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CF7887-13D9-4529-AF61-83B2BAC252B9}" v="11" dt="2025-08-17T09:16:40.0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7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han Budhiraja" userId="eb133298-5430-499e-863b-c83ca00bb7f6" providerId="ADAL" clId="{8CCF7887-13D9-4529-AF61-83B2BAC252B9}"/>
    <pc:docChg chg="undo custSel addSld delSld modSld">
      <pc:chgData name="Ishan Budhiraja" userId="eb133298-5430-499e-863b-c83ca00bb7f6" providerId="ADAL" clId="{8CCF7887-13D9-4529-AF61-83B2BAC252B9}" dt="2025-08-17T09:34:47.365" v="621" actId="47"/>
      <pc:docMkLst>
        <pc:docMk/>
      </pc:docMkLst>
      <pc:sldChg chg="addSp delSp modSp mod">
        <pc:chgData name="Ishan Budhiraja" userId="eb133298-5430-499e-863b-c83ca00bb7f6" providerId="ADAL" clId="{8CCF7887-13D9-4529-AF61-83B2BAC252B9}" dt="2025-08-17T09:16:24.283" v="572" actId="14100"/>
        <pc:sldMkLst>
          <pc:docMk/>
          <pc:sldMk cId="2582248029" sldId="257"/>
        </pc:sldMkLst>
        <pc:spChg chg="add del">
          <ac:chgData name="Ishan Budhiraja" userId="eb133298-5430-499e-863b-c83ca00bb7f6" providerId="ADAL" clId="{8CCF7887-13D9-4529-AF61-83B2BAC252B9}" dt="2025-08-17T08:23:35.893" v="100"/>
          <ac:spMkLst>
            <pc:docMk/>
            <pc:sldMk cId="2582248029" sldId="257"/>
            <ac:spMk id="16" creationId="{4C63689C-998B-46E5-A126-8EBEE9DA74AB}"/>
          </ac:spMkLst>
        </pc:spChg>
        <pc:spChg chg="add del">
          <ac:chgData name="Ishan Budhiraja" userId="eb133298-5430-499e-863b-c83ca00bb7f6" providerId="ADAL" clId="{8CCF7887-13D9-4529-AF61-83B2BAC252B9}" dt="2025-08-17T08:23:35.893" v="100"/>
          <ac:spMkLst>
            <pc:docMk/>
            <pc:sldMk cId="2582248029" sldId="257"/>
            <ac:spMk id="18" creationId="{60B1EC0D-B314-40EB-B395-0E9DCD106376}"/>
          </ac:spMkLst>
        </pc:spChg>
        <pc:spChg chg="add mod">
          <ac:chgData name="Ishan Budhiraja" userId="eb133298-5430-499e-863b-c83ca00bb7f6" providerId="ADAL" clId="{8CCF7887-13D9-4529-AF61-83B2BAC252B9}" dt="2025-08-17T08:25:20.243" v="142" actId="1035"/>
          <ac:spMkLst>
            <pc:docMk/>
            <pc:sldMk cId="2582248029" sldId="257"/>
            <ac:spMk id="23" creationId="{6479ECEA-C60A-49B2-9995-0E98D7882435}"/>
          </ac:spMkLst>
        </pc:spChg>
        <pc:spChg chg="add mod">
          <ac:chgData name="Ishan Budhiraja" userId="eb133298-5430-499e-863b-c83ca00bb7f6" providerId="ADAL" clId="{8CCF7887-13D9-4529-AF61-83B2BAC252B9}" dt="2025-08-17T08:25:31.063" v="154" actId="20577"/>
          <ac:spMkLst>
            <pc:docMk/>
            <pc:sldMk cId="2582248029" sldId="257"/>
            <ac:spMk id="24" creationId="{23707E55-45FE-40CA-A7CE-83DAF4B3FFA5}"/>
          </ac:spMkLst>
        </pc:spChg>
        <pc:spChg chg="add mod">
          <ac:chgData name="Ishan Budhiraja" userId="eb133298-5430-499e-863b-c83ca00bb7f6" providerId="ADAL" clId="{8CCF7887-13D9-4529-AF61-83B2BAC252B9}" dt="2025-08-17T09:15:35.762" v="571" actId="1036"/>
          <ac:spMkLst>
            <pc:docMk/>
            <pc:sldMk cId="2582248029" sldId="257"/>
            <ac:spMk id="31" creationId="{D471F52F-EDC3-4F56-AC7F-595056437475}"/>
          </ac:spMkLst>
        </pc:spChg>
        <pc:picChg chg="del mod">
          <ac:chgData name="Ishan Budhiraja" userId="eb133298-5430-499e-863b-c83ca00bb7f6" providerId="ADAL" clId="{8CCF7887-13D9-4529-AF61-83B2BAC252B9}" dt="2025-08-17T08:24:04.083" v="102" actId="478"/>
          <ac:picMkLst>
            <pc:docMk/>
            <pc:sldMk cId="2582248029" sldId="257"/>
            <ac:picMk id="15" creationId="{B4C33D22-CDFF-4490-8533-D595B4F5B09A}"/>
          </ac:picMkLst>
        </pc:picChg>
        <pc:picChg chg="add mod">
          <ac:chgData name="Ishan Budhiraja" userId="eb133298-5430-499e-863b-c83ca00bb7f6" providerId="ADAL" clId="{8CCF7887-13D9-4529-AF61-83B2BAC252B9}" dt="2025-08-17T08:24:11.120" v="105" actId="14100"/>
          <ac:picMkLst>
            <pc:docMk/>
            <pc:sldMk cId="2582248029" sldId="257"/>
            <ac:picMk id="20" creationId="{38EAD636-6A54-4E9F-8B6C-A78784D5188C}"/>
          </ac:picMkLst>
        </pc:picChg>
        <pc:picChg chg="add del mod">
          <ac:chgData name="Ishan Budhiraja" userId="eb133298-5430-499e-863b-c83ca00bb7f6" providerId="ADAL" clId="{8CCF7887-13D9-4529-AF61-83B2BAC252B9}" dt="2025-08-17T09:12:52.287" v="529" actId="478"/>
          <ac:picMkLst>
            <pc:docMk/>
            <pc:sldMk cId="2582248029" sldId="257"/>
            <ac:picMk id="22" creationId="{B346039F-A1CA-4A96-BE66-C2AF0E2C4BB5}"/>
          </ac:picMkLst>
        </pc:picChg>
        <pc:picChg chg="add del mod">
          <ac:chgData name="Ishan Budhiraja" userId="eb133298-5430-499e-863b-c83ca00bb7f6" providerId="ADAL" clId="{8CCF7887-13D9-4529-AF61-83B2BAC252B9}" dt="2025-08-17T09:13:32.576" v="533" actId="478"/>
          <ac:picMkLst>
            <pc:docMk/>
            <pc:sldMk cId="2582248029" sldId="257"/>
            <ac:picMk id="26" creationId="{93418A65-9E7B-4F34-B039-F5151DEC723C}"/>
          </ac:picMkLst>
        </pc:picChg>
        <pc:picChg chg="add mod">
          <ac:chgData name="Ishan Budhiraja" userId="eb133298-5430-499e-863b-c83ca00bb7f6" providerId="ADAL" clId="{8CCF7887-13D9-4529-AF61-83B2BAC252B9}" dt="2025-08-17T09:13:41.229" v="539" actId="1035"/>
          <ac:picMkLst>
            <pc:docMk/>
            <pc:sldMk cId="2582248029" sldId="257"/>
            <ac:picMk id="28" creationId="{52B5442E-B30D-4260-AF6F-C6FB55DC8F82}"/>
          </ac:picMkLst>
        </pc:picChg>
        <pc:picChg chg="add mod">
          <ac:chgData name="Ishan Budhiraja" userId="eb133298-5430-499e-863b-c83ca00bb7f6" providerId="ADAL" clId="{8CCF7887-13D9-4529-AF61-83B2BAC252B9}" dt="2025-08-17T09:16:24.283" v="572" actId="14100"/>
          <ac:picMkLst>
            <pc:docMk/>
            <pc:sldMk cId="2582248029" sldId="257"/>
            <ac:picMk id="30" creationId="{B438125F-D831-480E-99BF-E545876213FF}"/>
          </ac:picMkLst>
        </pc:picChg>
        <pc:cxnChg chg="add del">
          <ac:chgData name="Ishan Budhiraja" userId="eb133298-5430-499e-863b-c83ca00bb7f6" providerId="ADAL" clId="{8CCF7887-13D9-4529-AF61-83B2BAC252B9}" dt="2025-08-17T08:23:35.893" v="100"/>
          <ac:cxnSpMkLst>
            <pc:docMk/>
            <pc:sldMk cId="2582248029" sldId="257"/>
            <ac:cxnSpMk id="17" creationId="{560B5513-5CB6-4FDF-8EE5-684E43940B52}"/>
          </ac:cxnSpMkLst>
        </pc:cxnChg>
      </pc:sldChg>
      <pc:sldChg chg="addSp delSp modSp mod">
        <pc:chgData name="Ishan Budhiraja" userId="eb133298-5430-499e-863b-c83ca00bb7f6" providerId="ADAL" clId="{8CCF7887-13D9-4529-AF61-83B2BAC252B9}" dt="2025-08-17T09:18:22.365" v="618" actId="14100"/>
        <pc:sldMkLst>
          <pc:docMk/>
          <pc:sldMk cId="3637252745" sldId="258"/>
        </pc:sldMkLst>
        <pc:spChg chg="mod">
          <ac:chgData name="Ishan Budhiraja" userId="eb133298-5430-499e-863b-c83ca00bb7f6" providerId="ADAL" clId="{8CCF7887-13D9-4529-AF61-83B2BAC252B9}" dt="2025-08-17T09:18:22.365" v="618" actId="14100"/>
          <ac:spMkLst>
            <pc:docMk/>
            <pc:sldMk cId="3637252745" sldId="258"/>
            <ac:spMk id="2" creationId="{30D3EA98-D601-42C5-81F0-00DF28542634}"/>
          </ac:spMkLst>
        </pc:spChg>
        <pc:spChg chg="mod">
          <ac:chgData name="Ishan Budhiraja" userId="eb133298-5430-499e-863b-c83ca00bb7f6" providerId="ADAL" clId="{8CCF7887-13D9-4529-AF61-83B2BAC252B9}" dt="2025-08-17T09:18:11.994" v="616" actId="20577"/>
          <ac:spMkLst>
            <pc:docMk/>
            <pc:sldMk cId="3637252745" sldId="258"/>
            <ac:spMk id="3" creationId="{B41C2C3D-1BAE-4088-A05E-932284D8E43C}"/>
          </ac:spMkLst>
        </pc:spChg>
        <pc:spChg chg="add del mod">
          <ac:chgData name="Ishan Budhiraja" userId="eb133298-5430-499e-863b-c83ca00bb7f6" providerId="ADAL" clId="{8CCF7887-13D9-4529-AF61-83B2BAC252B9}" dt="2025-08-17T09:16:32.934" v="574"/>
          <ac:spMkLst>
            <pc:docMk/>
            <pc:sldMk cId="3637252745" sldId="258"/>
            <ac:spMk id="14" creationId="{C9F4D592-D4AD-420E-9E62-DE3D6E8938EF}"/>
          </ac:spMkLst>
        </pc:spChg>
        <pc:picChg chg="mod">
          <ac:chgData name="Ishan Budhiraja" userId="eb133298-5430-499e-863b-c83ca00bb7f6" providerId="ADAL" clId="{8CCF7887-13D9-4529-AF61-83B2BAC252B9}" dt="2025-08-17T09:18:18.354" v="617" actId="1076"/>
          <ac:picMkLst>
            <pc:docMk/>
            <pc:sldMk cId="3637252745" sldId="258"/>
            <ac:picMk id="8" creationId="{3EA85CBF-1FCB-4081-B973-7D86A61B7293}"/>
          </ac:picMkLst>
        </pc:picChg>
        <pc:picChg chg="add mod">
          <ac:chgData name="Ishan Budhiraja" userId="eb133298-5430-499e-863b-c83ca00bb7f6" providerId="ADAL" clId="{8CCF7887-13D9-4529-AF61-83B2BAC252B9}" dt="2025-08-17T09:17:34.794" v="602" actId="14100"/>
          <ac:picMkLst>
            <pc:docMk/>
            <pc:sldMk cId="3637252745" sldId="258"/>
            <ac:picMk id="11" creationId="{015ED04A-9509-472C-A50F-FFB5D7FAA013}"/>
          </ac:picMkLst>
        </pc:picChg>
        <pc:picChg chg="add mod">
          <ac:chgData name="Ishan Budhiraja" userId="eb133298-5430-499e-863b-c83ca00bb7f6" providerId="ADAL" clId="{8CCF7887-13D9-4529-AF61-83B2BAC252B9}" dt="2025-08-17T09:18:07.856" v="614" actId="1076"/>
          <ac:picMkLst>
            <pc:docMk/>
            <pc:sldMk cId="3637252745" sldId="258"/>
            <ac:picMk id="12" creationId="{4D64A6A1-5721-491A-BC66-FE95D86401B6}"/>
          </ac:picMkLst>
        </pc:picChg>
        <pc:picChg chg="add mod">
          <ac:chgData name="Ishan Budhiraja" userId="eb133298-5430-499e-863b-c83ca00bb7f6" providerId="ADAL" clId="{8CCF7887-13D9-4529-AF61-83B2BAC252B9}" dt="2025-08-17T09:17:58.696" v="611" actId="1076"/>
          <ac:picMkLst>
            <pc:docMk/>
            <pc:sldMk cId="3637252745" sldId="258"/>
            <ac:picMk id="16" creationId="{C7AB0632-6DAD-4E32-91A3-C908919B8CAA}"/>
          </ac:picMkLst>
        </pc:picChg>
      </pc:sldChg>
      <pc:sldChg chg="addSp delSp modSp mod">
        <pc:chgData name="Ishan Budhiraja" userId="eb133298-5430-499e-863b-c83ca00bb7f6" providerId="ADAL" clId="{8CCF7887-13D9-4529-AF61-83B2BAC252B9}" dt="2025-08-17T08:30:01.173" v="248" actId="14100"/>
        <pc:sldMkLst>
          <pc:docMk/>
          <pc:sldMk cId="747702216" sldId="259"/>
        </pc:sldMkLst>
        <pc:spChg chg="mod">
          <ac:chgData name="Ishan Budhiraja" userId="eb133298-5430-499e-863b-c83ca00bb7f6" providerId="ADAL" clId="{8CCF7887-13D9-4529-AF61-83B2BAC252B9}" dt="2025-08-17T08:10:26.839" v="14" actId="20577"/>
          <ac:spMkLst>
            <pc:docMk/>
            <pc:sldMk cId="747702216" sldId="259"/>
            <ac:spMk id="2" creationId="{266917ED-E7D7-40B1-A0FB-14F9C255D66D}"/>
          </ac:spMkLst>
        </pc:spChg>
        <pc:spChg chg="mod">
          <ac:chgData name="Ishan Budhiraja" userId="eb133298-5430-499e-863b-c83ca00bb7f6" providerId="ADAL" clId="{8CCF7887-13D9-4529-AF61-83B2BAC252B9}" dt="2025-08-17T08:16:36.272" v="26" actId="20577"/>
          <ac:spMkLst>
            <pc:docMk/>
            <pc:sldMk cId="747702216" sldId="259"/>
            <ac:spMk id="3" creationId="{53D6C21C-FF45-4A1A-88E4-D5397A1AEEEF}"/>
          </ac:spMkLst>
        </pc:spChg>
        <pc:spChg chg="mod">
          <ac:chgData name="Ishan Budhiraja" userId="eb133298-5430-499e-863b-c83ca00bb7f6" providerId="ADAL" clId="{8CCF7887-13D9-4529-AF61-83B2BAC252B9}" dt="2025-08-17T08:29:49.299" v="245" actId="1076"/>
          <ac:spMkLst>
            <pc:docMk/>
            <pc:sldMk cId="747702216" sldId="259"/>
            <ac:spMk id="10" creationId="{6E63FFFF-0CC0-4BBD-AF18-BE7CCF9A2913}"/>
          </ac:spMkLst>
        </pc:spChg>
        <pc:spChg chg="mod">
          <ac:chgData name="Ishan Budhiraja" userId="eb133298-5430-499e-863b-c83ca00bb7f6" providerId="ADAL" clId="{8CCF7887-13D9-4529-AF61-83B2BAC252B9}" dt="2025-08-17T08:29:51.972" v="246" actId="1076"/>
          <ac:spMkLst>
            <pc:docMk/>
            <pc:sldMk cId="747702216" sldId="259"/>
            <ac:spMk id="16" creationId="{26A87729-0057-4449-A676-7845944B9651}"/>
          </ac:spMkLst>
        </pc:spChg>
        <pc:picChg chg="del">
          <ac:chgData name="Ishan Budhiraja" userId="eb133298-5430-499e-863b-c83ca00bb7f6" providerId="ADAL" clId="{8CCF7887-13D9-4529-AF61-83B2BAC252B9}" dt="2025-08-17T08:16:48.459" v="27" actId="478"/>
          <ac:picMkLst>
            <pc:docMk/>
            <pc:sldMk cId="747702216" sldId="259"/>
            <ac:picMk id="8" creationId="{F2379394-69ED-4C5D-A8CE-A81FAC44FCFC}"/>
          </ac:picMkLst>
        </pc:picChg>
        <pc:picChg chg="del">
          <ac:chgData name="Ishan Budhiraja" userId="eb133298-5430-499e-863b-c83ca00bb7f6" providerId="ADAL" clId="{8CCF7887-13D9-4529-AF61-83B2BAC252B9}" dt="2025-08-17T08:18:31.574" v="61" actId="478"/>
          <ac:picMkLst>
            <pc:docMk/>
            <pc:sldMk cId="747702216" sldId="259"/>
            <ac:picMk id="14" creationId="{BEB6E46F-A62B-4B8A-A1C0-C148D5280909}"/>
          </ac:picMkLst>
        </pc:picChg>
        <pc:picChg chg="add mod">
          <ac:chgData name="Ishan Budhiraja" userId="eb133298-5430-499e-863b-c83ca00bb7f6" providerId="ADAL" clId="{8CCF7887-13D9-4529-AF61-83B2BAC252B9}" dt="2025-08-17T08:29:46.083" v="244" actId="14100"/>
          <ac:picMkLst>
            <pc:docMk/>
            <pc:sldMk cId="747702216" sldId="259"/>
            <ac:picMk id="18" creationId="{6A888E58-24A6-4672-A898-9AE7DC16313D}"/>
          </ac:picMkLst>
        </pc:picChg>
        <pc:picChg chg="add del mod">
          <ac:chgData name="Ishan Budhiraja" userId="eb133298-5430-499e-863b-c83ca00bb7f6" providerId="ADAL" clId="{8CCF7887-13D9-4529-AF61-83B2BAC252B9}" dt="2025-08-17T08:19:22.549" v="67" actId="1076"/>
          <ac:picMkLst>
            <pc:docMk/>
            <pc:sldMk cId="747702216" sldId="259"/>
            <ac:picMk id="20" creationId="{16EE0424-84CE-4B2D-BE81-8B67FCC6616C}"/>
          </ac:picMkLst>
        </pc:picChg>
        <pc:picChg chg="add mod">
          <ac:chgData name="Ishan Budhiraja" userId="eb133298-5430-499e-863b-c83ca00bb7f6" providerId="ADAL" clId="{8CCF7887-13D9-4529-AF61-83B2BAC252B9}" dt="2025-08-17T08:30:01.173" v="248" actId="14100"/>
          <ac:picMkLst>
            <pc:docMk/>
            <pc:sldMk cId="747702216" sldId="259"/>
            <ac:picMk id="22" creationId="{988A61BE-B0B8-4085-B820-387AF78D18EC}"/>
          </ac:picMkLst>
        </pc:picChg>
      </pc:sldChg>
      <pc:sldChg chg="modSp add mod">
        <pc:chgData name="Ishan Budhiraja" userId="eb133298-5430-499e-863b-c83ca00bb7f6" providerId="ADAL" clId="{8CCF7887-13D9-4529-AF61-83B2BAC252B9}" dt="2025-08-17T08:21:18.429" v="73" actId="122"/>
        <pc:sldMkLst>
          <pc:docMk/>
          <pc:sldMk cId="617256369" sldId="260"/>
        </pc:sldMkLst>
        <pc:spChg chg="mod">
          <ac:chgData name="Ishan Budhiraja" userId="eb133298-5430-499e-863b-c83ca00bb7f6" providerId="ADAL" clId="{8CCF7887-13D9-4529-AF61-83B2BAC252B9}" dt="2025-08-17T08:21:18.429" v="73" actId="122"/>
          <ac:spMkLst>
            <pc:docMk/>
            <pc:sldMk cId="617256369" sldId="260"/>
            <ac:spMk id="16" creationId="{26A87729-0057-4449-A676-7845944B9651}"/>
          </ac:spMkLst>
        </pc:spChg>
      </pc:sldChg>
      <pc:sldChg chg="addSp delSp modSp new mod">
        <pc:chgData name="Ishan Budhiraja" userId="eb133298-5430-499e-863b-c83ca00bb7f6" providerId="ADAL" clId="{8CCF7887-13D9-4529-AF61-83B2BAC252B9}" dt="2025-08-17T09:01:43.811" v="427" actId="14100"/>
        <pc:sldMkLst>
          <pc:docMk/>
          <pc:sldMk cId="3958249224" sldId="261"/>
        </pc:sldMkLst>
        <pc:spChg chg="mod">
          <ac:chgData name="Ishan Budhiraja" userId="eb133298-5430-499e-863b-c83ca00bb7f6" providerId="ADAL" clId="{8CCF7887-13D9-4529-AF61-83B2BAC252B9}" dt="2025-08-17T08:30:39.275" v="277" actId="2711"/>
          <ac:spMkLst>
            <pc:docMk/>
            <pc:sldMk cId="3958249224" sldId="261"/>
            <ac:spMk id="2" creationId="{E0C2F359-189F-4D79-9944-8D1FBAFE86C5}"/>
          </ac:spMkLst>
        </pc:spChg>
        <pc:spChg chg="mod">
          <ac:chgData name="Ishan Budhiraja" userId="eb133298-5430-499e-863b-c83ca00bb7f6" providerId="ADAL" clId="{8CCF7887-13D9-4529-AF61-83B2BAC252B9}" dt="2025-08-17T08:56:23.637" v="338" actId="5793"/>
          <ac:spMkLst>
            <pc:docMk/>
            <pc:sldMk cId="3958249224" sldId="261"/>
            <ac:spMk id="3" creationId="{974F8383-D737-4FBE-A875-CCF193A49D04}"/>
          </ac:spMkLst>
        </pc:spChg>
        <pc:spChg chg="del">
          <ac:chgData name="Ishan Budhiraja" userId="eb133298-5430-499e-863b-c83ca00bb7f6" providerId="ADAL" clId="{8CCF7887-13D9-4529-AF61-83B2BAC252B9}" dt="2025-08-17T08:30:49.349" v="280" actId="478"/>
          <ac:spMkLst>
            <pc:docMk/>
            <pc:sldMk cId="3958249224" sldId="261"/>
            <ac:spMk id="4" creationId="{236C6053-B8E8-4588-A2DE-E30F2CE60F4D}"/>
          </ac:spMkLst>
        </pc:spChg>
        <pc:spChg chg="del">
          <ac:chgData name="Ishan Budhiraja" userId="eb133298-5430-499e-863b-c83ca00bb7f6" providerId="ADAL" clId="{8CCF7887-13D9-4529-AF61-83B2BAC252B9}" dt="2025-08-17T08:30:51.714" v="281" actId="478"/>
          <ac:spMkLst>
            <pc:docMk/>
            <pc:sldMk cId="3958249224" sldId="261"/>
            <ac:spMk id="5" creationId="{771AEDC5-E820-4589-8CED-814A03B881A9}"/>
          </ac:spMkLst>
        </pc:spChg>
        <pc:spChg chg="add mod">
          <ac:chgData name="Ishan Budhiraja" userId="eb133298-5430-499e-863b-c83ca00bb7f6" providerId="ADAL" clId="{8CCF7887-13D9-4529-AF61-83B2BAC252B9}" dt="2025-08-17T09:00:47.120" v="408" actId="1035"/>
          <ac:spMkLst>
            <pc:docMk/>
            <pc:sldMk cId="3958249224" sldId="261"/>
            <ac:spMk id="10" creationId="{58BA2B52-2BB0-49E9-8F95-2FAD18FDC21E}"/>
          </ac:spMkLst>
        </pc:spChg>
        <pc:spChg chg="add mod">
          <ac:chgData name="Ishan Budhiraja" userId="eb133298-5430-499e-863b-c83ca00bb7f6" providerId="ADAL" clId="{8CCF7887-13D9-4529-AF61-83B2BAC252B9}" dt="2025-08-17T09:01:05.191" v="423" actId="123"/>
          <ac:spMkLst>
            <pc:docMk/>
            <pc:sldMk cId="3958249224" sldId="261"/>
            <ac:spMk id="12" creationId="{56B111EA-3E60-4A86-AB80-4DC77BB18E2B}"/>
          </ac:spMkLst>
        </pc:spChg>
        <pc:spChg chg="add mod">
          <ac:chgData name="Ishan Budhiraja" userId="eb133298-5430-499e-863b-c83ca00bb7f6" providerId="ADAL" clId="{8CCF7887-13D9-4529-AF61-83B2BAC252B9}" dt="2025-08-17T09:00:58.664" v="422" actId="1035"/>
          <ac:spMkLst>
            <pc:docMk/>
            <pc:sldMk cId="3958249224" sldId="261"/>
            <ac:spMk id="16" creationId="{9817DDAB-5477-417F-8148-A84D94DA9850}"/>
          </ac:spMkLst>
        </pc:spChg>
        <pc:picChg chg="add mod">
          <ac:chgData name="Ishan Budhiraja" userId="eb133298-5430-499e-863b-c83ca00bb7f6" providerId="ADAL" clId="{8CCF7887-13D9-4529-AF61-83B2BAC252B9}" dt="2025-08-17T09:00:40.100" v="403" actId="14100"/>
          <ac:picMkLst>
            <pc:docMk/>
            <pc:sldMk cId="3958249224" sldId="261"/>
            <ac:picMk id="8" creationId="{8E5495ED-8C72-4589-85E0-0726F6FFE9B0}"/>
          </ac:picMkLst>
        </pc:picChg>
        <pc:picChg chg="add mod">
          <ac:chgData name="Ishan Budhiraja" userId="eb133298-5430-499e-863b-c83ca00bb7f6" providerId="ADAL" clId="{8CCF7887-13D9-4529-AF61-83B2BAC252B9}" dt="2025-08-17T09:00:54.908" v="419" actId="1035"/>
          <ac:picMkLst>
            <pc:docMk/>
            <pc:sldMk cId="3958249224" sldId="261"/>
            <ac:picMk id="14" creationId="{5BEA7676-EC2E-4EF6-AB0E-63CED156D4DB}"/>
          </ac:picMkLst>
        </pc:picChg>
        <pc:picChg chg="add mod">
          <ac:chgData name="Ishan Budhiraja" userId="eb133298-5430-499e-863b-c83ca00bb7f6" providerId="ADAL" clId="{8CCF7887-13D9-4529-AF61-83B2BAC252B9}" dt="2025-08-17T09:01:43.811" v="427" actId="14100"/>
          <ac:picMkLst>
            <pc:docMk/>
            <pc:sldMk cId="3958249224" sldId="261"/>
            <ac:picMk id="18" creationId="{5DC41517-7374-49E5-9AE3-301C82BA182B}"/>
          </ac:picMkLst>
        </pc:picChg>
      </pc:sldChg>
      <pc:sldChg chg="addSp delSp modSp new mod">
        <pc:chgData name="Ishan Budhiraja" userId="eb133298-5430-499e-863b-c83ca00bb7f6" providerId="ADAL" clId="{8CCF7887-13D9-4529-AF61-83B2BAC252B9}" dt="2025-08-17T09:06:40.398" v="515" actId="14100"/>
        <pc:sldMkLst>
          <pc:docMk/>
          <pc:sldMk cId="3756550416" sldId="262"/>
        </pc:sldMkLst>
        <pc:spChg chg="mod">
          <ac:chgData name="Ishan Budhiraja" userId="eb133298-5430-499e-863b-c83ca00bb7f6" providerId="ADAL" clId="{8CCF7887-13D9-4529-AF61-83B2BAC252B9}" dt="2025-08-17T09:06:40.398" v="515" actId="14100"/>
          <ac:spMkLst>
            <pc:docMk/>
            <pc:sldMk cId="3756550416" sldId="262"/>
            <ac:spMk id="2" creationId="{FA53AE7C-E00D-4AD4-840C-C67A47472185}"/>
          </ac:spMkLst>
        </pc:spChg>
        <pc:spChg chg="del">
          <ac:chgData name="Ishan Budhiraja" userId="eb133298-5430-499e-863b-c83ca00bb7f6" providerId="ADAL" clId="{8CCF7887-13D9-4529-AF61-83B2BAC252B9}" dt="2025-08-17T09:02:26.544" v="483" actId="478"/>
          <ac:spMkLst>
            <pc:docMk/>
            <pc:sldMk cId="3756550416" sldId="262"/>
            <ac:spMk id="3" creationId="{824950AF-CC56-442B-81C5-29BA69726EEC}"/>
          </ac:spMkLst>
        </pc:spChg>
        <pc:spChg chg="del">
          <ac:chgData name="Ishan Budhiraja" userId="eb133298-5430-499e-863b-c83ca00bb7f6" providerId="ADAL" clId="{8CCF7887-13D9-4529-AF61-83B2BAC252B9}" dt="2025-08-17T09:02:29.587" v="484" actId="478"/>
          <ac:spMkLst>
            <pc:docMk/>
            <pc:sldMk cId="3756550416" sldId="262"/>
            <ac:spMk id="4" creationId="{AD9E4EF5-0443-48A9-99E7-F4094E546424}"/>
          </ac:spMkLst>
        </pc:spChg>
        <pc:spChg chg="del">
          <ac:chgData name="Ishan Budhiraja" userId="eb133298-5430-499e-863b-c83ca00bb7f6" providerId="ADAL" clId="{8CCF7887-13D9-4529-AF61-83B2BAC252B9}" dt="2025-08-17T09:02:33.236" v="485" actId="478"/>
          <ac:spMkLst>
            <pc:docMk/>
            <pc:sldMk cId="3756550416" sldId="262"/>
            <ac:spMk id="5" creationId="{47C135F1-936C-4043-870C-FDA7147D3CB8}"/>
          </ac:spMkLst>
        </pc:spChg>
        <pc:graphicFrameChg chg="add mod modGraphic">
          <ac:chgData name="Ishan Budhiraja" userId="eb133298-5430-499e-863b-c83ca00bb7f6" providerId="ADAL" clId="{8CCF7887-13D9-4529-AF61-83B2BAC252B9}" dt="2025-08-17T09:06:13.962" v="506" actId="14100"/>
          <ac:graphicFrameMkLst>
            <pc:docMk/>
            <pc:sldMk cId="3756550416" sldId="262"/>
            <ac:graphicFrameMk id="7" creationId="{09E979B4-D50C-474C-8523-75CC44399AA8}"/>
          </ac:graphicFrameMkLst>
        </pc:graphicFrameChg>
      </pc:sldChg>
      <pc:sldChg chg="delSp modSp new del mod">
        <pc:chgData name="Ishan Budhiraja" userId="eb133298-5430-499e-863b-c83ca00bb7f6" providerId="ADAL" clId="{8CCF7887-13D9-4529-AF61-83B2BAC252B9}" dt="2025-08-17T09:34:47.365" v="621" actId="47"/>
        <pc:sldMkLst>
          <pc:docMk/>
          <pc:sldMk cId="1357217246" sldId="263"/>
        </pc:sldMkLst>
        <pc:spChg chg="mod">
          <ac:chgData name="Ishan Budhiraja" userId="eb133298-5430-499e-863b-c83ca00bb7f6" providerId="ADAL" clId="{8CCF7887-13D9-4529-AF61-83B2BAC252B9}" dt="2025-08-17T09:08:24.350" v="528" actId="1076"/>
          <ac:spMkLst>
            <pc:docMk/>
            <pc:sldMk cId="1357217246" sldId="263"/>
            <ac:spMk id="2" creationId="{9264261D-C450-4BCA-BA95-BE9F7E925DB9}"/>
          </ac:spMkLst>
        </pc:spChg>
        <pc:spChg chg="del">
          <ac:chgData name="Ishan Budhiraja" userId="eb133298-5430-499e-863b-c83ca00bb7f6" providerId="ADAL" clId="{8CCF7887-13D9-4529-AF61-83B2BAC252B9}" dt="2025-08-17T09:18:51.159" v="619" actId="478"/>
          <ac:spMkLst>
            <pc:docMk/>
            <pc:sldMk cId="1357217246" sldId="263"/>
            <ac:spMk id="4" creationId="{14655C38-8727-40B7-83C6-036C7531AB61}"/>
          </ac:spMkLst>
        </pc:spChg>
        <pc:spChg chg="del">
          <ac:chgData name="Ishan Budhiraja" userId="eb133298-5430-499e-863b-c83ca00bb7f6" providerId="ADAL" clId="{8CCF7887-13D9-4529-AF61-83B2BAC252B9}" dt="2025-08-17T09:18:54.730" v="620" actId="478"/>
          <ac:spMkLst>
            <pc:docMk/>
            <pc:sldMk cId="1357217246" sldId="263"/>
            <ac:spMk id="5" creationId="{D4BC08AE-8309-4936-B43C-7A730C90D7E3}"/>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99C9B-FA78-4551-ACE7-C96566E9103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4FEC4F65-D386-4F20-8014-0AFCDEBE5B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34F08859-A068-4B68-A214-2E1C4D5425B1}"/>
              </a:ext>
            </a:extLst>
          </p:cNvPr>
          <p:cNvSpPr>
            <a:spLocks noGrp="1"/>
          </p:cNvSpPr>
          <p:nvPr>
            <p:ph type="dt" sz="half" idx="10"/>
          </p:nvPr>
        </p:nvSpPr>
        <p:spPr/>
        <p:txBody>
          <a:bodyPr/>
          <a:lstStyle/>
          <a:p>
            <a:fld id="{17F50B8E-A176-49F2-A3C1-FEDA0200170B}" type="datetime2">
              <a:rPr lang="en-US" smtClean="0"/>
              <a:t>Sunday, August 17, 2025</a:t>
            </a:fld>
            <a:endParaRPr lang="en-US" dirty="0"/>
          </a:p>
        </p:txBody>
      </p:sp>
      <p:sp>
        <p:nvSpPr>
          <p:cNvPr id="5" name="Footer Placeholder 4">
            <a:extLst>
              <a:ext uri="{FF2B5EF4-FFF2-40B4-BE49-F238E27FC236}">
                <a16:creationId xmlns:a16="http://schemas.microsoft.com/office/drawing/2014/main" id="{BD8539C8-332C-4BFD-AC1D-5589CD42855C}"/>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6DBD3AED-C16D-4585-946A-7AD6E99AE2F0}"/>
              </a:ext>
            </a:extLst>
          </p:cNvPr>
          <p:cNvSpPr>
            <a:spLocks noGrp="1"/>
          </p:cNvSpPr>
          <p:nvPr>
            <p:ph type="sldNum" sz="quarter" idx="12"/>
          </p:nvPr>
        </p:nvSpPr>
        <p:spPr/>
        <p:txBody>
          <a:bodyPr/>
          <a:lstStyle/>
          <a:p>
            <a:fld id="{7BE69E03-4804-4553-A1EC-F089884EF50F}" type="slidenum">
              <a:rPr lang="en-US" smtClean="0"/>
              <a:t>‹#›</a:t>
            </a:fld>
            <a:endParaRPr lang="en-US"/>
          </a:p>
        </p:txBody>
      </p:sp>
    </p:spTree>
    <p:extLst>
      <p:ext uri="{BB962C8B-B14F-4D97-AF65-F5344CB8AC3E}">
        <p14:creationId xmlns:p14="http://schemas.microsoft.com/office/powerpoint/2010/main" val="299591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B90B2-7094-46F6-8BAA-19A0A47339B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34002F9-230F-497B-88DD-E6358AD93E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820AB44-44D7-441A-A640-6F0437089134}"/>
              </a:ext>
            </a:extLst>
          </p:cNvPr>
          <p:cNvSpPr>
            <a:spLocks noGrp="1"/>
          </p:cNvSpPr>
          <p:nvPr>
            <p:ph type="dt" sz="half" idx="10"/>
          </p:nvPr>
        </p:nvSpPr>
        <p:spPr/>
        <p:txBody>
          <a:bodyPr/>
          <a:lstStyle/>
          <a:p>
            <a:fld id="{57997BA6-BEF8-495F-ACCD-8D19769E4FC6}" type="datetime2">
              <a:rPr lang="en-US" smtClean="0"/>
              <a:t>Sunday, August 17, 2025</a:t>
            </a:fld>
            <a:endParaRPr lang="en-US" dirty="0"/>
          </a:p>
        </p:txBody>
      </p:sp>
      <p:sp>
        <p:nvSpPr>
          <p:cNvPr id="5" name="Footer Placeholder 4">
            <a:extLst>
              <a:ext uri="{FF2B5EF4-FFF2-40B4-BE49-F238E27FC236}">
                <a16:creationId xmlns:a16="http://schemas.microsoft.com/office/drawing/2014/main" id="{D3A87F5B-D73D-4363-8400-F36A3CE34A2B}"/>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CE6199D1-A322-4623-B084-2D4CB6A32108}"/>
              </a:ext>
            </a:extLst>
          </p:cNvPr>
          <p:cNvSpPr>
            <a:spLocks noGrp="1"/>
          </p:cNvSpPr>
          <p:nvPr>
            <p:ph type="sldNum" sz="quarter" idx="12"/>
          </p:nvPr>
        </p:nvSpPr>
        <p:spPr/>
        <p:txBody>
          <a:bodyPr/>
          <a:lstStyle/>
          <a:p>
            <a:fld id="{7BE69E03-4804-4553-A1EC-F089884EF50F}" type="slidenum">
              <a:rPr lang="en-US" smtClean="0"/>
              <a:t>‹#›</a:t>
            </a:fld>
            <a:endParaRPr lang="en-US"/>
          </a:p>
        </p:txBody>
      </p:sp>
    </p:spTree>
    <p:extLst>
      <p:ext uri="{BB962C8B-B14F-4D97-AF65-F5344CB8AC3E}">
        <p14:creationId xmlns:p14="http://schemas.microsoft.com/office/powerpoint/2010/main" val="2817387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AAF3A-5442-45A4-8258-0EEDD42046A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495F48C8-5B43-4118-A095-ED9A89045A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4A2132-E6A4-40A6-9A72-18CA144C8AD4}"/>
              </a:ext>
            </a:extLst>
          </p:cNvPr>
          <p:cNvSpPr>
            <a:spLocks noGrp="1"/>
          </p:cNvSpPr>
          <p:nvPr>
            <p:ph type="dt" sz="half" idx="10"/>
          </p:nvPr>
        </p:nvSpPr>
        <p:spPr/>
        <p:txBody>
          <a:bodyPr/>
          <a:lstStyle/>
          <a:p>
            <a:fld id="{4857292D-4609-4E55-92E3-C12C6A1234E8}" type="datetime2">
              <a:rPr lang="en-US" smtClean="0"/>
              <a:t>Sunday, August 17, 2025</a:t>
            </a:fld>
            <a:endParaRPr lang="en-US" dirty="0"/>
          </a:p>
        </p:txBody>
      </p:sp>
      <p:sp>
        <p:nvSpPr>
          <p:cNvPr id="5" name="Footer Placeholder 4">
            <a:extLst>
              <a:ext uri="{FF2B5EF4-FFF2-40B4-BE49-F238E27FC236}">
                <a16:creationId xmlns:a16="http://schemas.microsoft.com/office/drawing/2014/main" id="{7AB04D36-1937-4CB4-9152-AC1897B4F5D5}"/>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3CC2FC82-A99E-4C31-8607-EBA1C329C803}"/>
              </a:ext>
            </a:extLst>
          </p:cNvPr>
          <p:cNvSpPr>
            <a:spLocks noGrp="1"/>
          </p:cNvSpPr>
          <p:nvPr>
            <p:ph type="sldNum" sz="quarter" idx="12"/>
          </p:nvPr>
        </p:nvSpPr>
        <p:spPr/>
        <p:txBody>
          <a:bodyPr/>
          <a:lstStyle/>
          <a:p>
            <a:fld id="{7BE69E03-4804-4553-A1EC-F089884EF50F}" type="slidenum">
              <a:rPr lang="en-US" smtClean="0"/>
              <a:t>‹#›</a:t>
            </a:fld>
            <a:endParaRPr lang="en-US"/>
          </a:p>
        </p:txBody>
      </p:sp>
    </p:spTree>
    <p:extLst>
      <p:ext uri="{BB962C8B-B14F-4D97-AF65-F5344CB8AC3E}">
        <p14:creationId xmlns:p14="http://schemas.microsoft.com/office/powerpoint/2010/main" val="3854236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690DA-0540-486E-98DF-E5856273BD3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1AD0EC0-A6B0-4106-8DF0-E3120364194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022DF9D1-6071-44EA-B160-B6408EEE0B2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247DDCD-DC60-4CB8-BA7C-871488C29DEB}"/>
              </a:ext>
            </a:extLst>
          </p:cNvPr>
          <p:cNvSpPr>
            <a:spLocks noGrp="1"/>
          </p:cNvSpPr>
          <p:nvPr>
            <p:ph type="dt" sz="half" idx="10"/>
          </p:nvPr>
        </p:nvSpPr>
        <p:spPr/>
        <p:txBody>
          <a:bodyPr/>
          <a:lstStyle/>
          <a:p>
            <a:fld id="{003E0E29-2C79-4A2A-B61C-A21B8362A50A}" type="datetime2">
              <a:rPr lang="en-US" smtClean="0"/>
              <a:t>Sunday, August 17, 2025</a:t>
            </a:fld>
            <a:endParaRPr lang="en-US"/>
          </a:p>
        </p:txBody>
      </p:sp>
      <p:sp>
        <p:nvSpPr>
          <p:cNvPr id="6" name="Footer Placeholder 5">
            <a:extLst>
              <a:ext uri="{FF2B5EF4-FFF2-40B4-BE49-F238E27FC236}">
                <a16:creationId xmlns:a16="http://schemas.microsoft.com/office/drawing/2014/main" id="{4D5261EA-7137-40A5-BE12-4AD64CD3BFBD}"/>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D6EAB5AF-3AF0-454C-9368-1B94313EBB3D}"/>
              </a:ext>
            </a:extLst>
          </p:cNvPr>
          <p:cNvSpPr>
            <a:spLocks noGrp="1"/>
          </p:cNvSpPr>
          <p:nvPr>
            <p:ph type="sldNum" sz="quarter" idx="12"/>
          </p:nvPr>
        </p:nvSpPr>
        <p:spPr/>
        <p:txBody>
          <a:bodyPr/>
          <a:lstStyle/>
          <a:p>
            <a:fld id="{7BE69E03-4804-4553-A1EC-F089884EF50F}" type="slidenum">
              <a:rPr lang="en-US" smtClean="0"/>
              <a:t>‹#›</a:t>
            </a:fld>
            <a:endParaRPr lang="en-US"/>
          </a:p>
        </p:txBody>
      </p:sp>
    </p:spTree>
    <p:extLst>
      <p:ext uri="{BB962C8B-B14F-4D97-AF65-F5344CB8AC3E}">
        <p14:creationId xmlns:p14="http://schemas.microsoft.com/office/powerpoint/2010/main" val="2010621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0CE01-C8E0-4688-A2E1-DDCEC7139ACB}"/>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6CC1786-66A8-4492-94D7-DF6F5608F5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AEF079-B541-47BC-90C0-3C1C7C596F9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7B8FB4F-65B3-4F1E-A8AB-13C1B507FA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9C360A-3806-4497-99D4-32E7C1FE3D6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5239BBA-BD42-4BBB-8160-40F063E76D37}"/>
              </a:ext>
            </a:extLst>
          </p:cNvPr>
          <p:cNvSpPr>
            <a:spLocks noGrp="1"/>
          </p:cNvSpPr>
          <p:nvPr>
            <p:ph type="dt" sz="half" idx="10"/>
          </p:nvPr>
        </p:nvSpPr>
        <p:spPr/>
        <p:txBody>
          <a:bodyPr/>
          <a:lstStyle/>
          <a:p>
            <a:fld id="{B0CA0177-5432-41AC-9593-8EC96BFF4F82}" type="datetime2">
              <a:rPr lang="en-US" smtClean="0"/>
              <a:t>Sunday, August 17, 2025</a:t>
            </a:fld>
            <a:endParaRPr lang="en-US" dirty="0"/>
          </a:p>
        </p:txBody>
      </p:sp>
      <p:sp>
        <p:nvSpPr>
          <p:cNvPr id="8" name="Footer Placeholder 7">
            <a:extLst>
              <a:ext uri="{FF2B5EF4-FFF2-40B4-BE49-F238E27FC236}">
                <a16:creationId xmlns:a16="http://schemas.microsoft.com/office/drawing/2014/main" id="{753237CF-B575-41D9-BD0E-144EFA954EBA}"/>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8B41163A-D076-49C3-8D71-2F156555D3C6}"/>
              </a:ext>
            </a:extLst>
          </p:cNvPr>
          <p:cNvSpPr>
            <a:spLocks noGrp="1"/>
          </p:cNvSpPr>
          <p:nvPr>
            <p:ph type="sldNum" sz="quarter" idx="12"/>
          </p:nvPr>
        </p:nvSpPr>
        <p:spPr/>
        <p:txBody>
          <a:bodyPr/>
          <a:lstStyle/>
          <a:p>
            <a:fld id="{7BE69E03-4804-4553-A1EC-F089884EF50F}" type="slidenum">
              <a:rPr lang="en-US" smtClean="0"/>
              <a:t>‹#›</a:t>
            </a:fld>
            <a:endParaRPr lang="en-US"/>
          </a:p>
        </p:txBody>
      </p:sp>
    </p:spTree>
    <p:extLst>
      <p:ext uri="{BB962C8B-B14F-4D97-AF65-F5344CB8AC3E}">
        <p14:creationId xmlns:p14="http://schemas.microsoft.com/office/powerpoint/2010/main" val="3920651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6C8EF-CBF6-45D9-ACE5-DECA7061E51E}"/>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06D42B12-EBBC-4DCD-BE4E-F4227BC149DB}"/>
              </a:ext>
            </a:extLst>
          </p:cNvPr>
          <p:cNvSpPr>
            <a:spLocks noGrp="1"/>
          </p:cNvSpPr>
          <p:nvPr>
            <p:ph type="dt" sz="half" idx="10"/>
          </p:nvPr>
        </p:nvSpPr>
        <p:spPr/>
        <p:txBody>
          <a:bodyPr/>
          <a:lstStyle/>
          <a:p>
            <a:fld id="{EED29A7B-B2F1-41A3-B969-4E25F618B967}" type="datetime2">
              <a:rPr lang="en-US" smtClean="0"/>
              <a:t>Sunday, August 17, 2025</a:t>
            </a:fld>
            <a:endParaRPr lang="en-US" dirty="0"/>
          </a:p>
        </p:txBody>
      </p:sp>
      <p:sp>
        <p:nvSpPr>
          <p:cNvPr id="4" name="Footer Placeholder 3">
            <a:extLst>
              <a:ext uri="{FF2B5EF4-FFF2-40B4-BE49-F238E27FC236}">
                <a16:creationId xmlns:a16="http://schemas.microsoft.com/office/drawing/2014/main" id="{5DFBFBF3-CFCD-4250-9F87-98FCC71ED4C1}"/>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B88B35F8-32ED-4BB8-A393-3401B17F3E8C}"/>
              </a:ext>
            </a:extLst>
          </p:cNvPr>
          <p:cNvSpPr>
            <a:spLocks noGrp="1"/>
          </p:cNvSpPr>
          <p:nvPr>
            <p:ph type="sldNum" sz="quarter" idx="12"/>
          </p:nvPr>
        </p:nvSpPr>
        <p:spPr/>
        <p:txBody>
          <a:bodyPr/>
          <a:lstStyle/>
          <a:p>
            <a:fld id="{7BE69E03-4804-4553-A1EC-F089884EF50F}" type="slidenum">
              <a:rPr lang="en-US" smtClean="0"/>
              <a:t>‹#›</a:t>
            </a:fld>
            <a:endParaRPr lang="en-US"/>
          </a:p>
        </p:txBody>
      </p:sp>
    </p:spTree>
    <p:extLst>
      <p:ext uri="{BB962C8B-B14F-4D97-AF65-F5344CB8AC3E}">
        <p14:creationId xmlns:p14="http://schemas.microsoft.com/office/powerpoint/2010/main" val="34303468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FBEE9DD-677E-42EE-9724-FC60467CBBB1}"/>
              </a:ext>
            </a:extLst>
          </p:cNvPr>
          <p:cNvSpPr>
            <a:spLocks noGrp="1"/>
          </p:cNvSpPr>
          <p:nvPr>
            <p:ph type="dt" sz="half" idx="10"/>
          </p:nvPr>
        </p:nvSpPr>
        <p:spPr/>
        <p:txBody>
          <a:bodyPr/>
          <a:lstStyle/>
          <a:p>
            <a:fld id="{4EE98B79-F222-4FD1-8713-07459E1B5004}" type="datetime2">
              <a:rPr lang="en-US" smtClean="0"/>
              <a:t>Sunday, August 17, 2025</a:t>
            </a:fld>
            <a:endParaRPr lang="en-US"/>
          </a:p>
        </p:txBody>
      </p:sp>
      <p:sp>
        <p:nvSpPr>
          <p:cNvPr id="3" name="Footer Placeholder 2">
            <a:extLst>
              <a:ext uri="{FF2B5EF4-FFF2-40B4-BE49-F238E27FC236}">
                <a16:creationId xmlns:a16="http://schemas.microsoft.com/office/drawing/2014/main" id="{B530EDB5-4580-4D3A-96CF-F53BB3549A8B}"/>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47560F1B-F7F8-4555-BD9A-63F2C4F412AA}"/>
              </a:ext>
            </a:extLst>
          </p:cNvPr>
          <p:cNvSpPr>
            <a:spLocks noGrp="1"/>
          </p:cNvSpPr>
          <p:nvPr>
            <p:ph type="sldNum" sz="quarter" idx="12"/>
          </p:nvPr>
        </p:nvSpPr>
        <p:spPr/>
        <p:txBody>
          <a:bodyPr/>
          <a:lstStyle/>
          <a:p>
            <a:fld id="{7BE69E03-4804-4553-A1EC-F089884EF50F}" type="slidenum">
              <a:rPr lang="en-US" smtClean="0"/>
              <a:t>‹#›</a:t>
            </a:fld>
            <a:endParaRPr lang="en-US"/>
          </a:p>
        </p:txBody>
      </p:sp>
    </p:spTree>
    <p:extLst>
      <p:ext uri="{BB962C8B-B14F-4D97-AF65-F5344CB8AC3E}">
        <p14:creationId xmlns:p14="http://schemas.microsoft.com/office/powerpoint/2010/main" val="864738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5335E-E599-4DEC-96BF-CD47F8FD07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69176DCA-F3A9-4711-ADF6-9D5439742B9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BEB9CEC9-D490-475A-B9F0-29237CBFB7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89DA9D-9046-480E-8ACC-CD22BF20CE97}"/>
              </a:ext>
            </a:extLst>
          </p:cNvPr>
          <p:cNvSpPr>
            <a:spLocks noGrp="1"/>
          </p:cNvSpPr>
          <p:nvPr>
            <p:ph type="dt" sz="half" idx="10"/>
          </p:nvPr>
        </p:nvSpPr>
        <p:spPr/>
        <p:txBody>
          <a:bodyPr/>
          <a:lstStyle/>
          <a:p>
            <a:fld id="{792630FD-0818-4065-B5FE-410552D9B1BC}" type="datetime2">
              <a:rPr lang="en-US" smtClean="0"/>
              <a:t>Sunday, August 17, 2025</a:t>
            </a:fld>
            <a:endParaRPr lang="en-US"/>
          </a:p>
        </p:txBody>
      </p:sp>
      <p:sp>
        <p:nvSpPr>
          <p:cNvPr id="6" name="Footer Placeholder 5">
            <a:extLst>
              <a:ext uri="{FF2B5EF4-FFF2-40B4-BE49-F238E27FC236}">
                <a16:creationId xmlns:a16="http://schemas.microsoft.com/office/drawing/2014/main" id="{5107D215-4588-4D54-9894-B8D4B3832945}"/>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622AF368-B2F1-45E8-8D2C-7682F396CE78}"/>
              </a:ext>
            </a:extLst>
          </p:cNvPr>
          <p:cNvSpPr>
            <a:spLocks noGrp="1"/>
          </p:cNvSpPr>
          <p:nvPr>
            <p:ph type="sldNum" sz="quarter" idx="12"/>
          </p:nvPr>
        </p:nvSpPr>
        <p:spPr/>
        <p:txBody>
          <a:bodyPr/>
          <a:lstStyle/>
          <a:p>
            <a:fld id="{7BE69E03-4804-4553-A1EC-F089884EF50F}" type="slidenum">
              <a:rPr lang="en-US" smtClean="0"/>
              <a:t>‹#›</a:t>
            </a:fld>
            <a:endParaRPr lang="en-US"/>
          </a:p>
        </p:txBody>
      </p:sp>
    </p:spTree>
    <p:extLst>
      <p:ext uri="{BB962C8B-B14F-4D97-AF65-F5344CB8AC3E}">
        <p14:creationId xmlns:p14="http://schemas.microsoft.com/office/powerpoint/2010/main" val="2352052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2B524-58AC-4F2E-B942-E24AA27267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88E01D3E-AD65-4AAA-AAE5-D4E7FC5811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B5EFF85D-2383-4E1B-9448-93D6ECA72C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840F6F-40E1-4E6E-844D-EF63FE94E036}"/>
              </a:ext>
            </a:extLst>
          </p:cNvPr>
          <p:cNvSpPr>
            <a:spLocks noGrp="1"/>
          </p:cNvSpPr>
          <p:nvPr>
            <p:ph type="dt" sz="half" idx="10"/>
          </p:nvPr>
        </p:nvSpPr>
        <p:spPr/>
        <p:txBody>
          <a:bodyPr/>
          <a:lstStyle/>
          <a:p>
            <a:fld id="{93C2D289-0EBF-40C7-B6E8-60285281F180}" type="datetime2">
              <a:rPr lang="en-US" smtClean="0"/>
              <a:t>Sunday, August 17, 2025</a:t>
            </a:fld>
            <a:endParaRPr lang="en-US"/>
          </a:p>
        </p:txBody>
      </p:sp>
      <p:sp>
        <p:nvSpPr>
          <p:cNvPr id="6" name="Footer Placeholder 5">
            <a:extLst>
              <a:ext uri="{FF2B5EF4-FFF2-40B4-BE49-F238E27FC236}">
                <a16:creationId xmlns:a16="http://schemas.microsoft.com/office/drawing/2014/main" id="{51F8C50D-2F60-4107-82D9-C769FDB22CD3}"/>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53B3590-785E-4405-A8B9-6758EEA0632A}"/>
              </a:ext>
            </a:extLst>
          </p:cNvPr>
          <p:cNvSpPr>
            <a:spLocks noGrp="1"/>
          </p:cNvSpPr>
          <p:nvPr>
            <p:ph type="sldNum" sz="quarter" idx="12"/>
          </p:nvPr>
        </p:nvSpPr>
        <p:spPr/>
        <p:txBody>
          <a:bodyPr/>
          <a:lstStyle/>
          <a:p>
            <a:fld id="{7BE69E03-4804-4553-A1EC-F089884EF50F}" type="slidenum">
              <a:rPr lang="en-US" smtClean="0"/>
              <a:t>‹#›</a:t>
            </a:fld>
            <a:endParaRPr lang="en-US"/>
          </a:p>
        </p:txBody>
      </p:sp>
    </p:spTree>
    <p:extLst>
      <p:ext uri="{BB962C8B-B14F-4D97-AF65-F5344CB8AC3E}">
        <p14:creationId xmlns:p14="http://schemas.microsoft.com/office/powerpoint/2010/main" val="4205723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894DC-A4C5-4E84-A95C-AA6F1A99F21B}"/>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9F40387-B975-47EE-8A8C-35C7BBBCE4A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DF39940-40FA-4F81-8E62-BDCD69EB66F5}"/>
              </a:ext>
            </a:extLst>
          </p:cNvPr>
          <p:cNvSpPr>
            <a:spLocks noGrp="1"/>
          </p:cNvSpPr>
          <p:nvPr>
            <p:ph type="dt" sz="half" idx="10"/>
          </p:nvPr>
        </p:nvSpPr>
        <p:spPr/>
        <p:txBody>
          <a:bodyPr/>
          <a:lstStyle/>
          <a:p>
            <a:fld id="{0512A49D-4A7C-4944-9802-8EE0B5A6CEDD}" type="datetime2">
              <a:rPr lang="en-US" smtClean="0"/>
              <a:t>Sunday, August 17, 2025</a:t>
            </a:fld>
            <a:endParaRPr lang="en-US"/>
          </a:p>
        </p:txBody>
      </p:sp>
      <p:sp>
        <p:nvSpPr>
          <p:cNvPr id="5" name="Footer Placeholder 4">
            <a:extLst>
              <a:ext uri="{FF2B5EF4-FFF2-40B4-BE49-F238E27FC236}">
                <a16:creationId xmlns:a16="http://schemas.microsoft.com/office/drawing/2014/main" id="{03864A81-98C2-4F3C-8CCC-6611148267AB}"/>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79471CBB-5A34-48B9-AEFE-5D93D1882991}"/>
              </a:ext>
            </a:extLst>
          </p:cNvPr>
          <p:cNvSpPr>
            <a:spLocks noGrp="1"/>
          </p:cNvSpPr>
          <p:nvPr>
            <p:ph type="sldNum" sz="quarter" idx="12"/>
          </p:nvPr>
        </p:nvSpPr>
        <p:spPr/>
        <p:txBody>
          <a:bodyPr/>
          <a:lstStyle/>
          <a:p>
            <a:fld id="{7BE69E03-4804-4553-A1EC-F089884EF50F}" type="slidenum">
              <a:rPr lang="en-US" smtClean="0"/>
              <a:t>‹#›</a:t>
            </a:fld>
            <a:endParaRPr lang="en-US"/>
          </a:p>
        </p:txBody>
      </p:sp>
    </p:spTree>
    <p:extLst>
      <p:ext uri="{BB962C8B-B14F-4D97-AF65-F5344CB8AC3E}">
        <p14:creationId xmlns:p14="http://schemas.microsoft.com/office/powerpoint/2010/main" val="405261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D6A30A8-4D12-4B75-A671-A8D5E499F1F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31C6970-2DBD-4014-93D7-53EA2673D6A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D6746EF-EC00-416A-A147-6A9EDA06ECBF}"/>
              </a:ext>
            </a:extLst>
          </p:cNvPr>
          <p:cNvSpPr>
            <a:spLocks noGrp="1"/>
          </p:cNvSpPr>
          <p:nvPr>
            <p:ph type="dt" sz="half" idx="10"/>
          </p:nvPr>
        </p:nvSpPr>
        <p:spPr/>
        <p:txBody>
          <a:bodyPr/>
          <a:lstStyle/>
          <a:p>
            <a:fld id="{5D689DDD-3B11-4150-8B39-3662C10D8BF9}" type="datetime2">
              <a:rPr lang="en-US" smtClean="0"/>
              <a:t>Sunday, August 17, 2025</a:t>
            </a:fld>
            <a:endParaRPr lang="en-US"/>
          </a:p>
        </p:txBody>
      </p:sp>
      <p:sp>
        <p:nvSpPr>
          <p:cNvPr id="5" name="Footer Placeholder 4">
            <a:extLst>
              <a:ext uri="{FF2B5EF4-FFF2-40B4-BE49-F238E27FC236}">
                <a16:creationId xmlns:a16="http://schemas.microsoft.com/office/drawing/2014/main" id="{FBF41594-6720-4B81-9C68-3F31A837375B}"/>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DE5836DA-6BC8-4453-BE72-E971AD67D623}"/>
              </a:ext>
            </a:extLst>
          </p:cNvPr>
          <p:cNvSpPr>
            <a:spLocks noGrp="1"/>
          </p:cNvSpPr>
          <p:nvPr>
            <p:ph type="sldNum" sz="quarter" idx="12"/>
          </p:nvPr>
        </p:nvSpPr>
        <p:spPr/>
        <p:txBody>
          <a:bodyPr/>
          <a:lstStyle/>
          <a:p>
            <a:fld id="{7BE69E03-4804-4553-A1EC-F089884EF50F}" type="slidenum">
              <a:rPr lang="en-US" smtClean="0"/>
              <a:t>‹#›</a:t>
            </a:fld>
            <a:endParaRPr lang="en-US"/>
          </a:p>
        </p:txBody>
      </p:sp>
    </p:spTree>
    <p:extLst>
      <p:ext uri="{BB962C8B-B14F-4D97-AF65-F5344CB8AC3E}">
        <p14:creationId xmlns:p14="http://schemas.microsoft.com/office/powerpoint/2010/main" val="4107720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F4F8F2-179A-4FCB-80FC-83C0C5D52D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DA1FE47-B095-4A8F-94A5-65B4C32912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9EA01C1-16BE-4D86-B38E-CBF75B263F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CDC665-7415-4DAF-AE09-B9BBC1907393}" type="datetime2">
              <a:rPr lang="en-US" smtClean="0"/>
              <a:t>Sunday, August 17, 2025</a:t>
            </a:fld>
            <a:endParaRPr lang="en-US" dirty="0"/>
          </a:p>
        </p:txBody>
      </p:sp>
      <p:sp>
        <p:nvSpPr>
          <p:cNvPr id="5" name="Footer Placeholder 4">
            <a:extLst>
              <a:ext uri="{FF2B5EF4-FFF2-40B4-BE49-F238E27FC236}">
                <a16:creationId xmlns:a16="http://schemas.microsoft.com/office/drawing/2014/main" id="{48BCFD34-8E1A-4EC6-AC99-BD3F336F1C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B00BBCC1-E2B5-4985-9E3D-B1049D1FAE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E69E03-4804-4553-A1EC-F089884EF50F}" type="slidenum">
              <a:rPr lang="en-US" smtClean="0"/>
              <a:t>‹#›</a:t>
            </a:fld>
            <a:endParaRPr lang="en-US"/>
          </a:p>
        </p:txBody>
      </p:sp>
    </p:spTree>
    <p:extLst>
      <p:ext uri="{BB962C8B-B14F-4D97-AF65-F5344CB8AC3E}">
        <p14:creationId xmlns:p14="http://schemas.microsoft.com/office/powerpoint/2010/main" val="2660293615"/>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65AB1-E761-4A52-A2AC-86260E0EED5A}"/>
              </a:ext>
            </a:extLst>
          </p:cNvPr>
          <p:cNvSpPr>
            <a:spLocks noGrp="1"/>
          </p:cNvSpPr>
          <p:nvPr>
            <p:ph type="ctrTitle"/>
          </p:nvPr>
        </p:nvSpPr>
        <p:spPr>
          <a:xfrm>
            <a:off x="422899" y="3854831"/>
            <a:ext cx="5278995" cy="2156581"/>
          </a:xfrm>
        </p:spPr>
        <p:txBody>
          <a:bodyPr anchor="t">
            <a:normAutofit/>
          </a:bodyPr>
          <a:lstStyle/>
          <a:p>
            <a:pPr algn="l"/>
            <a:r>
              <a:rPr lang="en-IN" sz="4800"/>
              <a:t>Artificial Intelligence and Machine Learning</a:t>
            </a:r>
          </a:p>
        </p:txBody>
      </p:sp>
      <p:sp>
        <p:nvSpPr>
          <p:cNvPr id="3" name="Subtitle 2">
            <a:extLst>
              <a:ext uri="{FF2B5EF4-FFF2-40B4-BE49-F238E27FC236}">
                <a16:creationId xmlns:a16="http://schemas.microsoft.com/office/drawing/2014/main" id="{B414E542-C6CB-4EBD-9596-2C0243D59935}"/>
              </a:ext>
            </a:extLst>
          </p:cNvPr>
          <p:cNvSpPr>
            <a:spLocks noGrp="1"/>
          </p:cNvSpPr>
          <p:nvPr>
            <p:ph type="subTitle" idx="1"/>
          </p:nvPr>
        </p:nvSpPr>
        <p:spPr>
          <a:xfrm>
            <a:off x="6156182" y="3854830"/>
            <a:ext cx="4700133" cy="2156579"/>
          </a:xfrm>
        </p:spPr>
        <p:txBody>
          <a:bodyPr anchor="t">
            <a:normAutofit/>
          </a:bodyPr>
          <a:lstStyle/>
          <a:p>
            <a:pPr algn="l"/>
            <a:r>
              <a:rPr lang="en-IN" sz="2200" dirty="0"/>
              <a:t>Lecture -10</a:t>
            </a:r>
          </a:p>
          <a:p>
            <a:pPr algn="l"/>
            <a:r>
              <a:rPr lang="en-IN" sz="2200" dirty="0"/>
              <a:t>Regularization (Lasso, Ridge, and Elastic-Net)</a:t>
            </a:r>
          </a:p>
        </p:txBody>
      </p:sp>
      <p:pic>
        <p:nvPicPr>
          <p:cNvPr id="4" name="Picture 3" descr="A colorful lines on a dark background&#10;&#10;Description automatically generated">
            <a:extLst>
              <a:ext uri="{FF2B5EF4-FFF2-40B4-BE49-F238E27FC236}">
                <a16:creationId xmlns:a16="http://schemas.microsoft.com/office/drawing/2014/main" id="{638A7991-1E7E-A7C4-0932-DD8646172F33}"/>
              </a:ext>
            </a:extLst>
          </p:cNvPr>
          <p:cNvPicPr>
            <a:picLocks noChangeAspect="1"/>
          </p:cNvPicPr>
          <p:nvPr/>
        </p:nvPicPr>
        <p:blipFill>
          <a:blip r:embed="rId2"/>
          <a:srcRect t="14748" r="-1" b="52777"/>
          <a:stretch>
            <a:fillRect/>
          </a:stretch>
        </p:blipFill>
        <p:spPr>
          <a:xfrm>
            <a:off x="422145" y="10"/>
            <a:ext cx="11082529" cy="3599011"/>
          </a:xfrm>
          <a:prstGeom prst="rect">
            <a:avLst/>
          </a:prstGeom>
        </p:spPr>
      </p:pic>
    </p:spTree>
    <p:extLst>
      <p:ext uri="{BB962C8B-B14F-4D97-AF65-F5344CB8AC3E}">
        <p14:creationId xmlns:p14="http://schemas.microsoft.com/office/powerpoint/2010/main" val="20932716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F9F58-D822-49D4-9EF6-3C8C9DF18ADD}"/>
              </a:ext>
            </a:extLst>
          </p:cNvPr>
          <p:cNvSpPr>
            <a:spLocks noGrp="1"/>
          </p:cNvSpPr>
          <p:nvPr>
            <p:ph type="title"/>
          </p:nvPr>
        </p:nvSpPr>
        <p:spPr>
          <a:xfrm>
            <a:off x="181474" y="185786"/>
            <a:ext cx="10515600" cy="481183"/>
          </a:xfrm>
        </p:spPr>
        <p:txBody>
          <a:bodyPr>
            <a:normAutofit fontScale="90000"/>
          </a:bodyPr>
          <a:lstStyle/>
          <a:p>
            <a:r>
              <a:rPr lang="en-IN" sz="4000" dirty="0">
                <a:latin typeface="Times New Roman" panose="02020603050405020304" pitchFamily="18" charset="0"/>
                <a:cs typeface="Times New Roman" panose="02020603050405020304" pitchFamily="18" charset="0"/>
              </a:rPr>
              <a:t>Regularization</a:t>
            </a:r>
          </a:p>
        </p:txBody>
      </p:sp>
      <p:sp>
        <p:nvSpPr>
          <p:cNvPr id="3" name="Content Placeholder 2">
            <a:extLst>
              <a:ext uri="{FF2B5EF4-FFF2-40B4-BE49-F238E27FC236}">
                <a16:creationId xmlns:a16="http://schemas.microsoft.com/office/drawing/2014/main" id="{D6CDBC74-DF47-4C13-AB3A-CC58F9730D49}"/>
              </a:ext>
            </a:extLst>
          </p:cNvPr>
          <p:cNvSpPr>
            <a:spLocks noGrp="1"/>
          </p:cNvSpPr>
          <p:nvPr>
            <p:ph idx="1"/>
          </p:nvPr>
        </p:nvSpPr>
        <p:spPr>
          <a:xfrm>
            <a:off x="181473" y="819467"/>
            <a:ext cx="11663523" cy="5902008"/>
          </a:xfrm>
        </p:spPr>
        <p:txBody>
          <a:bodyPr>
            <a:normAutofit/>
          </a:bodyPr>
          <a:lstStyle/>
          <a:p>
            <a:pPr algn="just"/>
            <a:r>
              <a:rPr lang="en-US" sz="2000" dirty="0">
                <a:solidFill>
                  <a:srgbClr val="FF0000"/>
                </a:solidFill>
                <a:latin typeface="Times New Roman" panose="02020603050405020304" pitchFamily="18" charset="0"/>
                <a:cs typeface="Times New Roman" panose="02020603050405020304" pitchFamily="18" charset="0"/>
              </a:rPr>
              <a:t>Regularization</a:t>
            </a:r>
            <a:r>
              <a:rPr lang="en-US" sz="2000" dirty="0">
                <a:latin typeface="Times New Roman" panose="02020603050405020304" pitchFamily="18" charset="0"/>
                <a:cs typeface="Times New Roman" panose="02020603050405020304" pitchFamily="18" charset="0"/>
              </a:rPr>
              <a:t> is a </a:t>
            </a:r>
            <a:r>
              <a:rPr lang="en-US" sz="2000" b="1" dirty="0">
                <a:latin typeface="Times New Roman" panose="02020603050405020304" pitchFamily="18" charset="0"/>
                <a:cs typeface="Times New Roman" panose="02020603050405020304" pitchFamily="18" charset="0"/>
              </a:rPr>
              <a:t>technique used to prevent overfitting</a:t>
            </a:r>
            <a:r>
              <a:rPr lang="en-US" sz="2000" dirty="0">
                <a:latin typeface="Times New Roman" panose="02020603050405020304" pitchFamily="18" charset="0"/>
                <a:cs typeface="Times New Roman" panose="02020603050405020304" pitchFamily="18" charset="0"/>
              </a:rPr>
              <a:t> in machine learning models by adding a penalty term to the loss function.</a:t>
            </a:r>
          </a:p>
          <a:p>
            <a:pPr marL="984250" indent="-266700" algn="just">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Overfitting</a:t>
            </a:r>
            <a:r>
              <a:rPr lang="en-US" sz="2000" dirty="0">
                <a:latin typeface="Times New Roman" panose="02020603050405020304" pitchFamily="18" charset="0"/>
                <a:cs typeface="Times New Roman" panose="02020603050405020304" pitchFamily="18" charset="0"/>
              </a:rPr>
              <a:t> happens when a model learns not only the underlying patterns but also the noise in the training data, making it perform poorly on unseen/test data.</a:t>
            </a:r>
          </a:p>
          <a:p>
            <a:pPr marL="984250" indent="-266700"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Regularization makes the model </a:t>
            </a:r>
            <a:r>
              <a:rPr lang="en-US" sz="2000" b="1" dirty="0">
                <a:latin typeface="Times New Roman" panose="02020603050405020304" pitchFamily="18" charset="0"/>
                <a:cs typeface="Times New Roman" panose="02020603050405020304" pitchFamily="18" charset="0"/>
              </a:rPr>
              <a:t>simpler and more generalizable</a:t>
            </a:r>
            <a:r>
              <a:rPr lang="en-US" sz="2000" dirty="0">
                <a:latin typeface="Times New Roman" panose="02020603050405020304" pitchFamily="18" charset="0"/>
                <a:cs typeface="Times New Roman" panose="02020603050405020304" pitchFamily="18" charset="0"/>
              </a:rPr>
              <a:t>, so it performs better on new data.</a:t>
            </a:r>
          </a:p>
          <a:p>
            <a:pPr algn="just"/>
            <a:r>
              <a:rPr lang="en-US" sz="2000" dirty="0">
                <a:solidFill>
                  <a:srgbClr val="FF0000"/>
                </a:solidFill>
                <a:latin typeface="Times New Roman" panose="02020603050405020304" pitchFamily="18" charset="0"/>
                <a:cs typeface="Times New Roman" panose="02020603050405020304" pitchFamily="18" charset="0"/>
              </a:rPr>
              <a:t>Purpose: </a:t>
            </a:r>
            <a:r>
              <a:rPr lang="en-US" sz="2000" dirty="0">
                <a:latin typeface="Times New Roman" panose="02020603050405020304" pitchFamily="18" charset="0"/>
                <a:cs typeface="Times New Roman" panose="02020603050405020304" pitchFamily="18" charset="0"/>
              </a:rPr>
              <a:t>The primary goal of regularization is to reduce the model's complexity and computational cost to make it more generalizable to new data, thus improving its performance on unseen datasets.</a:t>
            </a:r>
          </a:p>
          <a:p>
            <a:pPr algn="just"/>
            <a:r>
              <a:rPr lang="en-US" sz="2000" b="0" i="0" dirty="0">
                <a:solidFill>
                  <a:srgbClr val="242424"/>
                </a:solidFill>
                <a:effectLst/>
                <a:latin typeface="Times New Roman" panose="02020603050405020304" pitchFamily="18" charset="0"/>
                <a:cs typeface="Times New Roman" panose="02020603050405020304" pitchFamily="18" charset="0"/>
              </a:rPr>
              <a:t>Regularization is a technique used to avoid overfitting where the coefficients, if needed, are restricted or shrunken to zero. </a:t>
            </a:r>
          </a:p>
          <a:p>
            <a:pPr algn="just"/>
            <a:r>
              <a:rPr lang="en-US" sz="2000" b="0" i="0" dirty="0">
                <a:solidFill>
                  <a:srgbClr val="242424"/>
                </a:solidFill>
                <a:effectLst/>
                <a:latin typeface="Times New Roman" panose="02020603050405020304" pitchFamily="18" charset="0"/>
                <a:cs typeface="Times New Roman" panose="02020603050405020304" pitchFamily="18" charset="0"/>
              </a:rPr>
              <a:t>Reducing the impact of less important features directly affects the quality of predictions as it </a:t>
            </a:r>
            <a:r>
              <a:rPr lang="en-US" sz="2000" b="0" i="1" dirty="0">
                <a:solidFill>
                  <a:srgbClr val="242424"/>
                </a:solidFill>
                <a:effectLst/>
                <a:latin typeface="Times New Roman" panose="02020603050405020304" pitchFamily="18" charset="0"/>
                <a:cs typeface="Times New Roman" panose="02020603050405020304" pitchFamily="18" charset="0"/>
              </a:rPr>
              <a:t>reduces the degree of freedom</a:t>
            </a:r>
            <a:r>
              <a:rPr lang="en-US" sz="2000" b="0" i="0" dirty="0">
                <a:solidFill>
                  <a:srgbClr val="242424"/>
                </a:solidFill>
                <a:effectLst/>
                <a:latin typeface="Times New Roman" panose="02020603050405020304" pitchFamily="18" charset="0"/>
                <a:cs typeface="Times New Roman" panose="02020603050405020304" pitchFamily="18" charset="0"/>
              </a:rPr>
              <a:t> which in turn makes it harder for the model to get more complex or overfit the data</a:t>
            </a:r>
            <a:r>
              <a:rPr lang="en-US" sz="2000" b="0" i="0" dirty="0">
                <a:solidFill>
                  <a:srgbClr val="242424"/>
                </a:solidFill>
                <a:effectLst/>
                <a:latin typeface="source-serif-pro"/>
              </a:rPr>
              <a:t>.</a:t>
            </a:r>
          </a:p>
          <a:p>
            <a:pPr algn="just"/>
            <a:endParaRPr lang="en-US" sz="2000" dirty="0">
              <a:latin typeface="Times New Roman" panose="02020603050405020304" pitchFamily="18" charset="0"/>
              <a:cs typeface="Times New Roman" panose="02020603050405020304" pitchFamily="18" charset="0"/>
            </a:endParaRPr>
          </a:p>
          <a:p>
            <a:pPr marL="3136900" indent="-3136900"/>
            <a:endParaRPr lang="en-IN" dirty="0"/>
          </a:p>
        </p:txBody>
      </p:sp>
      <p:sp>
        <p:nvSpPr>
          <p:cNvPr id="6" name="Slide Number Placeholder 5">
            <a:extLst>
              <a:ext uri="{FF2B5EF4-FFF2-40B4-BE49-F238E27FC236}">
                <a16:creationId xmlns:a16="http://schemas.microsoft.com/office/drawing/2014/main" id="{E8F34197-4926-40C7-8A5C-8DEDC074B01B}"/>
              </a:ext>
            </a:extLst>
          </p:cNvPr>
          <p:cNvSpPr>
            <a:spLocks noGrp="1"/>
          </p:cNvSpPr>
          <p:nvPr>
            <p:ph type="sldNum" sz="quarter" idx="12"/>
          </p:nvPr>
        </p:nvSpPr>
        <p:spPr/>
        <p:txBody>
          <a:bodyPr/>
          <a:lstStyle/>
          <a:p>
            <a:fld id="{7BE69E03-4804-4553-A1EC-F089884EF50F}" type="slidenum">
              <a:rPr lang="en-US" smtClean="0"/>
              <a:t>2</a:t>
            </a:fld>
            <a:endParaRPr lang="en-US"/>
          </a:p>
        </p:txBody>
      </p:sp>
      <p:pic>
        <p:nvPicPr>
          <p:cNvPr id="20" name="Picture 19">
            <a:extLst>
              <a:ext uri="{FF2B5EF4-FFF2-40B4-BE49-F238E27FC236}">
                <a16:creationId xmlns:a16="http://schemas.microsoft.com/office/drawing/2014/main" id="{38EAD636-6A54-4E9F-8B6C-A78784D5188C}"/>
              </a:ext>
            </a:extLst>
          </p:cNvPr>
          <p:cNvPicPr>
            <a:picLocks noChangeAspect="1"/>
          </p:cNvPicPr>
          <p:nvPr/>
        </p:nvPicPr>
        <p:blipFill>
          <a:blip r:embed="rId2"/>
          <a:stretch>
            <a:fillRect/>
          </a:stretch>
        </p:blipFill>
        <p:spPr>
          <a:xfrm>
            <a:off x="689830" y="4790855"/>
            <a:ext cx="3360765" cy="1363202"/>
          </a:xfrm>
          <a:prstGeom prst="rect">
            <a:avLst/>
          </a:prstGeom>
        </p:spPr>
      </p:pic>
      <p:sp>
        <p:nvSpPr>
          <p:cNvPr id="23" name="TextBox 22">
            <a:extLst>
              <a:ext uri="{FF2B5EF4-FFF2-40B4-BE49-F238E27FC236}">
                <a16:creationId xmlns:a16="http://schemas.microsoft.com/office/drawing/2014/main" id="{6479ECEA-C60A-49B2-9995-0E98D7882435}"/>
              </a:ext>
            </a:extLst>
          </p:cNvPr>
          <p:cNvSpPr txBox="1"/>
          <p:nvPr/>
        </p:nvSpPr>
        <p:spPr>
          <a:xfrm>
            <a:off x="1215593" y="6277527"/>
            <a:ext cx="2064636" cy="400110"/>
          </a:xfrm>
          <a:prstGeom prst="rect">
            <a:avLst/>
          </a:prstGeom>
          <a:noFill/>
        </p:spPr>
        <p:txBody>
          <a:bodyPr wrap="square" rtlCol="0">
            <a:spAutoFit/>
          </a:bodyPr>
          <a:lstStyle/>
          <a:p>
            <a:r>
              <a:rPr lang="en-IN" sz="2000" dirty="0">
                <a:latin typeface="Times New Roman" panose="02020603050405020304" pitchFamily="18" charset="0"/>
                <a:cs typeface="Times New Roman" panose="02020603050405020304" pitchFamily="18" charset="0"/>
              </a:rPr>
              <a:t>Ridge Regression</a:t>
            </a:r>
          </a:p>
        </p:txBody>
      </p:sp>
      <p:sp>
        <p:nvSpPr>
          <p:cNvPr id="24" name="TextBox 23">
            <a:extLst>
              <a:ext uri="{FF2B5EF4-FFF2-40B4-BE49-F238E27FC236}">
                <a16:creationId xmlns:a16="http://schemas.microsoft.com/office/drawing/2014/main" id="{23707E55-45FE-40CA-A7CE-83DAF4B3FFA5}"/>
              </a:ext>
            </a:extLst>
          </p:cNvPr>
          <p:cNvSpPr txBox="1"/>
          <p:nvPr/>
        </p:nvSpPr>
        <p:spPr>
          <a:xfrm>
            <a:off x="4849419" y="6272104"/>
            <a:ext cx="2064636" cy="400110"/>
          </a:xfrm>
          <a:prstGeom prst="rect">
            <a:avLst/>
          </a:prstGeom>
          <a:noFill/>
        </p:spPr>
        <p:txBody>
          <a:bodyPr wrap="square" rtlCol="0">
            <a:spAutoFit/>
          </a:bodyPr>
          <a:lstStyle/>
          <a:p>
            <a:r>
              <a:rPr lang="en-IN" sz="2000" dirty="0">
                <a:latin typeface="Times New Roman" panose="02020603050405020304" pitchFamily="18" charset="0"/>
                <a:cs typeface="Times New Roman" panose="02020603050405020304" pitchFamily="18" charset="0"/>
              </a:rPr>
              <a:t>Lasso Regression</a:t>
            </a:r>
          </a:p>
        </p:txBody>
      </p:sp>
      <p:pic>
        <p:nvPicPr>
          <p:cNvPr id="28" name="Picture 27">
            <a:extLst>
              <a:ext uri="{FF2B5EF4-FFF2-40B4-BE49-F238E27FC236}">
                <a16:creationId xmlns:a16="http://schemas.microsoft.com/office/drawing/2014/main" id="{52B5442E-B30D-4260-AF6F-C6FB55DC8F82}"/>
              </a:ext>
            </a:extLst>
          </p:cNvPr>
          <p:cNvPicPr>
            <a:picLocks noChangeAspect="1"/>
          </p:cNvPicPr>
          <p:nvPr/>
        </p:nvPicPr>
        <p:blipFill>
          <a:blip r:embed="rId3"/>
          <a:stretch>
            <a:fillRect/>
          </a:stretch>
        </p:blipFill>
        <p:spPr>
          <a:xfrm>
            <a:off x="4171114" y="4843792"/>
            <a:ext cx="3106718" cy="1247678"/>
          </a:xfrm>
          <a:prstGeom prst="rect">
            <a:avLst/>
          </a:prstGeom>
        </p:spPr>
      </p:pic>
      <p:pic>
        <p:nvPicPr>
          <p:cNvPr id="30" name="Picture 29">
            <a:extLst>
              <a:ext uri="{FF2B5EF4-FFF2-40B4-BE49-F238E27FC236}">
                <a16:creationId xmlns:a16="http://schemas.microsoft.com/office/drawing/2014/main" id="{B438125F-D831-480E-99BF-E545876213FF}"/>
              </a:ext>
            </a:extLst>
          </p:cNvPr>
          <p:cNvPicPr>
            <a:picLocks noChangeAspect="1"/>
          </p:cNvPicPr>
          <p:nvPr/>
        </p:nvPicPr>
        <p:blipFill>
          <a:blip r:embed="rId4"/>
          <a:stretch>
            <a:fillRect/>
          </a:stretch>
        </p:blipFill>
        <p:spPr>
          <a:xfrm>
            <a:off x="7789691" y="4755562"/>
            <a:ext cx="3106717" cy="1375104"/>
          </a:xfrm>
          <a:prstGeom prst="rect">
            <a:avLst/>
          </a:prstGeom>
        </p:spPr>
      </p:pic>
      <p:sp>
        <p:nvSpPr>
          <p:cNvPr id="31" name="TextBox 30">
            <a:extLst>
              <a:ext uri="{FF2B5EF4-FFF2-40B4-BE49-F238E27FC236}">
                <a16:creationId xmlns:a16="http://schemas.microsoft.com/office/drawing/2014/main" id="{D471F52F-EDC3-4F56-AC7F-595056437475}"/>
              </a:ext>
            </a:extLst>
          </p:cNvPr>
          <p:cNvSpPr txBox="1"/>
          <p:nvPr/>
        </p:nvSpPr>
        <p:spPr>
          <a:xfrm>
            <a:off x="7894321" y="6227799"/>
            <a:ext cx="2743200" cy="400110"/>
          </a:xfrm>
          <a:prstGeom prst="rect">
            <a:avLst/>
          </a:prstGeom>
          <a:noFill/>
        </p:spPr>
        <p:txBody>
          <a:bodyPr wrap="square" rtlCol="0">
            <a:spAutoFit/>
          </a:bodyPr>
          <a:lstStyle/>
          <a:p>
            <a:r>
              <a:rPr lang="en-IN" sz="2000" dirty="0">
                <a:latin typeface="Times New Roman" panose="02020603050405020304" pitchFamily="18" charset="0"/>
                <a:cs typeface="Times New Roman" panose="02020603050405020304" pitchFamily="18" charset="0"/>
              </a:rPr>
              <a:t>Elastic Net Regression</a:t>
            </a:r>
          </a:p>
        </p:txBody>
      </p:sp>
    </p:spTree>
    <p:extLst>
      <p:ext uri="{BB962C8B-B14F-4D97-AF65-F5344CB8AC3E}">
        <p14:creationId xmlns:p14="http://schemas.microsoft.com/office/powerpoint/2010/main" val="2582248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3EA98-D601-42C5-81F0-00DF28542634}"/>
              </a:ext>
            </a:extLst>
          </p:cNvPr>
          <p:cNvSpPr>
            <a:spLocks noGrp="1"/>
          </p:cNvSpPr>
          <p:nvPr>
            <p:ph type="title"/>
          </p:nvPr>
        </p:nvSpPr>
        <p:spPr>
          <a:xfrm>
            <a:off x="116114" y="136525"/>
            <a:ext cx="4401420" cy="487589"/>
          </a:xfrm>
        </p:spPr>
        <p:txBody>
          <a:bodyPr>
            <a:normAutofit fontScale="90000"/>
          </a:bodyPr>
          <a:lstStyle/>
          <a:p>
            <a:r>
              <a:rPr lang="en-IN" sz="3600" dirty="0">
                <a:latin typeface="Times New Roman" panose="02020603050405020304" pitchFamily="18" charset="0"/>
                <a:cs typeface="Times New Roman" panose="02020603050405020304" pitchFamily="18" charset="0"/>
              </a:rPr>
              <a:t>Types of Regularization</a:t>
            </a:r>
          </a:p>
        </p:txBody>
      </p:sp>
      <p:sp>
        <p:nvSpPr>
          <p:cNvPr id="3" name="Content Placeholder 2">
            <a:extLst>
              <a:ext uri="{FF2B5EF4-FFF2-40B4-BE49-F238E27FC236}">
                <a16:creationId xmlns:a16="http://schemas.microsoft.com/office/drawing/2014/main" id="{B41C2C3D-1BAE-4088-A05E-932284D8E43C}"/>
              </a:ext>
            </a:extLst>
          </p:cNvPr>
          <p:cNvSpPr>
            <a:spLocks noGrp="1"/>
          </p:cNvSpPr>
          <p:nvPr>
            <p:ph idx="1"/>
          </p:nvPr>
        </p:nvSpPr>
        <p:spPr>
          <a:xfrm>
            <a:off x="233289" y="624115"/>
            <a:ext cx="7096425" cy="6574972"/>
          </a:xfrm>
        </p:spPr>
        <p:txBody>
          <a:bodyPr>
            <a:normAutofit/>
          </a:bodyPr>
          <a:lstStyle/>
          <a:p>
            <a:pPr algn="just">
              <a:buFont typeface="Arial" panose="020B0604020202020204" pitchFamily="34" charset="0"/>
              <a:buChar char="•"/>
            </a:pPr>
            <a:r>
              <a:rPr lang="en-US" sz="1800" b="1" i="0" dirty="0">
                <a:solidFill>
                  <a:srgbClr val="FF0000"/>
                </a:solidFill>
                <a:effectLst/>
                <a:latin typeface="Times New Roman" panose="02020603050405020304" pitchFamily="18" charset="0"/>
                <a:cs typeface="Times New Roman" panose="02020603050405020304" pitchFamily="18" charset="0"/>
              </a:rPr>
              <a:t>L1 Regularization (Lasso): </a:t>
            </a:r>
            <a:r>
              <a:rPr lang="en-US" sz="1800" b="0" i="0" dirty="0">
                <a:effectLst/>
                <a:latin typeface="Times New Roman" panose="02020603050405020304" pitchFamily="18" charset="0"/>
                <a:cs typeface="Times New Roman" panose="02020603050405020304" pitchFamily="18" charset="0"/>
              </a:rPr>
              <a:t>This adds a penalty equal to the absolute value of the magnitude of coefficients. This can lead to some coefficients being zero, which means the model ignores the corresponding features. It is useful for feature selection.</a:t>
            </a:r>
          </a:p>
          <a:p>
            <a:pPr algn="just">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0" indent="0" algn="just">
              <a:buNone/>
            </a:pPr>
            <a:endParaRPr lang="en-US" sz="2000" dirty="0">
              <a:latin typeface="Times New Roman" panose="02020603050405020304" pitchFamily="18" charset="0"/>
              <a:cs typeface="Times New Roman" panose="02020603050405020304" pitchFamily="18" charset="0"/>
            </a:endParaRPr>
          </a:p>
          <a:p>
            <a:pPr algn="just"/>
            <a:r>
              <a:rPr lang="en-US" sz="2000" b="1" i="0" dirty="0">
                <a:solidFill>
                  <a:srgbClr val="FF0000"/>
                </a:solidFill>
                <a:effectLst/>
                <a:latin typeface="Times New Roman" panose="02020603050405020304" pitchFamily="18" charset="0"/>
                <a:cs typeface="Times New Roman" panose="02020603050405020304" pitchFamily="18" charset="0"/>
              </a:rPr>
              <a:t>L2 Regularization (Ridge): </a:t>
            </a:r>
            <a:r>
              <a:rPr lang="en-US" sz="2000" b="0" i="0" dirty="0">
                <a:effectLst/>
                <a:latin typeface="Times New Roman" panose="02020603050405020304" pitchFamily="18" charset="0"/>
                <a:cs typeface="Times New Roman" panose="02020603050405020304" pitchFamily="18" charset="0"/>
              </a:rPr>
              <a:t>Adds a penalty equal to the square of the magnitude of coefficients. All coefficients are shrunk by the same factor, and none are eliminated, as in L1.</a:t>
            </a:r>
          </a:p>
          <a:p>
            <a:pPr algn="just">
              <a:buFont typeface="Arial" panose="020B0604020202020204" pitchFamily="34" charset="0"/>
              <a:buChar char="•"/>
            </a:pPr>
            <a:endParaRPr lang="en-US" sz="2000" b="0" i="0" dirty="0">
              <a:effectLst/>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algn="just"/>
            <a:endParaRPr lang="en-US" sz="2000" b="1" i="0" dirty="0">
              <a:solidFill>
                <a:srgbClr val="FF0000"/>
              </a:solidFill>
              <a:effectLst/>
              <a:latin typeface="Times New Roman" panose="02020603050405020304" pitchFamily="18" charset="0"/>
              <a:cs typeface="Times New Roman" panose="02020603050405020304" pitchFamily="18" charset="0"/>
            </a:endParaRPr>
          </a:p>
          <a:p>
            <a:pPr algn="just"/>
            <a:r>
              <a:rPr lang="en-US" sz="2000" b="1" i="0" dirty="0">
                <a:solidFill>
                  <a:srgbClr val="FF0000"/>
                </a:solidFill>
                <a:effectLst/>
                <a:latin typeface="Times New Roman" panose="02020603050405020304" pitchFamily="18" charset="0"/>
                <a:cs typeface="Times New Roman" panose="02020603050405020304" pitchFamily="18" charset="0"/>
              </a:rPr>
              <a:t>Elastic Net: </a:t>
            </a:r>
            <a:r>
              <a:rPr lang="en-US" sz="2000" b="0" i="0" dirty="0">
                <a:effectLst/>
                <a:latin typeface="Times New Roman" panose="02020603050405020304" pitchFamily="18" charset="0"/>
                <a:cs typeface="Times New Roman" panose="02020603050405020304" pitchFamily="18" charset="0"/>
              </a:rPr>
              <a:t>This combination of L1 and L2 regularization controls the model by adding penalties from both L1 and L2, which can be a useful middle ground.</a:t>
            </a:r>
          </a:p>
          <a:p>
            <a:pPr marL="182562" lvl="1" indent="0">
              <a:buNone/>
            </a:pPr>
            <a:br>
              <a:rPr lang="en-US" b="0" i="0" dirty="0">
                <a:effectLst/>
                <a:latin typeface="medium-content-sans-serif-font"/>
              </a:rPr>
            </a:br>
            <a:endParaRPr lang="en-IN" dirty="0"/>
          </a:p>
        </p:txBody>
      </p:sp>
      <p:sp>
        <p:nvSpPr>
          <p:cNvPr id="6" name="Slide Number Placeholder 5">
            <a:extLst>
              <a:ext uri="{FF2B5EF4-FFF2-40B4-BE49-F238E27FC236}">
                <a16:creationId xmlns:a16="http://schemas.microsoft.com/office/drawing/2014/main" id="{DEF8FF23-73C4-438B-AFB1-85911B1B8290}"/>
              </a:ext>
            </a:extLst>
          </p:cNvPr>
          <p:cNvSpPr>
            <a:spLocks noGrp="1"/>
          </p:cNvSpPr>
          <p:nvPr>
            <p:ph type="sldNum" sz="quarter" idx="12"/>
          </p:nvPr>
        </p:nvSpPr>
        <p:spPr/>
        <p:txBody>
          <a:bodyPr/>
          <a:lstStyle/>
          <a:p>
            <a:fld id="{7BE69E03-4804-4553-A1EC-F089884EF50F}" type="slidenum">
              <a:rPr lang="en-US" smtClean="0"/>
              <a:t>3</a:t>
            </a:fld>
            <a:endParaRPr lang="en-US"/>
          </a:p>
        </p:txBody>
      </p:sp>
      <p:pic>
        <p:nvPicPr>
          <p:cNvPr id="8" name="Picture 7">
            <a:extLst>
              <a:ext uri="{FF2B5EF4-FFF2-40B4-BE49-F238E27FC236}">
                <a16:creationId xmlns:a16="http://schemas.microsoft.com/office/drawing/2014/main" id="{3EA85CBF-1FCB-4081-B973-7D86A61B7293}"/>
              </a:ext>
            </a:extLst>
          </p:cNvPr>
          <p:cNvPicPr>
            <a:picLocks noChangeAspect="1"/>
          </p:cNvPicPr>
          <p:nvPr/>
        </p:nvPicPr>
        <p:blipFill>
          <a:blip r:embed="rId2"/>
          <a:stretch>
            <a:fillRect/>
          </a:stretch>
        </p:blipFill>
        <p:spPr>
          <a:xfrm>
            <a:off x="7551935" y="1377421"/>
            <a:ext cx="4406776" cy="4026120"/>
          </a:xfrm>
          <a:prstGeom prst="rect">
            <a:avLst/>
          </a:prstGeom>
        </p:spPr>
      </p:pic>
      <p:pic>
        <p:nvPicPr>
          <p:cNvPr id="11" name="Picture 10">
            <a:extLst>
              <a:ext uri="{FF2B5EF4-FFF2-40B4-BE49-F238E27FC236}">
                <a16:creationId xmlns:a16="http://schemas.microsoft.com/office/drawing/2014/main" id="{015ED04A-9509-472C-A50F-FFB5D7FAA013}"/>
              </a:ext>
            </a:extLst>
          </p:cNvPr>
          <p:cNvPicPr>
            <a:picLocks noChangeAspect="1"/>
          </p:cNvPicPr>
          <p:nvPr/>
        </p:nvPicPr>
        <p:blipFill>
          <a:blip r:embed="rId3"/>
          <a:stretch>
            <a:fillRect/>
          </a:stretch>
        </p:blipFill>
        <p:spPr>
          <a:xfrm>
            <a:off x="2336799" y="1694672"/>
            <a:ext cx="2046515" cy="861691"/>
          </a:xfrm>
          <a:prstGeom prst="rect">
            <a:avLst/>
          </a:prstGeom>
        </p:spPr>
      </p:pic>
      <p:pic>
        <p:nvPicPr>
          <p:cNvPr id="12" name="Picture 11">
            <a:extLst>
              <a:ext uri="{FF2B5EF4-FFF2-40B4-BE49-F238E27FC236}">
                <a16:creationId xmlns:a16="http://schemas.microsoft.com/office/drawing/2014/main" id="{4D64A6A1-5721-491A-BC66-FE95D86401B6}"/>
              </a:ext>
            </a:extLst>
          </p:cNvPr>
          <p:cNvPicPr>
            <a:picLocks noChangeAspect="1"/>
          </p:cNvPicPr>
          <p:nvPr/>
        </p:nvPicPr>
        <p:blipFill>
          <a:blip r:embed="rId4"/>
          <a:stretch>
            <a:fillRect/>
          </a:stretch>
        </p:blipFill>
        <p:spPr>
          <a:xfrm>
            <a:off x="2336799" y="3650318"/>
            <a:ext cx="2526123" cy="1024653"/>
          </a:xfrm>
          <a:prstGeom prst="rect">
            <a:avLst/>
          </a:prstGeom>
        </p:spPr>
      </p:pic>
      <p:pic>
        <p:nvPicPr>
          <p:cNvPr id="16" name="Picture 15">
            <a:extLst>
              <a:ext uri="{FF2B5EF4-FFF2-40B4-BE49-F238E27FC236}">
                <a16:creationId xmlns:a16="http://schemas.microsoft.com/office/drawing/2014/main" id="{C7AB0632-6DAD-4E32-91A3-C908919B8CAA}"/>
              </a:ext>
            </a:extLst>
          </p:cNvPr>
          <p:cNvPicPr>
            <a:picLocks noChangeAspect="1"/>
          </p:cNvPicPr>
          <p:nvPr/>
        </p:nvPicPr>
        <p:blipFill>
          <a:blip r:embed="rId5"/>
          <a:stretch>
            <a:fillRect/>
          </a:stretch>
        </p:blipFill>
        <p:spPr>
          <a:xfrm>
            <a:off x="2202577" y="5677074"/>
            <a:ext cx="2314957" cy="1024653"/>
          </a:xfrm>
          <a:prstGeom prst="rect">
            <a:avLst/>
          </a:prstGeom>
        </p:spPr>
      </p:pic>
    </p:spTree>
    <p:extLst>
      <p:ext uri="{BB962C8B-B14F-4D97-AF65-F5344CB8AC3E}">
        <p14:creationId xmlns:p14="http://schemas.microsoft.com/office/powerpoint/2010/main" val="36372527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917ED-E7D7-40B1-A0FB-14F9C255D66D}"/>
              </a:ext>
            </a:extLst>
          </p:cNvPr>
          <p:cNvSpPr>
            <a:spLocks noGrp="1"/>
          </p:cNvSpPr>
          <p:nvPr>
            <p:ph type="title"/>
          </p:nvPr>
        </p:nvSpPr>
        <p:spPr>
          <a:xfrm>
            <a:off x="289560" y="136525"/>
            <a:ext cx="10515600" cy="732155"/>
          </a:xfrm>
        </p:spPr>
        <p:txBody>
          <a:bodyPr>
            <a:normAutofit/>
          </a:bodyPr>
          <a:lstStyle/>
          <a:p>
            <a:r>
              <a:rPr lang="en-IN" sz="4000" dirty="0">
                <a:latin typeface="Times New Roman" panose="02020603050405020304" pitchFamily="18" charset="0"/>
                <a:cs typeface="Times New Roman" panose="02020603050405020304" pitchFamily="18" charset="0"/>
              </a:rPr>
              <a:t>Ridge Regression (L2 Regularization)</a:t>
            </a:r>
          </a:p>
        </p:txBody>
      </p:sp>
      <p:sp>
        <p:nvSpPr>
          <p:cNvPr id="3" name="Content Placeholder 2">
            <a:extLst>
              <a:ext uri="{FF2B5EF4-FFF2-40B4-BE49-F238E27FC236}">
                <a16:creationId xmlns:a16="http://schemas.microsoft.com/office/drawing/2014/main" id="{53D6C21C-FF45-4A1A-88E4-D5397A1AEEEF}"/>
              </a:ext>
            </a:extLst>
          </p:cNvPr>
          <p:cNvSpPr>
            <a:spLocks noGrp="1"/>
          </p:cNvSpPr>
          <p:nvPr>
            <p:ph idx="1"/>
          </p:nvPr>
        </p:nvSpPr>
        <p:spPr>
          <a:xfrm>
            <a:off x="289560" y="868680"/>
            <a:ext cx="11682047" cy="5487670"/>
          </a:xfrm>
        </p:spPr>
        <p:txBody>
          <a:bodyPr>
            <a:normAutofit/>
          </a:bodyPr>
          <a:lstStyle/>
          <a:p>
            <a:pPr algn="just"/>
            <a:r>
              <a:rPr lang="en-US" sz="2000" b="0" i="0" dirty="0">
                <a:effectLst/>
                <a:latin typeface="Times New Roman" panose="02020603050405020304" pitchFamily="18" charset="0"/>
                <a:cs typeface="Times New Roman" panose="02020603050405020304" pitchFamily="18" charset="0"/>
              </a:rPr>
              <a:t>Ridge regression is a technique used to address overfitting by adding a penalty to the model's complexity. </a:t>
            </a:r>
          </a:p>
          <a:p>
            <a:pPr algn="just"/>
            <a:r>
              <a:rPr lang="en-US" sz="2000" b="0" i="0" dirty="0">
                <a:effectLst/>
                <a:latin typeface="Times New Roman" panose="02020603050405020304" pitchFamily="18" charset="0"/>
                <a:cs typeface="Times New Roman" panose="02020603050405020304" pitchFamily="18" charset="0"/>
              </a:rPr>
              <a:t>It introduces an L2 penalty (also called L2 regularization) which is the sum of the squares of the model's coefficients. </a:t>
            </a:r>
          </a:p>
          <a:p>
            <a:pPr algn="just"/>
            <a:r>
              <a:rPr lang="en-US" sz="2000" b="0" i="0" dirty="0">
                <a:effectLst/>
                <a:latin typeface="Times New Roman" panose="02020603050405020304" pitchFamily="18" charset="0"/>
                <a:cs typeface="Times New Roman" panose="02020603050405020304" pitchFamily="18" charset="0"/>
              </a:rPr>
              <a:t>This penalty term reduces the size of large coefficients but keeps all features in the model. This prevents overfitting with correlated features.</a:t>
            </a:r>
            <a:endParaRPr lang="en-IN" sz="2000" dirty="0">
              <a:latin typeface="Times New Roman" panose="02020603050405020304" pitchFamily="18" charset="0"/>
              <a:cs typeface="Times New Roman" panose="02020603050405020304" pitchFamily="18" charset="0"/>
            </a:endParaRPr>
          </a:p>
          <a:p>
            <a:pPr algn="just"/>
            <a:endParaRPr lang="en-IN" sz="2000" dirty="0">
              <a:solidFill>
                <a:srgbClr val="273239"/>
              </a:solidFill>
              <a:latin typeface="Times New Roman" panose="02020603050405020304" pitchFamily="18" charset="0"/>
              <a:cs typeface="Times New Roman" panose="02020603050405020304" pitchFamily="18" charset="0"/>
            </a:endParaRPr>
          </a:p>
          <a:p>
            <a:pPr algn="just"/>
            <a:endParaRPr lang="en-IN" sz="2000" dirty="0">
              <a:solidFill>
                <a:srgbClr val="273239"/>
              </a:solidFill>
              <a:latin typeface="Times New Roman" panose="02020603050405020304" pitchFamily="18" charset="0"/>
              <a:cs typeface="Times New Roman" panose="02020603050405020304" pitchFamily="18" charset="0"/>
            </a:endParaRPr>
          </a:p>
          <a:p>
            <a:pPr algn="just"/>
            <a:endParaRPr lang="en-IN" sz="2000" dirty="0">
              <a:solidFill>
                <a:srgbClr val="273239"/>
              </a:solidFill>
              <a:latin typeface="Times New Roman" panose="02020603050405020304" pitchFamily="18" charset="0"/>
              <a:cs typeface="Times New Roman" panose="02020603050405020304" pitchFamily="18" charset="0"/>
            </a:endParaRPr>
          </a:p>
          <a:p>
            <a:pPr algn="just"/>
            <a:endParaRPr lang="en-IN" sz="2000" dirty="0">
              <a:solidFill>
                <a:srgbClr val="273239"/>
              </a:solidFill>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EC37E534-3274-4A82-B07F-5D5CAD2F24B6}"/>
              </a:ext>
            </a:extLst>
          </p:cNvPr>
          <p:cNvSpPr>
            <a:spLocks noGrp="1"/>
          </p:cNvSpPr>
          <p:nvPr>
            <p:ph type="sldNum" sz="quarter" idx="12"/>
          </p:nvPr>
        </p:nvSpPr>
        <p:spPr/>
        <p:txBody>
          <a:bodyPr/>
          <a:lstStyle/>
          <a:p>
            <a:fld id="{7BE69E03-4804-4553-A1EC-F089884EF50F}" type="slidenum">
              <a:rPr lang="en-US" smtClean="0"/>
              <a:t>4</a:t>
            </a:fld>
            <a:endParaRPr lang="en-US"/>
          </a:p>
        </p:txBody>
      </p:sp>
      <p:sp>
        <p:nvSpPr>
          <p:cNvPr id="10" name="TextBox 9">
            <a:extLst>
              <a:ext uri="{FF2B5EF4-FFF2-40B4-BE49-F238E27FC236}">
                <a16:creationId xmlns:a16="http://schemas.microsoft.com/office/drawing/2014/main" id="{6E63FFFF-0CC0-4BBD-AF18-BE7CCF9A2913}"/>
              </a:ext>
            </a:extLst>
          </p:cNvPr>
          <p:cNvSpPr txBox="1"/>
          <p:nvPr/>
        </p:nvSpPr>
        <p:spPr>
          <a:xfrm>
            <a:off x="181065" y="3278229"/>
            <a:ext cx="7558216" cy="707886"/>
          </a:xfrm>
          <a:prstGeom prst="rect">
            <a:avLst/>
          </a:prstGeom>
          <a:noFill/>
        </p:spPr>
        <p:txBody>
          <a:bodyPr wrap="square">
            <a:spAutoFit/>
          </a:bodyPr>
          <a:lstStyle/>
          <a:p>
            <a:pPr algn="l" fontAlgn="base"/>
            <a:r>
              <a:rPr lang="en-US" sz="2000" b="1" i="0" dirty="0">
                <a:effectLst/>
                <a:latin typeface="Times New Roman" panose="02020603050405020304" pitchFamily="18" charset="0"/>
                <a:cs typeface="Times New Roman" panose="02020603050405020304" pitchFamily="18" charset="0"/>
              </a:rPr>
              <a:t>where</a:t>
            </a:r>
            <a:r>
              <a:rPr lang="en-US" sz="2000" b="0" i="0" dirty="0">
                <a:effectLst/>
                <a:latin typeface="Times New Roman" panose="02020603050405020304" pitchFamily="18" charset="0"/>
                <a:cs typeface="Times New Roman" panose="02020603050405020304" pitchFamily="18" charset="0"/>
              </a:rPr>
              <a:t>: </a:t>
            </a:r>
            <a:r>
              <a:rPr lang="en-US" sz="2000" b="0" i="0" dirty="0">
                <a:solidFill>
                  <a:srgbClr val="273239"/>
                </a:solidFill>
                <a:effectLst/>
                <a:latin typeface="Times New Roman" panose="02020603050405020304" pitchFamily="18" charset="0"/>
                <a:cs typeface="Times New Roman" panose="02020603050405020304" pitchFamily="18" charset="0"/>
              </a:rPr>
              <a:t>The first term calculates the prediction error.</a:t>
            </a:r>
          </a:p>
          <a:p>
            <a:pPr algn="l" fontAlgn="base"/>
            <a:r>
              <a:rPr lang="en-US" sz="2000" dirty="0">
                <a:solidFill>
                  <a:srgbClr val="273239"/>
                </a:solidFill>
                <a:latin typeface="Times New Roman" panose="02020603050405020304" pitchFamily="18" charset="0"/>
                <a:cs typeface="Times New Roman" panose="02020603050405020304" pitchFamily="18" charset="0"/>
              </a:rPr>
              <a:t>              </a:t>
            </a:r>
            <a:r>
              <a:rPr lang="en-US" sz="2000" b="0" i="0" dirty="0">
                <a:solidFill>
                  <a:srgbClr val="273239"/>
                </a:solidFill>
                <a:effectLst/>
                <a:latin typeface="Times New Roman" panose="02020603050405020304" pitchFamily="18" charset="0"/>
                <a:cs typeface="Times New Roman" panose="02020603050405020304" pitchFamily="18" charset="0"/>
              </a:rPr>
              <a:t>The second term penalizes large coefficients controlled by λ</a:t>
            </a:r>
            <a:r>
              <a:rPr lang="en-US" b="0" i="0" dirty="0">
                <a:solidFill>
                  <a:srgbClr val="273239"/>
                </a:solidFill>
                <a:effectLst/>
                <a:latin typeface="Nunito" pitchFamily="2" charset="0"/>
              </a:rPr>
              <a:t>.</a:t>
            </a:r>
            <a:r>
              <a:rPr lang="en-US" sz="2000" b="0" i="0" dirty="0">
                <a:effectLst/>
                <a:latin typeface="Times New Roman" panose="02020603050405020304" pitchFamily="18" charset="0"/>
                <a:cs typeface="Times New Roman" panose="02020603050405020304" pitchFamily="18" charset="0"/>
              </a:rPr>
              <a:t>.</a:t>
            </a:r>
          </a:p>
        </p:txBody>
      </p:sp>
      <p:sp>
        <p:nvSpPr>
          <p:cNvPr id="16" name="TextBox 15">
            <a:extLst>
              <a:ext uri="{FF2B5EF4-FFF2-40B4-BE49-F238E27FC236}">
                <a16:creationId xmlns:a16="http://schemas.microsoft.com/office/drawing/2014/main" id="{26A87729-0057-4449-A676-7845944B9651}"/>
              </a:ext>
            </a:extLst>
          </p:cNvPr>
          <p:cNvSpPr txBox="1"/>
          <p:nvPr/>
        </p:nvSpPr>
        <p:spPr>
          <a:xfrm>
            <a:off x="181065" y="3992799"/>
            <a:ext cx="8838670" cy="2585323"/>
          </a:xfrm>
          <a:prstGeom prst="rect">
            <a:avLst/>
          </a:prstGeom>
          <a:noFill/>
        </p:spPr>
        <p:txBody>
          <a:bodyPr wrap="square">
            <a:spAutoFit/>
          </a:bodyPr>
          <a:lstStyle/>
          <a:p>
            <a:pPr algn="just"/>
            <a:r>
              <a:rPr lang="en-US" b="0" i="0" dirty="0">
                <a:solidFill>
                  <a:srgbClr val="FF0000"/>
                </a:solidFill>
                <a:effectLst/>
                <a:latin typeface="Times New Roman" panose="02020603050405020304" pitchFamily="18" charset="0"/>
                <a:cs typeface="Times New Roman" panose="02020603050405020304" pitchFamily="18" charset="0"/>
              </a:rPr>
              <a:t>Example: Let’s assume we are predicting house prices with features like size, location and number of rooms. The model might give coefficients like:</a:t>
            </a:r>
          </a:p>
          <a:p>
            <a:pPr algn="just" fontAlgn="base"/>
            <a:r>
              <a:rPr lang="en-US" b="0" i="0" dirty="0">
                <a:solidFill>
                  <a:srgbClr val="FF0000"/>
                </a:solidFill>
                <a:effectLst/>
                <a:latin typeface="Times New Roman" panose="02020603050405020304" pitchFamily="18" charset="0"/>
                <a:cs typeface="Times New Roman" panose="02020603050405020304" pitchFamily="18" charset="0"/>
              </a:rPr>
              <a:t>β1 = 5 (Size coefficient); β2= 3 (Number of rooms coefficient is irrelevant and should be removed); and λ= 0.1 (regularization strength).</a:t>
            </a:r>
            <a:endParaRPr lang="en-US" dirty="0">
              <a:solidFill>
                <a:srgbClr val="FF0000"/>
              </a:solidFill>
              <a:latin typeface="Times New Roman" panose="02020603050405020304" pitchFamily="18" charset="0"/>
              <a:cs typeface="Times New Roman" panose="02020603050405020304" pitchFamily="18" charset="0"/>
            </a:endParaRPr>
          </a:p>
          <a:p>
            <a:pPr algn="just" fontAlgn="base"/>
            <a:endParaRPr lang="en-US" dirty="0">
              <a:solidFill>
                <a:srgbClr val="FF0000"/>
              </a:solidFill>
              <a:latin typeface="Times New Roman" panose="02020603050405020304" pitchFamily="18" charset="0"/>
              <a:cs typeface="Times New Roman" panose="02020603050405020304" pitchFamily="18" charset="0"/>
            </a:endParaRPr>
          </a:p>
          <a:p>
            <a:pPr algn="l" rtl="0" fontAlgn="base"/>
            <a:r>
              <a:rPr lang="en-US" dirty="0">
                <a:solidFill>
                  <a:srgbClr val="FF0000"/>
                </a:solidFill>
                <a:latin typeface="Times New Roman" panose="02020603050405020304" pitchFamily="18" charset="0"/>
                <a:cs typeface="Times New Roman" panose="02020603050405020304" pitchFamily="18" charset="0"/>
              </a:rPr>
              <a:t>Sol:  </a:t>
            </a:r>
            <a:r>
              <a:rPr lang="en-US" b="0" i="0" dirty="0">
                <a:solidFill>
                  <a:srgbClr val="273239"/>
                </a:solidFill>
                <a:effectLst/>
                <a:latin typeface="Times New Roman" panose="02020603050405020304" pitchFamily="18" charset="0"/>
                <a:cs typeface="Times New Roman" panose="02020603050405020304" pitchFamily="18" charset="0"/>
              </a:rPr>
              <a:t>The penalty term for Ridge would be calculated as:</a:t>
            </a:r>
          </a:p>
          <a:p>
            <a:pPr algn="l" rtl="0" fontAlgn="base"/>
            <a:endParaRPr lang="en-US" b="0" i="0" dirty="0">
              <a:solidFill>
                <a:srgbClr val="273239"/>
              </a:solidFill>
              <a:effectLst/>
              <a:latin typeface="Times New Roman" panose="02020603050405020304" pitchFamily="18" charset="0"/>
              <a:cs typeface="Times New Roman" panose="02020603050405020304" pitchFamily="18" charset="0"/>
            </a:endParaRPr>
          </a:p>
          <a:p>
            <a:pPr algn="l" rtl="0" fontAlgn="base"/>
            <a:endParaRPr lang="en-US" b="0" i="0" dirty="0">
              <a:solidFill>
                <a:srgbClr val="273239"/>
              </a:solidFill>
              <a:effectLst/>
              <a:latin typeface="Times New Roman" panose="02020603050405020304" pitchFamily="18" charset="0"/>
              <a:cs typeface="Times New Roman" panose="02020603050405020304" pitchFamily="18" charset="0"/>
            </a:endParaRPr>
          </a:p>
          <a:p>
            <a:pPr algn="l" rtl="0" fontAlgn="base"/>
            <a:r>
              <a:rPr lang="en-US" b="0" i="0" dirty="0">
                <a:solidFill>
                  <a:srgbClr val="273239"/>
                </a:solidFill>
                <a:effectLst/>
                <a:latin typeface="Times New Roman" panose="02020603050405020304" pitchFamily="18" charset="0"/>
                <a:cs typeface="Times New Roman" panose="02020603050405020304" pitchFamily="18" charset="0"/>
              </a:rPr>
              <a:t>This penalty shrinks the coefficients to reduce overfitting but does not remove any features.</a:t>
            </a:r>
            <a:endParaRPr lang="en-US" dirty="0">
              <a:solidFill>
                <a:srgbClr val="FF0000"/>
              </a:solidFill>
              <a:latin typeface="Times New Roman" panose="02020603050405020304" pitchFamily="18" charset="0"/>
              <a:cs typeface="Times New Roman" panose="02020603050405020304" pitchFamily="18" charset="0"/>
            </a:endParaRPr>
          </a:p>
        </p:txBody>
      </p:sp>
      <p:pic>
        <p:nvPicPr>
          <p:cNvPr id="18" name="Picture 17">
            <a:extLst>
              <a:ext uri="{FF2B5EF4-FFF2-40B4-BE49-F238E27FC236}">
                <a16:creationId xmlns:a16="http://schemas.microsoft.com/office/drawing/2014/main" id="{6A888E58-24A6-4672-A898-9AE7DC16313D}"/>
              </a:ext>
            </a:extLst>
          </p:cNvPr>
          <p:cNvPicPr>
            <a:picLocks noChangeAspect="1"/>
          </p:cNvPicPr>
          <p:nvPr/>
        </p:nvPicPr>
        <p:blipFill>
          <a:blip r:embed="rId2"/>
          <a:stretch>
            <a:fillRect/>
          </a:stretch>
        </p:blipFill>
        <p:spPr>
          <a:xfrm>
            <a:off x="2514161" y="2688512"/>
            <a:ext cx="4955784" cy="583033"/>
          </a:xfrm>
          <a:prstGeom prst="rect">
            <a:avLst/>
          </a:prstGeom>
        </p:spPr>
      </p:pic>
      <p:pic>
        <p:nvPicPr>
          <p:cNvPr id="20" name="Picture 19">
            <a:extLst>
              <a:ext uri="{FF2B5EF4-FFF2-40B4-BE49-F238E27FC236}">
                <a16:creationId xmlns:a16="http://schemas.microsoft.com/office/drawing/2014/main" id="{16EE0424-84CE-4B2D-BE81-8B67FCC6616C}"/>
              </a:ext>
            </a:extLst>
          </p:cNvPr>
          <p:cNvPicPr>
            <a:picLocks noChangeAspect="1"/>
          </p:cNvPicPr>
          <p:nvPr/>
        </p:nvPicPr>
        <p:blipFill>
          <a:blip r:embed="rId3"/>
          <a:stretch>
            <a:fillRect/>
          </a:stretch>
        </p:blipFill>
        <p:spPr>
          <a:xfrm>
            <a:off x="9019735" y="2433226"/>
            <a:ext cx="2882705" cy="2358577"/>
          </a:xfrm>
          <a:prstGeom prst="rect">
            <a:avLst/>
          </a:prstGeom>
        </p:spPr>
      </p:pic>
      <p:pic>
        <p:nvPicPr>
          <p:cNvPr id="22" name="Picture 21">
            <a:extLst>
              <a:ext uri="{FF2B5EF4-FFF2-40B4-BE49-F238E27FC236}">
                <a16:creationId xmlns:a16="http://schemas.microsoft.com/office/drawing/2014/main" id="{988A61BE-B0B8-4085-B820-387AF78D18EC}"/>
              </a:ext>
            </a:extLst>
          </p:cNvPr>
          <p:cNvPicPr>
            <a:picLocks noChangeAspect="1"/>
          </p:cNvPicPr>
          <p:nvPr/>
        </p:nvPicPr>
        <p:blipFill>
          <a:blip r:embed="rId4"/>
          <a:stretch>
            <a:fillRect/>
          </a:stretch>
        </p:blipFill>
        <p:spPr>
          <a:xfrm>
            <a:off x="1966299" y="5682688"/>
            <a:ext cx="6539367" cy="521164"/>
          </a:xfrm>
          <a:prstGeom prst="rect">
            <a:avLst/>
          </a:prstGeom>
        </p:spPr>
      </p:pic>
    </p:spTree>
    <p:extLst>
      <p:ext uri="{BB962C8B-B14F-4D97-AF65-F5344CB8AC3E}">
        <p14:creationId xmlns:p14="http://schemas.microsoft.com/office/powerpoint/2010/main" val="747702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917ED-E7D7-40B1-A0FB-14F9C255D66D}"/>
              </a:ext>
            </a:extLst>
          </p:cNvPr>
          <p:cNvSpPr>
            <a:spLocks noGrp="1"/>
          </p:cNvSpPr>
          <p:nvPr>
            <p:ph type="title"/>
          </p:nvPr>
        </p:nvSpPr>
        <p:spPr>
          <a:xfrm>
            <a:off x="289560" y="136525"/>
            <a:ext cx="10515600" cy="732155"/>
          </a:xfrm>
        </p:spPr>
        <p:txBody>
          <a:bodyPr>
            <a:normAutofit/>
          </a:bodyPr>
          <a:lstStyle/>
          <a:p>
            <a:r>
              <a:rPr lang="en-IN" sz="4000" dirty="0">
                <a:latin typeface="Times New Roman" panose="02020603050405020304" pitchFamily="18" charset="0"/>
                <a:cs typeface="Times New Roman" panose="02020603050405020304" pitchFamily="18" charset="0"/>
              </a:rPr>
              <a:t>Lasso Regression (L1 Regularization)</a:t>
            </a:r>
          </a:p>
        </p:txBody>
      </p:sp>
      <p:sp>
        <p:nvSpPr>
          <p:cNvPr id="3" name="Content Placeholder 2">
            <a:extLst>
              <a:ext uri="{FF2B5EF4-FFF2-40B4-BE49-F238E27FC236}">
                <a16:creationId xmlns:a16="http://schemas.microsoft.com/office/drawing/2014/main" id="{53D6C21C-FF45-4A1A-88E4-D5397A1AEEEF}"/>
              </a:ext>
            </a:extLst>
          </p:cNvPr>
          <p:cNvSpPr>
            <a:spLocks noGrp="1"/>
          </p:cNvSpPr>
          <p:nvPr>
            <p:ph idx="1"/>
          </p:nvPr>
        </p:nvSpPr>
        <p:spPr>
          <a:xfrm>
            <a:off x="289560" y="868680"/>
            <a:ext cx="11682047" cy="5487670"/>
          </a:xfrm>
        </p:spPr>
        <p:txBody>
          <a:bodyPr>
            <a:normAutofit/>
          </a:bodyPr>
          <a:lstStyle/>
          <a:p>
            <a:pPr algn="just"/>
            <a:r>
              <a:rPr lang="en-US" sz="1800" b="0" i="0" dirty="0">
                <a:solidFill>
                  <a:srgbClr val="273239"/>
                </a:solidFill>
                <a:effectLst/>
                <a:latin typeface="Times New Roman" panose="02020603050405020304" pitchFamily="18" charset="0"/>
                <a:cs typeface="Times New Roman" panose="02020603050405020304" pitchFamily="18" charset="0"/>
              </a:rPr>
              <a:t>Lasso Regression is a regression method based on</a:t>
            </a:r>
            <a:r>
              <a:rPr lang="en-US" sz="1800" b="1" i="0" dirty="0">
                <a:solidFill>
                  <a:srgbClr val="273239"/>
                </a:solidFill>
                <a:effectLst/>
                <a:latin typeface="Times New Roman" panose="02020603050405020304" pitchFamily="18" charset="0"/>
                <a:cs typeface="Times New Roman" panose="02020603050405020304" pitchFamily="18" charset="0"/>
              </a:rPr>
              <a:t> Least Absolute Shrinkage</a:t>
            </a:r>
            <a:r>
              <a:rPr lang="en-US" sz="1800" b="0" i="0" dirty="0">
                <a:solidFill>
                  <a:srgbClr val="273239"/>
                </a:solidFill>
                <a:effectLst/>
                <a:latin typeface="Times New Roman" panose="02020603050405020304" pitchFamily="18" charset="0"/>
                <a:cs typeface="Times New Roman" panose="02020603050405020304" pitchFamily="18" charset="0"/>
              </a:rPr>
              <a:t> and </a:t>
            </a:r>
            <a:r>
              <a:rPr lang="en-US" sz="1800" b="1" i="0" dirty="0">
                <a:solidFill>
                  <a:srgbClr val="273239"/>
                </a:solidFill>
                <a:effectLst/>
                <a:latin typeface="Times New Roman" panose="02020603050405020304" pitchFamily="18" charset="0"/>
                <a:cs typeface="Times New Roman" panose="02020603050405020304" pitchFamily="18" charset="0"/>
              </a:rPr>
              <a:t>Selection Operator </a:t>
            </a:r>
            <a:r>
              <a:rPr lang="en-US" sz="1800" b="0" i="0" dirty="0">
                <a:solidFill>
                  <a:srgbClr val="273239"/>
                </a:solidFill>
                <a:effectLst/>
                <a:latin typeface="Times New Roman" panose="02020603050405020304" pitchFamily="18" charset="0"/>
                <a:cs typeface="Times New Roman" panose="02020603050405020304" pitchFamily="18" charset="0"/>
              </a:rPr>
              <a:t>and is used in regression analysis for variable selection and regularization. </a:t>
            </a:r>
          </a:p>
          <a:p>
            <a:pPr algn="just"/>
            <a:r>
              <a:rPr lang="en-US" sz="1800" b="0" i="0" dirty="0">
                <a:solidFill>
                  <a:srgbClr val="273239"/>
                </a:solidFill>
                <a:effectLst/>
                <a:latin typeface="Times New Roman" panose="02020603050405020304" pitchFamily="18" charset="0"/>
                <a:cs typeface="Times New Roman" panose="02020603050405020304" pitchFamily="18" charset="0"/>
              </a:rPr>
              <a:t>It helps remove irrelevant data features and prevents overfitting. </a:t>
            </a:r>
          </a:p>
          <a:p>
            <a:pPr algn="just"/>
            <a:r>
              <a:rPr lang="en-US" sz="1800" b="0" i="0" dirty="0">
                <a:solidFill>
                  <a:srgbClr val="273239"/>
                </a:solidFill>
                <a:effectLst/>
                <a:latin typeface="Times New Roman" panose="02020603050405020304" pitchFamily="18" charset="0"/>
                <a:cs typeface="Times New Roman" panose="02020603050405020304" pitchFamily="18" charset="0"/>
              </a:rPr>
              <a:t>This allows features with weak influence to be clearly identified as the coefficients of less important variables are shrunk toward zero.</a:t>
            </a:r>
          </a:p>
          <a:p>
            <a:pPr algn="just"/>
            <a:r>
              <a:rPr lang="en-US" sz="1800" dirty="0">
                <a:solidFill>
                  <a:srgbClr val="273239"/>
                </a:solidFill>
                <a:latin typeface="Times New Roman" panose="02020603050405020304" pitchFamily="18" charset="0"/>
                <a:cs typeface="Times New Roman" panose="02020603050405020304" pitchFamily="18" charset="0"/>
              </a:rPr>
              <a:t>It improves linear regression by adding a penalty term to the standard regression equation. It works by minimizing the sum of squared differences between the observed and predicted values by fitting a line to the data.</a:t>
            </a:r>
          </a:p>
          <a:p>
            <a:pPr algn="just"/>
            <a:endParaRPr lang="en-IN" sz="2000" dirty="0">
              <a:solidFill>
                <a:srgbClr val="273239"/>
              </a:solidFill>
              <a:latin typeface="Times New Roman" panose="02020603050405020304" pitchFamily="18" charset="0"/>
              <a:cs typeface="Times New Roman" panose="02020603050405020304" pitchFamily="18" charset="0"/>
            </a:endParaRPr>
          </a:p>
          <a:p>
            <a:pPr algn="just"/>
            <a:endParaRPr lang="en-IN" sz="2000" dirty="0">
              <a:solidFill>
                <a:srgbClr val="273239"/>
              </a:solidFill>
              <a:latin typeface="Times New Roman" panose="02020603050405020304" pitchFamily="18" charset="0"/>
              <a:cs typeface="Times New Roman" panose="02020603050405020304" pitchFamily="18" charset="0"/>
            </a:endParaRPr>
          </a:p>
          <a:p>
            <a:pPr algn="just"/>
            <a:endParaRPr lang="en-IN" sz="2000" dirty="0">
              <a:solidFill>
                <a:srgbClr val="273239"/>
              </a:solidFill>
              <a:latin typeface="Times New Roman" panose="02020603050405020304" pitchFamily="18" charset="0"/>
              <a:cs typeface="Times New Roman" panose="02020603050405020304" pitchFamily="18" charset="0"/>
            </a:endParaRPr>
          </a:p>
          <a:p>
            <a:pPr algn="just"/>
            <a:endParaRPr lang="en-IN" sz="2000" dirty="0">
              <a:solidFill>
                <a:srgbClr val="273239"/>
              </a:solidFill>
              <a:latin typeface="Times New Roman" panose="02020603050405020304" pitchFamily="18" charset="0"/>
              <a:cs typeface="Times New Roman" panose="02020603050405020304" pitchFamily="18" charset="0"/>
            </a:endParaRPr>
          </a:p>
          <a:p>
            <a:pPr algn="just"/>
            <a:endParaRPr lang="en-IN" sz="2000" dirty="0">
              <a:solidFill>
                <a:srgbClr val="273239"/>
              </a:solidFill>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EC37E534-3274-4A82-B07F-5D5CAD2F24B6}"/>
              </a:ext>
            </a:extLst>
          </p:cNvPr>
          <p:cNvSpPr>
            <a:spLocks noGrp="1"/>
          </p:cNvSpPr>
          <p:nvPr>
            <p:ph type="sldNum" sz="quarter" idx="12"/>
          </p:nvPr>
        </p:nvSpPr>
        <p:spPr/>
        <p:txBody>
          <a:bodyPr/>
          <a:lstStyle/>
          <a:p>
            <a:fld id="{7BE69E03-4804-4553-A1EC-F089884EF50F}" type="slidenum">
              <a:rPr lang="en-US" smtClean="0"/>
              <a:t>5</a:t>
            </a:fld>
            <a:endParaRPr lang="en-US"/>
          </a:p>
        </p:txBody>
      </p:sp>
      <p:pic>
        <p:nvPicPr>
          <p:cNvPr id="8" name="Picture 7">
            <a:extLst>
              <a:ext uri="{FF2B5EF4-FFF2-40B4-BE49-F238E27FC236}">
                <a16:creationId xmlns:a16="http://schemas.microsoft.com/office/drawing/2014/main" id="{F2379394-69ED-4C5D-A8CE-A81FAC44FCFC}"/>
              </a:ext>
            </a:extLst>
          </p:cNvPr>
          <p:cNvPicPr>
            <a:picLocks noChangeAspect="1"/>
          </p:cNvPicPr>
          <p:nvPr/>
        </p:nvPicPr>
        <p:blipFill>
          <a:blip r:embed="rId2"/>
          <a:stretch>
            <a:fillRect/>
          </a:stretch>
        </p:blipFill>
        <p:spPr>
          <a:xfrm>
            <a:off x="3425373" y="3181822"/>
            <a:ext cx="4956911" cy="494355"/>
          </a:xfrm>
          <a:prstGeom prst="rect">
            <a:avLst/>
          </a:prstGeom>
        </p:spPr>
      </p:pic>
      <p:sp>
        <p:nvSpPr>
          <p:cNvPr id="10" name="TextBox 9">
            <a:extLst>
              <a:ext uri="{FF2B5EF4-FFF2-40B4-BE49-F238E27FC236}">
                <a16:creationId xmlns:a16="http://schemas.microsoft.com/office/drawing/2014/main" id="{6E63FFFF-0CC0-4BBD-AF18-BE7CCF9A2913}"/>
              </a:ext>
            </a:extLst>
          </p:cNvPr>
          <p:cNvSpPr txBox="1"/>
          <p:nvPr/>
        </p:nvSpPr>
        <p:spPr>
          <a:xfrm>
            <a:off x="205654" y="3671105"/>
            <a:ext cx="8947640" cy="707886"/>
          </a:xfrm>
          <a:prstGeom prst="rect">
            <a:avLst/>
          </a:prstGeom>
          <a:noFill/>
        </p:spPr>
        <p:txBody>
          <a:bodyPr wrap="square">
            <a:spAutoFit/>
          </a:bodyPr>
          <a:lstStyle/>
          <a:p>
            <a:pPr algn="l" rtl="0" fontAlgn="base"/>
            <a:r>
              <a:rPr lang="en-US" sz="2000" b="1" i="0" dirty="0">
                <a:solidFill>
                  <a:srgbClr val="273239"/>
                </a:solidFill>
                <a:effectLst/>
                <a:latin typeface="Times New Roman" panose="02020603050405020304" pitchFamily="18" charset="0"/>
                <a:cs typeface="Times New Roman" panose="02020603050405020304" pitchFamily="18" charset="0"/>
              </a:rPr>
              <a:t>where</a:t>
            </a:r>
            <a:r>
              <a:rPr lang="en-US" sz="2000" b="0" i="0" dirty="0">
                <a:solidFill>
                  <a:srgbClr val="273239"/>
                </a:solidFill>
                <a:effectLst/>
                <a:latin typeface="Times New Roman" panose="02020603050405020304" pitchFamily="18" charset="0"/>
                <a:cs typeface="Times New Roman" panose="02020603050405020304" pitchFamily="18" charset="0"/>
              </a:rPr>
              <a:t>: </a:t>
            </a:r>
            <a:r>
              <a:rPr lang="en-US" b="0" i="0" dirty="0">
                <a:solidFill>
                  <a:srgbClr val="273239"/>
                </a:solidFill>
                <a:effectLst/>
                <a:latin typeface="Times New Roman" panose="02020603050405020304" pitchFamily="18" charset="0"/>
                <a:cs typeface="Times New Roman" panose="02020603050405020304" pitchFamily="18" charset="0"/>
              </a:rPr>
              <a:t>The first term calculates the prediction error.</a:t>
            </a:r>
          </a:p>
          <a:p>
            <a:pPr algn="l" fontAlgn="base"/>
            <a:r>
              <a:rPr lang="en-US" dirty="0">
                <a:solidFill>
                  <a:srgbClr val="273239"/>
                </a:solidFill>
                <a:latin typeface="Times New Roman" panose="02020603050405020304" pitchFamily="18" charset="0"/>
                <a:cs typeface="Times New Roman" panose="02020603050405020304" pitchFamily="18" charset="0"/>
              </a:rPr>
              <a:t>             </a:t>
            </a:r>
            <a:r>
              <a:rPr lang="en-US" b="0" i="0" dirty="0">
                <a:solidFill>
                  <a:srgbClr val="273239"/>
                </a:solidFill>
                <a:effectLst/>
                <a:latin typeface="Times New Roman" panose="02020603050405020304" pitchFamily="18" charset="0"/>
                <a:cs typeface="Times New Roman" panose="02020603050405020304" pitchFamily="18" charset="0"/>
              </a:rPr>
              <a:t>The second term encourages sparsity by shrinking some coefficients to zero</a:t>
            </a:r>
            <a:r>
              <a:rPr lang="en-US" sz="2000" b="0" i="0" dirty="0">
                <a:solidFill>
                  <a:srgbClr val="273239"/>
                </a:solidFill>
                <a:effectLst/>
                <a:latin typeface="Times New Roman" panose="02020603050405020304" pitchFamily="18" charset="0"/>
                <a:cs typeface="Times New Roman" panose="02020603050405020304" pitchFamily="18" charset="0"/>
              </a:rPr>
              <a:t>.</a:t>
            </a:r>
          </a:p>
        </p:txBody>
      </p:sp>
      <p:pic>
        <p:nvPicPr>
          <p:cNvPr id="14" name="Picture 13">
            <a:extLst>
              <a:ext uri="{FF2B5EF4-FFF2-40B4-BE49-F238E27FC236}">
                <a16:creationId xmlns:a16="http://schemas.microsoft.com/office/drawing/2014/main" id="{BEB6E46F-A62B-4B8A-A1C0-C148D5280909}"/>
              </a:ext>
            </a:extLst>
          </p:cNvPr>
          <p:cNvPicPr>
            <a:picLocks noChangeAspect="1"/>
          </p:cNvPicPr>
          <p:nvPr/>
        </p:nvPicPr>
        <p:blipFill>
          <a:blip r:embed="rId3"/>
          <a:stretch>
            <a:fillRect/>
          </a:stretch>
        </p:blipFill>
        <p:spPr>
          <a:xfrm>
            <a:off x="8766628" y="3418854"/>
            <a:ext cx="3212574" cy="2677145"/>
          </a:xfrm>
          <a:prstGeom prst="rect">
            <a:avLst/>
          </a:prstGeom>
        </p:spPr>
      </p:pic>
      <p:sp>
        <p:nvSpPr>
          <p:cNvPr id="16" name="TextBox 15">
            <a:extLst>
              <a:ext uri="{FF2B5EF4-FFF2-40B4-BE49-F238E27FC236}">
                <a16:creationId xmlns:a16="http://schemas.microsoft.com/office/drawing/2014/main" id="{26A87729-0057-4449-A676-7845944B9651}"/>
              </a:ext>
            </a:extLst>
          </p:cNvPr>
          <p:cNvSpPr txBox="1"/>
          <p:nvPr/>
        </p:nvSpPr>
        <p:spPr>
          <a:xfrm>
            <a:off x="181065" y="4378991"/>
            <a:ext cx="8538030" cy="2308324"/>
          </a:xfrm>
          <a:prstGeom prst="rect">
            <a:avLst/>
          </a:prstGeom>
          <a:noFill/>
        </p:spPr>
        <p:txBody>
          <a:bodyPr wrap="square">
            <a:spAutoFit/>
          </a:bodyPr>
          <a:lstStyle/>
          <a:p>
            <a:pPr algn="just"/>
            <a:r>
              <a:rPr lang="en-US" b="0" i="0" dirty="0">
                <a:solidFill>
                  <a:srgbClr val="FF0000"/>
                </a:solidFill>
                <a:effectLst/>
                <a:latin typeface="Times New Roman" panose="02020603050405020304" pitchFamily="18" charset="0"/>
                <a:cs typeface="Times New Roman" panose="02020603050405020304" pitchFamily="18" charset="0"/>
              </a:rPr>
              <a:t>Example: Let’s assume we are predicting house prices with features like size, location and number of rooms. The model might give coefficients like:</a:t>
            </a:r>
          </a:p>
          <a:p>
            <a:pPr algn="just" fontAlgn="base"/>
            <a:r>
              <a:rPr lang="en-US" b="0" i="0" dirty="0">
                <a:solidFill>
                  <a:srgbClr val="FF0000"/>
                </a:solidFill>
                <a:effectLst/>
                <a:latin typeface="Times New Roman" panose="02020603050405020304" pitchFamily="18" charset="0"/>
                <a:cs typeface="Times New Roman" panose="02020603050405020304" pitchFamily="18" charset="0"/>
              </a:rPr>
              <a:t>β1 = 5 (Size coefficient); β2= 0 (Number of rooms coefficient is irrelevant and should be removed); and λ= 0.1 (regularization strength).</a:t>
            </a:r>
            <a:endParaRPr lang="en-US" dirty="0">
              <a:solidFill>
                <a:srgbClr val="FF0000"/>
              </a:solidFill>
              <a:latin typeface="Times New Roman" panose="02020603050405020304" pitchFamily="18" charset="0"/>
              <a:cs typeface="Times New Roman" panose="02020603050405020304" pitchFamily="18" charset="0"/>
            </a:endParaRPr>
          </a:p>
          <a:p>
            <a:pPr algn="just" fontAlgn="base"/>
            <a:endParaRPr lang="en-US" dirty="0">
              <a:solidFill>
                <a:srgbClr val="FF0000"/>
              </a:solidFill>
              <a:latin typeface="Times New Roman" panose="02020603050405020304" pitchFamily="18" charset="0"/>
              <a:cs typeface="Times New Roman" panose="02020603050405020304" pitchFamily="18" charset="0"/>
            </a:endParaRPr>
          </a:p>
          <a:p>
            <a:pPr algn="just" fontAlgn="base"/>
            <a:r>
              <a:rPr lang="en-US" dirty="0">
                <a:solidFill>
                  <a:srgbClr val="FF0000"/>
                </a:solidFill>
                <a:latin typeface="Times New Roman" panose="02020603050405020304" pitchFamily="18" charset="0"/>
                <a:cs typeface="Times New Roman" panose="02020603050405020304" pitchFamily="18" charset="0"/>
              </a:rPr>
              <a:t>Sol:  The penalty term for Lasso would be:</a:t>
            </a:r>
          </a:p>
          <a:p>
            <a:pPr algn="ctr" fontAlgn="base"/>
            <a:r>
              <a:rPr lang="en-US" dirty="0">
                <a:solidFill>
                  <a:srgbClr val="FF0000"/>
                </a:solidFill>
                <a:latin typeface="Times New Roman" panose="02020603050405020304" pitchFamily="18" charset="0"/>
                <a:cs typeface="Times New Roman" panose="02020603050405020304" pitchFamily="18" charset="0"/>
              </a:rPr>
              <a:t>λ⋅∣β1∣ =0.1⋅∣5∣ = 0.1⋅5 = 0.5</a:t>
            </a:r>
          </a:p>
          <a:p>
            <a:pPr algn="just" fontAlgn="base"/>
            <a:r>
              <a:rPr lang="en-US" dirty="0">
                <a:solidFill>
                  <a:srgbClr val="FF0000"/>
                </a:solidFill>
                <a:latin typeface="Times New Roman" panose="02020603050405020304" pitchFamily="18" charset="0"/>
                <a:cs typeface="Times New Roman" panose="02020603050405020304" pitchFamily="18" charset="0"/>
              </a:rPr>
              <a:t>Here Lasso forces β2= 0 removing the Number of Rooms feature entirely from the model.</a:t>
            </a:r>
          </a:p>
        </p:txBody>
      </p:sp>
    </p:spTree>
    <p:extLst>
      <p:ext uri="{BB962C8B-B14F-4D97-AF65-F5344CB8AC3E}">
        <p14:creationId xmlns:p14="http://schemas.microsoft.com/office/powerpoint/2010/main" val="617256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2F359-189F-4D79-9944-8D1FBAFE86C5}"/>
              </a:ext>
            </a:extLst>
          </p:cNvPr>
          <p:cNvSpPr>
            <a:spLocks noGrp="1"/>
          </p:cNvSpPr>
          <p:nvPr>
            <p:ph type="title"/>
          </p:nvPr>
        </p:nvSpPr>
        <p:spPr>
          <a:xfrm>
            <a:off x="219221" y="136525"/>
            <a:ext cx="10515600" cy="675884"/>
          </a:xfrm>
        </p:spPr>
        <p:txBody>
          <a:bodyPr>
            <a:normAutofit fontScale="90000"/>
          </a:bodyPr>
          <a:lstStyle/>
          <a:p>
            <a:r>
              <a:rPr lang="en-IN" dirty="0">
                <a:latin typeface="Times New Roman" panose="02020603050405020304" pitchFamily="18" charset="0"/>
                <a:cs typeface="Times New Roman" panose="02020603050405020304" pitchFamily="18" charset="0"/>
              </a:rPr>
              <a:t>Elastic Net Regression</a:t>
            </a:r>
          </a:p>
        </p:txBody>
      </p:sp>
      <p:sp>
        <p:nvSpPr>
          <p:cNvPr id="3" name="Content Placeholder 2">
            <a:extLst>
              <a:ext uri="{FF2B5EF4-FFF2-40B4-BE49-F238E27FC236}">
                <a16:creationId xmlns:a16="http://schemas.microsoft.com/office/drawing/2014/main" id="{974F8383-D737-4FBE-A875-CCF193A49D04}"/>
              </a:ext>
            </a:extLst>
          </p:cNvPr>
          <p:cNvSpPr>
            <a:spLocks noGrp="1"/>
          </p:cNvSpPr>
          <p:nvPr>
            <p:ph idx="1"/>
          </p:nvPr>
        </p:nvSpPr>
        <p:spPr>
          <a:xfrm>
            <a:off x="219220" y="812409"/>
            <a:ext cx="11836791" cy="5543941"/>
          </a:xfrm>
        </p:spPr>
        <p:txBody>
          <a:bodyPr>
            <a:normAutofit/>
          </a:bodyPr>
          <a:lstStyle/>
          <a:p>
            <a:pPr algn="just"/>
            <a:r>
              <a:rPr lang="en-US" sz="2000" b="0" i="0" dirty="0">
                <a:effectLst/>
                <a:latin typeface="Times New Roman" panose="02020603050405020304" pitchFamily="18" charset="0"/>
                <a:cs typeface="Times New Roman" panose="02020603050405020304" pitchFamily="18" charset="0"/>
              </a:rPr>
              <a:t>Elastic Net regression combines both L1 (Lasso) and L2 (Ridge) penalties to perform feature selection, manage multicollinearity and balancing coefficient shrinkage. </a:t>
            </a:r>
          </a:p>
          <a:p>
            <a:pPr algn="just"/>
            <a:r>
              <a:rPr lang="en-US" sz="2000" b="0" i="0" dirty="0">
                <a:effectLst/>
                <a:latin typeface="Times New Roman" panose="02020603050405020304" pitchFamily="18" charset="0"/>
                <a:cs typeface="Times New Roman" panose="02020603050405020304" pitchFamily="18" charset="0"/>
              </a:rPr>
              <a:t>This works well when there are many correlated features helps in avoiding the problem where Lasso might randomly pick one and ignore others.</a:t>
            </a:r>
          </a:p>
          <a:p>
            <a:pPr algn="l" rtl="0" fontAlgn="base"/>
            <a:r>
              <a:rPr lang="en-US" sz="2000" b="0" i="0" dirty="0">
                <a:solidFill>
                  <a:srgbClr val="273239"/>
                </a:solidFill>
                <a:effectLst/>
                <a:latin typeface="Times New Roman" panose="02020603050405020304" pitchFamily="18" charset="0"/>
                <a:cs typeface="Times New Roman" panose="02020603050405020304" pitchFamily="18" charset="0"/>
              </a:rPr>
              <a:t>It provides a more stable and generalizable model compared to using Lasso or Ridge alone.</a:t>
            </a:r>
          </a:p>
          <a:p>
            <a:pPr marL="0" indent="0">
              <a:buNone/>
            </a:pPr>
            <a:br>
              <a:rPr lang="en-US" sz="1400" dirty="0"/>
            </a:br>
            <a:endParaRPr lang="en-US" sz="2000" b="0" i="0" dirty="0">
              <a:effectLst/>
              <a:latin typeface="Times New Roman" panose="02020603050405020304" pitchFamily="18" charset="0"/>
              <a:cs typeface="Times New Roman" panose="02020603050405020304" pitchFamily="18" charset="0"/>
            </a:endParaRPr>
          </a:p>
          <a:p>
            <a:pPr marL="0" indent="0" algn="just">
              <a:buNone/>
            </a:pPr>
            <a:endParaRPr lang="en-IN" sz="2000"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DCD724DF-01B9-462A-A7CF-C89E0322A8FA}"/>
              </a:ext>
            </a:extLst>
          </p:cNvPr>
          <p:cNvSpPr>
            <a:spLocks noGrp="1"/>
          </p:cNvSpPr>
          <p:nvPr>
            <p:ph type="sldNum" sz="quarter" idx="12"/>
          </p:nvPr>
        </p:nvSpPr>
        <p:spPr/>
        <p:txBody>
          <a:bodyPr/>
          <a:lstStyle/>
          <a:p>
            <a:fld id="{7BE69E03-4804-4553-A1EC-F089884EF50F}" type="slidenum">
              <a:rPr lang="en-US" smtClean="0"/>
              <a:t>6</a:t>
            </a:fld>
            <a:endParaRPr lang="en-US"/>
          </a:p>
        </p:txBody>
      </p:sp>
      <p:pic>
        <p:nvPicPr>
          <p:cNvPr id="8" name="Picture 7">
            <a:extLst>
              <a:ext uri="{FF2B5EF4-FFF2-40B4-BE49-F238E27FC236}">
                <a16:creationId xmlns:a16="http://schemas.microsoft.com/office/drawing/2014/main" id="{8E5495ED-8C72-4589-85E0-0726F6FFE9B0}"/>
              </a:ext>
            </a:extLst>
          </p:cNvPr>
          <p:cNvPicPr>
            <a:picLocks noChangeAspect="1"/>
          </p:cNvPicPr>
          <p:nvPr/>
        </p:nvPicPr>
        <p:blipFill>
          <a:blip r:embed="rId2"/>
          <a:stretch>
            <a:fillRect/>
          </a:stretch>
        </p:blipFill>
        <p:spPr>
          <a:xfrm>
            <a:off x="2210972" y="2682410"/>
            <a:ext cx="6316398" cy="397699"/>
          </a:xfrm>
          <a:prstGeom prst="rect">
            <a:avLst/>
          </a:prstGeom>
        </p:spPr>
      </p:pic>
      <p:sp>
        <p:nvSpPr>
          <p:cNvPr id="10" name="TextBox 9">
            <a:extLst>
              <a:ext uri="{FF2B5EF4-FFF2-40B4-BE49-F238E27FC236}">
                <a16:creationId xmlns:a16="http://schemas.microsoft.com/office/drawing/2014/main" id="{58BA2B52-2BB0-49E9-8F95-2FAD18FDC21E}"/>
              </a:ext>
            </a:extLst>
          </p:cNvPr>
          <p:cNvSpPr txBox="1"/>
          <p:nvPr/>
        </p:nvSpPr>
        <p:spPr>
          <a:xfrm>
            <a:off x="219219" y="3076584"/>
            <a:ext cx="6927169" cy="1200329"/>
          </a:xfrm>
          <a:prstGeom prst="rect">
            <a:avLst/>
          </a:prstGeom>
          <a:noFill/>
        </p:spPr>
        <p:txBody>
          <a:bodyPr wrap="square">
            <a:spAutoFit/>
          </a:bodyPr>
          <a:lstStyle/>
          <a:p>
            <a:pPr algn="l" rtl="0" fontAlgn="base"/>
            <a:r>
              <a:rPr lang="en-US" b="1" dirty="0">
                <a:solidFill>
                  <a:srgbClr val="273239"/>
                </a:solidFill>
                <a:latin typeface="Nunito" pitchFamily="2" charset="0"/>
              </a:rPr>
              <a:t>w</a:t>
            </a:r>
            <a:r>
              <a:rPr lang="en-US" b="1" i="0" dirty="0">
                <a:solidFill>
                  <a:srgbClr val="273239"/>
                </a:solidFill>
                <a:effectLst/>
                <a:latin typeface="Nunito" pitchFamily="2" charset="0"/>
              </a:rPr>
              <a:t>here: </a:t>
            </a:r>
            <a:endParaRPr lang="en-US" b="1" dirty="0">
              <a:solidFill>
                <a:srgbClr val="273239"/>
              </a:solidFill>
              <a:latin typeface="Nunito" pitchFamily="2" charset="0"/>
            </a:endParaRPr>
          </a:p>
          <a:p>
            <a:pPr marL="633413" indent="-182563" algn="l" rtl="0" fontAlgn="base">
              <a:buFont typeface="Arial" panose="020B0604020202020204" pitchFamily="34" charset="0"/>
              <a:buChar char="•"/>
            </a:pPr>
            <a:r>
              <a:rPr lang="en-US" b="0" i="0" dirty="0">
                <a:solidFill>
                  <a:srgbClr val="273239"/>
                </a:solidFill>
                <a:effectLst/>
                <a:latin typeface="Times New Roman" panose="02020603050405020304" pitchFamily="18" charset="0"/>
                <a:cs typeface="Times New Roman" panose="02020603050405020304" pitchFamily="18" charset="0"/>
              </a:rPr>
              <a:t>The first term calculates the prediction error.</a:t>
            </a:r>
          </a:p>
          <a:p>
            <a:pPr marL="633413" indent="-182563" algn="l" fontAlgn="base">
              <a:buFont typeface="Arial" panose="020B0604020202020204" pitchFamily="34" charset="0"/>
              <a:buChar char="•"/>
            </a:pPr>
            <a:r>
              <a:rPr lang="en-US" b="0" i="0" dirty="0">
                <a:solidFill>
                  <a:srgbClr val="273239"/>
                </a:solidFill>
                <a:effectLst/>
                <a:latin typeface="Times New Roman" panose="02020603050405020304" pitchFamily="18" charset="0"/>
                <a:cs typeface="Times New Roman" panose="02020603050405020304" pitchFamily="18" charset="0"/>
              </a:rPr>
              <a:t>The second term applies the L1 penalty for feature selection.</a:t>
            </a:r>
          </a:p>
          <a:p>
            <a:pPr marL="633413" indent="-182563" algn="l" fontAlgn="base">
              <a:buFont typeface="Arial" panose="020B0604020202020204" pitchFamily="34" charset="0"/>
              <a:buChar char="•"/>
            </a:pPr>
            <a:r>
              <a:rPr lang="en-US" b="0" i="0" dirty="0">
                <a:solidFill>
                  <a:srgbClr val="273239"/>
                </a:solidFill>
                <a:effectLst/>
                <a:latin typeface="Times New Roman" panose="02020603050405020304" pitchFamily="18" charset="0"/>
                <a:cs typeface="Times New Roman" panose="02020603050405020304" pitchFamily="18" charset="0"/>
              </a:rPr>
              <a:t>The third term applies the L2 penalty to handle multicollinearity</a:t>
            </a:r>
            <a:r>
              <a:rPr lang="en-US" b="0" i="0" dirty="0">
                <a:solidFill>
                  <a:srgbClr val="273239"/>
                </a:solidFill>
                <a:effectLst/>
                <a:latin typeface="Nunito" pitchFamily="2" charset="0"/>
              </a:rPr>
              <a:t>.</a:t>
            </a:r>
          </a:p>
        </p:txBody>
      </p:sp>
      <p:sp>
        <p:nvSpPr>
          <p:cNvPr id="12" name="TextBox 11">
            <a:extLst>
              <a:ext uri="{FF2B5EF4-FFF2-40B4-BE49-F238E27FC236}">
                <a16:creationId xmlns:a16="http://schemas.microsoft.com/office/drawing/2014/main" id="{56B111EA-3E60-4A86-AB80-4DC77BB18E2B}"/>
              </a:ext>
            </a:extLst>
          </p:cNvPr>
          <p:cNvSpPr txBox="1"/>
          <p:nvPr/>
        </p:nvSpPr>
        <p:spPr>
          <a:xfrm>
            <a:off x="135989" y="4209046"/>
            <a:ext cx="8391381" cy="1477328"/>
          </a:xfrm>
          <a:prstGeom prst="rect">
            <a:avLst/>
          </a:prstGeom>
          <a:noFill/>
        </p:spPr>
        <p:txBody>
          <a:bodyPr wrap="square">
            <a:spAutoFit/>
          </a:bodyPr>
          <a:lstStyle/>
          <a:p>
            <a:pPr algn="just" rtl="0" fontAlgn="base"/>
            <a:r>
              <a:rPr lang="en-US" b="1" i="0" dirty="0">
                <a:solidFill>
                  <a:srgbClr val="273239"/>
                </a:solidFill>
                <a:effectLst/>
                <a:latin typeface="Times New Roman" panose="02020603050405020304" pitchFamily="18" charset="0"/>
                <a:cs typeface="Times New Roman" panose="02020603050405020304" pitchFamily="18" charset="0"/>
              </a:rPr>
              <a:t>Example:</a:t>
            </a:r>
            <a:r>
              <a:rPr lang="en-US" b="0" i="0" dirty="0">
                <a:solidFill>
                  <a:srgbClr val="273239"/>
                </a:solidFill>
                <a:effectLst/>
                <a:latin typeface="Times New Roman" panose="02020603050405020304" pitchFamily="18" charset="0"/>
                <a:cs typeface="Times New Roman" panose="02020603050405020304" pitchFamily="18" charset="0"/>
              </a:rPr>
              <a:t> Let’s assume we are predicting house prices using Size and Number of Rooms. Assume: β1= 5 (Size coefficient); β2</a:t>
            </a:r>
            <a:r>
              <a:rPr lang="en-US" i="1" dirty="0">
                <a:solidFill>
                  <a:srgbClr val="273239"/>
                </a:solidFill>
                <a:latin typeface="Times New Roman" panose="02020603050405020304" pitchFamily="18" charset="0"/>
                <a:cs typeface="Times New Roman" panose="02020603050405020304" pitchFamily="18" charset="0"/>
              </a:rPr>
              <a:t> </a:t>
            </a:r>
            <a:r>
              <a:rPr lang="en-US" b="0" i="0" dirty="0">
                <a:solidFill>
                  <a:srgbClr val="273239"/>
                </a:solidFill>
                <a:effectLst/>
                <a:latin typeface="Times New Roman" panose="02020603050405020304" pitchFamily="18" charset="0"/>
                <a:cs typeface="Times New Roman" panose="02020603050405020304" pitchFamily="18" charset="0"/>
              </a:rPr>
              <a:t>= 3 (Number of rooms coefficient); λ1= 0.1 (L1 regularization); and </a:t>
            </a:r>
            <a:r>
              <a:rPr lang="en-US" b="0" i="1" dirty="0">
                <a:solidFill>
                  <a:srgbClr val="273239"/>
                </a:solidFill>
                <a:effectLst/>
                <a:latin typeface="Times New Roman" panose="02020603050405020304" pitchFamily="18" charset="0"/>
                <a:cs typeface="Times New Roman" panose="02020603050405020304" pitchFamily="18" charset="0"/>
              </a:rPr>
              <a:t>λ</a:t>
            </a:r>
            <a:r>
              <a:rPr lang="en-US" b="0" i="0" dirty="0">
                <a:solidFill>
                  <a:srgbClr val="273239"/>
                </a:solidFill>
                <a:effectLst/>
                <a:latin typeface="Times New Roman" panose="02020603050405020304" pitchFamily="18" charset="0"/>
                <a:cs typeface="Times New Roman" panose="02020603050405020304" pitchFamily="18" charset="0"/>
              </a:rPr>
              <a:t>2= 0.1 (L2 regularization).</a:t>
            </a:r>
          </a:p>
          <a:p>
            <a:pPr algn="l" rtl="0" fontAlgn="base"/>
            <a:endParaRPr lang="en-US" b="1" i="0" dirty="0">
              <a:solidFill>
                <a:srgbClr val="273239"/>
              </a:solidFill>
              <a:effectLst/>
              <a:latin typeface="Times New Roman" panose="02020603050405020304" pitchFamily="18" charset="0"/>
              <a:cs typeface="Times New Roman" panose="02020603050405020304" pitchFamily="18" charset="0"/>
            </a:endParaRPr>
          </a:p>
          <a:p>
            <a:pPr algn="l" rtl="0" fontAlgn="base"/>
            <a:r>
              <a:rPr lang="en-US" b="1" i="0" dirty="0">
                <a:solidFill>
                  <a:srgbClr val="273239"/>
                </a:solidFill>
                <a:effectLst/>
                <a:latin typeface="Times New Roman" panose="02020603050405020304" pitchFamily="18" charset="0"/>
                <a:cs typeface="Times New Roman" panose="02020603050405020304" pitchFamily="18" charset="0"/>
              </a:rPr>
              <a:t>Sol: The penalty term for Elastic Net would be:</a:t>
            </a:r>
          </a:p>
        </p:txBody>
      </p:sp>
      <p:pic>
        <p:nvPicPr>
          <p:cNvPr id="14" name="Picture 13">
            <a:extLst>
              <a:ext uri="{FF2B5EF4-FFF2-40B4-BE49-F238E27FC236}">
                <a16:creationId xmlns:a16="http://schemas.microsoft.com/office/drawing/2014/main" id="{5BEA7676-EC2E-4EF6-AB0E-63CED156D4DB}"/>
              </a:ext>
            </a:extLst>
          </p:cNvPr>
          <p:cNvPicPr>
            <a:picLocks noChangeAspect="1"/>
          </p:cNvPicPr>
          <p:nvPr/>
        </p:nvPicPr>
        <p:blipFill>
          <a:blip r:embed="rId3"/>
          <a:stretch>
            <a:fillRect/>
          </a:stretch>
        </p:blipFill>
        <p:spPr>
          <a:xfrm>
            <a:off x="1704389" y="5653894"/>
            <a:ext cx="8109597" cy="646183"/>
          </a:xfrm>
          <a:prstGeom prst="rect">
            <a:avLst/>
          </a:prstGeom>
        </p:spPr>
      </p:pic>
      <p:sp>
        <p:nvSpPr>
          <p:cNvPr id="16" name="TextBox 15">
            <a:extLst>
              <a:ext uri="{FF2B5EF4-FFF2-40B4-BE49-F238E27FC236}">
                <a16:creationId xmlns:a16="http://schemas.microsoft.com/office/drawing/2014/main" id="{9817DDAB-5477-417F-8148-A84D94DA9850}"/>
              </a:ext>
            </a:extLst>
          </p:cNvPr>
          <p:cNvSpPr txBox="1"/>
          <p:nvPr/>
        </p:nvSpPr>
        <p:spPr>
          <a:xfrm>
            <a:off x="219218" y="6231848"/>
            <a:ext cx="10641039" cy="646331"/>
          </a:xfrm>
          <a:prstGeom prst="rect">
            <a:avLst/>
          </a:prstGeom>
          <a:noFill/>
        </p:spPr>
        <p:txBody>
          <a:bodyPr wrap="square">
            <a:spAutoFit/>
          </a:bodyPr>
          <a:lstStyle/>
          <a:p>
            <a:r>
              <a:rPr lang="en-US" b="0" i="0" dirty="0">
                <a:solidFill>
                  <a:srgbClr val="FF0000"/>
                </a:solidFill>
                <a:effectLst/>
                <a:latin typeface="Times New Roman" panose="02020603050405020304" pitchFamily="18" charset="0"/>
                <a:cs typeface="Times New Roman" panose="02020603050405020304" pitchFamily="18" charset="0"/>
              </a:rPr>
              <a:t>This penalty shrinks both coefficients but because of the mixture of L1 and L2 it does not force any feature to zero unless absolutely necessary.</a:t>
            </a:r>
            <a:endParaRPr lang="en-IN" dirty="0">
              <a:solidFill>
                <a:srgbClr val="FF0000"/>
              </a:solidFill>
              <a:latin typeface="Times New Roman" panose="02020603050405020304" pitchFamily="18" charset="0"/>
              <a:cs typeface="Times New Roman" panose="02020603050405020304" pitchFamily="18" charset="0"/>
            </a:endParaRPr>
          </a:p>
        </p:txBody>
      </p:sp>
      <p:pic>
        <p:nvPicPr>
          <p:cNvPr id="18" name="Picture 17">
            <a:extLst>
              <a:ext uri="{FF2B5EF4-FFF2-40B4-BE49-F238E27FC236}">
                <a16:creationId xmlns:a16="http://schemas.microsoft.com/office/drawing/2014/main" id="{5DC41517-7374-49E5-9AE3-301C82BA182B}"/>
              </a:ext>
            </a:extLst>
          </p:cNvPr>
          <p:cNvPicPr>
            <a:picLocks noChangeAspect="1"/>
          </p:cNvPicPr>
          <p:nvPr/>
        </p:nvPicPr>
        <p:blipFill>
          <a:blip r:embed="rId4"/>
          <a:stretch>
            <a:fillRect/>
          </a:stretch>
        </p:blipFill>
        <p:spPr>
          <a:xfrm>
            <a:off x="8752302" y="2550916"/>
            <a:ext cx="3303709" cy="2778701"/>
          </a:xfrm>
          <a:prstGeom prst="rect">
            <a:avLst/>
          </a:prstGeom>
        </p:spPr>
      </p:pic>
    </p:spTree>
    <p:extLst>
      <p:ext uri="{BB962C8B-B14F-4D97-AF65-F5344CB8AC3E}">
        <p14:creationId xmlns:p14="http://schemas.microsoft.com/office/powerpoint/2010/main" val="3958249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3AE7C-E00D-4AD4-840C-C67A47472185}"/>
              </a:ext>
            </a:extLst>
          </p:cNvPr>
          <p:cNvSpPr>
            <a:spLocks noGrp="1"/>
          </p:cNvSpPr>
          <p:nvPr>
            <p:ph type="title"/>
          </p:nvPr>
        </p:nvSpPr>
        <p:spPr>
          <a:xfrm>
            <a:off x="162950" y="136525"/>
            <a:ext cx="8221395" cy="503365"/>
          </a:xfrm>
        </p:spPr>
        <p:txBody>
          <a:bodyPr>
            <a:normAutofit/>
          </a:bodyPr>
          <a:lstStyle/>
          <a:p>
            <a:r>
              <a:rPr lang="en-IN" sz="3000" b="1" dirty="0">
                <a:latin typeface="Times New Roman" panose="02020603050405020304" pitchFamily="18" charset="0"/>
                <a:cs typeface="Times New Roman" panose="02020603050405020304" pitchFamily="18" charset="0"/>
              </a:rPr>
              <a:t>Difference Between Ridge, Lasso, and Elastic Net</a:t>
            </a:r>
          </a:p>
        </p:txBody>
      </p:sp>
      <p:sp>
        <p:nvSpPr>
          <p:cNvPr id="6" name="Slide Number Placeholder 5">
            <a:extLst>
              <a:ext uri="{FF2B5EF4-FFF2-40B4-BE49-F238E27FC236}">
                <a16:creationId xmlns:a16="http://schemas.microsoft.com/office/drawing/2014/main" id="{00191688-0CB9-4BA0-A198-7B9B6E3AA062}"/>
              </a:ext>
            </a:extLst>
          </p:cNvPr>
          <p:cNvSpPr>
            <a:spLocks noGrp="1"/>
          </p:cNvSpPr>
          <p:nvPr>
            <p:ph type="sldNum" sz="quarter" idx="12"/>
          </p:nvPr>
        </p:nvSpPr>
        <p:spPr/>
        <p:txBody>
          <a:bodyPr/>
          <a:lstStyle/>
          <a:p>
            <a:fld id="{7BE69E03-4804-4553-A1EC-F089884EF50F}" type="slidenum">
              <a:rPr lang="en-US" smtClean="0"/>
              <a:t>7</a:t>
            </a:fld>
            <a:endParaRPr lang="en-US"/>
          </a:p>
        </p:txBody>
      </p:sp>
      <p:graphicFrame>
        <p:nvGraphicFramePr>
          <p:cNvPr id="7" name="Table 6">
            <a:extLst>
              <a:ext uri="{FF2B5EF4-FFF2-40B4-BE49-F238E27FC236}">
                <a16:creationId xmlns:a16="http://schemas.microsoft.com/office/drawing/2014/main" id="{09E979B4-D50C-474C-8523-75CC44399AA8}"/>
              </a:ext>
            </a:extLst>
          </p:cNvPr>
          <p:cNvGraphicFramePr>
            <a:graphicFrameLocks noGrp="1"/>
          </p:cNvGraphicFramePr>
          <p:nvPr>
            <p:extLst>
              <p:ext uri="{D42A27DB-BD31-4B8C-83A1-F6EECF244321}">
                <p14:modId xmlns:p14="http://schemas.microsoft.com/office/powerpoint/2010/main" val="496612874"/>
              </p:ext>
            </p:extLst>
          </p:nvPr>
        </p:nvGraphicFramePr>
        <p:xfrm>
          <a:off x="162950" y="756138"/>
          <a:ext cx="11912936" cy="6081585"/>
        </p:xfrm>
        <a:graphic>
          <a:graphicData uri="http://schemas.openxmlformats.org/drawingml/2006/table">
            <a:tbl>
              <a:tblPr>
                <a:tableStyleId>{5940675A-B579-460E-94D1-54222C63F5DA}</a:tableStyleId>
              </a:tblPr>
              <a:tblGrid>
                <a:gridCol w="2014880">
                  <a:extLst>
                    <a:ext uri="{9D8B030D-6E8A-4147-A177-3AD203B41FA5}">
                      <a16:colId xmlns:a16="http://schemas.microsoft.com/office/drawing/2014/main" val="2528919914"/>
                    </a:ext>
                  </a:extLst>
                </a:gridCol>
                <a:gridCol w="2986676">
                  <a:extLst>
                    <a:ext uri="{9D8B030D-6E8A-4147-A177-3AD203B41FA5}">
                      <a16:colId xmlns:a16="http://schemas.microsoft.com/office/drawing/2014/main" val="1303189058"/>
                    </a:ext>
                  </a:extLst>
                </a:gridCol>
                <a:gridCol w="3140513">
                  <a:extLst>
                    <a:ext uri="{9D8B030D-6E8A-4147-A177-3AD203B41FA5}">
                      <a16:colId xmlns:a16="http://schemas.microsoft.com/office/drawing/2014/main" val="3240126520"/>
                    </a:ext>
                  </a:extLst>
                </a:gridCol>
                <a:gridCol w="3770867">
                  <a:extLst>
                    <a:ext uri="{9D8B030D-6E8A-4147-A177-3AD203B41FA5}">
                      <a16:colId xmlns:a16="http://schemas.microsoft.com/office/drawing/2014/main" val="3160072134"/>
                    </a:ext>
                  </a:extLst>
                </a:gridCol>
              </a:tblGrid>
              <a:tr h="253401">
                <a:tc>
                  <a:txBody>
                    <a:bodyPr/>
                    <a:lstStyle/>
                    <a:p>
                      <a:pPr algn="ctr" fontAlgn="b"/>
                      <a:r>
                        <a:rPr lang="en-IN" sz="1400" b="1" u="none" strike="noStrike" dirty="0">
                          <a:effectLst/>
                        </a:rPr>
                        <a:t>Features</a:t>
                      </a:r>
                      <a:endParaRPr lang="en-IN" sz="1400" b="1" i="0" u="none" strike="noStrike" dirty="0">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tc>
                  <a:txBody>
                    <a:bodyPr/>
                    <a:lstStyle/>
                    <a:p>
                      <a:pPr algn="ctr" fontAlgn="b"/>
                      <a:r>
                        <a:rPr lang="en-IN" sz="1400" b="1" u="none" strike="noStrike" dirty="0">
                          <a:effectLst/>
                        </a:rPr>
                        <a:t>Lasso Regression</a:t>
                      </a:r>
                      <a:endParaRPr lang="en-IN" sz="1400" b="1" i="0" u="none" strike="noStrike" dirty="0">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tc>
                  <a:txBody>
                    <a:bodyPr/>
                    <a:lstStyle/>
                    <a:p>
                      <a:pPr algn="ctr" fontAlgn="b"/>
                      <a:r>
                        <a:rPr lang="en-IN" sz="1400" b="1" u="none" strike="noStrike" dirty="0">
                          <a:effectLst/>
                        </a:rPr>
                        <a:t>Ridge Regression</a:t>
                      </a:r>
                      <a:endParaRPr lang="en-IN" sz="1400" b="1" i="0" u="none" strike="noStrike" dirty="0">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tc>
                  <a:txBody>
                    <a:bodyPr/>
                    <a:lstStyle/>
                    <a:p>
                      <a:pPr algn="ctr" fontAlgn="b"/>
                      <a:r>
                        <a:rPr lang="en-IN" sz="1400" b="1" u="none" strike="noStrike" dirty="0">
                          <a:effectLst/>
                        </a:rPr>
                        <a:t>Elastic Net Regression</a:t>
                      </a:r>
                      <a:endParaRPr lang="en-IN" sz="1400" b="1" i="0" u="none" strike="noStrike" dirty="0">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extLst>
                  <a:ext uri="{0D108BD9-81ED-4DB2-BD59-A6C34878D82A}">
                    <a16:rowId xmlns:a16="http://schemas.microsoft.com/office/drawing/2014/main" val="761104007"/>
                  </a:ext>
                </a:extLst>
              </a:tr>
              <a:tr h="506798">
                <a:tc>
                  <a:txBody>
                    <a:bodyPr/>
                    <a:lstStyle/>
                    <a:p>
                      <a:pPr algn="ctr" fontAlgn="b"/>
                      <a:r>
                        <a:rPr lang="en-IN" sz="1400" b="1" u="none" strike="noStrike" dirty="0">
                          <a:effectLst/>
                        </a:rPr>
                        <a:t>Penalty Type</a:t>
                      </a:r>
                      <a:endParaRPr lang="en-IN" sz="1400" b="1" i="0" u="none" strike="noStrike" dirty="0">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tc>
                  <a:txBody>
                    <a:bodyPr/>
                    <a:lstStyle/>
                    <a:p>
                      <a:pPr algn="ctr" fontAlgn="b"/>
                      <a:r>
                        <a:rPr lang="en-US" sz="1400" u="none" strike="noStrike">
                          <a:effectLst/>
                        </a:rPr>
                        <a:t>L1 Penalty: Lasso uses the absolute values of coefficients.</a:t>
                      </a:r>
                      <a:endParaRPr lang="en-US" sz="1400" b="0" i="0" u="none" strike="noStrike">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tc>
                  <a:txBody>
                    <a:bodyPr/>
                    <a:lstStyle/>
                    <a:p>
                      <a:pPr algn="ctr" fontAlgn="b"/>
                      <a:r>
                        <a:rPr lang="en-US" sz="1400" u="none" strike="noStrike">
                          <a:effectLst/>
                        </a:rPr>
                        <a:t>L2 Penalty: Ridge uses the square of the coefficients.</a:t>
                      </a:r>
                      <a:endParaRPr lang="en-US" sz="1400" b="0" i="0" u="none" strike="noStrike">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tc>
                  <a:txBody>
                    <a:bodyPr/>
                    <a:lstStyle/>
                    <a:p>
                      <a:pPr algn="ctr" fontAlgn="b"/>
                      <a:r>
                        <a:rPr lang="en-US" sz="1400" u="none" strike="noStrike">
                          <a:effectLst/>
                        </a:rPr>
                        <a:t>L1 + L2 Penalty: Elastic Net uses both absolute and square penalties together.</a:t>
                      </a:r>
                      <a:endParaRPr lang="en-US" sz="1400" b="0" i="0" u="none" strike="noStrike">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extLst>
                  <a:ext uri="{0D108BD9-81ED-4DB2-BD59-A6C34878D82A}">
                    <a16:rowId xmlns:a16="http://schemas.microsoft.com/office/drawing/2014/main" val="255436594"/>
                  </a:ext>
                </a:extLst>
              </a:tr>
              <a:tr h="760197">
                <a:tc>
                  <a:txBody>
                    <a:bodyPr/>
                    <a:lstStyle/>
                    <a:p>
                      <a:pPr algn="ctr" fontAlgn="b"/>
                      <a:r>
                        <a:rPr lang="en-IN" sz="1400" b="1" u="none" strike="noStrike" dirty="0">
                          <a:effectLst/>
                        </a:rPr>
                        <a:t>Effect on Coefficients</a:t>
                      </a:r>
                      <a:endParaRPr lang="en-IN" sz="1400" b="1" i="0" u="none" strike="noStrike" dirty="0">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tc>
                  <a:txBody>
                    <a:bodyPr/>
                    <a:lstStyle/>
                    <a:p>
                      <a:pPr algn="ctr" fontAlgn="b"/>
                      <a:r>
                        <a:rPr lang="en-US" sz="1400" u="none" strike="noStrike">
                          <a:effectLst/>
                        </a:rPr>
                        <a:t>It completely removes unnecessary features by setting their coefficients to zero.</a:t>
                      </a:r>
                      <a:endParaRPr lang="en-US" sz="1400" b="0" i="0" u="none" strike="noStrike">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tc>
                  <a:txBody>
                    <a:bodyPr/>
                    <a:lstStyle/>
                    <a:p>
                      <a:pPr algn="ctr" fontAlgn="b"/>
                      <a:r>
                        <a:rPr lang="en-US" sz="1400" u="none" strike="noStrike">
                          <a:effectLst/>
                        </a:rPr>
                        <a:t>It makes all coefficients smaller but doesn’t set them to zero.</a:t>
                      </a:r>
                      <a:endParaRPr lang="en-US" sz="1400" b="0" i="0" u="none" strike="noStrike">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tc>
                  <a:txBody>
                    <a:bodyPr/>
                    <a:lstStyle/>
                    <a:p>
                      <a:pPr algn="ctr" fontAlgn="b"/>
                      <a:r>
                        <a:rPr lang="en-US" sz="1400" u="none" strike="noStrike">
                          <a:effectLst/>
                        </a:rPr>
                        <a:t>It removes some features and reduces others by balancing both.</a:t>
                      </a:r>
                      <a:endParaRPr lang="en-US" sz="1400" b="0" i="0" u="none" strike="noStrike">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extLst>
                  <a:ext uri="{0D108BD9-81ED-4DB2-BD59-A6C34878D82A}">
                    <a16:rowId xmlns:a16="http://schemas.microsoft.com/office/drawing/2014/main" val="2175094693"/>
                  </a:ext>
                </a:extLst>
              </a:tr>
              <a:tr h="506798">
                <a:tc>
                  <a:txBody>
                    <a:bodyPr/>
                    <a:lstStyle/>
                    <a:p>
                      <a:pPr algn="ctr" fontAlgn="b"/>
                      <a:r>
                        <a:rPr lang="en-IN" sz="1400" b="1" u="none" strike="noStrike">
                          <a:effectLst/>
                        </a:rPr>
                        <a:t>Best Use Case</a:t>
                      </a:r>
                      <a:endParaRPr lang="en-IN" sz="1400" b="1" i="0" u="none" strike="noStrike">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tc>
                  <a:txBody>
                    <a:bodyPr/>
                    <a:lstStyle/>
                    <a:p>
                      <a:pPr algn="ctr" fontAlgn="b"/>
                      <a:r>
                        <a:rPr lang="en-US" sz="1400" u="none" strike="noStrike">
                          <a:effectLst/>
                        </a:rPr>
                        <a:t>It is best when we want to remove irrelevant features</a:t>
                      </a:r>
                      <a:endParaRPr lang="en-US" sz="1400" b="0" i="0" u="none" strike="noStrike">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tc>
                  <a:txBody>
                    <a:bodyPr/>
                    <a:lstStyle/>
                    <a:p>
                      <a:pPr algn="ctr" fontAlgn="b"/>
                      <a:r>
                        <a:rPr lang="en-US" sz="1400" u="none" strike="noStrike" dirty="0">
                          <a:effectLst/>
                        </a:rPr>
                        <a:t>It is good when all features matter, but we want to reduce their impact</a:t>
                      </a:r>
                      <a:endParaRPr lang="en-US" sz="1400" b="0" i="0" u="none" strike="noStrike" dirty="0">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tc>
                  <a:txBody>
                    <a:bodyPr/>
                    <a:lstStyle/>
                    <a:p>
                      <a:pPr algn="ctr" fontAlgn="b"/>
                      <a:r>
                        <a:rPr lang="en-US" sz="1400" u="none" strike="noStrike">
                          <a:effectLst/>
                        </a:rPr>
                        <a:t>It is best for when we features are correlated and feature selection is needed</a:t>
                      </a:r>
                      <a:endParaRPr lang="en-US" sz="1400" b="0" i="0" u="none" strike="noStrike">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extLst>
                  <a:ext uri="{0D108BD9-81ED-4DB2-BD59-A6C34878D82A}">
                    <a16:rowId xmlns:a16="http://schemas.microsoft.com/office/drawing/2014/main" val="3847522228"/>
                  </a:ext>
                </a:extLst>
              </a:tr>
              <a:tr h="1013598">
                <a:tc>
                  <a:txBody>
                    <a:bodyPr/>
                    <a:lstStyle/>
                    <a:p>
                      <a:pPr algn="ctr" fontAlgn="b"/>
                      <a:r>
                        <a:rPr lang="en-IN" sz="1400" b="1" u="none" strike="noStrike" dirty="0">
                          <a:effectLst/>
                        </a:rPr>
                        <a:t>Hyperparameters involved</a:t>
                      </a:r>
                      <a:endParaRPr lang="en-IN" sz="1400" b="1" i="0" u="none" strike="noStrike" dirty="0">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tc>
                  <a:txBody>
                    <a:bodyPr/>
                    <a:lstStyle/>
                    <a:p>
                      <a:pPr algn="ctr" fontAlgn="b"/>
                      <a:r>
                        <a:rPr lang="en-US" sz="1400" u="none" strike="noStrike">
                          <a:effectLst/>
                        </a:rPr>
                        <a:t>Alpha: Controls how much regularization is applied. A higher alpha means more shrinkage.</a:t>
                      </a:r>
                      <a:endParaRPr lang="en-US" sz="1400" b="0" i="0" u="none" strike="noStrike">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tc>
                  <a:txBody>
                    <a:bodyPr/>
                    <a:lstStyle/>
                    <a:p>
                      <a:pPr algn="ctr" fontAlgn="b"/>
                      <a:r>
                        <a:rPr lang="en-US" sz="1400" u="none" strike="noStrike">
                          <a:effectLst/>
                        </a:rPr>
                        <a:t>Alpha: Similar to Lasso which helps in controlling the strength of regularization.</a:t>
                      </a:r>
                      <a:endParaRPr lang="en-US" sz="1400" b="0" i="0" u="none" strike="noStrike">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tc>
                  <a:txBody>
                    <a:bodyPr/>
                    <a:lstStyle/>
                    <a:p>
                      <a:pPr algn="ctr" fontAlgn="b"/>
                      <a:r>
                        <a:rPr lang="en-US" sz="1400" u="none" strike="noStrike">
                          <a:effectLst/>
                        </a:rPr>
                        <a:t>Alpha + L1_ratio: Two parameters. Alpha controls regularization strength and L1_ratio adjusts the balance between Lasso and Ridge.</a:t>
                      </a:r>
                      <a:endParaRPr lang="en-US" sz="1400" b="0" i="0" u="none" strike="noStrike">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extLst>
                  <a:ext uri="{0D108BD9-81ED-4DB2-BD59-A6C34878D82A}">
                    <a16:rowId xmlns:a16="http://schemas.microsoft.com/office/drawing/2014/main" val="3279948697"/>
                  </a:ext>
                </a:extLst>
              </a:tr>
              <a:tr h="253401">
                <a:tc>
                  <a:txBody>
                    <a:bodyPr/>
                    <a:lstStyle/>
                    <a:p>
                      <a:pPr algn="ctr" fontAlgn="b"/>
                      <a:r>
                        <a:rPr lang="en-IN" sz="1400" b="1" u="none" strike="noStrike" dirty="0">
                          <a:effectLst/>
                        </a:rPr>
                        <a:t>Bias and Variance</a:t>
                      </a:r>
                      <a:endParaRPr lang="en-IN" sz="1400" b="1" i="0" u="none" strike="noStrike" dirty="0">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tc>
                  <a:txBody>
                    <a:bodyPr/>
                    <a:lstStyle/>
                    <a:p>
                      <a:pPr algn="ctr" fontAlgn="b"/>
                      <a:r>
                        <a:rPr lang="en-IN" sz="1400" u="none" strike="noStrike">
                          <a:effectLst/>
                        </a:rPr>
                        <a:t>High bias, low variance</a:t>
                      </a:r>
                      <a:endParaRPr lang="en-IN" sz="1400" b="0" i="0" u="none" strike="noStrike">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tc>
                  <a:txBody>
                    <a:bodyPr/>
                    <a:lstStyle/>
                    <a:p>
                      <a:pPr algn="ctr" fontAlgn="b"/>
                      <a:r>
                        <a:rPr lang="en-IN" sz="1400" u="none" strike="noStrike">
                          <a:effectLst/>
                        </a:rPr>
                        <a:t>Low bias, high variance</a:t>
                      </a:r>
                      <a:endParaRPr lang="en-IN" sz="1400" b="0" i="0" u="none" strike="noStrike">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tc>
                  <a:txBody>
                    <a:bodyPr/>
                    <a:lstStyle/>
                    <a:p>
                      <a:pPr algn="ctr" fontAlgn="b"/>
                      <a:r>
                        <a:rPr lang="en-US" sz="1400" u="none" strike="noStrike">
                          <a:effectLst/>
                        </a:rPr>
                        <a:t>Balance of bias and variance</a:t>
                      </a:r>
                      <a:endParaRPr lang="en-US" sz="1400" b="0" i="0" u="none" strike="noStrike">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extLst>
                  <a:ext uri="{0D108BD9-81ED-4DB2-BD59-A6C34878D82A}">
                    <a16:rowId xmlns:a16="http://schemas.microsoft.com/office/drawing/2014/main" val="2161660379"/>
                  </a:ext>
                </a:extLst>
              </a:tr>
              <a:tr h="760197">
                <a:tc>
                  <a:txBody>
                    <a:bodyPr/>
                    <a:lstStyle/>
                    <a:p>
                      <a:pPr algn="ctr" fontAlgn="b"/>
                      <a:r>
                        <a:rPr lang="en-IN" sz="1400" b="1" u="none" strike="noStrike" dirty="0">
                          <a:effectLst/>
                        </a:rPr>
                        <a:t>Strengths</a:t>
                      </a:r>
                      <a:endParaRPr lang="en-IN" sz="1400" b="1" i="0" u="none" strike="noStrike" dirty="0">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tc>
                  <a:txBody>
                    <a:bodyPr/>
                    <a:lstStyle/>
                    <a:p>
                      <a:pPr algn="ctr" fontAlgn="b"/>
                      <a:r>
                        <a:rPr lang="en-US" sz="1400" u="none" strike="noStrike">
                          <a:effectLst/>
                        </a:rPr>
                        <a:t>It is great for automatically choosing important features.</a:t>
                      </a:r>
                      <a:endParaRPr lang="en-US" sz="1400" b="0" i="0" u="none" strike="noStrike">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tc>
                  <a:txBody>
                    <a:bodyPr/>
                    <a:lstStyle/>
                    <a:p>
                      <a:pPr algn="ctr" fontAlgn="b"/>
                      <a:r>
                        <a:rPr lang="en-US" sz="1400" u="none" strike="noStrike">
                          <a:effectLst/>
                        </a:rPr>
                        <a:t>It works well when features are related but shouldn’t be completely removed.</a:t>
                      </a:r>
                      <a:endParaRPr lang="en-US" sz="1400" b="0" i="0" u="none" strike="noStrike">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tc>
                  <a:txBody>
                    <a:bodyPr/>
                    <a:lstStyle/>
                    <a:p>
                      <a:pPr algn="ctr" fontAlgn="b"/>
                      <a:r>
                        <a:rPr lang="en-US" sz="1400" u="none" strike="noStrike">
                          <a:effectLst/>
                        </a:rPr>
                        <a:t>It combines Lasso’s feature selection and Ridge’s handling of correlations.</a:t>
                      </a:r>
                      <a:endParaRPr lang="en-US" sz="1400" b="0" i="0" u="none" strike="noStrike">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extLst>
                  <a:ext uri="{0D108BD9-81ED-4DB2-BD59-A6C34878D82A}">
                    <a16:rowId xmlns:a16="http://schemas.microsoft.com/office/drawing/2014/main" val="3513767708"/>
                  </a:ext>
                </a:extLst>
              </a:tr>
              <a:tr h="760197">
                <a:tc>
                  <a:txBody>
                    <a:bodyPr/>
                    <a:lstStyle/>
                    <a:p>
                      <a:pPr algn="ctr" fontAlgn="b"/>
                      <a:r>
                        <a:rPr lang="en-IN" sz="1400" b="1" u="none" strike="noStrike" dirty="0">
                          <a:effectLst/>
                        </a:rPr>
                        <a:t>Weaknesses</a:t>
                      </a:r>
                      <a:endParaRPr lang="en-IN" sz="1400" b="1" i="0" u="none" strike="noStrike" dirty="0">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tc>
                  <a:txBody>
                    <a:bodyPr/>
                    <a:lstStyle/>
                    <a:p>
                      <a:pPr algn="ctr" fontAlgn="b"/>
                      <a:r>
                        <a:rPr lang="en-US" sz="1400" u="none" strike="noStrike">
                          <a:effectLst/>
                        </a:rPr>
                        <a:t>It can sometimes remove useful features if not tuned properly.</a:t>
                      </a:r>
                      <a:endParaRPr lang="en-US" sz="1400" b="0" i="0" u="none" strike="noStrike">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tc>
                  <a:txBody>
                    <a:bodyPr/>
                    <a:lstStyle/>
                    <a:p>
                      <a:pPr algn="ctr" fontAlgn="b"/>
                      <a:r>
                        <a:rPr lang="en-US" sz="1400" u="none" strike="noStrike">
                          <a:effectLst/>
                        </a:rPr>
                        <a:t>It keeps all features which may not help in high-dimensional data with irrelevant features.</a:t>
                      </a:r>
                      <a:endParaRPr lang="en-US" sz="1400" b="0" i="0" u="none" strike="noStrike">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tc>
                  <a:txBody>
                    <a:bodyPr/>
                    <a:lstStyle/>
                    <a:p>
                      <a:pPr algn="ctr" fontAlgn="b"/>
                      <a:r>
                        <a:rPr lang="en-US" sz="1400" u="none" strike="noStrike">
                          <a:effectLst/>
                        </a:rPr>
                        <a:t>It is a bit harder to tune due to having two parameters.</a:t>
                      </a:r>
                      <a:endParaRPr lang="en-US" sz="1400" b="0" i="0" u="none" strike="noStrike">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extLst>
                  <a:ext uri="{0D108BD9-81ED-4DB2-BD59-A6C34878D82A}">
                    <a16:rowId xmlns:a16="http://schemas.microsoft.com/office/drawing/2014/main" val="2135139748"/>
                  </a:ext>
                </a:extLst>
              </a:tr>
              <a:tr h="1266998">
                <a:tc>
                  <a:txBody>
                    <a:bodyPr/>
                    <a:lstStyle/>
                    <a:p>
                      <a:pPr algn="ctr" fontAlgn="b"/>
                      <a:r>
                        <a:rPr lang="en-IN" sz="1400" b="1" u="none" strike="noStrike" dirty="0">
                          <a:effectLst/>
                        </a:rPr>
                        <a:t>Example</a:t>
                      </a:r>
                      <a:endParaRPr lang="en-IN" sz="1400" b="1" i="0" u="none" strike="noStrike" dirty="0">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tc>
                  <a:txBody>
                    <a:bodyPr/>
                    <a:lstStyle/>
                    <a:p>
                      <a:pPr algn="ctr" fontAlgn="b"/>
                      <a:r>
                        <a:rPr lang="en-US" sz="1400" u="none" strike="noStrike">
                          <a:effectLst/>
                        </a:rPr>
                        <a:t>Imagine we have 100 features to predict house prices. It will set the coefficients of irrelevant features (like house color) to zero.</a:t>
                      </a:r>
                      <a:endParaRPr lang="en-US" sz="1400" b="0" i="0" u="none" strike="noStrike">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tc>
                  <a:txBody>
                    <a:bodyPr/>
                    <a:lstStyle/>
                    <a:p>
                      <a:pPr algn="ctr" fontAlgn="b"/>
                      <a:r>
                        <a:rPr lang="en-US" sz="1400" u="none" strike="noStrike" dirty="0">
                          <a:effectLst/>
                        </a:rPr>
                        <a:t>If we have 100 features, it will reduce the impact of every feature but won’t completely remove any.</a:t>
                      </a:r>
                      <a:endParaRPr lang="en-US" sz="1400" b="0" i="0" u="none" strike="noStrike" dirty="0">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tc>
                  <a:txBody>
                    <a:bodyPr/>
                    <a:lstStyle/>
                    <a:p>
                      <a:pPr algn="ctr" fontAlgn="b"/>
                      <a:r>
                        <a:rPr lang="en-US" sz="1400" u="none" strike="noStrike" dirty="0">
                          <a:effectLst/>
                        </a:rPr>
                        <a:t>If we have features like “size” and “rooms” that are similar it will remove one and shrink the other.</a:t>
                      </a:r>
                      <a:endParaRPr lang="en-US" sz="1400" b="0" i="0" u="none" strike="noStrike" dirty="0">
                        <a:solidFill>
                          <a:srgbClr val="273239"/>
                        </a:solidFill>
                        <a:effectLst/>
                        <a:latin typeface="Times New Roman" panose="02020603050405020304" pitchFamily="18" charset="0"/>
                        <a:cs typeface="Times New Roman" panose="02020603050405020304" pitchFamily="18" charset="0"/>
                      </a:endParaRPr>
                    </a:p>
                  </a:txBody>
                  <a:tcPr marL="7252" marR="7252" marT="7252" marB="0" anchor="ctr"/>
                </a:tc>
                <a:extLst>
                  <a:ext uri="{0D108BD9-81ED-4DB2-BD59-A6C34878D82A}">
                    <a16:rowId xmlns:a16="http://schemas.microsoft.com/office/drawing/2014/main" val="2444366179"/>
                  </a:ext>
                </a:extLst>
              </a:tr>
            </a:tbl>
          </a:graphicData>
        </a:graphic>
      </p:graphicFrame>
    </p:spTree>
    <p:extLst>
      <p:ext uri="{BB962C8B-B14F-4D97-AF65-F5344CB8AC3E}">
        <p14:creationId xmlns:p14="http://schemas.microsoft.com/office/powerpoint/2010/main" val="37565504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158</TotalTime>
  <Words>1253</Words>
  <Application>Microsoft Office PowerPoint</Application>
  <PresentationFormat>Widescreen</PresentationFormat>
  <Paragraphs>110</Paragraphs>
  <Slides>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Arial</vt:lpstr>
      <vt:lpstr>Calibri</vt:lpstr>
      <vt:lpstr>Calibri Light</vt:lpstr>
      <vt:lpstr>medium-content-sans-serif-font</vt:lpstr>
      <vt:lpstr>Nunito</vt:lpstr>
      <vt:lpstr>source-serif-pro</vt:lpstr>
      <vt:lpstr>Times New Roman</vt:lpstr>
      <vt:lpstr>Office Theme</vt:lpstr>
      <vt:lpstr>Artificial Intelligence and Machine Learning</vt:lpstr>
      <vt:lpstr>Regularization</vt:lpstr>
      <vt:lpstr>Types of Regularization</vt:lpstr>
      <vt:lpstr>Ridge Regression (L2 Regularization)</vt:lpstr>
      <vt:lpstr>Lasso Regression (L1 Regularization)</vt:lpstr>
      <vt:lpstr>Elastic Net Regression</vt:lpstr>
      <vt:lpstr>Difference Between Ridge, Lasso, and Elastic Net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Artificial Intelligence and Machine Learning</dc:title>
  <dc:creator>Ishan Budhiraja</dc:creator>
  <cp:lastModifiedBy>Ishan Budhiraja</cp:lastModifiedBy>
  <cp:revision>1</cp:revision>
  <dcterms:created xsi:type="dcterms:W3CDTF">2025-08-17T06:56:37Z</dcterms:created>
  <dcterms:modified xsi:type="dcterms:W3CDTF">2025-08-17T09:34:49Z</dcterms:modified>
</cp:coreProperties>
</file>