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395" r:id="rId2"/>
    <p:sldId id="560" r:id="rId3"/>
    <p:sldId id="268" r:id="rId4"/>
    <p:sldId id="285" r:id="rId5"/>
    <p:sldId id="822" r:id="rId6"/>
    <p:sldId id="823" r:id="rId7"/>
    <p:sldId id="808" r:id="rId8"/>
    <p:sldId id="563" r:id="rId9"/>
    <p:sldId id="270" r:id="rId10"/>
    <p:sldId id="821" r:id="rId11"/>
    <p:sldId id="812" r:id="rId12"/>
    <p:sldId id="813" r:id="rId13"/>
    <p:sldId id="272" r:id="rId14"/>
    <p:sldId id="815" r:id="rId15"/>
    <p:sldId id="566" r:id="rId16"/>
    <p:sldId id="567" r:id="rId17"/>
    <p:sldId id="568" r:id="rId18"/>
    <p:sldId id="569" r:id="rId19"/>
    <p:sldId id="570" r:id="rId20"/>
    <p:sldId id="814" r:id="rId21"/>
    <p:sldId id="571" r:id="rId22"/>
    <p:sldId id="262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4BD771-4140-4562-AF13-A9B7837A553A}" v="42" dt="2025-07-31T07:22:40.9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90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shan Budhiraja" userId="eb133298-5430-499e-863b-c83ca00bb7f6" providerId="ADAL" clId="{784BD771-4140-4562-AF13-A9B7837A553A}"/>
    <pc:docChg chg="undo custSel addSld delSld modSld sldOrd">
      <pc:chgData name="Ishan Budhiraja" userId="eb133298-5430-499e-863b-c83ca00bb7f6" providerId="ADAL" clId="{784BD771-4140-4562-AF13-A9B7837A553A}" dt="2025-07-31T07:22:40.955" v="330" actId="1038"/>
      <pc:docMkLst>
        <pc:docMk/>
      </pc:docMkLst>
      <pc:sldChg chg="delSp modSp add mod setBg delDesignElem">
        <pc:chgData name="Ishan Budhiraja" userId="eb133298-5430-499e-863b-c83ca00bb7f6" providerId="ADAL" clId="{784BD771-4140-4562-AF13-A9B7837A553A}" dt="2025-07-30T04:58:22.394" v="20" actId="207"/>
        <pc:sldMkLst>
          <pc:docMk/>
          <pc:sldMk cId="2780882673" sldId="268"/>
        </pc:sldMkLst>
        <pc:spChg chg="mod">
          <ac:chgData name="Ishan Budhiraja" userId="eb133298-5430-499e-863b-c83ca00bb7f6" providerId="ADAL" clId="{784BD771-4140-4562-AF13-A9B7837A553A}" dt="2025-07-30T04:58:22.394" v="20" actId="207"/>
          <ac:spMkLst>
            <pc:docMk/>
            <pc:sldMk cId="2780882673" sldId="268"/>
            <ac:spMk id="2" creationId="{0BA2613E-5566-4A7A-97F7-F91AC1CE367A}"/>
          </ac:spMkLst>
        </pc:spChg>
        <pc:spChg chg="del">
          <ac:chgData name="Ishan Budhiraja" userId="eb133298-5430-499e-863b-c83ca00bb7f6" providerId="ADAL" clId="{784BD771-4140-4562-AF13-A9B7837A553A}" dt="2025-07-30T04:58:14.523" v="18"/>
          <ac:spMkLst>
            <pc:docMk/>
            <pc:sldMk cId="2780882673" sldId="268"/>
            <ac:spMk id="24" creationId="{C8A3C342-1D03-412F-8DD3-BF519E8E0AE9}"/>
          </ac:spMkLst>
        </pc:spChg>
        <pc:spChg chg="del">
          <ac:chgData name="Ishan Budhiraja" userId="eb133298-5430-499e-863b-c83ca00bb7f6" providerId="ADAL" clId="{784BD771-4140-4562-AF13-A9B7837A553A}" dt="2025-07-30T04:58:14.523" v="18"/>
          <ac:spMkLst>
            <pc:docMk/>
            <pc:sldMk cId="2780882673" sldId="268"/>
            <ac:spMk id="25" creationId="{81CC9B02-E087-4350-AEBD-2C3CF001AF01}"/>
          </ac:spMkLst>
        </pc:spChg>
        <pc:spChg chg="del">
          <ac:chgData name="Ishan Budhiraja" userId="eb133298-5430-499e-863b-c83ca00bb7f6" providerId="ADAL" clId="{784BD771-4140-4562-AF13-A9B7837A553A}" dt="2025-07-30T04:58:14.523" v="18"/>
          <ac:spMkLst>
            <pc:docMk/>
            <pc:sldMk cId="2780882673" sldId="268"/>
            <ac:spMk id="26" creationId="{AC3BF0FA-36FA-4CE9-840E-F7C3A8F168B5}"/>
          </ac:spMkLst>
        </pc:spChg>
        <pc:spChg chg="del">
          <ac:chgData name="Ishan Budhiraja" userId="eb133298-5430-499e-863b-c83ca00bb7f6" providerId="ADAL" clId="{784BD771-4140-4562-AF13-A9B7837A553A}" dt="2025-07-30T04:58:14.523" v="18"/>
          <ac:spMkLst>
            <pc:docMk/>
            <pc:sldMk cId="2780882673" sldId="268"/>
            <ac:spMk id="28" creationId="{D6F18ACE-6E82-4ADC-8A2F-A1771B309B16}"/>
          </ac:spMkLst>
        </pc:spChg>
      </pc:sldChg>
      <pc:sldChg chg="delSp modSp add mod setBg delDesignElem">
        <pc:chgData name="Ishan Budhiraja" userId="eb133298-5430-499e-863b-c83ca00bb7f6" providerId="ADAL" clId="{784BD771-4140-4562-AF13-A9B7837A553A}" dt="2025-07-30T05:16:32.876" v="247" actId="1076"/>
        <pc:sldMkLst>
          <pc:docMk/>
          <pc:sldMk cId="4117413508" sldId="270"/>
        </pc:sldMkLst>
        <pc:spChg chg="mod">
          <ac:chgData name="Ishan Budhiraja" userId="eb133298-5430-499e-863b-c83ca00bb7f6" providerId="ADAL" clId="{784BD771-4140-4562-AF13-A9B7837A553A}" dt="2025-07-30T05:16:32.876" v="247" actId="1076"/>
          <ac:spMkLst>
            <pc:docMk/>
            <pc:sldMk cId="4117413508" sldId="270"/>
            <ac:spMk id="2" creationId="{0BA2613E-5566-4A7A-97F7-F91AC1CE367A}"/>
          </ac:spMkLst>
        </pc:spChg>
        <pc:spChg chg="del">
          <ac:chgData name="Ishan Budhiraja" userId="eb133298-5430-499e-863b-c83ca00bb7f6" providerId="ADAL" clId="{784BD771-4140-4562-AF13-A9B7837A553A}" dt="2025-07-30T05:04:50.010" v="208"/>
          <ac:spMkLst>
            <pc:docMk/>
            <pc:sldMk cId="4117413508" sldId="270"/>
            <ac:spMk id="47" creationId="{4E78424C-6FD0-41F8-9CAA-5DC19C42359F}"/>
          </ac:spMkLst>
        </pc:spChg>
        <pc:spChg chg="del">
          <ac:chgData name="Ishan Budhiraja" userId="eb133298-5430-499e-863b-c83ca00bb7f6" providerId="ADAL" clId="{784BD771-4140-4562-AF13-A9B7837A553A}" dt="2025-07-30T05:04:50.010" v="208"/>
          <ac:spMkLst>
            <pc:docMk/>
            <pc:sldMk cId="4117413508" sldId="270"/>
            <ac:spMk id="49" creationId="{DD136760-57DC-4301-8BEA-B71AD2D13905}"/>
          </ac:spMkLst>
        </pc:spChg>
        <pc:spChg chg="del">
          <ac:chgData name="Ishan Budhiraja" userId="eb133298-5430-499e-863b-c83ca00bb7f6" providerId="ADAL" clId="{784BD771-4140-4562-AF13-A9B7837A553A}" dt="2025-07-30T05:04:50.010" v="208"/>
          <ac:spMkLst>
            <pc:docMk/>
            <pc:sldMk cId="4117413508" sldId="270"/>
            <ac:spMk id="51" creationId="{BDC58DEA-1307-4F44-AD47-E613D8B76A89}"/>
          </ac:spMkLst>
        </pc:spChg>
        <pc:spChg chg="del">
          <ac:chgData name="Ishan Budhiraja" userId="eb133298-5430-499e-863b-c83ca00bb7f6" providerId="ADAL" clId="{784BD771-4140-4562-AF13-A9B7837A553A}" dt="2025-07-30T05:04:50.010" v="208"/>
          <ac:spMkLst>
            <pc:docMk/>
            <pc:sldMk cId="4117413508" sldId="270"/>
            <ac:spMk id="53" creationId="{C99B912D-1E4B-42AF-A2BE-CFEFEC916EE7}"/>
          </ac:spMkLst>
        </pc:spChg>
        <pc:graphicFrameChg chg="mod">
          <ac:chgData name="Ishan Budhiraja" userId="eb133298-5430-499e-863b-c83ca00bb7f6" providerId="ADAL" clId="{784BD771-4140-4562-AF13-A9B7837A553A}" dt="2025-07-30T05:16:26" v="246" actId="20577"/>
          <ac:graphicFrameMkLst>
            <pc:docMk/>
            <pc:sldMk cId="4117413508" sldId="270"/>
            <ac:graphicFrameMk id="31" creationId="{FE2F15B9-A709-9DE5-652F-CA62007B0623}"/>
          </ac:graphicFrameMkLst>
        </pc:graphicFrameChg>
      </pc:sldChg>
      <pc:sldChg chg="delSp modSp add mod setBg delDesignElem">
        <pc:chgData name="Ishan Budhiraja" userId="eb133298-5430-499e-863b-c83ca00bb7f6" providerId="ADAL" clId="{784BD771-4140-4562-AF13-A9B7837A553A}" dt="2025-07-30T05:24:59.927" v="257" actId="14100"/>
        <pc:sldMkLst>
          <pc:docMk/>
          <pc:sldMk cId="3484824701" sldId="272"/>
        </pc:sldMkLst>
        <pc:spChg chg="mod">
          <ac:chgData name="Ishan Budhiraja" userId="eb133298-5430-499e-863b-c83ca00bb7f6" providerId="ADAL" clId="{784BD771-4140-4562-AF13-A9B7837A553A}" dt="2025-07-30T05:24:59.927" v="257" actId="14100"/>
          <ac:spMkLst>
            <pc:docMk/>
            <pc:sldMk cId="3484824701" sldId="272"/>
            <ac:spMk id="2" creationId="{0BA2613E-5566-4A7A-97F7-F91AC1CE367A}"/>
          </ac:spMkLst>
        </pc:spChg>
        <pc:spChg chg="del">
          <ac:chgData name="Ishan Budhiraja" userId="eb133298-5430-499e-863b-c83ca00bb7f6" providerId="ADAL" clId="{784BD771-4140-4562-AF13-A9B7837A553A}" dt="2025-07-30T05:24:39.823" v="253"/>
          <ac:spMkLst>
            <pc:docMk/>
            <pc:sldMk cId="3484824701" sldId="272"/>
            <ac:spMk id="35" creationId="{4E78424C-6FD0-41F8-9CAA-5DC19C42359F}"/>
          </ac:spMkLst>
        </pc:spChg>
        <pc:spChg chg="del">
          <ac:chgData name="Ishan Budhiraja" userId="eb133298-5430-499e-863b-c83ca00bb7f6" providerId="ADAL" clId="{784BD771-4140-4562-AF13-A9B7837A553A}" dt="2025-07-30T05:24:39.823" v="253"/>
          <ac:spMkLst>
            <pc:docMk/>
            <pc:sldMk cId="3484824701" sldId="272"/>
            <ac:spMk id="37" creationId="{DD136760-57DC-4301-8BEA-B71AD2D13905}"/>
          </ac:spMkLst>
        </pc:spChg>
        <pc:spChg chg="del">
          <ac:chgData name="Ishan Budhiraja" userId="eb133298-5430-499e-863b-c83ca00bb7f6" providerId="ADAL" clId="{784BD771-4140-4562-AF13-A9B7837A553A}" dt="2025-07-30T05:24:39.823" v="253"/>
          <ac:spMkLst>
            <pc:docMk/>
            <pc:sldMk cId="3484824701" sldId="272"/>
            <ac:spMk id="39" creationId="{BDC58DEA-1307-4F44-AD47-E613D8B76A89}"/>
          </ac:spMkLst>
        </pc:spChg>
        <pc:spChg chg="del">
          <ac:chgData name="Ishan Budhiraja" userId="eb133298-5430-499e-863b-c83ca00bb7f6" providerId="ADAL" clId="{784BD771-4140-4562-AF13-A9B7837A553A}" dt="2025-07-30T05:24:39.823" v="253"/>
          <ac:spMkLst>
            <pc:docMk/>
            <pc:sldMk cId="3484824701" sldId="272"/>
            <ac:spMk id="41" creationId="{C99B912D-1E4B-42AF-A2BE-CFEFEC916EE7}"/>
          </ac:spMkLst>
        </pc:spChg>
        <pc:graphicFrameChg chg="mod">
          <ac:chgData name="Ishan Budhiraja" userId="eb133298-5430-499e-863b-c83ca00bb7f6" providerId="ADAL" clId="{784BD771-4140-4562-AF13-A9B7837A553A}" dt="2025-07-30T05:24:45.900" v="254" actId="14100"/>
          <ac:graphicFrameMkLst>
            <pc:docMk/>
            <pc:sldMk cId="3484824701" sldId="272"/>
            <ac:graphicFrameMk id="30" creationId="{8A2ED2A1-67C8-85AE-1004-1FF06A7A819F}"/>
          </ac:graphicFrameMkLst>
        </pc:graphicFrameChg>
      </pc:sldChg>
      <pc:sldChg chg="add">
        <pc:chgData name="Ishan Budhiraja" userId="eb133298-5430-499e-863b-c83ca00bb7f6" providerId="ADAL" clId="{784BD771-4140-4562-AF13-A9B7837A553A}" dt="2025-07-30T04:58:14.523" v="18"/>
        <pc:sldMkLst>
          <pc:docMk/>
          <pc:sldMk cId="1644937793" sldId="285"/>
        </pc:sldMkLst>
      </pc:sldChg>
      <pc:sldChg chg="del">
        <pc:chgData name="Ishan Budhiraja" userId="eb133298-5430-499e-863b-c83ca00bb7f6" providerId="ADAL" clId="{784BD771-4140-4562-AF13-A9B7837A553A}" dt="2025-07-30T04:58:39.968" v="21" actId="47"/>
        <pc:sldMkLst>
          <pc:docMk/>
          <pc:sldMk cId="2450812828" sldId="561"/>
        </pc:sldMkLst>
      </pc:sldChg>
      <pc:sldChg chg="del">
        <pc:chgData name="Ishan Budhiraja" userId="eb133298-5430-499e-863b-c83ca00bb7f6" providerId="ADAL" clId="{784BD771-4140-4562-AF13-A9B7837A553A}" dt="2025-07-30T05:01:44.704" v="27" actId="47"/>
        <pc:sldMkLst>
          <pc:docMk/>
          <pc:sldMk cId="287564619" sldId="562"/>
        </pc:sldMkLst>
      </pc:sldChg>
      <pc:sldChg chg="modSp mod">
        <pc:chgData name="Ishan Budhiraja" userId="eb133298-5430-499e-863b-c83ca00bb7f6" providerId="ADAL" clId="{784BD771-4140-4562-AF13-A9B7837A553A}" dt="2025-07-30T05:02:47.562" v="204" actId="20577"/>
        <pc:sldMkLst>
          <pc:docMk/>
          <pc:sldMk cId="1309982471" sldId="563"/>
        </pc:sldMkLst>
        <pc:spChg chg="mod">
          <ac:chgData name="Ishan Budhiraja" userId="eb133298-5430-499e-863b-c83ca00bb7f6" providerId="ADAL" clId="{784BD771-4140-4562-AF13-A9B7837A553A}" dt="2025-07-30T05:02:47.562" v="204" actId="20577"/>
          <ac:spMkLst>
            <pc:docMk/>
            <pc:sldMk cId="1309982471" sldId="563"/>
            <ac:spMk id="4" creationId="{41DE49E3-88A7-FDA8-47D1-5987A8665746}"/>
          </ac:spMkLst>
        </pc:spChg>
      </pc:sldChg>
      <pc:sldChg chg="del">
        <pc:chgData name="Ishan Budhiraja" userId="eb133298-5430-499e-863b-c83ca00bb7f6" providerId="ADAL" clId="{784BD771-4140-4562-AF13-A9B7837A553A}" dt="2025-07-30T05:16:45.413" v="248" actId="47"/>
        <pc:sldMkLst>
          <pc:docMk/>
          <pc:sldMk cId="774750594" sldId="564"/>
        </pc:sldMkLst>
      </pc:sldChg>
      <pc:sldChg chg="del">
        <pc:chgData name="Ishan Budhiraja" userId="eb133298-5430-499e-863b-c83ca00bb7f6" providerId="ADAL" clId="{784BD771-4140-4562-AF13-A9B7837A553A}" dt="2025-07-30T05:16:51.385" v="249" actId="47"/>
        <pc:sldMkLst>
          <pc:docMk/>
          <pc:sldMk cId="3999172815" sldId="565"/>
        </pc:sldMkLst>
      </pc:sldChg>
      <pc:sldChg chg="modSp mod">
        <pc:chgData name="Ishan Budhiraja" userId="eb133298-5430-499e-863b-c83ca00bb7f6" providerId="ADAL" clId="{784BD771-4140-4562-AF13-A9B7837A553A}" dt="2025-07-30T05:40:59.167" v="288" actId="20577"/>
        <pc:sldMkLst>
          <pc:docMk/>
          <pc:sldMk cId="3177362686" sldId="566"/>
        </pc:sldMkLst>
        <pc:spChg chg="mod">
          <ac:chgData name="Ishan Budhiraja" userId="eb133298-5430-499e-863b-c83ca00bb7f6" providerId="ADAL" clId="{784BD771-4140-4562-AF13-A9B7837A553A}" dt="2025-07-30T05:40:59.167" v="288" actId="20577"/>
          <ac:spMkLst>
            <pc:docMk/>
            <pc:sldMk cId="3177362686" sldId="566"/>
            <ac:spMk id="4" creationId="{7ADE3EDA-AA1A-B895-D5EA-A6CECF3EAC02}"/>
          </ac:spMkLst>
        </pc:spChg>
      </pc:sldChg>
      <pc:sldChg chg="modSp mod">
        <pc:chgData name="Ishan Budhiraja" userId="eb133298-5430-499e-863b-c83ca00bb7f6" providerId="ADAL" clId="{784BD771-4140-4562-AF13-A9B7837A553A}" dt="2025-07-29T09:37:53.277" v="8" actId="20577"/>
        <pc:sldMkLst>
          <pc:docMk/>
          <pc:sldMk cId="3560577388" sldId="567"/>
        </pc:sldMkLst>
        <pc:spChg chg="mod">
          <ac:chgData name="Ishan Budhiraja" userId="eb133298-5430-499e-863b-c83ca00bb7f6" providerId="ADAL" clId="{784BD771-4140-4562-AF13-A9B7837A553A}" dt="2025-07-29T09:37:53.277" v="8" actId="20577"/>
          <ac:spMkLst>
            <pc:docMk/>
            <pc:sldMk cId="3560577388" sldId="567"/>
            <ac:spMk id="4" creationId="{55966FFE-7732-761F-627E-081AC85B7832}"/>
          </ac:spMkLst>
        </pc:spChg>
      </pc:sldChg>
      <pc:sldChg chg="modSp mod">
        <pc:chgData name="Ishan Budhiraja" userId="eb133298-5430-499e-863b-c83ca00bb7f6" providerId="ADAL" clId="{784BD771-4140-4562-AF13-A9B7837A553A}" dt="2025-07-29T09:38:19.780" v="10" actId="20577"/>
        <pc:sldMkLst>
          <pc:docMk/>
          <pc:sldMk cId="1294509964" sldId="568"/>
        </pc:sldMkLst>
        <pc:spChg chg="mod">
          <ac:chgData name="Ishan Budhiraja" userId="eb133298-5430-499e-863b-c83ca00bb7f6" providerId="ADAL" clId="{784BD771-4140-4562-AF13-A9B7837A553A}" dt="2025-07-29T09:38:19.780" v="10" actId="20577"/>
          <ac:spMkLst>
            <pc:docMk/>
            <pc:sldMk cId="1294509964" sldId="568"/>
            <ac:spMk id="4" creationId="{A7DD3083-1417-168D-F179-E2BB7ABABE4F}"/>
          </ac:spMkLst>
        </pc:spChg>
      </pc:sldChg>
      <pc:sldChg chg="modSp mod ord">
        <pc:chgData name="Ishan Budhiraja" userId="eb133298-5430-499e-863b-c83ca00bb7f6" providerId="ADAL" clId="{784BD771-4140-4562-AF13-A9B7837A553A}" dt="2025-07-30T05:44:12.398" v="293" actId="20577"/>
        <pc:sldMkLst>
          <pc:docMk/>
          <pc:sldMk cId="3878748831" sldId="569"/>
        </pc:sldMkLst>
        <pc:spChg chg="mod">
          <ac:chgData name="Ishan Budhiraja" userId="eb133298-5430-499e-863b-c83ca00bb7f6" providerId="ADAL" clId="{784BD771-4140-4562-AF13-A9B7837A553A}" dt="2025-07-30T05:44:12.398" v="293" actId="20577"/>
          <ac:spMkLst>
            <pc:docMk/>
            <pc:sldMk cId="3878748831" sldId="569"/>
            <ac:spMk id="4" creationId="{00F90B76-0A33-A9DD-A0E9-E868EC489CF6}"/>
          </ac:spMkLst>
        </pc:spChg>
      </pc:sldChg>
      <pc:sldChg chg="modSp mod ord">
        <pc:chgData name="Ishan Budhiraja" userId="eb133298-5430-499e-863b-c83ca00bb7f6" providerId="ADAL" clId="{784BD771-4140-4562-AF13-A9B7837A553A}" dt="2025-07-30T05:46:54.187" v="306" actId="20577"/>
        <pc:sldMkLst>
          <pc:docMk/>
          <pc:sldMk cId="3075254007" sldId="570"/>
        </pc:sldMkLst>
        <pc:spChg chg="mod">
          <ac:chgData name="Ishan Budhiraja" userId="eb133298-5430-499e-863b-c83ca00bb7f6" providerId="ADAL" clId="{784BD771-4140-4562-AF13-A9B7837A553A}" dt="2025-07-30T05:46:54.187" v="306" actId="20577"/>
          <ac:spMkLst>
            <pc:docMk/>
            <pc:sldMk cId="3075254007" sldId="570"/>
            <ac:spMk id="4" creationId="{B9B9A5BC-9772-EAF0-4975-E927EDD66CEB}"/>
          </ac:spMkLst>
        </pc:spChg>
      </pc:sldChg>
      <pc:sldChg chg="modSp del mod">
        <pc:chgData name="Ishan Budhiraja" userId="eb133298-5430-499e-863b-c83ca00bb7f6" providerId="ADAL" clId="{784BD771-4140-4562-AF13-A9B7837A553A}" dt="2025-07-30T10:40:33.433" v="307" actId="47"/>
        <pc:sldMkLst>
          <pc:docMk/>
          <pc:sldMk cId="484703658" sldId="577"/>
        </pc:sldMkLst>
        <pc:spChg chg="mod">
          <ac:chgData name="Ishan Budhiraja" userId="eb133298-5430-499e-863b-c83ca00bb7f6" providerId="ADAL" clId="{784BD771-4140-4562-AF13-A9B7837A553A}" dt="2025-07-29T09:38:59.072" v="12" actId="20577"/>
          <ac:spMkLst>
            <pc:docMk/>
            <pc:sldMk cId="484703658" sldId="577"/>
            <ac:spMk id="8" creationId="{25A99F36-E091-7253-6442-5B64D0E3375B}"/>
          </ac:spMkLst>
        </pc:spChg>
      </pc:sldChg>
      <pc:sldChg chg="modSp del mod">
        <pc:chgData name="Ishan Budhiraja" userId="eb133298-5430-499e-863b-c83ca00bb7f6" providerId="ADAL" clId="{784BD771-4140-4562-AF13-A9B7837A553A}" dt="2025-07-30T10:40:37.422" v="308" actId="47"/>
        <pc:sldMkLst>
          <pc:docMk/>
          <pc:sldMk cId="1652899310" sldId="578"/>
        </pc:sldMkLst>
        <pc:spChg chg="mod">
          <ac:chgData name="Ishan Budhiraja" userId="eb133298-5430-499e-863b-c83ca00bb7f6" providerId="ADAL" clId="{784BD771-4140-4562-AF13-A9B7837A553A}" dt="2025-07-29T09:39:22.564" v="14" actId="20577"/>
          <ac:spMkLst>
            <pc:docMk/>
            <pc:sldMk cId="1652899310" sldId="578"/>
            <ac:spMk id="8" creationId="{DABA9A20-F574-9F8A-4743-9ADDF535951E}"/>
          </ac:spMkLst>
        </pc:spChg>
      </pc:sldChg>
      <pc:sldChg chg="del">
        <pc:chgData name="Ishan Budhiraja" userId="eb133298-5430-499e-863b-c83ca00bb7f6" providerId="ADAL" clId="{784BD771-4140-4562-AF13-A9B7837A553A}" dt="2025-07-30T10:40:41.672" v="309" actId="47"/>
        <pc:sldMkLst>
          <pc:docMk/>
          <pc:sldMk cId="23855480" sldId="579"/>
        </pc:sldMkLst>
      </pc:sldChg>
      <pc:sldChg chg="del">
        <pc:chgData name="Ishan Budhiraja" userId="eb133298-5430-499e-863b-c83ca00bb7f6" providerId="ADAL" clId="{784BD771-4140-4562-AF13-A9B7837A553A}" dt="2025-07-30T10:40:43.822" v="310" actId="47"/>
        <pc:sldMkLst>
          <pc:docMk/>
          <pc:sldMk cId="3638433235" sldId="580"/>
        </pc:sldMkLst>
      </pc:sldChg>
      <pc:sldChg chg="add">
        <pc:chgData name="Ishan Budhiraja" userId="eb133298-5430-499e-863b-c83ca00bb7f6" providerId="ADAL" clId="{784BD771-4140-4562-AF13-A9B7837A553A}" dt="2025-07-30T04:58:14.523" v="18"/>
        <pc:sldMkLst>
          <pc:docMk/>
          <pc:sldMk cId="461613681" sldId="808"/>
        </pc:sldMkLst>
      </pc:sldChg>
      <pc:sldChg chg="delSp modSp add mod setBg delDesignElem">
        <pc:chgData name="Ishan Budhiraja" userId="eb133298-5430-499e-863b-c83ca00bb7f6" providerId="ADAL" clId="{784BD771-4140-4562-AF13-A9B7837A553A}" dt="2025-07-31T07:22:40.955" v="330" actId="1038"/>
        <pc:sldMkLst>
          <pc:docMk/>
          <pc:sldMk cId="3085045559" sldId="812"/>
        </pc:sldMkLst>
        <pc:spChg chg="mod">
          <ac:chgData name="Ishan Budhiraja" userId="eb133298-5430-499e-863b-c83ca00bb7f6" providerId="ADAL" clId="{784BD771-4140-4562-AF13-A9B7837A553A}" dt="2025-07-30T05:05:22.931" v="213" actId="207"/>
          <ac:spMkLst>
            <pc:docMk/>
            <pc:sldMk cId="3085045559" sldId="812"/>
            <ac:spMk id="5176" creationId="{B4F0D20E-6DA5-9EEB-3D74-67CDA235555B}"/>
          </ac:spMkLst>
        </pc:spChg>
        <pc:spChg chg="del">
          <ac:chgData name="Ishan Budhiraja" userId="eb133298-5430-499e-863b-c83ca00bb7f6" providerId="ADAL" clId="{784BD771-4140-4562-AF13-A9B7837A553A}" dt="2025-07-30T05:04:50.010" v="208"/>
          <ac:spMkLst>
            <pc:docMk/>
            <pc:sldMk cId="3085045559" sldId="812"/>
            <ac:spMk id="5179" creationId="{DBAF956B-591A-4461-BB3C-79AA176B099A}"/>
          </ac:spMkLst>
        </pc:spChg>
        <pc:spChg chg="del">
          <ac:chgData name="Ishan Budhiraja" userId="eb133298-5430-499e-863b-c83ca00bb7f6" providerId="ADAL" clId="{784BD771-4140-4562-AF13-A9B7837A553A}" dt="2025-07-30T05:04:50.010" v="208"/>
          <ac:spMkLst>
            <pc:docMk/>
            <pc:sldMk cId="3085045559" sldId="812"/>
            <ac:spMk id="5181" creationId="{E8895FAA-0D03-43F6-9594-A8733552E281}"/>
          </ac:spMkLst>
        </pc:spChg>
        <pc:spChg chg="del">
          <ac:chgData name="Ishan Budhiraja" userId="eb133298-5430-499e-863b-c83ca00bb7f6" providerId="ADAL" clId="{784BD771-4140-4562-AF13-A9B7837A553A}" dt="2025-07-30T05:04:50.010" v="208"/>
          <ac:spMkLst>
            <pc:docMk/>
            <pc:sldMk cId="3085045559" sldId="812"/>
            <ac:spMk id="5183" creationId="{918FB696-BC5E-43A4-9768-4BB5278BDC9A}"/>
          </ac:spMkLst>
        </pc:spChg>
        <pc:picChg chg="mod">
          <ac:chgData name="Ishan Budhiraja" userId="eb133298-5430-499e-863b-c83ca00bb7f6" providerId="ADAL" clId="{784BD771-4140-4562-AF13-A9B7837A553A}" dt="2025-07-31T07:22:40.955" v="330" actId="1038"/>
          <ac:picMkLst>
            <pc:docMk/>
            <pc:sldMk cId="3085045559" sldId="812"/>
            <ac:picMk id="5126" creationId="{1F58741D-1C9A-400B-9E74-8DFD8F25FDD1}"/>
          </ac:picMkLst>
        </pc:picChg>
      </pc:sldChg>
      <pc:sldChg chg="delSp modSp add mod setBg delDesignElem">
        <pc:chgData name="Ishan Budhiraja" userId="eb133298-5430-499e-863b-c83ca00bb7f6" providerId="ADAL" clId="{784BD771-4140-4562-AF13-A9B7837A553A}" dt="2025-07-30T05:05:57.195" v="219" actId="14100"/>
        <pc:sldMkLst>
          <pc:docMk/>
          <pc:sldMk cId="1655714873" sldId="813"/>
        </pc:sldMkLst>
        <pc:spChg chg="mod">
          <ac:chgData name="Ishan Budhiraja" userId="eb133298-5430-499e-863b-c83ca00bb7f6" providerId="ADAL" clId="{784BD771-4140-4562-AF13-A9B7837A553A}" dt="2025-07-30T05:05:43.754" v="217" actId="207"/>
          <ac:spMkLst>
            <pc:docMk/>
            <pc:sldMk cId="1655714873" sldId="813"/>
            <ac:spMk id="2" creationId="{1F201415-E670-40DB-82E3-A566E922FE9D}"/>
          </ac:spMkLst>
        </pc:spChg>
        <pc:spChg chg="del">
          <ac:chgData name="Ishan Budhiraja" userId="eb133298-5430-499e-863b-c83ca00bb7f6" providerId="ADAL" clId="{784BD771-4140-4562-AF13-A9B7837A553A}" dt="2025-07-30T05:04:50.010" v="208"/>
          <ac:spMkLst>
            <pc:docMk/>
            <pc:sldMk cId="1655714873" sldId="813"/>
            <ac:spMk id="13" creationId="{4E78424C-6FD0-41F8-9CAA-5DC19C42359F}"/>
          </ac:spMkLst>
        </pc:spChg>
        <pc:spChg chg="del">
          <ac:chgData name="Ishan Budhiraja" userId="eb133298-5430-499e-863b-c83ca00bb7f6" providerId="ADAL" clId="{784BD771-4140-4562-AF13-A9B7837A553A}" dt="2025-07-30T05:04:50.010" v="208"/>
          <ac:spMkLst>
            <pc:docMk/>
            <pc:sldMk cId="1655714873" sldId="813"/>
            <ac:spMk id="15" creationId="{DD136760-57DC-4301-8BEA-B71AD2D13905}"/>
          </ac:spMkLst>
        </pc:spChg>
        <pc:spChg chg="del">
          <ac:chgData name="Ishan Budhiraja" userId="eb133298-5430-499e-863b-c83ca00bb7f6" providerId="ADAL" clId="{784BD771-4140-4562-AF13-A9B7837A553A}" dt="2025-07-30T05:04:50.010" v="208"/>
          <ac:spMkLst>
            <pc:docMk/>
            <pc:sldMk cId="1655714873" sldId="813"/>
            <ac:spMk id="17" creationId="{BDC58DEA-1307-4F44-AD47-E613D8B76A89}"/>
          </ac:spMkLst>
        </pc:spChg>
        <pc:spChg chg="del">
          <ac:chgData name="Ishan Budhiraja" userId="eb133298-5430-499e-863b-c83ca00bb7f6" providerId="ADAL" clId="{784BD771-4140-4562-AF13-A9B7837A553A}" dt="2025-07-30T05:04:50.010" v="208"/>
          <ac:spMkLst>
            <pc:docMk/>
            <pc:sldMk cId="1655714873" sldId="813"/>
            <ac:spMk id="18" creationId="{C99B912D-1E4B-42AF-A2BE-CFEFEC916EE7}"/>
          </ac:spMkLst>
        </pc:spChg>
        <pc:graphicFrameChg chg="mod">
          <ac:chgData name="Ishan Budhiraja" userId="eb133298-5430-499e-863b-c83ca00bb7f6" providerId="ADAL" clId="{784BD771-4140-4562-AF13-A9B7837A553A}" dt="2025-07-30T05:05:57.195" v="219" actId="14100"/>
          <ac:graphicFrameMkLst>
            <pc:docMk/>
            <pc:sldMk cId="1655714873" sldId="813"/>
            <ac:graphicFrameMk id="5" creationId="{00F542B5-9A99-F783-2CC4-BA5518FF9998}"/>
          </ac:graphicFrameMkLst>
        </pc:graphicFrameChg>
      </pc:sldChg>
      <pc:sldChg chg="delSp modSp add mod ord setBg delDesignElem">
        <pc:chgData name="Ishan Budhiraja" userId="eb133298-5430-499e-863b-c83ca00bb7f6" providerId="ADAL" clId="{784BD771-4140-4562-AF13-A9B7837A553A}" dt="2025-07-30T05:43:09.561" v="290"/>
        <pc:sldMkLst>
          <pc:docMk/>
          <pc:sldMk cId="2735827160" sldId="814"/>
        </pc:sldMkLst>
        <pc:spChg chg="mod">
          <ac:chgData name="Ishan Budhiraja" userId="eb133298-5430-499e-863b-c83ca00bb7f6" providerId="ADAL" clId="{784BD771-4140-4562-AF13-A9B7837A553A}" dt="2025-07-30T05:39:43.031" v="282" actId="207"/>
          <ac:spMkLst>
            <pc:docMk/>
            <pc:sldMk cId="2735827160" sldId="814"/>
            <ac:spMk id="2" creationId="{E7709F5A-C369-454A-B4E9-F9B3DD09002C}"/>
          </ac:spMkLst>
        </pc:spChg>
        <pc:spChg chg="del">
          <ac:chgData name="Ishan Budhiraja" userId="eb133298-5430-499e-863b-c83ca00bb7f6" providerId="ADAL" clId="{784BD771-4140-4562-AF13-A9B7837A553A}" dt="2025-07-30T05:24:39.823" v="253"/>
          <ac:spMkLst>
            <pc:docMk/>
            <pc:sldMk cId="2735827160" sldId="814"/>
            <ac:spMk id="9" creationId="{ABE6F9A3-300E-47F5-B41C-C8C5E758DE7C}"/>
          </ac:spMkLst>
        </pc:spChg>
        <pc:spChg chg="del">
          <ac:chgData name="Ishan Budhiraja" userId="eb133298-5430-499e-863b-c83ca00bb7f6" providerId="ADAL" clId="{784BD771-4140-4562-AF13-A9B7837A553A}" dt="2025-07-30T05:24:39.823" v="253"/>
          <ac:spMkLst>
            <pc:docMk/>
            <pc:sldMk cId="2735827160" sldId="814"/>
            <ac:spMk id="11" creationId="{61B4701B-39FE-43B8-86AA-D6B8789C2207}"/>
          </ac:spMkLst>
        </pc:spChg>
        <pc:spChg chg="del">
          <ac:chgData name="Ishan Budhiraja" userId="eb133298-5430-499e-863b-c83ca00bb7f6" providerId="ADAL" clId="{784BD771-4140-4562-AF13-A9B7837A553A}" dt="2025-07-30T05:24:39.823" v="253"/>
          <ac:spMkLst>
            <pc:docMk/>
            <pc:sldMk cId="2735827160" sldId="814"/>
            <ac:spMk id="13" creationId="{E9A7EF13-49FA-4355-971A-34B065F35022}"/>
          </ac:spMkLst>
        </pc:spChg>
        <pc:spChg chg="del">
          <ac:chgData name="Ishan Budhiraja" userId="eb133298-5430-499e-863b-c83ca00bb7f6" providerId="ADAL" clId="{784BD771-4140-4562-AF13-A9B7837A553A}" dt="2025-07-30T05:24:39.823" v="253"/>
          <ac:spMkLst>
            <pc:docMk/>
            <pc:sldMk cId="2735827160" sldId="814"/>
            <ac:spMk id="15" creationId="{92CF3C3E-0F7B-4F0C-8EBD-BDD38E9C66F5}"/>
          </ac:spMkLst>
        </pc:spChg>
        <pc:graphicFrameChg chg="mod">
          <ac:chgData name="Ishan Budhiraja" userId="eb133298-5430-499e-863b-c83ca00bb7f6" providerId="ADAL" clId="{784BD771-4140-4562-AF13-A9B7837A553A}" dt="2025-07-30T05:39:49.326" v="284" actId="14100"/>
          <ac:graphicFrameMkLst>
            <pc:docMk/>
            <pc:sldMk cId="2735827160" sldId="814"/>
            <ac:graphicFrameMk id="5" creationId="{16010695-447A-C78E-4998-D0448D73545B}"/>
          </ac:graphicFrameMkLst>
        </pc:graphicFrameChg>
      </pc:sldChg>
      <pc:sldChg chg="delSp modSp add mod setBg delDesignElem">
        <pc:chgData name="Ishan Budhiraja" userId="eb133298-5430-499e-863b-c83ca00bb7f6" providerId="ADAL" clId="{784BD771-4140-4562-AF13-A9B7837A553A}" dt="2025-07-30T05:39:31.551" v="281" actId="6549"/>
        <pc:sldMkLst>
          <pc:docMk/>
          <pc:sldMk cId="2915267397" sldId="815"/>
        </pc:sldMkLst>
        <pc:spChg chg="mod">
          <ac:chgData name="Ishan Budhiraja" userId="eb133298-5430-499e-863b-c83ca00bb7f6" providerId="ADAL" clId="{784BD771-4140-4562-AF13-A9B7837A553A}" dt="2025-07-30T05:39:31.551" v="281" actId="6549"/>
          <ac:spMkLst>
            <pc:docMk/>
            <pc:sldMk cId="2915267397" sldId="815"/>
            <ac:spMk id="2" creationId="{2707AA06-592B-49BC-8523-BDC1C99DF2CD}"/>
          </ac:spMkLst>
        </pc:spChg>
        <pc:spChg chg="del">
          <ac:chgData name="Ishan Budhiraja" userId="eb133298-5430-499e-863b-c83ca00bb7f6" providerId="ADAL" clId="{784BD771-4140-4562-AF13-A9B7837A553A}" dt="2025-07-30T05:24:39.823" v="253"/>
          <ac:spMkLst>
            <pc:docMk/>
            <pc:sldMk cId="2915267397" sldId="815"/>
            <ac:spMk id="6174" creationId="{D42CF425-7213-4F89-B0FF-4C2BDDD9C680}"/>
          </ac:spMkLst>
        </pc:spChg>
        <pc:spChg chg="del">
          <ac:chgData name="Ishan Budhiraja" userId="eb133298-5430-499e-863b-c83ca00bb7f6" providerId="ADAL" clId="{784BD771-4140-4562-AF13-A9B7837A553A}" dt="2025-07-30T05:24:39.823" v="253"/>
          <ac:spMkLst>
            <pc:docMk/>
            <pc:sldMk cId="2915267397" sldId="815"/>
            <ac:spMk id="6180" creationId="{202A25CB-1ED1-4C87-AB49-8D3BC684D1CE}"/>
          </ac:spMkLst>
        </pc:spChg>
        <pc:spChg chg="del">
          <ac:chgData name="Ishan Budhiraja" userId="eb133298-5430-499e-863b-c83ca00bb7f6" providerId="ADAL" clId="{784BD771-4140-4562-AF13-A9B7837A553A}" dt="2025-07-30T05:24:39.823" v="253"/>
          <ac:spMkLst>
            <pc:docMk/>
            <pc:sldMk cId="2915267397" sldId="815"/>
            <ac:spMk id="6182" creationId="{1DB4B97F-BC4E-4607-8DED-CD7FC819F7E3}"/>
          </ac:spMkLst>
        </pc:spChg>
        <pc:spChg chg="del">
          <ac:chgData name="Ishan Budhiraja" userId="eb133298-5430-499e-863b-c83ca00bb7f6" providerId="ADAL" clId="{784BD771-4140-4562-AF13-A9B7837A553A}" dt="2025-07-30T05:24:39.823" v="253"/>
          <ac:spMkLst>
            <pc:docMk/>
            <pc:sldMk cId="2915267397" sldId="815"/>
            <ac:spMk id="6184" creationId="{9FC6D7D0-2F17-4AAB-8FB2-86CBA146C041}"/>
          </ac:spMkLst>
        </pc:spChg>
        <pc:picChg chg="mod">
          <ac:chgData name="Ishan Budhiraja" userId="eb133298-5430-499e-863b-c83ca00bb7f6" providerId="ADAL" clId="{784BD771-4140-4562-AF13-A9B7837A553A}" dt="2025-07-30T05:39:18.693" v="273" actId="1035"/>
          <ac:picMkLst>
            <pc:docMk/>
            <pc:sldMk cId="2915267397" sldId="815"/>
            <ac:picMk id="5" creationId="{7B8E189F-F108-4C42-901C-63B4A656F403}"/>
          </ac:picMkLst>
        </pc:picChg>
        <pc:picChg chg="mod">
          <ac:chgData name="Ishan Budhiraja" userId="eb133298-5430-499e-863b-c83ca00bb7f6" providerId="ADAL" clId="{784BD771-4140-4562-AF13-A9B7837A553A}" dt="2025-07-30T05:39:25.825" v="276" actId="14100"/>
          <ac:picMkLst>
            <pc:docMk/>
            <pc:sldMk cId="2915267397" sldId="815"/>
            <ac:picMk id="6146" creationId="{A53D5BE9-50D1-4E10-ACE5-418760AA67D4}"/>
          </ac:picMkLst>
        </pc:picChg>
        <pc:picChg chg="del">
          <ac:chgData name="Ishan Budhiraja" userId="eb133298-5430-499e-863b-c83ca00bb7f6" providerId="ADAL" clId="{784BD771-4140-4562-AF13-A9B7837A553A}" dt="2025-07-30T05:24:39.823" v="253"/>
          <ac:picMkLst>
            <pc:docMk/>
            <pc:sldMk cId="2915267397" sldId="815"/>
            <ac:picMk id="6170" creationId="{412E3267-7ABE-412B-8580-47EC0D1F61FE}"/>
          </ac:picMkLst>
        </pc:picChg>
        <pc:picChg chg="del">
          <ac:chgData name="Ishan Budhiraja" userId="eb133298-5430-499e-863b-c83ca00bb7f6" providerId="ADAL" clId="{784BD771-4140-4562-AF13-A9B7837A553A}" dt="2025-07-30T05:24:39.823" v="253"/>
          <ac:picMkLst>
            <pc:docMk/>
            <pc:sldMk cId="2915267397" sldId="815"/>
            <ac:picMk id="6172" creationId="{20B62C5A-2250-4380-AB23-DB87446CCED0}"/>
          </ac:picMkLst>
        </pc:picChg>
        <pc:picChg chg="del">
          <ac:chgData name="Ishan Budhiraja" userId="eb133298-5430-499e-863b-c83ca00bb7f6" providerId="ADAL" clId="{784BD771-4140-4562-AF13-A9B7837A553A}" dt="2025-07-30T05:24:39.823" v="253"/>
          <ac:picMkLst>
            <pc:docMk/>
            <pc:sldMk cId="2915267397" sldId="815"/>
            <ac:picMk id="6176" creationId="{D35DA97D-88F8-4249-B650-4FC9FD50A382}"/>
          </ac:picMkLst>
        </pc:picChg>
        <pc:picChg chg="del">
          <ac:chgData name="Ishan Budhiraja" userId="eb133298-5430-499e-863b-c83ca00bb7f6" providerId="ADAL" clId="{784BD771-4140-4562-AF13-A9B7837A553A}" dt="2025-07-30T05:24:39.823" v="253"/>
          <ac:picMkLst>
            <pc:docMk/>
            <pc:sldMk cId="2915267397" sldId="815"/>
            <ac:picMk id="6178" creationId="{43F38673-6E30-4BAE-AC67-0B283EBF4291}"/>
          </ac:picMkLst>
        </pc:picChg>
      </pc:sldChg>
      <pc:sldChg chg="modSp add mod">
        <pc:chgData name="Ishan Budhiraja" userId="eb133298-5430-499e-863b-c83ca00bb7f6" providerId="ADAL" clId="{784BD771-4140-4562-AF13-A9B7837A553A}" dt="2025-07-30T05:14:44.372" v="226" actId="1076"/>
        <pc:sldMkLst>
          <pc:docMk/>
          <pc:sldMk cId="3862867973" sldId="821"/>
        </pc:sldMkLst>
        <pc:spChg chg="mod">
          <ac:chgData name="Ishan Budhiraja" userId="eb133298-5430-499e-863b-c83ca00bb7f6" providerId="ADAL" clId="{784BD771-4140-4562-AF13-A9B7837A553A}" dt="2025-07-30T05:14:44.372" v="226" actId="1076"/>
          <ac:spMkLst>
            <pc:docMk/>
            <pc:sldMk cId="3862867973" sldId="821"/>
            <ac:spMk id="2" creationId="{1C3CDE75-FF69-41E1-B8BD-329241710AD2}"/>
          </ac:spMkLst>
        </pc:spChg>
        <pc:picChg chg="mod">
          <ac:chgData name="Ishan Budhiraja" userId="eb133298-5430-499e-863b-c83ca00bb7f6" providerId="ADAL" clId="{784BD771-4140-4562-AF13-A9B7837A553A}" dt="2025-07-30T05:14:39.460" v="225" actId="14100"/>
          <ac:picMkLst>
            <pc:docMk/>
            <pc:sldMk cId="3862867973" sldId="821"/>
            <ac:picMk id="5" creationId="{993A5B43-98F6-4882-88F7-D5420FA8C2CE}"/>
          </ac:picMkLst>
        </pc:picChg>
      </pc:sldChg>
      <pc:sldChg chg="delSp modSp add del mod ord setBg delDesignElem">
        <pc:chgData name="Ishan Budhiraja" userId="eb133298-5430-499e-863b-c83ca00bb7f6" providerId="ADAL" clId="{784BD771-4140-4562-AF13-A9B7837A553A}" dt="2025-07-31T07:15:21.200" v="312" actId="108"/>
        <pc:sldMkLst>
          <pc:docMk/>
          <pc:sldMk cId="1113613521" sldId="822"/>
        </pc:sldMkLst>
        <pc:spChg chg="mod">
          <ac:chgData name="Ishan Budhiraja" userId="eb133298-5430-499e-863b-c83ca00bb7f6" providerId="ADAL" clId="{784BD771-4140-4562-AF13-A9B7837A553A}" dt="2025-07-30T05:00:58.010" v="26" actId="207"/>
          <ac:spMkLst>
            <pc:docMk/>
            <pc:sldMk cId="1113613521" sldId="822"/>
            <ac:spMk id="2" creationId="{36DF91ED-B1C9-4FE1-B25A-DEA3FF49A628}"/>
          </ac:spMkLst>
        </pc:spChg>
        <pc:spChg chg="mod">
          <ac:chgData name="Ishan Budhiraja" userId="eb133298-5430-499e-863b-c83ca00bb7f6" providerId="ADAL" clId="{784BD771-4140-4562-AF13-A9B7837A553A}" dt="2025-07-31T07:15:21.200" v="312" actId="108"/>
          <ac:spMkLst>
            <pc:docMk/>
            <pc:sldMk cId="1113613521" sldId="822"/>
            <ac:spMk id="9" creationId="{291FA851-5062-B5C5-E417-9C054E06F1F1}"/>
          </ac:spMkLst>
        </pc:spChg>
        <pc:spChg chg="del">
          <ac:chgData name="Ishan Budhiraja" userId="eb133298-5430-499e-863b-c83ca00bb7f6" providerId="ADAL" clId="{784BD771-4140-4562-AF13-A9B7837A553A}" dt="2025-07-30T04:58:14.523" v="18"/>
          <ac:spMkLst>
            <pc:docMk/>
            <pc:sldMk cId="1113613521" sldId="822"/>
            <ac:spMk id="12" creationId="{EE4E366E-272A-409E-840F-9A6A64A9E3FF}"/>
          </ac:spMkLst>
        </pc:spChg>
        <pc:spChg chg="del">
          <ac:chgData name="Ishan Budhiraja" userId="eb133298-5430-499e-863b-c83ca00bb7f6" providerId="ADAL" clId="{784BD771-4140-4562-AF13-A9B7837A553A}" dt="2025-07-30T04:58:14.523" v="18"/>
          <ac:spMkLst>
            <pc:docMk/>
            <pc:sldMk cId="1113613521" sldId="822"/>
            <ac:spMk id="14" creationId="{A721560C-E4AB-4287-A29C-3F6916794CB9}"/>
          </ac:spMkLst>
        </pc:spChg>
        <pc:spChg chg="del">
          <ac:chgData name="Ishan Budhiraja" userId="eb133298-5430-499e-863b-c83ca00bb7f6" providerId="ADAL" clId="{784BD771-4140-4562-AF13-A9B7837A553A}" dt="2025-07-30T04:58:14.523" v="18"/>
          <ac:spMkLst>
            <pc:docMk/>
            <pc:sldMk cId="1113613521" sldId="822"/>
            <ac:spMk id="16" creationId="{DF6CFF07-D953-4F9C-9A0E-E0A6AACB6158}"/>
          </ac:spMkLst>
        </pc:spChg>
        <pc:spChg chg="del">
          <ac:chgData name="Ishan Budhiraja" userId="eb133298-5430-499e-863b-c83ca00bb7f6" providerId="ADAL" clId="{784BD771-4140-4562-AF13-A9B7837A553A}" dt="2025-07-30T04:58:14.523" v="18"/>
          <ac:spMkLst>
            <pc:docMk/>
            <pc:sldMk cId="1113613521" sldId="822"/>
            <ac:spMk id="18" creationId="{DAA4FEEE-0B5F-41BF-825D-60F9FB089568}"/>
          </ac:spMkLst>
        </pc:spChg>
      </pc:sldChg>
      <pc:sldChg chg="delSp add setBg delDesignElem">
        <pc:chgData name="Ishan Budhiraja" userId="eb133298-5430-499e-863b-c83ca00bb7f6" providerId="ADAL" clId="{784BD771-4140-4562-AF13-A9B7837A553A}" dt="2025-07-30T04:58:14.523" v="18"/>
        <pc:sldMkLst>
          <pc:docMk/>
          <pc:sldMk cId="1356516163" sldId="823"/>
        </pc:sldMkLst>
        <pc:spChg chg="del">
          <ac:chgData name="Ishan Budhiraja" userId="eb133298-5430-499e-863b-c83ca00bb7f6" providerId="ADAL" clId="{784BD771-4140-4562-AF13-A9B7837A553A}" dt="2025-07-30T04:58:14.523" v="18"/>
          <ac:spMkLst>
            <pc:docMk/>
            <pc:sldMk cId="1356516163" sldId="823"/>
            <ac:spMk id="48" creationId="{5E3EB826-A471-488F-9E8A-D65528A3C0CA}"/>
          </ac:spMkLst>
        </pc:spChg>
        <pc:spChg chg="del">
          <ac:chgData name="Ishan Budhiraja" userId="eb133298-5430-499e-863b-c83ca00bb7f6" providerId="ADAL" clId="{784BD771-4140-4562-AF13-A9B7837A553A}" dt="2025-07-30T04:58:14.523" v="18"/>
          <ac:spMkLst>
            <pc:docMk/>
            <pc:sldMk cId="1356516163" sldId="823"/>
            <ac:spMk id="49" creationId="{AEBE9F1A-B38D-446E-83AE-14B17CE77FF2}"/>
          </ac:spMkLst>
        </pc:spChg>
        <pc:spChg chg="del">
          <ac:chgData name="Ishan Budhiraja" userId="eb133298-5430-499e-863b-c83ca00bb7f6" providerId="ADAL" clId="{784BD771-4140-4562-AF13-A9B7837A553A}" dt="2025-07-30T04:58:14.523" v="18"/>
          <ac:spMkLst>
            <pc:docMk/>
            <pc:sldMk cId="1356516163" sldId="823"/>
            <ac:spMk id="50" creationId="{D85D5AA8-773B-469A-8802-9645A4DC9B7D}"/>
          </ac:spMkLst>
        </pc:spChg>
        <pc:spChg chg="del">
          <ac:chgData name="Ishan Budhiraja" userId="eb133298-5430-499e-863b-c83ca00bb7f6" providerId="ADAL" clId="{784BD771-4140-4562-AF13-A9B7837A553A}" dt="2025-07-30T04:58:14.523" v="18"/>
          <ac:spMkLst>
            <pc:docMk/>
            <pc:sldMk cId="1356516163" sldId="823"/>
            <ac:spMk id="52" creationId="{C75AF42C-C556-454E-B2D3-2C917CB812D5}"/>
          </ac:spMkLst>
        </pc:spChg>
        <pc:picChg chg="del">
          <ac:chgData name="Ishan Budhiraja" userId="eb133298-5430-499e-863b-c83ca00bb7f6" providerId="ADAL" clId="{784BD771-4140-4562-AF13-A9B7837A553A}" dt="2025-07-30T04:58:14.523" v="18"/>
          <ac:picMkLst>
            <pc:docMk/>
            <pc:sldMk cId="1356516163" sldId="823"/>
            <ac:picMk id="38" creationId="{C9ECDD5C-152A-4CC7-8333-0F367B3A62EA}"/>
          </ac:picMkLst>
        </pc:picChg>
        <pc:picChg chg="del">
          <ac:chgData name="Ishan Budhiraja" userId="eb133298-5430-499e-863b-c83ca00bb7f6" providerId="ADAL" clId="{784BD771-4140-4562-AF13-A9B7837A553A}" dt="2025-07-30T04:58:14.523" v="18"/>
          <ac:picMkLst>
            <pc:docMk/>
            <pc:sldMk cId="1356516163" sldId="823"/>
            <ac:picMk id="44" creationId="{915B5014-A7EC-4BA6-9C83-8840CF81DB28}"/>
          </ac:picMkLst>
        </pc:picChg>
        <pc:picChg chg="del">
          <ac:chgData name="Ishan Budhiraja" userId="eb133298-5430-499e-863b-c83ca00bb7f6" providerId="ADAL" clId="{784BD771-4140-4562-AF13-A9B7837A553A}" dt="2025-07-30T04:58:14.523" v="18"/>
          <ac:picMkLst>
            <pc:docMk/>
            <pc:sldMk cId="1356516163" sldId="823"/>
            <ac:picMk id="46" creationId="{022C43AB-86D7-420D-8AD7-DC0A15FDD0AF}"/>
          </ac:picMkLst>
        </pc:picChg>
        <pc:picChg chg="del">
          <ac:chgData name="Ishan Budhiraja" userId="eb133298-5430-499e-863b-c83ca00bb7f6" providerId="ADAL" clId="{784BD771-4140-4562-AF13-A9B7837A553A}" dt="2025-07-30T04:58:14.523" v="18"/>
          <ac:picMkLst>
            <pc:docMk/>
            <pc:sldMk cId="1356516163" sldId="823"/>
            <ac:picMk id="47" creationId="{7F5C92A3-369B-43F3-BDCE-E560B1B0EC89}"/>
          </ac:picMkLst>
        </pc:picChg>
      </pc:sldChg>
    </pc:docChg>
  </pc:docChgLst>
</pc:chgInfo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10" Type="http://schemas.openxmlformats.org/officeDocument/2006/relationships/image" Target="../media/image29.svg"/><Relationship Id="rId4" Type="http://schemas.openxmlformats.org/officeDocument/2006/relationships/image" Target="../media/image23.svg"/><Relationship Id="rId9" Type="http://schemas.openxmlformats.org/officeDocument/2006/relationships/image" Target="../media/image28.pn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10" Type="http://schemas.openxmlformats.org/officeDocument/2006/relationships/image" Target="../media/image29.svg"/><Relationship Id="rId4" Type="http://schemas.openxmlformats.org/officeDocument/2006/relationships/image" Target="../media/image23.svg"/><Relationship Id="rId9" Type="http://schemas.openxmlformats.org/officeDocument/2006/relationships/image" Target="../media/image2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8B0FC65-3C06-4985-85BB-9708EF8F0469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862D79F-A5DE-48DB-89D3-4DDE524208F7}">
      <dgm:prSet custT="1"/>
      <dgm:spPr/>
      <dgm:t>
        <a:bodyPr/>
        <a:lstStyle/>
        <a:p>
          <a:r>
            <a:rPr lang="en-IN" sz="2000">
              <a:latin typeface="Times New Roman" panose="02020603050405020304" pitchFamily="18" charset="0"/>
              <a:cs typeface="Times New Roman" panose="02020603050405020304" pitchFamily="18" charset="0"/>
            </a:rPr>
            <a:t>Supervised learning is a type of machine learning method in which we provide sample labelled data to the machine learning system to train it, and on that basis, it predicts the output.</a:t>
          </a:r>
          <a:endParaRPr lang="en-US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8654DD-8D04-4BFE-80E3-B4789332236C}" type="parTrans" cxnId="{4DAD272F-158C-4104-846C-F2DC85C607F7}">
      <dgm:prSet/>
      <dgm:spPr/>
      <dgm:t>
        <a:bodyPr/>
        <a:lstStyle/>
        <a:p>
          <a:pPr algn="just"/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F7B9C39-834D-401F-B869-AE910B07BEEF}" type="sibTrans" cxnId="{4DAD272F-158C-4104-846C-F2DC85C607F7}">
      <dgm:prSet/>
      <dgm:spPr/>
      <dgm:t>
        <a:bodyPr/>
        <a:lstStyle/>
        <a:p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332056C-6336-4AF5-A26A-20666DE72CA4}">
      <dgm:prSet custT="1"/>
      <dgm:spPr/>
      <dgm:t>
        <a:bodyPr/>
        <a:lstStyle/>
        <a:p>
          <a:r>
            <a:rPr lang="en-IN" sz="2000">
              <a:latin typeface="Times New Roman" panose="02020603050405020304" pitchFamily="18" charset="0"/>
              <a:cs typeface="Times New Roman" panose="02020603050405020304" pitchFamily="18" charset="0"/>
            </a:rPr>
            <a:t>The system creates a model using labelled data to understand the datasets and learn about each data, once the training and processing are done then we test the model by providing a sample data to check whether it is predicting the exact output or not.</a:t>
          </a:r>
          <a:endParaRPr lang="en-US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516649C-7682-4C1A-8714-E9930EDF504D}" type="parTrans" cxnId="{B30413D1-E87E-4468-AA7B-8C093E823272}">
      <dgm:prSet/>
      <dgm:spPr/>
      <dgm:t>
        <a:bodyPr/>
        <a:lstStyle/>
        <a:p>
          <a:pPr algn="just"/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E161BA-9C18-484B-9299-94B377C2F784}" type="sibTrans" cxnId="{B30413D1-E87E-4468-AA7B-8C093E823272}">
      <dgm:prSet/>
      <dgm:spPr/>
      <dgm:t>
        <a:bodyPr/>
        <a:lstStyle/>
        <a:p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C1F4FA8-DBE7-4230-9B3C-DEA23D52A000}">
      <dgm:prSet custT="1"/>
      <dgm:spPr/>
      <dgm:t>
        <a:bodyPr/>
        <a:lstStyle/>
        <a:p>
          <a:r>
            <a:rPr lang="en-IN" sz="2000">
              <a:latin typeface="Times New Roman" panose="02020603050405020304" pitchFamily="18" charset="0"/>
              <a:cs typeface="Times New Roman" panose="02020603050405020304" pitchFamily="18" charset="0"/>
            </a:rPr>
            <a:t>The goal of supervised learning is to map input data with the output data. </a:t>
          </a:r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84273BA-B661-4F76-8377-FAA7B7945B73}" type="parTrans" cxnId="{51EDABD1-8393-4B59-A216-CFC5F20CB094}">
      <dgm:prSet/>
      <dgm:spPr/>
      <dgm:t>
        <a:bodyPr/>
        <a:lstStyle/>
        <a:p>
          <a:pPr algn="just"/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CC1627E-3A01-49A2-B623-B9BEDA3D3E01}" type="sibTrans" cxnId="{51EDABD1-8393-4B59-A216-CFC5F20CB094}">
      <dgm:prSet/>
      <dgm:spPr/>
      <dgm:t>
        <a:bodyPr/>
        <a:lstStyle/>
        <a:p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BC50EE3-E535-450F-A900-02FFDB332962}" type="pres">
      <dgm:prSet presAssocID="{78B0FC65-3C06-4985-85BB-9708EF8F0469}" presName="linear" presStyleCnt="0">
        <dgm:presLayoutVars>
          <dgm:animLvl val="lvl"/>
          <dgm:resizeHandles val="exact"/>
        </dgm:presLayoutVars>
      </dgm:prSet>
      <dgm:spPr/>
    </dgm:pt>
    <dgm:pt modelId="{355E4DCE-F924-4472-A345-7451E4591C18}" type="pres">
      <dgm:prSet presAssocID="{7862D79F-A5DE-48DB-89D3-4DDE524208F7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975A7AA4-1BE4-4E3D-A9A4-A1361A8E0A06}" type="pres">
      <dgm:prSet presAssocID="{CF7B9C39-834D-401F-B869-AE910B07BEEF}" presName="spacer" presStyleCnt="0"/>
      <dgm:spPr/>
    </dgm:pt>
    <dgm:pt modelId="{A6650335-F4E2-4591-BC53-65124A8794D9}" type="pres">
      <dgm:prSet presAssocID="{6332056C-6336-4AF5-A26A-20666DE72CA4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622BFD58-6BA8-4FE2-8BB0-E9668F2C2535}" type="pres">
      <dgm:prSet presAssocID="{1AE161BA-9C18-484B-9299-94B377C2F784}" presName="spacer" presStyleCnt="0"/>
      <dgm:spPr/>
    </dgm:pt>
    <dgm:pt modelId="{969589A0-E03B-4271-9ACC-1958805F6F38}" type="pres">
      <dgm:prSet presAssocID="{8C1F4FA8-DBE7-4230-9B3C-DEA23D52A000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4DAD272F-158C-4104-846C-F2DC85C607F7}" srcId="{78B0FC65-3C06-4985-85BB-9708EF8F0469}" destId="{7862D79F-A5DE-48DB-89D3-4DDE524208F7}" srcOrd="0" destOrd="0" parTransId="{3C8654DD-8D04-4BFE-80E3-B4789332236C}" sibTransId="{CF7B9C39-834D-401F-B869-AE910B07BEEF}"/>
    <dgm:cxn modelId="{23FA0279-615F-4F1C-B623-AA3A14C971BE}" type="presOf" srcId="{78B0FC65-3C06-4985-85BB-9708EF8F0469}" destId="{3BC50EE3-E535-450F-A900-02FFDB332962}" srcOrd="0" destOrd="0" presId="urn:microsoft.com/office/officeart/2005/8/layout/vList2"/>
    <dgm:cxn modelId="{21683A84-A142-4C75-8ACE-7176395AC954}" type="presOf" srcId="{6332056C-6336-4AF5-A26A-20666DE72CA4}" destId="{A6650335-F4E2-4591-BC53-65124A8794D9}" srcOrd="0" destOrd="0" presId="urn:microsoft.com/office/officeart/2005/8/layout/vList2"/>
    <dgm:cxn modelId="{1FB7FCAF-D07A-4D89-BDE0-DE05EF72668B}" type="presOf" srcId="{7862D79F-A5DE-48DB-89D3-4DDE524208F7}" destId="{355E4DCE-F924-4472-A345-7451E4591C18}" srcOrd="0" destOrd="0" presId="urn:microsoft.com/office/officeart/2005/8/layout/vList2"/>
    <dgm:cxn modelId="{B30413D1-E87E-4468-AA7B-8C093E823272}" srcId="{78B0FC65-3C06-4985-85BB-9708EF8F0469}" destId="{6332056C-6336-4AF5-A26A-20666DE72CA4}" srcOrd="1" destOrd="0" parTransId="{B516649C-7682-4C1A-8714-E9930EDF504D}" sibTransId="{1AE161BA-9C18-484B-9299-94B377C2F784}"/>
    <dgm:cxn modelId="{51EDABD1-8393-4B59-A216-CFC5F20CB094}" srcId="{78B0FC65-3C06-4985-85BB-9708EF8F0469}" destId="{8C1F4FA8-DBE7-4230-9B3C-DEA23D52A000}" srcOrd="2" destOrd="0" parTransId="{C84273BA-B661-4F76-8377-FAA7B7945B73}" sibTransId="{DCC1627E-3A01-49A2-B623-B9BEDA3D3E01}"/>
    <dgm:cxn modelId="{AFC636FF-C261-47B2-94E6-C71C29ACD9B6}" type="presOf" srcId="{8C1F4FA8-DBE7-4230-9B3C-DEA23D52A000}" destId="{969589A0-E03B-4271-9ACC-1958805F6F38}" srcOrd="0" destOrd="0" presId="urn:microsoft.com/office/officeart/2005/8/layout/vList2"/>
    <dgm:cxn modelId="{A1B3D782-DD1D-4DF3-B6A5-322F8C297ED9}" type="presParOf" srcId="{3BC50EE3-E535-450F-A900-02FFDB332962}" destId="{355E4DCE-F924-4472-A345-7451E4591C18}" srcOrd="0" destOrd="0" presId="urn:microsoft.com/office/officeart/2005/8/layout/vList2"/>
    <dgm:cxn modelId="{401EBE3D-3C27-4163-8154-34A554258D7D}" type="presParOf" srcId="{3BC50EE3-E535-450F-A900-02FFDB332962}" destId="{975A7AA4-1BE4-4E3D-A9A4-A1361A8E0A06}" srcOrd="1" destOrd="0" presId="urn:microsoft.com/office/officeart/2005/8/layout/vList2"/>
    <dgm:cxn modelId="{492AB417-1C9D-4675-B66F-F7AEE88F581C}" type="presParOf" srcId="{3BC50EE3-E535-450F-A900-02FFDB332962}" destId="{A6650335-F4E2-4591-BC53-65124A8794D9}" srcOrd="2" destOrd="0" presId="urn:microsoft.com/office/officeart/2005/8/layout/vList2"/>
    <dgm:cxn modelId="{EEF090A1-0AA0-40ED-9750-27F4B08E1555}" type="presParOf" srcId="{3BC50EE3-E535-450F-A900-02FFDB332962}" destId="{622BFD58-6BA8-4FE2-8BB0-E9668F2C2535}" srcOrd="3" destOrd="0" presId="urn:microsoft.com/office/officeart/2005/8/layout/vList2"/>
    <dgm:cxn modelId="{1EE5CF63-B164-4E17-9ACD-5F77D342D6FB}" type="presParOf" srcId="{3BC50EE3-E535-450F-A900-02FFDB332962}" destId="{969589A0-E03B-4271-9ACC-1958805F6F38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5EEF541-3281-4DEF-8E0A-321E094A02DD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7C69BF2-AA81-47D4-8BE4-5C7DE361D873}">
      <dgm:prSet custT="1"/>
      <dgm:spPr/>
      <dgm:t>
        <a:bodyPr/>
        <a:lstStyle/>
        <a:p>
          <a:r>
            <a:rPr lang="en-IN" sz="4000" dirty="0">
              <a:latin typeface="Times New Roman" panose="02020603050405020304" pitchFamily="18" charset="0"/>
              <a:cs typeface="Times New Roman" panose="02020603050405020304" pitchFamily="18" charset="0"/>
            </a:rPr>
            <a:t>Unsupervised learning is a learning method in which a machine learns without any supervision.</a:t>
          </a:r>
          <a:endParaRPr lang="en-US" sz="4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BEC4C16-5BB6-43F4-B712-8022913BD65A}" type="parTrans" cxnId="{5E0D520E-C176-4403-BB23-29015B2D5465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55659A5-B3F8-47B7-AE6E-49BDEA398F0D}" type="sibTrans" cxnId="{5E0D520E-C176-4403-BB23-29015B2D5465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4727ADF-FEE9-4C1B-8B86-1A17ED3A3E81}">
      <dgm:prSet custT="1"/>
      <dgm:spPr/>
      <dgm:t>
        <a:bodyPr/>
        <a:lstStyle/>
        <a:p>
          <a:pPr>
            <a:buFont typeface="Wingdings" panose="05000000000000000000" pitchFamily="2" charset="2"/>
            <a:buChar char="v"/>
          </a:pPr>
          <a:endParaRPr lang="en-US" sz="40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>
            <a:buFont typeface="Wingdings" panose="05000000000000000000" pitchFamily="2" charset="2"/>
            <a:buChar char="v"/>
          </a:pPr>
          <a:endParaRPr lang="en-US" sz="40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>
            <a:buFont typeface="Wingdings" panose="05000000000000000000" pitchFamily="2" charset="2"/>
            <a:buChar char="v"/>
          </a:pPr>
          <a:endParaRPr lang="en-US" sz="40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>
            <a:buFont typeface="Wingdings" panose="05000000000000000000" pitchFamily="2" charset="2"/>
            <a:buChar char="v"/>
          </a:pPr>
          <a:r>
            <a:rPr lang="en-US" sz="4000" dirty="0">
              <a:latin typeface="Times New Roman" panose="02020603050405020304" pitchFamily="18" charset="0"/>
              <a:cs typeface="Times New Roman" panose="02020603050405020304" pitchFamily="18" charset="0"/>
            </a:rPr>
            <a:t>Works on unlabeled datasets.</a:t>
          </a:r>
        </a:p>
        <a:p>
          <a:pPr>
            <a:buFont typeface="Wingdings" panose="05000000000000000000" pitchFamily="2" charset="2"/>
            <a:buChar char="v"/>
          </a:pPr>
          <a:endParaRPr lang="en-US" sz="40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>
            <a:buFont typeface="Wingdings" panose="05000000000000000000" pitchFamily="2" charset="2"/>
            <a:buChar char="v"/>
          </a:pPr>
          <a:endParaRPr lang="en-US" sz="40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>
            <a:buFont typeface="Wingdings" panose="05000000000000000000" pitchFamily="2" charset="2"/>
            <a:buChar char="v"/>
          </a:pPr>
          <a:r>
            <a:rPr lang="en-US" sz="40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gm:t>
    </dgm:pt>
    <dgm:pt modelId="{825DFE47-6A28-4638-B15C-7E501B0D47BE}" type="parTrans" cxnId="{8F51BF34-C5FE-4383-B1A8-2AB0C458A1C7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0237546-A78E-4EE0-917F-7A5F332B52B0}" type="sibTrans" cxnId="{8F51BF34-C5FE-4383-B1A8-2AB0C458A1C7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7F10AFE-2E8E-4779-8C7E-1D9935050D89}">
      <dgm:prSet custT="1"/>
      <dgm:spPr/>
      <dgm:t>
        <a:bodyPr/>
        <a:lstStyle/>
        <a:p>
          <a:r>
            <a:rPr lang="en-US" sz="4000" dirty="0">
              <a:latin typeface="Times New Roman" panose="02020603050405020304" pitchFamily="18" charset="0"/>
              <a:cs typeface="Times New Roman" panose="02020603050405020304" pitchFamily="18" charset="0"/>
            </a:rPr>
            <a:t>Identifies hidden structures in the data.</a:t>
          </a:r>
        </a:p>
      </dgm:t>
    </dgm:pt>
    <dgm:pt modelId="{C9816F52-EF48-4920-B1B5-08BD2D6DD45F}" type="parTrans" cxnId="{F7794047-1A4E-427F-9E0C-B94A52286C36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35A08F9-7E2D-45EF-BD5C-BBC9FA36FA41}" type="sibTrans" cxnId="{F7794047-1A4E-427F-9E0C-B94A52286C36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0A6E594-0EEB-4AF4-9319-B5CF588219DA}" type="pres">
      <dgm:prSet presAssocID="{15EEF541-3281-4DEF-8E0A-321E094A02DD}" presName="linear" presStyleCnt="0">
        <dgm:presLayoutVars>
          <dgm:animLvl val="lvl"/>
          <dgm:resizeHandles val="exact"/>
        </dgm:presLayoutVars>
      </dgm:prSet>
      <dgm:spPr/>
    </dgm:pt>
    <dgm:pt modelId="{73152639-C418-49DD-8046-2F98542B69E2}" type="pres">
      <dgm:prSet presAssocID="{17C69BF2-AA81-47D4-8BE4-5C7DE361D873}" presName="parentText" presStyleLbl="node1" presStyleIdx="0" presStyleCnt="3" custLinFactNeighborY="-78075">
        <dgm:presLayoutVars>
          <dgm:chMax val="0"/>
          <dgm:bulletEnabled val="1"/>
        </dgm:presLayoutVars>
      </dgm:prSet>
      <dgm:spPr/>
    </dgm:pt>
    <dgm:pt modelId="{7B76E1C2-5496-4621-8EE9-CB5915AB8DA7}" type="pres">
      <dgm:prSet presAssocID="{855659A5-B3F8-47B7-AE6E-49BDEA398F0D}" presName="spacer" presStyleCnt="0"/>
      <dgm:spPr/>
    </dgm:pt>
    <dgm:pt modelId="{5ABB1DDA-6B3C-4573-9689-72527A310756}" type="pres">
      <dgm:prSet presAssocID="{54727ADF-FEE9-4C1B-8B86-1A17ED3A3E81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28047842-A10C-4A81-ACA0-11ADA72E053B}" type="pres">
      <dgm:prSet presAssocID="{B0237546-A78E-4EE0-917F-7A5F332B52B0}" presName="spacer" presStyleCnt="0"/>
      <dgm:spPr/>
    </dgm:pt>
    <dgm:pt modelId="{00643E32-CB79-481D-8E61-FCB68DF64852}" type="pres">
      <dgm:prSet presAssocID="{A7F10AFE-2E8E-4779-8C7E-1D9935050D89}" presName="parentText" presStyleLbl="node1" presStyleIdx="2" presStyleCnt="3" custLinFactNeighborY="78073">
        <dgm:presLayoutVars>
          <dgm:chMax val="0"/>
          <dgm:bulletEnabled val="1"/>
        </dgm:presLayoutVars>
      </dgm:prSet>
      <dgm:spPr/>
    </dgm:pt>
  </dgm:ptLst>
  <dgm:cxnLst>
    <dgm:cxn modelId="{5E0D520E-C176-4403-BB23-29015B2D5465}" srcId="{15EEF541-3281-4DEF-8E0A-321E094A02DD}" destId="{17C69BF2-AA81-47D4-8BE4-5C7DE361D873}" srcOrd="0" destOrd="0" parTransId="{8BEC4C16-5BB6-43F4-B712-8022913BD65A}" sibTransId="{855659A5-B3F8-47B7-AE6E-49BDEA398F0D}"/>
    <dgm:cxn modelId="{8F51BF34-C5FE-4383-B1A8-2AB0C458A1C7}" srcId="{15EEF541-3281-4DEF-8E0A-321E094A02DD}" destId="{54727ADF-FEE9-4C1B-8B86-1A17ED3A3E81}" srcOrd="1" destOrd="0" parTransId="{825DFE47-6A28-4638-B15C-7E501B0D47BE}" sibTransId="{B0237546-A78E-4EE0-917F-7A5F332B52B0}"/>
    <dgm:cxn modelId="{108A653E-7461-4C1F-85D3-BF97F1C07BDC}" type="presOf" srcId="{15EEF541-3281-4DEF-8E0A-321E094A02DD}" destId="{80A6E594-0EEB-4AF4-9319-B5CF588219DA}" srcOrd="0" destOrd="0" presId="urn:microsoft.com/office/officeart/2005/8/layout/vList2"/>
    <dgm:cxn modelId="{F7794047-1A4E-427F-9E0C-B94A52286C36}" srcId="{15EEF541-3281-4DEF-8E0A-321E094A02DD}" destId="{A7F10AFE-2E8E-4779-8C7E-1D9935050D89}" srcOrd="2" destOrd="0" parTransId="{C9816F52-EF48-4920-B1B5-08BD2D6DD45F}" sibTransId="{635A08F9-7E2D-45EF-BD5C-BBC9FA36FA41}"/>
    <dgm:cxn modelId="{AE120778-FEB5-4700-91BB-1AFCB77CEEF1}" type="presOf" srcId="{A7F10AFE-2E8E-4779-8C7E-1D9935050D89}" destId="{00643E32-CB79-481D-8E61-FCB68DF64852}" srcOrd="0" destOrd="0" presId="urn:microsoft.com/office/officeart/2005/8/layout/vList2"/>
    <dgm:cxn modelId="{682C9CF2-11E7-4806-8253-92F809DD7CD9}" type="presOf" srcId="{17C69BF2-AA81-47D4-8BE4-5C7DE361D873}" destId="{73152639-C418-49DD-8046-2F98542B69E2}" srcOrd="0" destOrd="0" presId="urn:microsoft.com/office/officeart/2005/8/layout/vList2"/>
    <dgm:cxn modelId="{7BD014F3-448C-4B1E-9E8C-44F3E25863D4}" type="presOf" srcId="{54727ADF-FEE9-4C1B-8B86-1A17ED3A3E81}" destId="{5ABB1DDA-6B3C-4573-9689-72527A310756}" srcOrd="0" destOrd="0" presId="urn:microsoft.com/office/officeart/2005/8/layout/vList2"/>
    <dgm:cxn modelId="{60FC94FC-0EB3-440E-B7E5-36ADF9AF6C30}" type="presParOf" srcId="{80A6E594-0EEB-4AF4-9319-B5CF588219DA}" destId="{73152639-C418-49DD-8046-2F98542B69E2}" srcOrd="0" destOrd="0" presId="urn:microsoft.com/office/officeart/2005/8/layout/vList2"/>
    <dgm:cxn modelId="{4127EE83-A50F-49A4-9BBF-95A1CBFC0735}" type="presParOf" srcId="{80A6E594-0EEB-4AF4-9319-B5CF588219DA}" destId="{7B76E1C2-5496-4621-8EE9-CB5915AB8DA7}" srcOrd="1" destOrd="0" presId="urn:microsoft.com/office/officeart/2005/8/layout/vList2"/>
    <dgm:cxn modelId="{ADDD7ABE-35E9-4C27-9B71-2AD9306EEEC7}" type="presParOf" srcId="{80A6E594-0EEB-4AF4-9319-B5CF588219DA}" destId="{5ABB1DDA-6B3C-4573-9689-72527A310756}" srcOrd="2" destOrd="0" presId="urn:microsoft.com/office/officeart/2005/8/layout/vList2"/>
    <dgm:cxn modelId="{5AA1851E-55C5-4E2D-BBF7-B93411E7AD60}" type="presParOf" srcId="{80A6E594-0EEB-4AF4-9319-B5CF588219DA}" destId="{28047842-A10C-4A81-ACA0-11ADA72E053B}" srcOrd="3" destOrd="0" presId="urn:microsoft.com/office/officeart/2005/8/layout/vList2"/>
    <dgm:cxn modelId="{7F711242-D7F8-4F5A-9185-1A5A14BB0472}" type="presParOf" srcId="{80A6E594-0EEB-4AF4-9319-B5CF588219DA}" destId="{00643E32-CB79-481D-8E61-FCB68DF6485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78C7534-CA2A-44B6-8C88-4893165CCD8D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E58E65BB-BA39-4BAA-98EF-D09CF3A0A9F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0" i="0">
              <a:latin typeface="Times New Roman" panose="02020603050405020304" pitchFamily="18" charset="0"/>
              <a:cs typeface="Times New Roman" panose="02020603050405020304" pitchFamily="18" charset="0"/>
            </a:rPr>
            <a:t>Audience segmentation.</a:t>
          </a:r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5EDB95-25C6-428E-89ED-48F4487F5B12}" type="parTrans" cxnId="{D5876C02-087C-4E3D-AE52-1F6B761ACCB8}">
      <dgm:prSet/>
      <dgm:spPr/>
      <dgm:t>
        <a:bodyPr/>
        <a:lstStyle/>
        <a:p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711A3B2-B81E-4E3B-85AD-7D0BFDE6BCB6}" type="sibTrans" cxnId="{D5876C02-087C-4E3D-AE52-1F6B761ACCB8}">
      <dgm:prSet/>
      <dgm:spPr/>
      <dgm:t>
        <a:bodyPr/>
        <a:lstStyle/>
        <a:p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F7859CF-87BC-4937-B856-51CFAF85142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0" i="0">
              <a:latin typeface="Times New Roman" panose="02020603050405020304" pitchFamily="18" charset="0"/>
              <a:cs typeface="Times New Roman" panose="02020603050405020304" pitchFamily="18" charset="0"/>
            </a:rPr>
            <a:t>Customer persona investigation.</a:t>
          </a:r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94112DC-3064-4A8F-AEBD-4B13C60AAE1F}" type="parTrans" cxnId="{DA1A5F09-3007-4057-972C-5A8180732454}">
      <dgm:prSet/>
      <dgm:spPr/>
      <dgm:t>
        <a:bodyPr/>
        <a:lstStyle/>
        <a:p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B2B653-CA12-4D34-B914-A93A0676B216}" type="sibTrans" cxnId="{DA1A5F09-3007-4057-972C-5A8180732454}">
      <dgm:prSet/>
      <dgm:spPr/>
      <dgm:t>
        <a:bodyPr/>
        <a:lstStyle/>
        <a:p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3B59AC1-B8DB-40C9-A27D-642BCC536C9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0" i="0">
              <a:latin typeface="Times New Roman" panose="02020603050405020304" pitchFamily="18" charset="0"/>
              <a:cs typeface="Times New Roman" panose="02020603050405020304" pitchFamily="18" charset="0"/>
            </a:rPr>
            <a:t>Anomaly detection (for example, to detect bot activity)</a:t>
          </a:r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06793B5-0A1B-498F-A5B2-E9728FC256B3}" type="parTrans" cxnId="{4ECE6F0B-60F0-48D1-BC23-769CE9CF5E24}">
      <dgm:prSet/>
      <dgm:spPr/>
      <dgm:t>
        <a:bodyPr/>
        <a:lstStyle/>
        <a:p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66BDBA2-9D8E-484D-A0FE-DE8B5C9DD27E}" type="sibTrans" cxnId="{4ECE6F0B-60F0-48D1-BC23-769CE9CF5E24}">
      <dgm:prSet/>
      <dgm:spPr/>
      <dgm:t>
        <a:bodyPr/>
        <a:lstStyle/>
        <a:p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F1762E5-AAB6-4F79-BFF2-1FB07392574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Pattern recognition (grouping images, transcribing audio)</a:t>
          </a:r>
          <a:endParaRPr lang="en-US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C7FF9A5-5F4C-40C5-B0F3-9B29F91A5207}" type="parTrans" cxnId="{02F7AB03-3CB6-4671-985E-732ED48A2A84}">
      <dgm:prSet/>
      <dgm:spPr/>
      <dgm:t>
        <a:bodyPr/>
        <a:lstStyle/>
        <a:p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9A32C17-BE2A-49DC-AAF9-6D98864DC5D5}" type="sibTrans" cxnId="{02F7AB03-3CB6-4671-985E-732ED48A2A84}">
      <dgm:prSet/>
      <dgm:spPr/>
      <dgm:t>
        <a:bodyPr/>
        <a:lstStyle/>
        <a:p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975500C-DDBD-49DD-898D-5E8EF9CD53C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0" i="0">
              <a:latin typeface="Times New Roman" panose="02020603050405020304" pitchFamily="18" charset="0"/>
              <a:cs typeface="Times New Roman" panose="02020603050405020304" pitchFamily="18" charset="0"/>
            </a:rPr>
            <a:t>Inventory management (by conversion activity or by availability)</a:t>
          </a:r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59D678F-EAAB-4F74-BEC1-3C9DDD865C19}" type="parTrans" cxnId="{B83C8FA2-91C7-4623-88C1-983CEBC81CC4}">
      <dgm:prSet/>
      <dgm:spPr/>
      <dgm:t>
        <a:bodyPr/>
        <a:lstStyle/>
        <a:p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0CC4670-BF2B-4B2B-B46C-45699CBDCCD0}" type="sibTrans" cxnId="{B83C8FA2-91C7-4623-88C1-983CEBC81CC4}">
      <dgm:prSet/>
      <dgm:spPr/>
      <dgm:t>
        <a:bodyPr/>
        <a:lstStyle/>
        <a:p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C43DD3E-41C4-4001-BD6A-C0167D359ED9}" type="pres">
      <dgm:prSet presAssocID="{E78C7534-CA2A-44B6-8C88-4893165CCD8D}" presName="root" presStyleCnt="0">
        <dgm:presLayoutVars>
          <dgm:dir/>
          <dgm:resizeHandles val="exact"/>
        </dgm:presLayoutVars>
      </dgm:prSet>
      <dgm:spPr/>
    </dgm:pt>
    <dgm:pt modelId="{187D865E-4C9D-43A3-8623-EE2044F1C02A}" type="pres">
      <dgm:prSet presAssocID="{E58E65BB-BA39-4BAA-98EF-D09CF3A0A9FD}" presName="compNode" presStyleCnt="0"/>
      <dgm:spPr/>
    </dgm:pt>
    <dgm:pt modelId="{8F0ACC40-4FFA-4277-A8F5-35B457D3B56B}" type="pres">
      <dgm:prSet presAssocID="{E58E65BB-BA39-4BAA-98EF-D09CF3A0A9FD}" presName="bgRect" presStyleLbl="bgShp" presStyleIdx="0" presStyleCnt="5"/>
      <dgm:spPr/>
    </dgm:pt>
    <dgm:pt modelId="{5BD6C759-20CF-486D-94E8-CFC04DBE5B11}" type="pres">
      <dgm:prSet presAssocID="{E58E65BB-BA39-4BAA-98EF-D09CF3A0A9FD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heatre"/>
        </a:ext>
      </dgm:extLst>
    </dgm:pt>
    <dgm:pt modelId="{725B459C-069C-4E7D-BB09-98867F5AD470}" type="pres">
      <dgm:prSet presAssocID="{E58E65BB-BA39-4BAA-98EF-D09CF3A0A9FD}" presName="spaceRect" presStyleCnt="0"/>
      <dgm:spPr/>
    </dgm:pt>
    <dgm:pt modelId="{3E0F3C62-87DA-427C-8B8B-A533A33F74CA}" type="pres">
      <dgm:prSet presAssocID="{E58E65BB-BA39-4BAA-98EF-D09CF3A0A9FD}" presName="parTx" presStyleLbl="revTx" presStyleIdx="0" presStyleCnt="5">
        <dgm:presLayoutVars>
          <dgm:chMax val="0"/>
          <dgm:chPref val="0"/>
        </dgm:presLayoutVars>
      </dgm:prSet>
      <dgm:spPr/>
    </dgm:pt>
    <dgm:pt modelId="{A5BF487E-DB56-4513-8C07-CD6D493E7C03}" type="pres">
      <dgm:prSet presAssocID="{F711A3B2-B81E-4E3B-85AD-7D0BFDE6BCB6}" presName="sibTrans" presStyleCnt="0"/>
      <dgm:spPr/>
    </dgm:pt>
    <dgm:pt modelId="{B9359A4B-2E6B-48C6-BD6B-A14E757285E1}" type="pres">
      <dgm:prSet presAssocID="{5F7859CF-87BC-4937-B856-51CFAF85142F}" presName="compNode" presStyleCnt="0"/>
      <dgm:spPr/>
    </dgm:pt>
    <dgm:pt modelId="{50408766-DBE9-44A7-AF0B-6D0205C4AEA1}" type="pres">
      <dgm:prSet presAssocID="{5F7859CF-87BC-4937-B856-51CFAF85142F}" presName="bgRect" presStyleLbl="bgShp" presStyleIdx="1" presStyleCnt="5"/>
      <dgm:spPr/>
    </dgm:pt>
    <dgm:pt modelId="{87CA09E2-98D5-4489-AAE3-DF5FED8CECE5}" type="pres">
      <dgm:prSet presAssocID="{5F7859CF-87BC-4937-B856-51CFAF85142F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"/>
        </a:ext>
      </dgm:extLst>
    </dgm:pt>
    <dgm:pt modelId="{66EA3A13-53C7-4295-8329-2B99DC52392C}" type="pres">
      <dgm:prSet presAssocID="{5F7859CF-87BC-4937-B856-51CFAF85142F}" presName="spaceRect" presStyleCnt="0"/>
      <dgm:spPr/>
    </dgm:pt>
    <dgm:pt modelId="{AF3E245B-9D62-4E14-8F37-DEDE5E075F6C}" type="pres">
      <dgm:prSet presAssocID="{5F7859CF-87BC-4937-B856-51CFAF85142F}" presName="parTx" presStyleLbl="revTx" presStyleIdx="1" presStyleCnt="5">
        <dgm:presLayoutVars>
          <dgm:chMax val="0"/>
          <dgm:chPref val="0"/>
        </dgm:presLayoutVars>
      </dgm:prSet>
      <dgm:spPr/>
    </dgm:pt>
    <dgm:pt modelId="{B4F636EC-1EBA-417F-B0B1-983293FC3F06}" type="pres">
      <dgm:prSet presAssocID="{71B2B653-CA12-4D34-B914-A93A0676B216}" presName="sibTrans" presStyleCnt="0"/>
      <dgm:spPr/>
    </dgm:pt>
    <dgm:pt modelId="{805985F7-0BAD-4C29-92E2-4A8091CBFED6}" type="pres">
      <dgm:prSet presAssocID="{B3B59AC1-B8DB-40C9-A27D-642BCC536C96}" presName="compNode" presStyleCnt="0"/>
      <dgm:spPr/>
    </dgm:pt>
    <dgm:pt modelId="{503245B9-A507-4C21-BEE9-9C7D70642D3A}" type="pres">
      <dgm:prSet presAssocID="{B3B59AC1-B8DB-40C9-A27D-642BCC536C96}" presName="bgRect" presStyleLbl="bgShp" presStyleIdx="2" presStyleCnt="5"/>
      <dgm:spPr/>
    </dgm:pt>
    <dgm:pt modelId="{0113454E-C79B-419B-94E5-6F24298BF83A}" type="pres">
      <dgm:prSet presAssocID="{B3B59AC1-B8DB-40C9-A27D-642BCC536C96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obot"/>
        </a:ext>
      </dgm:extLst>
    </dgm:pt>
    <dgm:pt modelId="{216AFDDC-5E45-4D2D-80AF-432D88283D8F}" type="pres">
      <dgm:prSet presAssocID="{B3B59AC1-B8DB-40C9-A27D-642BCC536C96}" presName="spaceRect" presStyleCnt="0"/>
      <dgm:spPr/>
    </dgm:pt>
    <dgm:pt modelId="{0493CD5A-2D83-4E16-85FB-9264F8E9AB90}" type="pres">
      <dgm:prSet presAssocID="{B3B59AC1-B8DB-40C9-A27D-642BCC536C96}" presName="parTx" presStyleLbl="revTx" presStyleIdx="2" presStyleCnt="5">
        <dgm:presLayoutVars>
          <dgm:chMax val="0"/>
          <dgm:chPref val="0"/>
        </dgm:presLayoutVars>
      </dgm:prSet>
      <dgm:spPr/>
    </dgm:pt>
    <dgm:pt modelId="{52335382-2505-486F-AA48-A627547D5F40}" type="pres">
      <dgm:prSet presAssocID="{766BDBA2-9D8E-484D-A0FE-DE8B5C9DD27E}" presName="sibTrans" presStyleCnt="0"/>
      <dgm:spPr/>
    </dgm:pt>
    <dgm:pt modelId="{B483BFBE-CD90-494A-A8A7-8C6BF4289B27}" type="pres">
      <dgm:prSet presAssocID="{3F1762E5-AAB6-4F79-BFF2-1FB073925744}" presName="compNode" presStyleCnt="0"/>
      <dgm:spPr/>
    </dgm:pt>
    <dgm:pt modelId="{0A8378AF-1465-49EC-997D-9ED5CD2CE402}" type="pres">
      <dgm:prSet presAssocID="{3F1762E5-AAB6-4F79-BFF2-1FB073925744}" presName="bgRect" presStyleLbl="bgShp" presStyleIdx="3" presStyleCnt="5"/>
      <dgm:spPr/>
    </dgm:pt>
    <dgm:pt modelId="{C968DFF7-5958-4126-8FFD-B1BA7EE5EF75}" type="pres">
      <dgm:prSet presAssocID="{3F1762E5-AAB6-4F79-BFF2-1FB073925744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ubtitles"/>
        </a:ext>
      </dgm:extLst>
    </dgm:pt>
    <dgm:pt modelId="{6BF3B528-1B7E-450C-B034-358D53DA31DA}" type="pres">
      <dgm:prSet presAssocID="{3F1762E5-AAB6-4F79-BFF2-1FB073925744}" presName="spaceRect" presStyleCnt="0"/>
      <dgm:spPr/>
    </dgm:pt>
    <dgm:pt modelId="{1E908596-7C60-4467-A268-6BD7B0EF8253}" type="pres">
      <dgm:prSet presAssocID="{3F1762E5-AAB6-4F79-BFF2-1FB073925744}" presName="parTx" presStyleLbl="revTx" presStyleIdx="3" presStyleCnt="5">
        <dgm:presLayoutVars>
          <dgm:chMax val="0"/>
          <dgm:chPref val="0"/>
        </dgm:presLayoutVars>
      </dgm:prSet>
      <dgm:spPr/>
    </dgm:pt>
    <dgm:pt modelId="{2D52A586-3A81-4179-A4D8-E7DBADC4C336}" type="pres">
      <dgm:prSet presAssocID="{19A32C17-BE2A-49DC-AAF9-6D98864DC5D5}" presName="sibTrans" presStyleCnt="0"/>
      <dgm:spPr/>
    </dgm:pt>
    <dgm:pt modelId="{2411B8BC-DA5A-45F9-AB5B-413B078B0E61}" type="pres">
      <dgm:prSet presAssocID="{6975500C-DDBD-49DD-898D-5E8EF9CD53C6}" presName="compNode" presStyleCnt="0"/>
      <dgm:spPr/>
    </dgm:pt>
    <dgm:pt modelId="{97E8AEA5-987C-45F7-A28C-BDD3C3706DC6}" type="pres">
      <dgm:prSet presAssocID="{6975500C-DDBD-49DD-898D-5E8EF9CD53C6}" presName="bgRect" presStyleLbl="bgShp" presStyleIdx="4" presStyleCnt="5"/>
      <dgm:spPr/>
    </dgm:pt>
    <dgm:pt modelId="{5CCC332B-F484-4D6A-A136-5081597BF244}" type="pres">
      <dgm:prSet presAssocID="{6975500C-DDBD-49DD-898D-5E8EF9CD53C6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x trolley"/>
        </a:ext>
      </dgm:extLst>
    </dgm:pt>
    <dgm:pt modelId="{6D458019-AB6A-48BD-919F-4D9078067165}" type="pres">
      <dgm:prSet presAssocID="{6975500C-DDBD-49DD-898D-5E8EF9CD53C6}" presName="spaceRect" presStyleCnt="0"/>
      <dgm:spPr/>
    </dgm:pt>
    <dgm:pt modelId="{1B696061-E3D2-4515-B26F-2FD3A69341AD}" type="pres">
      <dgm:prSet presAssocID="{6975500C-DDBD-49DD-898D-5E8EF9CD53C6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D5876C02-087C-4E3D-AE52-1F6B761ACCB8}" srcId="{E78C7534-CA2A-44B6-8C88-4893165CCD8D}" destId="{E58E65BB-BA39-4BAA-98EF-D09CF3A0A9FD}" srcOrd="0" destOrd="0" parTransId="{665EDB95-25C6-428E-89ED-48F4487F5B12}" sibTransId="{F711A3B2-B81E-4E3B-85AD-7D0BFDE6BCB6}"/>
    <dgm:cxn modelId="{02F7AB03-3CB6-4671-985E-732ED48A2A84}" srcId="{E78C7534-CA2A-44B6-8C88-4893165CCD8D}" destId="{3F1762E5-AAB6-4F79-BFF2-1FB073925744}" srcOrd="3" destOrd="0" parTransId="{4C7FF9A5-5F4C-40C5-B0F3-9B29F91A5207}" sibTransId="{19A32C17-BE2A-49DC-AAF9-6D98864DC5D5}"/>
    <dgm:cxn modelId="{DA1A5F09-3007-4057-972C-5A8180732454}" srcId="{E78C7534-CA2A-44B6-8C88-4893165CCD8D}" destId="{5F7859CF-87BC-4937-B856-51CFAF85142F}" srcOrd="1" destOrd="0" parTransId="{594112DC-3064-4A8F-AEBD-4B13C60AAE1F}" sibTransId="{71B2B653-CA12-4D34-B914-A93A0676B216}"/>
    <dgm:cxn modelId="{4ECE6F0B-60F0-48D1-BC23-769CE9CF5E24}" srcId="{E78C7534-CA2A-44B6-8C88-4893165CCD8D}" destId="{B3B59AC1-B8DB-40C9-A27D-642BCC536C96}" srcOrd="2" destOrd="0" parTransId="{F06793B5-0A1B-498F-A5B2-E9728FC256B3}" sibTransId="{766BDBA2-9D8E-484D-A0FE-DE8B5C9DD27E}"/>
    <dgm:cxn modelId="{6A8C390C-800E-4C15-98F5-AE3D65DEC13D}" type="presOf" srcId="{E78C7534-CA2A-44B6-8C88-4893165CCD8D}" destId="{2C43DD3E-41C4-4001-BD6A-C0167D359ED9}" srcOrd="0" destOrd="0" presId="urn:microsoft.com/office/officeart/2018/2/layout/IconVerticalSolidList"/>
    <dgm:cxn modelId="{BEB6682A-B1C1-48AC-9884-37B456CE72A4}" type="presOf" srcId="{B3B59AC1-B8DB-40C9-A27D-642BCC536C96}" destId="{0493CD5A-2D83-4E16-85FB-9264F8E9AB90}" srcOrd="0" destOrd="0" presId="urn:microsoft.com/office/officeart/2018/2/layout/IconVerticalSolidList"/>
    <dgm:cxn modelId="{9CE46B34-01E6-4EFC-B321-9F6B14137B6B}" type="presOf" srcId="{6975500C-DDBD-49DD-898D-5E8EF9CD53C6}" destId="{1B696061-E3D2-4515-B26F-2FD3A69341AD}" srcOrd="0" destOrd="0" presId="urn:microsoft.com/office/officeart/2018/2/layout/IconVerticalSolidList"/>
    <dgm:cxn modelId="{CA57BF60-D520-440F-933C-AE61716BAA3A}" type="presOf" srcId="{3F1762E5-AAB6-4F79-BFF2-1FB073925744}" destId="{1E908596-7C60-4467-A268-6BD7B0EF8253}" srcOrd="0" destOrd="0" presId="urn:microsoft.com/office/officeart/2018/2/layout/IconVerticalSolidList"/>
    <dgm:cxn modelId="{C986C09E-3579-4FB7-B07B-7CEE418F8D0A}" type="presOf" srcId="{E58E65BB-BA39-4BAA-98EF-D09CF3A0A9FD}" destId="{3E0F3C62-87DA-427C-8B8B-A533A33F74CA}" srcOrd="0" destOrd="0" presId="urn:microsoft.com/office/officeart/2018/2/layout/IconVerticalSolidList"/>
    <dgm:cxn modelId="{B83C8FA2-91C7-4623-88C1-983CEBC81CC4}" srcId="{E78C7534-CA2A-44B6-8C88-4893165CCD8D}" destId="{6975500C-DDBD-49DD-898D-5E8EF9CD53C6}" srcOrd="4" destOrd="0" parTransId="{859D678F-EAAB-4F74-BEC1-3C9DDD865C19}" sibTransId="{70CC4670-BF2B-4B2B-B46C-45699CBDCCD0}"/>
    <dgm:cxn modelId="{E5E406EE-8D21-439A-B7F3-B7555F1114F8}" type="presOf" srcId="{5F7859CF-87BC-4937-B856-51CFAF85142F}" destId="{AF3E245B-9D62-4E14-8F37-DEDE5E075F6C}" srcOrd="0" destOrd="0" presId="urn:microsoft.com/office/officeart/2018/2/layout/IconVerticalSolidList"/>
    <dgm:cxn modelId="{737057EB-B35A-42F6-B6E8-FB40E58C4D93}" type="presParOf" srcId="{2C43DD3E-41C4-4001-BD6A-C0167D359ED9}" destId="{187D865E-4C9D-43A3-8623-EE2044F1C02A}" srcOrd="0" destOrd="0" presId="urn:microsoft.com/office/officeart/2018/2/layout/IconVerticalSolidList"/>
    <dgm:cxn modelId="{50AEE267-C17E-4BC3-841C-5FEBD63B8CFB}" type="presParOf" srcId="{187D865E-4C9D-43A3-8623-EE2044F1C02A}" destId="{8F0ACC40-4FFA-4277-A8F5-35B457D3B56B}" srcOrd="0" destOrd="0" presId="urn:microsoft.com/office/officeart/2018/2/layout/IconVerticalSolidList"/>
    <dgm:cxn modelId="{46B23055-8D3C-4E01-9005-1DB8BFD764E1}" type="presParOf" srcId="{187D865E-4C9D-43A3-8623-EE2044F1C02A}" destId="{5BD6C759-20CF-486D-94E8-CFC04DBE5B11}" srcOrd="1" destOrd="0" presId="urn:microsoft.com/office/officeart/2018/2/layout/IconVerticalSolidList"/>
    <dgm:cxn modelId="{042D911F-9C75-48A8-9711-8E85E912BAC9}" type="presParOf" srcId="{187D865E-4C9D-43A3-8623-EE2044F1C02A}" destId="{725B459C-069C-4E7D-BB09-98867F5AD470}" srcOrd="2" destOrd="0" presId="urn:microsoft.com/office/officeart/2018/2/layout/IconVerticalSolidList"/>
    <dgm:cxn modelId="{ACAB58D1-4ABD-446D-8448-E60E2DF3AAB8}" type="presParOf" srcId="{187D865E-4C9D-43A3-8623-EE2044F1C02A}" destId="{3E0F3C62-87DA-427C-8B8B-A533A33F74CA}" srcOrd="3" destOrd="0" presId="urn:microsoft.com/office/officeart/2018/2/layout/IconVerticalSolidList"/>
    <dgm:cxn modelId="{0FE1A69B-42F4-40DD-98DA-F3D87823D7A1}" type="presParOf" srcId="{2C43DD3E-41C4-4001-BD6A-C0167D359ED9}" destId="{A5BF487E-DB56-4513-8C07-CD6D493E7C03}" srcOrd="1" destOrd="0" presId="urn:microsoft.com/office/officeart/2018/2/layout/IconVerticalSolidList"/>
    <dgm:cxn modelId="{54076DA3-367E-402C-84E6-B1DE0F65C621}" type="presParOf" srcId="{2C43DD3E-41C4-4001-BD6A-C0167D359ED9}" destId="{B9359A4B-2E6B-48C6-BD6B-A14E757285E1}" srcOrd="2" destOrd="0" presId="urn:microsoft.com/office/officeart/2018/2/layout/IconVerticalSolidList"/>
    <dgm:cxn modelId="{DC88A296-883B-467E-A07B-C4E80B510D6A}" type="presParOf" srcId="{B9359A4B-2E6B-48C6-BD6B-A14E757285E1}" destId="{50408766-DBE9-44A7-AF0B-6D0205C4AEA1}" srcOrd="0" destOrd="0" presId="urn:microsoft.com/office/officeart/2018/2/layout/IconVerticalSolidList"/>
    <dgm:cxn modelId="{81791CB7-F9CC-4C1C-AFF9-70B389C2DBD2}" type="presParOf" srcId="{B9359A4B-2E6B-48C6-BD6B-A14E757285E1}" destId="{87CA09E2-98D5-4489-AAE3-DF5FED8CECE5}" srcOrd="1" destOrd="0" presId="urn:microsoft.com/office/officeart/2018/2/layout/IconVerticalSolidList"/>
    <dgm:cxn modelId="{8854653E-D664-443F-8478-E92503840D33}" type="presParOf" srcId="{B9359A4B-2E6B-48C6-BD6B-A14E757285E1}" destId="{66EA3A13-53C7-4295-8329-2B99DC52392C}" srcOrd="2" destOrd="0" presId="urn:microsoft.com/office/officeart/2018/2/layout/IconVerticalSolidList"/>
    <dgm:cxn modelId="{2FBAFC32-8079-4A09-80F2-6CB5E1001835}" type="presParOf" srcId="{B9359A4B-2E6B-48C6-BD6B-A14E757285E1}" destId="{AF3E245B-9D62-4E14-8F37-DEDE5E075F6C}" srcOrd="3" destOrd="0" presId="urn:microsoft.com/office/officeart/2018/2/layout/IconVerticalSolidList"/>
    <dgm:cxn modelId="{034B5F07-D609-4A5D-A4E3-0DC75D5D1AD1}" type="presParOf" srcId="{2C43DD3E-41C4-4001-BD6A-C0167D359ED9}" destId="{B4F636EC-1EBA-417F-B0B1-983293FC3F06}" srcOrd="3" destOrd="0" presId="urn:microsoft.com/office/officeart/2018/2/layout/IconVerticalSolidList"/>
    <dgm:cxn modelId="{A00C48C8-11E2-4226-98F8-B5C657E7D5A7}" type="presParOf" srcId="{2C43DD3E-41C4-4001-BD6A-C0167D359ED9}" destId="{805985F7-0BAD-4C29-92E2-4A8091CBFED6}" srcOrd="4" destOrd="0" presId="urn:microsoft.com/office/officeart/2018/2/layout/IconVerticalSolidList"/>
    <dgm:cxn modelId="{A66A07D6-669C-4FAD-9CF2-08FBAD5E2B21}" type="presParOf" srcId="{805985F7-0BAD-4C29-92E2-4A8091CBFED6}" destId="{503245B9-A507-4C21-BEE9-9C7D70642D3A}" srcOrd="0" destOrd="0" presId="urn:microsoft.com/office/officeart/2018/2/layout/IconVerticalSolidList"/>
    <dgm:cxn modelId="{75FFC333-7886-40E0-B5D6-8116FF61A34B}" type="presParOf" srcId="{805985F7-0BAD-4C29-92E2-4A8091CBFED6}" destId="{0113454E-C79B-419B-94E5-6F24298BF83A}" srcOrd="1" destOrd="0" presId="urn:microsoft.com/office/officeart/2018/2/layout/IconVerticalSolidList"/>
    <dgm:cxn modelId="{2E9201C2-AB0F-4973-8450-82BCCA0F1DC2}" type="presParOf" srcId="{805985F7-0BAD-4C29-92E2-4A8091CBFED6}" destId="{216AFDDC-5E45-4D2D-80AF-432D88283D8F}" srcOrd="2" destOrd="0" presId="urn:microsoft.com/office/officeart/2018/2/layout/IconVerticalSolidList"/>
    <dgm:cxn modelId="{52A27639-3452-4131-A177-023417F0D1A2}" type="presParOf" srcId="{805985F7-0BAD-4C29-92E2-4A8091CBFED6}" destId="{0493CD5A-2D83-4E16-85FB-9264F8E9AB90}" srcOrd="3" destOrd="0" presId="urn:microsoft.com/office/officeart/2018/2/layout/IconVerticalSolidList"/>
    <dgm:cxn modelId="{843D086C-FF25-4D23-8F09-82D06C6A6F30}" type="presParOf" srcId="{2C43DD3E-41C4-4001-BD6A-C0167D359ED9}" destId="{52335382-2505-486F-AA48-A627547D5F40}" srcOrd="5" destOrd="0" presId="urn:microsoft.com/office/officeart/2018/2/layout/IconVerticalSolidList"/>
    <dgm:cxn modelId="{98BDE0E2-013B-43F2-B0C4-81E0A5E52520}" type="presParOf" srcId="{2C43DD3E-41C4-4001-BD6A-C0167D359ED9}" destId="{B483BFBE-CD90-494A-A8A7-8C6BF4289B27}" srcOrd="6" destOrd="0" presId="urn:microsoft.com/office/officeart/2018/2/layout/IconVerticalSolidList"/>
    <dgm:cxn modelId="{63CAC133-A10A-48F0-A768-F67CA3D9C672}" type="presParOf" srcId="{B483BFBE-CD90-494A-A8A7-8C6BF4289B27}" destId="{0A8378AF-1465-49EC-997D-9ED5CD2CE402}" srcOrd="0" destOrd="0" presId="urn:microsoft.com/office/officeart/2018/2/layout/IconVerticalSolidList"/>
    <dgm:cxn modelId="{8DB9E135-A492-4EE4-B6D2-FC76CE996BF8}" type="presParOf" srcId="{B483BFBE-CD90-494A-A8A7-8C6BF4289B27}" destId="{C968DFF7-5958-4126-8FFD-B1BA7EE5EF75}" srcOrd="1" destOrd="0" presId="urn:microsoft.com/office/officeart/2018/2/layout/IconVerticalSolidList"/>
    <dgm:cxn modelId="{EFE55BCF-1DDB-4C2F-9836-EC5C5C569423}" type="presParOf" srcId="{B483BFBE-CD90-494A-A8A7-8C6BF4289B27}" destId="{6BF3B528-1B7E-450C-B034-358D53DA31DA}" srcOrd="2" destOrd="0" presId="urn:microsoft.com/office/officeart/2018/2/layout/IconVerticalSolidList"/>
    <dgm:cxn modelId="{A04DCB78-5F93-49C0-8B02-A8C315CDFD03}" type="presParOf" srcId="{B483BFBE-CD90-494A-A8A7-8C6BF4289B27}" destId="{1E908596-7C60-4467-A268-6BD7B0EF8253}" srcOrd="3" destOrd="0" presId="urn:microsoft.com/office/officeart/2018/2/layout/IconVerticalSolidList"/>
    <dgm:cxn modelId="{3A90C65D-FCC3-4C24-83A7-A8CA726D027A}" type="presParOf" srcId="{2C43DD3E-41C4-4001-BD6A-C0167D359ED9}" destId="{2D52A586-3A81-4179-A4D8-E7DBADC4C336}" srcOrd="7" destOrd="0" presId="urn:microsoft.com/office/officeart/2018/2/layout/IconVerticalSolidList"/>
    <dgm:cxn modelId="{84053D25-7566-4FAD-93EC-37C752242836}" type="presParOf" srcId="{2C43DD3E-41C4-4001-BD6A-C0167D359ED9}" destId="{2411B8BC-DA5A-45F9-AB5B-413B078B0E61}" srcOrd="8" destOrd="0" presId="urn:microsoft.com/office/officeart/2018/2/layout/IconVerticalSolidList"/>
    <dgm:cxn modelId="{61D1E3E4-223C-4345-81E6-0EB8410C92C2}" type="presParOf" srcId="{2411B8BC-DA5A-45F9-AB5B-413B078B0E61}" destId="{97E8AEA5-987C-45F7-A28C-BDD3C3706DC6}" srcOrd="0" destOrd="0" presId="urn:microsoft.com/office/officeart/2018/2/layout/IconVerticalSolidList"/>
    <dgm:cxn modelId="{92FE4E1E-5630-4217-B6C0-764BB6A57482}" type="presParOf" srcId="{2411B8BC-DA5A-45F9-AB5B-413B078B0E61}" destId="{5CCC332B-F484-4D6A-A136-5081597BF244}" srcOrd="1" destOrd="0" presId="urn:microsoft.com/office/officeart/2018/2/layout/IconVerticalSolidList"/>
    <dgm:cxn modelId="{7E402136-06F2-436E-BB79-2FA23D017AD8}" type="presParOf" srcId="{2411B8BC-DA5A-45F9-AB5B-413B078B0E61}" destId="{6D458019-AB6A-48BD-919F-4D9078067165}" srcOrd="2" destOrd="0" presId="urn:microsoft.com/office/officeart/2018/2/layout/IconVerticalSolidList"/>
    <dgm:cxn modelId="{75907214-E2BC-4F04-87E8-56B646BAF696}" type="presParOf" srcId="{2411B8BC-DA5A-45F9-AB5B-413B078B0E61}" destId="{1B696061-E3D2-4515-B26F-2FD3A69341A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8734B84-274C-42DD-8C3D-D3F3140ED4D1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0A0FA70-8DCC-4DD6-A6A0-1237FA6A3A0C}">
      <dgm:prSet/>
      <dgm:spPr/>
      <dgm:t>
        <a:bodyPr/>
        <a:lstStyle/>
        <a:p>
          <a:r>
            <a:rPr lang="en-IN" dirty="0">
              <a:latin typeface="Times New Roman" panose="02020603050405020304" pitchFamily="18" charset="0"/>
              <a:cs typeface="Times New Roman" panose="02020603050405020304" pitchFamily="18" charset="0"/>
            </a:rPr>
            <a:t>Reinforcement learning is a feedback-based learning method, in which a learning agent gets a reward for each right action and gets a penalty for each wrong action. 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607F0B7-94A0-4CEA-86FE-B67C1E3686E4}" type="parTrans" cxnId="{5FBB13E2-3516-421D-AC74-B92DC39BAFC6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F1C268-7A00-4E2E-AB18-0C52FEF4F907}" type="sibTrans" cxnId="{5FBB13E2-3516-421D-AC74-B92DC39BAFC6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68A89C-2BF1-4EE3-9B8F-3E07EC4DC1DD}">
      <dgm:prSet/>
      <dgm:spPr/>
      <dgm:t>
        <a:bodyPr/>
        <a:lstStyle/>
        <a:p>
          <a:r>
            <a:rPr lang="en-IN" dirty="0">
              <a:latin typeface="Times New Roman" panose="02020603050405020304" pitchFamily="18" charset="0"/>
              <a:cs typeface="Times New Roman" panose="02020603050405020304" pitchFamily="18" charset="0"/>
            </a:rPr>
            <a:t>The agent learns automatically from feedbacks and improves its performance. In reinforcement learning, the agent interacts with the environment and explores it. 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1AFF46A-5A71-4372-885C-84CD32421984}" type="parTrans" cxnId="{10FD7633-BDB5-4AEB-A5EF-EA1E29A74121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2EB2F3-5682-44B1-83DC-12CE61B2964A}" type="sibTrans" cxnId="{10FD7633-BDB5-4AEB-A5EF-EA1E29A74121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20E88B8-D1B9-42C3-AAFF-B1A2C3DBEB6C}">
      <dgm:prSet/>
      <dgm:spPr/>
      <dgm:t>
        <a:bodyPr/>
        <a:lstStyle/>
        <a:p>
          <a:r>
            <a:rPr lang="en-IN" dirty="0">
              <a:latin typeface="Times New Roman" panose="02020603050405020304" pitchFamily="18" charset="0"/>
              <a:cs typeface="Times New Roman" panose="02020603050405020304" pitchFamily="18" charset="0"/>
            </a:rPr>
            <a:t>The goal of an agent is to get the most reward points, and hence, it improves its performance.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C04E8E1-6A32-4AB7-9E62-6585F1BBC384}" type="parTrans" cxnId="{4026E1F2-05D0-4821-8506-B0D50C278E79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5E2EB01-AC89-488E-90D9-DB1358F26BA4}" type="sibTrans" cxnId="{4026E1F2-05D0-4821-8506-B0D50C278E79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9DD609-9A6F-40A4-B361-A37CDF0ACB89}">
      <dgm:prSet/>
      <dgm:spPr/>
      <dgm:t>
        <a:bodyPr/>
        <a:lstStyle/>
        <a:p>
          <a:r>
            <a:rPr lang="en-IN">
              <a:latin typeface="Times New Roman" panose="02020603050405020304" pitchFamily="18" charset="0"/>
              <a:cs typeface="Times New Roman" panose="02020603050405020304" pitchFamily="18" charset="0"/>
            </a:rPr>
            <a:t>The robotic dog, which automatically learns the movement of his arms, is an example of Reinforcement learning.</a:t>
          </a:r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73B9C36-C5C0-4489-A2AF-B534E5B42D8F}" type="parTrans" cxnId="{79BB4CCA-E1FD-4C18-BE3B-39F08B76F474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2443342-B071-48ED-A32C-759969FFBC1D}" type="sibTrans" cxnId="{79BB4CCA-E1FD-4C18-BE3B-39F08B76F474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81661CD-F259-4AAA-8ABE-95EDCE70036D}" type="pres">
      <dgm:prSet presAssocID="{28734B84-274C-42DD-8C3D-D3F3140ED4D1}" presName="linear" presStyleCnt="0">
        <dgm:presLayoutVars>
          <dgm:animLvl val="lvl"/>
          <dgm:resizeHandles val="exact"/>
        </dgm:presLayoutVars>
      </dgm:prSet>
      <dgm:spPr/>
    </dgm:pt>
    <dgm:pt modelId="{EED5717B-89B8-4FD1-915A-17F08BE5DE55}" type="pres">
      <dgm:prSet presAssocID="{00A0FA70-8DCC-4DD6-A6A0-1237FA6A3A0C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2F87FB5D-483A-4311-91E4-F71C4101AED8}" type="pres">
      <dgm:prSet presAssocID="{2EF1C268-7A00-4E2E-AB18-0C52FEF4F907}" presName="spacer" presStyleCnt="0"/>
      <dgm:spPr/>
    </dgm:pt>
    <dgm:pt modelId="{F7491C5C-62BB-4C33-9C6D-1378BF350A0D}" type="pres">
      <dgm:prSet presAssocID="{5868A89C-2BF1-4EE3-9B8F-3E07EC4DC1DD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8BFFB355-0383-4928-82AA-FA1B0B77DD03}" type="pres">
      <dgm:prSet presAssocID="{012EB2F3-5682-44B1-83DC-12CE61B2964A}" presName="spacer" presStyleCnt="0"/>
      <dgm:spPr/>
    </dgm:pt>
    <dgm:pt modelId="{6681E553-05BD-434B-883D-C121F1864F08}" type="pres">
      <dgm:prSet presAssocID="{520E88B8-D1B9-42C3-AAFF-B1A2C3DBEB6C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8EC37D3A-F5FE-4748-A829-4A2F2B44D9C9}" type="pres">
      <dgm:prSet presAssocID="{A5E2EB01-AC89-488E-90D9-DB1358F26BA4}" presName="spacer" presStyleCnt="0"/>
      <dgm:spPr/>
    </dgm:pt>
    <dgm:pt modelId="{B03132EE-E01B-40A5-AC15-E7ABBC17A48D}" type="pres">
      <dgm:prSet presAssocID="{F39DD609-9A6F-40A4-B361-A37CDF0ACB89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5F99F901-E867-46DB-A788-5EFF6A1FB371}" type="presOf" srcId="{28734B84-274C-42DD-8C3D-D3F3140ED4D1}" destId="{B81661CD-F259-4AAA-8ABE-95EDCE70036D}" srcOrd="0" destOrd="0" presId="urn:microsoft.com/office/officeart/2005/8/layout/vList2"/>
    <dgm:cxn modelId="{10FD7633-BDB5-4AEB-A5EF-EA1E29A74121}" srcId="{28734B84-274C-42DD-8C3D-D3F3140ED4D1}" destId="{5868A89C-2BF1-4EE3-9B8F-3E07EC4DC1DD}" srcOrd="1" destOrd="0" parTransId="{41AFF46A-5A71-4372-885C-84CD32421984}" sibTransId="{012EB2F3-5682-44B1-83DC-12CE61B2964A}"/>
    <dgm:cxn modelId="{AECEED62-E2FC-436A-BE61-0288C0A53B14}" type="presOf" srcId="{F39DD609-9A6F-40A4-B361-A37CDF0ACB89}" destId="{B03132EE-E01B-40A5-AC15-E7ABBC17A48D}" srcOrd="0" destOrd="0" presId="urn:microsoft.com/office/officeart/2005/8/layout/vList2"/>
    <dgm:cxn modelId="{7403D070-4D84-443B-828D-01EA6DAA4374}" type="presOf" srcId="{00A0FA70-8DCC-4DD6-A6A0-1237FA6A3A0C}" destId="{EED5717B-89B8-4FD1-915A-17F08BE5DE55}" srcOrd="0" destOrd="0" presId="urn:microsoft.com/office/officeart/2005/8/layout/vList2"/>
    <dgm:cxn modelId="{3410BF9E-1CD1-4C33-A8EA-6265662680E7}" type="presOf" srcId="{520E88B8-D1B9-42C3-AAFF-B1A2C3DBEB6C}" destId="{6681E553-05BD-434B-883D-C121F1864F08}" srcOrd="0" destOrd="0" presId="urn:microsoft.com/office/officeart/2005/8/layout/vList2"/>
    <dgm:cxn modelId="{79BB4CCA-E1FD-4C18-BE3B-39F08B76F474}" srcId="{28734B84-274C-42DD-8C3D-D3F3140ED4D1}" destId="{F39DD609-9A6F-40A4-B361-A37CDF0ACB89}" srcOrd="3" destOrd="0" parTransId="{E73B9C36-C5C0-4489-A2AF-B534E5B42D8F}" sibTransId="{C2443342-B071-48ED-A32C-759969FFBC1D}"/>
    <dgm:cxn modelId="{E9B785D4-4F1C-4025-B0CA-015C5189895D}" type="presOf" srcId="{5868A89C-2BF1-4EE3-9B8F-3E07EC4DC1DD}" destId="{F7491C5C-62BB-4C33-9C6D-1378BF350A0D}" srcOrd="0" destOrd="0" presId="urn:microsoft.com/office/officeart/2005/8/layout/vList2"/>
    <dgm:cxn modelId="{5FBB13E2-3516-421D-AC74-B92DC39BAFC6}" srcId="{28734B84-274C-42DD-8C3D-D3F3140ED4D1}" destId="{00A0FA70-8DCC-4DD6-A6A0-1237FA6A3A0C}" srcOrd="0" destOrd="0" parTransId="{3607F0B7-94A0-4CEA-86FE-B67C1E3686E4}" sibTransId="{2EF1C268-7A00-4E2E-AB18-0C52FEF4F907}"/>
    <dgm:cxn modelId="{4026E1F2-05D0-4821-8506-B0D50C278E79}" srcId="{28734B84-274C-42DD-8C3D-D3F3140ED4D1}" destId="{520E88B8-D1B9-42C3-AAFF-B1A2C3DBEB6C}" srcOrd="2" destOrd="0" parTransId="{1C04E8E1-6A32-4AB7-9E62-6585F1BBC384}" sibTransId="{A5E2EB01-AC89-488E-90D9-DB1358F26BA4}"/>
    <dgm:cxn modelId="{DEFE48BD-C426-4CA6-941A-1B75B249ECBC}" type="presParOf" srcId="{B81661CD-F259-4AAA-8ABE-95EDCE70036D}" destId="{EED5717B-89B8-4FD1-915A-17F08BE5DE55}" srcOrd="0" destOrd="0" presId="urn:microsoft.com/office/officeart/2005/8/layout/vList2"/>
    <dgm:cxn modelId="{DE11838D-4F90-4A58-88C6-4679147E5D5D}" type="presParOf" srcId="{B81661CD-F259-4AAA-8ABE-95EDCE70036D}" destId="{2F87FB5D-483A-4311-91E4-F71C4101AED8}" srcOrd="1" destOrd="0" presId="urn:microsoft.com/office/officeart/2005/8/layout/vList2"/>
    <dgm:cxn modelId="{EAF5B617-9F9F-4DFC-9074-9E3F623DAC30}" type="presParOf" srcId="{B81661CD-F259-4AAA-8ABE-95EDCE70036D}" destId="{F7491C5C-62BB-4C33-9C6D-1378BF350A0D}" srcOrd="2" destOrd="0" presId="urn:microsoft.com/office/officeart/2005/8/layout/vList2"/>
    <dgm:cxn modelId="{4ECFA379-EA51-4178-AC95-8C4833BAE62B}" type="presParOf" srcId="{B81661CD-F259-4AAA-8ABE-95EDCE70036D}" destId="{8BFFB355-0383-4928-82AA-FA1B0B77DD03}" srcOrd="3" destOrd="0" presId="urn:microsoft.com/office/officeart/2005/8/layout/vList2"/>
    <dgm:cxn modelId="{81374A48-8BB2-47A8-8E3E-B849625455EC}" type="presParOf" srcId="{B81661CD-F259-4AAA-8ABE-95EDCE70036D}" destId="{6681E553-05BD-434B-883D-C121F1864F08}" srcOrd="4" destOrd="0" presId="urn:microsoft.com/office/officeart/2005/8/layout/vList2"/>
    <dgm:cxn modelId="{8986BE34-109E-4D9E-A7BE-C15A425F72DA}" type="presParOf" srcId="{B81661CD-F259-4AAA-8ABE-95EDCE70036D}" destId="{8EC37D3A-F5FE-4748-A829-4A2F2B44D9C9}" srcOrd="5" destOrd="0" presId="urn:microsoft.com/office/officeart/2005/8/layout/vList2"/>
    <dgm:cxn modelId="{712E9595-2BE3-4CAB-97B2-B73837199E83}" type="presParOf" srcId="{B81661CD-F259-4AAA-8ABE-95EDCE70036D}" destId="{B03132EE-E01B-40A5-AC15-E7ABBC17A48D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037C5DB-C2AD-4ABA-9B81-5ADFA232DA15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790D9590-AB63-45F2-B53B-A87D47CC0155}">
      <dgm:prSet custT="1"/>
      <dgm:spPr/>
      <dgm:t>
        <a:bodyPr/>
        <a:lstStyle/>
        <a:p>
          <a:r>
            <a:rPr lang="en-IN" sz="1800">
              <a:latin typeface="Times New Roman" panose="02020603050405020304" pitchFamily="18" charset="0"/>
              <a:cs typeface="Times New Roman" panose="02020603050405020304" pitchFamily="18" charset="0"/>
            </a:rPr>
            <a:t>Gaming</a:t>
          </a:r>
          <a:endParaRPr lang="en-US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762C12-155D-4F99-AA35-9B5CEE3EEC3E}" type="parTrans" cxnId="{37EF4A84-2E94-414D-99AA-470781CFA019}">
      <dgm:prSet/>
      <dgm:spPr/>
      <dgm:t>
        <a:bodyPr/>
        <a:lstStyle/>
        <a:p>
          <a:endParaRPr lang="en-US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B0BCB6-44CA-4C23-BDE6-62D6A178CA54}" type="sibTrans" cxnId="{37EF4A84-2E94-414D-99AA-470781CFA019}">
      <dgm:prSet/>
      <dgm:spPr/>
      <dgm:t>
        <a:bodyPr/>
        <a:lstStyle/>
        <a:p>
          <a:endParaRPr lang="en-US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02BAEC3-B7CB-406F-8D69-A856F9BEFF7D}">
      <dgm:prSet custT="1"/>
      <dgm:spPr/>
      <dgm:t>
        <a:bodyPr/>
        <a:lstStyle/>
        <a:p>
          <a:r>
            <a:rPr lang="en-IN" sz="1800">
              <a:latin typeface="Times New Roman" panose="02020603050405020304" pitchFamily="18" charset="0"/>
              <a:cs typeface="Times New Roman" panose="02020603050405020304" pitchFamily="18" charset="0"/>
            </a:rPr>
            <a:t>Robotics</a:t>
          </a:r>
          <a:endParaRPr lang="en-US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73A65CB-5A43-4F02-8128-4E0ED74D3325}" type="parTrans" cxnId="{3E706E71-B886-48A6-A97F-533A6DAE0D25}">
      <dgm:prSet/>
      <dgm:spPr/>
      <dgm:t>
        <a:bodyPr/>
        <a:lstStyle/>
        <a:p>
          <a:endParaRPr lang="en-US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D2F4F29-4A24-4AE8-B01E-70BF60E997A3}" type="sibTrans" cxnId="{3E706E71-B886-48A6-A97F-533A6DAE0D25}">
      <dgm:prSet/>
      <dgm:spPr/>
      <dgm:t>
        <a:bodyPr/>
        <a:lstStyle/>
        <a:p>
          <a:endParaRPr lang="en-US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812E1E-B6B5-4F3D-A16C-345F5C11CE9A}">
      <dgm:prSet custT="1"/>
      <dgm:spPr/>
      <dgm:t>
        <a:bodyPr/>
        <a:lstStyle/>
        <a:p>
          <a:r>
            <a:rPr lang="en-IN" sz="1800">
              <a:latin typeface="Times New Roman" panose="02020603050405020304" pitchFamily="18" charset="0"/>
              <a:cs typeface="Times New Roman" panose="02020603050405020304" pitchFamily="18" charset="0"/>
            </a:rPr>
            <a:t>Healthcare : </a:t>
          </a:r>
          <a:r>
            <a:rPr lang="en-US" sz="1800">
              <a:latin typeface="Times New Roman" panose="02020603050405020304" pitchFamily="18" charset="0"/>
              <a:cs typeface="Times New Roman" panose="02020603050405020304" pitchFamily="18" charset="0"/>
            </a:rPr>
            <a:t>D</a:t>
          </a:r>
          <a:r>
            <a:rPr lang="en-US" sz="1800" b="0" i="0">
              <a:latin typeface="Times New Roman" panose="02020603050405020304" pitchFamily="18" charset="0"/>
              <a:cs typeface="Times New Roman" panose="02020603050405020304" pitchFamily="18" charset="0"/>
            </a:rPr>
            <a:t>octors can discover the treatment type, appropriate doses of drugs, and timings for taking such doses.</a:t>
          </a:r>
          <a:endParaRPr lang="en-US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DEF26A-639B-40F4-905A-C1C0AEF87E3F}" type="parTrans" cxnId="{663D0D49-CAA4-4DB8-89E0-94AAA1A4804B}">
      <dgm:prSet/>
      <dgm:spPr/>
      <dgm:t>
        <a:bodyPr/>
        <a:lstStyle/>
        <a:p>
          <a:endParaRPr lang="en-US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F7B9307-8561-45E0-8E55-BA9FEDB8B9C2}" type="sibTrans" cxnId="{663D0D49-CAA4-4DB8-89E0-94AAA1A4804B}">
      <dgm:prSet/>
      <dgm:spPr/>
      <dgm:t>
        <a:bodyPr/>
        <a:lstStyle/>
        <a:p>
          <a:endParaRPr lang="en-US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BE12090-F3BE-4E48-ADC7-D6A79CCA993D}">
      <dgm:prSet custT="1"/>
      <dgm:spPr/>
      <dgm:t>
        <a:bodyPr/>
        <a:lstStyle/>
        <a:p>
          <a:r>
            <a:rPr lang="en-US" sz="1800">
              <a:latin typeface="Times New Roman" panose="02020603050405020304" pitchFamily="18" charset="0"/>
              <a:cs typeface="Times New Roman" panose="02020603050405020304" pitchFamily="18" charset="0"/>
            </a:rPr>
            <a:t>Manufacturing </a:t>
          </a:r>
        </a:p>
      </dgm:t>
    </dgm:pt>
    <dgm:pt modelId="{E0C28837-A59B-4DEE-9A12-1C65CA32511D}" type="parTrans" cxnId="{F6F4FC93-4694-4182-9A8F-7E0828489AC4}">
      <dgm:prSet/>
      <dgm:spPr/>
      <dgm:t>
        <a:bodyPr/>
        <a:lstStyle/>
        <a:p>
          <a:endParaRPr lang="en-US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409D62-B747-40AC-BDF9-C8F02A2172C6}" type="sibTrans" cxnId="{F6F4FC93-4694-4182-9A8F-7E0828489AC4}">
      <dgm:prSet/>
      <dgm:spPr/>
      <dgm:t>
        <a:bodyPr/>
        <a:lstStyle/>
        <a:p>
          <a:endParaRPr lang="en-US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C4EA306-D166-4351-8929-A2CD037A2EAE}">
      <dgm:prSet custT="1"/>
      <dgm:spPr/>
      <dgm:t>
        <a:bodyPr/>
        <a:lstStyle/>
        <a:p>
          <a:r>
            <a:rPr lang="en-US" sz="1800">
              <a:latin typeface="Times New Roman" panose="02020603050405020304" pitchFamily="18" charset="0"/>
              <a:cs typeface="Times New Roman" panose="02020603050405020304" pitchFamily="18" charset="0"/>
            </a:rPr>
            <a:t>Etc.</a:t>
          </a:r>
        </a:p>
      </dgm:t>
    </dgm:pt>
    <dgm:pt modelId="{30BDFF4B-1580-4B1D-A324-6BEA42A33C0D}" type="parTrans" cxnId="{E8768A2E-6AC6-42E3-AD53-6FD0EF187FF2}">
      <dgm:prSet/>
      <dgm:spPr/>
      <dgm:t>
        <a:bodyPr/>
        <a:lstStyle/>
        <a:p>
          <a:endParaRPr lang="en-US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EC70F3-06A5-4541-932B-5442A450BEDC}" type="sibTrans" cxnId="{E8768A2E-6AC6-42E3-AD53-6FD0EF187FF2}">
      <dgm:prSet/>
      <dgm:spPr/>
      <dgm:t>
        <a:bodyPr/>
        <a:lstStyle/>
        <a:p>
          <a:endParaRPr lang="en-US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AB76269-E530-461E-BD07-F45866F0D808}" type="pres">
      <dgm:prSet presAssocID="{1037C5DB-C2AD-4ABA-9B81-5ADFA232DA15}" presName="root" presStyleCnt="0">
        <dgm:presLayoutVars>
          <dgm:dir/>
          <dgm:resizeHandles val="exact"/>
        </dgm:presLayoutVars>
      </dgm:prSet>
      <dgm:spPr/>
    </dgm:pt>
    <dgm:pt modelId="{643DE55F-205A-4202-9CBE-371ED670BAB8}" type="pres">
      <dgm:prSet presAssocID="{790D9590-AB63-45F2-B53B-A87D47CC0155}" presName="compNode" presStyleCnt="0"/>
      <dgm:spPr/>
    </dgm:pt>
    <dgm:pt modelId="{3C8ACA50-E573-4054-94A5-60F0D895A9B6}" type="pres">
      <dgm:prSet presAssocID="{790D9590-AB63-45F2-B53B-A87D47CC0155}" presName="bgRect" presStyleLbl="bgShp" presStyleIdx="0" presStyleCnt="5"/>
      <dgm:spPr/>
    </dgm:pt>
    <dgm:pt modelId="{F36681F9-B74B-49FB-A387-7406C93E848E}" type="pres">
      <dgm:prSet presAssocID="{790D9590-AB63-45F2-B53B-A87D47CC0155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ame controller"/>
        </a:ext>
      </dgm:extLst>
    </dgm:pt>
    <dgm:pt modelId="{F8BC8969-06BF-4470-8224-2A35BA2903EF}" type="pres">
      <dgm:prSet presAssocID="{790D9590-AB63-45F2-B53B-A87D47CC0155}" presName="spaceRect" presStyleCnt="0"/>
      <dgm:spPr/>
    </dgm:pt>
    <dgm:pt modelId="{9D686EB7-F08C-4784-93CA-0EEEE839D1D6}" type="pres">
      <dgm:prSet presAssocID="{790D9590-AB63-45F2-B53B-A87D47CC0155}" presName="parTx" presStyleLbl="revTx" presStyleIdx="0" presStyleCnt="5">
        <dgm:presLayoutVars>
          <dgm:chMax val="0"/>
          <dgm:chPref val="0"/>
        </dgm:presLayoutVars>
      </dgm:prSet>
      <dgm:spPr/>
    </dgm:pt>
    <dgm:pt modelId="{66FB9379-40AA-422C-B712-3F3A17C473D7}" type="pres">
      <dgm:prSet presAssocID="{26B0BCB6-44CA-4C23-BDE6-62D6A178CA54}" presName="sibTrans" presStyleCnt="0"/>
      <dgm:spPr/>
    </dgm:pt>
    <dgm:pt modelId="{653DF2FA-A346-45E2-8014-FDB06625FEBD}" type="pres">
      <dgm:prSet presAssocID="{202BAEC3-B7CB-406F-8D69-A856F9BEFF7D}" presName="compNode" presStyleCnt="0"/>
      <dgm:spPr/>
    </dgm:pt>
    <dgm:pt modelId="{7C555471-1354-4D65-B19D-4CEBB38B2407}" type="pres">
      <dgm:prSet presAssocID="{202BAEC3-B7CB-406F-8D69-A856F9BEFF7D}" presName="bgRect" presStyleLbl="bgShp" presStyleIdx="1" presStyleCnt="5"/>
      <dgm:spPr/>
    </dgm:pt>
    <dgm:pt modelId="{906435E3-FE09-49A4-AA60-5FD7967BED47}" type="pres">
      <dgm:prSet presAssocID="{202BAEC3-B7CB-406F-8D69-A856F9BEFF7D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obot"/>
        </a:ext>
      </dgm:extLst>
    </dgm:pt>
    <dgm:pt modelId="{D163933C-D1A3-4E61-8DFB-4A226A693FF2}" type="pres">
      <dgm:prSet presAssocID="{202BAEC3-B7CB-406F-8D69-A856F9BEFF7D}" presName="spaceRect" presStyleCnt="0"/>
      <dgm:spPr/>
    </dgm:pt>
    <dgm:pt modelId="{C82E97E7-E909-4560-8CDB-760CFA5A8482}" type="pres">
      <dgm:prSet presAssocID="{202BAEC3-B7CB-406F-8D69-A856F9BEFF7D}" presName="parTx" presStyleLbl="revTx" presStyleIdx="1" presStyleCnt="5">
        <dgm:presLayoutVars>
          <dgm:chMax val="0"/>
          <dgm:chPref val="0"/>
        </dgm:presLayoutVars>
      </dgm:prSet>
      <dgm:spPr/>
    </dgm:pt>
    <dgm:pt modelId="{8B47EE07-4D07-4DF8-803F-6BB3CD1FC29C}" type="pres">
      <dgm:prSet presAssocID="{2D2F4F29-4A24-4AE8-B01E-70BF60E997A3}" presName="sibTrans" presStyleCnt="0"/>
      <dgm:spPr/>
    </dgm:pt>
    <dgm:pt modelId="{0319C710-DDA6-4785-9934-1DE6CF7366B4}" type="pres">
      <dgm:prSet presAssocID="{2E812E1E-B6B5-4F3D-A16C-345F5C11CE9A}" presName="compNode" presStyleCnt="0"/>
      <dgm:spPr/>
    </dgm:pt>
    <dgm:pt modelId="{28C374D1-BD53-489C-964C-578C700AD133}" type="pres">
      <dgm:prSet presAssocID="{2E812E1E-B6B5-4F3D-A16C-345F5C11CE9A}" presName="bgRect" presStyleLbl="bgShp" presStyleIdx="2" presStyleCnt="5"/>
      <dgm:spPr/>
    </dgm:pt>
    <dgm:pt modelId="{F8D182B1-D475-49F3-8282-2F04FAF334B4}" type="pres">
      <dgm:prSet presAssocID="{2E812E1E-B6B5-4F3D-A16C-345F5C11CE9A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dicine"/>
        </a:ext>
      </dgm:extLst>
    </dgm:pt>
    <dgm:pt modelId="{204308D7-A4BB-4F31-8AF4-D4BBDAE6240D}" type="pres">
      <dgm:prSet presAssocID="{2E812E1E-B6B5-4F3D-A16C-345F5C11CE9A}" presName="spaceRect" presStyleCnt="0"/>
      <dgm:spPr/>
    </dgm:pt>
    <dgm:pt modelId="{13635616-1A67-4565-AB78-768AB8AFDF15}" type="pres">
      <dgm:prSet presAssocID="{2E812E1E-B6B5-4F3D-A16C-345F5C11CE9A}" presName="parTx" presStyleLbl="revTx" presStyleIdx="2" presStyleCnt="5">
        <dgm:presLayoutVars>
          <dgm:chMax val="0"/>
          <dgm:chPref val="0"/>
        </dgm:presLayoutVars>
      </dgm:prSet>
      <dgm:spPr/>
    </dgm:pt>
    <dgm:pt modelId="{856FE2BC-44E0-46E9-B244-A559882A509E}" type="pres">
      <dgm:prSet presAssocID="{FF7B9307-8561-45E0-8E55-BA9FEDB8B9C2}" presName="sibTrans" presStyleCnt="0"/>
      <dgm:spPr/>
    </dgm:pt>
    <dgm:pt modelId="{B1EEBD18-029A-4086-8246-FA6A9B001154}" type="pres">
      <dgm:prSet presAssocID="{8BE12090-F3BE-4E48-ADC7-D6A79CCA993D}" presName="compNode" presStyleCnt="0"/>
      <dgm:spPr/>
    </dgm:pt>
    <dgm:pt modelId="{6E74F005-AA8A-4913-8F01-3D21F1F48445}" type="pres">
      <dgm:prSet presAssocID="{8BE12090-F3BE-4E48-ADC7-D6A79CCA993D}" presName="bgRect" presStyleLbl="bgShp" presStyleIdx="3" presStyleCnt="5"/>
      <dgm:spPr/>
    </dgm:pt>
    <dgm:pt modelId="{4687AB62-CAAF-4EFB-A787-A357FBE8CF5B}" type="pres">
      <dgm:prSet presAssocID="{8BE12090-F3BE-4E48-ADC7-D6A79CCA993D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actory"/>
        </a:ext>
      </dgm:extLst>
    </dgm:pt>
    <dgm:pt modelId="{828CAB58-ED4D-44E4-9788-4EB4FFA6172E}" type="pres">
      <dgm:prSet presAssocID="{8BE12090-F3BE-4E48-ADC7-D6A79CCA993D}" presName="spaceRect" presStyleCnt="0"/>
      <dgm:spPr/>
    </dgm:pt>
    <dgm:pt modelId="{B0737C67-D7E6-4624-8B5C-E57DE584D18B}" type="pres">
      <dgm:prSet presAssocID="{8BE12090-F3BE-4E48-ADC7-D6A79CCA993D}" presName="parTx" presStyleLbl="revTx" presStyleIdx="3" presStyleCnt="5">
        <dgm:presLayoutVars>
          <dgm:chMax val="0"/>
          <dgm:chPref val="0"/>
        </dgm:presLayoutVars>
      </dgm:prSet>
      <dgm:spPr/>
    </dgm:pt>
    <dgm:pt modelId="{4BCCE52B-F355-474D-AAAE-B40AC2E52B7B}" type="pres">
      <dgm:prSet presAssocID="{B4409D62-B747-40AC-BDF9-C8F02A2172C6}" presName="sibTrans" presStyleCnt="0"/>
      <dgm:spPr/>
    </dgm:pt>
    <dgm:pt modelId="{022D482C-EF84-463B-AA4F-636BF2C8C615}" type="pres">
      <dgm:prSet presAssocID="{6C4EA306-D166-4351-8929-A2CD037A2EAE}" presName="compNode" presStyleCnt="0"/>
      <dgm:spPr/>
    </dgm:pt>
    <dgm:pt modelId="{41A52647-7FB0-4087-B909-9FD46B20DC86}" type="pres">
      <dgm:prSet presAssocID="{6C4EA306-D166-4351-8929-A2CD037A2EAE}" presName="bgRect" presStyleLbl="bgShp" presStyleIdx="4" presStyleCnt="5"/>
      <dgm:spPr/>
    </dgm:pt>
    <dgm:pt modelId="{3AEE62CE-05F5-4EC5-B03F-A2C1AF2A1F5E}" type="pres">
      <dgm:prSet presAssocID="{6C4EA306-D166-4351-8929-A2CD037A2EAE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imono"/>
        </a:ext>
      </dgm:extLst>
    </dgm:pt>
    <dgm:pt modelId="{28EF44E4-9F8D-406E-970D-3F06A79E335F}" type="pres">
      <dgm:prSet presAssocID="{6C4EA306-D166-4351-8929-A2CD037A2EAE}" presName="spaceRect" presStyleCnt="0"/>
      <dgm:spPr/>
    </dgm:pt>
    <dgm:pt modelId="{7CF057D8-22C0-4BB0-84F2-41E2512BC717}" type="pres">
      <dgm:prSet presAssocID="{6C4EA306-D166-4351-8929-A2CD037A2EAE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0C26B60A-A723-4E6D-B2F7-33B4A82A0851}" type="presOf" srcId="{8BE12090-F3BE-4E48-ADC7-D6A79CCA993D}" destId="{B0737C67-D7E6-4624-8B5C-E57DE584D18B}" srcOrd="0" destOrd="0" presId="urn:microsoft.com/office/officeart/2018/2/layout/IconVerticalSolidList"/>
    <dgm:cxn modelId="{E8768A2E-6AC6-42E3-AD53-6FD0EF187FF2}" srcId="{1037C5DB-C2AD-4ABA-9B81-5ADFA232DA15}" destId="{6C4EA306-D166-4351-8929-A2CD037A2EAE}" srcOrd="4" destOrd="0" parTransId="{30BDFF4B-1580-4B1D-A324-6BEA42A33C0D}" sibTransId="{7EEC70F3-06A5-4541-932B-5442A450BEDC}"/>
    <dgm:cxn modelId="{663D0D49-CAA4-4DB8-89E0-94AAA1A4804B}" srcId="{1037C5DB-C2AD-4ABA-9B81-5ADFA232DA15}" destId="{2E812E1E-B6B5-4F3D-A16C-345F5C11CE9A}" srcOrd="2" destOrd="0" parTransId="{49DEF26A-639B-40F4-905A-C1C0AEF87E3F}" sibTransId="{FF7B9307-8561-45E0-8E55-BA9FEDB8B9C2}"/>
    <dgm:cxn modelId="{3E706E71-B886-48A6-A97F-533A6DAE0D25}" srcId="{1037C5DB-C2AD-4ABA-9B81-5ADFA232DA15}" destId="{202BAEC3-B7CB-406F-8D69-A856F9BEFF7D}" srcOrd="1" destOrd="0" parTransId="{873A65CB-5A43-4F02-8128-4E0ED74D3325}" sibTransId="{2D2F4F29-4A24-4AE8-B01E-70BF60E997A3}"/>
    <dgm:cxn modelId="{135A5780-B706-477B-9B71-AAE7C2EF124B}" type="presOf" srcId="{2E812E1E-B6B5-4F3D-A16C-345F5C11CE9A}" destId="{13635616-1A67-4565-AB78-768AB8AFDF15}" srcOrd="0" destOrd="0" presId="urn:microsoft.com/office/officeart/2018/2/layout/IconVerticalSolidList"/>
    <dgm:cxn modelId="{37EF4A84-2E94-414D-99AA-470781CFA019}" srcId="{1037C5DB-C2AD-4ABA-9B81-5ADFA232DA15}" destId="{790D9590-AB63-45F2-B53B-A87D47CC0155}" srcOrd="0" destOrd="0" parTransId="{EC762C12-155D-4F99-AA35-9B5CEE3EEC3E}" sibTransId="{26B0BCB6-44CA-4C23-BDE6-62D6A178CA54}"/>
    <dgm:cxn modelId="{F6F4FC93-4694-4182-9A8F-7E0828489AC4}" srcId="{1037C5DB-C2AD-4ABA-9B81-5ADFA232DA15}" destId="{8BE12090-F3BE-4E48-ADC7-D6A79CCA993D}" srcOrd="3" destOrd="0" parTransId="{E0C28837-A59B-4DEE-9A12-1C65CA32511D}" sibTransId="{B4409D62-B747-40AC-BDF9-C8F02A2172C6}"/>
    <dgm:cxn modelId="{E6B48294-BB8D-4C01-8014-7BAD7A6E29CD}" type="presOf" srcId="{1037C5DB-C2AD-4ABA-9B81-5ADFA232DA15}" destId="{DAB76269-E530-461E-BD07-F45866F0D808}" srcOrd="0" destOrd="0" presId="urn:microsoft.com/office/officeart/2018/2/layout/IconVerticalSolidList"/>
    <dgm:cxn modelId="{644B2EAD-2FCD-4F2D-A251-6D77EA2A51AB}" type="presOf" srcId="{790D9590-AB63-45F2-B53B-A87D47CC0155}" destId="{9D686EB7-F08C-4784-93CA-0EEEE839D1D6}" srcOrd="0" destOrd="0" presId="urn:microsoft.com/office/officeart/2018/2/layout/IconVerticalSolidList"/>
    <dgm:cxn modelId="{6A9D0EAE-E7EB-4AEB-9A04-910F3CA01EA7}" type="presOf" srcId="{202BAEC3-B7CB-406F-8D69-A856F9BEFF7D}" destId="{C82E97E7-E909-4560-8CDB-760CFA5A8482}" srcOrd="0" destOrd="0" presId="urn:microsoft.com/office/officeart/2018/2/layout/IconVerticalSolidList"/>
    <dgm:cxn modelId="{457ABFCA-6F1F-48C7-9E2A-AE6010D08E5D}" type="presOf" srcId="{6C4EA306-D166-4351-8929-A2CD037A2EAE}" destId="{7CF057D8-22C0-4BB0-84F2-41E2512BC717}" srcOrd="0" destOrd="0" presId="urn:microsoft.com/office/officeart/2018/2/layout/IconVerticalSolidList"/>
    <dgm:cxn modelId="{9AFDB15E-16AB-451B-86FA-5E1F168A2089}" type="presParOf" srcId="{DAB76269-E530-461E-BD07-F45866F0D808}" destId="{643DE55F-205A-4202-9CBE-371ED670BAB8}" srcOrd="0" destOrd="0" presId="urn:microsoft.com/office/officeart/2018/2/layout/IconVerticalSolidList"/>
    <dgm:cxn modelId="{6D11D6C2-0711-47B9-9811-2366593DFC65}" type="presParOf" srcId="{643DE55F-205A-4202-9CBE-371ED670BAB8}" destId="{3C8ACA50-E573-4054-94A5-60F0D895A9B6}" srcOrd="0" destOrd="0" presId="urn:microsoft.com/office/officeart/2018/2/layout/IconVerticalSolidList"/>
    <dgm:cxn modelId="{873FD72D-92CB-4199-8BAF-BC2934E446A9}" type="presParOf" srcId="{643DE55F-205A-4202-9CBE-371ED670BAB8}" destId="{F36681F9-B74B-49FB-A387-7406C93E848E}" srcOrd="1" destOrd="0" presId="urn:microsoft.com/office/officeart/2018/2/layout/IconVerticalSolidList"/>
    <dgm:cxn modelId="{7D27DED7-4D41-438A-A55A-64A630523BFC}" type="presParOf" srcId="{643DE55F-205A-4202-9CBE-371ED670BAB8}" destId="{F8BC8969-06BF-4470-8224-2A35BA2903EF}" srcOrd="2" destOrd="0" presId="urn:microsoft.com/office/officeart/2018/2/layout/IconVerticalSolidList"/>
    <dgm:cxn modelId="{E4227AFC-0555-4722-A1D8-FDB8B71AA708}" type="presParOf" srcId="{643DE55F-205A-4202-9CBE-371ED670BAB8}" destId="{9D686EB7-F08C-4784-93CA-0EEEE839D1D6}" srcOrd="3" destOrd="0" presId="urn:microsoft.com/office/officeart/2018/2/layout/IconVerticalSolidList"/>
    <dgm:cxn modelId="{832D0A3C-DF46-4879-910D-5BBA2E9FD3E1}" type="presParOf" srcId="{DAB76269-E530-461E-BD07-F45866F0D808}" destId="{66FB9379-40AA-422C-B712-3F3A17C473D7}" srcOrd="1" destOrd="0" presId="urn:microsoft.com/office/officeart/2018/2/layout/IconVerticalSolidList"/>
    <dgm:cxn modelId="{B19133E2-15F0-4E5C-9C5F-58A9238D3A58}" type="presParOf" srcId="{DAB76269-E530-461E-BD07-F45866F0D808}" destId="{653DF2FA-A346-45E2-8014-FDB06625FEBD}" srcOrd="2" destOrd="0" presId="urn:microsoft.com/office/officeart/2018/2/layout/IconVerticalSolidList"/>
    <dgm:cxn modelId="{B618694C-5D34-472C-A5E3-52E02ACA20A7}" type="presParOf" srcId="{653DF2FA-A346-45E2-8014-FDB06625FEBD}" destId="{7C555471-1354-4D65-B19D-4CEBB38B2407}" srcOrd="0" destOrd="0" presId="urn:microsoft.com/office/officeart/2018/2/layout/IconVerticalSolidList"/>
    <dgm:cxn modelId="{29E2C9D7-96C1-45A0-8926-3AA8815C82F1}" type="presParOf" srcId="{653DF2FA-A346-45E2-8014-FDB06625FEBD}" destId="{906435E3-FE09-49A4-AA60-5FD7967BED47}" srcOrd="1" destOrd="0" presId="urn:microsoft.com/office/officeart/2018/2/layout/IconVerticalSolidList"/>
    <dgm:cxn modelId="{39BAF9AA-2E1A-455A-9581-7294F5608819}" type="presParOf" srcId="{653DF2FA-A346-45E2-8014-FDB06625FEBD}" destId="{D163933C-D1A3-4E61-8DFB-4A226A693FF2}" srcOrd="2" destOrd="0" presId="urn:microsoft.com/office/officeart/2018/2/layout/IconVerticalSolidList"/>
    <dgm:cxn modelId="{66DC70D9-060C-4AFF-92D8-56F71A5E4BDA}" type="presParOf" srcId="{653DF2FA-A346-45E2-8014-FDB06625FEBD}" destId="{C82E97E7-E909-4560-8CDB-760CFA5A8482}" srcOrd="3" destOrd="0" presId="urn:microsoft.com/office/officeart/2018/2/layout/IconVerticalSolidList"/>
    <dgm:cxn modelId="{0ABF0A15-ECAA-4013-A794-328A6143E672}" type="presParOf" srcId="{DAB76269-E530-461E-BD07-F45866F0D808}" destId="{8B47EE07-4D07-4DF8-803F-6BB3CD1FC29C}" srcOrd="3" destOrd="0" presId="urn:microsoft.com/office/officeart/2018/2/layout/IconVerticalSolidList"/>
    <dgm:cxn modelId="{74F12EEF-3657-432E-8A83-9A18B827825B}" type="presParOf" srcId="{DAB76269-E530-461E-BD07-F45866F0D808}" destId="{0319C710-DDA6-4785-9934-1DE6CF7366B4}" srcOrd="4" destOrd="0" presId="urn:microsoft.com/office/officeart/2018/2/layout/IconVerticalSolidList"/>
    <dgm:cxn modelId="{E73C4B8A-7346-4642-AC3B-FC1456DD692F}" type="presParOf" srcId="{0319C710-DDA6-4785-9934-1DE6CF7366B4}" destId="{28C374D1-BD53-489C-964C-578C700AD133}" srcOrd="0" destOrd="0" presId="urn:microsoft.com/office/officeart/2018/2/layout/IconVerticalSolidList"/>
    <dgm:cxn modelId="{15922CFB-769E-42D1-89C9-8B851D4046D1}" type="presParOf" srcId="{0319C710-DDA6-4785-9934-1DE6CF7366B4}" destId="{F8D182B1-D475-49F3-8282-2F04FAF334B4}" srcOrd="1" destOrd="0" presId="urn:microsoft.com/office/officeart/2018/2/layout/IconVerticalSolidList"/>
    <dgm:cxn modelId="{23B4C5BF-55A2-44BF-8EE4-EEC1E8576B1F}" type="presParOf" srcId="{0319C710-DDA6-4785-9934-1DE6CF7366B4}" destId="{204308D7-A4BB-4F31-8AF4-D4BBDAE6240D}" srcOrd="2" destOrd="0" presId="urn:microsoft.com/office/officeart/2018/2/layout/IconVerticalSolidList"/>
    <dgm:cxn modelId="{370AE207-70AF-43B5-A018-FEAFBEED29A6}" type="presParOf" srcId="{0319C710-DDA6-4785-9934-1DE6CF7366B4}" destId="{13635616-1A67-4565-AB78-768AB8AFDF15}" srcOrd="3" destOrd="0" presId="urn:microsoft.com/office/officeart/2018/2/layout/IconVerticalSolidList"/>
    <dgm:cxn modelId="{B164B9FA-EE54-4780-90D9-58923EB6E2B6}" type="presParOf" srcId="{DAB76269-E530-461E-BD07-F45866F0D808}" destId="{856FE2BC-44E0-46E9-B244-A559882A509E}" srcOrd="5" destOrd="0" presId="urn:microsoft.com/office/officeart/2018/2/layout/IconVerticalSolidList"/>
    <dgm:cxn modelId="{FF484225-9705-49F9-A9F9-35E0379BBC3F}" type="presParOf" srcId="{DAB76269-E530-461E-BD07-F45866F0D808}" destId="{B1EEBD18-029A-4086-8246-FA6A9B001154}" srcOrd="6" destOrd="0" presId="urn:microsoft.com/office/officeart/2018/2/layout/IconVerticalSolidList"/>
    <dgm:cxn modelId="{949FDBB0-2C56-456A-99DE-FA23416023A2}" type="presParOf" srcId="{B1EEBD18-029A-4086-8246-FA6A9B001154}" destId="{6E74F005-AA8A-4913-8F01-3D21F1F48445}" srcOrd="0" destOrd="0" presId="urn:microsoft.com/office/officeart/2018/2/layout/IconVerticalSolidList"/>
    <dgm:cxn modelId="{B0F98D46-A39E-4157-9696-53A278D2FA0D}" type="presParOf" srcId="{B1EEBD18-029A-4086-8246-FA6A9B001154}" destId="{4687AB62-CAAF-4EFB-A787-A357FBE8CF5B}" srcOrd="1" destOrd="0" presId="urn:microsoft.com/office/officeart/2018/2/layout/IconVerticalSolidList"/>
    <dgm:cxn modelId="{6A0A2AD8-8BF5-483E-8BC6-55B01ADBE9EE}" type="presParOf" srcId="{B1EEBD18-029A-4086-8246-FA6A9B001154}" destId="{828CAB58-ED4D-44E4-9788-4EB4FFA6172E}" srcOrd="2" destOrd="0" presId="urn:microsoft.com/office/officeart/2018/2/layout/IconVerticalSolidList"/>
    <dgm:cxn modelId="{413E5E51-391A-4BAC-A9AA-B55D921657AC}" type="presParOf" srcId="{B1EEBD18-029A-4086-8246-FA6A9B001154}" destId="{B0737C67-D7E6-4624-8B5C-E57DE584D18B}" srcOrd="3" destOrd="0" presId="urn:microsoft.com/office/officeart/2018/2/layout/IconVerticalSolidList"/>
    <dgm:cxn modelId="{C225A3B6-ED1B-4917-8961-1B7117984349}" type="presParOf" srcId="{DAB76269-E530-461E-BD07-F45866F0D808}" destId="{4BCCE52B-F355-474D-AAAE-B40AC2E52B7B}" srcOrd="7" destOrd="0" presId="urn:microsoft.com/office/officeart/2018/2/layout/IconVerticalSolidList"/>
    <dgm:cxn modelId="{38F93205-5B34-4CB1-83A8-B7513D542760}" type="presParOf" srcId="{DAB76269-E530-461E-BD07-F45866F0D808}" destId="{022D482C-EF84-463B-AA4F-636BF2C8C615}" srcOrd="8" destOrd="0" presId="urn:microsoft.com/office/officeart/2018/2/layout/IconVerticalSolidList"/>
    <dgm:cxn modelId="{33966036-73E9-4065-A540-85C9A755D882}" type="presParOf" srcId="{022D482C-EF84-463B-AA4F-636BF2C8C615}" destId="{41A52647-7FB0-4087-B909-9FD46B20DC86}" srcOrd="0" destOrd="0" presId="urn:microsoft.com/office/officeart/2018/2/layout/IconVerticalSolidList"/>
    <dgm:cxn modelId="{B9D0F5E7-3AF5-41D2-ABB0-2ABC2E0E697B}" type="presParOf" srcId="{022D482C-EF84-463B-AA4F-636BF2C8C615}" destId="{3AEE62CE-05F5-4EC5-B03F-A2C1AF2A1F5E}" srcOrd="1" destOrd="0" presId="urn:microsoft.com/office/officeart/2018/2/layout/IconVerticalSolidList"/>
    <dgm:cxn modelId="{D1CB8443-A762-4BE8-9080-5007756EB754}" type="presParOf" srcId="{022D482C-EF84-463B-AA4F-636BF2C8C615}" destId="{28EF44E4-9F8D-406E-970D-3F06A79E335F}" srcOrd="2" destOrd="0" presId="urn:microsoft.com/office/officeart/2018/2/layout/IconVerticalSolidList"/>
    <dgm:cxn modelId="{1CF640DC-322A-4B6C-BCCF-099339C965F0}" type="presParOf" srcId="{022D482C-EF84-463B-AA4F-636BF2C8C615}" destId="{7CF057D8-22C0-4BB0-84F2-41E2512BC71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5E4DCE-F924-4472-A345-7451E4591C18}">
      <dsp:nvSpPr>
        <dsp:cNvPr id="0" name=""/>
        <dsp:cNvSpPr/>
      </dsp:nvSpPr>
      <dsp:spPr>
        <a:xfrm>
          <a:off x="0" y="2944"/>
          <a:ext cx="6682374" cy="16380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kern="1200">
              <a:latin typeface="Times New Roman" panose="02020603050405020304" pitchFamily="18" charset="0"/>
              <a:cs typeface="Times New Roman" panose="02020603050405020304" pitchFamily="18" charset="0"/>
            </a:rPr>
            <a:t>Supervised learning is a type of machine learning method in which we provide sample labelled data to the machine learning system to train it, and on that basis, it predicts the output.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9961" y="82905"/>
        <a:ext cx="6522452" cy="1478078"/>
      </dsp:txXfrm>
    </dsp:sp>
    <dsp:sp modelId="{A6650335-F4E2-4591-BC53-65124A8794D9}">
      <dsp:nvSpPr>
        <dsp:cNvPr id="0" name=""/>
        <dsp:cNvSpPr/>
      </dsp:nvSpPr>
      <dsp:spPr>
        <a:xfrm>
          <a:off x="0" y="1721584"/>
          <a:ext cx="6682374" cy="1638000"/>
        </a:xfrm>
        <a:prstGeom prst="roundRect">
          <a:avLst/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kern="1200">
              <a:latin typeface="Times New Roman" panose="02020603050405020304" pitchFamily="18" charset="0"/>
              <a:cs typeface="Times New Roman" panose="02020603050405020304" pitchFamily="18" charset="0"/>
            </a:rPr>
            <a:t>The system creates a model using labelled data to understand the datasets and learn about each data, once the training and processing are done then we test the model by providing a sample data to check whether it is predicting the exact output or not.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9961" y="1801545"/>
        <a:ext cx="6522452" cy="1478078"/>
      </dsp:txXfrm>
    </dsp:sp>
    <dsp:sp modelId="{969589A0-E03B-4271-9ACC-1958805F6F38}">
      <dsp:nvSpPr>
        <dsp:cNvPr id="0" name=""/>
        <dsp:cNvSpPr/>
      </dsp:nvSpPr>
      <dsp:spPr>
        <a:xfrm>
          <a:off x="0" y="3440225"/>
          <a:ext cx="6682374" cy="1638000"/>
        </a:xfrm>
        <a:prstGeom prst="round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000" kern="1200">
              <a:latin typeface="Times New Roman" panose="02020603050405020304" pitchFamily="18" charset="0"/>
              <a:cs typeface="Times New Roman" panose="02020603050405020304" pitchFamily="18" charset="0"/>
            </a:rPr>
            <a:t>The goal of supervised learning is to map input data with the output data. </a:t>
          </a:r>
          <a:endParaRPr lang="en-US" sz="20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9961" y="3520186"/>
        <a:ext cx="6522452" cy="14780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152639-C418-49DD-8046-2F98542B69E2}">
      <dsp:nvSpPr>
        <dsp:cNvPr id="0" name=""/>
        <dsp:cNvSpPr/>
      </dsp:nvSpPr>
      <dsp:spPr>
        <a:xfrm>
          <a:off x="0" y="0"/>
          <a:ext cx="7990236" cy="21605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4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Unsupervised learning is a learning method in which a machine learns without any supervision.</a:t>
          </a:r>
          <a:endParaRPr lang="en-US" sz="4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5467" y="105467"/>
        <a:ext cx="7779302" cy="1949566"/>
      </dsp:txXfrm>
    </dsp:sp>
    <dsp:sp modelId="{5ABB1DDA-6B3C-4573-9689-72527A310756}">
      <dsp:nvSpPr>
        <dsp:cNvPr id="0" name=""/>
        <dsp:cNvSpPr/>
      </dsp:nvSpPr>
      <dsp:spPr>
        <a:xfrm>
          <a:off x="0" y="2166668"/>
          <a:ext cx="7990236" cy="2160500"/>
        </a:xfrm>
        <a:prstGeom prst="roundRect">
          <a:avLst/>
        </a:prstGeom>
        <a:gradFill rotWithShape="0">
          <a:gsLst>
            <a:gs pos="0">
              <a:schemeClr val="accent2">
                <a:hueOff val="3221807"/>
                <a:satOff val="-9246"/>
                <a:lumOff val="-1480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3221807"/>
                <a:satOff val="-9246"/>
                <a:lumOff val="-1480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3221807"/>
                <a:satOff val="-9246"/>
                <a:lumOff val="-1480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endParaRPr lang="en-US" sz="4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endParaRPr lang="en-US" sz="4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endParaRPr lang="en-US" sz="4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4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Works on unlabeled datasets.</a:t>
          </a:r>
        </a:p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endParaRPr lang="en-US" sz="4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endParaRPr lang="en-US" sz="4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4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</dsp:txBody>
      <dsp:txXfrm>
        <a:off x="105467" y="2272135"/>
        <a:ext cx="7779302" cy="1949566"/>
      </dsp:txXfrm>
    </dsp:sp>
    <dsp:sp modelId="{00643E32-CB79-481D-8E61-FCB68DF64852}">
      <dsp:nvSpPr>
        <dsp:cNvPr id="0" name=""/>
        <dsp:cNvSpPr/>
      </dsp:nvSpPr>
      <dsp:spPr>
        <a:xfrm>
          <a:off x="0" y="4333336"/>
          <a:ext cx="7990236" cy="2160500"/>
        </a:xfrm>
        <a:prstGeom prst="roundRect">
          <a:avLst/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Identifies hidden structures in the data.</a:t>
          </a:r>
        </a:p>
      </dsp:txBody>
      <dsp:txXfrm>
        <a:off x="105467" y="4438803"/>
        <a:ext cx="7779302" cy="194956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0ACC40-4FFA-4277-A8F5-35B457D3B56B}">
      <dsp:nvSpPr>
        <dsp:cNvPr id="0" name=""/>
        <dsp:cNvSpPr/>
      </dsp:nvSpPr>
      <dsp:spPr>
        <a:xfrm>
          <a:off x="0" y="5004"/>
          <a:ext cx="7942883" cy="106604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D6C759-20CF-486D-94E8-CFC04DBE5B11}">
      <dsp:nvSpPr>
        <dsp:cNvPr id="0" name=""/>
        <dsp:cNvSpPr/>
      </dsp:nvSpPr>
      <dsp:spPr>
        <a:xfrm>
          <a:off x="322478" y="244864"/>
          <a:ext cx="586324" cy="58632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0F3C62-87DA-427C-8B8B-A533A33F74CA}">
      <dsp:nvSpPr>
        <dsp:cNvPr id="0" name=""/>
        <dsp:cNvSpPr/>
      </dsp:nvSpPr>
      <dsp:spPr>
        <a:xfrm>
          <a:off x="1231280" y="5004"/>
          <a:ext cx="6711602" cy="1066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823" tIns="112823" rIns="112823" bIns="112823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>
              <a:latin typeface="Times New Roman" panose="02020603050405020304" pitchFamily="18" charset="0"/>
              <a:cs typeface="Times New Roman" panose="02020603050405020304" pitchFamily="18" charset="0"/>
            </a:rPr>
            <a:t>Audience segmentation.</a:t>
          </a:r>
          <a:endParaRPr lang="en-US" sz="20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31280" y="5004"/>
        <a:ext cx="6711602" cy="1066043"/>
      </dsp:txXfrm>
    </dsp:sp>
    <dsp:sp modelId="{50408766-DBE9-44A7-AF0B-6D0205C4AEA1}">
      <dsp:nvSpPr>
        <dsp:cNvPr id="0" name=""/>
        <dsp:cNvSpPr/>
      </dsp:nvSpPr>
      <dsp:spPr>
        <a:xfrm>
          <a:off x="0" y="1337559"/>
          <a:ext cx="7942883" cy="106604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CA09E2-98D5-4489-AAE3-DF5FED8CECE5}">
      <dsp:nvSpPr>
        <dsp:cNvPr id="0" name=""/>
        <dsp:cNvSpPr/>
      </dsp:nvSpPr>
      <dsp:spPr>
        <a:xfrm>
          <a:off x="322478" y="1577419"/>
          <a:ext cx="586324" cy="58632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3E245B-9D62-4E14-8F37-DEDE5E075F6C}">
      <dsp:nvSpPr>
        <dsp:cNvPr id="0" name=""/>
        <dsp:cNvSpPr/>
      </dsp:nvSpPr>
      <dsp:spPr>
        <a:xfrm>
          <a:off x="1231280" y="1337559"/>
          <a:ext cx="6711602" cy="1066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823" tIns="112823" rIns="112823" bIns="112823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>
              <a:latin typeface="Times New Roman" panose="02020603050405020304" pitchFamily="18" charset="0"/>
              <a:cs typeface="Times New Roman" panose="02020603050405020304" pitchFamily="18" charset="0"/>
            </a:rPr>
            <a:t>Customer persona investigation.</a:t>
          </a:r>
          <a:endParaRPr lang="en-US" sz="20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31280" y="1337559"/>
        <a:ext cx="6711602" cy="1066043"/>
      </dsp:txXfrm>
    </dsp:sp>
    <dsp:sp modelId="{503245B9-A507-4C21-BEE9-9C7D70642D3A}">
      <dsp:nvSpPr>
        <dsp:cNvPr id="0" name=""/>
        <dsp:cNvSpPr/>
      </dsp:nvSpPr>
      <dsp:spPr>
        <a:xfrm>
          <a:off x="0" y="2670114"/>
          <a:ext cx="7942883" cy="106604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13454E-C79B-419B-94E5-6F24298BF83A}">
      <dsp:nvSpPr>
        <dsp:cNvPr id="0" name=""/>
        <dsp:cNvSpPr/>
      </dsp:nvSpPr>
      <dsp:spPr>
        <a:xfrm>
          <a:off x="322478" y="2909973"/>
          <a:ext cx="586324" cy="58632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93CD5A-2D83-4E16-85FB-9264F8E9AB90}">
      <dsp:nvSpPr>
        <dsp:cNvPr id="0" name=""/>
        <dsp:cNvSpPr/>
      </dsp:nvSpPr>
      <dsp:spPr>
        <a:xfrm>
          <a:off x="1231280" y="2670114"/>
          <a:ext cx="6711602" cy="1066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823" tIns="112823" rIns="112823" bIns="112823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>
              <a:latin typeface="Times New Roman" panose="02020603050405020304" pitchFamily="18" charset="0"/>
              <a:cs typeface="Times New Roman" panose="02020603050405020304" pitchFamily="18" charset="0"/>
            </a:rPr>
            <a:t>Anomaly detection (for example, to detect bot activity)</a:t>
          </a:r>
          <a:endParaRPr lang="en-US" sz="20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31280" y="2670114"/>
        <a:ext cx="6711602" cy="1066043"/>
      </dsp:txXfrm>
    </dsp:sp>
    <dsp:sp modelId="{0A8378AF-1465-49EC-997D-9ED5CD2CE402}">
      <dsp:nvSpPr>
        <dsp:cNvPr id="0" name=""/>
        <dsp:cNvSpPr/>
      </dsp:nvSpPr>
      <dsp:spPr>
        <a:xfrm>
          <a:off x="0" y="4002668"/>
          <a:ext cx="7942883" cy="106604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68DFF7-5958-4126-8FFD-B1BA7EE5EF75}">
      <dsp:nvSpPr>
        <dsp:cNvPr id="0" name=""/>
        <dsp:cNvSpPr/>
      </dsp:nvSpPr>
      <dsp:spPr>
        <a:xfrm>
          <a:off x="322478" y="4242528"/>
          <a:ext cx="586324" cy="58632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908596-7C60-4467-A268-6BD7B0EF8253}">
      <dsp:nvSpPr>
        <dsp:cNvPr id="0" name=""/>
        <dsp:cNvSpPr/>
      </dsp:nvSpPr>
      <dsp:spPr>
        <a:xfrm>
          <a:off x="1231280" y="4002668"/>
          <a:ext cx="6711602" cy="1066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823" tIns="112823" rIns="112823" bIns="112823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Pattern recognition (grouping images, transcribing audio)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31280" y="4002668"/>
        <a:ext cx="6711602" cy="1066043"/>
      </dsp:txXfrm>
    </dsp:sp>
    <dsp:sp modelId="{97E8AEA5-987C-45F7-A28C-BDD3C3706DC6}">
      <dsp:nvSpPr>
        <dsp:cNvPr id="0" name=""/>
        <dsp:cNvSpPr/>
      </dsp:nvSpPr>
      <dsp:spPr>
        <a:xfrm>
          <a:off x="0" y="5335223"/>
          <a:ext cx="7942883" cy="106604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CC332B-F484-4D6A-A136-5081597BF244}">
      <dsp:nvSpPr>
        <dsp:cNvPr id="0" name=""/>
        <dsp:cNvSpPr/>
      </dsp:nvSpPr>
      <dsp:spPr>
        <a:xfrm>
          <a:off x="322478" y="5575083"/>
          <a:ext cx="586324" cy="586324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696061-E3D2-4515-B26F-2FD3A69341AD}">
      <dsp:nvSpPr>
        <dsp:cNvPr id="0" name=""/>
        <dsp:cNvSpPr/>
      </dsp:nvSpPr>
      <dsp:spPr>
        <a:xfrm>
          <a:off x="1231280" y="5335223"/>
          <a:ext cx="6711602" cy="1066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823" tIns="112823" rIns="112823" bIns="112823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i="0" kern="1200">
              <a:latin typeface="Times New Roman" panose="02020603050405020304" pitchFamily="18" charset="0"/>
              <a:cs typeface="Times New Roman" panose="02020603050405020304" pitchFamily="18" charset="0"/>
            </a:rPr>
            <a:t>Inventory management (by conversion activity or by availability)</a:t>
          </a:r>
          <a:endParaRPr lang="en-US" sz="20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31280" y="5335223"/>
        <a:ext cx="6711602" cy="106604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D5717B-89B8-4FD1-915A-17F08BE5DE55}">
      <dsp:nvSpPr>
        <dsp:cNvPr id="0" name=""/>
        <dsp:cNvSpPr/>
      </dsp:nvSpPr>
      <dsp:spPr>
        <a:xfrm>
          <a:off x="0" y="791542"/>
          <a:ext cx="7807972" cy="131625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Reinforcement learning is a feedback-based learning method, in which a learning agent gets a reward for each right action and gets a penalty for each wrong action. </a:t>
          </a:r>
          <a:endParaRPr lang="en-US" sz="2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4254" y="855796"/>
        <a:ext cx="7679464" cy="1187742"/>
      </dsp:txXfrm>
    </dsp:sp>
    <dsp:sp modelId="{F7491C5C-62BB-4C33-9C6D-1378BF350A0D}">
      <dsp:nvSpPr>
        <dsp:cNvPr id="0" name=""/>
        <dsp:cNvSpPr/>
      </dsp:nvSpPr>
      <dsp:spPr>
        <a:xfrm>
          <a:off x="0" y="2179793"/>
          <a:ext cx="7807972" cy="1316250"/>
        </a:xfrm>
        <a:prstGeom prst="roundRect">
          <a:avLst/>
        </a:prstGeom>
        <a:gradFill rotWithShape="0">
          <a:gsLst>
            <a:gs pos="0">
              <a:schemeClr val="accent5">
                <a:hueOff val="-4050717"/>
                <a:satOff val="-275"/>
                <a:lumOff val="65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050717"/>
                <a:satOff val="-275"/>
                <a:lumOff val="65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050717"/>
                <a:satOff val="-275"/>
                <a:lumOff val="65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The agent learns automatically from feedbacks and improves its performance. In reinforcement learning, the agent interacts with the environment and explores it. </a:t>
          </a:r>
          <a:endParaRPr lang="en-US" sz="2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4254" y="2244047"/>
        <a:ext cx="7679464" cy="1187742"/>
      </dsp:txXfrm>
    </dsp:sp>
    <dsp:sp modelId="{6681E553-05BD-434B-883D-C121F1864F08}">
      <dsp:nvSpPr>
        <dsp:cNvPr id="0" name=""/>
        <dsp:cNvSpPr/>
      </dsp:nvSpPr>
      <dsp:spPr>
        <a:xfrm>
          <a:off x="0" y="3568043"/>
          <a:ext cx="7807972" cy="1316250"/>
        </a:xfrm>
        <a:prstGeom prst="roundRect">
          <a:avLst/>
        </a:prstGeom>
        <a:gradFill rotWithShape="0">
          <a:gsLst>
            <a:gs pos="0">
              <a:schemeClr val="accent5">
                <a:hueOff val="-8101434"/>
                <a:satOff val="-551"/>
                <a:lumOff val="130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8101434"/>
                <a:satOff val="-551"/>
                <a:lumOff val="130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8101434"/>
                <a:satOff val="-551"/>
                <a:lumOff val="130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The goal of an agent is to get the most reward points, and hence, it improves its performance.</a:t>
          </a:r>
          <a:endParaRPr lang="en-US" sz="2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4254" y="3632297"/>
        <a:ext cx="7679464" cy="1187742"/>
      </dsp:txXfrm>
    </dsp:sp>
    <dsp:sp modelId="{B03132EE-E01B-40A5-AC15-E7ABBC17A48D}">
      <dsp:nvSpPr>
        <dsp:cNvPr id="0" name=""/>
        <dsp:cNvSpPr/>
      </dsp:nvSpPr>
      <dsp:spPr>
        <a:xfrm>
          <a:off x="0" y="4956293"/>
          <a:ext cx="7807972" cy="1316250"/>
        </a:xfrm>
        <a:prstGeom prst="roundRect">
          <a:avLst/>
        </a:prstGeom>
        <a:gradFill rotWithShape="0">
          <a:gsLst>
            <a:gs pos="0">
              <a:schemeClr val="accent5">
                <a:hueOff val="-12152150"/>
                <a:satOff val="-826"/>
                <a:lumOff val="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2152150"/>
                <a:satOff val="-826"/>
                <a:lumOff val="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2152150"/>
                <a:satOff val="-826"/>
                <a:lumOff val="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500" kern="1200">
              <a:latin typeface="Times New Roman" panose="02020603050405020304" pitchFamily="18" charset="0"/>
              <a:cs typeface="Times New Roman" panose="02020603050405020304" pitchFamily="18" charset="0"/>
            </a:rPr>
            <a:t>The robotic dog, which automatically learns the movement of his arms, is an example of Reinforcement learning.</a:t>
          </a:r>
          <a:endParaRPr lang="en-US" sz="25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4254" y="5020547"/>
        <a:ext cx="7679464" cy="118774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8ACA50-E573-4054-94A5-60F0D895A9B6}">
      <dsp:nvSpPr>
        <dsp:cNvPr id="0" name=""/>
        <dsp:cNvSpPr/>
      </dsp:nvSpPr>
      <dsp:spPr>
        <a:xfrm>
          <a:off x="0" y="5000"/>
          <a:ext cx="7375161" cy="106513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6681F9-B74B-49FB-A387-7406C93E848E}">
      <dsp:nvSpPr>
        <dsp:cNvPr id="0" name=""/>
        <dsp:cNvSpPr/>
      </dsp:nvSpPr>
      <dsp:spPr>
        <a:xfrm>
          <a:off x="322202" y="244655"/>
          <a:ext cx="585823" cy="58582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686EB7-F08C-4784-93CA-0EEEE839D1D6}">
      <dsp:nvSpPr>
        <dsp:cNvPr id="0" name=""/>
        <dsp:cNvSpPr/>
      </dsp:nvSpPr>
      <dsp:spPr>
        <a:xfrm>
          <a:off x="1230228" y="5000"/>
          <a:ext cx="6144932" cy="10651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727" tIns="112727" rIns="112727" bIns="112727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>
              <a:latin typeface="Times New Roman" panose="02020603050405020304" pitchFamily="18" charset="0"/>
              <a:cs typeface="Times New Roman" panose="02020603050405020304" pitchFamily="18" charset="0"/>
            </a:rPr>
            <a:t>Gaming</a:t>
          </a:r>
          <a:endParaRPr lang="en-US" sz="18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30228" y="5000"/>
        <a:ext cx="6144932" cy="1065132"/>
      </dsp:txXfrm>
    </dsp:sp>
    <dsp:sp modelId="{7C555471-1354-4D65-B19D-4CEBB38B2407}">
      <dsp:nvSpPr>
        <dsp:cNvPr id="0" name=""/>
        <dsp:cNvSpPr/>
      </dsp:nvSpPr>
      <dsp:spPr>
        <a:xfrm>
          <a:off x="0" y="1336416"/>
          <a:ext cx="7375161" cy="106513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6435E3-FE09-49A4-AA60-5FD7967BED47}">
      <dsp:nvSpPr>
        <dsp:cNvPr id="0" name=""/>
        <dsp:cNvSpPr/>
      </dsp:nvSpPr>
      <dsp:spPr>
        <a:xfrm>
          <a:off x="322202" y="1576071"/>
          <a:ext cx="585823" cy="58582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2E97E7-E909-4560-8CDB-760CFA5A8482}">
      <dsp:nvSpPr>
        <dsp:cNvPr id="0" name=""/>
        <dsp:cNvSpPr/>
      </dsp:nvSpPr>
      <dsp:spPr>
        <a:xfrm>
          <a:off x="1230228" y="1336416"/>
          <a:ext cx="6144932" cy="10651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727" tIns="112727" rIns="112727" bIns="112727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>
              <a:latin typeface="Times New Roman" panose="02020603050405020304" pitchFamily="18" charset="0"/>
              <a:cs typeface="Times New Roman" panose="02020603050405020304" pitchFamily="18" charset="0"/>
            </a:rPr>
            <a:t>Robotics</a:t>
          </a:r>
          <a:endParaRPr lang="en-US" sz="18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30228" y="1336416"/>
        <a:ext cx="6144932" cy="1065132"/>
      </dsp:txXfrm>
    </dsp:sp>
    <dsp:sp modelId="{28C374D1-BD53-489C-964C-578C700AD133}">
      <dsp:nvSpPr>
        <dsp:cNvPr id="0" name=""/>
        <dsp:cNvSpPr/>
      </dsp:nvSpPr>
      <dsp:spPr>
        <a:xfrm>
          <a:off x="0" y="2667833"/>
          <a:ext cx="7375161" cy="106513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D182B1-D475-49F3-8282-2F04FAF334B4}">
      <dsp:nvSpPr>
        <dsp:cNvPr id="0" name=""/>
        <dsp:cNvSpPr/>
      </dsp:nvSpPr>
      <dsp:spPr>
        <a:xfrm>
          <a:off x="322202" y="2907487"/>
          <a:ext cx="585823" cy="58582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635616-1A67-4565-AB78-768AB8AFDF15}">
      <dsp:nvSpPr>
        <dsp:cNvPr id="0" name=""/>
        <dsp:cNvSpPr/>
      </dsp:nvSpPr>
      <dsp:spPr>
        <a:xfrm>
          <a:off x="1230228" y="2667833"/>
          <a:ext cx="6144932" cy="10651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727" tIns="112727" rIns="112727" bIns="112727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800" kern="1200">
              <a:latin typeface="Times New Roman" panose="02020603050405020304" pitchFamily="18" charset="0"/>
              <a:cs typeface="Times New Roman" panose="02020603050405020304" pitchFamily="18" charset="0"/>
            </a:rPr>
            <a:t>Healthcare : </a:t>
          </a:r>
          <a:r>
            <a:rPr lang="en-US" sz="1800" kern="1200">
              <a:latin typeface="Times New Roman" panose="02020603050405020304" pitchFamily="18" charset="0"/>
              <a:cs typeface="Times New Roman" panose="02020603050405020304" pitchFamily="18" charset="0"/>
            </a:rPr>
            <a:t>D</a:t>
          </a:r>
          <a:r>
            <a:rPr lang="en-US" sz="1800" b="0" i="0" kern="1200">
              <a:latin typeface="Times New Roman" panose="02020603050405020304" pitchFamily="18" charset="0"/>
              <a:cs typeface="Times New Roman" panose="02020603050405020304" pitchFamily="18" charset="0"/>
            </a:rPr>
            <a:t>octors can discover the treatment type, appropriate doses of drugs, and timings for taking such doses.</a:t>
          </a:r>
          <a:endParaRPr lang="en-US" sz="18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30228" y="2667833"/>
        <a:ext cx="6144932" cy="1065132"/>
      </dsp:txXfrm>
    </dsp:sp>
    <dsp:sp modelId="{6E74F005-AA8A-4913-8F01-3D21F1F48445}">
      <dsp:nvSpPr>
        <dsp:cNvPr id="0" name=""/>
        <dsp:cNvSpPr/>
      </dsp:nvSpPr>
      <dsp:spPr>
        <a:xfrm>
          <a:off x="0" y="3999249"/>
          <a:ext cx="7375161" cy="106513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87AB62-CAAF-4EFB-A787-A357FBE8CF5B}">
      <dsp:nvSpPr>
        <dsp:cNvPr id="0" name=""/>
        <dsp:cNvSpPr/>
      </dsp:nvSpPr>
      <dsp:spPr>
        <a:xfrm>
          <a:off x="322202" y="4238904"/>
          <a:ext cx="585823" cy="58582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737C67-D7E6-4624-8B5C-E57DE584D18B}">
      <dsp:nvSpPr>
        <dsp:cNvPr id="0" name=""/>
        <dsp:cNvSpPr/>
      </dsp:nvSpPr>
      <dsp:spPr>
        <a:xfrm>
          <a:off x="1230228" y="3999249"/>
          <a:ext cx="6144932" cy="10651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727" tIns="112727" rIns="112727" bIns="112727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Times New Roman" panose="02020603050405020304" pitchFamily="18" charset="0"/>
              <a:cs typeface="Times New Roman" panose="02020603050405020304" pitchFamily="18" charset="0"/>
            </a:rPr>
            <a:t>Manufacturing </a:t>
          </a:r>
        </a:p>
      </dsp:txBody>
      <dsp:txXfrm>
        <a:off x="1230228" y="3999249"/>
        <a:ext cx="6144932" cy="1065132"/>
      </dsp:txXfrm>
    </dsp:sp>
    <dsp:sp modelId="{41A52647-7FB0-4087-B909-9FD46B20DC86}">
      <dsp:nvSpPr>
        <dsp:cNvPr id="0" name=""/>
        <dsp:cNvSpPr/>
      </dsp:nvSpPr>
      <dsp:spPr>
        <a:xfrm>
          <a:off x="0" y="5330665"/>
          <a:ext cx="7375161" cy="1065132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EE62CE-05F5-4EC5-B03F-A2C1AF2A1F5E}">
      <dsp:nvSpPr>
        <dsp:cNvPr id="0" name=""/>
        <dsp:cNvSpPr/>
      </dsp:nvSpPr>
      <dsp:spPr>
        <a:xfrm>
          <a:off x="322202" y="5570320"/>
          <a:ext cx="585823" cy="585823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F057D8-22C0-4BB0-84F2-41E2512BC717}">
      <dsp:nvSpPr>
        <dsp:cNvPr id="0" name=""/>
        <dsp:cNvSpPr/>
      </dsp:nvSpPr>
      <dsp:spPr>
        <a:xfrm>
          <a:off x="1230228" y="5330665"/>
          <a:ext cx="6144932" cy="10651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727" tIns="112727" rIns="112727" bIns="112727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Times New Roman" panose="02020603050405020304" pitchFamily="18" charset="0"/>
              <a:cs typeface="Times New Roman" panose="02020603050405020304" pitchFamily="18" charset="0"/>
            </a:rPr>
            <a:t>Etc.</a:t>
          </a:r>
        </a:p>
      </dsp:txBody>
      <dsp:txXfrm>
        <a:off x="1230228" y="5330665"/>
        <a:ext cx="6144932" cy="10651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620FE4-5896-4FD1-A593-BA8311CFD58F}" type="datetimeFigureOut">
              <a:rPr lang="en-IN" smtClean="0"/>
              <a:t>31-07-2025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75F183-EE22-4BF8-8B62-DDA62DAB0B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16751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06BDB1-8E0A-45C9-A0E9-4C66032D1CFA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8257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4637BC-CB41-2E12-D0D0-C914F772F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D0AF4F-6CBB-EC7A-0244-39EA6D0B57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111ECF-D99A-7871-AEA6-2A86DD904B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043EDA-B30B-8B9F-4957-EBE0F0B7873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06BDB1-8E0A-45C9-A0E9-4C66032D1CF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1509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3B53CC-C8B8-4A3C-925D-A96641FE6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AA5009-1FA6-C10D-8B8D-F7BD0BBFD9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AC1BA0-A22E-2837-1E8D-6725A92539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A6A9FE-2369-E8DE-6DFE-4875CFF5AF9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06BDB1-8E0A-45C9-A0E9-4C66032D1CF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5734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06F0B3-C745-CACA-ADB2-7E0D32D602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754044-C8C8-73B4-B373-C294EF2EBD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D7362A-5E29-5078-7640-419E5B1C31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6B9A1F-049B-BDCF-3803-552E09F568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06BDB1-8E0A-45C9-A0E9-4C66032D1CFA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924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C9127-78C4-F33C-FFB2-7280E37F4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235CE8-65C5-097E-5684-BB212CDACA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ABE4D1-6276-BD0B-DCE7-0A6B90C9C0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C7CA51-5CBF-A512-D380-E2BC516DD43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06BDB1-8E0A-45C9-A0E9-4C66032D1CFA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2244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FCEF1F-E0F0-8D69-4053-B241C1885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B4010E-679E-0CCE-A3F7-CA2122E4E2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2CB517-52D0-ECED-F6E7-CC9C005F17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1A8AB9-5FE8-168D-6451-F0FD9FFB18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06BDB1-8E0A-45C9-A0E9-4C66032D1CFA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0821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CAB7E9-5B4F-6CAD-A746-8433677DE8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66CA29-6870-17B8-2833-3A52EC7203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7945CE-F631-B64F-93FB-53A968EE07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CFEF13-6D0E-8A36-3530-8D96653640F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06BDB1-8E0A-45C9-A0E9-4C66032D1CFA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7592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582BC5-426D-8D90-4157-146137F40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57CCFD-8AE3-F342-E40D-D4EAC254F8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9FDC91-E369-DFC7-3256-2DF7A3DAFC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A0298D-5900-AA3A-D279-44A5DB23794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06BDB1-8E0A-45C9-A0E9-4C66032D1CFA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7312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388253-9703-7DB2-1007-7E6225025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F54A7D-EEFE-5CDC-9FF2-0A678ACC1A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407B82-2A7C-6775-7CAA-963181A5CA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963184-8D77-7A93-9610-395FDF66A1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06BDB1-8E0A-45C9-A0E9-4C66032D1CFA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0082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FE9C3-2CEF-123C-E9EB-81DD04F3B5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5B27B3-0F56-EC20-C554-69740FB610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8B1160-C1C9-7662-D1AE-2A69B567B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32DFD-D860-4062-B1F9-4458982662BA}" type="datetimeFigureOut">
              <a:rPr lang="en-IN" smtClean="0"/>
              <a:t>31-07-2025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791029-C813-2C9A-90E6-2E15E9B36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658594-A9E6-7C26-3E55-2D4FA04AE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B62A6-AAF3-460A-91BD-EE8D7CD807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6162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356E3-6BCE-B434-D2A1-5398262A3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801ED9-47E7-1BCA-B91F-569302EC2C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EB4F37-4900-5CAB-A669-F81DE998A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32DFD-D860-4062-B1F9-4458982662BA}" type="datetimeFigureOut">
              <a:rPr lang="en-IN" smtClean="0"/>
              <a:t>31-07-2025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F6A91C-04E8-969A-6F75-49AF1665B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75C957-E34E-8FFD-15F9-957ADC93D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B62A6-AAF3-460A-91BD-EE8D7CD807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1481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B17CE-AEA1-040E-A9E5-54DEC05C7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8C0102-C4B4-883D-71C3-A5E08F655E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044E39-FC05-D5AE-3592-E8DC6B307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32DFD-D860-4062-B1F9-4458982662BA}" type="datetimeFigureOut">
              <a:rPr lang="en-IN" smtClean="0"/>
              <a:t>31-07-2025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83B0B2-6F37-0FCA-C17A-E435CBA60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82C19A-29F1-7818-D9B9-35B7A6ADB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B62A6-AAF3-460A-91BD-EE8D7CD807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8021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608DE-8CA7-5EA2-16A3-DC488D063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32D2BE-B085-8B63-AFBF-53280031F7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8961D9-ED86-3AAB-D024-25110192C6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D35F97-2FA0-4385-D7FE-7B65D4E89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32DFD-D860-4062-B1F9-4458982662BA}" type="datetimeFigureOut">
              <a:rPr lang="en-IN" smtClean="0"/>
              <a:t>31-07-2025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43266F-5428-03BF-86B9-256F0B80C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E5DA1D-A44A-2BD1-ED62-FFDFBC111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B62A6-AAF3-460A-91BD-EE8D7CD807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84097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5B7C7-F25C-0954-0E1C-E2605F9A1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6AFFB8-1509-74E0-3DC4-C33260930D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052F40-AE06-A0F9-8B43-6AB7FEB6A0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D108F1-C473-8E13-6B90-EE94146D46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67DD77-D7E1-BA96-2198-A4924407F7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1240A04-C748-2664-5A1F-D6CC06989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32DFD-D860-4062-B1F9-4458982662BA}" type="datetimeFigureOut">
              <a:rPr lang="en-IN" smtClean="0"/>
              <a:t>31-07-2025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B1955A-060F-B197-6308-695DE33C7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EE3A758-CE48-D031-E580-408827770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B62A6-AAF3-460A-91BD-EE8D7CD807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07731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29797-71FD-F538-1EE7-7B5FE7518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96D624-5703-93C7-DF44-F71D24F20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32DFD-D860-4062-B1F9-4458982662BA}" type="datetimeFigureOut">
              <a:rPr lang="en-IN" smtClean="0"/>
              <a:t>31-07-2025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4A0F8F-E5B6-4AD2-0F43-73C448DB9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332CCF-8BA6-130E-EFD6-FA01E67FD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B62A6-AAF3-460A-91BD-EE8D7CD807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1420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740D95-FA45-D71F-C2A2-E476994AD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32DFD-D860-4062-B1F9-4458982662BA}" type="datetimeFigureOut">
              <a:rPr lang="en-IN" smtClean="0"/>
              <a:t>31-07-2025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E87427-2C58-A700-BAE9-CBA3D7DC9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44A949-E30A-840B-9517-90BF1CC27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B62A6-AAF3-460A-91BD-EE8D7CD807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3996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A78B1-95C6-226D-E9D0-B44D91749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746301-C039-05C7-A3F9-12CDED2F4E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FBDD52-A7B9-0051-6E7F-8B35F00A3F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93E07C-007D-FE95-2745-E9EA9E40F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32DFD-D860-4062-B1F9-4458982662BA}" type="datetimeFigureOut">
              <a:rPr lang="en-IN" smtClean="0"/>
              <a:t>31-07-2025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C753D4-342A-D726-745C-D1E584DE6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A4B05E-7FC6-ADE5-ECB2-400C2A178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B62A6-AAF3-460A-91BD-EE8D7CD807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06116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74CD7-8AEA-CCD3-DA63-C3FFBF5AF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8603A0-92EB-82A8-5FE5-0FB1A75347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B6AFD6-32AB-30A6-7902-CD09A8DCAF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4AEB2A-0611-D289-519D-EE4321B59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32DFD-D860-4062-B1F9-4458982662BA}" type="datetimeFigureOut">
              <a:rPr lang="en-IN" smtClean="0"/>
              <a:t>31-07-2025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2868FB-980E-B703-4E03-0BE135FFB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9E16C5-950F-DB4F-09F2-3D4E472E8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B62A6-AAF3-460A-91BD-EE8D7CD807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6308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A1F4D-82DE-9303-C246-045B23821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8028C4-7792-04DD-6AB9-A6F1AE8EEB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400371-69C6-F6D0-19F1-F48033CF3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32DFD-D860-4062-B1F9-4458982662BA}" type="datetimeFigureOut">
              <a:rPr lang="en-IN" smtClean="0"/>
              <a:t>31-07-2025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9AADD5-B808-2319-44D2-94769D0A8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F7480C-C22E-5451-8FB1-CE48C00EF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B62A6-AAF3-460A-91BD-EE8D7CD807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2201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0D6F7E-A338-801C-1268-3B6167E1F9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363C53-267E-21F1-B6FA-C0C2CC495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A8E77B-068C-F33F-2636-10E467BC8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32DFD-D860-4062-B1F9-4458982662BA}" type="datetimeFigureOut">
              <a:rPr lang="en-IN" smtClean="0"/>
              <a:t>31-07-2025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EFCDDE-FE23-5526-8723-1C297DA32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0FE9E7-DFCB-3F82-AC7C-D50AABD73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B62A6-AAF3-460A-91BD-EE8D7CD807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30359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A89949-9A2C-BFB4-F3CD-A0F6D66F0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C5E211-3D32-285A-A3D7-A8498A7453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F7E9D8-1AA4-F8F5-764C-026C9F7338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0532DFD-D860-4062-B1F9-4458982662BA}" type="datetimeFigureOut">
              <a:rPr lang="en-IN" smtClean="0"/>
              <a:t>31-07-2025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49987D-FA8B-100C-090A-37B384E28B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87684-9E26-CE64-5150-CEBC466DC8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E2B62A6-AAF3-460A-91BD-EE8D7CD807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3109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eksforgeeks.org/association-rule/" TargetMode="External"/><Relationship Id="rId2" Type="http://schemas.openxmlformats.org/officeDocument/2006/relationships/hyperlink" Target="https://www.geeksforgeeks.org/clustering-in-machine-learning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/>
        </p:nvCxnSpPr>
        <p:spPr>
          <a:xfrm>
            <a:off x="1524000" y="1371600"/>
            <a:ext cx="9144000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941487" y="1905000"/>
            <a:ext cx="7851829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b="1" dirty="0">
                <a:latin typeface="Algerian" panose="04020705040A02060702" pitchFamily="82" charset="0"/>
                <a:cs typeface="Times New Roman" panose="02020603050405020304" pitchFamily="18" charset="0"/>
              </a:rPr>
              <a:t>ARTIFICIAL INTELLIGENCE </a:t>
            </a:r>
          </a:p>
          <a:p>
            <a:pPr algn="ctr"/>
            <a:r>
              <a:rPr lang="en-US" sz="4800" b="1" dirty="0">
                <a:latin typeface="Algerian" panose="04020705040A02060702" pitchFamily="82" charset="0"/>
                <a:cs typeface="Times New Roman" panose="02020603050405020304" pitchFamily="18" charset="0"/>
              </a:rPr>
              <a:t>&amp; </a:t>
            </a:r>
          </a:p>
          <a:p>
            <a:pPr algn="ctr"/>
            <a:r>
              <a:rPr lang="en-US" sz="4800" b="1" dirty="0">
                <a:latin typeface="Algerian" panose="04020705040A02060702" pitchFamily="82" charset="0"/>
                <a:cs typeface="Times New Roman" panose="02020603050405020304" pitchFamily="18" charset="0"/>
              </a:rPr>
              <a:t> MACHINE LEARNING</a:t>
            </a:r>
            <a:endParaRPr lang="en-US" sz="3600" b="1" dirty="0">
              <a:latin typeface="Algerian" panose="04020705040A02060702" pitchFamily="82" charset="0"/>
              <a:cs typeface="Times New Roman" panose="02020603050405020304" pitchFamily="18" charset="0"/>
            </a:endParaRPr>
          </a:p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Module  I</a:t>
            </a:r>
          </a:p>
          <a:p>
            <a:pPr algn="ctr"/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Lec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</a:p>
          <a:p>
            <a:pPr algn="ctr"/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2415"/>
    </mc:Choice>
    <mc:Fallback xmlns="">
      <p:transition advTm="2415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46953E-DD74-57A6-0D80-287E535B57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2C38EF3-6FD5-8F08-D3D2-B2291BC980C0}"/>
              </a:ext>
            </a:extLst>
          </p:cNvPr>
          <p:cNvSpPr txBox="1"/>
          <p:nvPr/>
        </p:nvSpPr>
        <p:spPr>
          <a:xfrm>
            <a:off x="4572001" y="838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IN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0F5C3FF-C89C-6F58-F0BE-D507DD8795B5}"/>
              </a:ext>
            </a:extLst>
          </p:cNvPr>
          <p:cNvSpPr/>
          <p:nvPr/>
        </p:nvSpPr>
        <p:spPr>
          <a:xfrm>
            <a:off x="4487953" y="131328"/>
            <a:ext cx="3871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Types of Machine Learning </a:t>
            </a:r>
            <a:endParaRPr lang="en-IN" sz="24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4F42CC-7010-E715-BDE8-22FD46D39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95F1BA5-1095-E537-9D01-045E7B527323}"/>
              </a:ext>
            </a:extLst>
          </p:cNvPr>
          <p:cNvCxnSpPr/>
          <p:nvPr/>
        </p:nvCxnSpPr>
        <p:spPr>
          <a:xfrm>
            <a:off x="1676400" y="685800"/>
            <a:ext cx="8915400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The main types of machine learning. Main approaches include... | Download  Scientific Diagram">
            <a:extLst>
              <a:ext uri="{FF2B5EF4-FFF2-40B4-BE49-F238E27FC236}">
                <a16:creationId xmlns:a16="http://schemas.microsoft.com/office/drawing/2014/main" id="{22B60C02-5515-4EC4-3F23-264ACAD584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6288" y="3174032"/>
            <a:ext cx="6217713" cy="3364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3C67B5F-08DB-2F22-B93F-C99083F1DEF8}"/>
              </a:ext>
            </a:extLst>
          </p:cNvPr>
          <p:cNvSpPr txBox="1"/>
          <p:nvPr/>
        </p:nvSpPr>
        <p:spPr>
          <a:xfrm>
            <a:off x="956958" y="778608"/>
            <a:ext cx="10156371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Machine learning (ML) is a branch of computer science that enables computers to learn and make decisions or predictions based on data without being explicitly programmed.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It achieves this by using algorithms to identify patterns, extract insights, and make decisions with minimal human intervention.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Machine learning is broadly categorized into three types: Supervised Learning, Unsupervised  and Reinforcement Learning</a:t>
            </a:r>
            <a:endParaRPr lang="en-IN" sz="2200" dirty="0"/>
          </a:p>
        </p:txBody>
      </p:sp>
    </p:spTree>
    <p:extLst>
      <p:ext uri="{BB962C8B-B14F-4D97-AF65-F5344CB8AC3E}">
        <p14:creationId xmlns:p14="http://schemas.microsoft.com/office/powerpoint/2010/main" val="287668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2613E-5566-4A7A-97F7-F91AC1CE3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35" y="165744"/>
            <a:ext cx="6188190" cy="811161"/>
          </a:xfrm>
        </p:spPr>
        <p:txBody>
          <a:bodyPr>
            <a:normAutofit/>
          </a:bodyPr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Supervised Learning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C5DF302-B12A-4C84-B849-1D513E1C3F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7013" y="1915886"/>
            <a:ext cx="5080241" cy="3846286"/>
          </a:xfrm>
          <a:prstGeom prst="rect">
            <a:avLst/>
          </a:prstGeom>
          <a:effectLst/>
        </p:spPr>
      </p:pic>
      <p:graphicFrame>
        <p:nvGraphicFramePr>
          <p:cNvPr id="22" name="Content Placeholder 2">
            <a:extLst>
              <a:ext uri="{FF2B5EF4-FFF2-40B4-BE49-F238E27FC236}">
                <a16:creationId xmlns:a16="http://schemas.microsoft.com/office/drawing/2014/main" id="{CD8DC03D-DB03-4F55-1499-8234B70294F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54746" y="1142650"/>
          <a:ext cx="6682374" cy="5081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80882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2C178-5C77-4650-8525-97EC2A2A0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821" y="-15982"/>
            <a:ext cx="9053970" cy="100871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IN" sz="4100" dirty="0"/>
              <a:t>Types of Supervised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361E1-F777-4949-8300-B4B9DA454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292" y="1972070"/>
            <a:ext cx="4937379" cy="4190871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Regression: </a:t>
            </a: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objective here is to estimate a variable as near to the real output value </a:t>
            </a:r>
          </a:p>
          <a:p>
            <a:pPr algn="just">
              <a:lnSpc>
                <a:spcPct val="100000"/>
              </a:lnSpc>
            </a:pPr>
            <a:endParaRPr lang="en-I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</a:pPr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Classification: </a:t>
            </a: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objective here is to forecast and assess discrete values belonging to a specific class on the grounds of accuracy.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6004B7-C7AF-4440-BE43-EC258F9810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6991" y="1223889"/>
            <a:ext cx="6905717" cy="5261317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4" name="AutoShape 2" descr="difference between classification and regression in machine learning">
            <a:extLst>
              <a:ext uri="{FF2B5EF4-FFF2-40B4-BE49-F238E27FC236}">
                <a16:creationId xmlns:a16="http://schemas.microsoft.com/office/drawing/2014/main" id="{384E9BC1-EACA-4879-B916-CD0734FE826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81130" cy="3081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44937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F91ED-B1C9-4FE1-B25A-DEA3FF49A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7"/>
            <a:ext cx="9252154" cy="1016654"/>
          </a:xfrm>
        </p:spPr>
        <p:txBody>
          <a:bodyPr>
            <a:normAutofit/>
          </a:bodyPr>
          <a:lstStyle/>
          <a:p>
            <a:r>
              <a:rPr lang="en-US" dirty="0"/>
              <a:t>Classification vs Regression</a:t>
            </a:r>
            <a:endParaRPr lang="en-IN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91FA851-5062-B5C5-E417-9C054E06F1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122" y="2357466"/>
            <a:ext cx="5931308" cy="4402057"/>
          </a:xfrm>
        </p:spPr>
        <p:txBody>
          <a:bodyPr>
            <a:normAutofit fontScale="85000" lnSpcReduction="10000"/>
          </a:bodyPr>
          <a:lstStyle/>
          <a:p>
            <a:pPr algn="just" fontAlgn="base">
              <a:buClr>
                <a:schemeClr val="tx1"/>
              </a:buClr>
            </a:pPr>
            <a:r>
              <a:rPr lang="en-US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</a:t>
            </a:r>
          </a:p>
          <a:p>
            <a:pPr marL="633413" indent="-268288" algn="just" fontAlgn="base"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 a classification task, we are supposed to predict discrete target variables (class labels) using independent features.</a:t>
            </a:r>
          </a:p>
          <a:p>
            <a:pPr marL="633413" indent="-268288" algn="just" fontAlgn="base"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 the classification task, we are supposed to find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 decision boundary </a:t>
            </a:r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that can separate the different classes in the target variable.</a:t>
            </a:r>
          </a:p>
          <a:p>
            <a:pPr algn="just" fontAlgn="base">
              <a:buClr>
                <a:schemeClr val="tx1"/>
              </a:buClr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Regression</a:t>
            </a:r>
          </a:p>
          <a:p>
            <a:pPr marL="633413" indent="-268288" algn="just" fontAlgn="base"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a regression task, we are supposed to predict a continuous target variable using independent features.</a:t>
            </a:r>
          </a:p>
          <a:p>
            <a:pPr marL="633413" indent="-268288" algn="just" fontAlgn="base">
              <a:buClr>
                <a:schemeClr val="tx1"/>
              </a:buClr>
              <a:buFont typeface="Wingdings" panose="05000000000000000000" pitchFamily="2" charset="2"/>
              <a:buChar char="q"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regression tasks, we are faced with generally two types of problems </a:t>
            </a:r>
            <a:r>
              <a:rPr lang="en-US" sz="2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linear and non-linear regression.</a:t>
            </a:r>
          </a:p>
          <a:p>
            <a:pPr algn="just" fontAlgn="base">
              <a:buClr>
                <a:schemeClr val="tx1"/>
              </a:buClr>
            </a:pPr>
            <a:endParaRPr lang="en-US" dirty="0">
              <a:solidFill>
                <a:srgbClr val="27323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B725172-BCD7-46A3-B2DB-B77966BB92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1916" y="2476884"/>
            <a:ext cx="6100084" cy="375184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113613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4D7E2FF-6DB0-4DBE-82CC-61410D2370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9659" y="101601"/>
            <a:ext cx="10058400" cy="6616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5161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36210-A78E-42D1-810E-C5EED7A29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85240"/>
          </a:xfrm>
        </p:spPr>
        <p:txBody>
          <a:bodyPr/>
          <a:lstStyle/>
          <a:p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Real-Time Applications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CD4B8F-0311-43F6-B181-223CC31C3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791" y="1491175"/>
            <a:ext cx="10758097" cy="5064370"/>
          </a:xfrm>
        </p:spPr>
        <p:txBody>
          <a:bodyPr>
            <a:no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Text categorization.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Face Detection.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Signature recognition.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Customer discovery.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Spam detection.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Weather forecasting.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Predicting housing prices based on the prevailing market price.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Stock price predictions, among others.</a:t>
            </a:r>
          </a:p>
          <a:p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16136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99E543-6B5D-ECE9-F03C-46A53499A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1DE49E3-88A7-FDA8-47D1-5987A8665746}"/>
              </a:ext>
            </a:extLst>
          </p:cNvPr>
          <p:cNvSpPr txBox="1"/>
          <p:nvPr/>
        </p:nvSpPr>
        <p:spPr>
          <a:xfrm>
            <a:off x="583011" y="671691"/>
            <a:ext cx="11342914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Common Algorithms of Supervised Learning</a:t>
            </a:r>
          </a:p>
          <a:p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Regression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Regression predicts continuous values, such as prices or temperature</a:t>
            </a:r>
          </a:p>
          <a:p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Common Algorithms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1143000" lvl="2" indent="-228600">
              <a:buFont typeface="+mj-lt"/>
              <a:buAutoNum type="arabicPeriod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Linear Regression</a:t>
            </a:r>
          </a:p>
          <a:p>
            <a:pPr marL="1143000" lvl="2" indent="-228600">
              <a:buFont typeface="+mj-lt"/>
              <a:buAutoNum type="arabicPeriod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Support Vector Regression</a:t>
            </a:r>
          </a:p>
          <a:p>
            <a:pPr marL="1143000" lvl="2" indent="-228600">
              <a:buFont typeface="+mj-lt"/>
              <a:buAutoNum type="arabicPeriod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Random Forest Regression</a:t>
            </a:r>
          </a:p>
          <a:p>
            <a:pPr marL="1143000" lvl="2" indent="-228600">
              <a:buFont typeface="+mj-lt"/>
              <a:buAutoNum type="arabicPeriod"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</a:t>
            </a:r>
          </a:p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 predicts categorical values, such as "spam" or "not spam.“.</a:t>
            </a:r>
          </a:p>
          <a:p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Common Algorithms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1143000" lvl="2" indent="-228600">
              <a:buFont typeface="+mj-lt"/>
              <a:buAutoNum type="arabicPeriod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Logistic Regression</a:t>
            </a:r>
          </a:p>
          <a:p>
            <a:pPr marL="1143000" lvl="2" indent="-228600">
              <a:buFont typeface="+mj-lt"/>
              <a:buAutoNum type="arabicPeriod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Decision Trees</a:t>
            </a:r>
          </a:p>
          <a:p>
            <a:pPr marL="1143000" lvl="2" indent="-228600">
              <a:buFont typeface="+mj-lt"/>
              <a:buAutoNum type="arabicPeriod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Support Vector Machines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ADE052-EF61-E4A2-748F-3D606CB92C1D}"/>
              </a:ext>
            </a:extLst>
          </p:cNvPr>
          <p:cNvSpPr txBox="1"/>
          <p:nvPr/>
        </p:nvSpPr>
        <p:spPr>
          <a:xfrm>
            <a:off x="4572001" y="838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9C552F-EC83-F930-7BD7-E97CF662C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B2F4A59-3FE9-4680-EB2E-184D4EAB1F1B}"/>
              </a:ext>
            </a:extLst>
          </p:cNvPr>
          <p:cNvCxnSpPr/>
          <p:nvPr/>
        </p:nvCxnSpPr>
        <p:spPr>
          <a:xfrm>
            <a:off x="1676400" y="685800"/>
            <a:ext cx="8915400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0447CC74-AA71-4066-10EF-A2AFA97067F5}"/>
              </a:ext>
            </a:extLst>
          </p:cNvPr>
          <p:cNvSpPr/>
          <p:nvPr/>
        </p:nvSpPr>
        <p:spPr>
          <a:xfrm>
            <a:off x="4487953" y="131328"/>
            <a:ext cx="3871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Types of Machine Learning 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309982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2613E-5566-4A7A-97F7-F91AC1CE3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312" y="1447801"/>
            <a:ext cx="3108626" cy="4572000"/>
          </a:xfrm>
        </p:spPr>
        <p:txBody>
          <a:bodyPr anchor="ctr">
            <a:normAutofit/>
          </a:bodyPr>
          <a:lstStyle/>
          <a:p>
            <a:r>
              <a:rPr lang="en-IN" sz="4000" dirty="0"/>
              <a:t>Unsupervised Learning</a:t>
            </a:r>
            <a:br>
              <a:rPr lang="en-IN" sz="4000" dirty="0"/>
            </a:br>
            <a:br>
              <a:rPr lang="en-IN" sz="4000" dirty="0"/>
            </a:br>
            <a:endParaRPr lang="en-IN" sz="4000" dirty="0"/>
          </a:p>
        </p:txBody>
      </p:sp>
      <p:graphicFrame>
        <p:nvGraphicFramePr>
          <p:cNvPr id="31" name="Content Placeholder 2">
            <a:extLst>
              <a:ext uri="{FF2B5EF4-FFF2-40B4-BE49-F238E27FC236}">
                <a16:creationId xmlns:a16="http://schemas.microsoft.com/office/drawing/2014/main" id="{FE2F15B9-A709-9DE5-652F-CA62007B06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8310892"/>
              </p:ext>
            </p:extLst>
          </p:nvPr>
        </p:nvGraphicFramePr>
        <p:xfrm>
          <a:off x="3882452" y="269823"/>
          <a:ext cx="7990236" cy="64938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174135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CDE75-FF69-41E1-B8BD-329241710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642" y="140380"/>
            <a:ext cx="10515600" cy="1325563"/>
          </a:xfrm>
        </p:spPr>
        <p:txBody>
          <a:bodyPr/>
          <a:lstStyle/>
          <a:p>
            <a:r>
              <a:rPr lang="en-US" dirty="0"/>
              <a:t>Unsupervised Learning </a:t>
            </a: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3A5B43-98F6-4882-88F7-D5420FA8C2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846" y="1465943"/>
            <a:ext cx="11428354" cy="5196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8679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6" name="Content Placeholder 5175">
            <a:extLst>
              <a:ext uri="{FF2B5EF4-FFF2-40B4-BE49-F238E27FC236}">
                <a16:creationId xmlns:a16="http://schemas.microsoft.com/office/drawing/2014/main" id="{B4F0D20E-6DA5-9EEB-3D74-67CDA23555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031" y="225083"/>
            <a:ext cx="5105618" cy="6448766"/>
          </a:xfrm>
        </p:spPr>
        <p:txBody>
          <a:bodyPr>
            <a:normAutofit/>
          </a:bodyPr>
          <a:lstStyle/>
          <a:p>
            <a:pPr algn="just"/>
            <a:r>
              <a:rPr lang="en-US" sz="2800" b="0" i="0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Clustering</a:t>
            </a:r>
            <a:r>
              <a:rPr lang="en-US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is the process of grouping data points into clusters based on their similarity. This technique is useful for identifying patterns and relationships in data without the need for labeled examples.</a:t>
            </a:r>
          </a:p>
          <a:p>
            <a:pPr algn="just" rtl="0" fontAlgn="base"/>
            <a:r>
              <a:rPr lang="en-US" sz="2800" b="0" i="0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Association rule learn</a:t>
            </a:r>
            <a:r>
              <a:rPr lang="en-US" sz="2800" b="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ing </a:t>
            </a:r>
            <a:r>
              <a:rPr lang="en-US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is a technique for discovering relationships between items in a dataset. It identifies rules that indicate the presence of one item implies the presence of another item with a specific probability.</a:t>
            </a:r>
          </a:p>
          <a:p>
            <a:pPr marL="0" indent="0" algn="just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6" name="Picture 6" descr="Supervised vs Unsupervised Machine Learning | by Samuel D. |  DataDrivenInvestor">
            <a:extLst>
              <a:ext uri="{FF2B5EF4-FFF2-40B4-BE49-F238E27FC236}">
                <a16:creationId xmlns:a16="http://schemas.microsoft.com/office/drawing/2014/main" id="{1F58741D-1C9A-400B-9E74-8DFD8F25F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19031" y="689776"/>
            <a:ext cx="5105618" cy="4846927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50455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01415-E670-40DB-82E3-A566E922F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855" y="1447800"/>
            <a:ext cx="3108626" cy="4572000"/>
          </a:xfrm>
        </p:spPr>
        <p:txBody>
          <a:bodyPr anchor="ctr">
            <a:normAutofit/>
          </a:bodyPr>
          <a:lstStyle/>
          <a:p>
            <a:pPr algn="ctr"/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Applications of Unsupervised Learning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0F542B5-9A99-F783-2CC4-BA5518FF999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8243337"/>
              </p:ext>
            </p:extLst>
          </p:nvPr>
        </p:nvGraphicFramePr>
        <p:xfrm>
          <a:off x="4002374" y="284814"/>
          <a:ext cx="7942883" cy="6406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557148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2613E-5566-4A7A-97F7-F91AC1CE3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742" y="1447800"/>
            <a:ext cx="3505739" cy="4572000"/>
          </a:xfrm>
        </p:spPr>
        <p:txBody>
          <a:bodyPr anchor="ctr">
            <a:normAutofit/>
          </a:bodyPr>
          <a:lstStyle/>
          <a:p>
            <a:r>
              <a:rPr lang="en-IN" sz="4000" dirty="0"/>
              <a:t>Reinforcement Learning</a:t>
            </a:r>
          </a:p>
        </p:txBody>
      </p:sp>
      <p:graphicFrame>
        <p:nvGraphicFramePr>
          <p:cNvPr id="30" name="Content Placeholder 2">
            <a:extLst>
              <a:ext uri="{FF2B5EF4-FFF2-40B4-BE49-F238E27FC236}">
                <a16:creationId xmlns:a16="http://schemas.microsoft.com/office/drawing/2014/main" id="{8A2ED2A1-67C8-85AE-1004-1FF06A7A819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429652"/>
              </p:ext>
            </p:extLst>
          </p:nvPr>
        </p:nvGraphicFramePr>
        <p:xfrm>
          <a:off x="4137286" y="194873"/>
          <a:ext cx="7807972" cy="70640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848247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7AA06-592B-49BC-8523-BDC1C99DF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0623" y="1447800"/>
            <a:ext cx="3333676" cy="3096987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Reinforcement Learning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8E189F-F108-4C42-901C-63B4A656F4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002" y="132851"/>
            <a:ext cx="6553452" cy="3342260"/>
          </a:xfrm>
          <a:prstGeom prst="rect">
            <a:avLst/>
          </a:prstGeom>
          <a:effectLst/>
        </p:spPr>
      </p:pic>
      <p:pic>
        <p:nvPicPr>
          <p:cNvPr id="6146" name="Picture 2" descr="Three Things to Know About Reinforcement Learning - KDnuggets">
            <a:extLst>
              <a:ext uri="{FF2B5EF4-FFF2-40B4-BE49-F238E27FC236}">
                <a16:creationId xmlns:a16="http://schemas.microsoft.com/office/drawing/2014/main" id="{A53D5BE9-50D1-4E10-ACE5-418760AA67D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4775" y="3599619"/>
            <a:ext cx="6363679" cy="3020601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52673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4C6D30-5346-828B-4BB2-773CB9E222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ADE3EDA-AA1A-B895-D5EA-A6CECF3EAC02}"/>
              </a:ext>
            </a:extLst>
          </p:cNvPr>
          <p:cNvSpPr txBox="1"/>
          <p:nvPr/>
        </p:nvSpPr>
        <p:spPr>
          <a:xfrm>
            <a:off x="642257" y="685801"/>
            <a:ext cx="10711543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Reinforcement Learning (RL)</a:t>
            </a:r>
          </a:p>
          <a:p>
            <a:pPr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Reinforcement Learning (RL) is a type of machine learning where an agent learns to make decisions by interacting with an environment. The agent learns to perform actions that maximize a cumulative reward through a process of trial and error. Unlike supervised learning, RL does not rely on labeled data but instead uses feedback in the form of rewards or penalties.</a:t>
            </a:r>
          </a:p>
          <a:p>
            <a:pPr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Core Components of Reinforcement Learning</a:t>
            </a:r>
          </a:p>
          <a:p>
            <a:pPr algn="just"/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Agent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:- The decision-maker in the system.</a:t>
            </a:r>
          </a:p>
          <a:p>
            <a:pPr lvl="1" algn="just"/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self-driving car, a robot, or an AI player in a game.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Environment:-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world in which the agent operates.</a:t>
            </a:r>
          </a:p>
          <a:p>
            <a:pPr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Roads for a self-driving car or a chessboard for a chess-playing AI.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State (S):-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Represents the current situation of the environment.</a:t>
            </a:r>
          </a:p>
          <a:p>
            <a:pPr lvl="1" algn="just"/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Example: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position of a car on the road or the arrangement of pieces on a chessboard.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Action (A):-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decision or move the agent can make at any state.</a:t>
            </a:r>
          </a:p>
          <a:p>
            <a:pPr lvl="1" algn="just"/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Speed up, slow down, turn left for a car; move a pawn or queen in chess.</a:t>
            </a:r>
            <a:endParaRPr lang="en-I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1576B5-0AC9-3744-8712-3AA0D502F56D}"/>
              </a:ext>
            </a:extLst>
          </p:cNvPr>
          <p:cNvSpPr txBox="1"/>
          <p:nvPr/>
        </p:nvSpPr>
        <p:spPr>
          <a:xfrm>
            <a:off x="4572001" y="838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D2A41C-4218-4E00-4993-2C0CEE4E0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1FFD473-60FA-4A2B-29F0-18EE7C3AFAAE}"/>
              </a:ext>
            </a:extLst>
          </p:cNvPr>
          <p:cNvCxnSpPr/>
          <p:nvPr/>
        </p:nvCxnSpPr>
        <p:spPr>
          <a:xfrm>
            <a:off x="1676400" y="685800"/>
            <a:ext cx="8915400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5E27F52E-817C-416E-77A5-B1C74CA6813D}"/>
              </a:ext>
            </a:extLst>
          </p:cNvPr>
          <p:cNvSpPr/>
          <p:nvPr/>
        </p:nvSpPr>
        <p:spPr>
          <a:xfrm>
            <a:off x="4487953" y="131328"/>
            <a:ext cx="3871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Types of Machine Learning 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177362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DBD629-210B-D020-931D-EA3E247697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5966FFE-7732-761F-627E-081AC85B7832}"/>
              </a:ext>
            </a:extLst>
          </p:cNvPr>
          <p:cNvSpPr txBox="1"/>
          <p:nvPr/>
        </p:nvSpPr>
        <p:spPr>
          <a:xfrm>
            <a:off x="718458" y="1022866"/>
            <a:ext cx="1050471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Reward (R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):- Feedback the agent receives after taking an action.</a:t>
            </a:r>
          </a:p>
          <a:p>
            <a:pPr marL="800100" lvl="1" indent="-342900" algn="just">
              <a:buFont typeface="Wingdings" panose="05000000000000000000" pitchFamily="2" charset="2"/>
              <a:buChar char="v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 Positive reward for avoiding a collision; negative reward for hitting an obstacle.</a:t>
            </a:r>
          </a:p>
          <a:p>
            <a:pPr marL="800100" lvl="1" indent="-342900" algn="just">
              <a:buFont typeface="Wingdings" panose="05000000000000000000" pitchFamily="2" charset="2"/>
              <a:buChar char="v"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Policy (π):-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strategy or mapping the agent uses to decide actions based on the state.</a:t>
            </a:r>
          </a:p>
          <a:p>
            <a:pPr marL="800100" lvl="1" indent="-342900" algn="just">
              <a:buFont typeface="Wingdings" panose="05000000000000000000" pitchFamily="2" charset="2"/>
              <a:buChar char="v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 If traffic is heavy, slow down.</a:t>
            </a:r>
          </a:p>
          <a:p>
            <a:pPr marL="800100" lvl="1" indent="-342900" algn="just">
              <a:buFont typeface="Wingdings" panose="05000000000000000000" pitchFamily="2" charset="2"/>
              <a:buChar char="v"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Value Function (V):-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Predicts the expected long-term reward for a given state.</a:t>
            </a:r>
          </a:p>
          <a:p>
            <a:pPr marL="800100" lvl="1" indent="-342900" algn="just">
              <a:buFont typeface="Wingdings" panose="05000000000000000000" pitchFamily="2" charset="2"/>
              <a:buChar char="v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 Estimating the benefits of a particular position on the chessboard.</a:t>
            </a:r>
          </a:p>
          <a:p>
            <a:pPr marL="800100" lvl="1" indent="-342900" algn="just">
              <a:buFont typeface="Wingdings" panose="05000000000000000000" pitchFamily="2" charset="2"/>
              <a:buChar char="v"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Q-Value or Action-Value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(Q(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s,a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)):- Predicts the expected reward for taking a specific action in a given state.</a:t>
            </a:r>
            <a:endParaRPr lang="en-I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58B59A1-F173-7258-FCE0-B3698A0D84AC}"/>
              </a:ext>
            </a:extLst>
          </p:cNvPr>
          <p:cNvSpPr txBox="1"/>
          <p:nvPr/>
        </p:nvSpPr>
        <p:spPr>
          <a:xfrm>
            <a:off x="4572001" y="838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861034-5898-54B1-1F98-B209BA908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EE64261-F2B7-6B14-B0FE-07E2275A20F2}"/>
              </a:ext>
            </a:extLst>
          </p:cNvPr>
          <p:cNvCxnSpPr/>
          <p:nvPr/>
        </p:nvCxnSpPr>
        <p:spPr>
          <a:xfrm>
            <a:off x="1676400" y="685800"/>
            <a:ext cx="8915400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B57EEE88-E642-BCED-5279-89AF0531E64E}"/>
              </a:ext>
            </a:extLst>
          </p:cNvPr>
          <p:cNvSpPr/>
          <p:nvPr/>
        </p:nvSpPr>
        <p:spPr>
          <a:xfrm>
            <a:off x="4487953" y="131328"/>
            <a:ext cx="3871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Types of Machine Learning 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560577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4C80DC-58C0-C6DA-5DCE-C6D11C4943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7DD3083-1417-168D-F179-E2BB7ABABE4F}"/>
              </a:ext>
            </a:extLst>
          </p:cNvPr>
          <p:cNvSpPr txBox="1"/>
          <p:nvPr/>
        </p:nvSpPr>
        <p:spPr>
          <a:xfrm>
            <a:off x="544286" y="685800"/>
            <a:ext cx="10809514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Concepts in Reinforcement Learning</a:t>
            </a: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Exploration vs. Exploitation</a:t>
            </a:r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Exploration: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Trying new actions to discover their effects.</a:t>
            </a:r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Exploitation: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Choosing actions that maximize rewards based on current knowledge</a:t>
            </a:r>
          </a:p>
          <a:p>
            <a:pPr lvl="1"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 A game-playing agent might explore new moves to learn or exploit known winning moves to maximize its score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Markov Decision Process (MDP):-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mathematical framework for modeling decision-making in RL. Includes states, actions, rewards, and probabilities of transitioning from one state to another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Reward Signal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:- The agent's objective is to maximize the cumulative reward over time, not just immediate rewards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Discount Factor (γ):-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Determines the importance of future rewards versus immediate rewards. A value closer to 1 means future rewards are more significant.</a:t>
            </a:r>
            <a:endParaRPr lang="en-I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74989A-44AD-52FA-9F23-A8A71F241ECE}"/>
              </a:ext>
            </a:extLst>
          </p:cNvPr>
          <p:cNvSpPr txBox="1"/>
          <p:nvPr/>
        </p:nvSpPr>
        <p:spPr>
          <a:xfrm>
            <a:off x="4572001" y="838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1A6E01-B191-F649-1566-3CCB2D2A6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79368D2-7AC0-59BC-1ABC-CF9502F36D7A}"/>
              </a:ext>
            </a:extLst>
          </p:cNvPr>
          <p:cNvCxnSpPr/>
          <p:nvPr/>
        </p:nvCxnSpPr>
        <p:spPr>
          <a:xfrm>
            <a:off x="1676400" y="685800"/>
            <a:ext cx="8915400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CCCE13B0-A7FD-E69D-DB15-6B5873F47F11}"/>
              </a:ext>
            </a:extLst>
          </p:cNvPr>
          <p:cNvSpPr/>
          <p:nvPr/>
        </p:nvSpPr>
        <p:spPr>
          <a:xfrm>
            <a:off x="4487953" y="131328"/>
            <a:ext cx="3871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Types of Machine Learning 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294509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965EFC-BB09-B43C-3BEA-265EE8FC0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0F90B76-0A33-A9DD-A0E9-E868EC489CF6}"/>
              </a:ext>
            </a:extLst>
          </p:cNvPr>
          <p:cNvSpPr txBox="1"/>
          <p:nvPr/>
        </p:nvSpPr>
        <p:spPr>
          <a:xfrm>
            <a:off x="500743" y="685801"/>
            <a:ext cx="11027228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Popular RL Algorithms</a:t>
            </a: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Q-Learning:-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model-free algorithm that learns the quality of actions. Uses the Bellman Equation to update the Q-values.</a:t>
            </a:r>
          </a:p>
          <a:p>
            <a:pPr lvl="1"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 Training a robot to navigate a maze by maximizing rewards for reaching the exit.</a:t>
            </a:r>
          </a:p>
          <a:p>
            <a:pPr lvl="1" algn="just"/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Deep Q-Learning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(DQN):- Combines Q-Learning with deep neural networks for handling large state spaces.</a:t>
            </a:r>
          </a:p>
          <a:p>
            <a:pPr lvl="1"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 Playing Atari games using raw pixel inputs.</a:t>
            </a:r>
          </a:p>
          <a:p>
            <a:pPr lvl="1" algn="just"/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Policy Gradient Methods:-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Directly optimize the policy to select the best actions.</a:t>
            </a:r>
          </a:p>
          <a:p>
            <a:pPr lvl="1"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 Training robots to walk by adjusting their movement policies.</a:t>
            </a:r>
          </a:p>
          <a:p>
            <a:pPr lvl="1" algn="just"/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Actor-Critic Methods:-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Combines policy-based (actor) and value-based (critic) approaches for better efficiency.</a:t>
            </a:r>
          </a:p>
          <a:p>
            <a:pPr lvl="1"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 Simulating complex tasks like assembling parts in manufacturing.</a:t>
            </a:r>
            <a:endParaRPr lang="en-I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3A4768-6327-33C9-1640-CC16549884CF}"/>
              </a:ext>
            </a:extLst>
          </p:cNvPr>
          <p:cNvSpPr txBox="1"/>
          <p:nvPr/>
        </p:nvSpPr>
        <p:spPr>
          <a:xfrm>
            <a:off x="4572001" y="838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FD60E8-FB27-53C8-52B4-D5BE24537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8F733FB-58F9-E9BE-F61B-D3C4F0078225}"/>
              </a:ext>
            </a:extLst>
          </p:cNvPr>
          <p:cNvCxnSpPr/>
          <p:nvPr/>
        </p:nvCxnSpPr>
        <p:spPr>
          <a:xfrm>
            <a:off x="1676400" y="685800"/>
            <a:ext cx="8915400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0F7B2CCA-4EB4-027A-3E8E-387AACB6BF97}"/>
              </a:ext>
            </a:extLst>
          </p:cNvPr>
          <p:cNvSpPr/>
          <p:nvPr/>
        </p:nvSpPr>
        <p:spPr>
          <a:xfrm>
            <a:off x="4487953" y="131328"/>
            <a:ext cx="3871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Types of Machine Learning 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878748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14E5D-14D2-CDED-273B-5A3F3EC41A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9B9A5BC-9772-EAF0-4975-E927EDD66CEB}"/>
              </a:ext>
            </a:extLst>
          </p:cNvPr>
          <p:cNvSpPr txBox="1"/>
          <p:nvPr/>
        </p:nvSpPr>
        <p:spPr>
          <a:xfrm>
            <a:off x="937147" y="766475"/>
            <a:ext cx="10972800" cy="5339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 of Reinforcement Learning in Action</a:t>
            </a: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Problem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Train a robot to move to a specific location in a room.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State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The robot's position in the room.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Action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Move forward, backward, left, or right.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Reward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+10 for reaching the destination.</a:t>
            </a:r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 for each wrong step taken.</a:t>
            </a:r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-5 for hitting a wall.</a:t>
            </a:r>
          </a:p>
          <a:p>
            <a:pPr algn="just"/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b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robot starts randomly moving around, hitting walls, and learning over time to avoid them. Gradually, it finds the shortest path to the target location to maximize its reward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174290-C160-9341-1A8E-73468EFB95B1}"/>
              </a:ext>
            </a:extLst>
          </p:cNvPr>
          <p:cNvSpPr txBox="1"/>
          <p:nvPr/>
        </p:nvSpPr>
        <p:spPr>
          <a:xfrm>
            <a:off x="4572001" y="838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D78716-E76B-B64D-D702-DAC4068E1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59577B2-53E6-1EB6-A686-16856975CDE6}"/>
              </a:ext>
            </a:extLst>
          </p:cNvPr>
          <p:cNvCxnSpPr/>
          <p:nvPr/>
        </p:nvCxnSpPr>
        <p:spPr>
          <a:xfrm>
            <a:off x="1676400" y="685800"/>
            <a:ext cx="8915400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0998FD00-0FA7-90C3-F352-E44EFCB4BC7E}"/>
              </a:ext>
            </a:extLst>
          </p:cNvPr>
          <p:cNvSpPr/>
          <p:nvPr/>
        </p:nvSpPr>
        <p:spPr>
          <a:xfrm>
            <a:off x="4487953" y="131328"/>
            <a:ext cx="3871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Types of Machine Learning 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075254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09F5A-C369-454A-B4E9-F9B3DD090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1063417"/>
            <a:ext cx="3505495" cy="4675396"/>
          </a:xfrm>
        </p:spPr>
        <p:txBody>
          <a:bodyPr anchor="ctr">
            <a:normAutofit/>
          </a:bodyPr>
          <a:lstStyle/>
          <a:p>
            <a:r>
              <a:rPr lang="en-IN" dirty="0"/>
              <a:t>Real Life Applications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6010695-447A-C78E-4998-D0448D73545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2323779"/>
              </p:ext>
            </p:extLst>
          </p:nvPr>
        </p:nvGraphicFramePr>
        <p:xfrm>
          <a:off x="4616970" y="209862"/>
          <a:ext cx="7375161" cy="6400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358271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4BDA1-45CA-F520-3D0F-7FB2A4025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3878E51-DF54-F5A1-E662-CFB426BDAD58}"/>
              </a:ext>
            </a:extLst>
          </p:cNvPr>
          <p:cNvSpPr txBox="1"/>
          <p:nvPr/>
        </p:nvSpPr>
        <p:spPr>
          <a:xfrm>
            <a:off x="4572001" y="838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469F26-E4EE-578B-811D-15E311D39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7354F94-3BDC-51B0-DEA7-E06D987AE995}"/>
              </a:ext>
            </a:extLst>
          </p:cNvPr>
          <p:cNvCxnSpPr/>
          <p:nvPr/>
        </p:nvCxnSpPr>
        <p:spPr>
          <a:xfrm>
            <a:off x="1524000" y="496210"/>
            <a:ext cx="8915400" cy="0"/>
          </a:xfrm>
          <a:prstGeom prst="line">
            <a:avLst/>
          </a:prstGeom>
          <a:ln>
            <a:solidFill>
              <a:schemeClr val="tx1"/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E7F34B25-6267-3786-770A-0A6237649F7C}"/>
              </a:ext>
            </a:extLst>
          </p:cNvPr>
          <p:cNvSpPr/>
          <p:nvPr/>
        </p:nvSpPr>
        <p:spPr>
          <a:xfrm>
            <a:off x="4419600" y="34546"/>
            <a:ext cx="3871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Types of Machine Learning </a:t>
            </a:r>
            <a:endParaRPr lang="en-IN" sz="2400" dirty="0"/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805A49DD-C5DF-A6F2-5A59-35F2BDA99D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2588118"/>
              </p:ext>
            </p:extLst>
          </p:nvPr>
        </p:nvGraphicFramePr>
        <p:xfrm>
          <a:off x="533399" y="595318"/>
          <a:ext cx="11081658" cy="59435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69914">
                  <a:extLst>
                    <a:ext uri="{9D8B030D-6E8A-4147-A177-3AD203B41FA5}">
                      <a16:colId xmlns:a16="http://schemas.microsoft.com/office/drawing/2014/main" val="2552603458"/>
                    </a:ext>
                  </a:extLst>
                </a:gridCol>
                <a:gridCol w="2687666">
                  <a:extLst>
                    <a:ext uri="{9D8B030D-6E8A-4147-A177-3AD203B41FA5}">
                      <a16:colId xmlns:a16="http://schemas.microsoft.com/office/drawing/2014/main" val="2387746288"/>
                    </a:ext>
                  </a:extLst>
                </a:gridCol>
                <a:gridCol w="3123918">
                  <a:extLst>
                    <a:ext uri="{9D8B030D-6E8A-4147-A177-3AD203B41FA5}">
                      <a16:colId xmlns:a16="http://schemas.microsoft.com/office/drawing/2014/main" val="523232885"/>
                    </a:ext>
                  </a:extLst>
                </a:gridCol>
                <a:gridCol w="2900160">
                  <a:extLst>
                    <a:ext uri="{9D8B030D-6E8A-4147-A177-3AD203B41FA5}">
                      <a16:colId xmlns:a16="http://schemas.microsoft.com/office/drawing/2014/main" val="1681984248"/>
                    </a:ext>
                  </a:extLst>
                </a:gridCol>
              </a:tblGrid>
              <a:tr h="626665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IN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7" marR="3807" marT="3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Supervised Learning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7" marR="3807" marT="3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Unsupervised Learning</a:t>
                      </a:r>
                      <a:endParaRPr lang="en-IN" sz="2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7" marR="3807" marT="3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Reinforcement Learning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7" marR="3807" marT="3807" marB="0" anchor="ctr"/>
                </a:tc>
                <a:extLst>
                  <a:ext uri="{0D108BD9-81ED-4DB2-BD59-A6C34878D82A}">
                    <a16:rowId xmlns:a16="http://schemas.microsoft.com/office/drawing/2014/main" val="4172943965"/>
                  </a:ext>
                </a:extLst>
              </a:tr>
              <a:tr h="938053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Data Requirement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7" marR="3807" marT="380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Requires labeled data (input-output pairs).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7" marR="3807" marT="380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Uses </a:t>
                      </a:r>
                      <a:r>
                        <a:rPr lang="en-IN" sz="20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unlabeled</a:t>
                      </a:r>
                      <a:r>
                        <a:rPr lang="en-IN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data.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7" marR="3807" marT="380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 labeled data; interacts with an environment.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7" marR="3807" marT="3807" marB="0" anchor="ctr"/>
                </a:tc>
                <a:extLst>
                  <a:ext uri="{0D108BD9-81ED-4DB2-BD59-A6C34878D82A}">
                    <a16:rowId xmlns:a16="http://schemas.microsoft.com/office/drawing/2014/main" val="4090921398"/>
                  </a:ext>
                </a:extLst>
              </a:tr>
              <a:tr h="938053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Goal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7" marR="3807" marT="380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Learn a mapping from inputs to outputs.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7" marR="3807" marT="380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Find hidden patterns or structures.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7" marR="3807" marT="380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Maximize cumulative reward through trial and error.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7" marR="3807" marT="3807" marB="0" anchor="ctr"/>
                </a:tc>
                <a:extLst>
                  <a:ext uri="{0D108BD9-81ED-4DB2-BD59-A6C34878D82A}">
                    <a16:rowId xmlns:a16="http://schemas.microsoft.com/office/drawing/2014/main" val="2709785950"/>
                  </a:ext>
                </a:extLst>
              </a:tr>
              <a:tr h="938053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Feedback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7" marR="3807" marT="380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Explicit feedback (correct labels provided).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7" marR="3807" marT="380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 feedback; patterns are discovered independently.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7" marR="3807" marT="380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Feedback in the form of rewards or penalties.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7" marR="3807" marT="3807" marB="0" anchor="ctr"/>
                </a:tc>
                <a:extLst>
                  <a:ext uri="{0D108BD9-81ED-4DB2-BD59-A6C34878D82A}">
                    <a16:rowId xmlns:a16="http://schemas.microsoft.com/office/drawing/2014/main" val="3885272832"/>
                  </a:ext>
                </a:extLst>
              </a:tr>
              <a:tr h="938053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Common Applications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7" marR="3807" marT="380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Classification, regression.</a:t>
                      </a:r>
                      <a:endParaRPr lang="en-IN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7" marR="3807" marT="380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Clustering, dimensionality reduction.</a:t>
                      </a:r>
                      <a:endParaRPr lang="en-IN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7" marR="3807" marT="380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Robotics, gaming, autonomous systems.</a:t>
                      </a:r>
                      <a:endParaRPr lang="en-IN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7" marR="3807" marT="3807" marB="0" anchor="ctr"/>
                </a:tc>
                <a:extLst>
                  <a:ext uri="{0D108BD9-81ED-4DB2-BD59-A6C34878D82A}">
                    <a16:rowId xmlns:a16="http://schemas.microsoft.com/office/drawing/2014/main" val="3961069100"/>
                  </a:ext>
                </a:extLst>
              </a:tr>
              <a:tr h="626665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Key Challenge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7" marR="3807" marT="380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Requires high-quality labeled data.</a:t>
                      </a:r>
                      <a:endParaRPr lang="en-IN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7" marR="3807" marT="380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Interpreting discovered patterns.</a:t>
                      </a:r>
                      <a:endParaRPr lang="en-IN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7" marR="3807" marT="380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Balancing exploration vs. exploitation.</a:t>
                      </a:r>
                      <a:endParaRPr lang="en-IN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7" marR="3807" marT="3807" marB="0" anchor="ctr"/>
                </a:tc>
                <a:extLst>
                  <a:ext uri="{0D108BD9-81ED-4DB2-BD59-A6C34878D82A}">
                    <a16:rowId xmlns:a16="http://schemas.microsoft.com/office/drawing/2014/main" val="2734494934"/>
                  </a:ext>
                </a:extLst>
              </a:tr>
              <a:tr h="938053"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Examples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7" marR="3807" marT="380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Predicting house prices, image classification.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7" marR="3807" marT="380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2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Customer segmentation, market basket analysis.</a:t>
                      </a:r>
                      <a:endParaRPr lang="en-IN" sz="2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7" marR="3807" marT="380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Teaching robots, AI in games, self-driving cars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07" marR="3807" marT="3807" marB="0" anchor="ctr"/>
                </a:tc>
                <a:extLst>
                  <a:ext uri="{0D108BD9-81ED-4DB2-BD59-A6C34878D82A}">
                    <a16:rowId xmlns:a16="http://schemas.microsoft.com/office/drawing/2014/main" val="39124105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4442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 rot="20995170">
            <a:off x="2045159" y="2362983"/>
            <a:ext cx="7793037" cy="146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11100" b="1" i="1" dirty="0">
                <a:solidFill>
                  <a:srgbClr val="008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Thank You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1530</TotalTime>
  <Words>1519</Words>
  <Application>Microsoft Office PowerPoint</Application>
  <PresentationFormat>Widescreen</PresentationFormat>
  <Paragraphs>192</Paragraphs>
  <Slides>22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Algerian</vt:lpstr>
      <vt:lpstr>Aptos</vt:lpstr>
      <vt:lpstr>Aptos Display</vt:lpstr>
      <vt:lpstr>Arial</vt:lpstr>
      <vt:lpstr>Monotype Corsiva</vt:lpstr>
      <vt:lpstr>Times New Roman</vt:lpstr>
      <vt:lpstr>Wingdings</vt:lpstr>
      <vt:lpstr>Office Theme</vt:lpstr>
      <vt:lpstr>PowerPoint Presentation</vt:lpstr>
      <vt:lpstr>PowerPoint Presentation</vt:lpstr>
      <vt:lpstr>Supervised Learning</vt:lpstr>
      <vt:lpstr>Types of Supervised Learning</vt:lpstr>
      <vt:lpstr>Classification vs Regression</vt:lpstr>
      <vt:lpstr>PowerPoint Presentation</vt:lpstr>
      <vt:lpstr>Real-Time Applications</vt:lpstr>
      <vt:lpstr>PowerPoint Presentation</vt:lpstr>
      <vt:lpstr>Unsupervised Learning  </vt:lpstr>
      <vt:lpstr>Unsupervised Learning </vt:lpstr>
      <vt:lpstr>PowerPoint Presentation</vt:lpstr>
      <vt:lpstr>Applications of Unsupervised Learning </vt:lpstr>
      <vt:lpstr>Reinforcement Learning</vt:lpstr>
      <vt:lpstr>Reinforcement Learning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Real Life Applications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Hoor Fatima</dc:creator>
  <cp:lastModifiedBy>Ishan Budhiraja</cp:lastModifiedBy>
  <cp:revision>2</cp:revision>
  <dcterms:created xsi:type="dcterms:W3CDTF">2025-07-21T18:13:54Z</dcterms:created>
  <dcterms:modified xsi:type="dcterms:W3CDTF">2025-07-31T07:22:42Z</dcterms:modified>
</cp:coreProperties>
</file>