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899" r:id="rId4"/>
    <p:sldId id="900" r:id="rId5"/>
    <p:sldId id="901" r:id="rId6"/>
    <p:sldId id="902" r:id="rId7"/>
    <p:sldId id="904" r:id="rId8"/>
    <p:sldId id="916" r:id="rId9"/>
    <p:sldId id="905" r:id="rId10"/>
    <p:sldId id="913" r:id="rId11"/>
    <p:sldId id="914" r:id="rId12"/>
    <p:sldId id="915" r:id="rId13"/>
    <p:sldId id="903" r:id="rId14"/>
    <p:sldId id="911" r:id="rId15"/>
    <p:sldId id="912" r:id="rId16"/>
    <p:sldId id="924" r:id="rId17"/>
    <p:sldId id="925" r:id="rId18"/>
    <p:sldId id="92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8" d="100"/>
          <a:sy n="68" d="100"/>
        </p:scale>
        <p:origin x="73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han Budhiraja" userId="eb133298-5430-499e-863b-c83ca00bb7f6" providerId="ADAL" clId="{962AE492-A1CF-448A-AAE3-44F3B824468F}"/>
    <pc:docChg chg="undo custSel modSld sldOrd">
      <pc:chgData name="Ishan Budhiraja" userId="eb133298-5430-499e-863b-c83ca00bb7f6" providerId="ADAL" clId="{962AE492-A1CF-448A-AAE3-44F3B824468F}" dt="2025-08-20T06:01:24.129" v="107" actId="20577"/>
      <pc:docMkLst>
        <pc:docMk/>
      </pc:docMkLst>
      <pc:sldChg chg="modSp mod">
        <pc:chgData name="Ishan Budhiraja" userId="eb133298-5430-499e-863b-c83ca00bb7f6" providerId="ADAL" clId="{962AE492-A1CF-448A-AAE3-44F3B824468F}" dt="2025-08-20T04:46:23.356" v="20" actId="20577"/>
        <pc:sldMkLst>
          <pc:docMk/>
          <pc:sldMk cId="1712024153" sldId="899"/>
        </pc:sldMkLst>
        <pc:spChg chg="mod">
          <ac:chgData name="Ishan Budhiraja" userId="eb133298-5430-499e-863b-c83ca00bb7f6" providerId="ADAL" clId="{962AE492-A1CF-448A-AAE3-44F3B824468F}" dt="2025-08-20T04:46:23.356" v="20" actId="20577"/>
          <ac:spMkLst>
            <pc:docMk/>
            <pc:sldMk cId="1712024153" sldId="899"/>
            <ac:spMk id="3" creationId="{A1FB0B8D-7310-4F16-8E87-4C60F0AEA046}"/>
          </ac:spMkLst>
        </pc:spChg>
      </pc:sldChg>
      <pc:sldChg chg="modSp mod">
        <pc:chgData name="Ishan Budhiraja" userId="eb133298-5430-499e-863b-c83ca00bb7f6" providerId="ADAL" clId="{962AE492-A1CF-448A-AAE3-44F3B824468F}" dt="2025-08-20T04:48:13.672" v="41" actId="1076"/>
        <pc:sldMkLst>
          <pc:docMk/>
          <pc:sldMk cId="3353421582" sldId="901"/>
        </pc:sldMkLst>
        <pc:spChg chg="mod">
          <ac:chgData name="Ishan Budhiraja" userId="eb133298-5430-499e-863b-c83ca00bb7f6" providerId="ADAL" clId="{962AE492-A1CF-448A-AAE3-44F3B824468F}" dt="2025-08-20T04:48:10.224" v="40" actId="207"/>
          <ac:spMkLst>
            <pc:docMk/>
            <pc:sldMk cId="3353421582" sldId="901"/>
            <ac:spMk id="3" creationId="{A1FB0B8D-7310-4F16-8E87-4C60F0AEA046}"/>
          </ac:spMkLst>
        </pc:spChg>
        <pc:picChg chg="mod">
          <ac:chgData name="Ishan Budhiraja" userId="eb133298-5430-499e-863b-c83ca00bb7f6" providerId="ADAL" clId="{962AE492-A1CF-448A-AAE3-44F3B824468F}" dt="2025-08-20T04:48:13.672" v="41" actId="1076"/>
          <ac:picMkLst>
            <pc:docMk/>
            <pc:sldMk cId="3353421582" sldId="901"/>
            <ac:picMk id="6" creationId="{2507EE09-ED6D-436D-96E2-AA5A6BB645E3}"/>
          </ac:picMkLst>
        </pc:picChg>
      </pc:sldChg>
      <pc:sldChg chg="modSp mod">
        <pc:chgData name="Ishan Budhiraja" userId="eb133298-5430-499e-863b-c83ca00bb7f6" providerId="ADAL" clId="{962AE492-A1CF-448A-AAE3-44F3B824468F}" dt="2025-08-20T05:40:40.376" v="73" actId="20577"/>
        <pc:sldMkLst>
          <pc:docMk/>
          <pc:sldMk cId="1800370929" sldId="902"/>
        </pc:sldMkLst>
        <pc:spChg chg="mod">
          <ac:chgData name="Ishan Budhiraja" userId="eb133298-5430-499e-863b-c83ca00bb7f6" providerId="ADAL" clId="{962AE492-A1CF-448A-AAE3-44F3B824468F}" dt="2025-08-20T05:40:40.376" v="73" actId="20577"/>
          <ac:spMkLst>
            <pc:docMk/>
            <pc:sldMk cId="1800370929" sldId="902"/>
            <ac:spMk id="3" creationId="{A1FB0B8D-7310-4F16-8E87-4C60F0AEA046}"/>
          </ac:spMkLst>
        </pc:spChg>
        <pc:picChg chg="mod">
          <ac:chgData name="Ishan Budhiraja" userId="eb133298-5430-499e-863b-c83ca00bb7f6" providerId="ADAL" clId="{962AE492-A1CF-448A-AAE3-44F3B824468F}" dt="2025-08-20T05:40:10.717" v="72" actId="14100"/>
          <ac:picMkLst>
            <pc:docMk/>
            <pc:sldMk cId="1800370929" sldId="902"/>
            <ac:picMk id="5" creationId="{DED515AE-0A5E-4094-8F72-B62C044818C2}"/>
          </ac:picMkLst>
        </pc:picChg>
      </pc:sldChg>
      <pc:sldChg chg="ord">
        <pc:chgData name="Ishan Budhiraja" userId="eb133298-5430-499e-863b-c83ca00bb7f6" providerId="ADAL" clId="{962AE492-A1CF-448A-AAE3-44F3B824468F}" dt="2025-08-20T05:42:13.006" v="75"/>
        <pc:sldMkLst>
          <pc:docMk/>
          <pc:sldMk cId="3331853442" sldId="903"/>
        </pc:sldMkLst>
      </pc:sldChg>
      <pc:sldChg chg="modSp mod">
        <pc:chgData name="Ishan Budhiraja" userId="eb133298-5430-499e-863b-c83ca00bb7f6" providerId="ADAL" clId="{962AE492-A1CF-448A-AAE3-44F3B824468F}" dt="2025-08-20T05:50:24.022" v="97" actId="3626"/>
        <pc:sldMkLst>
          <pc:docMk/>
          <pc:sldMk cId="2224651010" sldId="913"/>
        </pc:sldMkLst>
        <pc:spChg chg="mod">
          <ac:chgData name="Ishan Budhiraja" userId="eb133298-5430-499e-863b-c83ca00bb7f6" providerId="ADAL" clId="{962AE492-A1CF-448A-AAE3-44F3B824468F}" dt="2025-08-20T05:50:24.022" v="97" actId="3626"/>
          <ac:spMkLst>
            <pc:docMk/>
            <pc:sldMk cId="2224651010" sldId="913"/>
            <ac:spMk id="3" creationId="{82AA3B5B-9B1C-48FA-BDB0-EE898947BFE0}"/>
          </ac:spMkLst>
        </pc:spChg>
        <pc:spChg chg="mod">
          <ac:chgData name="Ishan Budhiraja" userId="eb133298-5430-499e-863b-c83ca00bb7f6" providerId="ADAL" clId="{962AE492-A1CF-448A-AAE3-44F3B824468F}" dt="2025-08-20T05:50:12.246" v="96" actId="1035"/>
          <ac:spMkLst>
            <pc:docMk/>
            <pc:sldMk cId="2224651010" sldId="913"/>
            <ac:spMk id="7" creationId="{3BD3BEA5-1AD6-4AC0-B2C0-9436F96AEA9D}"/>
          </ac:spMkLst>
        </pc:spChg>
      </pc:sldChg>
      <pc:sldChg chg="modSp mod">
        <pc:chgData name="Ishan Budhiraja" userId="eb133298-5430-499e-863b-c83ca00bb7f6" providerId="ADAL" clId="{962AE492-A1CF-448A-AAE3-44F3B824468F}" dt="2025-08-20T05:51:19.894" v="105" actId="115"/>
        <pc:sldMkLst>
          <pc:docMk/>
          <pc:sldMk cId="1122033439" sldId="914"/>
        </pc:sldMkLst>
        <pc:spChg chg="mod">
          <ac:chgData name="Ishan Budhiraja" userId="eb133298-5430-499e-863b-c83ca00bb7f6" providerId="ADAL" clId="{962AE492-A1CF-448A-AAE3-44F3B824468F}" dt="2025-08-20T05:51:19.894" v="105" actId="115"/>
          <ac:spMkLst>
            <pc:docMk/>
            <pc:sldMk cId="1122033439" sldId="914"/>
            <ac:spMk id="3" creationId="{92BEE5EA-68A4-46DB-85C7-175B45EF6E86}"/>
          </ac:spMkLst>
        </pc:spChg>
      </pc:sldChg>
      <pc:sldChg chg="modSp mod">
        <pc:chgData name="Ishan Budhiraja" userId="eb133298-5430-499e-863b-c83ca00bb7f6" providerId="ADAL" clId="{962AE492-A1CF-448A-AAE3-44F3B824468F}" dt="2025-08-20T06:01:24.129" v="107" actId="20577"/>
        <pc:sldMkLst>
          <pc:docMk/>
          <pc:sldMk cId="828121071" sldId="915"/>
        </pc:sldMkLst>
        <pc:spChg chg="mod">
          <ac:chgData name="Ishan Budhiraja" userId="eb133298-5430-499e-863b-c83ca00bb7f6" providerId="ADAL" clId="{962AE492-A1CF-448A-AAE3-44F3B824468F}" dt="2025-08-20T06:01:24.129" v="107" actId="20577"/>
          <ac:spMkLst>
            <pc:docMk/>
            <pc:sldMk cId="828121071" sldId="915"/>
            <ac:spMk id="3" creationId="{670D5E15-358A-4393-9D95-9DD025A442FA}"/>
          </ac:spMkLst>
        </pc:spChg>
      </pc:sldChg>
      <pc:sldChg chg="modSp mod">
        <pc:chgData name="Ishan Budhiraja" userId="eb133298-5430-499e-863b-c83ca00bb7f6" providerId="ADAL" clId="{962AE492-A1CF-448A-AAE3-44F3B824468F}" dt="2025-08-20T05:45:39.427" v="80" actId="14100"/>
        <pc:sldMkLst>
          <pc:docMk/>
          <pc:sldMk cId="3425180937" sldId="916"/>
        </pc:sldMkLst>
        <pc:picChg chg="mod">
          <ac:chgData name="Ishan Budhiraja" userId="eb133298-5430-499e-863b-c83ca00bb7f6" providerId="ADAL" clId="{962AE492-A1CF-448A-AAE3-44F3B824468F}" dt="2025-08-20T05:45:39.427" v="80" actId="14100"/>
          <ac:picMkLst>
            <pc:docMk/>
            <pc:sldMk cId="3425180937" sldId="916"/>
            <ac:picMk id="5" creationId="{6631A0AA-FA9C-4E2A-BA8E-61212720F637}"/>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F7870-8394-4815-B04E-D4CC8F02EB9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EAA425F4-F958-4154-B00F-C8E653D4616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BDBF70BB-D27F-4A35-89D7-EB3130F1ADC5}"/>
              </a:ext>
            </a:extLst>
          </p:cNvPr>
          <p:cNvSpPr>
            <a:spLocks noGrp="1"/>
          </p:cNvSpPr>
          <p:nvPr>
            <p:ph type="dt" sz="half" idx="10"/>
          </p:nvPr>
        </p:nvSpPr>
        <p:spPr/>
        <p:txBody>
          <a:bodyPr/>
          <a:lstStyle/>
          <a:p>
            <a:fld id="{32F69A9B-C94B-4B87-9B4B-F2DE116DD3C1}" type="datetimeFigureOut">
              <a:rPr lang="en-IN" smtClean="0"/>
              <a:t>20-08-2025</a:t>
            </a:fld>
            <a:endParaRPr lang="en-IN"/>
          </a:p>
        </p:txBody>
      </p:sp>
      <p:sp>
        <p:nvSpPr>
          <p:cNvPr id="5" name="Footer Placeholder 4">
            <a:extLst>
              <a:ext uri="{FF2B5EF4-FFF2-40B4-BE49-F238E27FC236}">
                <a16:creationId xmlns:a16="http://schemas.microsoft.com/office/drawing/2014/main" id="{D96BF3BA-9BB2-41D7-ACBC-21CFA9E7266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19C60B9-532B-4F43-8703-36E13B16F4C6}"/>
              </a:ext>
            </a:extLst>
          </p:cNvPr>
          <p:cNvSpPr>
            <a:spLocks noGrp="1"/>
          </p:cNvSpPr>
          <p:nvPr>
            <p:ph type="sldNum" sz="quarter" idx="12"/>
          </p:nvPr>
        </p:nvSpPr>
        <p:spPr/>
        <p:txBody>
          <a:bodyPr/>
          <a:lstStyle/>
          <a:p>
            <a:fld id="{3729689A-763D-4DC1-BF54-579B9CDD11A0}" type="slidenum">
              <a:rPr lang="en-IN" smtClean="0"/>
              <a:t>‹#›</a:t>
            </a:fld>
            <a:endParaRPr lang="en-IN"/>
          </a:p>
        </p:txBody>
      </p:sp>
    </p:spTree>
    <p:extLst>
      <p:ext uri="{BB962C8B-B14F-4D97-AF65-F5344CB8AC3E}">
        <p14:creationId xmlns:p14="http://schemas.microsoft.com/office/powerpoint/2010/main" val="25080793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3B561-BC72-41E4-8AE1-B5714F258E3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6837ABC-EBA3-4A18-9AE2-B6D9F3644CC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DB5A51F-A139-465C-8A94-8C537264FF6B}"/>
              </a:ext>
            </a:extLst>
          </p:cNvPr>
          <p:cNvSpPr>
            <a:spLocks noGrp="1"/>
          </p:cNvSpPr>
          <p:nvPr>
            <p:ph type="dt" sz="half" idx="10"/>
          </p:nvPr>
        </p:nvSpPr>
        <p:spPr/>
        <p:txBody>
          <a:bodyPr/>
          <a:lstStyle/>
          <a:p>
            <a:fld id="{32F69A9B-C94B-4B87-9B4B-F2DE116DD3C1}" type="datetimeFigureOut">
              <a:rPr lang="en-IN" smtClean="0"/>
              <a:t>20-08-2025</a:t>
            </a:fld>
            <a:endParaRPr lang="en-IN"/>
          </a:p>
        </p:txBody>
      </p:sp>
      <p:sp>
        <p:nvSpPr>
          <p:cNvPr id="5" name="Footer Placeholder 4">
            <a:extLst>
              <a:ext uri="{FF2B5EF4-FFF2-40B4-BE49-F238E27FC236}">
                <a16:creationId xmlns:a16="http://schemas.microsoft.com/office/drawing/2014/main" id="{DC798593-BAE4-47FB-95D5-CADD0CB5762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1020C76-29A3-4BFA-B39E-B71CCCA42B6D}"/>
              </a:ext>
            </a:extLst>
          </p:cNvPr>
          <p:cNvSpPr>
            <a:spLocks noGrp="1"/>
          </p:cNvSpPr>
          <p:nvPr>
            <p:ph type="sldNum" sz="quarter" idx="12"/>
          </p:nvPr>
        </p:nvSpPr>
        <p:spPr/>
        <p:txBody>
          <a:bodyPr/>
          <a:lstStyle/>
          <a:p>
            <a:fld id="{3729689A-763D-4DC1-BF54-579B9CDD11A0}" type="slidenum">
              <a:rPr lang="en-IN" smtClean="0"/>
              <a:t>‹#›</a:t>
            </a:fld>
            <a:endParaRPr lang="en-IN"/>
          </a:p>
        </p:txBody>
      </p:sp>
    </p:spTree>
    <p:extLst>
      <p:ext uri="{BB962C8B-B14F-4D97-AF65-F5344CB8AC3E}">
        <p14:creationId xmlns:p14="http://schemas.microsoft.com/office/powerpoint/2010/main" val="2565094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05B19-945B-4149-931B-354873CBB43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3FF644F9-4DBE-40E3-9C49-A13A992E11B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D3F28C9-CD17-4053-8EBA-4885DA357AEF}"/>
              </a:ext>
            </a:extLst>
          </p:cNvPr>
          <p:cNvSpPr>
            <a:spLocks noGrp="1"/>
          </p:cNvSpPr>
          <p:nvPr>
            <p:ph type="dt" sz="half" idx="10"/>
          </p:nvPr>
        </p:nvSpPr>
        <p:spPr/>
        <p:txBody>
          <a:bodyPr/>
          <a:lstStyle/>
          <a:p>
            <a:fld id="{32F69A9B-C94B-4B87-9B4B-F2DE116DD3C1}" type="datetimeFigureOut">
              <a:rPr lang="en-IN" smtClean="0"/>
              <a:t>20-08-2025</a:t>
            </a:fld>
            <a:endParaRPr lang="en-IN"/>
          </a:p>
        </p:txBody>
      </p:sp>
      <p:sp>
        <p:nvSpPr>
          <p:cNvPr id="5" name="Footer Placeholder 4">
            <a:extLst>
              <a:ext uri="{FF2B5EF4-FFF2-40B4-BE49-F238E27FC236}">
                <a16:creationId xmlns:a16="http://schemas.microsoft.com/office/drawing/2014/main" id="{36C8FA5B-2970-45B3-AED8-331D803BC0D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E043EC4-36FF-4851-979B-1DCB96238D76}"/>
              </a:ext>
            </a:extLst>
          </p:cNvPr>
          <p:cNvSpPr>
            <a:spLocks noGrp="1"/>
          </p:cNvSpPr>
          <p:nvPr>
            <p:ph type="sldNum" sz="quarter" idx="12"/>
          </p:nvPr>
        </p:nvSpPr>
        <p:spPr/>
        <p:txBody>
          <a:bodyPr/>
          <a:lstStyle/>
          <a:p>
            <a:fld id="{3729689A-763D-4DC1-BF54-579B9CDD11A0}" type="slidenum">
              <a:rPr lang="en-IN" smtClean="0"/>
              <a:t>‹#›</a:t>
            </a:fld>
            <a:endParaRPr lang="en-IN"/>
          </a:p>
        </p:txBody>
      </p:sp>
    </p:spTree>
    <p:extLst>
      <p:ext uri="{BB962C8B-B14F-4D97-AF65-F5344CB8AC3E}">
        <p14:creationId xmlns:p14="http://schemas.microsoft.com/office/powerpoint/2010/main" val="1441280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F3954-4C61-4FAB-AE35-8C7197B7096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8D329A6-2954-456C-9193-79000E90F11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B53E5499-CBF3-4DB4-A13F-5DC0409692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FE25942C-DFE2-4A3A-A9CD-D7FA73ACF535}"/>
              </a:ext>
            </a:extLst>
          </p:cNvPr>
          <p:cNvSpPr>
            <a:spLocks noGrp="1"/>
          </p:cNvSpPr>
          <p:nvPr>
            <p:ph type="dt" sz="half" idx="10"/>
          </p:nvPr>
        </p:nvSpPr>
        <p:spPr/>
        <p:txBody>
          <a:bodyPr/>
          <a:lstStyle/>
          <a:p>
            <a:fld id="{32F69A9B-C94B-4B87-9B4B-F2DE116DD3C1}" type="datetimeFigureOut">
              <a:rPr lang="en-IN" smtClean="0"/>
              <a:t>20-08-2025</a:t>
            </a:fld>
            <a:endParaRPr lang="en-IN"/>
          </a:p>
        </p:txBody>
      </p:sp>
      <p:sp>
        <p:nvSpPr>
          <p:cNvPr id="6" name="Footer Placeholder 5">
            <a:extLst>
              <a:ext uri="{FF2B5EF4-FFF2-40B4-BE49-F238E27FC236}">
                <a16:creationId xmlns:a16="http://schemas.microsoft.com/office/drawing/2014/main" id="{1B9945E5-6E46-4482-A34B-E26B4E7116A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A44FBF9-CE2D-4302-8BD4-6892CCF5B931}"/>
              </a:ext>
            </a:extLst>
          </p:cNvPr>
          <p:cNvSpPr>
            <a:spLocks noGrp="1"/>
          </p:cNvSpPr>
          <p:nvPr>
            <p:ph type="sldNum" sz="quarter" idx="12"/>
          </p:nvPr>
        </p:nvSpPr>
        <p:spPr/>
        <p:txBody>
          <a:bodyPr/>
          <a:lstStyle/>
          <a:p>
            <a:fld id="{3729689A-763D-4DC1-BF54-579B9CDD11A0}" type="slidenum">
              <a:rPr lang="en-IN" smtClean="0"/>
              <a:t>‹#›</a:t>
            </a:fld>
            <a:endParaRPr lang="en-IN"/>
          </a:p>
        </p:txBody>
      </p:sp>
    </p:spTree>
    <p:extLst>
      <p:ext uri="{BB962C8B-B14F-4D97-AF65-F5344CB8AC3E}">
        <p14:creationId xmlns:p14="http://schemas.microsoft.com/office/powerpoint/2010/main" val="31409791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0397A-14CB-4518-BAE8-666BC8492363}"/>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6A16E253-F1D9-4493-B954-9D050A9FC86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5EA959B-CFCB-4648-A602-8A778B8CE10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FA72AFCB-0E62-4E34-9EAB-24D529BD72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4A06CF-FE4B-4FE1-BA55-985B88F48F0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ABF227B-AC9F-41C5-A03A-9AE55BC6B1F9}"/>
              </a:ext>
            </a:extLst>
          </p:cNvPr>
          <p:cNvSpPr>
            <a:spLocks noGrp="1"/>
          </p:cNvSpPr>
          <p:nvPr>
            <p:ph type="dt" sz="half" idx="10"/>
          </p:nvPr>
        </p:nvSpPr>
        <p:spPr/>
        <p:txBody>
          <a:bodyPr/>
          <a:lstStyle/>
          <a:p>
            <a:fld id="{32F69A9B-C94B-4B87-9B4B-F2DE116DD3C1}" type="datetimeFigureOut">
              <a:rPr lang="en-IN" smtClean="0"/>
              <a:t>20-08-2025</a:t>
            </a:fld>
            <a:endParaRPr lang="en-IN"/>
          </a:p>
        </p:txBody>
      </p:sp>
      <p:sp>
        <p:nvSpPr>
          <p:cNvPr id="8" name="Footer Placeholder 7">
            <a:extLst>
              <a:ext uri="{FF2B5EF4-FFF2-40B4-BE49-F238E27FC236}">
                <a16:creationId xmlns:a16="http://schemas.microsoft.com/office/drawing/2014/main" id="{91A1CE47-7F7E-4E8F-ADD1-E32C785E8991}"/>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853BA43-5EA3-485B-B042-176400C6FF42}"/>
              </a:ext>
            </a:extLst>
          </p:cNvPr>
          <p:cNvSpPr>
            <a:spLocks noGrp="1"/>
          </p:cNvSpPr>
          <p:nvPr>
            <p:ph type="sldNum" sz="quarter" idx="12"/>
          </p:nvPr>
        </p:nvSpPr>
        <p:spPr/>
        <p:txBody>
          <a:bodyPr/>
          <a:lstStyle/>
          <a:p>
            <a:fld id="{3729689A-763D-4DC1-BF54-579B9CDD11A0}" type="slidenum">
              <a:rPr lang="en-IN" smtClean="0"/>
              <a:t>‹#›</a:t>
            </a:fld>
            <a:endParaRPr lang="en-IN"/>
          </a:p>
        </p:txBody>
      </p:sp>
    </p:spTree>
    <p:extLst>
      <p:ext uri="{BB962C8B-B14F-4D97-AF65-F5344CB8AC3E}">
        <p14:creationId xmlns:p14="http://schemas.microsoft.com/office/powerpoint/2010/main" val="11543046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72645-3088-46C8-858B-5AA02D18B425}"/>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E288F623-32AC-4967-A600-94767E6447E2}"/>
              </a:ext>
            </a:extLst>
          </p:cNvPr>
          <p:cNvSpPr>
            <a:spLocks noGrp="1"/>
          </p:cNvSpPr>
          <p:nvPr>
            <p:ph type="dt" sz="half" idx="10"/>
          </p:nvPr>
        </p:nvSpPr>
        <p:spPr/>
        <p:txBody>
          <a:bodyPr/>
          <a:lstStyle/>
          <a:p>
            <a:fld id="{32F69A9B-C94B-4B87-9B4B-F2DE116DD3C1}" type="datetimeFigureOut">
              <a:rPr lang="en-IN" smtClean="0"/>
              <a:t>20-08-2025</a:t>
            </a:fld>
            <a:endParaRPr lang="en-IN"/>
          </a:p>
        </p:txBody>
      </p:sp>
      <p:sp>
        <p:nvSpPr>
          <p:cNvPr id="4" name="Footer Placeholder 3">
            <a:extLst>
              <a:ext uri="{FF2B5EF4-FFF2-40B4-BE49-F238E27FC236}">
                <a16:creationId xmlns:a16="http://schemas.microsoft.com/office/drawing/2014/main" id="{B2D419E2-0990-41C1-9D11-E33B7B81D3D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C5F1F448-3C8E-4854-94C7-3CEC41A64502}"/>
              </a:ext>
            </a:extLst>
          </p:cNvPr>
          <p:cNvSpPr>
            <a:spLocks noGrp="1"/>
          </p:cNvSpPr>
          <p:nvPr>
            <p:ph type="sldNum" sz="quarter" idx="12"/>
          </p:nvPr>
        </p:nvSpPr>
        <p:spPr/>
        <p:txBody>
          <a:bodyPr/>
          <a:lstStyle/>
          <a:p>
            <a:fld id="{3729689A-763D-4DC1-BF54-579B9CDD11A0}" type="slidenum">
              <a:rPr lang="en-IN" smtClean="0"/>
              <a:t>‹#›</a:t>
            </a:fld>
            <a:endParaRPr lang="en-IN"/>
          </a:p>
        </p:txBody>
      </p:sp>
    </p:spTree>
    <p:extLst>
      <p:ext uri="{BB962C8B-B14F-4D97-AF65-F5344CB8AC3E}">
        <p14:creationId xmlns:p14="http://schemas.microsoft.com/office/powerpoint/2010/main" val="4229862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DFF6BA6-0D2D-4417-A0DB-304E5496B7FB}"/>
              </a:ext>
            </a:extLst>
          </p:cNvPr>
          <p:cNvSpPr>
            <a:spLocks noGrp="1"/>
          </p:cNvSpPr>
          <p:nvPr>
            <p:ph type="dt" sz="half" idx="10"/>
          </p:nvPr>
        </p:nvSpPr>
        <p:spPr/>
        <p:txBody>
          <a:bodyPr/>
          <a:lstStyle/>
          <a:p>
            <a:fld id="{32F69A9B-C94B-4B87-9B4B-F2DE116DD3C1}" type="datetimeFigureOut">
              <a:rPr lang="en-IN" smtClean="0"/>
              <a:t>20-08-2025</a:t>
            </a:fld>
            <a:endParaRPr lang="en-IN"/>
          </a:p>
        </p:txBody>
      </p:sp>
      <p:sp>
        <p:nvSpPr>
          <p:cNvPr id="3" name="Footer Placeholder 2">
            <a:extLst>
              <a:ext uri="{FF2B5EF4-FFF2-40B4-BE49-F238E27FC236}">
                <a16:creationId xmlns:a16="http://schemas.microsoft.com/office/drawing/2014/main" id="{8091191E-998C-43DC-8356-19030091B1FB}"/>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9945B849-E9FD-4821-8C13-3916BB09D010}"/>
              </a:ext>
            </a:extLst>
          </p:cNvPr>
          <p:cNvSpPr>
            <a:spLocks noGrp="1"/>
          </p:cNvSpPr>
          <p:nvPr>
            <p:ph type="sldNum" sz="quarter" idx="12"/>
          </p:nvPr>
        </p:nvSpPr>
        <p:spPr/>
        <p:txBody>
          <a:bodyPr/>
          <a:lstStyle/>
          <a:p>
            <a:fld id="{3729689A-763D-4DC1-BF54-579B9CDD11A0}" type="slidenum">
              <a:rPr lang="en-IN" smtClean="0"/>
              <a:t>‹#›</a:t>
            </a:fld>
            <a:endParaRPr lang="en-IN"/>
          </a:p>
        </p:txBody>
      </p:sp>
    </p:spTree>
    <p:extLst>
      <p:ext uri="{BB962C8B-B14F-4D97-AF65-F5344CB8AC3E}">
        <p14:creationId xmlns:p14="http://schemas.microsoft.com/office/powerpoint/2010/main" val="29676725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73877-374F-47BF-AB6B-1F526A9B7C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D6707B1-B06C-4273-8881-DF515AE774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B3A6BF2F-8E40-4605-BCC9-BCD8860DA8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696C48-471D-4EED-9E98-B0AE9E6304E5}"/>
              </a:ext>
            </a:extLst>
          </p:cNvPr>
          <p:cNvSpPr>
            <a:spLocks noGrp="1"/>
          </p:cNvSpPr>
          <p:nvPr>
            <p:ph type="dt" sz="half" idx="10"/>
          </p:nvPr>
        </p:nvSpPr>
        <p:spPr/>
        <p:txBody>
          <a:bodyPr/>
          <a:lstStyle/>
          <a:p>
            <a:fld id="{32F69A9B-C94B-4B87-9B4B-F2DE116DD3C1}" type="datetimeFigureOut">
              <a:rPr lang="en-IN" smtClean="0"/>
              <a:t>20-08-2025</a:t>
            </a:fld>
            <a:endParaRPr lang="en-IN"/>
          </a:p>
        </p:txBody>
      </p:sp>
      <p:sp>
        <p:nvSpPr>
          <p:cNvPr id="6" name="Footer Placeholder 5">
            <a:extLst>
              <a:ext uri="{FF2B5EF4-FFF2-40B4-BE49-F238E27FC236}">
                <a16:creationId xmlns:a16="http://schemas.microsoft.com/office/drawing/2014/main" id="{19DEF10E-FD42-451A-AF77-2C6500ED871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98F4B9C-3644-4699-89BF-7D22A5C351A5}"/>
              </a:ext>
            </a:extLst>
          </p:cNvPr>
          <p:cNvSpPr>
            <a:spLocks noGrp="1"/>
          </p:cNvSpPr>
          <p:nvPr>
            <p:ph type="sldNum" sz="quarter" idx="12"/>
          </p:nvPr>
        </p:nvSpPr>
        <p:spPr/>
        <p:txBody>
          <a:bodyPr/>
          <a:lstStyle/>
          <a:p>
            <a:fld id="{3729689A-763D-4DC1-BF54-579B9CDD11A0}" type="slidenum">
              <a:rPr lang="en-IN" smtClean="0"/>
              <a:t>‹#›</a:t>
            </a:fld>
            <a:endParaRPr lang="en-IN"/>
          </a:p>
        </p:txBody>
      </p:sp>
    </p:spTree>
    <p:extLst>
      <p:ext uri="{BB962C8B-B14F-4D97-AF65-F5344CB8AC3E}">
        <p14:creationId xmlns:p14="http://schemas.microsoft.com/office/powerpoint/2010/main" val="15291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060B9-6543-496E-94E7-62BADB114C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50D5452A-132C-4269-9591-C2056C9374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B4A2686-8288-47EA-9D21-94A617F712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CCBAA4B-CB3D-4024-BA59-69E22017A676}"/>
              </a:ext>
            </a:extLst>
          </p:cNvPr>
          <p:cNvSpPr>
            <a:spLocks noGrp="1"/>
          </p:cNvSpPr>
          <p:nvPr>
            <p:ph type="dt" sz="half" idx="10"/>
          </p:nvPr>
        </p:nvSpPr>
        <p:spPr/>
        <p:txBody>
          <a:bodyPr/>
          <a:lstStyle/>
          <a:p>
            <a:fld id="{32F69A9B-C94B-4B87-9B4B-F2DE116DD3C1}" type="datetimeFigureOut">
              <a:rPr lang="en-IN" smtClean="0"/>
              <a:t>20-08-2025</a:t>
            </a:fld>
            <a:endParaRPr lang="en-IN"/>
          </a:p>
        </p:txBody>
      </p:sp>
      <p:sp>
        <p:nvSpPr>
          <p:cNvPr id="6" name="Footer Placeholder 5">
            <a:extLst>
              <a:ext uri="{FF2B5EF4-FFF2-40B4-BE49-F238E27FC236}">
                <a16:creationId xmlns:a16="http://schemas.microsoft.com/office/drawing/2014/main" id="{D0E471A9-6917-4D76-94BC-F663D82DD9BA}"/>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97EDF69-7D0C-4772-B92F-DEDEC5E4AFED}"/>
              </a:ext>
            </a:extLst>
          </p:cNvPr>
          <p:cNvSpPr>
            <a:spLocks noGrp="1"/>
          </p:cNvSpPr>
          <p:nvPr>
            <p:ph type="sldNum" sz="quarter" idx="12"/>
          </p:nvPr>
        </p:nvSpPr>
        <p:spPr/>
        <p:txBody>
          <a:bodyPr/>
          <a:lstStyle/>
          <a:p>
            <a:fld id="{3729689A-763D-4DC1-BF54-579B9CDD11A0}" type="slidenum">
              <a:rPr lang="en-IN" smtClean="0"/>
              <a:t>‹#›</a:t>
            </a:fld>
            <a:endParaRPr lang="en-IN"/>
          </a:p>
        </p:txBody>
      </p:sp>
    </p:spTree>
    <p:extLst>
      <p:ext uri="{BB962C8B-B14F-4D97-AF65-F5344CB8AC3E}">
        <p14:creationId xmlns:p14="http://schemas.microsoft.com/office/powerpoint/2010/main" val="32739707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756E0-1C25-4A49-BF22-04EEF7533B3F}"/>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5169ECC-2655-4CFA-95F0-F8B9FCDB13B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2C63988-C5AC-454C-90D4-73F410B8C91D}"/>
              </a:ext>
            </a:extLst>
          </p:cNvPr>
          <p:cNvSpPr>
            <a:spLocks noGrp="1"/>
          </p:cNvSpPr>
          <p:nvPr>
            <p:ph type="dt" sz="half" idx="10"/>
          </p:nvPr>
        </p:nvSpPr>
        <p:spPr/>
        <p:txBody>
          <a:bodyPr/>
          <a:lstStyle/>
          <a:p>
            <a:fld id="{32F69A9B-C94B-4B87-9B4B-F2DE116DD3C1}" type="datetimeFigureOut">
              <a:rPr lang="en-IN" smtClean="0"/>
              <a:t>20-08-2025</a:t>
            </a:fld>
            <a:endParaRPr lang="en-IN"/>
          </a:p>
        </p:txBody>
      </p:sp>
      <p:sp>
        <p:nvSpPr>
          <p:cNvPr id="5" name="Footer Placeholder 4">
            <a:extLst>
              <a:ext uri="{FF2B5EF4-FFF2-40B4-BE49-F238E27FC236}">
                <a16:creationId xmlns:a16="http://schemas.microsoft.com/office/drawing/2014/main" id="{6E6567C1-687C-4202-BC70-4FFB459E550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0066603-3598-424A-A16D-951F906CAE1F}"/>
              </a:ext>
            </a:extLst>
          </p:cNvPr>
          <p:cNvSpPr>
            <a:spLocks noGrp="1"/>
          </p:cNvSpPr>
          <p:nvPr>
            <p:ph type="sldNum" sz="quarter" idx="12"/>
          </p:nvPr>
        </p:nvSpPr>
        <p:spPr/>
        <p:txBody>
          <a:bodyPr/>
          <a:lstStyle/>
          <a:p>
            <a:fld id="{3729689A-763D-4DC1-BF54-579B9CDD11A0}" type="slidenum">
              <a:rPr lang="en-IN" smtClean="0"/>
              <a:t>‹#›</a:t>
            </a:fld>
            <a:endParaRPr lang="en-IN"/>
          </a:p>
        </p:txBody>
      </p:sp>
    </p:spTree>
    <p:extLst>
      <p:ext uri="{BB962C8B-B14F-4D97-AF65-F5344CB8AC3E}">
        <p14:creationId xmlns:p14="http://schemas.microsoft.com/office/powerpoint/2010/main" val="32932929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E80C7F-0B2C-49A7-87B0-0F29F341942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9213E89-F55B-4CFD-84F8-7A8C897BE9F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93687A9-B86A-4486-B523-FDF18077E7DA}"/>
              </a:ext>
            </a:extLst>
          </p:cNvPr>
          <p:cNvSpPr>
            <a:spLocks noGrp="1"/>
          </p:cNvSpPr>
          <p:nvPr>
            <p:ph type="dt" sz="half" idx="10"/>
          </p:nvPr>
        </p:nvSpPr>
        <p:spPr/>
        <p:txBody>
          <a:bodyPr/>
          <a:lstStyle/>
          <a:p>
            <a:fld id="{32F69A9B-C94B-4B87-9B4B-F2DE116DD3C1}" type="datetimeFigureOut">
              <a:rPr lang="en-IN" smtClean="0"/>
              <a:t>20-08-2025</a:t>
            </a:fld>
            <a:endParaRPr lang="en-IN"/>
          </a:p>
        </p:txBody>
      </p:sp>
      <p:sp>
        <p:nvSpPr>
          <p:cNvPr id="5" name="Footer Placeholder 4">
            <a:extLst>
              <a:ext uri="{FF2B5EF4-FFF2-40B4-BE49-F238E27FC236}">
                <a16:creationId xmlns:a16="http://schemas.microsoft.com/office/drawing/2014/main" id="{24D01ECE-297E-43CD-93C3-92386F5EB43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00CB97F-AEA9-46B3-B0C5-B9394D848BD3}"/>
              </a:ext>
            </a:extLst>
          </p:cNvPr>
          <p:cNvSpPr>
            <a:spLocks noGrp="1"/>
          </p:cNvSpPr>
          <p:nvPr>
            <p:ph type="sldNum" sz="quarter" idx="12"/>
          </p:nvPr>
        </p:nvSpPr>
        <p:spPr/>
        <p:txBody>
          <a:bodyPr/>
          <a:lstStyle/>
          <a:p>
            <a:fld id="{3729689A-763D-4DC1-BF54-579B9CDD11A0}" type="slidenum">
              <a:rPr lang="en-IN" smtClean="0"/>
              <a:t>‹#›</a:t>
            </a:fld>
            <a:endParaRPr lang="en-IN"/>
          </a:p>
        </p:txBody>
      </p:sp>
    </p:spTree>
    <p:extLst>
      <p:ext uri="{BB962C8B-B14F-4D97-AF65-F5344CB8AC3E}">
        <p14:creationId xmlns:p14="http://schemas.microsoft.com/office/powerpoint/2010/main" val="39906982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395C5C9-164C-46B3-A87E-7660D39D3106}" type="datetime2">
              <a:rPr lang="en-US" smtClean="0"/>
              <a:t>Wednesday, August 20, 2025</a:t>
            </a:fld>
            <a:endParaRPr lang="en-US" dirty="0"/>
          </a:p>
        </p:txBody>
      </p:sp>
      <p:sp>
        <p:nvSpPr>
          <p:cNvPr id="5" name="Footer Placeholder 4"/>
          <p:cNvSpPr>
            <a:spLocks noGrp="1"/>
          </p:cNvSpPr>
          <p:nvPr>
            <p:ph type="ftr" sz="quarter" idx="11"/>
          </p:nvPr>
        </p:nvSpPr>
        <p:spPr/>
        <p:txBody>
          <a:bodyPr/>
          <a:lstStyle/>
          <a:p>
            <a:pPr algn="l"/>
            <a:r>
              <a:rPr lang="en-US"/>
              <a:t>Sample Footer Text</a:t>
            </a:r>
            <a:endParaRPr lang="en-US" dirty="0"/>
          </a:p>
        </p:txBody>
      </p:sp>
      <p:sp>
        <p:nvSpPr>
          <p:cNvPr id="6" name="Slide Number Placeholder 5"/>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41454162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DDCFF8A-AAF8-4A12-8A91-9CA0EAF6CBB9}" type="datetime2">
              <a:rPr lang="en-US" smtClean="0"/>
              <a:t>Wednesday, August 20, 2025</a:t>
            </a:fld>
            <a:endParaRPr lang="en-US" dirty="0"/>
          </a:p>
        </p:txBody>
      </p:sp>
      <p:sp>
        <p:nvSpPr>
          <p:cNvPr id="5" name="Footer Placeholder 4"/>
          <p:cNvSpPr>
            <a:spLocks noGrp="1"/>
          </p:cNvSpPr>
          <p:nvPr>
            <p:ph type="ftr" sz="quarter" idx="11"/>
          </p:nvPr>
        </p:nvSpPr>
        <p:spPr/>
        <p:txBody>
          <a:bodyPr/>
          <a:lstStyle/>
          <a:p>
            <a:pPr algn="l"/>
            <a:r>
              <a:rPr lang="en-US"/>
              <a:t>Sample Footer Text</a:t>
            </a:r>
            <a:endParaRPr lang="en-US" dirty="0"/>
          </a:p>
        </p:txBody>
      </p:sp>
      <p:sp>
        <p:nvSpPr>
          <p:cNvPr id="6" name="Slide Number Placeholder 5"/>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28685306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CC25C3-021A-4B0B-8F70-0C181FE1CF45}" type="datetime2">
              <a:rPr lang="en-US" smtClean="0"/>
              <a:t>Wednesday, August 20, 2025</a:t>
            </a:fld>
            <a:endParaRPr lang="en-US"/>
          </a:p>
        </p:txBody>
      </p:sp>
      <p:sp>
        <p:nvSpPr>
          <p:cNvPr id="5" name="Footer Placeholder 4"/>
          <p:cNvSpPr>
            <a:spLocks noGrp="1"/>
          </p:cNvSpPr>
          <p:nvPr>
            <p:ph type="ftr" sz="quarter" idx="11"/>
          </p:nvPr>
        </p:nvSpPr>
        <p:spPr/>
        <p:txBody>
          <a:bodyPr/>
          <a:lstStyle/>
          <a:p>
            <a:pPr algn="l"/>
            <a:r>
              <a:rPr lang="en-US"/>
              <a:t>Sample Footer Text</a:t>
            </a:r>
            <a:endParaRPr lang="en-US" dirty="0"/>
          </a:p>
        </p:txBody>
      </p:sp>
      <p:sp>
        <p:nvSpPr>
          <p:cNvPr id="6" name="Slide Number Placeholder 5"/>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3773166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C23D88D-8CEC-4ED9-A53B-5596187D9A16}" type="datetime2">
              <a:rPr lang="en-US" smtClean="0"/>
              <a:t>Wednesday, August 20, 2025</a:t>
            </a:fld>
            <a:endParaRPr lang="en-US"/>
          </a:p>
        </p:txBody>
      </p:sp>
      <p:sp>
        <p:nvSpPr>
          <p:cNvPr id="6" name="Footer Placeholder 5"/>
          <p:cNvSpPr>
            <a:spLocks noGrp="1"/>
          </p:cNvSpPr>
          <p:nvPr>
            <p:ph type="ftr" sz="quarter" idx="11"/>
          </p:nvPr>
        </p:nvSpPr>
        <p:spPr/>
        <p:txBody>
          <a:bodyPr/>
          <a:lstStyle/>
          <a:p>
            <a:r>
              <a:rPr lang="en-US"/>
              <a:t>Sample Footer Text</a:t>
            </a:r>
          </a:p>
        </p:txBody>
      </p:sp>
      <p:sp>
        <p:nvSpPr>
          <p:cNvPr id="7" name="Slide Number Placeholder 6"/>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21052776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2CCD382-DFDA-4722-A27A-59C21AD112F2}" type="datetime2">
              <a:rPr lang="en-US" smtClean="0"/>
              <a:t>Wednesday, August 20, 2025</a:t>
            </a:fld>
            <a:endParaRPr lang="en-US"/>
          </a:p>
        </p:txBody>
      </p:sp>
      <p:sp>
        <p:nvSpPr>
          <p:cNvPr id="8" name="Footer Placeholder 7"/>
          <p:cNvSpPr>
            <a:spLocks noGrp="1"/>
          </p:cNvSpPr>
          <p:nvPr>
            <p:ph type="ftr" sz="quarter" idx="11"/>
          </p:nvPr>
        </p:nvSpPr>
        <p:spPr/>
        <p:txBody>
          <a:bodyPr/>
          <a:lstStyle/>
          <a:p>
            <a:r>
              <a:rPr lang="en-US"/>
              <a:t>Sample Footer Text</a:t>
            </a:r>
          </a:p>
        </p:txBody>
      </p:sp>
      <p:sp>
        <p:nvSpPr>
          <p:cNvPr id="9" name="Slide Number Placeholder 8"/>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8932572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22F2A30D-1C09-413F-AAB1-38F366000715}" type="datetime2">
              <a:rPr lang="en-US" smtClean="0"/>
              <a:t>Wednesday, August 20, 2025</a:t>
            </a:fld>
            <a:endParaRPr lang="en-US"/>
          </a:p>
        </p:txBody>
      </p:sp>
      <p:sp>
        <p:nvSpPr>
          <p:cNvPr id="5" name="Footer Placeholder 3"/>
          <p:cNvSpPr>
            <a:spLocks noGrp="1"/>
          </p:cNvSpPr>
          <p:nvPr>
            <p:ph type="ftr" sz="quarter" idx="11"/>
          </p:nvPr>
        </p:nvSpPr>
        <p:spPr/>
        <p:txBody>
          <a:bodyPr/>
          <a:lstStyle/>
          <a:p>
            <a:r>
              <a:rPr lang="en-US"/>
              <a:t>Sample Footer Text</a:t>
            </a:r>
          </a:p>
        </p:txBody>
      </p:sp>
      <p:sp>
        <p:nvSpPr>
          <p:cNvPr id="6" name="Slide Number Placeholder 4"/>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4158625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6DB82B9C-D65E-4F64-95C3-B10F3B00F0D9}" type="datetime2">
              <a:rPr lang="en-US" smtClean="0"/>
              <a:t>Wednesday, August 20, 2025</a:t>
            </a:fld>
            <a:endParaRPr lang="en-US"/>
          </a:p>
        </p:txBody>
      </p:sp>
      <p:sp>
        <p:nvSpPr>
          <p:cNvPr id="5" name="Footer Placeholder 2"/>
          <p:cNvSpPr>
            <a:spLocks noGrp="1"/>
          </p:cNvSpPr>
          <p:nvPr>
            <p:ph type="ftr" sz="quarter" idx="11"/>
          </p:nvPr>
        </p:nvSpPr>
        <p:spPr/>
        <p:txBody>
          <a:bodyPr/>
          <a:lstStyle/>
          <a:p>
            <a:r>
              <a:rPr lang="en-US"/>
              <a:t>Sample Footer Text</a:t>
            </a:r>
          </a:p>
        </p:txBody>
      </p:sp>
      <p:sp>
        <p:nvSpPr>
          <p:cNvPr id="6" name="Slide Number Placeholder 3"/>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5138916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B7F5FDCC-6AAC-4A08-B9E0-3793AB5E64C3}" type="datetime2">
              <a:rPr lang="en-US" smtClean="0"/>
              <a:t>Wednesday, August 20, 2025</a:t>
            </a:fld>
            <a:endParaRPr lang="en-US"/>
          </a:p>
        </p:txBody>
      </p:sp>
      <p:sp>
        <p:nvSpPr>
          <p:cNvPr id="5" name="Footer Placeholder 5"/>
          <p:cNvSpPr>
            <a:spLocks noGrp="1"/>
          </p:cNvSpPr>
          <p:nvPr>
            <p:ph type="ftr" sz="quarter" idx="11"/>
          </p:nvPr>
        </p:nvSpPr>
        <p:spPr/>
        <p:txBody>
          <a:bodyPr/>
          <a:lstStyle/>
          <a:p>
            <a:r>
              <a:rPr lang="en-US"/>
              <a:t>Sample Footer Text</a:t>
            </a:r>
          </a:p>
        </p:txBody>
      </p:sp>
      <p:sp>
        <p:nvSpPr>
          <p:cNvPr id="6" name="Slide Number Placeholder 6"/>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0474370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9FE94D-439C-40F1-900E-BC07940E3988}" type="datetime2">
              <a:rPr lang="en-US" smtClean="0"/>
              <a:t>Wednesday, August 20, 2025</a:t>
            </a:fld>
            <a:endParaRPr lang="en-US"/>
          </a:p>
        </p:txBody>
      </p:sp>
      <p:sp>
        <p:nvSpPr>
          <p:cNvPr id="6" name="Footer Placeholder 5"/>
          <p:cNvSpPr>
            <a:spLocks noGrp="1"/>
          </p:cNvSpPr>
          <p:nvPr>
            <p:ph type="ftr" sz="quarter" idx="11"/>
          </p:nvPr>
        </p:nvSpPr>
        <p:spPr/>
        <p:txBody>
          <a:bodyPr/>
          <a:lstStyle/>
          <a:p>
            <a:r>
              <a:rPr lang="en-US"/>
              <a:t>Sample Footer Text</a:t>
            </a:r>
          </a:p>
        </p:txBody>
      </p:sp>
      <p:sp>
        <p:nvSpPr>
          <p:cNvPr id="7" name="Slide Number Placeholder 6"/>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6384883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DEA2CF1-0EB2-4673-802D-3371233E4A77}" type="datetime2">
              <a:rPr lang="en-US" smtClean="0"/>
              <a:t>Wednesday, August 20, 2025</a:t>
            </a:fld>
            <a:endParaRPr lang="en-US" dirty="0"/>
          </a:p>
        </p:txBody>
      </p:sp>
      <p:sp>
        <p:nvSpPr>
          <p:cNvPr id="6" name="Footer Placeholder 5"/>
          <p:cNvSpPr>
            <a:spLocks noGrp="1"/>
          </p:cNvSpPr>
          <p:nvPr>
            <p:ph type="ftr" sz="quarter" idx="11"/>
          </p:nvPr>
        </p:nvSpPr>
        <p:spPr/>
        <p:txBody>
          <a:bodyPr/>
          <a:lstStyle/>
          <a:p>
            <a:pPr algn="l"/>
            <a:r>
              <a:rPr lang="en-US"/>
              <a:t>Sample Footer Text</a:t>
            </a:r>
            <a:endParaRPr lang="en-US" dirty="0"/>
          </a:p>
        </p:txBody>
      </p:sp>
      <p:sp>
        <p:nvSpPr>
          <p:cNvPr id="7" name="Slide Number Placeholder 6"/>
          <p:cNvSpPr>
            <a:spLocks noGrp="1"/>
          </p:cNvSpPr>
          <p:nvPr>
            <p:ph type="sldNum" sz="quarter" idx="12"/>
          </p:nvPr>
        </p:nvSpPr>
        <p:spPr/>
        <p:txBody>
          <a:bodyPr/>
          <a:lstStyle/>
          <a:p>
            <a:fld id="{1621B6DD-29C1-4FEA-923F-71EA1347694C}" type="slidenum">
              <a:rPr lang="en-US" smtClean="0"/>
              <a:pPr/>
              <a:t>‹#›</a:t>
            </a:fld>
            <a:endParaRPr lang="en-US" dirty="0"/>
          </a:p>
        </p:txBody>
      </p:sp>
    </p:spTree>
    <p:extLst>
      <p:ext uri="{BB962C8B-B14F-4D97-AF65-F5344CB8AC3E}">
        <p14:creationId xmlns:p14="http://schemas.microsoft.com/office/powerpoint/2010/main" val="3854318220"/>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8DEA2CF1-0EB2-4673-802D-3371233E4A77}" type="datetime2">
              <a:rPr lang="en-US" smtClean="0"/>
              <a:t>Wednesday, August 20, 2025</a:t>
            </a:fld>
            <a:endParaRPr lang="en-US" dirty="0"/>
          </a:p>
        </p:txBody>
      </p:sp>
      <p:sp>
        <p:nvSpPr>
          <p:cNvPr id="5" name="Footer Placeholder 4"/>
          <p:cNvSpPr>
            <a:spLocks noGrp="1"/>
          </p:cNvSpPr>
          <p:nvPr>
            <p:ph type="ftr" sz="quarter" idx="11"/>
          </p:nvPr>
        </p:nvSpPr>
        <p:spPr/>
        <p:txBody>
          <a:bodyPr/>
          <a:lstStyle/>
          <a:p>
            <a:pPr algn="l"/>
            <a:r>
              <a:rPr lang="en-US"/>
              <a:t>Sample Footer Text</a:t>
            </a:r>
            <a:endParaRPr lang="en-US" dirty="0"/>
          </a:p>
        </p:txBody>
      </p:sp>
      <p:sp>
        <p:nvSpPr>
          <p:cNvPr id="6" name="Slide Number Placeholder 5"/>
          <p:cNvSpPr>
            <a:spLocks noGrp="1"/>
          </p:cNvSpPr>
          <p:nvPr>
            <p:ph type="sldNum" sz="quarter" idx="12"/>
          </p:nvPr>
        </p:nvSpPr>
        <p:spPr/>
        <p:txBody>
          <a:bodyPr/>
          <a:lstStyle/>
          <a:p>
            <a:fld id="{1621B6DD-29C1-4FEA-923F-71EA1347694C}" type="slidenum">
              <a:rPr lang="en-US" smtClean="0"/>
              <a:pPr/>
              <a:t>‹#›</a:t>
            </a:fld>
            <a:endParaRPr lang="en-US" dirty="0"/>
          </a:p>
        </p:txBody>
      </p:sp>
    </p:spTree>
    <p:extLst>
      <p:ext uri="{BB962C8B-B14F-4D97-AF65-F5344CB8AC3E}">
        <p14:creationId xmlns:p14="http://schemas.microsoft.com/office/powerpoint/2010/main" val="1287296141"/>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8DEA2CF1-0EB2-4673-802D-3371233E4A77}" type="datetime2">
              <a:rPr lang="en-US" smtClean="0"/>
              <a:t>Wednesday, August 20, 2025</a:t>
            </a:fld>
            <a:endParaRPr lang="en-US" dirty="0"/>
          </a:p>
        </p:txBody>
      </p:sp>
      <p:sp>
        <p:nvSpPr>
          <p:cNvPr id="5" name="Footer Placeholder 4"/>
          <p:cNvSpPr>
            <a:spLocks noGrp="1"/>
          </p:cNvSpPr>
          <p:nvPr>
            <p:ph type="ftr" sz="quarter" idx="11"/>
          </p:nvPr>
        </p:nvSpPr>
        <p:spPr/>
        <p:txBody>
          <a:bodyPr/>
          <a:lstStyle/>
          <a:p>
            <a:pPr algn="l"/>
            <a:r>
              <a:rPr lang="en-US"/>
              <a:t>Sample Footer Text</a:t>
            </a:r>
            <a:endParaRPr lang="en-US" dirty="0"/>
          </a:p>
        </p:txBody>
      </p:sp>
      <p:sp>
        <p:nvSpPr>
          <p:cNvPr id="6" name="Slide Number Placeholder 5"/>
          <p:cNvSpPr>
            <a:spLocks noGrp="1"/>
          </p:cNvSpPr>
          <p:nvPr>
            <p:ph type="sldNum" sz="quarter" idx="12"/>
          </p:nvPr>
        </p:nvSpPr>
        <p:spPr/>
        <p:txBody>
          <a:bodyPr/>
          <a:lstStyle/>
          <a:p>
            <a:fld id="{1621B6DD-29C1-4FEA-923F-71EA1347694C}"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997592918"/>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EA2CF1-0EB2-4673-802D-3371233E4A77}" type="datetime2">
              <a:rPr lang="en-US" smtClean="0"/>
              <a:t>Wednesday, August 20, 2025</a:t>
            </a:fld>
            <a:endParaRPr lang="en-US" dirty="0"/>
          </a:p>
        </p:txBody>
      </p:sp>
      <p:sp>
        <p:nvSpPr>
          <p:cNvPr id="5" name="Footer Placeholder 4"/>
          <p:cNvSpPr>
            <a:spLocks noGrp="1"/>
          </p:cNvSpPr>
          <p:nvPr>
            <p:ph type="ftr" sz="quarter" idx="11"/>
          </p:nvPr>
        </p:nvSpPr>
        <p:spPr/>
        <p:txBody>
          <a:bodyPr/>
          <a:lstStyle/>
          <a:p>
            <a:pPr algn="l"/>
            <a:r>
              <a:rPr lang="en-US"/>
              <a:t>Sample Footer Text</a:t>
            </a:r>
            <a:endParaRPr lang="en-US" dirty="0"/>
          </a:p>
        </p:txBody>
      </p:sp>
      <p:sp>
        <p:nvSpPr>
          <p:cNvPr id="6" name="Slide Number Placeholder 5"/>
          <p:cNvSpPr>
            <a:spLocks noGrp="1"/>
          </p:cNvSpPr>
          <p:nvPr>
            <p:ph type="sldNum" sz="quarter" idx="12"/>
          </p:nvPr>
        </p:nvSpPr>
        <p:spPr/>
        <p:txBody>
          <a:bodyPr/>
          <a:lstStyle/>
          <a:p>
            <a:fld id="{1621B6DD-29C1-4FEA-923F-71EA1347694C}" type="slidenum">
              <a:rPr lang="en-US" smtClean="0"/>
              <a:pPr/>
              <a:t>‹#›</a:t>
            </a:fld>
            <a:endParaRPr lang="en-US" dirty="0"/>
          </a:p>
        </p:txBody>
      </p:sp>
    </p:spTree>
    <p:extLst>
      <p:ext uri="{BB962C8B-B14F-4D97-AF65-F5344CB8AC3E}">
        <p14:creationId xmlns:p14="http://schemas.microsoft.com/office/powerpoint/2010/main" val="2272877654"/>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DEA2CF1-0EB2-4673-802D-3371233E4A77}" type="datetime2">
              <a:rPr lang="en-US" smtClean="0"/>
              <a:t>Wednesday, August 20, 2025</a:t>
            </a:fld>
            <a:endParaRPr lang="en-US" dirty="0"/>
          </a:p>
        </p:txBody>
      </p:sp>
      <p:sp>
        <p:nvSpPr>
          <p:cNvPr id="4" name="Footer Placeholder 4"/>
          <p:cNvSpPr>
            <a:spLocks noGrp="1"/>
          </p:cNvSpPr>
          <p:nvPr>
            <p:ph type="ftr" sz="quarter" idx="11"/>
          </p:nvPr>
        </p:nvSpPr>
        <p:spPr/>
        <p:txBody>
          <a:bodyPr/>
          <a:lstStyle/>
          <a:p>
            <a:pPr algn="l"/>
            <a:r>
              <a:rPr lang="en-US"/>
              <a:t>Sample Footer Text</a:t>
            </a:r>
            <a:endParaRPr lang="en-US" dirty="0"/>
          </a:p>
        </p:txBody>
      </p:sp>
      <p:sp>
        <p:nvSpPr>
          <p:cNvPr id="6" name="Slide Number Placeholder 5"/>
          <p:cNvSpPr>
            <a:spLocks noGrp="1"/>
          </p:cNvSpPr>
          <p:nvPr>
            <p:ph type="sldNum" sz="quarter" idx="12"/>
          </p:nvPr>
        </p:nvSpPr>
        <p:spPr/>
        <p:txBody>
          <a:bodyPr/>
          <a:lstStyle/>
          <a:p>
            <a:fld id="{1621B6DD-29C1-4FEA-923F-71EA1347694C}" type="slidenum">
              <a:rPr lang="en-US" smtClean="0"/>
              <a:pPr/>
              <a:t>‹#›</a:t>
            </a:fld>
            <a:endParaRPr lang="en-US" dirty="0"/>
          </a:p>
        </p:txBody>
      </p:sp>
    </p:spTree>
    <p:extLst>
      <p:ext uri="{BB962C8B-B14F-4D97-AF65-F5344CB8AC3E}">
        <p14:creationId xmlns:p14="http://schemas.microsoft.com/office/powerpoint/2010/main" val="1622072082"/>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DEA2CF1-0EB2-4673-802D-3371233E4A77}" type="datetime2">
              <a:rPr lang="en-US" smtClean="0"/>
              <a:t>Wednesday, August 20, 2025</a:t>
            </a:fld>
            <a:endParaRPr lang="en-US" dirty="0"/>
          </a:p>
        </p:txBody>
      </p:sp>
      <p:sp>
        <p:nvSpPr>
          <p:cNvPr id="4" name="Footer Placeholder 4"/>
          <p:cNvSpPr>
            <a:spLocks noGrp="1"/>
          </p:cNvSpPr>
          <p:nvPr>
            <p:ph type="ftr" sz="quarter" idx="11"/>
          </p:nvPr>
        </p:nvSpPr>
        <p:spPr/>
        <p:txBody>
          <a:bodyPr/>
          <a:lstStyle/>
          <a:p>
            <a:pPr algn="l"/>
            <a:r>
              <a:rPr lang="en-US"/>
              <a:t>Sample Footer Text</a:t>
            </a:r>
            <a:endParaRPr lang="en-US" dirty="0"/>
          </a:p>
        </p:txBody>
      </p:sp>
      <p:sp>
        <p:nvSpPr>
          <p:cNvPr id="6" name="Slide Number Placeholder 5"/>
          <p:cNvSpPr>
            <a:spLocks noGrp="1"/>
          </p:cNvSpPr>
          <p:nvPr>
            <p:ph type="sldNum" sz="quarter" idx="12"/>
          </p:nvPr>
        </p:nvSpPr>
        <p:spPr/>
        <p:txBody>
          <a:bodyPr/>
          <a:lstStyle/>
          <a:p>
            <a:fld id="{1621B6DD-29C1-4FEA-923F-71EA1347694C}" type="slidenum">
              <a:rPr lang="en-US" smtClean="0"/>
              <a:pPr/>
              <a:t>‹#›</a:t>
            </a:fld>
            <a:endParaRPr lang="en-US" dirty="0"/>
          </a:p>
        </p:txBody>
      </p:sp>
    </p:spTree>
    <p:extLst>
      <p:ext uri="{BB962C8B-B14F-4D97-AF65-F5344CB8AC3E}">
        <p14:creationId xmlns:p14="http://schemas.microsoft.com/office/powerpoint/2010/main" val="1607168123"/>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75179A-1E2B-41AB-B400-4F1B4022FAEE}" type="datetime2">
              <a:rPr lang="en-US" smtClean="0"/>
              <a:t>Wednesday, August 20, 2025</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41364004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681D0F-6595-4F14-8EF3-954CD87C797B}" type="datetime2">
              <a:rPr lang="en-US" smtClean="0"/>
              <a:t>Wednesday, August 20, 2025</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3891053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21" Type="http://schemas.openxmlformats.org/officeDocument/2006/relationships/image" Target="../media/image4.pn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2.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2B10C6F-C46C-4883-9427-C713A2531D1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06FB7E2B-ED5B-40D3-B477-D4D81ADCCB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F72C795-56BD-40D3-A18D-473D588DE0A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F69A9B-C94B-4B87-9B4B-F2DE116DD3C1}" type="datetimeFigureOut">
              <a:rPr lang="en-IN" smtClean="0"/>
              <a:t>20-08-2025</a:t>
            </a:fld>
            <a:endParaRPr lang="en-IN"/>
          </a:p>
        </p:txBody>
      </p:sp>
      <p:sp>
        <p:nvSpPr>
          <p:cNvPr id="5" name="Footer Placeholder 4">
            <a:extLst>
              <a:ext uri="{FF2B5EF4-FFF2-40B4-BE49-F238E27FC236}">
                <a16:creationId xmlns:a16="http://schemas.microsoft.com/office/drawing/2014/main" id="{96918F85-CC55-449C-A4FC-7F7057CD33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95EBC90F-154A-4225-91ED-1B725AAF1E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29689A-763D-4DC1-BF54-579B9CDD11A0}" type="slidenum">
              <a:rPr lang="en-IN" smtClean="0"/>
              <a:t>‹#›</a:t>
            </a:fld>
            <a:endParaRPr lang="en-IN"/>
          </a:p>
        </p:txBody>
      </p:sp>
    </p:spTree>
    <p:extLst>
      <p:ext uri="{BB962C8B-B14F-4D97-AF65-F5344CB8AC3E}">
        <p14:creationId xmlns:p14="http://schemas.microsoft.com/office/powerpoint/2010/main" val="24622693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8DEA2CF1-0EB2-4673-802D-3371233E4A77}" type="datetime2">
              <a:rPr lang="en-US" smtClean="0"/>
              <a:t>Wednesday, August 20, 2025</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pPr algn="l"/>
            <a:r>
              <a:rPr lang="en-US"/>
              <a:t>Sample Footer Text</a:t>
            </a:r>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621B6DD-29C1-4FEA-923F-71EA1347694C}" type="slidenum">
              <a:rPr lang="en-US" smtClean="0"/>
              <a:pPr/>
              <a:t>‹#›</a:t>
            </a:fld>
            <a:endParaRPr lang="en-US" dirty="0"/>
          </a:p>
        </p:txBody>
      </p:sp>
    </p:spTree>
    <p:extLst>
      <p:ext uri="{BB962C8B-B14F-4D97-AF65-F5344CB8AC3E}">
        <p14:creationId xmlns:p14="http://schemas.microsoft.com/office/powerpoint/2010/main" val="380338881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3.xml"/><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3.png"/><Relationship Id="rId2" Type="http://schemas.openxmlformats.org/officeDocument/2006/relationships/image" Target="../media/image2.png"/><Relationship Id="rId1" Type="http://schemas.openxmlformats.org/officeDocument/2006/relationships/slideLayout" Target="../slideLayouts/slideLayout13.xml"/><Relationship Id="rId6" Type="http://schemas.openxmlformats.org/officeDocument/2006/relationships/image" Target="../media/image22.png"/><Relationship Id="rId5" Type="http://schemas.openxmlformats.org/officeDocument/2006/relationships/image" Target="../media/image5.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13.xml"/><Relationship Id="rId6" Type="http://schemas.openxmlformats.org/officeDocument/2006/relationships/image" Target="../media/image28.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3.xml"/><Relationship Id="rId5" Type="http://schemas.openxmlformats.org/officeDocument/2006/relationships/image" Target="../media/image36.pn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2.png"/><Relationship Id="rId7" Type="http://schemas.openxmlformats.org/officeDocument/2006/relationships/image" Target="../media/image37.png"/><Relationship Id="rId2" Type="http://schemas.openxmlformats.org/officeDocument/2006/relationships/image" Target="../media/image1.jpeg"/><Relationship Id="rId1" Type="http://schemas.openxmlformats.org/officeDocument/2006/relationships/slideLayout" Target="../slideLayouts/slideLayout1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3E416D2-D994-4F7A-8F62-B28B11BE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pic>
        <p:nvPicPr>
          <p:cNvPr id="5" name="Picture 4" descr="Angle view of circuit shaped like a brain">
            <a:extLst>
              <a:ext uri="{FF2B5EF4-FFF2-40B4-BE49-F238E27FC236}">
                <a16:creationId xmlns:a16="http://schemas.microsoft.com/office/drawing/2014/main" id="{BD42E8BE-167E-BAB1-641D-546A7D6E8C98}"/>
              </a:ext>
            </a:extLst>
          </p:cNvPr>
          <p:cNvPicPr>
            <a:picLocks noChangeAspect="1"/>
          </p:cNvPicPr>
          <p:nvPr/>
        </p:nvPicPr>
        <p:blipFill>
          <a:blip r:embed="rId2"/>
          <a:srcRect t="19335" r="-1" b="-1"/>
          <a:stretch>
            <a:fillRect/>
          </a:stretch>
        </p:blipFill>
        <p:spPr>
          <a:xfrm>
            <a:off x="1524" y="10"/>
            <a:ext cx="12188952" cy="6857990"/>
          </a:xfrm>
          <a:prstGeom prst="rect">
            <a:avLst/>
          </a:prstGeom>
        </p:spPr>
      </p:pic>
      <p:sp>
        <p:nvSpPr>
          <p:cNvPr id="11" name="Freeform: Shape 10">
            <a:extLst>
              <a:ext uri="{FF2B5EF4-FFF2-40B4-BE49-F238E27FC236}">
                <a16:creationId xmlns:a16="http://schemas.microsoft.com/office/drawing/2014/main" id="{FB27C166-470E-467E-9E9E-E235EEF3C0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824691" y="0"/>
            <a:ext cx="7365784" cy="6858000"/>
          </a:xfrm>
          <a:custGeom>
            <a:avLst/>
            <a:gdLst>
              <a:gd name="connsiteX0" fmla="*/ 5742761 w 7365784"/>
              <a:gd name="connsiteY0" fmla="*/ 0 h 6858000"/>
              <a:gd name="connsiteX1" fmla="*/ 3076369 w 7365784"/>
              <a:gd name="connsiteY1" fmla="*/ 0 h 6858000"/>
              <a:gd name="connsiteX2" fmla="*/ 1949196 w 7365784"/>
              <a:gd name="connsiteY2" fmla="*/ 0 h 6858000"/>
              <a:gd name="connsiteX3" fmla="*/ 1583228 w 7365784"/>
              <a:gd name="connsiteY3" fmla="*/ 0 h 6858000"/>
              <a:gd name="connsiteX4" fmla="*/ 1457787 w 7365784"/>
              <a:gd name="connsiteY4" fmla="*/ 0 h 6858000"/>
              <a:gd name="connsiteX5" fmla="*/ 1445578 w 7365784"/>
              <a:gd name="connsiteY5" fmla="*/ 0 h 6858000"/>
              <a:gd name="connsiteX6" fmla="*/ 571708 w 7365784"/>
              <a:gd name="connsiteY6" fmla="*/ 0 h 6858000"/>
              <a:gd name="connsiteX7" fmla="*/ 237757 w 7365784"/>
              <a:gd name="connsiteY7" fmla="*/ 0 h 6858000"/>
              <a:gd name="connsiteX8" fmla="*/ 205161 w 7365784"/>
              <a:gd name="connsiteY8" fmla="*/ 0 h 6858000"/>
              <a:gd name="connsiteX9" fmla="*/ 0 w 7365784"/>
              <a:gd name="connsiteY9" fmla="*/ 0 h 6858000"/>
              <a:gd name="connsiteX10" fmla="*/ 0 w 7365784"/>
              <a:gd name="connsiteY10" fmla="*/ 6858000 h 6858000"/>
              <a:gd name="connsiteX11" fmla="*/ 205161 w 7365784"/>
              <a:gd name="connsiteY11" fmla="*/ 6858000 h 6858000"/>
              <a:gd name="connsiteX12" fmla="*/ 237757 w 7365784"/>
              <a:gd name="connsiteY12" fmla="*/ 6858000 h 6858000"/>
              <a:gd name="connsiteX13" fmla="*/ 571708 w 7365784"/>
              <a:gd name="connsiteY13" fmla="*/ 6858000 h 6858000"/>
              <a:gd name="connsiteX14" fmla="*/ 1274834 w 7365784"/>
              <a:gd name="connsiteY14" fmla="*/ 6858000 h 6858000"/>
              <a:gd name="connsiteX15" fmla="*/ 1445578 w 7365784"/>
              <a:gd name="connsiteY15" fmla="*/ 6858000 h 6858000"/>
              <a:gd name="connsiteX16" fmla="*/ 1457787 w 7365784"/>
              <a:gd name="connsiteY16" fmla="*/ 6858000 h 6858000"/>
              <a:gd name="connsiteX17" fmla="*/ 1949196 w 7365784"/>
              <a:gd name="connsiteY17" fmla="*/ 6858000 h 6858000"/>
              <a:gd name="connsiteX18" fmla="*/ 3076369 w 7365784"/>
              <a:gd name="connsiteY18" fmla="*/ 6858000 h 6858000"/>
              <a:gd name="connsiteX19" fmla="*/ 4863030 w 7365784"/>
              <a:gd name="connsiteY19" fmla="*/ 6858000 h 6858000"/>
              <a:gd name="connsiteX20" fmla="*/ 4974786 w 7365784"/>
              <a:gd name="connsiteY20" fmla="*/ 6780599 h 6858000"/>
              <a:gd name="connsiteX21" fmla="*/ 5491434 w 7365784"/>
              <a:gd name="connsiteY21" fmla="*/ 6374814 h 6858000"/>
              <a:gd name="connsiteX22" fmla="*/ 7365784 w 7365784"/>
              <a:gd name="connsiteY22" fmla="*/ 3621656 h 6858000"/>
              <a:gd name="connsiteX23" fmla="*/ 5764885 w 7365784"/>
              <a:gd name="connsiteY23"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365784" h="6858000">
                <a:moveTo>
                  <a:pt x="5742761" y="0"/>
                </a:moveTo>
                <a:lnTo>
                  <a:pt x="3076369" y="0"/>
                </a:lnTo>
                <a:lnTo>
                  <a:pt x="1949196" y="0"/>
                </a:lnTo>
                <a:lnTo>
                  <a:pt x="1583228" y="0"/>
                </a:lnTo>
                <a:lnTo>
                  <a:pt x="1457787" y="0"/>
                </a:lnTo>
                <a:lnTo>
                  <a:pt x="1445578" y="0"/>
                </a:lnTo>
                <a:lnTo>
                  <a:pt x="571708" y="0"/>
                </a:lnTo>
                <a:lnTo>
                  <a:pt x="237757" y="0"/>
                </a:lnTo>
                <a:lnTo>
                  <a:pt x="205161" y="0"/>
                </a:lnTo>
                <a:lnTo>
                  <a:pt x="0" y="0"/>
                </a:lnTo>
                <a:lnTo>
                  <a:pt x="0" y="6858000"/>
                </a:lnTo>
                <a:lnTo>
                  <a:pt x="205161" y="6858000"/>
                </a:lnTo>
                <a:lnTo>
                  <a:pt x="237757" y="6858000"/>
                </a:lnTo>
                <a:lnTo>
                  <a:pt x="571708" y="6858000"/>
                </a:lnTo>
                <a:lnTo>
                  <a:pt x="1274834" y="6858000"/>
                </a:lnTo>
                <a:lnTo>
                  <a:pt x="1445578" y="6858000"/>
                </a:lnTo>
                <a:lnTo>
                  <a:pt x="1457787" y="6858000"/>
                </a:lnTo>
                <a:lnTo>
                  <a:pt x="1949196" y="6858000"/>
                </a:lnTo>
                <a:lnTo>
                  <a:pt x="3076369" y="6858000"/>
                </a:lnTo>
                <a:lnTo>
                  <a:pt x="4863030" y="6858000"/>
                </a:lnTo>
                <a:lnTo>
                  <a:pt x="4974786" y="6780599"/>
                </a:lnTo>
                <a:cubicBezTo>
                  <a:pt x="5148604" y="6653108"/>
                  <a:pt x="5319231" y="6515397"/>
                  <a:pt x="5491434" y="6374814"/>
                </a:cubicBezTo>
                <a:cubicBezTo>
                  <a:pt x="6437059" y="5602839"/>
                  <a:pt x="7365784" y="4969131"/>
                  <a:pt x="7365784" y="3621656"/>
                </a:cubicBezTo>
                <a:cubicBezTo>
                  <a:pt x="7365784" y="2093192"/>
                  <a:pt x="6792048" y="754641"/>
                  <a:pt x="576488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Freeform: Shape 12">
            <a:extLst>
              <a:ext uri="{FF2B5EF4-FFF2-40B4-BE49-F238E27FC236}">
                <a16:creationId xmlns:a16="http://schemas.microsoft.com/office/drawing/2014/main" id="{673636C8-1392-483A-8A7A-CA259E806C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983671" y="0"/>
            <a:ext cx="7208329" cy="6858000"/>
          </a:xfrm>
          <a:custGeom>
            <a:avLst/>
            <a:gdLst>
              <a:gd name="connsiteX0" fmla="*/ 5585306 w 7208329"/>
              <a:gd name="connsiteY0" fmla="*/ 0 h 6858000"/>
              <a:gd name="connsiteX1" fmla="*/ 2918914 w 7208329"/>
              <a:gd name="connsiteY1" fmla="*/ 0 h 6858000"/>
              <a:gd name="connsiteX2" fmla="*/ 1592911 w 7208329"/>
              <a:gd name="connsiteY2" fmla="*/ 0 h 6858000"/>
              <a:gd name="connsiteX3" fmla="*/ 1425773 w 7208329"/>
              <a:gd name="connsiteY3" fmla="*/ 0 h 6858000"/>
              <a:gd name="connsiteX4" fmla="*/ 1300332 w 7208329"/>
              <a:gd name="connsiteY4" fmla="*/ 0 h 6858000"/>
              <a:gd name="connsiteX5" fmla="*/ 1288123 w 7208329"/>
              <a:gd name="connsiteY5" fmla="*/ 0 h 6858000"/>
              <a:gd name="connsiteX6" fmla="*/ 414253 w 7208329"/>
              <a:gd name="connsiteY6" fmla="*/ 0 h 6858000"/>
              <a:gd name="connsiteX7" fmla="*/ 80302 w 7208329"/>
              <a:gd name="connsiteY7" fmla="*/ 0 h 6858000"/>
              <a:gd name="connsiteX8" fmla="*/ 47706 w 7208329"/>
              <a:gd name="connsiteY8" fmla="*/ 0 h 6858000"/>
              <a:gd name="connsiteX9" fmla="*/ 0 w 7208329"/>
              <a:gd name="connsiteY9" fmla="*/ 0 h 6858000"/>
              <a:gd name="connsiteX10" fmla="*/ 0 w 7208329"/>
              <a:gd name="connsiteY10" fmla="*/ 6858000 h 6858000"/>
              <a:gd name="connsiteX11" fmla="*/ 47706 w 7208329"/>
              <a:gd name="connsiteY11" fmla="*/ 6858000 h 6858000"/>
              <a:gd name="connsiteX12" fmla="*/ 80302 w 7208329"/>
              <a:gd name="connsiteY12" fmla="*/ 6858000 h 6858000"/>
              <a:gd name="connsiteX13" fmla="*/ 414253 w 7208329"/>
              <a:gd name="connsiteY13" fmla="*/ 6858000 h 6858000"/>
              <a:gd name="connsiteX14" fmla="*/ 1117379 w 7208329"/>
              <a:gd name="connsiteY14" fmla="*/ 6858000 h 6858000"/>
              <a:gd name="connsiteX15" fmla="*/ 1288123 w 7208329"/>
              <a:gd name="connsiteY15" fmla="*/ 6858000 h 6858000"/>
              <a:gd name="connsiteX16" fmla="*/ 1300332 w 7208329"/>
              <a:gd name="connsiteY16" fmla="*/ 6858000 h 6858000"/>
              <a:gd name="connsiteX17" fmla="*/ 1592911 w 7208329"/>
              <a:gd name="connsiteY17" fmla="*/ 6858000 h 6858000"/>
              <a:gd name="connsiteX18" fmla="*/ 2918914 w 7208329"/>
              <a:gd name="connsiteY18" fmla="*/ 6858000 h 6858000"/>
              <a:gd name="connsiteX19" fmla="*/ 4705575 w 7208329"/>
              <a:gd name="connsiteY19" fmla="*/ 6858000 h 6858000"/>
              <a:gd name="connsiteX20" fmla="*/ 4817331 w 7208329"/>
              <a:gd name="connsiteY20" fmla="*/ 6780599 h 6858000"/>
              <a:gd name="connsiteX21" fmla="*/ 5333979 w 7208329"/>
              <a:gd name="connsiteY21" fmla="*/ 6374814 h 6858000"/>
              <a:gd name="connsiteX22" fmla="*/ 7208329 w 7208329"/>
              <a:gd name="connsiteY22" fmla="*/ 3621656 h 6858000"/>
              <a:gd name="connsiteX23" fmla="*/ 5607430 w 7208329"/>
              <a:gd name="connsiteY23"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208329" h="6858000">
                <a:moveTo>
                  <a:pt x="5585306" y="0"/>
                </a:moveTo>
                <a:lnTo>
                  <a:pt x="2918914" y="0"/>
                </a:lnTo>
                <a:lnTo>
                  <a:pt x="1592911" y="0"/>
                </a:lnTo>
                <a:lnTo>
                  <a:pt x="1425773" y="0"/>
                </a:lnTo>
                <a:lnTo>
                  <a:pt x="1300332" y="0"/>
                </a:lnTo>
                <a:lnTo>
                  <a:pt x="1288123" y="0"/>
                </a:lnTo>
                <a:lnTo>
                  <a:pt x="414253" y="0"/>
                </a:lnTo>
                <a:lnTo>
                  <a:pt x="80302" y="0"/>
                </a:lnTo>
                <a:lnTo>
                  <a:pt x="47706" y="0"/>
                </a:lnTo>
                <a:lnTo>
                  <a:pt x="0" y="0"/>
                </a:lnTo>
                <a:lnTo>
                  <a:pt x="0" y="6858000"/>
                </a:lnTo>
                <a:lnTo>
                  <a:pt x="47706" y="6858000"/>
                </a:lnTo>
                <a:lnTo>
                  <a:pt x="80302" y="6858000"/>
                </a:lnTo>
                <a:lnTo>
                  <a:pt x="414253" y="6858000"/>
                </a:lnTo>
                <a:lnTo>
                  <a:pt x="1117379" y="6858000"/>
                </a:lnTo>
                <a:lnTo>
                  <a:pt x="1288123" y="6858000"/>
                </a:lnTo>
                <a:lnTo>
                  <a:pt x="1300332" y="6858000"/>
                </a:lnTo>
                <a:lnTo>
                  <a:pt x="1592911" y="6858000"/>
                </a:lnTo>
                <a:lnTo>
                  <a:pt x="2918914" y="6858000"/>
                </a:lnTo>
                <a:lnTo>
                  <a:pt x="4705575" y="6858000"/>
                </a:lnTo>
                <a:lnTo>
                  <a:pt x="4817331" y="6780599"/>
                </a:lnTo>
                <a:cubicBezTo>
                  <a:pt x="4991149" y="6653108"/>
                  <a:pt x="5161776" y="6515397"/>
                  <a:pt x="5333979" y="6374814"/>
                </a:cubicBezTo>
                <a:cubicBezTo>
                  <a:pt x="6279604" y="5602839"/>
                  <a:pt x="7208329" y="4969131"/>
                  <a:pt x="7208329" y="3621656"/>
                </a:cubicBezTo>
                <a:cubicBezTo>
                  <a:pt x="7208329" y="2093192"/>
                  <a:pt x="6634593" y="754641"/>
                  <a:pt x="5607430" y="14997"/>
                </a:cubicBez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7539A79B-DFBA-4781-B0DE-4044B07226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11396"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Title 1">
            <a:extLst>
              <a:ext uri="{FF2B5EF4-FFF2-40B4-BE49-F238E27FC236}">
                <a16:creationId xmlns:a16="http://schemas.microsoft.com/office/drawing/2014/main" id="{426CDDB3-4A1D-407E-B67E-6F798786BF33}"/>
              </a:ext>
            </a:extLst>
          </p:cNvPr>
          <p:cNvSpPr>
            <a:spLocks noGrp="1"/>
          </p:cNvSpPr>
          <p:nvPr>
            <p:ph type="ctrTitle"/>
          </p:nvPr>
        </p:nvSpPr>
        <p:spPr>
          <a:xfrm>
            <a:off x="5970897" y="1346268"/>
            <a:ext cx="5568285" cy="2809475"/>
          </a:xfrm>
        </p:spPr>
        <p:txBody>
          <a:bodyPr>
            <a:normAutofit/>
          </a:bodyPr>
          <a:lstStyle/>
          <a:p>
            <a:pPr algn="l"/>
            <a:r>
              <a:rPr lang="en-US" sz="5600"/>
              <a:t>Artificial Intelligence and Machine Learning</a:t>
            </a:r>
            <a:endParaRPr lang="en-IN" sz="5600"/>
          </a:p>
        </p:txBody>
      </p:sp>
      <p:sp>
        <p:nvSpPr>
          <p:cNvPr id="3" name="Subtitle 2">
            <a:extLst>
              <a:ext uri="{FF2B5EF4-FFF2-40B4-BE49-F238E27FC236}">
                <a16:creationId xmlns:a16="http://schemas.microsoft.com/office/drawing/2014/main" id="{AC8F9001-F98A-472B-9CCC-136F12B603D8}"/>
              </a:ext>
            </a:extLst>
          </p:cNvPr>
          <p:cNvSpPr>
            <a:spLocks noGrp="1"/>
          </p:cNvSpPr>
          <p:nvPr>
            <p:ph type="subTitle" idx="1"/>
          </p:nvPr>
        </p:nvSpPr>
        <p:spPr>
          <a:xfrm>
            <a:off x="5969341" y="4251279"/>
            <a:ext cx="5569714" cy="1037228"/>
          </a:xfrm>
        </p:spPr>
        <p:txBody>
          <a:bodyPr>
            <a:normAutofit/>
          </a:bodyPr>
          <a:lstStyle/>
          <a:p>
            <a:pPr algn="l"/>
            <a:r>
              <a:rPr lang="en-US" sz="2200"/>
              <a:t>Lecture 9</a:t>
            </a:r>
          </a:p>
          <a:p>
            <a:pPr algn="l"/>
            <a:r>
              <a:rPr lang="en-US" sz="2200"/>
              <a:t>Errors in Machine Learning (Bias and Variance)</a:t>
            </a:r>
            <a:endParaRPr lang="en-IN" sz="2200"/>
          </a:p>
        </p:txBody>
      </p:sp>
    </p:spTree>
    <p:extLst>
      <p:ext uri="{BB962C8B-B14F-4D97-AF65-F5344CB8AC3E}">
        <p14:creationId xmlns:p14="http://schemas.microsoft.com/office/powerpoint/2010/main" val="31421322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8D669-74B5-4858-9555-B1200F451ADC}"/>
              </a:ext>
            </a:extLst>
          </p:cNvPr>
          <p:cNvSpPr>
            <a:spLocks noGrp="1"/>
          </p:cNvSpPr>
          <p:nvPr>
            <p:ph type="title"/>
          </p:nvPr>
        </p:nvSpPr>
        <p:spPr>
          <a:xfrm>
            <a:off x="145289" y="112545"/>
            <a:ext cx="8267191" cy="520502"/>
          </a:xfrm>
        </p:spPr>
        <p:txBody>
          <a:bodyPr>
            <a:normAutofit fontScale="90000"/>
          </a:bodyPr>
          <a:lstStyle/>
          <a:p>
            <a:pPr>
              <a:lnSpc>
                <a:spcPct val="90000"/>
              </a:lnSpc>
            </a:pPr>
            <a:r>
              <a:rPr lang="en-US" sz="3900" dirty="0">
                <a:solidFill>
                  <a:srgbClr val="FFFF00"/>
                </a:solidFill>
                <a:latin typeface="Times New Roman" panose="02020603050405020304" pitchFamily="18" charset="0"/>
                <a:cs typeface="Times New Roman" panose="02020603050405020304" pitchFamily="18" charset="0"/>
              </a:rPr>
              <a:t>ERRORS IN MACHINE LEARNING</a:t>
            </a:r>
            <a:endParaRPr lang="en-IN" sz="3900" dirty="0">
              <a:solidFill>
                <a:srgbClr val="FFFF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1FB0B8D-7310-4F16-8E87-4C60F0AEA046}"/>
              </a:ext>
            </a:extLst>
          </p:cNvPr>
          <p:cNvSpPr>
            <a:spLocks noGrp="1"/>
          </p:cNvSpPr>
          <p:nvPr>
            <p:ph idx="1"/>
          </p:nvPr>
        </p:nvSpPr>
        <p:spPr>
          <a:xfrm>
            <a:off x="145289" y="844060"/>
            <a:ext cx="5594329" cy="5901395"/>
          </a:xfrm>
        </p:spPr>
        <p:txBody>
          <a:bodyPr>
            <a:noAutofit/>
          </a:bodyPr>
          <a:lstStyle/>
          <a:p>
            <a:pPr algn="just">
              <a:lnSpc>
                <a:spcPct val="90000"/>
              </a:lnSpc>
            </a:pPr>
            <a:r>
              <a:rPr lang="en-US" sz="2200" b="0" i="0" dirty="0">
                <a:effectLst/>
                <a:latin typeface="Times New Roman" panose="02020603050405020304" pitchFamily="18" charset="0"/>
                <a:cs typeface="Times New Roman" panose="02020603050405020304" pitchFamily="18" charset="0"/>
              </a:rPr>
              <a:t>Machine learning is a branch of Artificial Intelligence, which allows machines to perform data analysis and make predictions. </a:t>
            </a:r>
          </a:p>
          <a:p>
            <a:pPr algn="just">
              <a:lnSpc>
                <a:spcPct val="90000"/>
              </a:lnSpc>
            </a:pPr>
            <a:r>
              <a:rPr lang="en-US" sz="2200" b="0" i="0" dirty="0">
                <a:solidFill>
                  <a:srgbClr val="FFFF00"/>
                </a:solidFill>
                <a:effectLst/>
                <a:latin typeface="Times New Roman" panose="02020603050405020304" pitchFamily="18" charset="0"/>
                <a:cs typeface="Times New Roman" panose="02020603050405020304" pitchFamily="18" charset="0"/>
              </a:rPr>
              <a:t>However, if the machine learning model is not accurate, it can make predictions errors, and these prediction errors are usually known as Bias and Variance. </a:t>
            </a:r>
          </a:p>
          <a:p>
            <a:pPr algn="just">
              <a:lnSpc>
                <a:spcPct val="90000"/>
              </a:lnSpc>
            </a:pPr>
            <a:r>
              <a:rPr lang="en-US" sz="2200" b="0" i="0" dirty="0">
                <a:solidFill>
                  <a:srgbClr val="FFFF00"/>
                </a:solidFill>
                <a:effectLst/>
                <a:latin typeface="Times New Roman" panose="02020603050405020304" pitchFamily="18" charset="0"/>
                <a:cs typeface="Times New Roman" panose="02020603050405020304" pitchFamily="18" charset="0"/>
              </a:rPr>
              <a:t>In machine learning, these errors will always be present as there is always a slight difference between the model predictions and actual predictions. </a:t>
            </a:r>
          </a:p>
          <a:p>
            <a:pPr algn="just">
              <a:lnSpc>
                <a:spcPct val="90000"/>
              </a:lnSpc>
            </a:pPr>
            <a:r>
              <a:rPr lang="en-US" sz="2200" b="0" i="0" dirty="0">
                <a:solidFill>
                  <a:srgbClr val="FFFF00"/>
                </a:solidFill>
                <a:effectLst/>
                <a:latin typeface="Times New Roman" panose="02020603050405020304" pitchFamily="18" charset="0"/>
                <a:cs typeface="Times New Roman" panose="02020603050405020304" pitchFamily="18" charset="0"/>
              </a:rPr>
              <a:t>The main aim of ML/data science analysts is to reduce these errors in order to get more accurate results. </a:t>
            </a:r>
          </a:p>
          <a:p>
            <a:pPr algn="just">
              <a:lnSpc>
                <a:spcPct val="90000"/>
              </a:lnSpc>
            </a:pPr>
            <a:r>
              <a:rPr lang="en-US" sz="2200" b="0" i="0" dirty="0">
                <a:effectLst/>
                <a:latin typeface="Times New Roman" panose="02020603050405020304" pitchFamily="18" charset="0"/>
                <a:cs typeface="Times New Roman" panose="02020603050405020304" pitchFamily="18" charset="0"/>
              </a:rPr>
              <a:t>In this topic, we are going to discuss about the bias, variance, and bias-variance trade-off</a:t>
            </a:r>
          </a:p>
        </p:txBody>
      </p:sp>
      <p:pic>
        <p:nvPicPr>
          <p:cNvPr id="5" name="Picture 4">
            <a:extLst>
              <a:ext uri="{FF2B5EF4-FFF2-40B4-BE49-F238E27FC236}">
                <a16:creationId xmlns:a16="http://schemas.microsoft.com/office/drawing/2014/main" id="{F1E66D6B-EE2F-4A81-B43D-708F08384E64}"/>
              </a:ext>
            </a:extLst>
          </p:cNvPr>
          <p:cNvPicPr>
            <a:picLocks noChangeAspect="1"/>
          </p:cNvPicPr>
          <p:nvPr/>
        </p:nvPicPr>
        <p:blipFill>
          <a:blip r:embed="rId3"/>
          <a:stretch>
            <a:fillRect/>
          </a:stretch>
        </p:blipFill>
        <p:spPr>
          <a:xfrm>
            <a:off x="5853142" y="844060"/>
            <a:ext cx="6263909" cy="5822211"/>
          </a:xfrm>
          <a:prstGeom prst="rect">
            <a:avLst/>
          </a:prstGeom>
          <a:effectLst>
            <a:outerShdw blurRad="50800" dist="38100" dir="5400000" algn="t" rotWithShape="0">
              <a:prstClr val="black">
                <a:alpha val="43000"/>
              </a:prstClr>
            </a:outerShdw>
          </a:effectLst>
        </p:spPr>
      </p:pic>
    </p:spTree>
    <p:extLst>
      <p:ext uri="{BB962C8B-B14F-4D97-AF65-F5344CB8AC3E}">
        <p14:creationId xmlns:p14="http://schemas.microsoft.com/office/powerpoint/2010/main" val="17120241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8D669-74B5-4858-9555-B1200F451ADC}"/>
              </a:ext>
            </a:extLst>
          </p:cNvPr>
          <p:cNvSpPr>
            <a:spLocks noGrp="1"/>
          </p:cNvSpPr>
          <p:nvPr>
            <p:ph type="title"/>
          </p:nvPr>
        </p:nvSpPr>
        <p:spPr>
          <a:xfrm>
            <a:off x="310397" y="203656"/>
            <a:ext cx="9252154" cy="1223983"/>
          </a:xfrm>
        </p:spPr>
        <p:txBody>
          <a:bodyPr>
            <a:normAutofit/>
          </a:bodyPr>
          <a:lstStyle/>
          <a:p>
            <a:pPr>
              <a:lnSpc>
                <a:spcPct val="90000"/>
              </a:lnSpc>
            </a:pPr>
            <a:r>
              <a:rPr lang="en-US" sz="3900" dirty="0">
                <a:solidFill>
                  <a:srgbClr val="FFFF00"/>
                </a:solidFill>
                <a:latin typeface="Times New Roman" panose="02020603050405020304" pitchFamily="18" charset="0"/>
                <a:cs typeface="Times New Roman" panose="02020603050405020304" pitchFamily="18" charset="0"/>
              </a:rPr>
              <a:t>TYPES OF ERRORS IN MACHINE LEARNING</a:t>
            </a:r>
            <a:endParaRPr lang="en-IN" sz="3900" dirty="0">
              <a:solidFill>
                <a:srgbClr val="FFFF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1FB0B8D-7310-4F16-8E87-4C60F0AEA046}"/>
              </a:ext>
            </a:extLst>
          </p:cNvPr>
          <p:cNvSpPr>
            <a:spLocks noGrp="1"/>
          </p:cNvSpPr>
          <p:nvPr>
            <p:ph idx="1"/>
          </p:nvPr>
        </p:nvSpPr>
        <p:spPr>
          <a:xfrm>
            <a:off x="310397" y="1547446"/>
            <a:ext cx="5555830" cy="5111589"/>
          </a:xfrm>
        </p:spPr>
        <p:txBody>
          <a:bodyPr>
            <a:noAutofit/>
          </a:bodyPr>
          <a:lstStyle/>
          <a:p>
            <a:pPr algn="just">
              <a:lnSpc>
                <a:spcPct val="90000"/>
              </a:lnSpc>
            </a:pPr>
            <a:r>
              <a:rPr lang="en-US" sz="2100" b="0" i="0" dirty="0">
                <a:effectLst/>
                <a:latin typeface="Times New Roman" panose="02020603050405020304" pitchFamily="18" charset="0"/>
                <a:cs typeface="Times New Roman" panose="02020603050405020304" pitchFamily="18" charset="0"/>
              </a:rPr>
              <a:t>In machine learning, an error is a measure of how accurately an algorithm can make predictions for the unknown dataset. </a:t>
            </a:r>
          </a:p>
          <a:p>
            <a:pPr algn="just">
              <a:lnSpc>
                <a:spcPct val="90000"/>
              </a:lnSpc>
            </a:pPr>
            <a:r>
              <a:rPr lang="en-US" sz="2100" b="0" i="0" dirty="0">
                <a:effectLst/>
                <a:latin typeface="Times New Roman" panose="02020603050405020304" pitchFamily="18" charset="0"/>
                <a:cs typeface="Times New Roman" panose="02020603050405020304" pitchFamily="18" charset="0"/>
              </a:rPr>
              <a:t>On the basis of these errors, the machine learning model is selected that can perform best on the particular dataset. </a:t>
            </a:r>
          </a:p>
          <a:p>
            <a:pPr algn="just">
              <a:lnSpc>
                <a:spcPct val="90000"/>
              </a:lnSpc>
            </a:pPr>
            <a:r>
              <a:rPr lang="en-US" sz="2100" b="0" i="0" dirty="0">
                <a:effectLst/>
                <a:latin typeface="Times New Roman" panose="02020603050405020304" pitchFamily="18" charset="0"/>
                <a:cs typeface="Times New Roman" panose="02020603050405020304" pitchFamily="18" charset="0"/>
              </a:rPr>
              <a:t>There are mainly two types of errors in machine learning:</a:t>
            </a:r>
          </a:p>
          <a:p>
            <a:pPr algn="just">
              <a:lnSpc>
                <a:spcPct val="90000"/>
              </a:lnSpc>
            </a:pPr>
            <a:r>
              <a:rPr lang="en-US" sz="2100" b="1" i="0" dirty="0">
                <a:solidFill>
                  <a:srgbClr val="FFFF00"/>
                </a:solidFill>
                <a:effectLst/>
                <a:latin typeface="Times New Roman" panose="02020603050405020304" pitchFamily="18" charset="0"/>
                <a:cs typeface="Times New Roman" panose="02020603050405020304" pitchFamily="18" charset="0"/>
              </a:rPr>
              <a:t>Reducible errors:</a:t>
            </a:r>
            <a:r>
              <a:rPr lang="en-US" sz="2100" b="0" i="0" dirty="0">
                <a:solidFill>
                  <a:srgbClr val="FFFF00"/>
                </a:solidFill>
                <a:effectLst/>
                <a:latin typeface="Times New Roman" panose="02020603050405020304" pitchFamily="18" charset="0"/>
                <a:cs typeface="Times New Roman" panose="02020603050405020304" pitchFamily="18" charset="0"/>
              </a:rPr>
              <a:t> </a:t>
            </a:r>
            <a:r>
              <a:rPr lang="en-US" sz="2100" b="0" i="0" dirty="0">
                <a:effectLst/>
                <a:latin typeface="Times New Roman" panose="02020603050405020304" pitchFamily="18" charset="0"/>
                <a:cs typeface="Times New Roman" panose="02020603050405020304" pitchFamily="18" charset="0"/>
              </a:rPr>
              <a:t>These errors can be reduced to improve the model accuracy. Such errors can further be classified into bias and Variance.</a:t>
            </a:r>
            <a:endParaRPr lang="en-US" sz="2100" dirty="0">
              <a:latin typeface="Times New Roman" panose="02020603050405020304" pitchFamily="18" charset="0"/>
              <a:cs typeface="Times New Roman" panose="02020603050405020304" pitchFamily="18" charset="0"/>
            </a:endParaRPr>
          </a:p>
          <a:p>
            <a:pPr algn="just">
              <a:lnSpc>
                <a:spcPct val="90000"/>
              </a:lnSpc>
            </a:pPr>
            <a:r>
              <a:rPr lang="en-US" sz="2100" b="1" i="0" dirty="0">
                <a:solidFill>
                  <a:srgbClr val="FFFF00"/>
                </a:solidFill>
                <a:effectLst/>
                <a:latin typeface="Times New Roman" panose="02020603050405020304" pitchFamily="18" charset="0"/>
                <a:cs typeface="Times New Roman" panose="02020603050405020304" pitchFamily="18" charset="0"/>
              </a:rPr>
              <a:t>Irreducible errors:</a:t>
            </a:r>
            <a:r>
              <a:rPr lang="en-US" sz="2100" b="0" i="0" dirty="0">
                <a:solidFill>
                  <a:srgbClr val="FFFF00"/>
                </a:solidFill>
                <a:effectLst/>
                <a:latin typeface="Times New Roman" panose="02020603050405020304" pitchFamily="18" charset="0"/>
                <a:cs typeface="Times New Roman" panose="02020603050405020304" pitchFamily="18" charset="0"/>
              </a:rPr>
              <a:t> </a:t>
            </a:r>
            <a:r>
              <a:rPr lang="en-US" sz="2100" b="0" i="0" dirty="0">
                <a:effectLst/>
                <a:latin typeface="Times New Roman" panose="02020603050405020304" pitchFamily="18" charset="0"/>
                <a:cs typeface="Times New Roman" panose="02020603050405020304" pitchFamily="18" charset="0"/>
              </a:rPr>
              <a:t>These errors will always be present in the model</a:t>
            </a:r>
            <a:endParaRPr lang="en-IN" sz="21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E5D225A7-536F-4575-BEA1-CE74FCE7D98B}"/>
              </a:ext>
            </a:extLst>
          </p:cNvPr>
          <p:cNvPicPr>
            <a:picLocks noChangeAspect="1"/>
          </p:cNvPicPr>
          <p:nvPr/>
        </p:nvPicPr>
        <p:blipFill>
          <a:blip r:embed="rId3"/>
          <a:srcRect l="4232" r="6412" b="-2"/>
          <a:stretch/>
        </p:blipFill>
        <p:spPr>
          <a:xfrm>
            <a:off x="6091916" y="1659989"/>
            <a:ext cx="5789687" cy="4870452"/>
          </a:xfrm>
          <a:prstGeom prst="rect">
            <a:avLst/>
          </a:prstGeom>
          <a:effectLst>
            <a:outerShdw blurRad="50800" dist="38100" dir="5400000" algn="t" rotWithShape="0">
              <a:prstClr val="black">
                <a:alpha val="43000"/>
              </a:prstClr>
            </a:outerShdw>
          </a:effectLst>
        </p:spPr>
      </p:pic>
    </p:spTree>
    <p:extLst>
      <p:ext uri="{BB962C8B-B14F-4D97-AF65-F5344CB8AC3E}">
        <p14:creationId xmlns:p14="http://schemas.microsoft.com/office/powerpoint/2010/main" val="665219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8D669-74B5-4858-9555-B1200F451ADC}"/>
              </a:ext>
            </a:extLst>
          </p:cNvPr>
          <p:cNvSpPr>
            <a:spLocks noGrp="1"/>
          </p:cNvSpPr>
          <p:nvPr>
            <p:ph type="title"/>
          </p:nvPr>
        </p:nvSpPr>
        <p:spPr>
          <a:xfrm>
            <a:off x="168813" y="288063"/>
            <a:ext cx="9252154" cy="584136"/>
          </a:xfrm>
        </p:spPr>
        <p:txBody>
          <a:bodyPr>
            <a:normAutofit fontScale="90000"/>
          </a:bodyPr>
          <a:lstStyle/>
          <a:p>
            <a:pPr>
              <a:lnSpc>
                <a:spcPct val="90000"/>
              </a:lnSpc>
            </a:pPr>
            <a:r>
              <a:rPr lang="en-US" sz="3900" dirty="0">
                <a:solidFill>
                  <a:srgbClr val="FFFF00"/>
                </a:solidFill>
                <a:latin typeface="Times New Roman" panose="02020603050405020304" pitchFamily="18" charset="0"/>
                <a:cs typeface="Times New Roman" panose="02020603050405020304" pitchFamily="18" charset="0"/>
              </a:rPr>
              <a:t>BIAS IN MACHINE LEARNING</a:t>
            </a:r>
            <a:endParaRPr lang="en-IN" sz="3900" dirty="0">
              <a:solidFill>
                <a:srgbClr val="FFFF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1FB0B8D-7310-4F16-8E87-4C60F0AEA046}"/>
              </a:ext>
            </a:extLst>
          </p:cNvPr>
          <p:cNvSpPr>
            <a:spLocks noGrp="1"/>
          </p:cNvSpPr>
          <p:nvPr>
            <p:ph idx="1"/>
          </p:nvPr>
        </p:nvSpPr>
        <p:spPr>
          <a:xfrm>
            <a:off x="168813" y="1097281"/>
            <a:ext cx="11844998" cy="5641468"/>
          </a:xfrm>
        </p:spPr>
        <p:txBody>
          <a:bodyPr>
            <a:noAutofit/>
          </a:bodyPr>
          <a:lstStyle/>
          <a:p>
            <a:pPr algn="just">
              <a:lnSpc>
                <a:spcPct val="90000"/>
              </a:lnSpc>
            </a:pPr>
            <a:r>
              <a:rPr lang="en-US" b="0" i="0" dirty="0">
                <a:solidFill>
                  <a:srgbClr val="FFFF00"/>
                </a:solidFill>
                <a:effectLst/>
                <a:latin typeface="Times New Roman" panose="02020603050405020304" pitchFamily="18" charset="0"/>
                <a:cs typeface="Times New Roman" panose="02020603050405020304" pitchFamily="18" charset="0"/>
              </a:rPr>
              <a:t>Bias is simply defined as the differences between actual values and the predicted values are known as error or bias error or error due to bias. </a:t>
            </a:r>
          </a:p>
          <a:p>
            <a:pPr algn="just">
              <a:lnSpc>
                <a:spcPct val="90000"/>
              </a:lnSpc>
            </a:pPr>
            <a:r>
              <a:rPr lang="en-US" dirty="0">
                <a:latin typeface="Times New Roman" panose="02020603050405020304" pitchFamily="18" charset="0"/>
                <a:cs typeface="Times New Roman" panose="02020603050405020304" pitchFamily="18" charset="0"/>
              </a:rPr>
              <a:t>Bias is a systematic error that occurs due to wrong assumptions in the machine learning process. </a:t>
            </a:r>
          </a:p>
          <a:p>
            <a:pPr algn="just">
              <a:lnSpc>
                <a:spcPct val="90000"/>
              </a:lnSpc>
            </a:pPr>
            <a:endParaRPr lang="en-US" dirty="0">
              <a:latin typeface="Times New Roman" panose="02020603050405020304" pitchFamily="18" charset="0"/>
              <a:cs typeface="Times New Roman" panose="02020603050405020304" pitchFamily="18" charset="0"/>
            </a:endParaRPr>
          </a:p>
          <a:p>
            <a:pPr algn="just">
              <a:lnSpc>
                <a:spcPct val="90000"/>
              </a:lnSpc>
            </a:pPr>
            <a:endParaRPr lang="en-US" sz="2000" b="0" i="0" dirty="0">
              <a:effectLst/>
              <a:latin typeface="Times New Roman" panose="02020603050405020304" pitchFamily="18" charset="0"/>
              <a:cs typeface="Times New Roman" panose="02020603050405020304" pitchFamily="18" charset="0"/>
            </a:endParaRPr>
          </a:p>
          <a:p>
            <a:pPr algn="just">
              <a:lnSpc>
                <a:spcPct val="90000"/>
              </a:lnSpc>
            </a:pPr>
            <a:endParaRPr lang="en-US" dirty="0">
              <a:latin typeface="Times New Roman" panose="02020603050405020304" pitchFamily="18" charset="0"/>
              <a:cs typeface="Times New Roman" panose="02020603050405020304" pitchFamily="18" charset="0"/>
            </a:endParaRPr>
          </a:p>
          <a:p>
            <a:pPr algn="just">
              <a:lnSpc>
                <a:spcPct val="90000"/>
              </a:lnSpc>
            </a:pPr>
            <a:endParaRPr lang="en-US" sz="2000" b="0" i="0" dirty="0">
              <a:effectLst/>
              <a:latin typeface="Times New Roman" panose="02020603050405020304" pitchFamily="18" charset="0"/>
              <a:cs typeface="Times New Roman" panose="02020603050405020304" pitchFamily="18" charset="0"/>
            </a:endParaRPr>
          </a:p>
          <a:p>
            <a:pPr algn="just">
              <a:lnSpc>
                <a:spcPct val="90000"/>
              </a:lnSpc>
            </a:pPr>
            <a:r>
              <a:rPr lang="en-US" sz="2000" b="0" i="0" dirty="0">
                <a:effectLst/>
                <a:latin typeface="Times New Roman" panose="02020603050405020304" pitchFamily="18" charset="0"/>
                <a:cs typeface="Times New Roman" panose="02020603050405020304" pitchFamily="18" charset="0"/>
              </a:rPr>
              <a:t>A model has either:</a:t>
            </a:r>
          </a:p>
          <a:p>
            <a:pPr algn="just">
              <a:buFont typeface="Arial" panose="020B0604020202020204" pitchFamily="34" charset="0"/>
              <a:buChar char="•"/>
            </a:pPr>
            <a:r>
              <a:rPr lang="en-US" sz="2000" b="1" i="0" dirty="0">
                <a:solidFill>
                  <a:srgbClr val="FFFF00"/>
                </a:solidFill>
                <a:effectLst/>
                <a:latin typeface="inter-bold"/>
              </a:rPr>
              <a:t>Low Bias:</a:t>
            </a:r>
            <a:r>
              <a:rPr lang="en-US" sz="2000" b="0" i="0" dirty="0">
                <a:solidFill>
                  <a:srgbClr val="FFFF00"/>
                </a:solidFill>
                <a:effectLst/>
                <a:latin typeface="inter-regular"/>
              </a:rPr>
              <a:t> </a:t>
            </a:r>
            <a:r>
              <a:rPr lang="en-US" sz="2000" b="0" i="0" dirty="0">
                <a:effectLst/>
                <a:latin typeface="inter-regular"/>
              </a:rPr>
              <a:t>A low bias model will make fewer assumptions about the form of the target function.</a:t>
            </a:r>
          </a:p>
          <a:p>
            <a:pPr algn="just">
              <a:buFont typeface="Arial" panose="020B0604020202020204" pitchFamily="34" charset="0"/>
              <a:buChar char="•"/>
            </a:pPr>
            <a:r>
              <a:rPr lang="en-US" sz="2000" b="1" i="0" dirty="0">
                <a:solidFill>
                  <a:srgbClr val="FFFF00"/>
                </a:solidFill>
                <a:effectLst/>
                <a:latin typeface="inter-bold"/>
              </a:rPr>
              <a:t>High Bias:</a:t>
            </a:r>
            <a:r>
              <a:rPr lang="en-US" sz="2000" b="0" i="0" dirty="0">
                <a:solidFill>
                  <a:srgbClr val="FFFF00"/>
                </a:solidFill>
                <a:effectLst/>
                <a:latin typeface="inter-regular"/>
              </a:rPr>
              <a:t> </a:t>
            </a:r>
            <a:r>
              <a:rPr lang="en-US" sz="2000" b="0" i="0" dirty="0">
                <a:effectLst/>
                <a:latin typeface="inter-regular"/>
              </a:rPr>
              <a:t>A model with a high bias makes more assumptions, and the model becomes unable to capture the important features of our dataset. </a:t>
            </a:r>
            <a:r>
              <a:rPr lang="en-US" sz="2000" b="1" i="0" dirty="0">
                <a:effectLst/>
                <a:latin typeface="inter-bold"/>
              </a:rPr>
              <a:t>A high bias model also cannot perform well on new data.</a:t>
            </a:r>
            <a:endParaRPr lang="en-US" sz="2000" b="0" i="0" dirty="0">
              <a:effectLst/>
              <a:latin typeface="inter-regular"/>
            </a:endParaRPr>
          </a:p>
          <a:p>
            <a:pPr algn="just">
              <a:lnSpc>
                <a:spcPct val="90000"/>
              </a:lnSpc>
            </a:pPr>
            <a:r>
              <a:rPr lang="en-US" dirty="0">
                <a:solidFill>
                  <a:srgbClr val="FFC000"/>
                </a:solidFill>
                <a:latin typeface="inter-regular"/>
              </a:rPr>
              <a:t>Examples: (a) L</a:t>
            </a:r>
            <a:r>
              <a:rPr lang="en-US" sz="2000" b="0" i="0" dirty="0">
                <a:solidFill>
                  <a:srgbClr val="FFC000"/>
                </a:solidFill>
                <a:effectLst/>
                <a:latin typeface="inter-regular"/>
              </a:rPr>
              <a:t>ow bias </a:t>
            </a:r>
            <a:r>
              <a:rPr lang="en-US" sz="2000" b="1" i="0" dirty="0">
                <a:solidFill>
                  <a:srgbClr val="FFC000"/>
                </a:solidFill>
                <a:effectLst/>
                <a:latin typeface="inter-bold"/>
              </a:rPr>
              <a:t>are Decision Trees, k-Nearest </a:t>
            </a:r>
            <a:r>
              <a:rPr lang="en-US" sz="2000" b="1" i="0" dirty="0" err="1">
                <a:solidFill>
                  <a:srgbClr val="FFC000"/>
                </a:solidFill>
                <a:effectLst/>
                <a:latin typeface="inter-bold"/>
              </a:rPr>
              <a:t>Neighbours</a:t>
            </a:r>
            <a:r>
              <a:rPr lang="en-US" sz="2000" b="1" i="0" dirty="0">
                <a:solidFill>
                  <a:srgbClr val="FFC000"/>
                </a:solidFill>
                <a:effectLst/>
                <a:latin typeface="inter-bold"/>
              </a:rPr>
              <a:t> and Support Vector Machines</a:t>
            </a:r>
            <a:r>
              <a:rPr lang="en-US" sz="2000" b="0" i="0" dirty="0">
                <a:solidFill>
                  <a:srgbClr val="FFC000"/>
                </a:solidFill>
                <a:effectLst/>
                <a:latin typeface="inter-regular"/>
              </a:rPr>
              <a:t>. </a:t>
            </a:r>
          </a:p>
          <a:p>
            <a:pPr algn="just">
              <a:lnSpc>
                <a:spcPct val="90000"/>
              </a:lnSpc>
            </a:pPr>
            <a:r>
              <a:rPr lang="en-US" dirty="0">
                <a:solidFill>
                  <a:srgbClr val="FFC000"/>
                </a:solidFill>
                <a:latin typeface="inter-regular"/>
              </a:rPr>
              <a:t>(b) H</a:t>
            </a:r>
            <a:r>
              <a:rPr lang="en-US" sz="2000" b="0" i="0" dirty="0">
                <a:solidFill>
                  <a:srgbClr val="FFC000"/>
                </a:solidFill>
                <a:effectLst/>
                <a:latin typeface="inter-regular"/>
              </a:rPr>
              <a:t>igh bias is </a:t>
            </a:r>
            <a:r>
              <a:rPr lang="en-US" sz="2000" b="1" i="0" dirty="0">
                <a:solidFill>
                  <a:srgbClr val="FFC000"/>
                </a:solidFill>
                <a:effectLst/>
                <a:latin typeface="inter-bold"/>
              </a:rPr>
              <a:t>Linear Regression, Linear Discriminant Analysis and Logistic Regression.</a:t>
            </a:r>
            <a:endParaRPr lang="en-IN" sz="2100" dirty="0">
              <a:solidFill>
                <a:srgbClr val="FFC000"/>
              </a:solidFill>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2507EE09-ED6D-436D-96E2-AA5A6BB645E3}"/>
              </a:ext>
            </a:extLst>
          </p:cNvPr>
          <p:cNvPicPr>
            <a:picLocks noChangeAspect="1"/>
          </p:cNvPicPr>
          <p:nvPr/>
        </p:nvPicPr>
        <p:blipFill>
          <a:blip r:embed="rId3"/>
          <a:stretch>
            <a:fillRect/>
          </a:stretch>
        </p:blipFill>
        <p:spPr>
          <a:xfrm>
            <a:off x="2859198" y="2180079"/>
            <a:ext cx="7410218" cy="1737936"/>
          </a:xfrm>
          <a:prstGeom prst="rect">
            <a:avLst/>
          </a:prstGeom>
        </p:spPr>
      </p:pic>
    </p:spTree>
    <p:extLst>
      <p:ext uri="{BB962C8B-B14F-4D97-AF65-F5344CB8AC3E}">
        <p14:creationId xmlns:p14="http://schemas.microsoft.com/office/powerpoint/2010/main" val="33534215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8D669-74B5-4858-9555-B1200F451ADC}"/>
              </a:ext>
            </a:extLst>
          </p:cNvPr>
          <p:cNvSpPr>
            <a:spLocks noGrp="1"/>
          </p:cNvSpPr>
          <p:nvPr>
            <p:ph type="title"/>
          </p:nvPr>
        </p:nvSpPr>
        <p:spPr>
          <a:xfrm>
            <a:off x="168813" y="119251"/>
            <a:ext cx="9252154" cy="584136"/>
          </a:xfrm>
        </p:spPr>
        <p:txBody>
          <a:bodyPr>
            <a:normAutofit fontScale="90000"/>
          </a:bodyPr>
          <a:lstStyle/>
          <a:p>
            <a:pPr>
              <a:lnSpc>
                <a:spcPct val="90000"/>
              </a:lnSpc>
            </a:pPr>
            <a:r>
              <a:rPr lang="en-US" sz="3900" dirty="0">
                <a:solidFill>
                  <a:srgbClr val="FFFF00"/>
                </a:solidFill>
                <a:latin typeface="Times New Roman" panose="02020603050405020304" pitchFamily="18" charset="0"/>
                <a:cs typeface="Times New Roman" panose="02020603050405020304" pitchFamily="18" charset="0"/>
              </a:rPr>
              <a:t>VARIANCE IN MACHINE LEARNING</a:t>
            </a:r>
            <a:endParaRPr lang="en-IN" sz="3900" dirty="0">
              <a:solidFill>
                <a:srgbClr val="FFFF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1FB0B8D-7310-4F16-8E87-4C60F0AEA046}"/>
              </a:ext>
            </a:extLst>
          </p:cNvPr>
          <p:cNvSpPr>
            <a:spLocks noGrp="1"/>
          </p:cNvSpPr>
          <p:nvPr>
            <p:ph idx="1"/>
          </p:nvPr>
        </p:nvSpPr>
        <p:spPr>
          <a:xfrm>
            <a:off x="140677" y="703387"/>
            <a:ext cx="11929402" cy="6035362"/>
          </a:xfrm>
        </p:spPr>
        <p:txBody>
          <a:bodyPr>
            <a:noAutofit/>
          </a:bodyPr>
          <a:lstStyle/>
          <a:p>
            <a:pPr algn="just"/>
            <a:r>
              <a:rPr lang="en-US" sz="1900" b="0" i="0" dirty="0">
                <a:solidFill>
                  <a:srgbClr val="FFFF00"/>
                </a:solidFill>
                <a:effectLst/>
                <a:latin typeface="Times New Roman" panose="02020603050405020304" pitchFamily="18" charset="0"/>
                <a:cs typeface="Times New Roman" panose="02020603050405020304" pitchFamily="18" charset="0"/>
              </a:rPr>
              <a:t>In machine learning, </a:t>
            </a:r>
            <a:r>
              <a:rPr lang="en-US" sz="1900" dirty="0">
                <a:solidFill>
                  <a:srgbClr val="FFFF00"/>
                </a:solidFill>
                <a:latin typeface="Times New Roman" panose="02020603050405020304" pitchFamily="18" charset="0"/>
                <a:cs typeface="Times New Roman" panose="02020603050405020304" pitchFamily="18" charset="0"/>
              </a:rPr>
              <a:t>t</a:t>
            </a:r>
            <a:r>
              <a:rPr lang="en-US" sz="1900" b="0" i="0" dirty="0">
                <a:solidFill>
                  <a:srgbClr val="FFFF00"/>
                </a:solidFill>
                <a:effectLst/>
                <a:latin typeface="Times New Roman" panose="02020603050405020304" pitchFamily="18" charset="0"/>
                <a:cs typeface="Times New Roman" panose="02020603050405020304" pitchFamily="18" charset="0"/>
              </a:rPr>
              <a:t>he variance would specify the amount of variation in the prediction if the different training data was used. In simple words, </a:t>
            </a:r>
            <a:r>
              <a:rPr lang="en-US" sz="1900" b="1" i="1" dirty="0">
                <a:solidFill>
                  <a:srgbClr val="FFFF00"/>
                </a:solidFill>
                <a:effectLst/>
                <a:latin typeface="Times New Roman" panose="02020603050405020304" pitchFamily="18" charset="0"/>
                <a:cs typeface="Times New Roman" panose="02020603050405020304" pitchFamily="18" charset="0"/>
              </a:rPr>
              <a:t>variance tells that how much a random variable is different from its  actual value.</a:t>
            </a:r>
            <a:r>
              <a:rPr lang="en-US" sz="1900" b="0" i="0" dirty="0">
                <a:solidFill>
                  <a:srgbClr val="FFFF00"/>
                </a:solidFill>
                <a:effectLst/>
                <a:latin typeface="Times New Roman" panose="02020603050405020304" pitchFamily="18" charset="0"/>
                <a:cs typeface="Times New Roman" panose="02020603050405020304" pitchFamily="18" charset="0"/>
              </a:rPr>
              <a:t> Ideally, a model should not vary too much from one training dataset to another, which means the algorithm should be good in understanding the hidden mapping between inputs and output variables. Variance errors are either of </a:t>
            </a:r>
            <a:r>
              <a:rPr lang="en-US" sz="1900" b="1" i="0" dirty="0">
                <a:solidFill>
                  <a:srgbClr val="FFFF00"/>
                </a:solidFill>
                <a:effectLst/>
                <a:latin typeface="Times New Roman" panose="02020603050405020304" pitchFamily="18" charset="0"/>
                <a:cs typeface="Times New Roman" panose="02020603050405020304" pitchFamily="18" charset="0"/>
              </a:rPr>
              <a:t>low variance or high variance.</a:t>
            </a:r>
            <a:endParaRPr lang="en-US" sz="1900" b="1" i="0" dirty="0">
              <a:effectLst/>
              <a:latin typeface="Times New Roman" panose="02020603050405020304" pitchFamily="18" charset="0"/>
              <a:cs typeface="Times New Roman" panose="02020603050405020304" pitchFamily="18" charset="0"/>
            </a:endParaRPr>
          </a:p>
          <a:p>
            <a:pPr algn="just"/>
            <a:endParaRPr lang="en-US" sz="1900" b="1" dirty="0">
              <a:latin typeface="Times New Roman" panose="02020603050405020304" pitchFamily="18" charset="0"/>
              <a:cs typeface="Times New Roman" panose="02020603050405020304" pitchFamily="18" charset="0"/>
            </a:endParaRPr>
          </a:p>
          <a:p>
            <a:pPr algn="just"/>
            <a:endParaRPr lang="en-US" sz="1900" b="1" i="0" dirty="0">
              <a:effectLst/>
              <a:latin typeface="Times New Roman" panose="02020603050405020304" pitchFamily="18" charset="0"/>
              <a:cs typeface="Times New Roman" panose="02020603050405020304" pitchFamily="18" charset="0"/>
            </a:endParaRPr>
          </a:p>
          <a:p>
            <a:pPr algn="just"/>
            <a:endParaRPr lang="en-US" sz="1900" b="1" dirty="0">
              <a:latin typeface="Times New Roman" panose="02020603050405020304" pitchFamily="18" charset="0"/>
              <a:cs typeface="Times New Roman" panose="02020603050405020304" pitchFamily="18" charset="0"/>
            </a:endParaRPr>
          </a:p>
          <a:p>
            <a:pPr algn="just"/>
            <a:endParaRPr lang="en-US" sz="1900" dirty="0">
              <a:latin typeface="Times New Roman" panose="02020603050405020304" pitchFamily="18" charset="0"/>
              <a:cs typeface="Times New Roman" panose="02020603050405020304" pitchFamily="18" charset="0"/>
            </a:endParaRPr>
          </a:p>
          <a:p>
            <a:pPr algn="just"/>
            <a:r>
              <a:rPr lang="en-US" sz="1900" dirty="0">
                <a:latin typeface="Times New Roman" panose="02020603050405020304" pitchFamily="18" charset="0"/>
                <a:cs typeface="Times New Roman" panose="02020603050405020304" pitchFamily="18" charset="0"/>
              </a:rPr>
              <a:t>Variance is the measure of spread in data from its mean position. </a:t>
            </a:r>
          </a:p>
          <a:p>
            <a:pPr algn="just"/>
            <a:r>
              <a:rPr lang="en-US" sz="1900" dirty="0">
                <a:latin typeface="Times New Roman" panose="02020603050405020304" pitchFamily="18" charset="0"/>
                <a:cs typeface="Times New Roman" panose="02020603050405020304" pitchFamily="18" charset="0"/>
              </a:rPr>
              <a:t>If the machine learning model performs well with the training dataset, but does not perform well with the test dataset, then variance occurs.</a:t>
            </a:r>
            <a:endParaRPr lang="en-US" sz="1900" b="1" i="0" dirty="0">
              <a:solidFill>
                <a:srgbClr val="FFFF00"/>
              </a:solidFill>
              <a:effectLst/>
              <a:latin typeface="Times New Roman" panose="02020603050405020304" pitchFamily="18" charset="0"/>
              <a:cs typeface="Times New Roman" panose="02020603050405020304" pitchFamily="18" charset="0"/>
            </a:endParaRPr>
          </a:p>
          <a:p>
            <a:pPr algn="just"/>
            <a:r>
              <a:rPr lang="en-US" sz="1900" b="1" i="0" dirty="0">
                <a:solidFill>
                  <a:srgbClr val="FFFF00"/>
                </a:solidFill>
                <a:effectLst/>
                <a:latin typeface="Times New Roman" panose="02020603050405020304" pitchFamily="18" charset="0"/>
                <a:cs typeface="Times New Roman" panose="02020603050405020304" pitchFamily="18" charset="0"/>
              </a:rPr>
              <a:t>Low variance</a:t>
            </a:r>
            <a:r>
              <a:rPr lang="en-US" sz="1900" b="0" i="0" dirty="0">
                <a:solidFill>
                  <a:srgbClr val="FFFF00"/>
                </a:solidFill>
                <a:effectLst/>
                <a:latin typeface="Times New Roman" panose="02020603050405020304" pitchFamily="18" charset="0"/>
                <a:cs typeface="Times New Roman" panose="02020603050405020304" pitchFamily="18" charset="0"/>
              </a:rPr>
              <a:t> </a:t>
            </a:r>
            <a:r>
              <a:rPr lang="en-US" sz="1900" b="0" i="0" dirty="0">
                <a:effectLst/>
                <a:latin typeface="Times New Roman" panose="02020603050405020304" pitchFamily="18" charset="0"/>
                <a:cs typeface="Times New Roman" panose="02020603050405020304" pitchFamily="18" charset="0"/>
              </a:rPr>
              <a:t>means there is a small variation in the prediction of the target function with changes in the training data set.</a:t>
            </a:r>
          </a:p>
          <a:p>
            <a:pPr algn="just"/>
            <a:r>
              <a:rPr lang="en-US" sz="1900" b="1" i="0" dirty="0">
                <a:solidFill>
                  <a:srgbClr val="FFFF00"/>
                </a:solidFill>
                <a:effectLst/>
                <a:latin typeface="Times New Roman" panose="02020603050405020304" pitchFamily="18" charset="0"/>
                <a:cs typeface="Times New Roman" panose="02020603050405020304" pitchFamily="18" charset="0"/>
              </a:rPr>
              <a:t>High variance</a:t>
            </a:r>
            <a:r>
              <a:rPr lang="en-US" sz="1900" b="0" i="0" dirty="0">
                <a:solidFill>
                  <a:srgbClr val="FFFF00"/>
                </a:solidFill>
                <a:effectLst/>
                <a:latin typeface="Times New Roman" panose="02020603050405020304" pitchFamily="18" charset="0"/>
                <a:cs typeface="Times New Roman" panose="02020603050405020304" pitchFamily="18" charset="0"/>
              </a:rPr>
              <a:t> </a:t>
            </a:r>
            <a:r>
              <a:rPr lang="en-US" sz="1900" b="0" i="0" dirty="0">
                <a:effectLst/>
                <a:latin typeface="Times New Roman" panose="02020603050405020304" pitchFamily="18" charset="0"/>
                <a:cs typeface="Times New Roman" panose="02020603050405020304" pitchFamily="18" charset="0"/>
              </a:rPr>
              <a:t>shows a large variation in the prediction of the target function with changes in the training dataset.</a:t>
            </a:r>
          </a:p>
          <a:p>
            <a:pPr algn="just"/>
            <a:r>
              <a:rPr lang="en-US" sz="1900" b="0" i="0" dirty="0">
                <a:effectLst/>
                <a:latin typeface="Times New Roman" panose="02020603050405020304" pitchFamily="18" charset="0"/>
                <a:cs typeface="Times New Roman" panose="02020603050405020304" pitchFamily="18" charset="0"/>
              </a:rPr>
              <a:t>A model that shows high variance learns a lot and perform well with the training dataset and does not generalize well with the unseen dataset. As a result, such a model gives good results with the training dataset but shows high error rates on the test dataset.</a:t>
            </a:r>
          </a:p>
          <a:p>
            <a:pPr algn="just">
              <a:lnSpc>
                <a:spcPct val="90000"/>
              </a:lnSpc>
            </a:pPr>
            <a:endParaRPr lang="en-US" sz="1900" dirty="0">
              <a:latin typeface="Times New Roman" panose="02020603050405020304" pitchFamily="18" charset="0"/>
              <a:cs typeface="Times New Roman" panose="02020603050405020304" pitchFamily="18" charset="0"/>
            </a:endParaRPr>
          </a:p>
          <a:p>
            <a:pPr algn="just">
              <a:lnSpc>
                <a:spcPct val="90000"/>
              </a:lnSpc>
            </a:pPr>
            <a:endParaRPr lang="en-US" sz="1900" b="0" i="0" dirty="0">
              <a:effectLst/>
              <a:latin typeface="Times New Roman" panose="02020603050405020304" pitchFamily="18" charset="0"/>
              <a:cs typeface="Times New Roman" panose="02020603050405020304" pitchFamily="18" charset="0"/>
            </a:endParaRPr>
          </a:p>
          <a:p>
            <a:pPr algn="just">
              <a:lnSpc>
                <a:spcPct val="90000"/>
              </a:lnSpc>
            </a:pPr>
            <a:endParaRPr lang="en-US" sz="1900" dirty="0">
              <a:latin typeface="Times New Roman" panose="02020603050405020304" pitchFamily="18" charset="0"/>
              <a:cs typeface="Times New Roman" panose="02020603050405020304" pitchFamily="18" charset="0"/>
            </a:endParaRPr>
          </a:p>
          <a:p>
            <a:pPr algn="just">
              <a:lnSpc>
                <a:spcPct val="90000"/>
              </a:lnSpc>
            </a:pPr>
            <a:endParaRPr lang="en-US" sz="1900" b="0" i="0" dirty="0">
              <a:effectLst/>
              <a:latin typeface="Times New Roman" panose="02020603050405020304" pitchFamily="18" charset="0"/>
              <a:cs typeface="Times New Roman" panose="02020603050405020304" pitchFamily="18" charset="0"/>
            </a:endParaRPr>
          </a:p>
          <a:p>
            <a:pPr algn="just">
              <a:lnSpc>
                <a:spcPct val="90000"/>
              </a:lnSpc>
            </a:pPr>
            <a:endParaRPr lang="en-US" sz="1900" dirty="0">
              <a:latin typeface="Times New Roman" panose="02020603050405020304" pitchFamily="18" charset="0"/>
              <a:cs typeface="Times New Roman" panose="02020603050405020304" pitchFamily="18" charset="0"/>
            </a:endParaRPr>
          </a:p>
          <a:p>
            <a:pPr algn="just">
              <a:lnSpc>
                <a:spcPct val="90000"/>
              </a:lnSpc>
            </a:pPr>
            <a:endParaRPr lang="en-US" sz="1900" b="0" i="0" dirty="0">
              <a:effectLst/>
              <a:latin typeface="Times New Roman" panose="02020603050405020304" pitchFamily="18" charset="0"/>
              <a:cs typeface="Times New Roman" panose="02020603050405020304" pitchFamily="18" charset="0"/>
            </a:endParaRPr>
          </a:p>
          <a:p>
            <a:pPr algn="just">
              <a:lnSpc>
                <a:spcPct val="90000"/>
              </a:lnSpc>
            </a:pPr>
            <a:endParaRPr lang="en-US" sz="1900" dirty="0">
              <a:latin typeface="Times New Roman" panose="02020603050405020304" pitchFamily="18" charset="0"/>
              <a:cs typeface="Times New Roman" panose="02020603050405020304" pitchFamily="18" charset="0"/>
            </a:endParaRPr>
          </a:p>
          <a:p>
            <a:pPr algn="just">
              <a:lnSpc>
                <a:spcPct val="90000"/>
              </a:lnSpc>
            </a:pPr>
            <a:endParaRPr lang="en-US" sz="1900" b="0" i="0" dirty="0">
              <a:effectLst/>
              <a:latin typeface="Times New Roman" panose="02020603050405020304" pitchFamily="18" charset="0"/>
              <a:cs typeface="Times New Roman" panose="02020603050405020304" pitchFamily="18" charset="0"/>
            </a:endParaRPr>
          </a:p>
          <a:p>
            <a:pPr algn="just">
              <a:lnSpc>
                <a:spcPct val="90000"/>
              </a:lnSpc>
            </a:pPr>
            <a:endParaRPr lang="en-IN" sz="19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DED515AE-0A5E-4094-8F72-B62C044818C2}"/>
              </a:ext>
            </a:extLst>
          </p:cNvPr>
          <p:cNvPicPr>
            <a:picLocks noChangeAspect="1"/>
          </p:cNvPicPr>
          <p:nvPr/>
        </p:nvPicPr>
        <p:blipFill>
          <a:blip r:embed="rId3"/>
          <a:stretch>
            <a:fillRect/>
          </a:stretch>
        </p:blipFill>
        <p:spPr>
          <a:xfrm>
            <a:off x="4148720" y="2039978"/>
            <a:ext cx="5867478" cy="1798783"/>
          </a:xfrm>
          <a:prstGeom prst="rect">
            <a:avLst/>
          </a:prstGeom>
        </p:spPr>
      </p:pic>
    </p:spTree>
    <p:extLst>
      <p:ext uri="{BB962C8B-B14F-4D97-AF65-F5344CB8AC3E}">
        <p14:creationId xmlns:p14="http://schemas.microsoft.com/office/powerpoint/2010/main" val="18003709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38557-05CE-412B-85C1-10FB331951AF}"/>
              </a:ext>
            </a:extLst>
          </p:cNvPr>
          <p:cNvSpPr>
            <a:spLocks noGrp="1"/>
          </p:cNvSpPr>
          <p:nvPr>
            <p:ph type="title"/>
          </p:nvPr>
        </p:nvSpPr>
        <p:spPr>
          <a:xfrm>
            <a:off x="108815" y="121899"/>
            <a:ext cx="7755025" cy="595554"/>
          </a:xfrm>
        </p:spPr>
        <p:txBody>
          <a:bodyPr/>
          <a:lstStyle/>
          <a:p>
            <a:r>
              <a:rPr lang="en-IN" sz="3600" b="0" i="0" dirty="0">
                <a:solidFill>
                  <a:srgbClr val="FFFF00"/>
                </a:solidFill>
                <a:effectLst/>
                <a:latin typeface="Times New Roman" panose="02020603050405020304" pitchFamily="18" charset="0"/>
                <a:cs typeface="Times New Roman" panose="02020603050405020304" pitchFamily="18" charset="0"/>
              </a:rPr>
              <a:t>Different Combinations of Bias-Variance</a:t>
            </a:r>
            <a:br>
              <a:rPr lang="en-IN" sz="3600" b="0" i="0" dirty="0">
                <a:solidFill>
                  <a:srgbClr val="FFFF00"/>
                </a:solidFill>
                <a:effectLst/>
                <a:latin typeface="Times New Roman" panose="02020603050405020304" pitchFamily="18" charset="0"/>
                <a:cs typeface="Times New Roman" panose="02020603050405020304" pitchFamily="18" charset="0"/>
              </a:rPr>
            </a:br>
            <a:endParaRPr lang="en-IN" sz="3600" dirty="0">
              <a:solidFill>
                <a:srgbClr val="FFFF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8F3D7C7-04A2-4B51-BDB6-6F432E83F348}"/>
              </a:ext>
            </a:extLst>
          </p:cNvPr>
          <p:cNvSpPr>
            <a:spLocks noGrp="1"/>
          </p:cNvSpPr>
          <p:nvPr>
            <p:ph idx="1"/>
          </p:nvPr>
        </p:nvSpPr>
        <p:spPr>
          <a:xfrm>
            <a:off x="0" y="858129"/>
            <a:ext cx="5454580" cy="5831005"/>
          </a:xfrm>
        </p:spPr>
        <p:txBody>
          <a:bodyPr>
            <a:normAutofit lnSpcReduction="10000"/>
          </a:bodyPr>
          <a:lstStyle/>
          <a:p>
            <a:pPr algn="just">
              <a:buFont typeface="+mj-lt"/>
              <a:buAutoNum type="arabicPeriod"/>
            </a:pPr>
            <a:r>
              <a:rPr lang="en-US" b="1" i="0" dirty="0">
                <a:solidFill>
                  <a:srgbClr val="FFFF00"/>
                </a:solidFill>
                <a:effectLst/>
                <a:latin typeface="inter-bold"/>
              </a:rPr>
              <a:t>Low-Bias, Low-Variance: </a:t>
            </a:r>
            <a:r>
              <a:rPr lang="en-US" b="0" i="0" dirty="0">
                <a:effectLst/>
                <a:latin typeface="inter-regular"/>
              </a:rPr>
              <a:t>The combination of low bias and low variance shows an ideal machine learning model. However, it is not possible practically.</a:t>
            </a:r>
          </a:p>
          <a:p>
            <a:pPr algn="just">
              <a:buFont typeface="+mj-lt"/>
              <a:buAutoNum type="arabicPeriod"/>
            </a:pPr>
            <a:r>
              <a:rPr lang="en-US" b="1" i="0" dirty="0">
                <a:solidFill>
                  <a:srgbClr val="FFFF00"/>
                </a:solidFill>
                <a:effectLst/>
                <a:latin typeface="inter-bold"/>
              </a:rPr>
              <a:t>Low-Bias, High-Variance:</a:t>
            </a:r>
            <a:r>
              <a:rPr lang="en-US" b="0" i="0" dirty="0">
                <a:solidFill>
                  <a:srgbClr val="FFFF00"/>
                </a:solidFill>
                <a:effectLst/>
                <a:latin typeface="inter-regular"/>
              </a:rPr>
              <a:t> </a:t>
            </a:r>
            <a:r>
              <a:rPr lang="en-US" b="0" i="0" dirty="0">
                <a:effectLst/>
                <a:latin typeface="inter-regular"/>
              </a:rPr>
              <a:t>With low bias and high variance, model predictions are inconsistent and accurate on average. This case occurs when the model learns with a large number of parameters and hence leads to an </a:t>
            </a:r>
            <a:r>
              <a:rPr lang="en-US" b="1" i="0" dirty="0">
                <a:solidFill>
                  <a:schemeClr val="accent2">
                    <a:lumMod val="60000"/>
                    <a:lumOff val="40000"/>
                  </a:schemeClr>
                </a:solidFill>
                <a:effectLst/>
                <a:latin typeface="inter-bold"/>
              </a:rPr>
              <a:t>overfitting</a:t>
            </a:r>
            <a:endParaRPr lang="en-US" b="0" i="0" dirty="0">
              <a:solidFill>
                <a:schemeClr val="accent2">
                  <a:lumMod val="60000"/>
                  <a:lumOff val="40000"/>
                </a:schemeClr>
              </a:solidFill>
              <a:effectLst/>
              <a:latin typeface="inter-regular"/>
            </a:endParaRPr>
          </a:p>
          <a:p>
            <a:pPr algn="just">
              <a:buFont typeface="+mj-lt"/>
              <a:buAutoNum type="arabicPeriod"/>
            </a:pPr>
            <a:r>
              <a:rPr lang="en-US" b="1" i="0" dirty="0">
                <a:solidFill>
                  <a:srgbClr val="FFFF00"/>
                </a:solidFill>
                <a:effectLst/>
                <a:latin typeface="inter-bold"/>
              </a:rPr>
              <a:t>High-Bias, Low-Variance:</a:t>
            </a:r>
            <a:r>
              <a:rPr lang="en-US" b="0" i="0" dirty="0">
                <a:solidFill>
                  <a:srgbClr val="FFFF00"/>
                </a:solidFill>
                <a:effectLst/>
                <a:latin typeface="inter-regular"/>
              </a:rPr>
              <a:t> </a:t>
            </a:r>
            <a:r>
              <a:rPr lang="en-US" b="0" i="0" dirty="0">
                <a:effectLst/>
                <a:latin typeface="inter-regular"/>
              </a:rPr>
              <a:t>With High bias and low variance, predictions are consistent but inaccurate on average. This case occurs when a model does not learn well with the training dataset or uses few numbers of the parameter. It leads to </a:t>
            </a:r>
            <a:r>
              <a:rPr lang="en-US" b="1" i="0" dirty="0">
                <a:solidFill>
                  <a:schemeClr val="accent2">
                    <a:lumMod val="60000"/>
                    <a:lumOff val="40000"/>
                  </a:schemeClr>
                </a:solidFill>
                <a:effectLst/>
                <a:latin typeface="inter-bold"/>
              </a:rPr>
              <a:t>underfitting</a:t>
            </a:r>
            <a:r>
              <a:rPr lang="en-US" b="0" i="0" dirty="0">
                <a:effectLst/>
                <a:latin typeface="inter-regular"/>
              </a:rPr>
              <a:t> problems in the model.</a:t>
            </a:r>
          </a:p>
          <a:p>
            <a:pPr algn="just">
              <a:buFont typeface="+mj-lt"/>
              <a:buAutoNum type="arabicPeriod"/>
            </a:pPr>
            <a:r>
              <a:rPr lang="en-US" b="1" i="0" dirty="0">
                <a:solidFill>
                  <a:srgbClr val="FFFF00"/>
                </a:solidFill>
                <a:effectLst/>
                <a:latin typeface="inter-bold"/>
              </a:rPr>
              <a:t>High-Bias, High-Variance: </a:t>
            </a:r>
            <a:r>
              <a:rPr lang="en-US" b="0" i="0" dirty="0">
                <a:effectLst/>
                <a:latin typeface="inter-regular"/>
              </a:rPr>
              <a:t>With high bias and high variance, predictions are inconsistent and also inaccurate on average.</a:t>
            </a:r>
          </a:p>
          <a:p>
            <a:endParaRPr lang="en-IN" dirty="0"/>
          </a:p>
        </p:txBody>
      </p:sp>
      <p:pic>
        <p:nvPicPr>
          <p:cNvPr id="5" name="Picture 4">
            <a:extLst>
              <a:ext uri="{FF2B5EF4-FFF2-40B4-BE49-F238E27FC236}">
                <a16:creationId xmlns:a16="http://schemas.microsoft.com/office/drawing/2014/main" id="{278278E8-0907-4EFA-B1CF-E1A1DF8AC0E7}"/>
              </a:ext>
            </a:extLst>
          </p:cNvPr>
          <p:cNvPicPr>
            <a:picLocks noChangeAspect="1"/>
          </p:cNvPicPr>
          <p:nvPr/>
        </p:nvPicPr>
        <p:blipFill>
          <a:blip r:embed="rId2"/>
          <a:stretch>
            <a:fillRect/>
          </a:stretch>
        </p:blipFill>
        <p:spPr>
          <a:xfrm>
            <a:off x="5561554" y="858129"/>
            <a:ext cx="3219755" cy="2869809"/>
          </a:xfrm>
          <a:prstGeom prst="rect">
            <a:avLst/>
          </a:prstGeom>
        </p:spPr>
      </p:pic>
      <p:pic>
        <p:nvPicPr>
          <p:cNvPr id="7" name="Picture 6">
            <a:extLst>
              <a:ext uri="{FF2B5EF4-FFF2-40B4-BE49-F238E27FC236}">
                <a16:creationId xmlns:a16="http://schemas.microsoft.com/office/drawing/2014/main" id="{CFEE4AD1-6931-4C84-8B78-70880456C384}"/>
              </a:ext>
            </a:extLst>
          </p:cNvPr>
          <p:cNvPicPr>
            <a:picLocks noChangeAspect="1"/>
          </p:cNvPicPr>
          <p:nvPr/>
        </p:nvPicPr>
        <p:blipFill>
          <a:blip r:embed="rId3"/>
          <a:stretch>
            <a:fillRect/>
          </a:stretch>
        </p:blipFill>
        <p:spPr>
          <a:xfrm>
            <a:off x="8852442" y="2067950"/>
            <a:ext cx="3297841" cy="2261901"/>
          </a:xfrm>
          <a:prstGeom prst="rect">
            <a:avLst/>
          </a:prstGeom>
        </p:spPr>
      </p:pic>
      <p:pic>
        <p:nvPicPr>
          <p:cNvPr id="9" name="Picture 8">
            <a:extLst>
              <a:ext uri="{FF2B5EF4-FFF2-40B4-BE49-F238E27FC236}">
                <a16:creationId xmlns:a16="http://schemas.microsoft.com/office/drawing/2014/main" id="{0D84491A-8418-44D3-9FE4-81F5DA64370C}"/>
              </a:ext>
            </a:extLst>
          </p:cNvPr>
          <p:cNvPicPr>
            <a:picLocks noChangeAspect="1"/>
          </p:cNvPicPr>
          <p:nvPr/>
        </p:nvPicPr>
        <p:blipFill>
          <a:blip r:embed="rId4"/>
          <a:stretch>
            <a:fillRect/>
          </a:stretch>
        </p:blipFill>
        <p:spPr>
          <a:xfrm>
            <a:off x="8852442" y="15385"/>
            <a:ext cx="3297841" cy="2023069"/>
          </a:xfrm>
          <a:prstGeom prst="rect">
            <a:avLst/>
          </a:prstGeom>
        </p:spPr>
      </p:pic>
      <p:pic>
        <p:nvPicPr>
          <p:cNvPr id="6" name="Picture 5">
            <a:extLst>
              <a:ext uri="{FF2B5EF4-FFF2-40B4-BE49-F238E27FC236}">
                <a16:creationId xmlns:a16="http://schemas.microsoft.com/office/drawing/2014/main" id="{21051762-2077-4422-9CF0-599E3988E72C}"/>
              </a:ext>
            </a:extLst>
          </p:cNvPr>
          <p:cNvPicPr>
            <a:picLocks noChangeAspect="1"/>
          </p:cNvPicPr>
          <p:nvPr/>
        </p:nvPicPr>
        <p:blipFill>
          <a:blip r:embed="rId5"/>
          <a:stretch>
            <a:fillRect/>
          </a:stretch>
        </p:blipFill>
        <p:spPr>
          <a:xfrm>
            <a:off x="5561554" y="4345326"/>
            <a:ext cx="6581775" cy="2390775"/>
          </a:xfrm>
          <a:prstGeom prst="rect">
            <a:avLst/>
          </a:prstGeom>
        </p:spPr>
      </p:pic>
      <p:sp>
        <p:nvSpPr>
          <p:cNvPr id="4" name="TextBox 3">
            <a:extLst>
              <a:ext uri="{FF2B5EF4-FFF2-40B4-BE49-F238E27FC236}">
                <a16:creationId xmlns:a16="http://schemas.microsoft.com/office/drawing/2014/main" id="{77995579-8E12-4534-A249-78AF34140B15}"/>
              </a:ext>
            </a:extLst>
          </p:cNvPr>
          <p:cNvSpPr txBox="1"/>
          <p:nvPr/>
        </p:nvSpPr>
        <p:spPr>
          <a:xfrm>
            <a:off x="5817940" y="3767558"/>
            <a:ext cx="253146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Bulls Eye Representation</a:t>
            </a:r>
            <a:endParaRPr kumimoji="0" lang="en-IN" sz="1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9966307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6" name="Picture 46">
            <a:extLst>
              <a:ext uri="{FF2B5EF4-FFF2-40B4-BE49-F238E27FC236}">
                <a16:creationId xmlns:a16="http://schemas.microsoft.com/office/drawing/2014/main" id="{3CC8D252-8044-458D-A776-6A5833FEFD2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87" name="Picture 48">
            <a:extLst>
              <a:ext uri="{FF2B5EF4-FFF2-40B4-BE49-F238E27FC236}">
                <a16:creationId xmlns:a16="http://schemas.microsoft.com/office/drawing/2014/main" id="{E884AA69-7728-499C-8FA7-A3FCA738EB7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88" name="Oval 50">
            <a:extLst>
              <a:ext uri="{FF2B5EF4-FFF2-40B4-BE49-F238E27FC236}">
                <a16:creationId xmlns:a16="http://schemas.microsoft.com/office/drawing/2014/main" id="{79760FB8-CC91-426C-9EF3-A58786866B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89" name="Picture 52">
            <a:extLst>
              <a:ext uri="{FF2B5EF4-FFF2-40B4-BE49-F238E27FC236}">
                <a16:creationId xmlns:a16="http://schemas.microsoft.com/office/drawing/2014/main" id="{CE274F2C-FBD9-4A60-B6A0-FB7532F599F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90" name="Picture 54">
            <a:extLst>
              <a:ext uri="{FF2B5EF4-FFF2-40B4-BE49-F238E27FC236}">
                <a16:creationId xmlns:a16="http://schemas.microsoft.com/office/drawing/2014/main" id="{D543DFE3-F007-48D9-A223-F7351802D47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91" name="Rectangle 56">
            <a:extLst>
              <a:ext uri="{FF2B5EF4-FFF2-40B4-BE49-F238E27FC236}">
                <a16:creationId xmlns:a16="http://schemas.microsoft.com/office/drawing/2014/main" id="{09E7EBD1-9868-4F2F-B4FF-A89B93CFB6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92" name="Rectangle 58">
            <a:extLst>
              <a:ext uri="{FF2B5EF4-FFF2-40B4-BE49-F238E27FC236}">
                <a16:creationId xmlns:a16="http://schemas.microsoft.com/office/drawing/2014/main" id="{B84B712E-6BBF-4241-BAB7-D7E064B173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F5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useBgFill="1">
        <p:nvSpPr>
          <p:cNvPr id="93" name="Rectangle 60">
            <a:extLst>
              <a:ext uri="{FF2B5EF4-FFF2-40B4-BE49-F238E27FC236}">
                <a16:creationId xmlns:a16="http://schemas.microsoft.com/office/drawing/2014/main" id="{D22F3D4E-E5F5-4623-B278-D7E30BEF9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5458121" cy="5897880"/>
          </a:xfrm>
          <a:prstGeom prst="rect">
            <a:avLst/>
          </a:prstGeom>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5" name="Content Placeholder 4">
            <a:extLst>
              <a:ext uri="{FF2B5EF4-FFF2-40B4-BE49-F238E27FC236}">
                <a16:creationId xmlns:a16="http://schemas.microsoft.com/office/drawing/2014/main" id="{6631A0AA-FA9C-4E2A-BA8E-61212720F637}"/>
              </a:ext>
            </a:extLst>
          </p:cNvPr>
          <p:cNvPicPr>
            <a:picLocks noGrp="1" noChangeAspect="1"/>
          </p:cNvPicPr>
          <p:nvPr>
            <p:ph idx="1"/>
          </p:nvPr>
        </p:nvPicPr>
        <p:blipFill>
          <a:blip r:embed="rId6"/>
          <a:stretch>
            <a:fillRect/>
          </a:stretch>
        </p:blipFill>
        <p:spPr>
          <a:xfrm>
            <a:off x="55015" y="99008"/>
            <a:ext cx="6287003" cy="6611508"/>
          </a:xfrm>
          <a:prstGeom prst="rect">
            <a:avLst/>
          </a:prstGeom>
        </p:spPr>
      </p:pic>
      <p:sp useBgFill="1">
        <p:nvSpPr>
          <p:cNvPr id="94" name="Rectangle 62">
            <a:extLst>
              <a:ext uri="{FF2B5EF4-FFF2-40B4-BE49-F238E27FC236}">
                <a16:creationId xmlns:a16="http://schemas.microsoft.com/office/drawing/2014/main" id="{7B7F5E51-5BF8-4198-AD70-78D94F3A94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6866" y="474979"/>
            <a:ext cx="5458121" cy="5897880"/>
          </a:xfrm>
          <a:prstGeom prst="rect">
            <a:avLst/>
          </a:prstGeom>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15" name="Picture 14">
            <a:extLst>
              <a:ext uri="{FF2B5EF4-FFF2-40B4-BE49-F238E27FC236}">
                <a16:creationId xmlns:a16="http://schemas.microsoft.com/office/drawing/2014/main" id="{3F9245B7-76BE-41CC-9B9F-8E3E10ECD45F}"/>
              </a:ext>
            </a:extLst>
          </p:cNvPr>
          <p:cNvPicPr>
            <a:picLocks noChangeAspect="1"/>
          </p:cNvPicPr>
          <p:nvPr/>
        </p:nvPicPr>
        <p:blipFill>
          <a:blip r:embed="rId7"/>
          <a:stretch>
            <a:fillRect/>
          </a:stretch>
        </p:blipFill>
        <p:spPr>
          <a:xfrm>
            <a:off x="6265883" y="99008"/>
            <a:ext cx="5829251" cy="6611508"/>
          </a:xfrm>
          <a:prstGeom prst="rect">
            <a:avLst/>
          </a:prstGeom>
        </p:spPr>
      </p:pic>
    </p:spTree>
    <p:extLst>
      <p:ext uri="{BB962C8B-B14F-4D97-AF65-F5344CB8AC3E}">
        <p14:creationId xmlns:p14="http://schemas.microsoft.com/office/powerpoint/2010/main" val="3425180937"/>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79C7B-8334-4DC8-86BD-F57EED89F493}"/>
              </a:ext>
            </a:extLst>
          </p:cNvPr>
          <p:cNvSpPr>
            <a:spLocks noGrp="1"/>
          </p:cNvSpPr>
          <p:nvPr>
            <p:ph type="title"/>
          </p:nvPr>
        </p:nvSpPr>
        <p:spPr>
          <a:xfrm>
            <a:off x="266283" y="227635"/>
            <a:ext cx="5473335" cy="714900"/>
          </a:xfrm>
        </p:spPr>
        <p:txBody>
          <a:bodyPr/>
          <a:lstStyle/>
          <a:p>
            <a:r>
              <a:rPr lang="en-IN" b="0" i="0" dirty="0">
                <a:solidFill>
                  <a:srgbClr val="FFFF00"/>
                </a:solidFill>
                <a:effectLst/>
                <a:latin typeface="erdana"/>
              </a:rPr>
              <a:t>Bias-Variance Trade-Off</a:t>
            </a:r>
            <a:br>
              <a:rPr lang="en-IN" b="0" i="0" dirty="0">
                <a:solidFill>
                  <a:srgbClr val="610B38"/>
                </a:solidFill>
                <a:effectLst/>
                <a:latin typeface="erdana"/>
              </a:rPr>
            </a:br>
            <a:endParaRPr lang="en-IN" dirty="0"/>
          </a:p>
        </p:txBody>
      </p:sp>
      <p:sp>
        <p:nvSpPr>
          <p:cNvPr id="3" name="Content Placeholder 2">
            <a:extLst>
              <a:ext uri="{FF2B5EF4-FFF2-40B4-BE49-F238E27FC236}">
                <a16:creationId xmlns:a16="http://schemas.microsoft.com/office/drawing/2014/main" id="{C33A8E49-4D30-4B74-90C1-DDA212AC2974}"/>
              </a:ext>
            </a:extLst>
          </p:cNvPr>
          <p:cNvSpPr>
            <a:spLocks noGrp="1"/>
          </p:cNvSpPr>
          <p:nvPr>
            <p:ph idx="1"/>
          </p:nvPr>
        </p:nvSpPr>
        <p:spPr>
          <a:xfrm>
            <a:off x="112542" y="1139482"/>
            <a:ext cx="6161649" cy="5556738"/>
          </a:xfrm>
        </p:spPr>
        <p:txBody>
          <a:bodyPr>
            <a:normAutofit fontScale="85000" lnSpcReduction="10000"/>
          </a:bodyPr>
          <a:lstStyle/>
          <a:p>
            <a:pPr algn="just"/>
            <a:r>
              <a:rPr lang="en-US" b="0" i="0" dirty="0">
                <a:effectLst/>
                <a:latin typeface="Times New Roman" panose="02020603050405020304" pitchFamily="18" charset="0"/>
                <a:cs typeface="Times New Roman" panose="02020603050405020304" pitchFamily="18" charset="0"/>
              </a:rPr>
              <a:t>While building the machine learning model, it is really important to take care of bias and variance in order to avoid overfitting and underfitting in the model. </a:t>
            </a:r>
          </a:p>
          <a:p>
            <a:pPr algn="just"/>
            <a:r>
              <a:rPr lang="en-US" b="0" i="0" dirty="0">
                <a:solidFill>
                  <a:srgbClr val="FFFF00"/>
                </a:solidFill>
                <a:effectLst/>
                <a:latin typeface="Times New Roman" panose="02020603050405020304" pitchFamily="18" charset="0"/>
                <a:cs typeface="Times New Roman" panose="02020603050405020304" pitchFamily="18" charset="0"/>
              </a:rPr>
              <a:t>If the model is very simple with fewer parameters, it may have low variance and high bias. </a:t>
            </a:r>
          </a:p>
          <a:p>
            <a:pPr algn="just"/>
            <a:r>
              <a:rPr lang="en-US" b="0" i="0" dirty="0">
                <a:solidFill>
                  <a:srgbClr val="FFFF00"/>
                </a:solidFill>
                <a:effectLst/>
                <a:latin typeface="Times New Roman" panose="02020603050405020304" pitchFamily="18" charset="0"/>
                <a:cs typeface="Times New Roman" panose="02020603050405020304" pitchFamily="18" charset="0"/>
              </a:rPr>
              <a:t>Whereas, if the model has a large number of parameters, it will have high variance and low bias. </a:t>
            </a:r>
          </a:p>
          <a:p>
            <a:pPr algn="just"/>
            <a:r>
              <a:rPr lang="en-US" b="0" i="0" dirty="0">
                <a:effectLst/>
                <a:latin typeface="Times New Roman" panose="02020603050405020304" pitchFamily="18" charset="0"/>
                <a:cs typeface="Times New Roman" panose="02020603050405020304" pitchFamily="18" charset="0"/>
              </a:rPr>
              <a:t>So, it is required to make a balance between bias and variance errors, and this balance between the bias error and variance error is known as </a:t>
            </a:r>
            <a:r>
              <a:rPr lang="en-US" b="1" i="0" dirty="0">
                <a:effectLst/>
                <a:latin typeface="Times New Roman" panose="02020603050405020304" pitchFamily="18" charset="0"/>
                <a:cs typeface="Times New Roman" panose="02020603050405020304" pitchFamily="18" charset="0"/>
              </a:rPr>
              <a:t>the </a:t>
            </a:r>
            <a:r>
              <a:rPr lang="en-US" b="1" i="0" dirty="0">
                <a:solidFill>
                  <a:schemeClr val="accent2">
                    <a:lumMod val="60000"/>
                    <a:lumOff val="40000"/>
                  </a:schemeClr>
                </a:solidFill>
                <a:effectLst/>
                <a:latin typeface="Times New Roman" panose="02020603050405020304" pitchFamily="18" charset="0"/>
                <a:cs typeface="Times New Roman" panose="02020603050405020304" pitchFamily="18" charset="0"/>
              </a:rPr>
              <a:t>Bias-Variance trade-off.</a:t>
            </a:r>
          </a:p>
          <a:p>
            <a:pPr algn="just"/>
            <a:r>
              <a:rPr lang="en-US" b="0" i="0" dirty="0">
                <a:effectLst/>
                <a:latin typeface="Times New Roman" panose="02020603050405020304" pitchFamily="18" charset="0"/>
                <a:cs typeface="Times New Roman" panose="02020603050405020304" pitchFamily="18" charset="0"/>
              </a:rPr>
              <a:t>For an accurate prediction of the model, algorithms need a low variance and low bias. But this is not possible because bias and variance are related to each other:</a:t>
            </a:r>
          </a:p>
          <a:p>
            <a:pPr algn="just">
              <a:buFont typeface="Arial" panose="020B0604020202020204" pitchFamily="34" charset="0"/>
              <a:buChar char="•"/>
            </a:pPr>
            <a:r>
              <a:rPr lang="en-US" b="0" i="0" dirty="0">
                <a:solidFill>
                  <a:srgbClr val="FFFF00"/>
                </a:solidFill>
                <a:effectLst/>
                <a:latin typeface="Times New Roman" panose="02020603050405020304" pitchFamily="18" charset="0"/>
                <a:cs typeface="Times New Roman" panose="02020603050405020304" pitchFamily="18" charset="0"/>
              </a:rPr>
              <a:t>If we decrease the variance, it will increase the bias.</a:t>
            </a:r>
          </a:p>
          <a:p>
            <a:pPr algn="just">
              <a:buFont typeface="Arial" panose="020B0604020202020204" pitchFamily="34" charset="0"/>
              <a:buChar char="•"/>
            </a:pPr>
            <a:r>
              <a:rPr lang="en-US" b="0" i="0" dirty="0">
                <a:solidFill>
                  <a:srgbClr val="FFFF00"/>
                </a:solidFill>
                <a:effectLst/>
                <a:latin typeface="Times New Roman" panose="02020603050405020304" pitchFamily="18" charset="0"/>
                <a:cs typeface="Times New Roman" panose="02020603050405020304" pitchFamily="18" charset="0"/>
              </a:rPr>
              <a:t>If we decrease the bias, it will increase the variance.</a:t>
            </a:r>
          </a:p>
          <a:p>
            <a:pPr algn="just"/>
            <a:r>
              <a:rPr lang="en-US" sz="2100" dirty="0">
                <a:latin typeface="Times New Roman" panose="02020603050405020304" pitchFamily="18" charset="0"/>
                <a:cs typeface="Times New Roman" panose="02020603050405020304" pitchFamily="18" charset="0"/>
              </a:rPr>
              <a:t>Bias-Variance trade-off is about finding the sweet spot to make a balance between bias and variance errors</a:t>
            </a:r>
            <a:r>
              <a:rPr lang="en-US" sz="2100" b="1" i="1" dirty="0">
                <a:latin typeface="inter-bold"/>
                <a:cs typeface="Times New Roman" panose="02020603050405020304" pitchFamily="18" charset="0"/>
              </a:rPr>
              <a:t>. </a:t>
            </a:r>
            <a:r>
              <a:rPr lang="en-US" b="0" i="0" dirty="0">
                <a:effectLst/>
                <a:latin typeface="Times New Roman" panose="02020603050405020304" pitchFamily="18" charset="0"/>
                <a:cs typeface="Times New Roman" panose="02020603050405020304" pitchFamily="18" charset="0"/>
              </a:rPr>
              <a:t>An algorithm can’t be more complex and less complex at the same time</a:t>
            </a:r>
            <a:r>
              <a:rPr lang="en-US" b="0" i="0" dirty="0">
                <a:effectLst/>
                <a:latin typeface="Nunito" pitchFamily="2" charset="0"/>
              </a:rPr>
              <a:t>.</a:t>
            </a:r>
            <a:endParaRPr lang="en-US" b="0" i="0" dirty="0">
              <a:effectLst/>
              <a:latin typeface="Times New Roman" panose="02020603050405020304" pitchFamily="18" charset="0"/>
              <a:cs typeface="Times New Roman" panose="02020603050405020304" pitchFamily="18" charset="0"/>
            </a:endParaRPr>
          </a:p>
          <a:p>
            <a:pPr algn="just"/>
            <a:endParaRPr lang="en-IN" dirty="0">
              <a:solidFill>
                <a:schemeClr val="accent2">
                  <a:lumMod val="60000"/>
                  <a:lumOff val="40000"/>
                </a:schemeClr>
              </a:solidFill>
              <a:latin typeface="Times New Roman" panose="02020603050405020304" pitchFamily="18" charset="0"/>
              <a:cs typeface="Times New Roman" panose="02020603050405020304" pitchFamily="18" charset="0"/>
            </a:endParaRPr>
          </a:p>
        </p:txBody>
      </p:sp>
      <p:pic>
        <p:nvPicPr>
          <p:cNvPr id="10" name="Picture 9">
            <a:extLst>
              <a:ext uri="{FF2B5EF4-FFF2-40B4-BE49-F238E27FC236}">
                <a16:creationId xmlns:a16="http://schemas.microsoft.com/office/drawing/2014/main" id="{99D1DD4B-4F0A-49F8-9BC4-CC3AF58B22BE}"/>
              </a:ext>
            </a:extLst>
          </p:cNvPr>
          <p:cNvPicPr>
            <a:picLocks noChangeAspect="1"/>
          </p:cNvPicPr>
          <p:nvPr/>
        </p:nvPicPr>
        <p:blipFill>
          <a:blip r:embed="rId2"/>
          <a:stretch>
            <a:fillRect/>
          </a:stretch>
        </p:blipFill>
        <p:spPr>
          <a:xfrm>
            <a:off x="6569613" y="5849669"/>
            <a:ext cx="5509846" cy="705876"/>
          </a:xfrm>
          <a:prstGeom prst="rect">
            <a:avLst/>
          </a:prstGeom>
        </p:spPr>
      </p:pic>
      <p:pic>
        <p:nvPicPr>
          <p:cNvPr id="1026" name="Picture 2" descr="Lightbox">
            <a:extLst>
              <a:ext uri="{FF2B5EF4-FFF2-40B4-BE49-F238E27FC236}">
                <a16:creationId xmlns:a16="http://schemas.microsoft.com/office/drawing/2014/main" id="{9FFB14BD-96DE-4AA5-8988-C8F2FC5A19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69612" y="942475"/>
            <a:ext cx="5509846" cy="468460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A31B7EAA-D11F-4C1A-ACE1-E92A7F6901C2}"/>
              </a:ext>
            </a:extLst>
          </p:cNvPr>
          <p:cNvPicPr>
            <a:picLocks noChangeAspect="1"/>
          </p:cNvPicPr>
          <p:nvPr/>
        </p:nvPicPr>
        <p:blipFill>
          <a:blip r:embed="rId4"/>
          <a:stretch>
            <a:fillRect/>
          </a:stretch>
        </p:blipFill>
        <p:spPr>
          <a:xfrm>
            <a:off x="10049292" y="697829"/>
            <a:ext cx="1876425" cy="266700"/>
          </a:xfrm>
          <a:prstGeom prst="rect">
            <a:avLst/>
          </a:prstGeom>
        </p:spPr>
      </p:pic>
      <p:pic>
        <p:nvPicPr>
          <p:cNvPr id="14" name="Picture 13">
            <a:extLst>
              <a:ext uri="{FF2B5EF4-FFF2-40B4-BE49-F238E27FC236}">
                <a16:creationId xmlns:a16="http://schemas.microsoft.com/office/drawing/2014/main" id="{F33171C7-23AD-431F-97A9-6B255F550BA7}"/>
              </a:ext>
            </a:extLst>
          </p:cNvPr>
          <p:cNvPicPr>
            <a:picLocks noChangeAspect="1"/>
          </p:cNvPicPr>
          <p:nvPr/>
        </p:nvPicPr>
        <p:blipFill>
          <a:blip r:embed="rId5"/>
          <a:stretch>
            <a:fillRect/>
          </a:stretch>
        </p:blipFill>
        <p:spPr>
          <a:xfrm>
            <a:off x="6857766" y="738751"/>
            <a:ext cx="1876425" cy="219075"/>
          </a:xfrm>
          <a:prstGeom prst="rect">
            <a:avLst/>
          </a:prstGeom>
        </p:spPr>
      </p:pic>
    </p:spTree>
    <p:extLst>
      <p:ext uri="{BB962C8B-B14F-4D97-AF65-F5344CB8AC3E}">
        <p14:creationId xmlns:p14="http://schemas.microsoft.com/office/powerpoint/2010/main" val="1085336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A698D-465A-4AB9-A38F-1AC85119623E}"/>
              </a:ext>
            </a:extLst>
          </p:cNvPr>
          <p:cNvSpPr>
            <a:spLocks noGrp="1"/>
          </p:cNvSpPr>
          <p:nvPr>
            <p:ph type="title"/>
          </p:nvPr>
        </p:nvSpPr>
        <p:spPr>
          <a:xfrm>
            <a:off x="195945" y="269838"/>
            <a:ext cx="9404723" cy="686765"/>
          </a:xfrm>
        </p:spPr>
        <p:txBody>
          <a:bodyPr/>
          <a:lstStyle/>
          <a:p>
            <a:r>
              <a:rPr lang="en-US" dirty="0">
                <a:solidFill>
                  <a:schemeClr val="tx1"/>
                </a:solidFill>
                <a:latin typeface="Times New Roman" panose="02020603050405020304" pitchFamily="18" charset="0"/>
                <a:cs typeface="Times New Roman" panose="02020603050405020304" pitchFamily="18" charset="0"/>
              </a:rPr>
              <a:t>Overfitting and Underfitting</a:t>
            </a:r>
            <a:endParaRPr lang="en-IN"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2AA3B5B-9B1C-48FA-BDB0-EE898947BFE0}"/>
              </a:ext>
            </a:extLst>
          </p:cNvPr>
          <p:cNvSpPr>
            <a:spLocks noGrp="1"/>
          </p:cNvSpPr>
          <p:nvPr>
            <p:ph idx="1"/>
          </p:nvPr>
        </p:nvSpPr>
        <p:spPr>
          <a:xfrm>
            <a:off x="195946" y="1393322"/>
            <a:ext cx="11817864" cy="5302899"/>
          </a:xfrm>
        </p:spPr>
        <p:txBody>
          <a:bodyPr/>
          <a:lstStyle/>
          <a:p>
            <a:pPr algn="just"/>
            <a:r>
              <a:rPr lang="en-US" b="0" i="0" dirty="0">
                <a:effectLst/>
                <a:latin typeface="Times New Roman" panose="02020603050405020304" pitchFamily="18" charset="0"/>
                <a:cs typeface="Times New Roman" panose="02020603050405020304" pitchFamily="18" charset="0"/>
              </a:rPr>
              <a:t>Overfitting occurs when our </a:t>
            </a:r>
            <a:r>
              <a:rPr lang="en-US" b="0" i="0" u="none" strike="noStrike" dirty="0">
                <a:effectLst/>
                <a:latin typeface="Times New Roman" panose="02020603050405020304" pitchFamily="18" charset="0"/>
                <a:cs typeface="Times New Roman" panose="02020603050405020304" pitchFamily="18" charset="0"/>
              </a:rPr>
              <a:t>machine learning</a:t>
            </a:r>
            <a:r>
              <a:rPr lang="en-US" b="0" i="0" dirty="0">
                <a:effectLst/>
                <a:latin typeface="Times New Roman" panose="02020603050405020304" pitchFamily="18" charset="0"/>
                <a:cs typeface="Times New Roman" panose="02020603050405020304" pitchFamily="18" charset="0"/>
              </a:rPr>
              <a:t> model tries to cover all the data points, or more than the required data points present in the given dataset. Because of this, the model starts caching noise and inaccurate values present in the dataset, and all these factors reduce the efficiency and accuracy of the model. </a:t>
            </a:r>
            <a:r>
              <a:rPr lang="en-US" b="0" i="0" dirty="0">
                <a:solidFill>
                  <a:srgbClr val="FFC000"/>
                </a:solidFill>
                <a:effectLst/>
                <a:latin typeface="Times New Roman" panose="02020603050405020304" pitchFamily="18" charset="0"/>
                <a:cs typeface="Times New Roman" panose="02020603050405020304" pitchFamily="18" charset="0"/>
              </a:rPr>
              <a:t>The overfitted model has </a:t>
            </a:r>
            <a:r>
              <a:rPr lang="en-US" b="1" i="0" dirty="0">
                <a:solidFill>
                  <a:srgbClr val="FFC000"/>
                </a:solidFill>
                <a:effectLst/>
                <a:latin typeface="Times New Roman" panose="02020603050405020304" pitchFamily="18" charset="0"/>
                <a:cs typeface="Times New Roman" panose="02020603050405020304" pitchFamily="18" charset="0"/>
              </a:rPr>
              <a:t>low bias</a:t>
            </a:r>
            <a:r>
              <a:rPr lang="en-US" b="0" i="0" dirty="0">
                <a:solidFill>
                  <a:srgbClr val="FFC000"/>
                </a:solidFill>
                <a:effectLst/>
                <a:latin typeface="Times New Roman" panose="02020603050405020304" pitchFamily="18" charset="0"/>
                <a:cs typeface="Times New Roman" panose="02020603050405020304" pitchFamily="18" charset="0"/>
              </a:rPr>
              <a:t> and </a:t>
            </a:r>
            <a:r>
              <a:rPr lang="en-US" b="1" i="0" dirty="0">
                <a:solidFill>
                  <a:srgbClr val="FFC000"/>
                </a:solidFill>
                <a:effectLst/>
                <a:latin typeface="Times New Roman" panose="02020603050405020304" pitchFamily="18" charset="0"/>
                <a:cs typeface="Times New Roman" panose="02020603050405020304" pitchFamily="18" charset="0"/>
              </a:rPr>
              <a:t>high variance.</a:t>
            </a:r>
          </a:p>
          <a:p>
            <a:pPr algn="just"/>
            <a:r>
              <a:rPr lang="en-US" b="0" i="0" dirty="0">
                <a:effectLst/>
                <a:latin typeface="Times New Roman" panose="02020603050405020304" pitchFamily="18" charset="0"/>
                <a:cs typeface="Times New Roman" panose="02020603050405020304" pitchFamily="18" charset="0"/>
              </a:rPr>
              <a:t>The chances of occurrence of overfitting increase as much we provide training to our model. It means the more we train our model, the more chances of occurring the overfitted model</a:t>
            </a:r>
            <a:r>
              <a:rPr lang="en-US" b="0" i="0" dirty="0">
                <a:effectLst/>
                <a:latin typeface="inter-regular"/>
                <a:cs typeface="Times New Roman" panose="02020603050405020304" pitchFamily="18" charset="0"/>
              </a:rPr>
              <a:t>.</a:t>
            </a:r>
          </a:p>
          <a:p>
            <a:pPr algn="just"/>
            <a:endParaRPr lang="en-US" b="0" i="0" dirty="0">
              <a:effectLst/>
              <a:latin typeface="inter-regular"/>
              <a:cs typeface="Times New Roman" panose="02020603050405020304" pitchFamily="18" charset="0"/>
            </a:endParaRPr>
          </a:p>
          <a:p>
            <a:pPr algn="just"/>
            <a:endParaRPr lang="en-US" dirty="0">
              <a:solidFill>
                <a:srgbClr val="333333"/>
              </a:solidFill>
              <a:latin typeface="inter-regular"/>
              <a:cs typeface="Times New Roman" panose="02020603050405020304" pitchFamily="18" charset="0"/>
            </a:endParaRPr>
          </a:p>
        </p:txBody>
      </p:sp>
      <p:pic>
        <p:nvPicPr>
          <p:cNvPr id="5" name="Picture 4">
            <a:extLst>
              <a:ext uri="{FF2B5EF4-FFF2-40B4-BE49-F238E27FC236}">
                <a16:creationId xmlns:a16="http://schemas.microsoft.com/office/drawing/2014/main" id="{562DB3B0-98A8-4A65-83F9-F58E5BA6E21D}"/>
              </a:ext>
            </a:extLst>
          </p:cNvPr>
          <p:cNvPicPr>
            <a:picLocks noChangeAspect="1"/>
          </p:cNvPicPr>
          <p:nvPr/>
        </p:nvPicPr>
        <p:blipFill>
          <a:blip r:embed="rId2"/>
          <a:stretch>
            <a:fillRect/>
          </a:stretch>
        </p:blipFill>
        <p:spPr>
          <a:xfrm>
            <a:off x="6752493" y="3575824"/>
            <a:ext cx="5119412" cy="2924071"/>
          </a:xfrm>
          <a:prstGeom prst="rect">
            <a:avLst/>
          </a:prstGeom>
        </p:spPr>
      </p:pic>
      <p:sp>
        <p:nvSpPr>
          <p:cNvPr id="7" name="TextBox 6">
            <a:extLst>
              <a:ext uri="{FF2B5EF4-FFF2-40B4-BE49-F238E27FC236}">
                <a16:creationId xmlns:a16="http://schemas.microsoft.com/office/drawing/2014/main" id="{3BD3BEA5-1AD6-4AC0-B2C0-9436F96AEA9D}"/>
              </a:ext>
            </a:extLst>
          </p:cNvPr>
          <p:cNvSpPr txBox="1"/>
          <p:nvPr/>
        </p:nvSpPr>
        <p:spPr>
          <a:xfrm>
            <a:off x="320096" y="3632263"/>
            <a:ext cx="6119446" cy="1938992"/>
          </a:xfrm>
          <a:prstGeom prst="rect">
            <a:avLst/>
          </a:prstGeom>
          <a:noFill/>
        </p:spPr>
        <p:txBody>
          <a:bodyPr wrap="square">
            <a:spAutoFit/>
          </a:bodyPr>
          <a:lstStyle/>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2000" b="0"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As we can see from the above graph, the model tries to cover all the data points present in the scatter plot. It may look efficient, but in reality, it is not so. Because the goal of the regression model to find the best fit line, but here we have not got any best fit, so, it will generate the prediction errors.</a:t>
            </a:r>
            <a:endParaRPr kumimoji="0" lang="en-IN" sz="2000" b="0"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2246510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3A38E-398A-4876-923B-898CD6E8E018}"/>
              </a:ext>
            </a:extLst>
          </p:cNvPr>
          <p:cNvSpPr>
            <a:spLocks noGrp="1"/>
          </p:cNvSpPr>
          <p:nvPr>
            <p:ph type="title"/>
          </p:nvPr>
        </p:nvSpPr>
        <p:spPr>
          <a:xfrm>
            <a:off x="266283" y="209947"/>
            <a:ext cx="10059403" cy="799307"/>
          </a:xfrm>
        </p:spPr>
        <p:txBody>
          <a:bodyPr/>
          <a:lstStyle/>
          <a:p>
            <a:r>
              <a:rPr lang="en-US" dirty="0">
                <a:solidFill>
                  <a:schemeClr val="tx1"/>
                </a:solidFill>
                <a:latin typeface="Times New Roman" panose="02020603050405020304" pitchFamily="18" charset="0"/>
                <a:cs typeface="Times New Roman" panose="02020603050405020304" pitchFamily="18" charset="0"/>
              </a:rPr>
              <a:t>Techniques used to remove Overfitting</a:t>
            </a:r>
            <a:endParaRPr lang="en-IN"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2BEE5EA-68A4-46DB-85C7-175B45EF6E86}"/>
              </a:ext>
            </a:extLst>
          </p:cNvPr>
          <p:cNvSpPr>
            <a:spLocks noGrp="1"/>
          </p:cNvSpPr>
          <p:nvPr>
            <p:ph idx="1"/>
          </p:nvPr>
        </p:nvSpPr>
        <p:spPr>
          <a:xfrm>
            <a:off x="470266" y="1208857"/>
            <a:ext cx="11219986" cy="5023131"/>
          </a:xfrm>
        </p:spPr>
        <p:txBody>
          <a:bodyPr/>
          <a:lstStyle/>
          <a:p>
            <a:pPr algn="l" fontAlgn="base">
              <a:buFont typeface="+mj-lt"/>
              <a:buAutoNum type="arabicPeriod"/>
            </a:pPr>
            <a:r>
              <a:rPr lang="en-US" sz="2800" b="0" i="0" dirty="0">
                <a:effectLst/>
                <a:latin typeface="Times New Roman" panose="02020603050405020304" pitchFamily="18" charset="0"/>
                <a:cs typeface="Times New Roman" panose="02020603050405020304" pitchFamily="18" charset="0"/>
              </a:rPr>
              <a:t>Improving the quality of training data reduces overfitting by focusing on meaningful patterns, mitigate the risk of fitting the noise or irrelevant features.</a:t>
            </a:r>
          </a:p>
          <a:p>
            <a:pPr algn="l" fontAlgn="base">
              <a:buFont typeface="+mj-lt"/>
              <a:buAutoNum type="arabicPeriod" startAt="2"/>
            </a:pPr>
            <a:r>
              <a:rPr lang="en-US" sz="2800" b="0" i="0" dirty="0">
                <a:effectLst/>
                <a:latin typeface="Times New Roman" panose="02020603050405020304" pitchFamily="18" charset="0"/>
                <a:cs typeface="Times New Roman" panose="02020603050405020304" pitchFamily="18" charset="0"/>
              </a:rPr>
              <a:t>Increase the training data can improve the model’s ability to generalize to unseen data and reduce the likelihood of overfitting.</a:t>
            </a:r>
          </a:p>
          <a:p>
            <a:pPr algn="l" fontAlgn="base">
              <a:buFont typeface="+mj-lt"/>
              <a:buAutoNum type="arabicPeriod" startAt="3"/>
            </a:pPr>
            <a:r>
              <a:rPr lang="en-US" sz="2800" b="0" i="0" dirty="0">
                <a:effectLst/>
                <a:latin typeface="Times New Roman" panose="02020603050405020304" pitchFamily="18" charset="0"/>
                <a:cs typeface="Times New Roman" panose="02020603050405020304" pitchFamily="18" charset="0"/>
              </a:rPr>
              <a:t>Reduce model complexity.</a:t>
            </a:r>
          </a:p>
          <a:p>
            <a:pPr algn="l" fontAlgn="base">
              <a:buFont typeface="+mj-lt"/>
              <a:buAutoNum type="arabicPeriod" startAt="4"/>
            </a:pPr>
            <a:r>
              <a:rPr lang="en-US" sz="2800" b="0" i="0" dirty="0">
                <a:solidFill>
                  <a:srgbClr val="FFFF00"/>
                </a:solidFill>
                <a:effectLst/>
                <a:latin typeface="Times New Roman" panose="02020603050405020304" pitchFamily="18" charset="0"/>
                <a:cs typeface="Times New Roman" panose="02020603050405020304" pitchFamily="18" charset="0"/>
              </a:rPr>
              <a:t>Early stopping </a:t>
            </a:r>
            <a:r>
              <a:rPr lang="en-US" sz="2800" b="0" i="0" dirty="0">
                <a:effectLst/>
                <a:latin typeface="Times New Roman" panose="02020603050405020304" pitchFamily="18" charset="0"/>
                <a:cs typeface="Times New Roman" panose="02020603050405020304" pitchFamily="18" charset="0"/>
              </a:rPr>
              <a:t>during the training phase (have an eye over the loss over the training period as soon as loss begins to increase stop training).</a:t>
            </a:r>
          </a:p>
          <a:p>
            <a:pPr algn="l" fontAlgn="base">
              <a:buFont typeface="+mj-lt"/>
              <a:buAutoNum type="arabicPeriod" startAt="5"/>
            </a:pPr>
            <a:r>
              <a:rPr lang="en-US" sz="2800" b="0" i="0" dirty="0">
                <a:solidFill>
                  <a:srgbClr val="FFFF00"/>
                </a:solidFill>
                <a:effectLst/>
                <a:latin typeface="Times New Roman" panose="02020603050405020304" pitchFamily="18" charset="0"/>
                <a:cs typeface="Times New Roman" panose="02020603050405020304" pitchFamily="18" charset="0"/>
              </a:rPr>
              <a:t>Ridge Regularization and Lasso Regularization.</a:t>
            </a:r>
          </a:p>
          <a:p>
            <a:pPr algn="l" fontAlgn="base">
              <a:buFont typeface="+mj-lt"/>
              <a:buAutoNum type="arabicPeriod" startAt="6"/>
            </a:pPr>
            <a:r>
              <a:rPr lang="en-US" sz="2800" b="0" i="0" dirty="0">
                <a:solidFill>
                  <a:srgbClr val="FFFF00"/>
                </a:solidFill>
                <a:effectLst/>
                <a:latin typeface="Times New Roman" panose="02020603050405020304" pitchFamily="18" charset="0"/>
                <a:cs typeface="Times New Roman" panose="02020603050405020304" pitchFamily="18" charset="0"/>
              </a:rPr>
              <a:t>Use dropout for neural networks to tackle overfitting.</a:t>
            </a:r>
          </a:p>
          <a:p>
            <a:pPr marL="0" indent="0">
              <a:buNone/>
            </a:pPr>
            <a:endParaRPr lang="en-IN" dirty="0"/>
          </a:p>
        </p:txBody>
      </p:sp>
    </p:spTree>
    <p:extLst>
      <p:ext uri="{BB962C8B-B14F-4D97-AF65-F5344CB8AC3E}">
        <p14:creationId xmlns:p14="http://schemas.microsoft.com/office/powerpoint/2010/main" val="11220334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2B5D7-EAE4-445F-818C-56D303EEE148}"/>
              </a:ext>
            </a:extLst>
          </p:cNvPr>
          <p:cNvSpPr>
            <a:spLocks noGrp="1"/>
          </p:cNvSpPr>
          <p:nvPr>
            <p:ph type="title"/>
          </p:nvPr>
        </p:nvSpPr>
        <p:spPr>
          <a:xfrm>
            <a:off x="350690" y="202914"/>
            <a:ext cx="9404723" cy="813374"/>
          </a:xfrm>
        </p:spPr>
        <p:txBody>
          <a:bodyPr/>
          <a:lstStyle/>
          <a:p>
            <a:r>
              <a:rPr lang="en-US" dirty="0">
                <a:solidFill>
                  <a:schemeClr val="tx1"/>
                </a:solidFill>
                <a:latin typeface="Times New Roman" panose="02020603050405020304" pitchFamily="18" charset="0"/>
                <a:cs typeface="Times New Roman" panose="02020603050405020304" pitchFamily="18" charset="0"/>
              </a:rPr>
              <a:t>Underfitting</a:t>
            </a:r>
            <a:endParaRPr lang="en-IN"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70D5E15-358A-4393-9D95-9DD025A442FA}"/>
              </a:ext>
            </a:extLst>
          </p:cNvPr>
          <p:cNvSpPr>
            <a:spLocks noGrp="1"/>
          </p:cNvSpPr>
          <p:nvPr>
            <p:ph idx="1"/>
          </p:nvPr>
        </p:nvSpPr>
        <p:spPr>
          <a:xfrm>
            <a:off x="519822" y="1134311"/>
            <a:ext cx="11321488" cy="5487410"/>
          </a:xfrm>
        </p:spPr>
        <p:txBody>
          <a:bodyPr/>
          <a:lstStyle/>
          <a:p>
            <a:pPr algn="just"/>
            <a:r>
              <a:rPr lang="en-US" b="0" i="0" dirty="0">
                <a:effectLst/>
                <a:latin typeface="Times New Roman" panose="02020603050405020304" pitchFamily="18" charset="0"/>
                <a:cs typeface="Times New Roman" panose="02020603050405020304" pitchFamily="18" charset="0"/>
              </a:rPr>
              <a:t>Underfitting occurs when our machine learning model is not able to capture the underlying trend of the data. To avoid the overfitting in the model, the fed of training data can be stopped at an early stage, due to which the model may not learn enough from the training data. As a result, it may fail to find the best fit of the dominant trend in the data.</a:t>
            </a:r>
          </a:p>
          <a:p>
            <a:pPr algn="just"/>
            <a:r>
              <a:rPr lang="en-US" dirty="0">
                <a:solidFill>
                  <a:srgbClr val="FFFF00"/>
                </a:solidFill>
                <a:latin typeface="Times New Roman" panose="02020603050405020304" pitchFamily="18" charset="0"/>
                <a:cs typeface="Times New Roman" panose="02020603050405020304" pitchFamily="18" charset="0"/>
              </a:rPr>
              <a:t>In the case of underfitting, the model is not able to learn enough from the training data, and hence it reduces the accuracy and produces unreliable predictions.</a:t>
            </a:r>
          </a:p>
          <a:p>
            <a:pPr algn="just"/>
            <a:r>
              <a:rPr lang="en-US" dirty="0">
                <a:solidFill>
                  <a:srgbClr val="FFFF00"/>
                </a:solidFill>
                <a:latin typeface="Times New Roman" panose="02020603050405020304" pitchFamily="18" charset="0"/>
                <a:cs typeface="Times New Roman" panose="02020603050405020304" pitchFamily="18" charset="0"/>
              </a:rPr>
              <a:t>An underfitted model has high bias and low variance.</a:t>
            </a:r>
          </a:p>
          <a:p>
            <a:pPr algn="just"/>
            <a:r>
              <a:rPr lang="en-US" b="0" i="0" dirty="0">
                <a:solidFill>
                  <a:srgbClr val="FFFF00"/>
                </a:solidFill>
                <a:effectLst/>
                <a:latin typeface="erdana"/>
              </a:rPr>
              <a:t>How to avoid underfitting</a:t>
            </a:r>
          </a:p>
          <a:p>
            <a:pPr marL="900113" indent="-365125" algn="just">
              <a:buFont typeface="Arial" panose="020B0604020202020204" pitchFamily="34" charset="0"/>
              <a:buChar char="•"/>
            </a:pPr>
            <a:r>
              <a:rPr lang="en-US" b="0" i="0" dirty="0">
                <a:effectLst/>
                <a:latin typeface="Times New Roman" panose="02020603050405020304" pitchFamily="18" charset="0"/>
                <a:cs typeface="Times New Roman" panose="02020603050405020304" pitchFamily="18" charset="0"/>
              </a:rPr>
              <a:t>By increasing the training time of the model.</a:t>
            </a:r>
          </a:p>
          <a:p>
            <a:pPr marL="900113" indent="-365125" algn="just">
              <a:buFont typeface="Arial" panose="020B0604020202020204" pitchFamily="34" charset="0"/>
              <a:buChar char="•"/>
            </a:pPr>
            <a:r>
              <a:rPr lang="en-US" b="0" i="0" dirty="0">
                <a:effectLst/>
                <a:latin typeface="Times New Roman" panose="02020603050405020304" pitchFamily="18" charset="0"/>
                <a:cs typeface="Times New Roman" panose="02020603050405020304" pitchFamily="18" charset="0"/>
              </a:rPr>
              <a:t>By increasing the number of features.</a:t>
            </a:r>
          </a:p>
          <a:p>
            <a:pPr marL="0" indent="0" algn="just">
              <a:buNone/>
            </a:pPr>
            <a:endParaRPr lang="en-US" dirty="0">
              <a:solidFill>
                <a:srgbClr val="FFFF00"/>
              </a:solidFill>
              <a:latin typeface="Times New Roman" panose="02020603050405020304" pitchFamily="18" charset="0"/>
              <a:cs typeface="Times New Roman" panose="02020603050405020304" pitchFamily="18" charset="0"/>
            </a:endParaRPr>
          </a:p>
          <a:p>
            <a:pPr algn="just"/>
            <a:endParaRPr lang="en-IN" dirty="0">
              <a:latin typeface="Times New Roman" panose="02020603050405020304" pitchFamily="18" charset="0"/>
              <a:cs typeface="Times New Roman" panose="02020603050405020304" pitchFamily="18" charset="0"/>
            </a:endParaRPr>
          </a:p>
        </p:txBody>
      </p:sp>
      <p:pic>
        <p:nvPicPr>
          <p:cNvPr id="9" name="Picture 8">
            <a:extLst>
              <a:ext uri="{FF2B5EF4-FFF2-40B4-BE49-F238E27FC236}">
                <a16:creationId xmlns:a16="http://schemas.microsoft.com/office/drawing/2014/main" id="{027DD227-807A-4BA2-B2E4-60DFB706C0FE}"/>
              </a:ext>
            </a:extLst>
          </p:cNvPr>
          <p:cNvPicPr>
            <a:picLocks noChangeAspect="1"/>
          </p:cNvPicPr>
          <p:nvPr/>
        </p:nvPicPr>
        <p:blipFill>
          <a:blip r:embed="rId2"/>
          <a:stretch>
            <a:fillRect/>
          </a:stretch>
        </p:blipFill>
        <p:spPr>
          <a:xfrm>
            <a:off x="6925080" y="3937819"/>
            <a:ext cx="5078461" cy="2683902"/>
          </a:xfrm>
          <a:prstGeom prst="rect">
            <a:avLst/>
          </a:prstGeom>
        </p:spPr>
      </p:pic>
    </p:spTree>
    <p:extLst>
      <p:ext uri="{BB962C8B-B14F-4D97-AF65-F5344CB8AC3E}">
        <p14:creationId xmlns:p14="http://schemas.microsoft.com/office/powerpoint/2010/main" val="8281210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31100-40C8-4275-9739-0127791B13D3}"/>
              </a:ext>
            </a:extLst>
          </p:cNvPr>
          <p:cNvSpPr>
            <a:spLocks noGrp="1"/>
          </p:cNvSpPr>
          <p:nvPr>
            <p:ph type="title"/>
          </p:nvPr>
        </p:nvSpPr>
        <p:spPr>
          <a:xfrm>
            <a:off x="181877" y="171367"/>
            <a:ext cx="9404723" cy="489817"/>
          </a:xfrm>
        </p:spPr>
        <p:txBody>
          <a:bodyPr/>
          <a:lstStyle/>
          <a:p>
            <a:r>
              <a:rPr lang="en-US" sz="3200" dirty="0">
                <a:solidFill>
                  <a:srgbClr val="FFFF00"/>
                </a:solidFill>
                <a:latin typeface="Times New Roman" panose="02020603050405020304" pitchFamily="18" charset="0"/>
                <a:cs typeface="Times New Roman" panose="02020603050405020304" pitchFamily="18" charset="0"/>
              </a:rPr>
              <a:t>Ways to reduce High Bias and High Variance</a:t>
            </a:r>
            <a:endParaRPr lang="en-IN" sz="3200" dirty="0">
              <a:solidFill>
                <a:srgbClr val="FFFF00"/>
              </a:solidFill>
              <a:latin typeface="Times New Roman" panose="02020603050405020304" pitchFamily="18" charset="0"/>
              <a:cs typeface="Times New Roman" panose="02020603050405020304" pitchFamily="18" charset="0"/>
            </a:endParaRPr>
          </a:p>
        </p:txBody>
      </p:sp>
      <p:graphicFrame>
        <p:nvGraphicFramePr>
          <p:cNvPr id="16" name="Table 15">
            <a:extLst>
              <a:ext uri="{FF2B5EF4-FFF2-40B4-BE49-F238E27FC236}">
                <a16:creationId xmlns:a16="http://schemas.microsoft.com/office/drawing/2014/main" id="{1EFFD38B-FFE0-4029-AE0D-C2670EECDFCE}"/>
              </a:ext>
            </a:extLst>
          </p:cNvPr>
          <p:cNvGraphicFramePr>
            <a:graphicFrameLocks noGrp="1"/>
          </p:cNvGraphicFramePr>
          <p:nvPr/>
        </p:nvGraphicFramePr>
        <p:xfrm>
          <a:off x="181877" y="787790"/>
          <a:ext cx="11800110" cy="5898843"/>
        </p:xfrm>
        <a:graphic>
          <a:graphicData uri="http://schemas.openxmlformats.org/drawingml/2006/table">
            <a:tbl>
              <a:tblPr>
                <a:tableStyleId>{5C22544A-7EE6-4342-B048-85BDC9FD1C3A}</a:tableStyleId>
              </a:tblPr>
              <a:tblGrid>
                <a:gridCol w="2730135">
                  <a:extLst>
                    <a:ext uri="{9D8B030D-6E8A-4147-A177-3AD203B41FA5}">
                      <a16:colId xmlns:a16="http://schemas.microsoft.com/office/drawing/2014/main" val="2867651218"/>
                    </a:ext>
                  </a:extLst>
                </a:gridCol>
                <a:gridCol w="4488528">
                  <a:extLst>
                    <a:ext uri="{9D8B030D-6E8A-4147-A177-3AD203B41FA5}">
                      <a16:colId xmlns:a16="http://schemas.microsoft.com/office/drawing/2014/main" val="1213311892"/>
                    </a:ext>
                  </a:extLst>
                </a:gridCol>
                <a:gridCol w="4581447">
                  <a:extLst>
                    <a:ext uri="{9D8B030D-6E8A-4147-A177-3AD203B41FA5}">
                      <a16:colId xmlns:a16="http://schemas.microsoft.com/office/drawing/2014/main" val="1199305683"/>
                    </a:ext>
                  </a:extLst>
                </a:gridCol>
              </a:tblGrid>
              <a:tr h="262170">
                <a:tc>
                  <a:txBody>
                    <a:bodyPr/>
                    <a:lstStyle/>
                    <a:p>
                      <a:pPr algn="ctr" fontAlgn="b"/>
                      <a:r>
                        <a:rPr lang="en-IN" sz="1600" b="1" u="none" strike="noStrike" dirty="0">
                          <a:effectLst/>
                          <a:latin typeface="Times New Roman" panose="02020603050405020304" pitchFamily="18" charset="0"/>
                          <a:cs typeface="Times New Roman" panose="02020603050405020304" pitchFamily="18" charset="0"/>
                        </a:rPr>
                        <a:t>Aspect</a:t>
                      </a:r>
                      <a:endParaRPr lang="en-IN"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662" marR="4662" marT="4662" marB="0" anchor="ctr"/>
                </a:tc>
                <a:tc>
                  <a:txBody>
                    <a:bodyPr/>
                    <a:lstStyle/>
                    <a:p>
                      <a:pPr algn="ctr" fontAlgn="b"/>
                      <a:r>
                        <a:rPr lang="en-IN" sz="1600" b="1" u="none" strike="noStrike" dirty="0">
                          <a:effectLst/>
                          <a:latin typeface="Times New Roman" panose="02020603050405020304" pitchFamily="18" charset="0"/>
                          <a:cs typeface="Times New Roman" panose="02020603050405020304" pitchFamily="18" charset="0"/>
                        </a:rPr>
                        <a:t>High Bias (Underfitting)</a:t>
                      </a:r>
                      <a:endParaRPr lang="en-IN"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662" marR="4662" marT="4662" marB="0" anchor="ctr"/>
                </a:tc>
                <a:tc>
                  <a:txBody>
                    <a:bodyPr/>
                    <a:lstStyle/>
                    <a:p>
                      <a:pPr algn="ctr" fontAlgn="b"/>
                      <a:r>
                        <a:rPr lang="en-IN" sz="1600" b="1" u="none" strike="noStrike" dirty="0">
                          <a:effectLst/>
                          <a:latin typeface="Times New Roman" panose="02020603050405020304" pitchFamily="18" charset="0"/>
                          <a:cs typeface="Times New Roman" panose="02020603050405020304" pitchFamily="18" charset="0"/>
                        </a:rPr>
                        <a:t>High Variance (Overfitting)</a:t>
                      </a:r>
                      <a:endParaRPr lang="en-IN"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662" marR="4662" marT="4662" marB="0" anchor="ctr"/>
                </a:tc>
                <a:extLst>
                  <a:ext uri="{0D108BD9-81ED-4DB2-BD59-A6C34878D82A}">
                    <a16:rowId xmlns:a16="http://schemas.microsoft.com/office/drawing/2014/main" val="180160917"/>
                  </a:ext>
                </a:extLst>
              </a:tr>
              <a:tr h="524342">
                <a:tc>
                  <a:txBody>
                    <a:bodyPr/>
                    <a:lstStyle/>
                    <a:p>
                      <a:pPr algn="ctr" fontAlgn="b"/>
                      <a:r>
                        <a:rPr lang="en-IN" sz="1600" b="1" u="none" strike="noStrike" dirty="0">
                          <a:effectLst/>
                          <a:latin typeface="Times New Roman" panose="02020603050405020304" pitchFamily="18" charset="0"/>
                          <a:cs typeface="Times New Roman" panose="02020603050405020304" pitchFamily="18" charset="0"/>
                        </a:rPr>
                        <a:t>Model Complexity</a:t>
                      </a:r>
                      <a:endParaRPr lang="en-IN"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662" marR="4662" marT="4662" marB="0" anchor="ctr"/>
                </a:tc>
                <a:tc>
                  <a:txBody>
                    <a:bodyPr/>
                    <a:lstStyle/>
                    <a:p>
                      <a:pPr algn="ctr" fontAlgn="b"/>
                      <a:r>
                        <a:rPr lang="en-US" sz="1600" u="none" strike="noStrike">
                          <a:effectLst/>
                          <a:latin typeface="Times New Roman" panose="02020603050405020304" pitchFamily="18" charset="0"/>
                          <a:cs typeface="Times New Roman" panose="02020603050405020304" pitchFamily="18" charset="0"/>
                        </a:rPr>
                        <a:t>Increase model complexity (e.g., use a more complex model)</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4662" marR="4662" marT="4662" marB="0" anchor="ctr"/>
                </a:tc>
                <a:tc>
                  <a:txBody>
                    <a:bodyPr/>
                    <a:lstStyle/>
                    <a:p>
                      <a:pPr algn="ctr" fontAlgn="b"/>
                      <a:r>
                        <a:rPr lang="en-US" sz="1600" u="none" strike="noStrike">
                          <a:effectLst/>
                          <a:latin typeface="Times New Roman" panose="02020603050405020304" pitchFamily="18" charset="0"/>
                          <a:cs typeface="Times New Roman" panose="02020603050405020304" pitchFamily="18" charset="0"/>
                        </a:rPr>
                        <a:t>Decrease model complexity (e.g., use a simpler model)</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4662" marR="4662" marT="4662" marB="0" anchor="ctr"/>
                </a:tc>
                <a:extLst>
                  <a:ext uri="{0D108BD9-81ED-4DB2-BD59-A6C34878D82A}">
                    <a16:rowId xmlns:a16="http://schemas.microsoft.com/office/drawing/2014/main" val="2272566634"/>
                  </a:ext>
                </a:extLst>
              </a:tr>
              <a:tr h="393255">
                <a:tc>
                  <a:txBody>
                    <a:bodyPr/>
                    <a:lstStyle/>
                    <a:p>
                      <a:pPr algn="ctr" fontAlgn="b"/>
                      <a:r>
                        <a:rPr lang="en-IN" sz="1600" b="1" u="none" strike="noStrike" dirty="0">
                          <a:effectLst/>
                          <a:latin typeface="Times New Roman" panose="02020603050405020304" pitchFamily="18" charset="0"/>
                          <a:cs typeface="Times New Roman" panose="02020603050405020304" pitchFamily="18" charset="0"/>
                        </a:rPr>
                        <a:t>Feature Engineering</a:t>
                      </a:r>
                      <a:endParaRPr lang="en-IN"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662" marR="4662" marT="4662" marB="0" anchor="ctr"/>
                </a:tc>
                <a:tc>
                  <a:txBody>
                    <a:bodyPr/>
                    <a:lstStyle/>
                    <a:p>
                      <a:pPr algn="ctr" fontAlgn="b"/>
                      <a:r>
                        <a:rPr lang="en-US" sz="1600" u="none" strike="noStrike">
                          <a:effectLst/>
                          <a:latin typeface="Times New Roman" panose="02020603050405020304" pitchFamily="18" charset="0"/>
                          <a:cs typeface="Times New Roman" panose="02020603050405020304" pitchFamily="18" charset="0"/>
                        </a:rPr>
                        <a:t>Add more relevant features or use feature interactions</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4662" marR="4662" marT="4662" marB="0" anchor="ctr"/>
                </a:tc>
                <a:tc>
                  <a:txBody>
                    <a:bodyPr/>
                    <a:lstStyle/>
                    <a:p>
                      <a:pPr algn="ctr" fontAlgn="b"/>
                      <a:r>
                        <a:rPr lang="en-US" sz="1600" u="none" strike="noStrike">
                          <a:effectLst/>
                          <a:latin typeface="Times New Roman" panose="02020603050405020304" pitchFamily="18" charset="0"/>
                          <a:cs typeface="Times New Roman" panose="02020603050405020304" pitchFamily="18" charset="0"/>
                        </a:rPr>
                        <a:t>Remove irrelevant or redundant features</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4662" marR="4662" marT="4662" marB="0" anchor="ctr"/>
                </a:tc>
                <a:extLst>
                  <a:ext uri="{0D108BD9-81ED-4DB2-BD59-A6C34878D82A}">
                    <a16:rowId xmlns:a16="http://schemas.microsoft.com/office/drawing/2014/main" val="1367084760"/>
                  </a:ext>
                </a:extLst>
              </a:tr>
              <a:tr h="524342">
                <a:tc>
                  <a:txBody>
                    <a:bodyPr/>
                    <a:lstStyle/>
                    <a:p>
                      <a:pPr algn="ctr" fontAlgn="b"/>
                      <a:r>
                        <a:rPr lang="en-IN" sz="1600" b="1" u="none" strike="noStrike">
                          <a:effectLst/>
                          <a:latin typeface="Times New Roman" panose="02020603050405020304" pitchFamily="18" charset="0"/>
                          <a:cs typeface="Times New Roman" panose="02020603050405020304" pitchFamily="18" charset="0"/>
                        </a:rPr>
                        <a:t>Training Data</a:t>
                      </a:r>
                      <a:endParaRPr lang="en-IN" sz="1600" b="1" i="0" u="none" strike="noStrike">
                        <a:solidFill>
                          <a:srgbClr val="000000"/>
                        </a:solidFill>
                        <a:effectLst/>
                        <a:latin typeface="Times New Roman" panose="02020603050405020304" pitchFamily="18" charset="0"/>
                        <a:cs typeface="Times New Roman" panose="02020603050405020304" pitchFamily="18" charset="0"/>
                      </a:endParaRPr>
                    </a:p>
                  </a:txBody>
                  <a:tcPr marL="4662" marR="4662" marT="4662" marB="0" anchor="ctr"/>
                </a:tc>
                <a:tc>
                  <a:txBody>
                    <a:bodyPr/>
                    <a:lstStyle/>
                    <a:p>
                      <a:pPr algn="ctr" fontAlgn="b"/>
                      <a:r>
                        <a:rPr lang="en-US" sz="1600" u="none" strike="noStrike">
                          <a:effectLst/>
                          <a:latin typeface="Times New Roman" panose="02020603050405020304" pitchFamily="18" charset="0"/>
                          <a:cs typeface="Times New Roman" panose="02020603050405020304" pitchFamily="18" charset="0"/>
                        </a:rPr>
                        <a:t>Use more informative features and better feature selection</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4662" marR="4662" marT="4662" marB="0" anchor="ctr"/>
                </a:tc>
                <a:tc>
                  <a:txBody>
                    <a:bodyPr/>
                    <a:lstStyle/>
                    <a:p>
                      <a:pPr algn="ctr" fontAlgn="b"/>
                      <a:r>
                        <a:rPr lang="en-US" sz="1600" u="none" strike="noStrike">
                          <a:effectLst/>
                          <a:latin typeface="Times New Roman" panose="02020603050405020304" pitchFamily="18" charset="0"/>
                          <a:cs typeface="Times New Roman" panose="02020603050405020304" pitchFamily="18" charset="0"/>
                        </a:rPr>
                        <a:t>Increase the size of the training dataset</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4662" marR="4662" marT="4662" marB="0" anchor="ctr"/>
                </a:tc>
                <a:extLst>
                  <a:ext uri="{0D108BD9-81ED-4DB2-BD59-A6C34878D82A}">
                    <a16:rowId xmlns:a16="http://schemas.microsoft.com/office/drawing/2014/main" val="287638476"/>
                  </a:ext>
                </a:extLst>
              </a:tr>
              <a:tr h="524342">
                <a:tc>
                  <a:txBody>
                    <a:bodyPr/>
                    <a:lstStyle/>
                    <a:p>
                      <a:pPr algn="ctr" fontAlgn="b"/>
                      <a:r>
                        <a:rPr lang="en-IN" sz="1600" b="1" u="none" strike="noStrike" dirty="0">
                          <a:effectLst/>
                          <a:latin typeface="Times New Roman" panose="02020603050405020304" pitchFamily="18" charset="0"/>
                          <a:cs typeface="Times New Roman" panose="02020603050405020304" pitchFamily="18" charset="0"/>
                        </a:rPr>
                        <a:t>Regularization</a:t>
                      </a:r>
                      <a:endParaRPr lang="en-IN"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662" marR="4662" marT="4662" marB="0" anchor="ctr"/>
                </a:tc>
                <a:tc>
                  <a:txBody>
                    <a:bodyPr/>
                    <a:lstStyle/>
                    <a:p>
                      <a:pPr algn="ctr" fontAlgn="b"/>
                      <a:r>
                        <a:rPr lang="en-US" sz="1600" u="none" strike="noStrike">
                          <a:effectLst/>
                          <a:latin typeface="Times New Roman" panose="02020603050405020304" pitchFamily="18" charset="0"/>
                          <a:cs typeface="Times New Roman" panose="02020603050405020304" pitchFamily="18" charset="0"/>
                        </a:rPr>
                        <a:t>Decrease regularization (reduce λ\lambdaλ in Ridge/Lasso)</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4662" marR="4662" marT="4662" marB="0" anchor="ctr"/>
                </a:tc>
                <a:tc>
                  <a:txBody>
                    <a:bodyPr/>
                    <a:lstStyle/>
                    <a:p>
                      <a:pPr algn="ctr" fontAlgn="b"/>
                      <a:r>
                        <a:rPr lang="en-US" sz="1600" u="none" strike="noStrike">
                          <a:effectLst/>
                          <a:latin typeface="Times New Roman" panose="02020603050405020304" pitchFamily="18" charset="0"/>
                          <a:cs typeface="Times New Roman" panose="02020603050405020304" pitchFamily="18" charset="0"/>
                        </a:rPr>
                        <a:t>Increase regularization (increase λ\lambdaλ in Ridge/Lasso)</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4662" marR="4662" marT="4662" marB="0" anchor="ctr"/>
                </a:tc>
                <a:extLst>
                  <a:ext uri="{0D108BD9-81ED-4DB2-BD59-A6C34878D82A}">
                    <a16:rowId xmlns:a16="http://schemas.microsoft.com/office/drawing/2014/main" val="3909582035"/>
                  </a:ext>
                </a:extLst>
              </a:tr>
              <a:tr h="655428">
                <a:tc>
                  <a:txBody>
                    <a:bodyPr/>
                    <a:lstStyle/>
                    <a:p>
                      <a:pPr algn="ctr" fontAlgn="b"/>
                      <a:r>
                        <a:rPr lang="en-IN" sz="1600" b="1" u="none" strike="noStrike">
                          <a:effectLst/>
                          <a:latin typeface="Times New Roman" panose="02020603050405020304" pitchFamily="18" charset="0"/>
                          <a:cs typeface="Times New Roman" panose="02020603050405020304" pitchFamily="18" charset="0"/>
                        </a:rPr>
                        <a:t>Model Selection</a:t>
                      </a:r>
                      <a:endParaRPr lang="en-IN" sz="1600" b="1" i="0" u="none" strike="noStrike">
                        <a:solidFill>
                          <a:srgbClr val="000000"/>
                        </a:solidFill>
                        <a:effectLst/>
                        <a:latin typeface="Times New Roman" panose="02020603050405020304" pitchFamily="18" charset="0"/>
                        <a:cs typeface="Times New Roman" panose="02020603050405020304" pitchFamily="18" charset="0"/>
                      </a:endParaRPr>
                    </a:p>
                  </a:txBody>
                  <a:tcPr marL="4662" marR="4662" marT="4662" marB="0" anchor="ctr"/>
                </a:tc>
                <a:tc>
                  <a:txBody>
                    <a:bodyPr/>
                    <a:lstStyle/>
                    <a:p>
                      <a:pPr algn="ctr" fontAlgn="b"/>
                      <a:r>
                        <a:rPr lang="en-US" sz="1600" u="none" strike="noStrike">
                          <a:effectLst/>
                          <a:latin typeface="Times New Roman" panose="02020603050405020304" pitchFamily="18" charset="0"/>
                          <a:cs typeface="Times New Roman" panose="02020603050405020304" pitchFamily="18" charset="0"/>
                        </a:rPr>
                        <a:t>Choose a more complex algorithm (e.g., moving from linear to non-linear models)</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4662" marR="4662" marT="4662" marB="0" anchor="ctr"/>
                </a:tc>
                <a:tc>
                  <a:txBody>
                    <a:bodyPr/>
                    <a:lstStyle/>
                    <a:p>
                      <a:pPr algn="ctr" fontAlgn="b"/>
                      <a:r>
                        <a:rPr lang="en-US" sz="1600" u="none" strike="noStrike">
                          <a:effectLst/>
                          <a:latin typeface="Times New Roman" panose="02020603050405020304" pitchFamily="18" charset="0"/>
                          <a:cs typeface="Times New Roman" panose="02020603050405020304" pitchFamily="18" charset="0"/>
                        </a:rPr>
                        <a:t>Choose a simpler algorithm (e.g., moving from a deep neural network to a shallow one)</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4662" marR="4662" marT="4662" marB="0" anchor="ctr"/>
                </a:tc>
                <a:extLst>
                  <a:ext uri="{0D108BD9-81ED-4DB2-BD59-A6C34878D82A}">
                    <a16:rowId xmlns:a16="http://schemas.microsoft.com/office/drawing/2014/main" val="620358017"/>
                  </a:ext>
                </a:extLst>
              </a:tr>
              <a:tr h="524342">
                <a:tc>
                  <a:txBody>
                    <a:bodyPr/>
                    <a:lstStyle/>
                    <a:p>
                      <a:pPr algn="ctr" fontAlgn="b"/>
                      <a:r>
                        <a:rPr lang="en-IN" sz="1600" b="1" u="none" strike="noStrike" dirty="0">
                          <a:effectLst/>
                          <a:latin typeface="Times New Roman" panose="02020603050405020304" pitchFamily="18" charset="0"/>
                          <a:cs typeface="Times New Roman" panose="02020603050405020304" pitchFamily="18" charset="0"/>
                        </a:rPr>
                        <a:t>Hyperparameter Tuning</a:t>
                      </a:r>
                      <a:endParaRPr lang="en-IN"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662" marR="4662" marT="4662" marB="0" anchor="ctr"/>
                </a:tc>
                <a:tc>
                  <a:txBody>
                    <a:bodyPr/>
                    <a:lstStyle/>
                    <a:p>
                      <a:pPr algn="ctr" fontAlgn="b"/>
                      <a:r>
                        <a:rPr lang="en-US" sz="1600" u="none" strike="noStrike">
                          <a:effectLst/>
                          <a:latin typeface="Times New Roman" panose="02020603050405020304" pitchFamily="18" charset="0"/>
                          <a:cs typeface="Times New Roman" panose="02020603050405020304" pitchFamily="18" charset="0"/>
                        </a:rPr>
                        <a:t>Tune hyperparameters to allow the model more flexibility</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4662" marR="4662" marT="4662" marB="0" anchor="ctr"/>
                </a:tc>
                <a:tc>
                  <a:txBody>
                    <a:bodyPr/>
                    <a:lstStyle/>
                    <a:p>
                      <a:pPr algn="ctr" fontAlgn="b"/>
                      <a:r>
                        <a:rPr lang="en-US" sz="1600" u="none" strike="noStrike">
                          <a:effectLst/>
                          <a:latin typeface="Times New Roman" panose="02020603050405020304" pitchFamily="18" charset="0"/>
                          <a:cs typeface="Times New Roman" panose="02020603050405020304" pitchFamily="18" charset="0"/>
                        </a:rPr>
                        <a:t>Tune hyperparameters to constrain the model</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4662" marR="4662" marT="4662" marB="0" anchor="ctr"/>
                </a:tc>
                <a:extLst>
                  <a:ext uri="{0D108BD9-81ED-4DB2-BD59-A6C34878D82A}">
                    <a16:rowId xmlns:a16="http://schemas.microsoft.com/office/drawing/2014/main" val="4294827670"/>
                  </a:ext>
                </a:extLst>
              </a:tr>
              <a:tr h="393255">
                <a:tc>
                  <a:txBody>
                    <a:bodyPr/>
                    <a:lstStyle/>
                    <a:p>
                      <a:pPr algn="ctr" fontAlgn="b"/>
                      <a:r>
                        <a:rPr lang="en-IN" sz="1600" b="1" u="none" strike="noStrike" dirty="0">
                          <a:effectLst/>
                          <a:latin typeface="Times New Roman" panose="02020603050405020304" pitchFamily="18" charset="0"/>
                          <a:cs typeface="Times New Roman" panose="02020603050405020304" pitchFamily="18" charset="0"/>
                        </a:rPr>
                        <a:t>Training Duration</a:t>
                      </a:r>
                      <a:endParaRPr lang="en-IN"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662" marR="4662" marT="4662" marB="0" anchor="ctr"/>
                </a:tc>
                <a:tc>
                  <a:txBody>
                    <a:bodyPr/>
                    <a:lstStyle/>
                    <a:p>
                      <a:pPr algn="ctr" fontAlgn="b"/>
                      <a:r>
                        <a:rPr lang="en-US" sz="1600" u="none" strike="noStrike">
                          <a:effectLst/>
                          <a:latin typeface="Times New Roman" panose="02020603050405020304" pitchFamily="18" charset="0"/>
                          <a:cs typeface="Times New Roman" panose="02020603050405020304" pitchFamily="18" charset="0"/>
                        </a:rPr>
                        <a:t>Train the model longer (more epochs in deep learning)</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4662" marR="4662" marT="4662" marB="0" anchor="ctr"/>
                </a:tc>
                <a:tc>
                  <a:txBody>
                    <a:bodyPr/>
                    <a:lstStyle/>
                    <a:p>
                      <a:pPr algn="ctr" fontAlgn="b"/>
                      <a:r>
                        <a:rPr lang="en-US" sz="1600" u="none" strike="noStrike">
                          <a:effectLst/>
                          <a:latin typeface="Times New Roman" panose="02020603050405020304" pitchFamily="18" charset="0"/>
                          <a:cs typeface="Times New Roman" panose="02020603050405020304" pitchFamily="18" charset="0"/>
                        </a:rPr>
                        <a:t>Use early stopping to prevent overfitting</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4662" marR="4662" marT="4662" marB="0" anchor="ctr"/>
                </a:tc>
                <a:extLst>
                  <a:ext uri="{0D108BD9-81ED-4DB2-BD59-A6C34878D82A}">
                    <a16:rowId xmlns:a16="http://schemas.microsoft.com/office/drawing/2014/main" val="1739339120"/>
                  </a:ext>
                </a:extLst>
              </a:tr>
              <a:tr h="524342">
                <a:tc>
                  <a:txBody>
                    <a:bodyPr/>
                    <a:lstStyle/>
                    <a:p>
                      <a:pPr algn="ctr" fontAlgn="b"/>
                      <a:r>
                        <a:rPr lang="en-IN" sz="1600" b="1" u="none" strike="noStrike" dirty="0">
                          <a:effectLst/>
                          <a:latin typeface="Times New Roman" panose="02020603050405020304" pitchFamily="18" charset="0"/>
                          <a:cs typeface="Times New Roman" panose="02020603050405020304" pitchFamily="18" charset="0"/>
                        </a:rPr>
                        <a:t>Data Augmentation</a:t>
                      </a:r>
                      <a:endParaRPr lang="en-IN"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662" marR="4662" marT="4662" marB="0" anchor="ctr"/>
                </a:tc>
                <a:tc>
                  <a:txBody>
                    <a:bodyPr/>
                    <a:lstStyle/>
                    <a:p>
                      <a:pPr algn="ctr" fontAlgn="b"/>
                      <a:r>
                        <a:rPr lang="en-US" sz="1600" u="none" strike="noStrike">
                          <a:effectLst/>
                          <a:latin typeface="Times New Roman" panose="02020603050405020304" pitchFamily="18" charset="0"/>
                          <a:cs typeface="Times New Roman" panose="02020603050405020304" pitchFamily="18" charset="0"/>
                        </a:rPr>
                        <a:t>Use techniques like polynomial features to increase model capacity</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4662" marR="4662" marT="4662" marB="0" anchor="ctr"/>
                </a:tc>
                <a:tc>
                  <a:txBody>
                    <a:bodyPr/>
                    <a:lstStyle/>
                    <a:p>
                      <a:pPr algn="ctr" fontAlgn="b"/>
                      <a:r>
                        <a:rPr lang="en-US" sz="1600" u="none" strike="noStrike">
                          <a:effectLst/>
                          <a:latin typeface="Times New Roman" panose="02020603050405020304" pitchFamily="18" charset="0"/>
                          <a:cs typeface="Times New Roman" panose="02020603050405020304" pitchFamily="18" charset="0"/>
                        </a:rPr>
                        <a:t>Use data augmentation to increase variability in the training data</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4662" marR="4662" marT="4662" marB="0" anchor="ctr"/>
                </a:tc>
                <a:extLst>
                  <a:ext uri="{0D108BD9-81ED-4DB2-BD59-A6C34878D82A}">
                    <a16:rowId xmlns:a16="http://schemas.microsoft.com/office/drawing/2014/main" val="3380436139"/>
                  </a:ext>
                </a:extLst>
              </a:tr>
              <a:tr h="655428">
                <a:tc>
                  <a:txBody>
                    <a:bodyPr/>
                    <a:lstStyle/>
                    <a:p>
                      <a:pPr algn="ctr" fontAlgn="b"/>
                      <a:r>
                        <a:rPr lang="en-IN" sz="1600" b="1" u="none" strike="noStrike" dirty="0">
                          <a:effectLst/>
                          <a:latin typeface="Times New Roman" panose="02020603050405020304" pitchFamily="18" charset="0"/>
                          <a:cs typeface="Times New Roman" panose="02020603050405020304" pitchFamily="18" charset="0"/>
                        </a:rPr>
                        <a:t>Cross-Validation</a:t>
                      </a:r>
                      <a:endParaRPr lang="en-IN"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662" marR="4662" marT="4662" marB="0" anchor="ctr"/>
                </a:tc>
                <a:tc>
                  <a:txBody>
                    <a:bodyPr/>
                    <a:lstStyle/>
                    <a:p>
                      <a:pPr algn="ctr" fontAlgn="b"/>
                      <a:r>
                        <a:rPr lang="en-US" sz="1600" u="none" strike="noStrike">
                          <a:effectLst/>
                          <a:latin typeface="Times New Roman" panose="02020603050405020304" pitchFamily="18" charset="0"/>
                          <a:cs typeface="Times New Roman" panose="02020603050405020304" pitchFamily="18" charset="0"/>
                        </a:rPr>
                        <a:t>Cross-validation may not significantly reduce bias but can guide in model selection</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4662" marR="4662" marT="4662" marB="0" anchor="ctr"/>
                </a:tc>
                <a:tc>
                  <a:txBody>
                    <a:bodyPr/>
                    <a:lstStyle/>
                    <a:p>
                      <a:pPr algn="ctr" fontAlgn="b"/>
                      <a:r>
                        <a:rPr lang="en-US" sz="1600" u="none" strike="noStrike">
                          <a:effectLst/>
                          <a:latin typeface="Times New Roman" panose="02020603050405020304" pitchFamily="18" charset="0"/>
                          <a:cs typeface="Times New Roman" panose="02020603050405020304" pitchFamily="18" charset="0"/>
                        </a:rPr>
                        <a:t>Use cross-validation to select a model that generalizes better</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4662" marR="4662" marT="4662" marB="0" anchor="ctr"/>
                </a:tc>
                <a:extLst>
                  <a:ext uri="{0D108BD9-81ED-4DB2-BD59-A6C34878D82A}">
                    <a16:rowId xmlns:a16="http://schemas.microsoft.com/office/drawing/2014/main" val="4157402684"/>
                  </a:ext>
                </a:extLst>
              </a:tr>
              <a:tr h="524342">
                <a:tc>
                  <a:txBody>
                    <a:bodyPr/>
                    <a:lstStyle/>
                    <a:p>
                      <a:pPr algn="ctr" fontAlgn="b"/>
                      <a:r>
                        <a:rPr lang="en-IN" sz="1600" b="1" u="none" strike="noStrike" dirty="0">
                          <a:effectLst/>
                          <a:latin typeface="Times New Roman" panose="02020603050405020304" pitchFamily="18" charset="0"/>
                          <a:cs typeface="Times New Roman" panose="02020603050405020304" pitchFamily="18" charset="0"/>
                        </a:rPr>
                        <a:t>Ensemble Methods</a:t>
                      </a:r>
                      <a:endParaRPr lang="en-IN"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662" marR="4662" marT="4662" marB="0" anchor="ctr"/>
                </a:tc>
                <a:tc>
                  <a:txBody>
                    <a:bodyPr/>
                    <a:lstStyle/>
                    <a:p>
                      <a:pPr algn="ctr" fontAlgn="b"/>
                      <a:r>
                        <a:rPr lang="en-US" sz="1600" u="none" strike="noStrike">
                          <a:effectLst/>
                          <a:latin typeface="Times New Roman" panose="02020603050405020304" pitchFamily="18" charset="0"/>
                          <a:cs typeface="Times New Roman" panose="02020603050405020304" pitchFamily="18" charset="0"/>
                        </a:rPr>
                        <a:t>Use ensemble methods to combine models and reduce bias</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4662" marR="4662" marT="4662" marB="0" anchor="ctr"/>
                </a:tc>
                <a:tc>
                  <a:txBody>
                    <a:bodyPr/>
                    <a:lstStyle/>
                    <a:p>
                      <a:pPr algn="ctr" fontAlgn="b"/>
                      <a:r>
                        <a:rPr lang="en-US" sz="1600" u="none" strike="noStrike">
                          <a:effectLst/>
                          <a:latin typeface="Times New Roman" panose="02020603050405020304" pitchFamily="18" charset="0"/>
                          <a:cs typeface="Times New Roman" panose="02020603050405020304" pitchFamily="18" charset="0"/>
                        </a:rPr>
                        <a:t>Use techniques like bagging (Bootstrap Aggregating) to reduce variance</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4662" marR="4662" marT="4662" marB="0" anchor="ctr"/>
                </a:tc>
                <a:extLst>
                  <a:ext uri="{0D108BD9-81ED-4DB2-BD59-A6C34878D82A}">
                    <a16:rowId xmlns:a16="http://schemas.microsoft.com/office/drawing/2014/main" val="1406310119"/>
                  </a:ext>
                </a:extLst>
              </a:tr>
              <a:tr h="393255">
                <a:tc>
                  <a:txBody>
                    <a:bodyPr/>
                    <a:lstStyle/>
                    <a:p>
                      <a:pPr algn="ctr" fontAlgn="b"/>
                      <a:r>
                        <a:rPr lang="en-IN" sz="1600" b="1" u="none" strike="noStrike" dirty="0">
                          <a:effectLst/>
                          <a:latin typeface="Times New Roman" panose="02020603050405020304" pitchFamily="18" charset="0"/>
                          <a:cs typeface="Times New Roman" panose="02020603050405020304" pitchFamily="18" charset="0"/>
                        </a:rPr>
                        <a:t>Learning Rate</a:t>
                      </a:r>
                      <a:endParaRPr lang="en-IN"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662" marR="4662" marT="4662" marB="0" anchor="ctr"/>
                </a:tc>
                <a:tc>
                  <a:txBody>
                    <a:bodyPr/>
                    <a:lstStyle/>
                    <a:p>
                      <a:pPr algn="ctr" fontAlgn="b"/>
                      <a:r>
                        <a:rPr lang="en-US" sz="1600" u="none" strike="noStrike">
                          <a:effectLst/>
                          <a:latin typeface="Times New Roman" panose="02020603050405020304" pitchFamily="18" charset="0"/>
                          <a:cs typeface="Times New Roman" panose="02020603050405020304" pitchFamily="18" charset="0"/>
                        </a:rPr>
                        <a:t>Use a lower learning rate to better fit the model</a:t>
                      </a:r>
                      <a:endParaRPr lang="en-US" sz="1600" b="0" i="0" u="none" strike="noStrike">
                        <a:solidFill>
                          <a:srgbClr val="000000"/>
                        </a:solidFill>
                        <a:effectLst/>
                        <a:latin typeface="Times New Roman" panose="02020603050405020304" pitchFamily="18" charset="0"/>
                        <a:cs typeface="Times New Roman" panose="02020603050405020304" pitchFamily="18" charset="0"/>
                      </a:endParaRPr>
                    </a:p>
                  </a:txBody>
                  <a:tcPr marL="4662" marR="4662" marT="4662" marB="0" anchor="ctr"/>
                </a:tc>
                <a:tc>
                  <a:txBody>
                    <a:bodyPr/>
                    <a:lstStyle/>
                    <a:p>
                      <a:pPr algn="ctr" fontAlgn="b"/>
                      <a:r>
                        <a:rPr lang="en-US" sz="1600" u="none" strike="noStrike" dirty="0">
                          <a:effectLst/>
                          <a:latin typeface="Times New Roman" panose="02020603050405020304" pitchFamily="18" charset="0"/>
                          <a:cs typeface="Times New Roman" panose="02020603050405020304" pitchFamily="18" charset="0"/>
                        </a:rPr>
                        <a:t>Use a higher learning rate to prevent overfitting quickly</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662" marR="4662" marT="4662" marB="0" anchor="ctr"/>
                </a:tc>
                <a:extLst>
                  <a:ext uri="{0D108BD9-81ED-4DB2-BD59-A6C34878D82A}">
                    <a16:rowId xmlns:a16="http://schemas.microsoft.com/office/drawing/2014/main" val="3521491599"/>
                  </a:ext>
                </a:extLst>
              </a:tr>
            </a:tbl>
          </a:graphicData>
        </a:graphic>
      </p:graphicFrame>
    </p:spTree>
    <p:extLst>
      <p:ext uri="{BB962C8B-B14F-4D97-AF65-F5344CB8AC3E}">
        <p14:creationId xmlns:p14="http://schemas.microsoft.com/office/powerpoint/2010/main" val="33318534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3" name="Picture 32">
            <a:extLst>
              <a:ext uri="{FF2B5EF4-FFF2-40B4-BE49-F238E27FC236}">
                <a16:creationId xmlns:a16="http://schemas.microsoft.com/office/drawing/2014/main" id="{3CC8D252-8044-458D-A776-6A5833FEFD2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35" name="Picture 34">
            <a:extLst>
              <a:ext uri="{FF2B5EF4-FFF2-40B4-BE49-F238E27FC236}">
                <a16:creationId xmlns:a16="http://schemas.microsoft.com/office/drawing/2014/main" id="{E884AA69-7728-499C-8FA7-A3FCA738EB7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7" name="Oval 36">
            <a:extLst>
              <a:ext uri="{FF2B5EF4-FFF2-40B4-BE49-F238E27FC236}">
                <a16:creationId xmlns:a16="http://schemas.microsoft.com/office/drawing/2014/main" id="{79760FB8-CC91-426C-9EF3-A58786866B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39" name="Picture 38">
            <a:extLst>
              <a:ext uri="{FF2B5EF4-FFF2-40B4-BE49-F238E27FC236}">
                <a16:creationId xmlns:a16="http://schemas.microsoft.com/office/drawing/2014/main" id="{CE274F2C-FBD9-4A60-B6A0-FB7532F599F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41" name="Picture 40">
            <a:extLst>
              <a:ext uri="{FF2B5EF4-FFF2-40B4-BE49-F238E27FC236}">
                <a16:creationId xmlns:a16="http://schemas.microsoft.com/office/drawing/2014/main" id="{D543DFE3-F007-48D9-A223-F7351802D47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43" name="Rectangle 42">
            <a:extLst>
              <a:ext uri="{FF2B5EF4-FFF2-40B4-BE49-F238E27FC236}">
                <a16:creationId xmlns:a16="http://schemas.microsoft.com/office/drawing/2014/main" id="{09E7EBD1-9868-4F2F-B4FF-A89B93CFB6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5" name="Rectangle 44">
            <a:extLst>
              <a:ext uri="{FF2B5EF4-FFF2-40B4-BE49-F238E27FC236}">
                <a16:creationId xmlns:a16="http://schemas.microsoft.com/office/drawing/2014/main" id="{B84B712E-6BBF-4241-BAB7-D7E064B173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F5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useBgFill="1">
        <p:nvSpPr>
          <p:cNvPr id="47" name="Rectangle 46">
            <a:extLst>
              <a:ext uri="{FF2B5EF4-FFF2-40B4-BE49-F238E27FC236}">
                <a16:creationId xmlns:a16="http://schemas.microsoft.com/office/drawing/2014/main" id="{D22F3D4E-E5F5-4623-B278-D7E30BEF9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5458121" cy="5897880"/>
          </a:xfrm>
          <a:prstGeom prst="rect">
            <a:avLst/>
          </a:prstGeom>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useBgFill="1">
        <p:nvSpPr>
          <p:cNvPr id="49" name="Rectangle 48">
            <a:extLst>
              <a:ext uri="{FF2B5EF4-FFF2-40B4-BE49-F238E27FC236}">
                <a16:creationId xmlns:a16="http://schemas.microsoft.com/office/drawing/2014/main" id="{7B7F5E51-5BF8-4198-AD70-78D94F3A94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6866" y="474979"/>
            <a:ext cx="5458121" cy="5897880"/>
          </a:xfrm>
          <a:prstGeom prst="rect">
            <a:avLst/>
          </a:prstGeom>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5" name="Picture 4" descr="A screenshot of a computer&#10;&#10;Description automatically generated">
            <a:extLst>
              <a:ext uri="{FF2B5EF4-FFF2-40B4-BE49-F238E27FC236}">
                <a16:creationId xmlns:a16="http://schemas.microsoft.com/office/drawing/2014/main" id="{7E4A2BAB-024A-4325-B2A9-9B183FE4B160}"/>
              </a:ext>
            </a:extLst>
          </p:cNvPr>
          <p:cNvPicPr>
            <a:picLocks noChangeAspect="1"/>
          </p:cNvPicPr>
          <p:nvPr/>
        </p:nvPicPr>
        <p:blipFill>
          <a:blip r:embed="rId6"/>
          <a:stretch>
            <a:fillRect/>
          </a:stretch>
        </p:blipFill>
        <p:spPr>
          <a:xfrm>
            <a:off x="550753" y="619432"/>
            <a:ext cx="5333284" cy="5633883"/>
          </a:xfrm>
          <a:prstGeom prst="rect">
            <a:avLst/>
          </a:prstGeom>
        </p:spPr>
      </p:pic>
      <p:pic>
        <p:nvPicPr>
          <p:cNvPr id="27" name="Picture 26">
            <a:extLst>
              <a:ext uri="{FF2B5EF4-FFF2-40B4-BE49-F238E27FC236}">
                <a16:creationId xmlns:a16="http://schemas.microsoft.com/office/drawing/2014/main" id="{CD895118-3A29-42B1-91CE-F9945F0425AD}"/>
              </a:ext>
            </a:extLst>
          </p:cNvPr>
          <p:cNvPicPr>
            <a:picLocks noChangeAspect="1"/>
          </p:cNvPicPr>
          <p:nvPr/>
        </p:nvPicPr>
        <p:blipFill>
          <a:blip r:embed="rId7"/>
          <a:stretch>
            <a:fillRect/>
          </a:stretch>
        </p:blipFill>
        <p:spPr>
          <a:xfrm>
            <a:off x="6313845" y="619432"/>
            <a:ext cx="5327402" cy="5633884"/>
          </a:xfrm>
          <a:prstGeom prst="rect">
            <a:avLst/>
          </a:prstGeom>
        </p:spPr>
      </p:pic>
    </p:spTree>
    <p:extLst>
      <p:ext uri="{BB962C8B-B14F-4D97-AF65-F5344CB8AC3E}">
        <p14:creationId xmlns:p14="http://schemas.microsoft.com/office/powerpoint/2010/main" val="1276554717"/>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2A6DE8D-1011-45DE-9286-AF5CDBB63F1B}"/>
              </a:ext>
            </a:extLst>
          </p:cNvPr>
          <p:cNvPicPr>
            <a:picLocks noChangeAspect="1"/>
          </p:cNvPicPr>
          <p:nvPr/>
        </p:nvPicPr>
        <p:blipFill>
          <a:blip r:embed="rId2"/>
          <a:stretch>
            <a:fillRect/>
          </a:stretch>
        </p:blipFill>
        <p:spPr>
          <a:xfrm>
            <a:off x="139803" y="76355"/>
            <a:ext cx="6216752" cy="1914677"/>
          </a:xfrm>
          <a:prstGeom prst="rect">
            <a:avLst/>
          </a:prstGeom>
        </p:spPr>
      </p:pic>
      <p:pic>
        <p:nvPicPr>
          <p:cNvPr id="7" name="Picture 6">
            <a:extLst>
              <a:ext uri="{FF2B5EF4-FFF2-40B4-BE49-F238E27FC236}">
                <a16:creationId xmlns:a16="http://schemas.microsoft.com/office/drawing/2014/main" id="{D8A6256B-F7D7-4FF7-B18F-23997493F857}"/>
              </a:ext>
            </a:extLst>
          </p:cNvPr>
          <p:cNvPicPr>
            <a:picLocks noChangeAspect="1"/>
          </p:cNvPicPr>
          <p:nvPr/>
        </p:nvPicPr>
        <p:blipFill>
          <a:blip r:embed="rId3"/>
          <a:stretch>
            <a:fillRect/>
          </a:stretch>
        </p:blipFill>
        <p:spPr>
          <a:xfrm>
            <a:off x="139803" y="1991032"/>
            <a:ext cx="6216752" cy="1914677"/>
          </a:xfrm>
          <a:prstGeom prst="rect">
            <a:avLst/>
          </a:prstGeom>
        </p:spPr>
      </p:pic>
      <p:pic>
        <p:nvPicPr>
          <p:cNvPr id="9" name="Picture 8">
            <a:extLst>
              <a:ext uri="{FF2B5EF4-FFF2-40B4-BE49-F238E27FC236}">
                <a16:creationId xmlns:a16="http://schemas.microsoft.com/office/drawing/2014/main" id="{8C40EA2B-7F7B-410D-AF8C-738B06B99B61}"/>
              </a:ext>
            </a:extLst>
          </p:cNvPr>
          <p:cNvPicPr>
            <a:picLocks noChangeAspect="1"/>
          </p:cNvPicPr>
          <p:nvPr/>
        </p:nvPicPr>
        <p:blipFill>
          <a:blip r:embed="rId4"/>
          <a:stretch>
            <a:fillRect/>
          </a:stretch>
        </p:blipFill>
        <p:spPr>
          <a:xfrm>
            <a:off x="6430294" y="58991"/>
            <a:ext cx="5761705" cy="2269947"/>
          </a:xfrm>
          <a:prstGeom prst="rect">
            <a:avLst/>
          </a:prstGeom>
        </p:spPr>
      </p:pic>
      <p:pic>
        <p:nvPicPr>
          <p:cNvPr id="11" name="Picture 10">
            <a:extLst>
              <a:ext uri="{FF2B5EF4-FFF2-40B4-BE49-F238E27FC236}">
                <a16:creationId xmlns:a16="http://schemas.microsoft.com/office/drawing/2014/main" id="{4E94B174-9BC1-4394-A9C4-E14086299B11}"/>
              </a:ext>
            </a:extLst>
          </p:cNvPr>
          <p:cNvPicPr>
            <a:picLocks noChangeAspect="1"/>
          </p:cNvPicPr>
          <p:nvPr/>
        </p:nvPicPr>
        <p:blipFill>
          <a:blip r:embed="rId5"/>
          <a:stretch>
            <a:fillRect/>
          </a:stretch>
        </p:blipFill>
        <p:spPr>
          <a:xfrm>
            <a:off x="6430293" y="2328939"/>
            <a:ext cx="5761706" cy="2366956"/>
          </a:xfrm>
          <a:prstGeom prst="rect">
            <a:avLst/>
          </a:prstGeom>
        </p:spPr>
      </p:pic>
      <p:pic>
        <p:nvPicPr>
          <p:cNvPr id="17" name="Picture 16">
            <a:extLst>
              <a:ext uri="{FF2B5EF4-FFF2-40B4-BE49-F238E27FC236}">
                <a16:creationId xmlns:a16="http://schemas.microsoft.com/office/drawing/2014/main" id="{E63ED1B3-9EA5-4515-9624-94DFF94A5E14}"/>
              </a:ext>
            </a:extLst>
          </p:cNvPr>
          <p:cNvPicPr>
            <a:picLocks noChangeAspect="1"/>
          </p:cNvPicPr>
          <p:nvPr/>
        </p:nvPicPr>
        <p:blipFill>
          <a:blip r:embed="rId6"/>
          <a:stretch>
            <a:fillRect/>
          </a:stretch>
        </p:blipFill>
        <p:spPr>
          <a:xfrm>
            <a:off x="7162801" y="4593970"/>
            <a:ext cx="5029198" cy="1076325"/>
          </a:xfrm>
          <a:prstGeom prst="rect">
            <a:avLst/>
          </a:prstGeom>
        </p:spPr>
      </p:pic>
      <p:pic>
        <p:nvPicPr>
          <p:cNvPr id="19" name="Picture 18">
            <a:extLst>
              <a:ext uri="{FF2B5EF4-FFF2-40B4-BE49-F238E27FC236}">
                <a16:creationId xmlns:a16="http://schemas.microsoft.com/office/drawing/2014/main" id="{0A31D849-D227-427F-B448-CE0E1593FA19}"/>
              </a:ext>
            </a:extLst>
          </p:cNvPr>
          <p:cNvPicPr>
            <a:picLocks noChangeAspect="1"/>
          </p:cNvPicPr>
          <p:nvPr/>
        </p:nvPicPr>
        <p:blipFill>
          <a:blip r:embed="rId7"/>
          <a:stretch>
            <a:fillRect/>
          </a:stretch>
        </p:blipFill>
        <p:spPr>
          <a:xfrm>
            <a:off x="7162801" y="5670295"/>
            <a:ext cx="5029198" cy="1047750"/>
          </a:xfrm>
          <a:prstGeom prst="rect">
            <a:avLst/>
          </a:prstGeom>
        </p:spPr>
      </p:pic>
      <p:pic>
        <p:nvPicPr>
          <p:cNvPr id="21" name="Picture 20">
            <a:extLst>
              <a:ext uri="{FF2B5EF4-FFF2-40B4-BE49-F238E27FC236}">
                <a16:creationId xmlns:a16="http://schemas.microsoft.com/office/drawing/2014/main" id="{3DBACEE0-B08B-4EDF-8E4B-7CF1BEFC2D9A}"/>
              </a:ext>
            </a:extLst>
          </p:cNvPr>
          <p:cNvPicPr>
            <a:picLocks noChangeAspect="1"/>
          </p:cNvPicPr>
          <p:nvPr/>
        </p:nvPicPr>
        <p:blipFill>
          <a:blip r:embed="rId8"/>
          <a:stretch>
            <a:fillRect/>
          </a:stretch>
        </p:blipFill>
        <p:spPr>
          <a:xfrm>
            <a:off x="6430292" y="4695895"/>
            <a:ext cx="776754" cy="809625"/>
          </a:xfrm>
          <a:prstGeom prst="rect">
            <a:avLst/>
          </a:prstGeom>
        </p:spPr>
      </p:pic>
      <p:pic>
        <p:nvPicPr>
          <p:cNvPr id="23" name="Picture 22">
            <a:extLst>
              <a:ext uri="{FF2B5EF4-FFF2-40B4-BE49-F238E27FC236}">
                <a16:creationId xmlns:a16="http://schemas.microsoft.com/office/drawing/2014/main" id="{8BDE7581-9552-4DDE-8DA1-49240D50F4A4}"/>
              </a:ext>
            </a:extLst>
          </p:cNvPr>
          <p:cNvPicPr>
            <a:picLocks noChangeAspect="1"/>
          </p:cNvPicPr>
          <p:nvPr/>
        </p:nvPicPr>
        <p:blipFill>
          <a:blip r:embed="rId9"/>
          <a:stretch>
            <a:fillRect/>
          </a:stretch>
        </p:blipFill>
        <p:spPr>
          <a:xfrm>
            <a:off x="6430291" y="5505521"/>
            <a:ext cx="732510" cy="974400"/>
          </a:xfrm>
          <a:prstGeom prst="rect">
            <a:avLst/>
          </a:prstGeom>
        </p:spPr>
      </p:pic>
      <p:pic>
        <p:nvPicPr>
          <p:cNvPr id="25" name="Picture 24">
            <a:extLst>
              <a:ext uri="{FF2B5EF4-FFF2-40B4-BE49-F238E27FC236}">
                <a16:creationId xmlns:a16="http://schemas.microsoft.com/office/drawing/2014/main" id="{1851A49A-3B78-41EF-8B12-993B50529090}"/>
              </a:ext>
            </a:extLst>
          </p:cNvPr>
          <p:cNvPicPr>
            <a:picLocks noChangeAspect="1"/>
          </p:cNvPicPr>
          <p:nvPr/>
        </p:nvPicPr>
        <p:blipFill>
          <a:blip r:embed="rId10"/>
          <a:stretch>
            <a:fillRect/>
          </a:stretch>
        </p:blipFill>
        <p:spPr>
          <a:xfrm>
            <a:off x="139803" y="3916078"/>
            <a:ext cx="6216752" cy="2865567"/>
          </a:xfrm>
          <a:prstGeom prst="rect">
            <a:avLst/>
          </a:prstGeom>
        </p:spPr>
      </p:pic>
    </p:spTree>
    <p:extLst>
      <p:ext uri="{BB962C8B-B14F-4D97-AF65-F5344CB8AC3E}">
        <p14:creationId xmlns:p14="http://schemas.microsoft.com/office/powerpoint/2010/main" val="12531739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E4E366E-272A-409E-840F-9A6A64A9E3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2" name="Rectangle 11">
            <a:extLst>
              <a:ext uri="{FF2B5EF4-FFF2-40B4-BE49-F238E27FC236}">
                <a16:creationId xmlns:a16="http://schemas.microsoft.com/office/drawing/2014/main" id="{A721560C-E4AB-4287-A29C-3F6916794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4" name="Freeform 7">
            <a:extLst>
              <a:ext uri="{FF2B5EF4-FFF2-40B4-BE49-F238E27FC236}">
                <a16:creationId xmlns:a16="http://schemas.microsoft.com/office/drawing/2014/main" id="{DF6CFF07-D953-4F9C-9A0E-E0A6AACB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6" name="Freeform: Shape 15">
            <a:extLst>
              <a:ext uri="{FF2B5EF4-FFF2-40B4-BE49-F238E27FC236}">
                <a16:creationId xmlns:a16="http://schemas.microsoft.com/office/drawing/2014/main" id="{DAA4FEEE-0B5F-41BF-825D-60F9FB089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5" name="Rectangle 1">
            <a:extLst>
              <a:ext uri="{FF2B5EF4-FFF2-40B4-BE49-F238E27FC236}">
                <a16:creationId xmlns:a16="http://schemas.microsoft.com/office/drawing/2014/main" id="{31090D35-BA60-479D-8E1A-E1E439C46D9A}"/>
              </a:ext>
            </a:extLst>
          </p:cNvPr>
          <p:cNvSpPr>
            <a:spLocks noChangeArrowheads="1"/>
          </p:cNvSpPr>
          <p:nvPr/>
        </p:nvSpPr>
        <p:spPr bwMode="auto">
          <a:xfrm>
            <a:off x="187702" y="2548280"/>
            <a:ext cx="5908298" cy="411980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0" compatLnSpc="1">
            <a:prstTxWarp prst="textNoShape">
              <a:avLst/>
            </a:prstTxWarp>
            <a:normAutofit/>
          </a:bodyPr>
          <a:lstStyle/>
          <a:p>
            <a:pPr marL="285750" marR="0" lvl="0" indent="-285750" algn="l" defTabSz="457200" rtl="0" eaLnBrk="1" fontAlgn="base" latinLnBrk="0" hangingPunct="1">
              <a:lnSpc>
                <a:spcPct val="90000"/>
              </a:lnSpc>
              <a:spcBef>
                <a:spcPts val="1000"/>
              </a:spcBef>
              <a:spcAft>
                <a:spcPts val="0"/>
              </a:spcAft>
              <a:buClr>
                <a:prstClr val="black"/>
              </a:buClr>
              <a:buSzPct val="80000"/>
              <a:buFont typeface="Wingdings" panose="05000000000000000000" pitchFamily="2" charset="2"/>
              <a:buChar char="v"/>
              <a:tabLst/>
              <a:defRPr/>
            </a:pPr>
            <a:r>
              <a:rPr kumimoji="0" lang="en-US" alt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Consider a dataset of house prices with the following variables:</a:t>
            </a:r>
          </a:p>
          <a:p>
            <a:pPr marL="0" marR="0" lvl="0" indent="0" algn="l" defTabSz="457200" rtl="0" eaLnBrk="1" fontAlgn="base" latinLnBrk="0" hangingPunct="1">
              <a:lnSpc>
                <a:spcPct val="90000"/>
              </a:lnSpc>
              <a:spcBef>
                <a:spcPts val="1000"/>
              </a:spcBef>
              <a:spcAft>
                <a:spcPts val="0"/>
              </a:spcAft>
              <a:buClr>
                <a:prstClr val="black"/>
              </a:buClr>
              <a:buSzPct val="80000"/>
              <a:buFontTx/>
              <a:buNone/>
              <a:tabLst/>
              <a:defRPr/>
            </a:pPr>
            <a:r>
              <a:rPr kumimoji="0" lang="en-US" alt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Square footage of the house (in square meters)</a:t>
            </a:r>
          </a:p>
          <a:p>
            <a:pPr marL="0" marR="0" lvl="0" indent="0" algn="l" defTabSz="457200" rtl="0" eaLnBrk="1" fontAlgn="base" latinLnBrk="0" hangingPunct="1">
              <a:lnSpc>
                <a:spcPct val="90000"/>
              </a:lnSpc>
              <a:spcBef>
                <a:spcPts val="1000"/>
              </a:spcBef>
              <a:spcAft>
                <a:spcPts val="0"/>
              </a:spcAft>
              <a:buClr>
                <a:prstClr val="black"/>
              </a:buClr>
              <a:buSzPct val="80000"/>
              <a:buFontTx/>
              <a:buNone/>
              <a:tabLst/>
              <a:defRPr/>
            </a:pPr>
            <a:r>
              <a:rPr kumimoji="0" lang="en-US" alt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The corresponding price of the house (in $1000).</a:t>
            </a:r>
          </a:p>
          <a:p>
            <a:pPr marL="0" marR="0" lvl="0" indent="0" algn="l" defTabSz="457200" rtl="0" eaLnBrk="1" fontAlgn="base" latinLnBrk="0" hangingPunct="1">
              <a:lnSpc>
                <a:spcPct val="90000"/>
              </a:lnSpc>
              <a:spcBef>
                <a:spcPts val="1000"/>
              </a:spcBef>
              <a:spcAft>
                <a:spcPts val="0"/>
              </a:spcAft>
              <a:buClr>
                <a:prstClr val="black"/>
              </a:buClr>
              <a:buSzPct val="80000"/>
              <a:buFontTx/>
              <a:buNone/>
              <a:tabLst/>
              <a:defRPr/>
            </a:pPr>
            <a:r>
              <a:rPr kumimoji="0" lang="en-US" alt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You are given the following data points:</a:t>
            </a:r>
          </a:p>
          <a:p>
            <a:pPr marL="0" marR="0" lvl="0" indent="0" algn="l" defTabSz="457200" rtl="0" eaLnBrk="1" fontAlgn="base" latinLnBrk="0" hangingPunct="1">
              <a:lnSpc>
                <a:spcPct val="90000"/>
              </a:lnSpc>
              <a:spcBef>
                <a:spcPts val="1000"/>
              </a:spcBef>
              <a:spcAft>
                <a:spcPts val="0"/>
              </a:spcAft>
              <a:buClr>
                <a:prstClr val="black"/>
              </a:buClr>
              <a:buSzPct val="80000"/>
              <a:buFontTx/>
              <a:buNone/>
              <a:tabLst/>
              <a:defRPr/>
            </a:pPr>
            <a:r>
              <a:rPr kumimoji="0" lang="en-US" alt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You want to fit a model to predict the price of houses based on their square footage. Explore three scenarios: underfitting, appropriate fitting, and overfitting, and calculate their errors.</a:t>
            </a:r>
          </a:p>
        </p:txBody>
      </p:sp>
      <p:graphicFrame>
        <p:nvGraphicFramePr>
          <p:cNvPr id="4" name="Table 3">
            <a:extLst>
              <a:ext uri="{FF2B5EF4-FFF2-40B4-BE49-F238E27FC236}">
                <a16:creationId xmlns:a16="http://schemas.microsoft.com/office/drawing/2014/main" id="{CE198DAA-DCA3-4202-9E70-D9918564D5AF}"/>
              </a:ext>
            </a:extLst>
          </p:cNvPr>
          <p:cNvGraphicFramePr>
            <a:graphicFrameLocks noGrp="1"/>
          </p:cNvGraphicFramePr>
          <p:nvPr/>
        </p:nvGraphicFramePr>
        <p:xfrm>
          <a:off x="6288258" y="2603230"/>
          <a:ext cx="5583835" cy="3658689"/>
        </p:xfrm>
        <a:graphic>
          <a:graphicData uri="http://schemas.openxmlformats.org/drawingml/2006/table">
            <a:tbl>
              <a:tblPr firstRow="1" bandRow="1">
                <a:tableStyleId>{D27102A9-8310-4765-A935-A1911B00CA55}</a:tableStyleId>
              </a:tblPr>
              <a:tblGrid>
                <a:gridCol w="2965072">
                  <a:extLst>
                    <a:ext uri="{9D8B030D-6E8A-4147-A177-3AD203B41FA5}">
                      <a16:colId xmlns:a16="http://schemas.microsoft.com/office/drawing/2014/main" val="3567637266"/>
                    </a:ext>
                  </a:extLst>
                </a:gridCol>
                <a:gridCol w="2618763">
                  <a:extLst>
                    <a:ext uri="{9D8B030D-6E8A-4147-A177-3AD203B41FA5}">
                      <a16:colId xmlns:a16="http://schemas.microsoft.com/office/drawing/2014/main" val="2372637884"/>
                    </a:ext>
                  </a:extLst>
                </a:gridCol>
              </a:tblGrid>
              <a:tr h="887664">
                <a:tc>
                  <a:txBody>
                    <a:bodyPr/>
                    <a:lstStyle/>
                    <a:p>
                      <a:pPr algn="ctr"/>
                      <a:r>
                        <a:rPr lang="en-IN" sz="2300">
                          <a:latin typeface="Times New Roman" panose="02020603050405020304" pitchFamily="18" charset="0"/>
                          <a:cs typeface="Times New Roman" panose="02020603050405020304" pitchFamily="18" charset="0"/>
                        </a:rPr>
                        <a:t>Square Footage (x)</a:t>
                      </a:r>
                    </a:p>
                  </a:txBody>
                  <a:tcPr marL="115924" marR="115924" marT="57962" marB="57962" anchor="ctr"/>
                </a:tc>
                <a:tc>
                  <a:txBody>
                    <a:bodyPr/>
                    <a:lstStyle/>
                    <a:p>
                      <a:pPr algn="ctr"/>
                      <a:r>
                        <a:rPr lang="en-IN" sz="2300">
                          <a:latin typeface="Times New Roman" panose="02020603050405020304" pitchFamily="18" charset="0"/>
                          <a:cs typeface="Times New Roman" panose="02020603050405020304" pitchFamily="18" charset="0"/>
                        </a:rPr>
                        <a:t>Price ($1000) (y)</a:t>
                      </a:r>
                    </a:p>
                  </a:txBody>
                  <a:tcPr marL="115924" marR="115924" marT="57962" marB="57962" anchor="ctr"/>
                </a:tc>
                <a:extLst>
                  <a:ext uri="{0D108BD9-81ED-4DB2-BD59-A6C34878D82A}">
                    <a16:rowId xmlns:a16="http://schemas.microsoft.com/office/drawing/2014/main" val="1701061457"/>
                  </a:ext>
                </a:extLst>
              </a:tr>
              <a:tr h="554205">
                <a:tc>
                  <a:txBody>
                    <a:bodyPr/>
                    <a:lstStyle/>
                    <a:p>
                      <a:pPr algn="ctr"/>
                      <a:r>
                        <a:rPr lang="en-IN" sz="2300">
                          <a:latin typeface="Times New Roman" panose="02020603050405020304" pitchFamily="18" charset="0"/>
                          <a:cs typeface="Times New Roman" panose="02020603050405020304" pitchFamily="18" charset="0"/>
                        </a:rPr>
                        <a:t>50</a:t>
                      </a:r>
                    </a:p>
                  </a:txBody>
                  <a:tcPr marL="115924" marR="115924" marT="57962" marB="57962" anchor="ctr"/>
                </a:tc>
                <a:tc>
                  <a:txBody>
                    <a:bodyPr/>
                    <a:lstStyle/>
                    <a:p>
                      <a:pPr algn="ctr"/>
                      <a:r>
                        <a:rPr lang="en-IN" sz="2300">
                          <a:latin typeface="Times New Roman" panose="02020603050405020304" pitchFamily="18" charset="0"/>
                          <a:cs typeface="Times New Roman" panose="02020603050405020304" pitchFamily="18" charset="0"/>
                        </a:rPr>
                        <a:t>150</a:t>
                      </a:r>
                    </a:p>
                  </a:txBody>
                  <a:tcPr marL="115924" marR="115924" marT="57962" marB="57962" anchor="ctr"/>
                </a:tc>
                <a:extLst>
                  <a:ext uri="{0D108BD9-81ED-4DB2-BD59-A6C34878D82A}">
                    <a16:rowId xmlns:a16="http://schemas.microsoft.com/office/drawing/2014/main" val="2140970940"/>
                  </a:ext>
                </a:extLst>
              </a:tr>
              <a:tr h="554205">
                <a:tc>
                  <a:txBody>
                    <a:bodyPr/>
                    <a:lstStyle/>
                    <a:p>
                      <a:pPr algn="ctr"/>
                      <a:r>
                        <a:rPr lang="en-IN" sz="2300">
                          <a:latin typeface="Times New Roman" panose="02020603050405020304" pitchFamily="18" charset="0"/>
                          <a:cs typeface="Times New Roman" panose="02020603050405020304" pitchFamily="18" charset="0"/>
                        </a:rPr>
                        <a:t>60</a:t>
                      </a:r>
                    </a:p>
                  </a:txBody>
                  <a:tcPr marL="115924" marR="115924" marT="57962" marB="57962" anchor="ctr"/>
                </a:tc>
                <a:tc>
                  <a:txBody>
                    <a:bodyPr/>
                    <a:lstStyle/>
                    <a:p>
                      <a:pPr algn="ctr"/>
                      <a:r>
                        <a:rPr lang="en-IN" sz="2300">
                          <a:latin typeface="Times New Roman" panose="02020603050405020304" pitchFamily="18" charset="0"/>
                          <a:cs typeface="Times New Roman" panose="02020603050405020304" pitchFamily="18" charset="0"/>
                        </a:rPr>
                        <a:t>180</a:t>
                      </a:r>
                    </a:p>
                  </a:txBody>
                  <a:tcPr marL="115924" marR="115924" marT="57962" marB="57962" anchor="ctr"/>
                </a:tc>
                <a:extLst>
                  <a:ext uri="{0D108BD9-81ED-4DB2-BD59-A6C34878D82A}">
                    <a16:rowId xmlns:a16="http://schemas.microsoft.com/office/drawing/2014/main" val="207066145"/>
                  </a:ext>
                </a:extLst>
              </a:tr>
              <a:tr h="554205">
                <a:tc>
                  <a:txBody>
                    <a:bodyPr/>
                    <a:lstStyle/>
                    <a:p>
                      <a:pPr algn="ctr"/>
                      <a:r>
                        <a:rPr lang="en-IN" sz="2300">
                          <a:latin typeface="Times New Roman" panose="02020603050405020304" pitchFamily="18" charset="0"/>
                          <a:cs typeface="Times New Roman" panose="02020603050405020304" pitchFamily="18" charset="0"/>
                        </a:rPr>
                        <a:t>70</a:t>
                      </a:r>
                    </a:p>
                  </a:txBody>
                  <a:tcPr marL="115924" marR="115924" marT="57962" marB="57962" anchor="ctr"/>
                </a:tc>
                <a:tc>
                  <a:txBody>
                    <a:bodyPr/>
                    <a:lstStyle/>
                    <a:p>
                      <a:pPr algn="ctr"/>
                      <a:r>
                        <a:rPr lang="en-IN" sz="2300">
                          <a:latin typeface="Times New Roman" panose="02020603050405020304" pitchFamily="18" charset="0"/>
                          <a:cs typeface="Times New Roman" panose="02020603050405020304" pitchFamily="18" charset="0"/>
                        </a:rPr>
                        <a:t>200</a:t>
                      </a:r>
                    </a:p>
                  </a:txBody>
                  <a:tcPr marL="115924" marR="115924" marT="57962" marB="57962" anchor="ctr"/>
                </a:tc>
                <a:extLst>
                  <a:ext uri="{0D108BD9-81ED-4DB2-BD59-A6C34878D82A}">
                    <a16:rowId xmlns:a16="http://schemas.microsoft.com/office/drawing/2014/main" val="765708121"/>
                  </a:ext>
                </a:extLst>
              </a:tr>
              <a:tr h="554205">
                <a:tc>
                  <a:txBody>
                    <a:bodyPr/>
                    <a:lstStyle/>
                    <a:p>
                      <a:pPr algn="ctr"/>
                      <a:r>
                        <a:rPr lang="en-IN" sz="2300">
                          <a:latin typeface="Times New Roman" panose="02020603050405020304" pitchFamily="18" charset="0"/>
                          <a:cs typeface="Times New Roman" panose="02020603050405020304" pitchFamily="18" charset="0"/>
                        </a:rPr>
                        <a:t>80</a:t>
                      </a:r>
                    </a:p>
                  </a:txBody>
                  <a:tcPr marL="115924" marR="115924" marT="57962" marB="57962" anchor="ctr"/>
                </a:tc>
                <a:tc>
                  <a:txBody>
                    <a:bodyPr/>
                    <a:lstStyle/>
                    <a:p>
                      <a:pPr algn="ctr"/>
                      <a:r>
                        <a:rPr lang="en-IN" sz="2300">
                          <a:latin typeface="Times New Roman" panose="02020603050405020304" pitchFamily="18" charset="0"/>
                          <a:cs typeface="Times New Roman" panose="02020603050405020304" pitchFamily="18" charset="0"/>
                        </a:rPr>
                        <a:t>220</a:t>
                      </a:r>
                    </a:p>
                  </a:txBody>
                  <a:tcPr marL="115924" marR="115924" marT="57962" marB="57962" anchor="ctr"/>
                </a:tc>
                <a:extLst>
                  <a:ext uri="{0D108BD9-81ED-4DB2-BD59-A6C34878D82A}">
                    <a16:rowId xmlns:a16="http://schemas.microsoft.com/office/drawing/2014/main" val="1834173995"/>
                  </a:ext>
                </a:extLst>
              </a:tr>
              <a:tr h="554205">
                <a:tc>
                  <a:txBody>
                    <a:bodyPr/>
                    <a:lstStyle/>
                    <a:p>
                      <a:pPr algn="ctr"/>
                      <a:r>
                        <a:rPr lang="en-IN" sz="2300">
                          <a:latin typeface="Times New Roman" panose="02020603050405020304" pitchFamily="18" charset="0"/>
                          <a:cs typeface="Times New Roman" panose="02020603050405020304" pitchFamily="18" charset="0"/>
                        </a:rPr>
                        <a:t>90</a:t>
                      </a:r>
                    </a:p>
                  </a:txBody>
                  <a:tcPr marL="115924" marR="115924" marT="57962" marB="57962" anchor="ctr"/>
                </a:tc>
                <a:tc>
                  <a:txBody>
                    <a:bodyPr/>
                    <a:lstStyle/>
                    <a:p>
                      <a:pPr algn="ctr"/>
                      <a:r>
                        <a:rPr lang="en-IN" sz="2300" dirty="0">
                          <a:latin typeface="Times New Roman" panose="02020603050405020304" pitchFamily="18" charset="0"/>
                          <a:cs typeface="Times New Roman" panose="02020603050405020304" pitchFamily="18" charset="0"/>
                        </a:rPr>
                        <a:t>250</a:t>
                      </a:r>
                    </a:p>
                  </a:txBody>
                  <a:tcPr marL="115924" marR="115924" marT="57962" marB="57962" anchor="ctr"/>
                </a:tc>
                <a:extLst>
                  <a:ext uri="{0D108BD9-81ED-4DB2-BD59-A6C34878D82A}">
                    <a16:rowId xmlns:a16="http://schemas.microsoft.com/office/drawing/2014/main" val="436574647"/>
                  </a:ext>
                </a:extLst>
              </a:tr>
            </a:tbl>
          </a:graphicData>
        </a:graphic>
      </p:graphicFrame>
    </p:spTree>
    <p:extLst>
      <p:ext uri="{BB962C8B-B14F-4D97-AF65-F5344CB8AC3E}">
        <p14:creationId xmlns:p14="http://schemas.microsoft.com/office/powerpoint/2010/main" val="1243226544"/>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C931E09-9B28-4431-AD87-CBD0F2E13D00}"/>
              </a:ext>
            </a:extLst>
          </p:cNvPr>
          <p:cNvPicPr>
            <a:picLocks noChangeAspect="1"/>
          </p:cNvPicPr>
          <p:nvPr/>
        </p:nvPicPr>
        <p:blipFill>
          <a:blip r:embed="rId2"/>
          <a:stretch>
            <a:fillRect/>
          </a:stretch>
        </p:blipFill>
        <p:spPr>
          <a:xfrm>
            <a:off x="61091" y="44244"/>
            <a:ext cx="6487195" cy="3645300"/>
          </a:xfrm>
          <a:prstGeom prst="rect">
            <a:avLst/>
          </a:prstGeom>
        </p:spPr>
      </p:pic>
      <p:pic>
        <p:nvPicPr>
          <p:cNvPr id="11" name="Picture 10">
            <a:extLst>
              <a:ext uri="{FF2B5EF4-FFF2-40B4-BE49-F238E27FC236}">
                <a16:creationId xmlns:a16="http://schemas.microsoft.com/office/drawing/2014/main" id="{340F2F64-2795-4AF9-B842-15ADDE4D23AD}"/>
              </a:ext>
            </a:extLst>
          </p:cNvPr>
          <p:cNvPicPr>
            <a:picLocks noChangeAspect="1"/>
          </p:cNvPicPr>
          <p:nvPr/>
        </p:nvPicPr>
        <p:blipFill>
          <a:blip r:embed="rId3"/>
          <a:stretch>
            <a:fillRect/>
          </a:stretch>
        </p:blipFill>
        <p:spPr>
          <a:xfrm>
            <a:off x="61091" y="3721525"/>
            <a:ext cx="6487195" cy="2988991"/>
          </a:xfrm>
          <a:prstGeom prst="rect">
            <a:avLst/>
          </a:prstGeom>
        </p:spPr>
      </p:pic>
      <p:pic>
        <p:nvPicPr>
          <p:cNvPr id="13" name="Picture 12">
            <a:extLst>
              <a:ext uri="{FF2B5EF4-FFF2-40B4-BE49-F238E27FC236}">
                <a16:creationId xmlns:a16="http://schemas.microsoft.com/office/drawing/2014/main" id="{2E1F1E8A-9899-4319-86E5-FF8F6204E385}"/>
              </a:ext>
            </a:extLst>
          </p:cNvPr>
          <p:cNvPicPr>
            <a:picLocks noChangeAspect="1"/>
          </p:cNvPicPr>
          <p:nvPr/>
        </p:nvPicPr>
        <p:blipFill>
          <a:blip r:embed="rId4"/>
          <a:stretch>
            <a:fillRect/>
          </a:stretch>
        </p:blipFill>
        <p:spPr>
          <a:xfrm>
            <a:off x="6592533" y="44243"/>
            <a:ext cx="5567143" cy="3274143"/>
          </a:xfrm>
          <a:prstGeom prst="rect">
            <a:avLst/>
          </a:prstGeom>
        </p:spPr>
      </p:pic>
      <p:pic>
        <p:nvPicPr>
          <p:cNvPr id="15" name="Picture 14">
            <a:extLst>
              <a:ext uri="{FF2B5EF4-FFF2-40B4-BE49-F238E27FC236}">
                <a16:creationId xmlns:a16="http://schemas.microsoft.com/office/drawing/2014/main" id="{26ED8459-496D-4BB3-9AE1-4ACE1B53645E}"/>
              </a:ext>
            </a:extLst>
          </p:cNvPr>
          <p:cNvPicPr>
            <a:picLocks noChangeAspect="1"/>
          </p:cNvPicPr>
          <p:nvPr/>
        </p:nvPicPr>
        <p:blipFill>
          <a:blip r:embed="rId5"/>
          <a:stretch>
            <a:fillRect/>
          </a:stretch>
        </p:blipFill>
        <p:spPr>
          <a:xfrm>
            <a:off x="6592532" y="3318387"/>
            <a:ext cx="5567143" cy="3392129"/>
          </a:xfrm>
          <a:prstGeom prst="rect">
            <a:avLst/>
          </a:prstGeom>
        </p:spPr>
      </p:pic>
    </p:spTree>
    <p:extLst>
      <p:ext uri="{BB962C8B-B14F-4D97-AF65-F5344CB8AC3E}">
        <p14:creationId xmlns:p14="http://schemas.microsoft.com/office/powerpoint/2010/main" val="6132727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34" name="Picture 11">
            <a:extLst>
              <a:ext uri="{FF2B5EF4-FFF2-40B4-BE49-F238E27FC236}">
                <a16:creationId xmlns:a16="http://schemas.microsoft.com/office/drawing/2014/main" id="{3CC8D252-8044-458D-A776-6A5833FEFD2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35" name="Picture 13">
            <a:extLst>
              <a:ext uri="{FF2B5EF4-FFF2-40B4-BE49-F238E27FC236}">
                <a16:creationId xmlns:a16="http://schemas.microsoft.com/office/drawing/2014/main" id="{E884AA69-7728-499C-8FA7-A3FCA738EB7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6" name="Oval 15">
            <a:extLst>
              <a:ext uri="{FF2B5EF4-FFF2-40B4-BE49-F238E27FC236}">
                <a16:creationId xmlns:a16="http://schemas.microsoft.com/office/drawing/2014/main" id="{79760FB8-CC91-426C-9EF3-A58786866B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37" name="Picture 17">
            <a:extLst>
              <a:ext uri="{FF2B5EF4-FFF2-40B4-BE49-F238E27FC236}">
                <a16:creationId xmlns:a16="http://schemas.microsoft.com/office/drawing/2014/main" id="{CE274F2C-FBD9-4A60-B6A0-FB7532F599F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38" name="Picture 19">
            <a:extLst>
              <a:ext uri="{FF2B5EF4-FFF2-40B4-BE49-F238E27FC236}">
                <a16:creationId xmlns:a16="http://schemas.microsoft.com/office/drawing/2014/main" id="{D543DFE3-F007-48D9-A223-F7351802D47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39" name="Rectangle 21">
            <a:extLst>
              <a:ext uri="{FF2B5EF4-FFF2-40B4-BE49-F238E27FC236}">
                <a16:creationId xmlns:a16="http://schemas.microsoft.com/office/drawing/2014/main" id="{09E7EBD1-9868-4F2F-B4FF-A89B93CFB6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useBgFill="1">
        <p:nvSpPr>
          <p:cNvPr id="40" name="Rectangle 23">
            <a:extLst>
              <a:ext uri="{FF2B5EF4-FFF2-40B4-BE49-F238E27FC236}">
                <a16:creationId xmlns:a16="http://schemas.microsoft.com/office/drawing/2014/main" id="{552CF15B-B62D-425C-826D-EDECC5BA3C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41" name="Rectangle 25">
            <a:extLst>
              <a:ext uri="{FF2B5EF4-FFF2-40B4-BE49-F238E27FC236}">
                <a16:creationId xmlns:a16="http://schemas.microsoft.com/office/drawing/2014/main" id="{C3299DF8-AE9C-4FAD-9FFA-8EF6DD8EC6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10905067"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42" name="Rectangle 27">
            <a:extLst>
              <a:ext uri="{FF2B5EF4-FFF2-40B4-BE49-F238E27FC236}">
                <a16:creationId xmlns:a16="http://schemas.microsoft.com/office/drawing/2014/main" id="{E988BDCF-FA66-4854-A037-4AC6C70E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5" name="Picture 4">
            <a:extLst>
              <a:ext uri="{FF2B5EF4-FFF2-40B4-BE49-F238E27FC236}">
                <a16:creationId xmlns:a16="http://schemas.microsoft.com/office/drawing/2014/main" id="{744E9B87-9134-4E29-9EF4-7E2A3C6740A7}"/>
              </a:ext>
            </a:extLst>
          </p:cNvPr>
          <p:cNvPicPr>
            <a:picLocks noChangeAspect="1"/>
          </p:cNvPicPr>
          <p:nvPr/>
        </p:nvPicPr>
        <p:blipFill>
          <a:blip r:embed="rId7"/>
          <a:stretch>
            <a:fillRect/>
          </a:stretch>
        </p:blipFill>
        <p:spPr>
          <a:xfrm>
            <a:off x="123209" y="283444"/>
            <a:ext cx="6147129" cy="6262789"/>
          </a:xfrm>
          <a:prstGeom prst="rect">
            <a:avLst/>
          </a:prstGeom>
        </p:spPr>
      </p:pic>
      <p:sp>
        <p:nvSpPr>
          <p:cNvPr id="43" name="Rectangle 29">
            <a:extLst>
              <a:ext uri="{FF2B5EF4-FFF2-40B4-BE49-F238E27FC236}">
                <a16:creationId xmlns:a16="http://schemas.microsoft.com/office/drawing/2014/main" id="{F54F5317-715A-4856-908F-8B232EB6D1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7" name="Picture 6">
            <a:extLst>
              <a:ext uri="{FF2B5EF4-FFF2-40B4-BE49-F238E27FC236}">
                <a16:creationId xmlns:a16="http://schemas.microsoft.com/office/drawing/2014/main" id="{CE351A18-BD7B-4CD3-998C-7D8EE532CDFF}"/>
              </a:ext>
            </a:extLst>
          </p:cNvPr>
          <p:cNvPicPr>
            <a:picLocks noChangeAspect="1"/>
          </p:cNvPicPr>
          <p:nvPr/>
        </p:nvPicPr>
        <p:blipFill>
          <a:blip r:embed="rId8"/>
          <a:stretch>
            <a:fillRect/>
          </a:stretch>
        </p:blipFill>
        <p:spPr>
          <a:xfrm>
            <a:off x="6270338" y="283445"/>
            <a:ext cx="5921662" cy="6291112"/>
          </a:xfrm>
          <a:prstGeom prst="rect">
            <a:avLst/>
          </a:prstGeom>
        </p:spPr>
      </p:pic>
    </p:spTree>
    <p:extLst>
      <p:ext uri="{BB962C8B-B14F-4D97-AF65-F5344CB8AC3E}">
        <p14:creationId xmlns:p14="http://schemas.microsoft.com/office/powerpoint/2010/main" val="4236652761"/>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otalTime>77</TotalTime>
  <Words>1708</Words>
  <Application>Microsoft Office PowerPoint</Application>
  <PresentationFormat>Widescreen</PresentationFormat>
  <Paragraphs>132</Paragraphs>
  <Slides>17</Slides>
  <Notes>0</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17</vt:i4>
      </vt:variant>
    </vt:vector>
  </HeadingPairs>
  <TitlesOfParts>
    <vt:vector size="31" baseType="lpstr">
      <vt:lpstr>Meiryo</vt:lpstr>
      <vt:lpstr>Arial</vt:lpstr>
      <vt:lpstr>Calibri</vt:lpstr>
      <vt:lpstr>Calibri Light</vt:lpstr>
      <vt:lpstr>Century Gothic</vt:lpstr>
      <vt:lpstr>erdana</vt:lpstr>
      <vt:lpstr>inter-bold</vt:lpstr>
      <vt:lpstr>inter-regular</vt:lpstr>
      <vt:lpstr>Nunito</vt:lpstr>
      <vt:lpstr>Times New Roman</vt:lpstr>
      <vt:lpstr>Wingdings</vt:lpstr>
      <vt:lpstr>Wingdings 3</vt:lpstr>
      <vt:lpstr>Office Theme</vt:lpstr>
      <vt:lpstr>Ion</vt:lpstr>
      <vt:lpstr>Artificial Intelligence and Machine Learning</vt:lpstr>
      <vt:lpstr>ERRORS IN MACHINE LEARNING</vt:lpstr>
      <vt:lpstr>TYPES OF ERRORS IN MACHINE LEARNING</vt:lpstr>
      <vt:lpstr>BIAS IN MACHINE LEARNING</vt:lpstr>
      <vt:lpstr>VARIANCE IN MACHINE LEARNING</vt:lpstr>
      <vt:lpstr>Different Combinations of Bias-Variance </vt:lpstr>
      <vt:lpstr>PowerPoint Presentation</vt:lpstr>
      <vt:lpstr>Bias-Variance Trade-Off </vt:lpstr>
      <vt:lpstr>Overfitting and Underfitting</vt:lpstr>
      <vt:lpstr>Techniques used to remove Overfitting</vt:lpstr>
      <vt:lpstr>Underfitting</vt:lpstr>
      <vt:lpstr>Ways to reduce High Bias and High Variance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Artificial Intelligence and Machine Learning</dc:title>
  <dc:creator>Ishan Budhiraja</dc:creator>
  <cp:lastModifiedBy>Ishan Budhiraja</cp:lastModifiedBy>
  <cp:revision>1</cp:revision>
  <dcterms:created xsi:type="dcterms:W3CDTF">2025-08-13T08:59:53Z</dcterms:created>
  <dcterms:modified xsi:type="dcterms:W3CDTF">2025-08-20T06:01:33Z</dcterms:modified>
</cp:coreProperties>
</file>