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853" r:id="rId3"/>
    <p:sldId id="864" r:id="rId4"/>
    <p:sldId id="854" r:id="rId5"/>
    <p:sldId id="874" r:id="rId6"/>
    <p:sldId id="860" r:id="rId7"/>
    <p:sldId id="861" r:id="rId8"/>
    <p:sldId id="855" r:id="rId9"/>
    <p:sldId id="856" r:id="rId10"/>
    <p:sldId id="857" r:id="rId11"/>
    <p:sldId id="866" r:id="rId12"/>
    <p:sldId id="265" r:id="rId13"/>
    <p:sldId id="261" r:id="rId14"/>
    <p:sldId id="924" r:id="rId15"/>
    <p:sldId id="925" r:id="rId16"/>
    <p:sldId id="918" r:id="rId17"/>
    <p:sldId id="922" r:id="rId18"/>
    <p:sldId id="923"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5E8638A-E5CD-4EB7-A732-2853D6655CB8}" v="10" dt="2025-08-10T15:46:25.163"/>
  </p1510:revLst>
</p1510:revInfo>
</file>

<file path=ppt/tableStyles.xml><?xml version="1.0" encoding="utf-8"?>
<a:tblStyleLst xmlns:a="http://schemas.openxmlformats.org/drawingml/2006/main" def="{5C22544A-7EE6-4342-B048-85BDC9FD1C3A}">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8" d="100"/>
          <a:sy n="68" d="100"/>
        </p:scale>
        <p:origin x="738"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Ishan Budhiraja" userId="eb133298-5430-499e-863b-c83ca00bb7f6" providerId="ADAL" clId="{65E8638A-E5CD-4EB7-A732-2853D6655CB8}"/>
    <pc:docChg chg="undo custSel addSld delSld modSld sldOrd">
      <pc:chgData name="Ishan Budhiraja" userId="eb133298-5430-499e-863b-c83ca00bb7f6" providerId="ADAL" clId="{65E8638A-E5CD-4EB7-A732-2853D6655CB8}" dt="2025-08-10T15:47:00.409" v="641" actId="14100"/>
      <pc:docMkLst>
        <pc:docMk/>
      </pc:docMkLst>
      <pc:sldChg chg="modSp">
        <pc:chgData name="Ishan Budhiraja" userId="eb133298-5430-499e-863b-c83ca00bb7f6" providerId="ADAL" clId="{65E8638A-E5CD-4EB7-A732-2853D6655CB8}" dt="2025-08-08T03:15:40.524" v="2" actId="14100"/>
        <pc:sldMkLst>
          <pc:docMk/>
          <pc:sldMk cId="1620695636" sldId="265"/>
        </pc:sldMkLst>
        <pc:picChg chg="mod">
          <ac:chgData name="Ishan Budhiraja" userId="eb133298-5430-499e-863b-c83ca00bb7f6" providerId="ADAL" clId="{65E8638A-E5CD-4EB7-A732-2853D6655CB8}" dt="2025-08-08T03:15:40.524" v="2" actId="14100"/>
          <ac:picMkLst>
            <pc:docMk/>
            <pc:sldMk cId="1620695636" sldId="265"/>
            <ac:picMk id="3074" creationId="{0A1608D5-F0D8-44B9-ADC4-876477217F0E}"/>
          </ac:picMkLst>
        </pc:picChg>
      </pc:sldChg>
      <pc:sldChg chg="modSp add mod">
        <pc:chgData name="Ishan Budhiraja" userId="eb133298-5430-499e-863b-c83ca00bb7f6" providerId="ADAL" clId="{65E8638A-E5CD-4EB7-A732-2853D6655CB8}" dt="2025-08-10T15:46:25.212" v="621" actId="27636"/>
        <pc:sldMkLst>
          <pc:docMk/>
          <pc:sldMk cId="1496815886" sldId="855"/>
        </pc:sldMkLst>
        <pc:spChg chg="mod">
          <ac:chgData name="Ishan Budhiraja" userId="eb133298-5430-499e-863b-c83ca00bb7f6" providerId="ADAL" clId="{65E8638A-E5CD-4EB7-A732-2853D6655CB8}" dt="2025-08-10T15:46:25.212" v="621" actId="27636"/>
          <ac:spMkLst>
            <pc:docMk/>
            <pc:sldMk cId="1496815886" sldId="855"/>
            <ac:spMk id="2" creationId="{6760A264-B3A2-4C6D-A896-6CCD35BB6AD3}"/>
          </ac:spMkLst>
        </pc:spChg>
      </pc:sldChg>
      <pc:sldChg chg="modSp add mod">
        <pc:chgData name="Ishan Budhiraja" userId="eb133298-5430-499e-863b-c83ca00bb7f6" providerId="ADAL" clId="{65E8638A-E5CD-4EB7-A732-2853D6655CB8}" dt="2025-08-10T15:47:00.409" v="641" actId="14100"/>
        <pc:sldMkLst>
          <pc:docMk/>
          <pc:sldMk cId="973457743" sldId="856"/>
        </pc:sldMkLst>
        <pc:spChg chg="mod">
          <ac:chgData name="Ishan Budhiraja" userId="eb133298-5430-499e-863b-c83ca00bb7f6" providerId="ADAL" clId="{65E8638A-E5CD-4EB7-A732-2853D6655CB8}" dt="2025-08-10T15:47:00.409" v="641" actId="14100"/>
          <ac:spMkLst>
            <pc:docMk/>
            <pc:sldMk cId="973457743" sldId="856"/>
            <ac:spMk id="2" creationId="{8CBD13BE-9BF7-413F-9B2A-8423B441C09D}"/>
          </ac:spMkLst>
        </pc:spChg>
      </pc:sldChg>
      <pc:sldChg chg="modSp add mod">
        <pc:chgData name="Ishan Budhiraja" userId="eb133298-5430-499e-863b-c83ca00bb7f6" providerId="ADAL" clId="{65E8638A-E5CD-4EB7-A732-2853D6655CB8}" dt="2025-08-10T15:46:25.239" v="623" actId="27636"/>
        <pc:sldMkLst>
          <pc:docMk/>
          <pc:sldMk cId="682340549" sldId="857"/>
        </pc:sldMkLst>
        <pc:spChg chg="mod">
          <ac:chgData name="Ishan Budhiraja" userId="eb133298-5430-499e-863b-c83ca00bb7f6" providerId="ADAL" clId="{65E8638A-E5CD-4EB7-A732-2853D6655CB8}" dt="2025-08-10T15:46:25.239" v="623" actId="27636"/>
          <ac:spMkLst>
            <pc:docMk/>
            <pc:sldMk cId="682340549" sldId="857"/>
            <ac:spMk id="2" creationId="{4835BABD-AF07-4985-8867-1B2109160DCB}"/>
          </ac:spMkLst>
        </pc:spChg>
      </pc:sldChg>
      <pc:sldChg chg="del">
        <pc:chgData name="Ishan Budhiraja" userId="eb133298-5430-499e-863b-c83ca00bb7f6" providerId="ADAL" clId="{65E8638A-E5CD-4EB7-A732-2853D6655CB8}" dt="2025-08-08T03:13:32.824" v="0" actId="47"/>
        <pc:sldMkLst>
          <pc:docMk/>
          <pc:sldMk cId="3659956310" sldId="862"/>
        </pc:sldMkLst>
      </pc:sldChg>
      <pc:sldChg chg="modSp">
        <pc:chgData name="Ishan Budhiraja" userId="eb133298-5430-499e-863b-c83ca00bb7f6" providerId="ADAL" clId="{65E8638A-E5CD-4EB7-A732-2853D6655CB8}" dt="2025-08-10T15:46:07.798" v="619" actId="14100"/>
        <pc:sldMkLst>
          <pc:docMk/>
          <pc:sldMk cId="1528382677" sldId="864"/>
        </pc:sldMkLst>
        <pc:picChg chg="mod">
          <ac:chgData name="Ishan Budhiraja" userId="eb133298-5430-499e-863b-c83ca00bb7f6" providerId="ADAL" clId="{65E8638A-E5CD-4EB7-A732-2853D6655CB8}" dt="2025-08-10T15:46:07.798" v="619" actId="14100"/>
          <ac:picMkLst>
            <pc:docMk/>
            <pc:sldMk cId="1528382677" sldId="864"/>
            <ac:picMk id="6148" creationId="{D4309760-87B5-489E-83A4-3859C6463002}"/>
          </ac:picMkLst>
        </pc:picChg>
      </pc:sldChg>
      <pc:sldChg chg="addSp delSp modSp mod ord">
        <pc:chgData name="Ishan Budhiraja" userId="eb133298-5430-499e-863b-c83ca00bb7f6" providerId="ADAL" clId="{65E8638A-E5CD-4EB7-A732-2853D6655CB8}" dt="2025-08-08T04:16:08.584" v="617" actId="255"/>
        <pc:sldMkLst>
          <pc:docMk/>
          <pc:sldMk cId="2303292706" sldId="918"/>
        </pc:sldMkLst>
        <pc:spChg chg="add mod">
          <ac:chgData name="Ishan Budhiraja" userId="eb133298-5430-499e-863b-c83ca00bb7f6" providerId="ADAL" clId="{65E8638A-E5CD-4EB7-A732-2853D6655CB8}" dt="2025-08-08T04:16:08.584" v="617" actId="255"/>
          <ac:spMkLst>
            <pc:docMk/>
            <pc:sldMk cId="2303292706" sldId="918"/>
            <ac:spMk id="2" creationId="{E4A33FB0-F7A1-4D62-A506-4D9711C0D27A}"/>
          </ac:spMkLst>
        </pc:spChg>
        <pc:picChg chg="mod">
          <ac:chgData name="Ishan Budhiraja" userId="eb133298-5430-499e-863b-c83ca00bb7f6" providerId="ADAL" clId="{65E8638A-E5CD-4EB7-A732-2853D6655CB8}" dt="2025-08-08T04:15:48.588" v="614" actId="1076"/>
          <ac:picMkLst>
            <pc:docMk/>
            <pc:sldMk cId="2303292706" sldId="918"/>
            <ac:picMk id="5" creationId="{C1BEED8D-1A5B-43F5-850C-B6D37913377C}"/>
          </ac:picMkLst>
        </pc:picChg>
        <pc:picChg chg="add del mod">
          <ac:chgData name="Ishan Budhiraja" userId="eb133298-5430-499e-863b-c83ca00bb7f6" providerId="ADAL" clId="{65E8638A-E5CD-4EB7-A732-2853D6655CB8}" dt="2025-08-08T04:15:29.777" v="606" actId="478"/>
          <ac:picMkLst>
            <pc:docMk/>
            <pc:sldMk cId="2303292706" sldId="918"/>
            <ac:picMk id="7" creationId="{4C5A14A3-8402-4117-9A53-1F9FA67BBC6D}"/>
          </ac:picMkLst>
        </pc:picChg>
        <pc:picChg chg="del">
          <ac:chgData name="Ishan Budhiraja" userId="eb133298-5430-499e-863b-c83ca00bb7f6" providerId="ADAL" clId="{65E8638A-E5CD-4EB7-A732-2853D6655CB8}" dt="2025-08-08T04:14:06.031" v="418" actId="478"/>
          <ac:picMkLst>
            <pc:docMk/>
            <pc:sldMk cId="2303292706" sldId="918"/>
            <ac:picMk id="9" creationId="{8E6B61BB-6369-4220-86D9-C64A315DD2E9}"/>
          </ac:picMkLst>
        </pc:picChg>
        <pc:picChg chg="del">
          <ac:chgData name="Ishan Budhiraja" userId="eb133298-5430-499e-863b-c83ca00bb7f6" providerId="ADAL" clId="{65E8638A-E5CD-4EB7-A732-2853D6655CB8}" dt="2025-08-08T04:14:07.555" v="419" actId="478"/>
          <ac:picMkLst>
            <pc:docMk/>
            <pc:sldMk cId="2303292706" sldId="918"/>
            <ac:picMk id="11" creationId="{1D5FC65E-B315-456D-8DC4-EBD6064A05A5}"/>
          </ac:picMkLst>
        </pc:picChg>
        <pc:picChg chg="del">
          <ac:chgData name="Ishan Budhiraja" userId="eb133298-5430-499e-863b-c83ca00bb7f6" providerId="ADAL" clId="{65E8638A-E5CD-4EB7-A732-2853D6655CB8}" dt="2025-08-08T04:14:09.025" v="420" actId="478"/>
          <ac:picMkLst>
            <pc:docMk/>
            <pc:sldMk cId="2303292706" sldId="918"/>
            <ac:picMk id="13" creationId="{74BCC57E-8BEF-461B-AC97-4BB8881D37F1}"/>
          </ac:picMkLst>
        </pc:picChg>
      </pc:sldChg>
      <pc:sldChg chg="addSp delSp modSp new mod setBg">
        <pc:chgData name="Ishan Budhiraja" userId="eb133298-5430-499e-863b-c83ca00bb7f6" providerId="ADAL" clId="{65E8638A-E5CD-4EB7-A732-2853D6655CB8}" dt="2025-08-08T03:52:49.451" v="344" actId="1036"/>
        <pc:sldMkLst>
          <pc:docMk/>
          <pc:sldMk cId="2946282745" sldId="924"/>
        </pc:sldMkLst>
        <pc:spChg chg="del">
          <ac:chgData name="Ishan Budhiraja" userId="eb133298-5430-499e-863b-c83ca00bb7f6" providerId="ADAL" clId="{65E8638A-E5CD-4EB7-A732-2853D6655CB8}" dt="2025-08-08T03:44:57.665" v="8" actId="478"/>
          <ac:spMkLst>
            <pc:docMk/>
            <pc:sldMk cId="2946282745" sldId="924"/>
            <ac:spMk id="2" creationId="{0FB03D82-1998-4390-85C7-EF6272C4D0F8}"/>
          </ac:spMkLst>
        </pc:spChg>
        <pc:spChg chg="del">
          <ac:chgData name="Ishan Budhiraja" userId="eb133298-5430-499e-863b-c83ca00bb7f6" providerId="ADAL" clId="{65E8638A-E5CD-4EB7-A732-2853D6655CB8}" dt="2025-08-08T03:44:59.939" v="9" actId="478"/>
          <ac:spMkLst>
            <pc:docMk/>
            <pc:sldMk cId="2946282745" sldId="924"/>
            <ac:spMk id="3" creationId="{6177B38C-9B99-4CB5-AC02-067238316532}"/>
          </ac:spMkLst>
        </pc:spChg>
        <pc:spChg chg="add mod">
          <ac:chgData name="Ishan Budhiraja" userId="eb133298-5430-499e-863b-c83ca00bb7f6" providerId="ADAL" clId="{65E8638A-E5CD-4EB7-A732-2853D6655CB8}" dt="2025-08-08T03:52:35.616" v="327" actId="20577"/>
          <ac:spMkLst>
            <pc:docMk/>
            <pc:sldMk cId="2946282745" sldId="924"/>
            <ac:spMk id="5" creationId="{34610DCA-CED4-4428-93CB-E58912E6795D}"/>
          </ac:spMkLst>
        </pc:spChg>
        <pc:spChg chg="add del">
          <ac:chgData name="Ishan Budhiraja" userId="eb133298-5430-499e-863b-c83ca00bb7f6" providerId="ADAL" clId="{65E8638A-E5CD-4EB7-A732-2853D6655CB8}" dt="2025-08-08T03:47:04.899" v="42" actId="22"/>
          <ac:spMkLst>
            <pc:docMk/>
            <pc:sldMk cId="2946282745" sldId="924"/>
            <ac:spMk id="10" creationId="{3F798985-9F14-4FD3-9430-2F73A058BB13}"/>
          </ac:spMkLst>
        </pc:spChg>
        <pc:spChg chg="add del">
          <ac:chgData name="Ishan Budhiraja" userId="eb133298-5430-499e-863b-c83ca00bb7f6" providerId="ADAL" clId="{65E8638A-E5CD-4EB7-A732-2853D6655CB8}" dt="2025-08-08T03:47:06.988" v="43" actId="26606"/>
          <ac:spMkLst>
            <pc:docMk/>
            <pc:sldMk cId="2946282745" sldId="924"/>
            <ac:spMk id="12" creationId="{9B65F7F7-2FCE-8F01-53DE-15C39342BE99}"/>
          </ac:spMkLst>
        </pc:spChg>
        <pc:spChg chg="add mod">
          <ac:chgData name="Ishan Budhiraja" userId="eb133298-5430-499e-863b-c83ca00bb7f6" providerId="ADAL" clId="{65E8638A-E5CD-4EB7-A732-2853D6655CB8}" dt="2025-08-08T03:52:49.451" v="344" actId="1036"/>
          <ac:spMkLst>
            <pc:docMk/>
            <pc:sldMk cId="2946282745" sldId="924"/>
            <ac:spMk id="13" creationId="{45089EAD-A4B4-4782-8D8F-D3D82AE2E3EC}"/>
          </ac:spMkLst>
        </pc:spChg>
        <pc:spChg chg="add mod">
          <ac:chgData name="Ishan Budhiraja" userId="eb133298-5430-499e-863b-c83ca00bb7f6" providerId="ADAL" clId="{65E8638A-E5CD-4EB7-A732-2853D6655CB8}" dt="2025-08-08T03:49:28.757" v="207" actId="20577"/>
          <ac:spMkLst>
            <pc:docMk/>
            <pc:sldMk cId="2946282745" sldId="924"/>
            <ac:spMk id="15" creationId="{0DE9E9AC-9B1A-4CBC-BC03-35E7591973B4}"/>
          </ac:spMkLst>
        </pc:spChg>
        <pc:spChg chg="add del mod">
          <ac:chgData name="Ishan Budhiraja" userId="eb133298-5430-499e-863b-c83ca00bb7f6" providerId="ADAL" clId="{65E8638A-E5CD-4EB7-A732-2853D6655CB8}" dt="2025-08-08T03:52:39.633" v="329" actId="478"/>
          <ac:spMkLst>
            <pc:docMk/>
            <pc:sldMk cId="2946282745" sldId="924"/>
            <ac:spMk id="17" creationId="{EC43A94E-C85B-4F97-8B7F-E96E231C49E6}"/>
          </ac:spMkLst>
        </pc:spChg>
        <pc:graphicFrameChg chg="add del mod modGraphic">
          <ac:chgData name="Ishan Budhiraja" userId="eb133298-5430-499e-863b-c83ca00bb7f6" providerId="ADAL" clId="{65E8638A-E5CD-4EB7-A732-2853D6655CB8}" dt="2025-08-08T03:46:01.869" v="34"/>
          <ac:graphicFrameMkLst>
            <pc:docMk/>
            <pc:sldMk cId="2946282745" sldId="924"/>
            <ac:graphicFrameMk id="6" creationId="{A9AF6B0F-BE14-42D4-B4B3-8DE4B7300026}"/>
          </ac:graphicFrameMkLst>
        </pc:graphicFrameChg>
        <pc:graphicFrameChg chg="add mod modGraphic">
          <ac:chgData name="Ishan Budhiraja" userId="eb133298-5430-499e-863b-c83ca00bb7f6" providerId="ADAL" clId="{65E8638A-E5CD-4EB7-A732-2853D6655CB8}" dt="2025-08-08T03:52:44.754" v="338" actId="1036"/>
          <ac:graphicFrameMkLst>
            <pc:docMk/>
            <pc:sldMk cId="2946282745" sldId="924"/>
            <ac:graphicFrameMk id="7" creationId="{D25476CB-4C74-4B18-B3CF-34E2F495388D}"/>
          </ac:graphicFrameMkLst>
        </pc:graphicFrameChg>
        <pc:picChg chg="add mod">
          <ac:chgData name="Ishan Budhiraja" userId="eb133298-5430-499e-863b-c83ca00bb7f6" providerId="ADAL" clId="{65E8638A-E5CD-4EB7-A732-2853D6655CB8}" dt="2025-08-08T03:48:28.126" v="68" actId="14100"/>
          <ac:picMkLst>
            <pc:docMk/>
            <pc:sldMk cId="2946282745" sldId="924"/>
            <ac:picMk id="14" creationId="{683FD65B-F90F-4024-BB32-EF34764A3211}"/>
          </ac:picMkLst>
        </pc:picChg>
      </pc:sldChg>
      <pc:sldChg chg="addSp delSp modSp new mod setBg">
        <pc:chgData name="Ishan Budhiraja" userId="eb133298-5430-499e-863b-c83ca00bb7f6" providerId="ADAL" clId="{65E8638A-E5CD-4EB7-A732-2853D6655CB8}" dt="2025-08-08T03:58:04.773" v="414" actId="26606"/>
        <pc:sldMkLst>
          <pc:docMk/>
          <pc:sldMk cId="3426614299" sldId="925"/>
        </pc:sldMkLst>
        <pc:spChg chg="del mod">
          <ac:chgData name="Ishan Budhiraja" userId="eb133298-5430-499e-863b-c83ca00bb7f6" providerId="ADAL" clId="{65E8638A-E5CD-4EB7-A732-2853D6655CB8}" dt="2025-08-08T03:54:04.306" v="351" actId="478"/>
          <ac:spMkLst>
            <pc:docMk/>
            <pc:sldMk cId="3426614299" sldId="925"/>
            <ac:spMk id="2" creationId="{28F1F323-B98F-4C15-8C9A-F928658A03F7}"/>
          </ac:spMkLst>
        </pc:spChg>
        <pc:spChg chg="del">
          <ac:chgData name="Ishan Budhiraja" userId="eb133298-5430-499e-863b-c83ca00bb7f6" providerId="ADAL" clId="{65E8638A-E5CD-4EB7-A732-2853D6655CB8}" dt="2025-08-08T03:50:50.562" v="229" actId="478"/>
          <ac:spMkLst>
            <pc:docMk/>
            <pc:sldMk cId="3426614299" sldId="925"/>
            <ac:spMk id="3" creationId="{1B26E0E2-C6F0-4DB1-B6EF-0DF76A95618F}"/>
          </ac:spMkLst>
        </pc:spChg>
        <pc:spChg chg="add del mod">
          <ac:chgData name="Ishan Budhiraja" userId="eb133298-5430-499e-863b-c83ca00bb7f6" providerId="ADAL" clId="{65E8638A-E5CD-4EB7-A732-2853D6655CB8}" dt="2025-08-08T03:54:07.646" v="352" actId="478"/>
          <ac:spMkLst>
            <pc:docMk/>
            <pc:sldMk cId="3426614299" sldId="925"/>
            <ac:spMk id="9" creationId="{986C3F27-C14F-4051-95F7-0ACC50E2AAD3}"/>
          </ac:spMkLst>
        </pc:spChg>
        <pc:spChg chg="add del">
          <ac:chgData name="Ishan Budhiraja" userId="eb133298-5430-499e-863b-c83ca00bb7f6" providerId="ADAL" clId="{65E8638A-E5CD-4EB7-A732-2853D6655CB8}" dt="2025-08-08T03:58:04.773" v="414" actId="26606"/>
          <ac:spMkLst>
            <pc:docMk/>
            <pc:sldMk cId="3426614299" sldId="925"/>
            <ac:spMk id="19" creationId="{E3B4FF89-C45F-4E24-B963-61E855708F2A}"/>
          </ac:spMkLst>
        </pc:spChg>
        <pc:spChg chg="add del">
          <ac:chgData name="Ishan Budhiraja" userId="eb133298-5430-499e-863b-c83ca00bb7f6" providerId="ADAL" clId="{65E8638A-E5CD-4EB7-A732-2853D6655CB8}" dt="2025-08-08T03:58:04.773" v="414" actId="26606"/>
          <ac:spMkLst>
            <pc:docMk/>
            <pc:sldMk cId="3426614299" sldId="925"/>
            <ac:spMk id="20" creationId="{14F25C03-EF67-4344-8AEA-7B3FA0DED024}"/>
          </ac:spMkLst>
        </pc:spChg>
        <pc:spChg chg="add del">
          <ac:chgData name="Ishan Budhiraja" userId="eb133298-5430-499e-863b-c83ca00bb7f6" providerId="ADAL" clId="{65E8638A-E5CD-4EB7-A732-2853D6655CB8}" dt="2025-08-08T03:58:04.773" v="414" actId="26606"/>
          <ac:spMkLst>
            <pc:docMk/>
            <pc:sldMk cId="3426614299" sldId="925"/>
            <ac:spMk id="21" creationId="{F74793DE-3651-410B-B243-8F0B1468E6A4}"/>
          </ac:spMkLst>
        </pc:spChg>
        <pc:spChg chg="add del">
          <ac:chgData name="Ishan Budhiraja" userId="eb133298-5430-499e-863b-c83ca00bb7f6" providerId="ADAL" clId="{65E8638A-E5CD-4EB7-A732-2853D6655CB8}" dt="2025-08-08T03:58:00.020" v="412" actId="26606"/>
          <ac:spMkLst>
            <pc:docMk/>
            <pc:sldMk cId="3426614299" sldId="925"/>
            <ac:spMk id="22" creationId="{E1750109-3B91-4506-B997-0CD8E35A1488}"/>
          </ac:spMkLst>
        </pc:spChg>
        <pc:spChg chg="add del">
          <ac:chgData name="Ishan Budhiraja" userId="eb133298-5430-499e-863b-c83ca00bb7f6" providerId="ADAL" clId="{65E8638A-E5CD-4EB7-A732-2853D6655CB8}" dt="2025-08-08T03:58:00.020" v="412" actId="26606"/>
          <ac:spMkLst>
            <pc:docMk/>
            <pc:sldMk cId="3426614299" sldId="925"/>
            <ac:spMk id="24" creationId="{E72D8D1B-59F6-4FF3-8547-9BBB6129F2FA}"/>
          </ac:spMkLst>
        </pc:spChg>
        <pc:spChg chg="add del">
          <ac:chgData name="Ishan Budhiraja" userId="eb133298-5430-499e-863b-c83ca00bb7f6" providerId="ADAL" clId="{65E8638A-E5CD-4EB7-A732-2853D6655CB8}" dt="2025-08-08T03:58:00.020" v="412" actId="26606"/>
          <ac:spMkLst>
            <pc:docMk/>
            <pc:sldMk cId="3426614299" sldId="925"/>
            <ac:spMk id="26" creationId="{2C444748-5A8D-4B53-89FE-42B455DFA2D1}"/>
          </ac:spMkLst>
        </pc:spChg>
        <pc:spChg chg="add del">
          <ac:chgData name="Ishan Budhiraja" userId="eb133298-5430-499e-863b-c83ca00bb7f6" providerId="ADAL" clId="{65E8638A-E5CD-4EB7-A732-2853D6655CB8}" dt="2025-08-08T03:58:00.020" v="412" actId="26606"/>
          <ac:spMkLst>
            <pc:docMk/>
            <pc:sldMk cId="3426614299" sldId="925"/>
            <ac:spMk id="28" creationId="{14044C96-7CFD-44DB-A579-D77B0D37C681}"/>
          </ac:spMkLst>
        </pc:spChg>
        <pc:spChg chg="add del">
          <ac:chgData name="Ishan Budhiraja" userId="eb133298-5430-499e-863b-c83ca00bb7f6" providerId="ADAL" clId="{65E8638A-E5CD-4EB7-A732-2853D6655CB8}" dt="2025-08-08T03:58:00.020" v="412" actId="26606"/>
          <ac:spMkLst>
            <pc:docMk/>
            <pc:sldMk cId="3426614299" sldId="925"/>
            <ac:spMk id="30" creationId="{8FC8C21F-9484-4A71-ABFA-6C10682FAC3E}"/>
          </ac:spMkLst>
        </pc:spChg>
        <pc:spChg chg="add del">
          <ac:chgData name="Ishan Budhiraja" userId="eb133298-5430-499e-863b-c83ca00bb7f6" providerId="ADAL" clId="{65E8638A-E5CD-4EB7-A732-2853D6655CB8}" dt="2025-08-08T03:58:00.020" v="412" actId="26606"/>
          <ac:spMkLst>
            <pc:docMk/>
            <pc:sldMk cId="3426614299" sldId="925"/>
            <ac:spMk id="32" creationId="{F4FFA271-A10A-4AC3-8F06-E3313A197A80}"/>
          </ac:spMkLst>
        </pc:spChg>
        <pc:spChg chg="add del">
          <ac:chgData name="Ishan Budhiraja" userId="eb133298-5430-499e-863b-c83ca00bb7f6" providerId="ADAL" clId="{65E8638A-E5CD-4EB7-A732-2853D6655CB8}" dt="2025-08-08T03:58:00.020" v="412" actId="26606"/>
          <ac:spMkLst>
            <pc:docMk/>
            <pc:sldMk cId="3426614299" sldId="925"/>
            <ac:spMk id="34" creationId="{7F9FE375-3674-4B26-B67B-30AFAF78CC57}"/>
          </ac:spMkLst>
        </pc:spChg>
        <pc:picChg chg="add mod ord">
          <ac:chgData name="Ishan Budhiraja" userId="eb133298-5430-499e-863b-c83ca00bb7f6" providerId="ADAL" clId="{65E8638A-E5CD-4EB7-A732-2853D6655CB8}" dt="2025-08-08T03:58:04.773" v="414" actId="26606"/>
          <ac:picMkLst>
            <pc:docMk/>
            <pc:sldMk cId="3426614299" sldId="925"/>
            <ac:picMk id="5" creationId="{053C76A8-4050-4AF1-B073-25DF612E360D}"/>
          </ac:picMkLst>
        </pc:picChg>
        <pc:picChg chg="add mod ord">
          <ac:chgData name="Ishan Budhiraja" userId="eb133298-5430-499e-863b-c83ca00bb7f6" providerId="ADAL" clId="{65E8638A-E5CD-4EB7-A732-2853D6655CB8}" dt="2025-08-08T03:58:04.773" v="414" actId="26606"/>
          <ac:picMkLst>
            <pc:docMk/>
            <pc:sldMk cId="3426614299" sldId="925"/>
            <ac:picMk id="7" creationId="{B4D2DD48-3F3F-48A1-9A7B-3F9F18EC769B}"/>
          </ac:picMkLst>
        </pc:picChg>
        <pc:picChg chg="add mod ord">
          <ac:chgData name="Ishan Budhiraja" userId="eb133298-5430-499e-863b-c83ca00bb7f6" providerId="ADAL" clId="{65E8638A-E5CD-4EB7-A732-2853D6655CB8}" dt="2025-08-08T03:58:04.773" v="414" actId="26606"/>
          <ac:picMkLst>
            <pc:docMk/>
            <pc:sldMk cId="3426614299" sldId="925"/>
            <ac:picMk id="11" creationId="{36FC61DC-1A31-49A8-81D7-F22AB596E206}"/>
          </ac:picMkLst>
        </pc:picChg>
        <pc:picChg chg="add mod">
          <ac:chgData name="Ishan Budhiraja" userId="eb133298-5430-499e-863b-c83ca00bb7f6" providerId="ADAL" clId="{65E8638A-E5CD-4EB7-A732-2853D6655CB8}" dt="2025-08-08T03:58:04.773" v="414" actId="26606"/>
          <ac:picMkLst>
            <pc:docMk/>
            <pc:sldMk cId="3426614299" sldId="925"/>
            <ac:picMk id="13" creationId="{98751A64-1D26-45D4-A8D9-58E9AB324B1F}"/>
          </ac:picMkLst>
        </pc:picChg>
        <pc:picChg chg="add mod ord">
          <ac:chgData name="Ishan Budhiraja" userId="eb133298-5430-499e-863b-c83ca00bb7f6" providerId="ADAL" clId="{65E8638A-E5CD-4EB7-A732-2853D6655CB8}" dt="2025-08-08T03:58:04.773" v="414" actId="26606"/>
          <ac:picMkLst>
            <pc:docMk/>
            <pc:sldMk cId="3426614299" sldId="925"/>
            <ac:picMk id="15" creationId="{8C97D46A-CDBC-4530-B96B-F8E014C2DB30}"/>
          </ac:picMkLst>
        </pc:picChg>
        <pc:picChg chg="add mod ord">
          <ac:chgData name="Ishan Budhiraja" userId="eb133298-5430-499e-863b-c83ca00bb7f6" providerId="ADAL" clId="{65E8638A-E5CD-4EB7-A732-2853D6655CB8}" dt="2025-08-08T03:58:04.773" v="414" actId="26606"/>
          <ac:picMkLst>
            <pc:docMk/>
            <pc:sldMk cId="3426614299" sldId="925"/>
            <ac:picMk id="17" creationId="{EA28B3DF-9302-4336-882A-EB6E5220B13D}"/>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9F589E3-E1CC-4297-853D-FBA1C6581494}" type="doc">
      <dgm:prSet loTypeId="urn:microsoft.com/office/officeart/2008/layout/LinedList" loCatId="list" qsTypeId="urn:microsoft.com/office/officeart/2005/8/quickstyle/simple2" qsCatId="simple" csTypeId="urn:microsoft.com/office/officeart/2005/8/colors/colorful5" csCatId="colorful" phldr="1"/>
      <dgm:spPr/>
      <dgm:t>
        <a:bodyPr/>
        <a:lstStyle/>
        <a:p>
          <a:endParaRPr lang="en-US"/>
        </a:p>
      </dgm:t>
    </dgm:pt>
    <dgm:pt modelId="{B3A98C75-914D-4F06-9443-523C69D7D37B}">
      <dgm:prSet custT="1"/>
      <dgm:spPr/>
      <dgm:t>
        <a:bodyPr/>
        <a:lstStyle/>
        <a:p>
          <a:pPr algn="just">
            <a:lnSpc>
              <a:spcPct val="100000"/>
            </a:lnSpc>
          </a:pPr>
          <a:r>
            <a:rPr lang="en-US" sz="2000" b="0" i="0" dirty="0">
              <a:solidFill>
                <a:schemeClr val="tx1"/>
              </a:solidFill>
              <a:latin typeface="Times New Roman" panose="02020603050405020304" pitchFamily="18" charset="0"/>
              <a:cs typeface="Times New Roman" panose="02020603050405020304" pitchFamily="18" charset="0"/>
            </a:rPr>
            <a:t>Logistic regression is one of the most popular Machine Learning algorithms, which comes under the Supervised Learning technique. </a:t>
          </a:r>
        </a:p>
        <a:p>
          <a:pPr algn="just">
            <a:lnSpc>
              <a:spcPct val="100000"/>
            </a:lnSpc>
          </a:pPr>
          <a:r>
            <a:rPr lang="en-US" sz="2000" b="0" i="0" dirty="0">
              <a:solidFill>
                <a:schemeClr val="tx1"/>
              </a:solidFill>
              <a:highlight>
                <a:srgbClr val="FFFF00"/>
              </a:highlight>
              <a:latin typeface="Times New Roman" panose="02020603050405020304" pitchFamily="18" charset="0"/>
              <a:cs typeface="Times New Roman" panose="02020603050405020304" pitchFamily="18" charset="0"/>
            </a:rPr>
            <a:t>It is used for predicting the categorical dependent variable using a given set of independent variables</a:t>
          </a:r>
          <a:r>
            <a:rPr lang="en-US" sz="2000" b="0" i="0" dirty="0">
              <a:solidFill>
                <a:schemeClr val="tx1"/>
              </a:solidFill>
              <a:latin typeface="Times New Roman" panose="02020603050405020304" pitchFamily="18" charset="0"/>
              <a:cs typeface="Times New Roman" panose="02020603050405020304" pitchFamily="18" charset="0"/>
            </a:rPr>
            <a:t>.</a:t>
          </a:r>
          <a:endParaRPr lang="en-US" sz="2000" dirty="0">
            <a:solidFill>
              <a:schemeClr val="tx1"/>
            </a:solidFill>
            <a:latin typeface="Times New Roman" panose="02020603050405020304" pitchFamily="18" charset="0"/>
            <a:cs typeface="Times New Roman" panose="02020603050405020304" pitchFamily="18" charset="0"/>
          </a:endParaRPr>
        </a:p>
      </dgm:t>
    </dgm:pt>
    <dgm:pt modelId="{AF52FA22-4037-49F0-A8C8-93C602A4FC32}" type="parTrans" cxnId="{983EFE17-1B5D-4877-B94D-F25F8A96074B}">
      <dgm:prSet/>
      <dgm:spPr/>
      <dgm:t>
        <a:bodyPr/>
        <a:lstStyle/>
        <a:p>
          <a:pPr algn="just"/>
          <a:endParaRPr lang="en-US" sz="1400">
            <a:solidFill>
              <a:schemeClr val="tx1"/>
            </a:solidFill>
            <a:latin typeface="Times New Roman" panose="02020603050405020304" pitchFamily="18" charset="0"/>
            <a:cs typeface="Times New Roman" panose="02020603050405020304" pitchFamily="18" charset="0"/>
          </a:endParaRPr>
        </a:p>
      </dgm:t>
    </dgm:pt>
    <dgm:pt modelId="{A23015A5-B565-4960-9DAB-5F80214598D6}" type="sibTrans" cxnId="{983EFE17-1B5D-4877-B94D-F25F8A96074B}">
      <dgm:prSet/>
      <dgm:spPr/>
      <dgm:t>
        <a:bodyPr/>
        <a:lstStyle/>
        <a:p>
          <a:pPr algn="just"/>
          <a:endParaRPr lang="en-US">
            <a:solidFill>
              <a:schemeClr val="tx1"/>
            </a:solidFill>
            <a:latin typeface="Times New Roman" panose="02020603050405020304" pitchFamily="18" charset="0"/>
            <a:cs typeface="Times New Roman" panose="02020603050405020304" pitchFamily="18" charset="0"/>
          </a:endParaRPr>
        </a:p>
      </dgm:t>
    </dgm:pt>
    <dgm:pt modelId="{25800B52-2CB8-4D92-BB46-8BD0B210EF3E}">
      <dgm:prSet custT="1"/>
      <dgm:spPr/>
      <dgm:t>
        <a:bodyPr/>
        <a:lstStyle/>
        <a:p>
          <a:pPr algn="just">
            <a:lnSpc>
              <a:spcPct val="100000"/>
            </a:lnSpc>
          </a:pPr>
          <a:r>
            <a:rPr lang="en-US" sz="1800" b="0" i="0" dirty="0">
              <a:solidFill>
                <a:schemeClr val="tx1"/>
              </a:solidFill>
              <a:latin typeface="Times New Roman" panose="02020603050405020304" pitchFamily="18" charset="0"/>
              <a:cs typeface="Times New Roman" panose="02020603050405020304" pitchFamily="18" charset="0"/>
            </a:rPr>
            <a:t>Logistic regression predicts the output of a categorical dependent variable. Therefore,  the outcome must be a categorical or discrete value. </a:t>
          </a:r>
        </a:p>
        <a:p>
          <a:pPr algn="just">
            <a:lnSpc>
              <a:spcPct val="100000"/>
            </a:lnSpc>
          </a:pPr>
          <a:r>
            <a:rPr lang="en-US" sz="1800" b="0" i="0" dirty="0">
              <a:solidFill>
                <a:schemeClr val="tx1"/>
              </a:solidFill>
              <a:latin typeface="Times New Roman" panose="02020603050405020304" pitchFamily="18" charset="0"/>
              <a:cs typeface="Times New Roman" panose="02020603050405020304" pitchFamily="18" charset="0"/>
            </a:rPr>
            <a:t>It can be either Yes or No, 0 or 1, true or False, etc. but instead of giving the exact value as 0 and 1, </a:t>
          </a:r>
          <a:r>
            <a:rPr lang="en-US" sz="1800" b="1" i="0" dirty="0">
              <a:solidFill>
                <a:schemeClr val="tx1"/>
              </a:solidFill>
              <a:latin typeface="Times New Roman" panose="02020603050405020304" pitchFamily="18" charset="0"/>
              <a:cs typeface="Times New Roman" panose="02020603050405020304" pitchFamily="18" charset="0"/>
            </a:rPr>
            <a:t>it gives the probabilistic values which lie between 0 and 1</a:t>
          </a:r>
          <a:r>
            <a:rPr lang="en-US" sz="1800" b="0" i="0" dirty="0">
              <a:solidFill>
                <a:schemeClr val="tx1"/>
              </a:solidFill>
              <a:latin typeface="Times New Roman" panose="02020603050405020304" pitchFamily="18" charset="0"/>
              <a:cs typeface="Times New Roman" panose="02020603050405020304" pitchFamily="18" charset="0"/>
            </a:rPr>
            <a:t>.</a:t>
          </a:r>
          <a:endParaRPr lang="en-US" sz="1800" dirty="0">
            <a:solidFill>
              <a:schemeClr val="tx1"/>
            </a:solidFill>
            <a:latin typeface="Times New Roman" panose="02020603050405020304" pitchFamily="18" charset="0"/>
            <a:cs typeface="Times New Roman" panose="02020603050405020304" pitchFamily="18" charset="0"/>
          </a:endParaRPr>
        </a:p>
      </dgm:t>
    </dgm:pt>
    <dgm:pt modelId="{53B06BC0-F6FB-4CC1-9AF9-9EC579CAF229}" type="parTrans" cxnId="{7E03EE6A-5D9A-4DF0-BD58-AD4C09C12DED}">
      <dgm:prSet/>
      <dgm:spPr/>
      <dgm:t>
        <a:bodyPr/>
        <a:lstStyle/>
        <a:p>
          <a:pPr algn="just"/>
          <a:endParaRPr lang="en-US" sz="1400">
            <a:solidFill>
              <a:schemeClr val="tx1"/>
            </a:solidFill>
            <a:latin typeface="Times New Roman" panose="02020603050405020304" pitchFamily="18" charset="0"/>
            <a:cs typeface="Times New Roman" panose="02020603050405020304" pitchFamily="18" charset="0"/>
          </a:endParaRPr>
        </a:p>
      </dgm:t>
    </dgm:pt>
    <dgm:pt modelId="{2C2EED16-A124-4408-B08A-3C5382CB7A44}" type="sibTrans" cxnId="{7E03EE6A-5D9A-4DF0-BD58-AD4C09C12DED}">
      <dgm:prSet/>
      <dgm:spPr/>
      <dgm:t>
        <a:bodyPr/>
        <a:lstStyle/>
        <a:p>
          <a:pPr algn="just"/>
          <a:endParaRPr lang="en-US">
            <a:solidFill>
              <a:schemeClr val="tx1"/>
            </a:solidFill>
            <a:latin typeface="Times New Roman" panose="02020603050405020304" pitchFamily="18" charset="0"/>
            <a:cs typeface="Times New Roman" panose="02020603050405020304" pitchFamily="18" charset="0"/>
          </a:endParaRPr>
        </a:p>
      </dgm:t>
    </dgm:pt>
    <dgm:pt modelId="{7200DEF7-36C0-4DFF-A8E8-3ACFABFAAD9D}">
      <dgm:prSet/>
      <dgm:spPr/>
      <dgm:t>
        <a:bodyPr/>
        <a:lstStyle/>
        <a:p>
          <a:pPr algn="just">
            <a:lnSpc>
              <a:spcPct val="100000"/>
            </a:lnSpc>
          </a:pPr>
          <a:r>
            <a:rPr lang="en-US" b="0" i="0" dirty="0">
              <a:solidFill>
                <a:schemeClr val="tx1"/>
              </a:solidFill>
              <a:latin typeface="Times New Roman" panose="02020603050405020304" pitchFamily="18" charset="0"/>
              <a:cs typeface="Times New Roman" panose="02020603050405020304" pitchFamily="18" charset="0"/>
            </a:rPr>
            <a:t>Logistic Regression is much similar to the Linear Regression except that how they are used. </a:t>
          </a:r>
        </a:p>
        <a:p>
          <a:pPr algn="just">
            <a:lnSpc>
              <a:spcPct val="100000"/>
            </a:lnSpc>
          </a:pPr>
          <a:r>
            <a:rPr lang="en-US" b="1" i="0" dirty="0">
              <a:solidFill>
                <a:schemeClr val="tx1"/>
              </a:solidFill>
              <a:latin typeface="Times New Roman" panose="02020603050405020304" pitchFamily="18" charset="0"/>
              <a:cs typeface="Times New Roman" panose="02020603050405020304" pitchFamily="18" charset="0"/>
            </a:rPr>
            <a:t>Linear Regression is used for solving Regression problems</a:t>
          </a:r>
          <a:r>
            <a:rPr lang="en-US" b="0" i="0" dirty="0">
              <a:solidFill>
                <a:schemeClr val="tx1"/>
              </a:solidFill>
              <a:latin typeface="Times New Roman" panose="02020603050405020304" pitchFamily="18" charset="0"/>
              <a:cs typeface="Times New Roman" panose="02020603050405020304" pitchFamily="18" charset="0"/>
            </a:rPr>
            <a:t>, whereas </a:t>
          </a:r>
          <a:r>
            <a:rPr lang="en-US" b="1" i="0" dirty="0">
              <a:solidFill>
                <a:schemeClr val="tx1"/>
              </a:solidFill>
              <a:latin typeface="Times New Roman" panose="02020603050405020304" pitchFamily="18" charset="0"/>
              <a:cs typeface="Times New Roman" panose="02020603050405020304" pitchFamily="18" charset="0"/>
            </a:rPr>
            <a:t>Logistic regression is used for solving the classification problems</a:t>
          </a:r>
          <a:r>
            <a:rPr lang="en-US" b="0" i="0" dirty="0">
              <a:solidFill>
                <a:schemeClr val="tx1"/>
              </a:solidFill>
              <a:latin typeface="Times New Roman" panose="02020603050405020304" pitchFamily="18" charset="0"/>
              <a:cs typeface="Times New Roman" panose="02020603050405020304" pitchFamily="18" charset="0"/>
            </a:rPr>
            <a:t>.</a:t>
          </a:r>
          <a:endParaRPr lang="en-US" dirty="0">
            <a:solidFill>
              <a:schemeClr val="tx1"/>
            </a:solidFill>
            <a:latin typeface="Times New Roman" panose="02020603050405020304" pitchFamily="18" charset="0"/>
            <a:cs typeface="Times New Roman" panose="02020603050405020304" pitchFamily="18" charset="0"/>
          </a:endParaRPr>
        </a:p>
      </dgm:t>
    </dgm:pt>
    <dgm:pt modelId="{52428086-6D8E-4C5A-9E7F-060DEC998F4D}" type="parTrans" cxnId="{C1D5ED6E-A050-47B4-A6CA-847F331F4442}">
      <dgm:prSet/>
      <dgm:spPr/>
      <dgm:t>
        <a:bodyPr/>
        <a:lstStyle/>
        <a:p>
          <a:pPr algn="just"/>
          <a:endParaRPr lang="en-US" sz="1400">
            <a:solidFill>
              <a:schemeClr val="tx1"/>
            </a:solidFill>
            <a:latin typeface="Times New Roman" panose="02020603050405020304" pitchFamily="18" charset="0"/>
            <a:cs typeface="Times New Roman" panose="02020603050405020304" pitchFamily="18" charset="0"/>
          </a:endParaRPr>
        </a:p>
      </dgm:t>
    </dgm:pt>
    <dgm:pt modelId="{FB6CDD40-5989-4870-B054-3D06EC10E008}" type="sibTrans" cxnId="{C1D5ED6E-A050-47B4-A6CA-847F331F4442}">
      <dgm:prSet/>
      <dgm:spPr/>
      <dgm:t>
        <a:bodyPr/>
        <a:lstStyle/>
        <a:p>
          <a:pPr algn="just"/>
          <a:endParaRPr lang="en-US">
            <a:solidFill>
              <a:schemeClr val="tx1"/>
            </a:solidFill>
            <a:latin typeface="Times New Roman" panose="02020603050405020304" pitchFamily="18" charset="0"/>
            <a:cs typeface="Times New Roman" panose="02020603050405020304" pitchFamily="18" charset="0"/>
          </a:endParaRPr>
        </a:p>
      </dgm:t>
    </dgm:pt>
    <dgm:pt modelId="{12B8B579-EC04-4C15-AE74-1FC523042FA0}">
      <dgm:prSet custT="1"/>
      <dgm:spPr/>
      <dgm:t>
        <a:bodyPr/>
        <a:lstStyle/>
        <a:p>
          <a:pPr algn="just"/>
          <a:r>
            <a:rPr lang="en-US" sz="2000" b="0" i="0" kern="1200" dirty="0">
              <a:solidFill>
                <a:schemeClr val="tx1"/>
              </a:solidFill>
              <a:latin typeface="Times New Roman" panose="02020603050405020304" pitchFamily="18" charset="0"/>
              <a:cs typeface="Times New Roman" panose="02020603050405020304" pitchFamily="18" charset="0"/>
            </a:rPr>
            <a:t>The curve from the logistic function indicates the likelihood of something such as whether the cells are cancerous or not, a mouse is obese or not based on its weight, etc.</a:t>
          </a:r>
        </a:p>
        <a:p>
          <a:pPr algn="just"/>
          <a:r>
            <a:rPr lang="en-US" sz="2000" b="0" i="0" kern="1200" dirty="0">
              <a:solidFill>
                <a:schemeClr val="tx1"/>
              </a:solidFill>
              <a:latin typeface="Times New Roman" panose="02020603050405020304" pitchFamily="18" charset="0"/>
              <a:cs typeface="Times New Roman" panose="02020603050405020304" pitchFamily="18" charset="0"/>
            </a:rPr>
            <a:t>(</a:t>
          </a:r>
          <a:r>
            <a:rPr lang="en-US" sz="2000" b="0" i="0" kern="1200" dirty="0">
              <a:solidFill>
                <a:prstClr val="black"/>
              </a:solidFill>
              <a:latin typeface="Times New Roman" panose="02020603050405020304" pitchFamily="18" charset="0"/>
              <a:ea typeface="+mn-ea"/>
              <a:cs typeface="Times New Roman" panose="02020603050405020304" pitchFamily="18" charset="0"/>
            </a:rPr>
            <a:t>Logistic regression analysis is valuable for predicting the likelihood of an event.</a:t>
          </a:r>
          <a:r>
            <a:rPr lang="en-US" sz="2000" kern="1200" dirty="0"/>
            <a:t>)</a:t>
          </a:r>
          <a:endParaRPr lang="en-US" sz="2000" kern="1200" dirty="0">
            <a:solidFill>
              <a:schemeClr val="tx1"/>
            </a:solidFill>
            <a:latin typeface="Times New Roman" panose="02020603050405020304" pitchFamily="18" charset="0"/>
            <a:cs typeface="Times New Roman" panose="02020603050405020304" pitchFamily="18" charset="0"/>
          </a:endParaRPr>
        </a:p>
      </dgm:t>
    </dgm:pt>
    <dgm:pt modelId="{10BCD0C3-6124-45CC-9BE7-A079A09F7297}" type="parTrans" cxnId="{73E3A6EB-BB40-4611-83EB-AC7C84542EDB}">
      <dgm:prSet/>
      <dgm:spPr/>
      <dgm:t>
        <a:bodyPr/>
        <a:lstStyle/>
        <a:p>
          <a:pPr algn="just"/>
          <a:endParaRPr lang="en-US" sz="1400">
            <a:solidFill>
              <a:schemeClr val="tx1"/>
            </a:solidFill>
            <a:latin typeface="Times New Roman" panose="02020603050405020304" pitchFamily="18" charset="0"/>
            <a:cs typeface="Times New Roman" panose="02020603050405020304" pitchFamily="18" charset="0"/>
          </a:endParaRPr>
        </a:p>
      </dgm:t>
    </dgm:pt>
    <dgm:pt modelId="{90CE98D6-ECC7-489C-9204-7C85610D8AB4}" type="sibTrans" cxnId="{73E3A6EB-BB40-4611-83EB-AC7C84542EDB}">
      <dgm:prSet/>
      <dgm:spPr/>
      <dgm:t>
        <a:bodyPr/>
        <a:lstStyle/>
        <a:p>
          <a:pPr algn="just"/>
          <a:endParaRPr lang="en-US">
            <a:solidFill>
              <a:schemeClr val="tx1"/>
            </a:solidFill>
            <a:latin typeface="Times New Roman" panose="02020603050405020304" pitchFamily="18" charset="0"/>
            <a:cs typeface="Times New Roman" panose="02020603050405020304" pitchFamily="18" charset="0"/>
          </a:endParaRPr>
        </a:p>
      </dgm:t>
    </dgm:pt>
    <dgm:pt modelId="{2A35D74C-4B7D-4B0B-BAFC-EE5DCF9FD1C9}" type="pres">
      <dgm:prSet presAssocID="{79F589E3-E1CC-4297-853D-FBA1C6581494}" presName="vert0" presStyleCnt="0">
        <dgm:presLayoutVars>
          <dgm:dir/>
          <dgm:animOne val="branch"/>
          <dgm:animLvl val="lvl"/>
        </dgm:presLayoutVars>
      </dgm:prSet>
      <dgm:spPr/>
    </dgm:pt>
    <dgm:pt modelId="{E58E16B5-7C2F-418F-96A7-02E02B86C59F}" type="pres">
      <dgm:prSet presAssocID="{B3A98C75-914D-4F06-9443-523C69D7D37B}" presName="thickLine" presStyleLbl="alignNode1" presStyleIdx="0" presStyleCnt="4"/>
      <dgm:spPr/>
    </dgm:pt>
    <dgm:pt modelId="{EDE43133-6FF9-4639-98D8-198778DD618D}" type="pres">
      <dgm:prSet presAssocID="{B3A98C75-914D-4F06-9443-523C69D7D37B}" presName="horz1" presStyleCnt="0"/>
      <dgm:spPr/>
    </dgm:pt>
    <dgm:pt modelId="{1401F8F9-55EA-4D88-9A62-7A2E160EE050}" type="pres">
      <dgm:prSet presAssocID="{B3A98C75-914D-4F06-9443-523C69D7D37B}" presName="tx1" presStyleLbl="revTx" presStyleIdx="0" presStyleCnt="4"/>
      <dgm:spPr/>
    </dgm:pt>
    <dgm:pt modelId="{DB30BA7F-425C-4583-B5D8-74081F0ED6DB}" type="pres">
      <dgm:prSet presAssocID="{B3A98C75-914D-4F06-9443-523C69D7D37B}" presName="vert1" presStyleCnt="0"/>
      <dgm:spPr/>
    </dgm:pt>
    <dgm:pt modelId="{34E319EC-DA2B-4347-9BB9-8C5AAF9AD562}" type="pres">
      <dgm:prSet presAssocID="{25800B52-2CB8-4D92-BB46-8BD0B210EF3E}" presName="thickLine" presStyleLbl="alignNode1" presStyleIdx="1" presStyleCnt="4"/>
      <dgm:spPr/>
    </dgm:pt>
    <dgm:pt modelId="{A27D035F-BD8D-47C4-8874-1E7DDE988968}" type="pres">
      <dgm:prSet presAssocID="{25800B52-2CB8-4D92-BB46-8BD0B210EF3E}" presName="horz1" presStyleCnt="0"/>
      <dgm:spPr/>
    </dgm:pt>
    <dgm:pt modelId="{824DA405-0363-460B-85D1-724203E1961E}" type="pres">
      <dgm:prSet presAssocID="{25800B52-2CB8-4D92-BB46-8BD0B210EF3E}" presName="tx1" presStyleLbl="revTx" presStyleIdx="1" presStyleCnt="4" custLinFactNeighborY="-3344"/>
      <dgm:spPr/>
    </dgm:pt>
    <dgm:pt modelId="{8660A42E-3167-4D00-BF67-99510B3E043D}" type="pres">
      <dgm:prSet presAssocID="{25800B52-2CB8-4D92-BB46-8BD0B210EF3E}" presName="vert1" presStyleCnt="0"/>
      <dgm:spPr/>
    </dgm:pt>
    <dgm:pt modelId="{465BE23B-D9B1-48B8-8307-31E85B205F8C}" type="pres">
      <dgm:prSet presAssocID="{7200DEF7-36C0-4DFF-A8E8-3ACFABFAAD9D}" presName="thickLine" presStyleLbl="alignNode1" presStyleIdx="2" presStyleCnt="4"/>
      <dgm:spPr/>
    </dgm:pt>
    <dgm:pt modelId="{F10937F8-FA1D-4064-85C0-C36A4A87B429}" type="pres">
      <dgm:prSet presAssocID="{7200DEF7-36C0-4DFF-A8E8-3ACFABFAAD9D}" presName="horz1" presStyleCnt="0"/>
      <dgm:spPr/>
    </dgm:pt>
    <dgm:pt modelId="{1E4B231F-C993-49DC-90A7-B3D5561D2D5B}" type="pres">
      <dgm:prSet presAssocID="{7200DEF7-36C0-4DFF-A8E8-3ACFABFAAD9D}" presName="tx1" presStyleLbl="revTx" presStyleIdx="2" presStyleCnt="4"/>
      <dgm:spPr/>
    </dgm:pt>
    <dgm:pt modelId="{FB15E3DE-F0B7-470A-8E25-2C759F12860A}" type="pres">
      <dgm:prSet presAssocID="{7200DEF7-36C0-4DFF-A8E8-3ACFABFAAD9D}" presName="vert1" presStyleCnt="0"/>
      <dgm:spPr/>
    </dgm:pt>
    <dgm:pt modelId="{D96A67F5-09C0-4836-BD4E-13B4907B8A0D}" type="pres">
      <dgm:prSet presAssocID="{12B8B579-EC04-4C15-AE74-1FC523042FA0}" presName="thickLine" presStyleLbl="alignNode1" presStyleIdx="3" presStyleCnt="4"/>
      <dgm:spPr/>
    </dgm:pt>
    <dgm:pt modelId="{F4CB4D67-6F4F-4F78-93B4-E210164F2F98}" type="pres">
      <dgm:prSet presAssocID="{12B8B579-EC04-4C15-AE74-1FC523042FA0}" presName="horz1" presStyleCnt="0"/>
      <dgm:spPr/>
    </dgm:pt>
    <dgm:pt modelId="{723DCCEC-7259-422C-92F1-9079FD542A74}" type="pres">
      <dgm:prSet presAssocID="{12B8B579-EC04-4C15-AE74-1FC523042FA0}" presName="tx1" presStyleLbl="revTx" presStyleIdx="3" presStyleCnt="4"/>
      <dgm:spPr/>
    </dgm:pt>
    <dgm:pt modelId="{2E13EF0B-8ADE-45C1-A8D0-FF98BB40BE02}" type="pres">
      <dgm:prSet presAssocID="{12B8B579-EC04-4C15-AE74-1FC523042FA0}" presName="vert1" presStyleCnt="0"/>
      <dgm:spPr/>
    </dgm:pt>
  </dgm:ptLst>
  <dgm:cxnLst>
    <dgm:cxn modelId="{983EFE17-1B5D-4877-B94D-F25F8A96074B}" srcId="{79F589E3-E1CC-4297-853D-FBA1C6581494}" destId="{B3A98C75-914D-4F06-9443-523C69D7D37B}" srcOrd="0" destOrd="0" parTransId="{AF52FA22-4037-49F0-A8C8-93C602A4FC32}" sibTransId="{A23015A5-B565-4960-9DAB-5F80214598D6}"/>
    <dgm:cxn modelId="{46C7C460-6F81-4E8B-A2CE-39D6769EC70F}" type="presOf" srcId="{B3A98C75-914D-4F06-9443-523C69D7D37B}" destId="{1401F8F9-55EA-4D88-9A62-7A2E160EE050}" srcOrd="0" destOrd="0" presId="urn:microsoft.com/office/officeart/2008/layout/LinedList"/>
    <dgm:cxn modelId="{7E03EE6A-5D9A-4DF0-BD58-AD4C09C12DED}" srcId="{79F589E3-E1CC-4297-853D-FBA1C6581494}" destId="{25800B52-2CB8-4D92-BB46-8BD0B210EF3E}" srcOrd="1" destOrd="0" parTransId="{53B06BC0-F6FB-4CC1-9AF9-9EC579CAF229}" sibTransId="{2C2EED16-A124-4408-B08A-3C5382CB7A44}"/>
    <dgm:cxn modelId="{C1D5ED6E-A050-47B4-A6CA-847F331F4442}" srcId="{79F589E3-E1CC-4297-853D-FBA1C6581494}" destId="{7200DEF7-36C0-4DFF-A8E8-3ACFABFAAD9D}" srcOrd="2" destOrd="0" parTransId="{52428086-6D8E-4C5A-9E7F-060DEC998F4D}" sibTransId="{FB6CDD40-5989-4870-B054-3D06EC10E008}"/>
    <dgm:cxn modelId="{775C7759-16D1-4E09-B0DC-8A95C767A1FE}" type="presOf" srcId="{25800B52-2CB8-4D92-BB46-8BD0B210EF3E}" destId="{824DA405-0363-460B-85D1-724203E1961E}" srcOrd="0" destOrd="0" presId="urn:microsoft.com/office/officeart/2008/layout/LinedList"/>
    <dgm:cxn modelId="{DD8805C6-BB52-47FB-8DD5-BE713B4CF3B7}" type="presOf" srcId="{7200DEF7-36C0-4DFF-A8E8-3ACFABFAAD9D}" destId="{1E4B231F-C993-49DC-90A7-B3D5561D2D5B}" srcOrd="0" destOrd="0" presId="urn:microsoft.com/office/officeart/2008/layout/LinedList"/>
    <dgm:cxn modelId="{F07B7FCF-5859-487B-8BAA-F0DF450F2736}" type="presOf" srcId="{12B8B579-EC04-4C15-AE74-1FC523042FA0}" destId="{723DCCEC-7259-422C-92F1-9079FD542A74}" srcOrd="0" destOrd="0" presId="urn:microsoft.com/office/officeart/2008/layout/LinedList"/>
    <dgm:cxn modelId="{8D0291E0-072B-4484-8DBF-FDE08D38E9FA}" type="presOf" srcId="{79F589E3-E1CC-4297-853D-FBA1C6581494}" destId="{2A35D74C-4B7D-4B0B-BAFC-EE5DCF9FD1C9}" srcOrd="0" destOrd="0" presId="urn:microsoft.com/office/officeart/2008/layout/LinedList"/>
    <dgm:cxn modelId="{73E3A6EB-BB40-4611-83EB-AC7C84542EDB}" srcId="{79F589E3-E1CC-4297-853D-FBA1C6581494}" destId="{12B8B579-EC04-4C15-AE74-1FC523042FA0}" srcOrd="3" destOrd="0" parTransId="{10BCD0C3-6124-45CC-9BE7-A079A09F7297}" sibTransId="{90CE98D6-ECC7-489C-9204-7C85610D8AB4}"/>
    <dgm:cxn modelId="{8222E53F-F006-4EC9-BD39-24B942814E41}" type="presParOf" srcId="{2A35D74C-4B7D-4B0B-BAFC-EE5DCF9FD1C9}" destId="{E58E16B5-7C2F-418F-96A7-02E02B86C59F}" srcOrd="0" destOrd="0" presId="urn:microsoft.com/office/officeart/2008/layout/LinedList"/>
    <dgm:cxn modelId="{93B6AFEB-DC50-47A2-839F-0D14797E606D}" type="presParOf" srcId="{2A35D74C-4B7D-4B0B-BAFC-EE5DCF9FD1C9}" destId="{EDE43133-6FF9-4639-98D8-198778DD618D}" srcOrd="1" destOrd="0" presId="urn:microsoft.com/office/officeart/2008/layout/LinedList"/>
    <dgm:cxn modelId="{5945BCB7-D13C-4E08-8BCE-58B59CA0EF2D}" type="presParOf" srcId="{EDE43133-6FF9-4639-98D8-198778DD618D}" destId="{1401F8F9-55EA-4D88-9A62-7A2E160EE050}" srcOrd="0" destOrd="0" presId="urn:microsoft.com/office/officeart/2008/layout/LinedList"/>
    <dgm:cxn modelId="{55E8AD15-2A61-4DD3-A011-768E0F124A38}" type="presParOf" srcId="{EDE43133-6FF9-4639-98D8-198778DD618D}" destId="{DB30BA7F-425C-4583-B5D8-74081F0ED6DB}" srcOrd="1" destOrd="0" presId="urn:microsoft.com/office/officeart/2008/layout/LinedList"/>
    <dgm:cxn modelId="{47ECFF3D-352B-467F-869D-6E2CE7DBA4F8}" type="presParOf" srcId="{2A35D74C-4B7D-4B0B-BAFC-EE5DCF9FD1C9}" destId="{34E319EC-DA2B-4347-9BB9-8C5AAF9AD562}" srcOrd="2" destOrd="0" presId="urn:microsoft.com/office/officeart/2008/layout/LinedList"/>
    <dgm:cxn modelId="{93615A0E-06DB-4C92-93C6-3498E1D9F7F0}" type="presParOf" srcId="{2A35D74C-4B7D-4B0B-BAFC-EE5DCF9FD1C9}" destId="{A27D035F-BD8D-47C4-8874-1E7DDE988968}" srcOrd="3" destOrd="0" presId="urn:microsoft.com/office/officeart/2008/layout/LinedList"/>
    <dgm:cxn modelId="{16CC42CE-945A-45E5-892A-0BB14ADD59DC}" type="presParOf" srcId="{A27D035F-BD8D-47C4-8874-1E7DDE988968}" destId="{824DA405-0363-460B-85D1-724203E1961E}" srcOrd="0" destOrd="0" presId="urn:microsoft.com/office/officeart/2008/layout/LinedList"/>
    <dgm:cxn modelId="{0C7A69D2-E68D-4A4D-B36C-C21C95B4AE6E}" type="presParOf" srcId="{A27D035F-BD8D-47C4-8874-1E7DDE988968}" destId="{8660A42E-3167-4D00-BF67-99510B3E043D}" srcOrd="1" destOrd="0" presId="urn:microsoft.com/office/officeart/2008/layout/LinedList"/>
    <dgm:cxn modelId="{8F6C067F-5B6F-416A-8B6B-997DAFC662F1}" type="presParOf" srcId="{2A35D74C-4B7D-4B0B-BAFC-EE5DCF9FD1C9}" destId="{465BE23B-D9B1-48B8-8307-31E85B205F8C}" srcOrd="4" destOrd="0" presId="urn:microsoft.com/office/officeart/2008/layout/LinedList"/>
    <dgm:cxn modelId="{6EB62A3F-9A02-4971-90C5-829BEA6B0BA4}" type="presParOf" srcId="{2A35D74C-4B7D-4B0B-BAFC-EE5DCF9FD1C9}" destId="{F10937F8-FA1D-4064-85C0-C36A4A87B429}" srcOrd="5" destOrd="0" presId="urn:microsoft.com/office/officeart/2008/layout/LinedList"/>
    <dgm:cxn modelId="{14934E71-1090-432F-A13B-604D2FFF5CF3}" type="presParOf" srcId="{F10937F8-FA1D-4064-85C0-C36A4A87B429}" destId="{1E4B231F-C993-49DC-90A7-B3D5561D2D5B}" srcOrd="0" destOrd="0" presId="urn:microsoft.com/office/officeart/2008/layout/LinedList"/>
    <dgm:cxn modelId="{9C6B0FA5-0AE2-4F0C-820C-97961F635B19}" type="presParOf" srcId="{F10937F8-FA1D-4064-85C0-C36A4A87B429}" destId="{FB15E3DE-F0B7-470A-8E25-2C759F12860A}" srcOrd="1" destOrd="0" presId="urn:microsoft.com/office/officeart/2008/layout/LinedList"/>
    <dgm:cxn modelId="{ABE4C439-5B0D-48E4-A433-203E8939B772}" type="presParOf" srcId="{2A35D74C-4B7D-4B0B-BAFC-EE5DCF9FD1C9}" destId="{D96A67F5-09C0-4836-BD4E-13B4907B8A0D}" srcOrd="6" destOrd="0" presId="urn:microsoft.com/office/officeart/2008/layout/LinedList"/>
    <dgm:cxn modelId="{EA5D788E-4ABF-4685-8319-78535A577CFF}" type="presParOf" srcId="{2A35D74C-4B7D-4B0B-BAFC-EE5DCF9FD1C9}" destId="{F4CB4D67-6F4F-4F78-93B4-E210164F2F98}" srcOrd="7" destOrd="0" presId="urn:microsoft.com/office/officeart/2008/layout/LinedList"/>
    <dgm:cxn modelId="{9650C49A-C577-450D-96B2-3DE4A78A0034}" type="presParOf" srcId="{F4CB4D67-6F4F-4F78-93B4-E210164F2F98}" destId="{723DCCEC-7259-422C-92F1-9079FD542A74}" srcOrd="0" destOrd="0" presId="urn:microsoft.com/office/officeart/2008/layout/LinedList"/>
    <dgm:cxn modelId="{BCBB198A-41E4-4BD8-99AC-5B60E48F2E2E}" type="presParOf" srcId="{F4CB4D67-6F4F-4F78-93B4-E210164F2F98}" destId="{2E13EF0B-8ADE-45C1-A8D0-FF98BB40BE02}"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F212BC4-06A8-4ED9-BF5B-D613FBDB9CA5}" type="doc">
      <dgm:prSet loTypeId="urn:microsoft.com/office/officeart/2016/7/layout/ChevronBlockProcess" loCatId="process" qsTypeId="urn:microsoft.com/office/officeart/2005/8/quickstyle/simple1" qsCatId="simple" csTypeId="urn:microsoft.com/office/officeart/2005/8/colors/colorful5" csCatId="colorful" phldr="1"/>
      <dgm:spPr/>
      <dgm:t>
        <a:bodyPr/>
        <a:lstStyle/>
        <a:p>
          <a:endParaRPr lang="en-IN"/>
        </a:p>
      </dgm:t>
    </dgm:pt>
    <dgm:pt modelId="{A358BA77-D27E-452C-9FE3-D9CBC0B79D45}">
      <dgm:prSet custT="1"/>
      <dgm:spPr/>
      <dgm:t>
        <a:bodyPr/>
        <a:lstStyle/>
        <a:p>
          <a:r>
            <a:rPr lang="en-US" sz="2000" b="0" i="0">
              <a:latin typeface="Times New Roman" panose="02020603050405020304" pitchFamily="18" charset="0"/>
              <a:cs typeface="Times New Roman" panose="02020603050405020304" pitchFamily="18" charset="0"/>
            </a:rPr>
            <a:t>Binary Logistic Regression </a:t>
          </a:r>
          <a:endParaRPr lang="en-IN" sz="2000">
            <a:latin typeface="Times New Roman" panose="02020603050405020304" pitchFamily="18" charset="0"/>
            <a:cs typeface="Times New Roman" panose="02020603050405020304" pitchFamily="18" charset="0"/>
          </a:endParaRPr>
        </a:p>
      </dgm:t>
    </dgm:pt>
    <dgm:pt modelId="{1511D56C-907D-487E-921C-88B4DDD5E800}" type="parTrans" cxnId="{97B33322-F587-4095-A647-DE52F597893C}">
      <dgm:prSet/>
      <dgm:spPr/>
      <dgm:t>
        <a:bodyPr/>
        <a:lstStyle/>
        <a:p>
          <a:endParaRPr lang="en-IN" sz="2000">
            <a:latin typeface="Times New Roman" panose="02020603050405020304" pitchFamily="18" charset="0"/>
            <a:cs typeface="Times New Roman" panose="02020603050405020304" pitchFamily="18" charset="0"/>
          </a:endParaRPr>
        </a:p>
      </dgm:t>
    </dgm:pt>
    <dgm:pt modelId="{54202AD3-F288-4F93-8000-3E2054DA0027}" type="sibTrans" cxnId="{97B33322-F587-4095-A647-DE52F597893C}">
      <dgm:prSet/>
      <dgm:spPr/>
      <dgm:t>
        <a:bodyPr/>
        <a:lstStyle/>
        <a:p>
          <a:endParaRPr lang="en-IN" sz="2000">
            <a:latin typeface="Times New Roman" panose="02020603050405020304" pitchFamily="18" charset="0"/>
            <a:cs typeface="Times New Roman" panose="02020603050405020304" pitchFamily="18" charset="0"/>
          </a:endParaRPr>
        </a:p>
      </dgm:t>
    </dgm:pt>
    <dgm:pt modelId="{8476A7F9-4082-41DF-908C-475E089CEE8F}">
      <dgm:prSet custT="1"/>
      <dgm:spPr/>
      <dgm:t>
        <a:bodyPr/>
        <a:lstStyle/>
        <a:p>
          <a:r>
            <a:rPr lang="en-US" sz="2000" b="0" i="0">
              <a:latin typeface="Times New Roman" panose="02020603050405020304" pitchFamily="18" charset="0"/>
              <a:cs typeface="Times New Roman" panose="02020603050405020304" pitchFamily="18" charset="0"/>
            </a:rPr>
            <a:t>Two or binary outcomes like yes or no</a:t>
          </a:r>
          <a:endParaRPr lang="en-IN" sz="2000" dirty="0">
            <a:latin typeface="Times New Roman" panose="02020603050405020304" pitchFamily="18" charset="0"/>
            <a:cs typeface="Times New Roman" panose="02020603050405020304" pitchFamily="18" charset="0"/>
          </a:endParaRPr>
        </a:p>
      </dgm:t>
    </dgm:pt>
    <dgm:pt modelId="{403F6B43-9777-4327-AB7D-499BCA5D7768}" type="parTrans" cxnId="{CEE14C79-1C4F-4856-9ABF-8F96190B61DA}">
      <dgm:prSet/>
      <dgm:spPr/>
      <dgm:t>
        <a:bodyPr/>
        <a:lstStyle/>
        <a:p>
          <a:endParaRPr lang="en-IN" sz="2000">
            <a:latin typeface="Times New Roman" panose="02020603050405020304" pitchFamily="18" charset="0"/>
            <a:cs typeface="Times New Roman" panose="02020603050405020304" pitchFamily="18" charset="0"/>
          </a:endParaRPr>
        </a:p>
      </dgm:t>
    </dgm:pt>
    <dgm:pt modelId="{B3DB468A-AA24-44CF-8920-09AE7108AAE6}" type="sibTrans" cxnId="{CEE14C79-1C4F-4856-9ABF-8F96190B61DA}">
      <dgm:prSet/>
      <dgm:spPr/>
      <dgm:t>
        <a:bodyPr/>
        <a:lstStyle/>
        <a:p>
          <a:endParaRPr lang="en-IN" sz="2000">
            <a:latin typeface="Times New Roman" panose="02020603050405020304" pitchFamily="18" charset="0"/>
            <a:cs typeface="Times New Roman" panose="02020603050405020304" pitchFamily="18" charset="0"/>
          </a:endParaRPr>
        </a:p>
      </dgm:t>
    </dgm:pt>
    <dgm:pt modelId="{2C7FE072-B3DE-4084-A76D-A8CD96C85460}">
      <dgm:prSet custT="1"/>
      <dgm:spPr/>
      <dgm:t>
        <a:bodyPr/>
        <a:lstStyle/>
        <a:p>
          <a:r>
            <a:rPr lang="en-US" sz="2000" b="0" i="0">
              <a:latin typeface="Times New Roman" panose="02020603050405020304" pitchFamily="18" charset="0"/>
              <a:cs typeface="Times New Roman" panose="02020603050405020304" pitchFamily="18" charset="0"/>
            </a:rPr>
            <a:t>Multinomial Logistic Regression</a:t>
          </a:r>
          <a:endParaRPr lang="en-IN" sz="2000">
            <a:latin typeface="Times New Roman" panose="02020603050405020304" pitchFamily="18" charset="0"/>
            <a:cs typeface="Times New Roman" panose="02020603050405020304" pitchFamily="18" charset="0"/>
          </a:endParaRPr>
        </a:p>
      </dgm:t>
    </dgm:pt>
    <dgm:pt modelId="{18CD7C66-BE83-459A-AFB7-8900C0810567}" type="parTrans" cxnId="{1D9A7C58-81B6-4F9A-9135-35CC4BD9B186}">
      <dgm:prSet/>
      <dgm:spPr/>
      <dgm:t>
        <a:bodyPr/>
        <a:lstStyle/>
        <a:p>
          <a:endParaRPr lang="en-IN" sz="2000">
            <a:latin typeface="Times New Roman" panose="02020603050405020304" pitchFamily="18" charset="0"/>
            <a:cs typeface="Times New Roman" panose="02020603050405020304" pitchFamily="18" charset="0"/>
          </a:endParaRPr>
        </a:p>
      </dgm:t>
    </dgm:pt>
    <dgm:pt modelId="{C0D59857-1285-458F-B713-1AA7DC80E280}" type="sibTrans" cxnId="{1D9A7C58-81B6-4F9A-9135-35CC4BD9B186}">
      <dgm:prSet/>
      <dgm:spPr/>
      <dgm:t>
        <a:bodyPr/>
        <a:lstStyle/>
        <a:p>
          <a:endParaRPr lang="en-IN" sz="2000">
            <a:latin typeface="Times New Roman" panose="02020603050405020304" pitchFamily="18" charset="0"/>
            <a:cs typeface="Times New Roman" panose="02020603050405020304" pitchFamily="18" charset="0"/>
          </a:endParaRPr>
        </a:p>
      </dgm:t>
    </dgm:pt>
    <dgm:pt modelId="{2EE3F066-79FC-4CCB-BE20-325D841EDEA9}">
      <dgm:prSet custT="1"/>
      <dgm:spPr/>
      <dgm:t>
        <a:bodyPr/>
        <a:lstStyle/>
        <a:p>
          <a:r>
            <a:rPr lang="en-US" sz="2000" b="0" i="0">
              <a:latin typeface="Times New Roman" panose="02020603050405020304" pitchFamily="18" charset="0"/>
              <a:cs typeface="Times New Roman" panose="02020603050405020304" pitchFamily="18" charset="0"/>
            </a:rPr>
            <a:t>Three or more outcomes like first, second, and third class or no class degree</a:t>
          </a:r>
          <a:endParaRPr lang="en-IN" sz="2000" dirty="0">
            <a:latin typeface="Times New Roman" panose="02020603050405020304" pitchFamily="18" charset="0"/>
            <a:cs typeface="Times New Roman" panose="02020603050405020304" pitchFamily="18" charset="0"/>
          </a:endParaRPr>
        </a:p>
      </dgm:t>
    </dgm:pt>
    <dgm:pt modelId="{5F39B721-15E1-47FF-8917-D67F54202977}" type="parTrans" cxnId="{6F462D5D-7921-4176-A541-828126FFE0CF}">
      <dgm:prSet/>
      <dgm:spPr/>
      <dgm:t>
        <a:bodyPr/>
        <a:lstStyle/>
        <a:p>
          <a:endParaRPr lang="en-IN" sz="2000">
            <a:latin typeface="Times New Roman" panose="02020603050405020304" pitchFamily="18" charset="0"/>
            <a:cs typeface="Times New Roman" panose="02020603050405020304" pitchFamily="18" charset="0"/>
          </a:endParaRPr>
        </a:p>
      </dgm:t>
    </dgm:pt>
    <dgm:pt modelId="{477060D7-019A-4A9D-AAEB-B5C37788FFBD}" type="sibTrans" cxnId="{6F462D5D-7921-4176-A541-828126FFE0CF}">
      <dgm:prSet/>
      <dgm:spPr/>
      <dgm:t>
        <a:bodyPr/>
        <a:lstStyle/>
        <a:p>
          <a:endParaRPr lang="en-IN" sz="2000">
            <a:latin typeface="Times New Roman" panose="02020603050405020304" pitchFamily="18" charset="0"/>
            <a:cs typeface="Times New Roman" panose="02020603050405020304" pitchFamily="18" charset="0"/>
          </a:endParaRPr>
        </a:p>
      </dgm:t>
    </dgm:pt>
    <dgm:pt modelId="{AE884A9D-48DE-45A7-8BCB-2BC6238D4431}">
      <dgm:prSet custT="1"/>
      <dgm:spPr/>
      <dgm:t>
        <a:bodyPr/>
        <a:lstStyle/>
        <a:p>
          <a:r>
            <a:rPr lang="en-US" sz="2000" b="0" i="0">
              <a:latin typeface="Times New Roman" panose="02020603050405020304" pitchFamily="18" charset="0"/>
              <a:cs typeface="Times New Roman" panose="02020603050405020304" pitchFamily="18" charset="0"/>
            </a:rPr>
            <a:t>Ordinal Logistic Regression  </a:t>
          </a:r>
          <a:endParaRPr lang="en-IN" sz="2000">
            <a:latin typeface="Times New Roman" panose="02020603050405020304" pitchFamily="18" charset="0"/>
            <a:cs typeface="Times New Roman" panose="02020603050405020304" pitchFamily="18" charset="0"/>
          </a:endParaRPr>
        </a:p>
      </dgm:t>
    </dgm:pt>
    <dgm:pt modelId="{FEEE8308-8F54-491A-8E73-AD707FF04D8F}" type="parTrans" cxnId="{55C08712-5BEF-4538-BD16-C8E23341F346}">
      <dgm:prSet/>
      <dgm:spPr/>
      <dgm:t>
        <a:bodyPr/>
        <a:lstStyle/>
        <a:p>
          <a:endParaRPr lang="en-IN" sz="2000">
            <a:latin typeface="Times New Roman" panose="02020603050405020304" pitchFamily="18" charset="0"/>
            <a:cs typeface="Times New Roman" panose="02020603050405020304" pitchFamily="18" charset="0"/>
          </a:endParaRPr>
        </a:p>
      </dgm:t>
    </dgm:pt>
    <dgm:pt modelId="{EE024AFC-2408-4281-8D4F-5F4DC4C90C3B}" type="sibTrans" cxnId="{55C08712-5BEF-4538-BD16-C8E23341F346}">
      <dgm:prSet/>
      <dgm:spPr/>
      <dgm:t>
        <a:bodyPr/>
        <a:lstStyle/>
        <a:p>
          <a:endParaRPr lang="en-IN" sz="2000">
            <a:latin typeface="Times New Roman" panose="02020603050405020304" pitchFamily="18" charset="0"/>
            <a:cs typeface="Times New Roman" panose="02020603050405020304" pitchFamily="18" charset="0"/>
          </a:endParaRPr>
        </a:p>
      </dgm:t>
    </dgm:pt>
    <dgm:pt modelId="{268B75EB-9B79-4563-9CA3-1D10347F0BE4}">
      <dgm:prSet custT="1"/>
      <dgm:spPr/>
      <dgm:t>
        <a:bodyPr/>
        <a:lstStyle/>
        <a:p>
          <a:r>
            <a:rPr lang="en-US" sz="2000" b="0" i="0" dirty="0">
              <a:latin typeface="Times New Roman" panose="02020603050405020304" pitchFamily="18" charset="0"/>
              <a:cs typeface="Times New Roman" panose="02020603050405020304" pitchFamily="18" charset="0"/>
            </a:rPr>
            <a:t>Three or more like multinomial logistic regression but here with the order like customer rating in the supermarket from 1 to 5</a:t>
          </a:r>
          <a:endParaRPr lang="en-IN" sz="2000" dirty="0">
            <a:latin typeface="Times New Roman" panose="02020603050405020304" pitchFamily="18" charset="0"/>
            <a:cs typeface="Times New Roman" panose="02020603050405020304" pitchFamily="18" charset="0"/>
          </a:endParaRPr>
        </a:p>
      </dgm:t>
    </dgm:pt>
    <dgm:pt modelId="{EF6DE3AA-FC1F-4591-A135-282F2EB74EF8}" type="parTrans" cxnId="{62A57A78-123E-42C9-8B93-F8C5977758EA}">
      <dgm:prSet/>
      <dgm:spPr/>
      <dgm:t>
        <a:bodyPr/>
        <a:lstStyle/>
        <a:p>
          <a:endParaRPr lang="en-IN" sz="2000">
            <a:latin typeface="Times New Roman" panose="02020603050405020304" pitchFamily="18" charset="0"/>
            <a:cs typeface="Times New Roman" panose="02020603050405020304" pitchFamily="18" charset="0"/>
          </a:endParaRPr>
        </a:p>
      </dgm:t>
    </dgm:pt>
    <dgm:pt modelId="{93D28671-3746-402A-B5CC-D0708867AD0D}" type="sibTrans" cxnId="{62A57A78-123E-42C9-8B93-F8C5977758EA}">
      <dgm:prSet/>
      <dgm:spPr/>
      <dgm:t>
        <a:bodyPr/>
        <a:lstStyle/>
        <a:p>
          <a:endParaRPr lang="en-IN" sz="2000">
            <a:latin typeface="Times New Roman" panose="02020603050405020304" pitchFamily="18" charset="0"/>
            <a:cs typeface="Times New Roman" panose="02020603050405020304" pitchFamily="18" charset="0"/>
          </a:endParaRPr>
        </a:p>
      </dgm:t>
    </dgm:pt>
    <dgm:pt modelId="{A90A1163-0B02-44E0-9E95-FAC2FB84705F}" type="pres">
      <dgm:prSet presAssocID="{7F212BC4-06A8-4ED9-BF5B-D613FBDB9CA5}" presName="Name0" presStyleCnt="0">
        <dgm:presLayoutVars>
          <dgm:dir/>
          <dgm:animLvl val="lvl"/>
          <dgm:resizeHandles val="exact"/>
        </dgm:presLayoutVars>
      </dgm:prSet>
      <dgm:spPr/>
    </dgm:pt>
    <dgm:pt modelId="{D315CD44-8172-43EE-9044-0765B5CE5045}" type="pres">
      <dgm:prSet presAssocID="{A358BA77-D27E-452C-9FE3-D9CBC0B79D45}" presName="composite" presStyleCnt="0"/>
      <dgm:spPr/>
    </dgm:pt>
    <dgm:pt modelId="{197BE2C0-88C9-4C26-9AC0-9558863BEE48}" type="pres">
      <dgm:prSet presAssocID="{A358BA77-D27E-452C-9FE3-D9CBC0B79D45}" presName="parTx" presStyleLbl="alignNode1" presStyleIdx="0" presStyleCnt="3">
        <dgm:presLayoutVars>
          <dgm:chMax val="0"/>
          <dgm:chPref val="0"/>
        </dgm:presLayoutVars>
      </dgm:prSet>
      <dgm:spPr/>
    </dgm:pt>
    <dgm:pt modelId="{67B3738A-45E6-4906-B3A0-2707AAC0E0D5}" type="pres">
      <dgm:prSet presAssocID="{A358BA77-D27E-452C-9FE3-D9CBC0B79D45}" presName="desTx" presStyleLbl="alignAccFollowNode1" presStyleIdx="0" presStyleCnt="3">
        <dgm:presLayoutVars/>
      </dgm:prSet>
      <dgm:spPr/>
    </dgm:pt>
    <dgm:pt modelId="{12F8361D-7750-4707-BDD3-EB92AB78ACD4}" type="pres">
      <dgm:prSet presAssocID="{54202AD3-F288-4F93-8000-3E2054DA0027}" presName="space" presStyleCnt="0"/>
      <dgm:spPr/>
    </dgm:pt>
    <dgm:pt modelId="{46D95096-04EF-4112-84B1-300E9323D8A6}" type="pres">
      <dgm:prSet presAssocID="{2C7FE072-B3DE-4084-A76D-A8CD96C85460}" presName="composite" presStyleCnt="0"/>
      <dgm:spPr/>
    </dgm:pt>
    <dgm:pt modelId="{944A2ECD-1C7D-4468-857F-8DCDEDBBAB74}" type="pres">
      <dgm:prSet presAssocID="{2C7FE072-B3DE-4084-A76D-A8CD96C85460}" presName="parTx" presStyleLbl="alignNode1" presStyleIdx="1" presStyleCnt="3">
        <dgm:presLayoutVars>
          <dgm:chMax val="0"/>
          <dgm:chPref val="0"/>
        </dgm:presLayoutVars>
      </dgm:prSet>
      <dgm:spPr/>
    </dgm:pt>
    <dgm:pt modelId="{E15AC81A-809A-4F12-9741-53BB42D9BAF6}" type="pres">
      <dgm:prSet presAssocID="{2C7FE072-B3DE-4084-A76D-A8CD96C85460}" presName="desTx" presStyleLbl="alignAccFollowNode1" presStyleIdx="1" presStyleCnt="3">
        <dgm:presLayoutVars/>
      </dgm:prSet>
      <dgm:spPr/>
    </dgm:pt>
    <dgm:pt modelId="{73AE3517-1D00-48E0-BDD9-42E3CA50EEE3}" type="pres">
      <dgm:prSet presAssocID="{C0D59857-1285-458F-B713-1AA7DC80E280}" presName="space" presStyleCnt="0"/>
      <dgm:spPr/>
    </dgm:pt>
    <dgm:pt modelId="{6585BCC8-4ED6-442D-BB28-C0A3DCEEA9E6}" type="pres">
      <dgm:prSet presAssocID="{AE884A9D-48DE-45A7-8BCB-2BC6238D4431}" presName="composite" presStyleCnt="0"/>
      <dgm:spPr/>
    </dgm:pt>
    <dgm:pt modelId="{D560A60E-4B4E-480B-A256-604D57B8B046}" type="pres">
      <dgm:prSet presAssocID="{AE884A9D-48DE-45A7-8BCB-2BC6238D4431}" presName="parTx" presStyleLbl="alignNode1" presStyleIdx="2" presStyleCnt="3">
        <dgm:presLayoutVars>
          <dgm:chMax val="0"/>
          <dgm:chPref val="0"/>
        </dgm:presLayoutVars>
      </dgm:prSet>
      <dgm:spPr/>
    </dgm:pt>
    <dgm:pt modelId="{E3EAC99B-78C1-4DBA-8D28-5099485DC4EA}" type="pres">
      <dgm:prSet presAssocID="{AE884A9D-48DE-45A7-8BCB-2BC6238D4431}" presName="desTx" presStyleLbl="alignAccFollowNode1" presStyleIdx="2" presStyleCnt="3">
        <dgm:presLayoutVars/>
      </dgm:prSet>
      <dgm:spPr/>
    </dgm:pt>
  </dgm:ptLst>
  <dgm:cxnLst>
    <dgm:cxn modelId="{55C08712-5BEF-4538-BD16-C8E23341F346}" srcId="{7F212BC4-06A8-4ED9-BF5B-D613FBDB9CA5}" destId="{AE884A9D-48DE-45A7-8BCB-2BC6238D4431}" srcOrd="2" destOrd="0" parTransId="{FEEE8308-8F54-491A-8E73-AD707FF04D8F}" sibTransId="{EE024AFC-2408-4281-8D4F-5F4DC4C90C3B}"/>
    <dgm:cxn modelId="{83B00022-4591-40AC-A401-6F68E010DC33}" type="presOf" srcId="{7F212BC4-06A8-4ED9-BF5B-D613FBDB9CA5}" destId="{A90A1163-0B02-44E0-9E95-FAC2FB84705F}" srcOrd="0" destOrd="0" presId="urn:microsoft.com/office/officeart/2016/7/layout/ChevronBlockProcess"/>
    <dgm:cxn modelId="{97B33322-F587-4095-A647-DE52F597893C}" srcId="{7F212BC4-06A8-4ED9-BF5B-D613FBDB9CA5}" destId="{A358BA77-D27E-452C-9FE3-D9CBC0B79D45}" srcOrd="0" destOrd="0" parTransId="{1511D56C-907D-487E-921C-88B4DDD5E800}" sibTransId="{54202AD3-F288-4F93-8000-3E2054DA0027}"/>
    <dgm:cxn modelId="{6F462D5D-7921-4176-A541-828126FFE0CF}" srcId="{2C7FE072-B3DE-4084-A76D-A8CD96C85460}" destId="{2EE3F066-79FC-4CCB-BE20-325D841EDEA9}" srcOrd="0" destOrd="0" parTransId="{5F39B721-15E1-47FF-8917-D67F54202977}" sibTransId="{477060D7-019A-4A9D-AAEB-B5C37788FFBD}"/>
    <dgm:cxn modelId="{69E9A252-B520-4590-BC06-D99E403C644E}" type="presOf" srcId="{8476A7F9-4082-41DF-908C-475E089CEE8F}" destId="{67B3738A-45E6-4906-B3A0-2707AAC0E0D5}" srcOrd="0" destOrd="0" presId="urn:microsoft.com/office/officeart/2016/7/layout/ChevronBlockProcess"/>
    <dgm:cxn modelId="{D91BDA73-5A9F-44E2-B3EB-6CDE5C75B558}" type="presOf" srcId="{2EE3F066-79FC-4CCB-BE20-325D841EDEA9}" destId="{E15AC81A-809A-4F12-9741-53BB42D9BAF6}" srcOrd="0" destOrd="0" presId="urn:microsoft.com/office/officeart/2016/7/layout/ChevronBlockProcess"/>
    <dgm:cxn modelId="{62A57A78-123E-42C9-8B93-F8C5977758EA}" srcId="{AE884A9D-48DE-45A7-8BCB-2BC6238D4431}" destId="{268B75EB-9B79-4563-9CA3-1D10347F0BE4}" srcOrd="0" destOrd="0" parTransId="{EF6DE3AA-FC1F-4591-A135-282F2EB74EF8}" sibTransId="{93D28671-3746-402A-B5CC-D0708867AD0D}"/>
    <dgm:cxn modelId="{1D9A7C58-81B6-4F9A-9135-35CC4BD9B186}" srcId="{7F212BC4-06A8-4ED9-BF5B-D613FBDB9CA5}" destId="{2C7FE072-B3DE-4084-A76D-A8CD96C85460}" srcOrd="1" destOrd="0" parTransId="{18CD7C66-BE83-459A-AFB7-8900C0810567}" sibTransId="{C0D59857-1285-458F-B713-1AA7DC80E280}"/>
    <dgm:cxn modelId="{CEE14C79-1C4F-4856-9ABF-8F96190B61DA}" srcId="{A358BA77-D27E-452C-9FE3-D9CBC0B79D45}" destId="{8476A7F9-4082-41DF-908C-475E089CEE8F}" srcOrd="0" destOrd="0" parTransId="{403F6B43-9777-4327-AB7D-499BCA5D7768}" sibTransId="{B3DB468A-AA24-44CF-8920-09AE7108AAE6}"/>
    <dgm:cxn modelId="{6EE5007F-37E9-4354-BAC6-1F2BB57D3052}" type="presOf" srcId="{268B75EB-9B79-4563-9CA3-1D10347F0BE4}" destId="{E3EAC99B-78C1-4DBA-8D28-5099485DC4EA}" srcOrd="0" destOrd="0" presId="urn:microsoft.com/office/officeart/2016/7/layout/ChevronBlockProcess"/>
    <dgm:cxn modelId="{84BC6B9F-5758-4D79-9B1B-9BDA7FEC3874}" type="presOf" srcId="{2C7FE072-B3DE-4084-A76D-A8CD96C85460}" destId="{944A2ECD-1C7D-4468-857F-8DCDEDBBAB74}" srcOrd="0" destOrd="0" presId="urn:microsoft.com/office/officeart/2016/7/layout/ChevronBlockProcess"/>
    <dgm:cxn modelId="{170FF1C6-C12A-432A-BCBD-75B91A7321DB}" type="presOf" srcId="{AE884A9D-48DE-45A7-8BCB-2BC6238D4431}" destId="{D560A60E-4B4E-480B-A256-604D57B8B046}" srcOrd="0" destOrd="0" presId="urn:microsoft.com/office/officeart/2016/7/layout/ChevronBlockProcess"/>
    <dgm:cxn modelId="{FC9FE6CB-064B-4E9F-A4A6-9CC685BF15D7}" type="presOf" srcId="{A358BA77-D27E-452C-9FE3-D9CBC0B79D45}" destId="{197BE2C0-88C9-4C26-9AC0-9558863BEE48}" srcOrd="0" destOrd="0" presId="urn:microsoft.com/office/officeart/2016/7/layout/ChevronBlockProcess"/>
    <dgm:cxn modelId="{C7E83B46-16F1-4E29-BEF3-9776D48C8220}" type="presParOf" srcId="{A90A1163-0B02-44E0-9E95-FAC2FB84705F}" destId="{D315CD44-8172-43EE-9044-0765B5CE5045}" srcOrd="0" destOrd="0" presId="urn:microsoft.com/office/officeart/2016/7/layout/ChevronBlockProcess"/>
    <dgm:cxn modelId="{CABB54BB-FB5A-4DD9-99EE-6043E20C4DD1}" type="presParOf" srcId="{D315CD44-8172-43EE-9044-0765B5CE5045}" destId="{197BE2C0-88C9-4C26-9AC0-9558863BEE48}" srcOrd="0" destOrd="0" presId="urn:microsoft.com/office/officeart/2016/7/layout/ChevronBlockProcess"/>
    <dgm:cxn modelId="{28F2AC8E-8705-401B-A18C-DE44BA5BFF99}" type="presParOf" srcId="{D315CD44-8172-43EE-9044-0765B5CE5045}" destId="{67B3738A-45E6-4906-B3A0-2707AAC0E0D5}" srcOrd="1" destOrd="0" presId="urn:microsoft.com/office/officeart/2016/7/layout/ChevronBlockProcess"/>
    <dgm:cxn modelId="{78C5163D-3C3C-4CCD-8A49-CBAF053A4A37}" type="presParOf" srcId="{A90A1163-0B02-44E0-9E95-FAC2FB84705F}" destId="{12F8361D-7750-4707-BDD3-EB92AB78ACD4}" srcOrd="1" destOrd="0" presId="urn:microsoft.com/office/officeart/2016/7/layout/ChevronBlockProcess"/>
    <dgm:cxn modelId="{8E08FC1C-0BF5-4680-A8FF-DEC3595498D2}" type="presParOf" srcId="{A90A1163-0B02-44E0-9E95-FAC2FB84705F}" destId="{46D95096-04EF-4112-84B1-300E9323D8A6}" srcOrd="2" destOrd="0" presId="urn:microsoft.com/office/officeart/2016/7/layout/ChevronBlockProcess"/>
    <dgm:cxn modelId="{22A508F8-837B-408D-A6F8-3220AB854833}" type="presParOf" srcId="{46D95096-04EF-4112-84B1-300E9323D8A6}" destId="{944A2ECD-1C7D-4468-857F-8DCDEDBBAB74}" srcOrd="0" destOrd="0" presId="urn:microsoft.com/office/officeart/2016/7/layout/ChevronBlockProcess"/>
    <dgm:cxn modelId="{D773FCE4-E0D8-4A44-A28D-9446BEFD5F21}" type="presParOf" srcId="{46D95096-04EF-4112-84B1-300E9323D8A6}" destId="{E15AC81A-809A-4F12-9741-53BB42D9BAF6}" srcOrd="1" destOrd="0" presId="urn:microsoft.com/office/officeart/2016/7/layout/ChevronBlockProcess"/>
    <dgm:cxn modelId="{A755D4CF-6F28-42B9-893B-B3F615B0E98E}" type="presParOf" srcId="{A90A1163-0B02-44E0-9E95-FAC2FB84705F}" destId="{73AE3517-1D00-48E0-BDD9-42E3CA50EEE3}" srcOrd="3" destOrd="0" presId="urn:microsoft.com/office/officeart/2016/7/layout/ChevronBlockProcess"/>
    <dgm:cxn modelId="{FCFD410D-5DEE-496D-908A-A18485803E7E}" type="presParOf" srcId="{A90A1163-0B02-44E0-9E95-FAC2FB84705F}" destId="{6585BCC8-4ED6-442D-BB28-C0A3DCEEA9E6}" srcOrd="4" destOrd="0" presId="urn:microsoft.com/office/officeart/2016/7/layout/ChevronBlockProcess"/>
    <dgm:cxn modelId="{516F6785-6FF9-477E-8A01-E66E77DB4E9E}" type="presParOf" srcId="{6585BCC8-4ED6-442D-BB28-C0A3DCEEA9E6}" destId="{D560A60E-4B4E-480B-A256-604D57B8B046}" srcOrd="0" destOrd="0" presId="urn:microsoft.com/office/officeart/2016/7/layout/ChevronBlockProcess"/>
    <dgm:cxn modelId="{CEDFDEA7-DDD3-4438-BD32-AEBD702A4B21}" type="presParOf" srcId="{6585BCC8-4ED6-442D-BB28-C0A3DCEEA9E6}" destId="{E3EAC99B-78C1-4DBA-8D28-5099485DC4EA}" srcOrd="1" destOrd="0" presId="urn:microsoft.com/office/officeart/2016/7/layout/ChevronBlock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B84DED0-E9B0-4F3B-91DB-3FEFDC214A95}" type="doc">
      <dgm:prSet loTypeId="urn:microsoft.com/office/officeart/2008/layout/LinedList" loCatId="list" qsTypeId="urn:microsoft.com/office/officeart/2005/8/quickstyle/simple1" qsCatId="simple" csTypeId="urn:microsoft.com/office/officeart/2005/8/colors/colorful1" csCatId="colorful"/>
      <dgm:spPr/>
      <dgm:t>
        <a:bodyPr/>
        <a:lstStyle/>
        <a:p>
          <a:endParaRPr lang="en-US"/>
        </a:p>
      </dgm:t>
    </dgm:pt>
    <dgm:pt modelId="{666EDCD4-2328-4509-B9FB-FF84D6D0EF09}">
      <dgm:prSet custT="1"/>
      <dgm:spPr/>
      <dgm:t>
        <a:bodyPr/>
        <a:lstStyle/>
        <a:p>
          <a:r>
            <a:rPr lang="en-US" sz="2200" b="0" i="0">
              <a:latin typeface="Times New Roman" panose="02020603050405020304" pitchFamily="18" charset="0"/>
              <a:cs typeface="Times New Roman" panose="02020603050405020304" pitchFamily="18" charset="0"/>
            </a:rPr>
            <a:t>An email is a spam</a:t>
          </a:r>
          <a:endParaRPr lang="en-US" sz="2200">
            <a:latin typeface="Times New Roman" panose="02020603050405020304" pitchFamily="18" charset="0"/>
            <a:cs typeface="Times New Roman" panose="02020603050405020304" pitchFamily="18" charset="0"/>
          </a:endParaRPr>
        </a:p>
      </dgm:t>
    </dgm:pt>
    <dgm:pt modelId="{F825421A-B564-4A41-9366-D6E9F53942D5}" type="parTrans" cxnId="{3F849AE3-804D-4DDB-83FC-B57530A13E1E}">
      <dgm:prSet/>
      <dgm:spPr/>
      <dgm:t>
        <a:bodyPr/>
        <a:lstStyle/>
        <a:p>
          <a:endParaRPr lang="en-US" sz="2200">
            <a:latin typeface="Times New Roman" panose="02020603050405020304" pitchFamily="18" charset="0"/>
            <a:cs typeface="Times New Roman" panose="02020603050405020304" pitchFamily="18" charset="0"/>
          </a:endParaRPr>
        </a:p>
      </dgm:t>
    </dgm:pt>
    <dgm:pt modelId="{A54DE4CE-A05E-4656-BF99-534999707462}" type="sibTrans" cxnId="{3F849AE3-804D-4DDB-83FC-B57530A13E1E}">
      <dgm:prSet/>
      <dgm:spPr/>
      <dgm:t>
        <a:bodyPr/>
        <a:lstStyle/>
        <a:p>
          <a:endParaRPr lang="en-US" sz="2200">
            <a:latin typeface="Times New Roman" panose="02020603050405020304" pitchFamily="18" charset="0"/>
            <a:cs typeface="Times New Roman" panose="02020603050405020304" pitchFamily="18" charset="0"/>
          </a:endParaRPr>
        </a:p>
      </dgm:t>
    </dgm:pt>
    <dgm:pt modelId="{4C81B36D-5A29-45BB-92C9-8E40EB22A140}">
      <dgm:prSet custT="1"/>
      <dgm:spPr/>
      <dgm:t>
        <a:bodyPr/>
        <a:lstStyle/>
        <a:p>
          <a:r>
            <a:rPr lang="en-US" sz="2200" b="0" i="0">
              <a:latin typeface="Times New Roman" panose="02020603050405020304" pitchFamily="18" charset="0"/>
              <a:cs typeface="Times New Roman" panose="02020603050405020304" pitchFamily="18" charset="0"/>
            </a:rPr>
            <a:t>It’ll rain today</a:t>
          </a:r>
          <a:endParaRPr lang="en-US" sz="2200">
            <a:latin typeface="Times New Roman" panose="02020603050405020304" pitchFamily="18" charset="0"/>
            <a:cs typeface="Times New Roman" panose="02020603050405020304" pitchFamily="18" charset="0"/>
          </a:endParaRPr>
        </a:p>
      </dgm:t>
    </dgm:pt>
    <dgm:pt modelId="{2A15CB9E-42AF-4A13-A5A6-70871AD9C066}" type="parTrans" cxnId="{41B044A2-A1D9-48D9-9B10-807829DF1A79}">
      <dgm:prSet/>
      <dgm:spPr/>
      <dgm:t>
        <a:bodyPr/>
        <a:lstStyle/>
        <a:p>
          <a:endParaRPr lang="en-US" sz="2200">
            <a:latin typeface="Times New Roman" panose="02020603050405020304" pitchFamily="18" charset="0"/>
            <a:cs typeface="Times New Roman" panose="02020603050405020304" pitchFamily="18" charset="0"/>
          </a:endParaRPr>
        </a:p>
      </dgm:t>
    </dgm:pt>
    <dgm:pt modelId="{A6E98899-4D7D-4556-AF88-43D81631B1E3}" type="sibTrans" cxnId="{41B044A2-A1D9-48D9-9B10-807829DF1A79}">
      <dgm:prSet/>
      <dgm:spPr/>
      <dgm:t>
        <a:bodyPr/>
        <a:lstStyle/>
        <a:p>
          <a:endParaRPr lang="en-US" sz="2200">
            <a:latin typeface="Times New Roman" panose="02020603050405020304" pitchFamily="18" charset="0"/>
            <a:cs typeface="Times New Roman" panose="02020603050405020304" pitchFamily="18" charset="0"/>
          </a:endParaRPr>
        </a:p>
      </dgm:t>
    </dgm:pt>
    <dgm:pt modelId="{5F9F40C2-EC1D-4E9D-B964-8D1BAFADC244}">
      <dgm:prSet custT="1"/>
      <dgm:spPr/>
      <dgm:t>
        <a:bodyPr/>
        <a:lstStyle/>
        <a:p>
          <a:r>
            <a:rPr lang="en-US" sz="2200" b="0" i="0" dirty="0">
              <a:latin typeface="Times New Roman" panose="02020603050405020304" pitchFamily="18" charset="0"/>
              <a:cs typeface="Times New Roman" panose="02020603050405020304" pitchFamily="18" charset="0"/>
            </a:rPr>
            <a:t>A tumor is fatal</a:t>
          </a:r>
          <a:endParaRPr lang="en-US" sz="2200" dirty="0">
            <a:latin typeface="Times New Roman" panose="02020603050405020304" pitchFamily="18" charset="0"/>
            <a:cs typeface="Times New Roman" panose="02020603050405020304" pitchFamily="18" charset="0"/>
          </a:endParaRPr>
        </a:p>
      </dgm:t>
    </dgm:pt>
    <dgm:pt modelId="{BA58FCD7-9620-4A66-BF5D-311C23EA4171}" type="parTrans" cxnId="{409CF378-877C-4D7C-B994-B189578347BE}">
      <dgm:prSet/>
      <dgm:spPr/>
      <dgm:t>
        <a:bodyPr/>
        <a:lstStyle/>
        <a:p>
          <a:endParaRPr lang="en-US" sz="2200">
            <a:latin typeface="Times New Roman" panose="02020603050405020304" pitchFamily="18" charset="0"/>
            <a:cs typeface="Times New Roman" panose="02020603050405020304" pitchFamily="18" charset="0"/>
          </a:endParaRPr>
        </a:p>
      </dgm:t>
    </dgm:pt>
    <dgm:pt modelId="{055DB6D9-75E3-4CD6-81C0-F915D403E77F}" type="sibTrans" cxnId="{409CF378-877C-4D7C-B994-B189578347BE}">
      <dgm:prSet/>
      <dgm:spPr/>
      <dgm:t>
        <a:bodyPr/>
        <a:lstStyle/>
        <a:p>
          <a:endParaRPr lang="en-US" sz="2200">
            <a:latin typeface="Times New Roman" panose="02020603050405020304" pitchFamily="18" charset="0"/>
            <a:cs typeface="Times New Roman" panose="02020603050405020304" pitchFamily="18" charset="0"/>
          </a:endParaRPr>
        </a:p>
      </dgm:t>
    </dgm:pt>
    <dgm:pt modelId="{F2224C6F-A514-4328-B4B4-ACF76BF9AC58}">
      <dgm:prSet custT="1"/>
      <dgm:spPr/>
      <dgm:t>
        <a:bodyPr/>
        <a:lstStyle/>
        <a:p>
          <a:r>
            <a:rPr lang="en-US" sz="2200" b="0" i="0">
              <a:latin typeface="Times New Roman" panose="02020603050405020304" pitchFamily="18" charset="0"/>
              <a:cs typeface="Times New Roman" panose="02020603050405020304" pitchFamily="18" charset="0"/>
            </a:rPr>
            <a:t>An individual will purchase a car</a:t>
          </a:r>
          <a:endParaRPr lang="en-US" sz="2200">
            <a:latin typeface="Times New Roman" panose="02020603050405020304" pitchFamily="18" charset="0"/>
            <a:cs typeface="Times New Roman" panose="02020603050405020304" pitchFamily="18" charset="0"/>
          </a:endParaRPr>
        </a:p>
      </dgm:t>
    </dgm:pt>
    <dgm:pt modelId="{3BB0FE96-1474-4A02-8A27-37AE8830FC32}" type="parTrans" cxnId="{201BCEE4-0782-452F-AD15-88715768ACC9}">
      <dgm:prSet/>
      <dgm:spPr/>
      <dgm:t>
        <a:bodyPr/>
        <a:lstStyle/>
        <a:p>
          <a:endParaRPr lang="en-US" sz="2200">
            <a:latin typeface="Times New Roman" panose="02020603050405020304" pitchFamily="18" charset="0"/>
            <a:cs typeface="Times New Roman" panose="02020603050405020304" pitchFamily="18" charset="0"/>
          </a:endParaRPr>
        </a:p>
      </dgm:t>
    </dgm:pt>
    <dgm:pt modelId="{C87C8EE9-D47A-4625-ABC5-E4A9C6431102}" type="sibTrans" cxnId="{201BCEE4-0782-452F-AD15-88715768ACC9}">
      <dgm:prSet/>
      <dgm:spPr/>
      <dgm:t>
        <a:bodyPr/>
        <a:lstStyle/>
        <a:p>
          <a:endParaRPr lang="en-US" sz="2200">
            <a:latin typeface="Times New Roman" panose="02020603050405020304" pitchFamily="18" charset="0"/>
            <a:cs typeface="Times New Roman" panose="02020603050405020304" pitchFamily="18" charset="0"/>
          </a:endParaRPr>
        </a:p>
      </dgm:t>
    </dgm:pt>
    <dgm:pt modelId="{AC8511C7-1081-4476-9D10-97670FBC508A}">
      <dgm:prSet custT="1"/>
      <dgm:spPr/>
      <dgm:t>
        <a:bodyPr/>
        <a:lstStyle/>
        <a:p>
          <a:r>
            <a:rPr lang="en-US" sz="2200" b="0" i="0">
              <a:latin typeface="Times New Roman" panose="02020603050405020304" pitchFamily="18" charset="0"/>
              <a:cs typeface="Times New Roman" panose="02020603050405020304" pitchFamily="18" charset="0"/>
            </a:rPr>
            <a:t>An online transaction is fraudulent</a:t>
          </a:r>
          <a:endParaRPr lang="en-US" sz="2200">
            <a:latin typeface="Times New Roman" panose="02020603050405020304" pitchFamily="18" charset="0"/>
            <a:cs typeface="Times New Roman" panose="02020603050405020304" pitchFamily="18" charset="0"/>
          </a:endParaRPr>
        </a:p>
      </dgm:t>
    </dgm:pt>
    <dgm:pt modelId="{0BBCE44E-6092-4215-A877-35080B914A63}" type="parTrans" cxnId="{AD59787B-118B-407A-8A2D-FFB1C37C0652}">
      <dgm:prSet/>
      <dgm:spPr/>
      <dgm:t>
        <a:bodyPr/>
        <a:lstStyle/>
        <a:p>
          <a:endParaRPr lang="en-US" sz="2200">
            <a:latin typeface="Times New Roman" panose="02020603050405020304" pitchFamily="18" charset="0"/>
            <a:cs typeface="Times New Roman" panose="02020603050405020304" pitchFamily="18" charset="0"/>
          </a:endParaRPr>
        </a:p>
      </dgm:t>
    </dgm:pt>
    <dgm:pt modelId="{C5B9F1B9-99AE-4F20-8180-0AC1862B9AE8}" type="sibTrans" cxnId="{AD59787B-118B-407A-8A2D-FFB1C37C0652}">
      <dgm:prSet/>
      <dgm:spPr/>
      <dgm:t>
        <a:bodyPr/>
        <a:lstStyle/>
        <a:p>
          <a:endParaRPr lang="en-US" sz="2200">
            <a:latin typeface="Times New Roman" panose="02020603050405020304" pitchFamily="18" charset="0"/>
            <a:cs typeface="Times New Roman" panose="02020603050405020304" pitchFamily="18" charset="0"/>
          </a:endParaRPr>
        </a:p>
      </dgm:t>
    </dgm:pt>
    <dgm:pt modelId="{73670EA6-1E0B-4E25-93B5-D3B1AD324C38}">
      <dgm:prSet custT="1"/>
      <dgm:spPr/>
      <dgm:t>
        <a:bodyPr/>
        <a:lstStyle/>
        <a:p>
          <a:r>
            <a:rPr lang="en-US" sz="2200" b="0" i="0">
              <a:latin typeface="Times New Roman" panose="02020603050405020304" pitchFamily="18" charset="0"/>
              <a:cs typeface="Times New Roman" panose="02020603050405020304" pitchFamily="18" charset="0"/>
            </a:rPr>
            <a:t>A contestant will win an election</a:t>
          </a:r>
          <a:endParaRPr lang="en-US" sz="2200">
            <a:latin typeface="Times New Roman" panose="02020603050405020304" pitchFamily="18" charset="0"/>
            <a:cs typeface="Times New Roman" panose="02020603050405020304" pitchFamily="18" charset="0"/>
          </a:endParaRPr>
        </a:p>
      </dgm:t>
    </dgm:pt>
    <dgm:pt modelId="{B531C577-B961-4545-A74F-6B613DE6A092}" type="parTrans" cxnId="{EB3F94CA-EBC5-400B-8407-86E6EE810EF8}">
      <dgm:prSet/>
      <dgm:spPr/>
      <dgm:t>
        <a:bodyPr/>
        <a:lstStyle/>
        <a:p>
          <a:endParaRPr lang="en-US" sz="2200">
            <a:latin typeface="Times New Roman" panose="02020603050405020304" pitchFamily="18" charset="0"/>
            <a:cs typeface="Times New Roman" panose="02020603050405020304" pitchFamily="18" charset="0"/>
          </a:endParaRPr>
        </a:p>
      </dgm:t>
    </dgm:pt>
    <dgm:pt modelId="{80E410BF-3AB0-44EB-A141-EB1DB9F6AB88}" type="sibTrans" cxnId="{EB3F94CA-EBC5-400B-8407-86E6EE810EF8}">
      <dgm:prSet/>
      <dgm:spPr/>
      <dgm:t>
        <a:bodyPr/>
        <a:lstStyle/>
        <a:p>
          <a:endParaRPr lang="en-US" sz="2200">
            <a:latin typeface="Times New Roman" panose="02020603050405020304" pitchFamily="18" charset="0"/>
            <a:cs typeface="Times New Roman" panose="02020603050405020304" pitchFamily="18" charset="0"/>
          </a:endParaRPr>
        </a:p>
      </dgm:t>
    </dgm:pt>
    <dgm:pt modelId="{DB4C30AF-45A8-428F-9640-75EAB2DAD5D0}">
      <dgm:prSet custT="1"/>
      <dgm:spPr/>
      <dgm:t>
        <a:bodyPr/>
        <a:lstStyle/>
        <a:p>
          <a:r>
            <a:rPr lang="en-US" sz="2200" b="0" i="0" dirty="0">
              <a:latin typeface="Times New Roman" panose="02020603050405020304" pitchFamily="18" charset="0"/>
              <a:cs typeface="Times New Roman" panose="02020603050405020304" pitchFamily="18" charset="0"/>
            </a:rPr>
            <a:t>A group of users will buy a product</a:t>
          </a:r>
          <a:endParaRPr lang="en-US" sz="2200" dirty="0">
            <a:latin typeface="Times New Roman" panose="02020603050405020304" pitchFamily="18" charset="0"/>
            <a:cs typeface="Times New Roman" panose="02020603050405020304" pitchFamily="18" charset="0"/>
          </a:endParaRPr>
        </a:p>
      </dgm:t>
    </dgm:pt>
    <dgm:pt modelId="{B01D7F8B-318A-420A-809D-C4CFAA62231F}" type="parTrans" cxnId="{A91E3B4A-5087-4DB9-B1EC-48E946D4753E}">
      <dgm:prSet/>
      <dgm:spPr/>
      <dgm:t>
        <a:bodyPr/>
        <a:lstStyle/>
        <a:p>
          <a:endParaRPr lang="en-US" sz="2200">
            <a:latin typeface="Times New Roman" panose="02020603050405020304" pitchFamily="18" charset="0"/>
            <a:cs typeface="Times New Roman" panose="02020603050405020304" pitchFamily="18" charset="0"/>
          </a:endParaRPr>
        </a:p>
      </dgm:t>
    </dgm:pt>
    <dgm:pt modelId="{12FDDEDD-C1A8-4492-AD98-60F5D9D78119}" type="sibTrans" cxnId="{A91E3B4A-5087-4DB9-B1EC-48E946D4753E}">
      <dgm:prSet/>
      <dgm:spPr/>
      <dgm:t>
        <a:bodyPr/>
        <a:lstStyle/>
        <a:p>
          <a:endParaRPr lang="en-US" sz="2200">
            <a:latin typeface="Times New Roman" panose="02020603050405020304" pitchFamily="18" charset="0"/>
            <a:cs typeface="Times New Roman" panose="02020603050405020304" pitchFamily="18" charset="0"/>
          </a:endParaRPr>
        </a:p>
      </dgm:t>
    </dgm:pt>
    <dgm:pt modelId="{A4586298-57FD-432B-8459-C5601346AE62}">
      <dgm:prSet custT="1"/>
      <dgm:spPr/>
      <dgm:t>
        <a:bodyPr/>
        <a:lstStyle/>
        <a:p>
          <a:r>
            <a:rPr lang="en-US" sz="2200" b="0" i="0">
              <a:latin typeface="Times New Roman" panose="02020603050405020304" pitchFamily="18" charset="0"/>
              <a:cs typeface="Times New Roman" panose="02020603050405020304" pitchFamily="18" charset="0"/>
            </a:rPr>
            <a:t>An insurance policyholder will expire before the policy term expires</a:t>
          </a:r>
          <a:endParaRPr lang="en-US" sz="2200">
            <a:latin typeface="Times New Roman" panose="02020603050405020304" pitchFamily="18" charset="0"/>
            <a:cs typeface="Times New Roman" panose="02020603050405020304" pitchFamily="18" charset="0"/>
          </a:endParaRPr>
        </a:p>
      </dgm:t>
    </dgm:pt>
    <dgm:pt modelId="{824BC3C9-2D53-4C85-989A-AA028F693AE4}" type="parTrans" cxnId="{EBD3F4FA-8F31-468B-9B65-0EFFF2F40464}">
      <dgm:prSet/>
      <dgm:spPr/>
      <dgm:t>
        <a:bodyPr/>
        <a:lstStyle/>
        <a:p>
          <a:endParaRPr lang="en-US" sz="2200">
            <a:latin typeface="Times New Roman" panose="02020603050405020304" pitchFamily="18" charset="0"/>
            <a:cs typeface="Times New Roman" panose="02020603050405020304" pitchFamily="18" charset="0"/>
          </a:endParaRPr>
        </a:p>
      </dgm:t>
    </dgm:pt>
    <dgm:pt modelId="{47EB6A39-CACA-4BA4-AC40-499561D0DC69}" type="sibTrans" cxnId="{EBD3F4FA-8F31-468B-9B65-0EFFF2F40464}">
      <dgm:prSet/>
      <dgm:spPr/>
      <dgm:t>
        <a:bodyPr/>
        <a:lstStyle/>
        <a:p>
          <a:endParaRPr lang="en-US" sz="2200">
            <a:latin typeface="Times New Roman" panose="02020603050405020304" pitchFamily="18" charset="0"/>
            <a:cs typeface="Times New Roman" panose="02020603050405020304" pitchFamily="18" charset="0"/>
          </a:endParaRPr>
        </a:p>
      </dgm:t>
    </dgm:pt>
    <dgm:pt modelId="{1AE68F1E-1F58-4A76-B55D-B45D1DE01255}">
      <dgm:prSet custT="1"/>
      <dgm:spPr/>
      <dgm:t>
        <a:bodyPr/>
        <a:lstStyle/>
        <a:p>
          <a:r>
            <a:rPr lang="en-US" sz="2200" b="0" i="0" dirty="0">
              <a:latin typeface="Times New Roman" panose="02020603050405020304" pitchFamily="18" charset="0"/>
              <a:cs typeface="Times New Roman" panose="02020603050405020304" pitchFamily="18" charset="0"/>
            </a:rPr>
            <a:t>A promotional email receiver is a responder or non-responder</a:t>
          </a:r>
          <a:endParaRPr lang="en-US" sz="2200" dirty="0">
            <a:latin typeface="Times New Roman" panose="02020603050405020304" pitchFamily="18" charset="0"/>
            <a:cs typeface="Times New Roman" panose="02020603050405020304" pitchFamily="18" charset="0"/>
          </a:endParaRPr>
        </a:p>
      </dgm:t>
    </dgm:pt>
    <dgm:pt modelId="{DC0D4155-3E97-4FFE-9FAB-39D158720BF5}" type="parTrans" cxnId="{5D687291-9489-4B5D-87BE-FC893369717B}">
      <dgm:prSet/>
      <dgm:spPr/>
      <dgm:t>
        <a:bodyPr/>
        <a:lstStyle/>
        <a:p>
          <a:endParaRPr lang="en-US" sz="2200">
            <a:latin typeface="Times New Roman" panose="02020603050405020304" pitchFamily="18" charset="0"/>
            <a:cs typeface="Times New Roman" panose="02020603050405020304" pitchFamily="18" charset="0"/>
          </a:endParaRPr>
        </a:p>
      </dgm:t>
    </dgm:pt>
    <dgm:pt modelId="{B252A1B2-04BF-446C-A2A5-CEC1AC69F14F}" type="sibTrans" cxnId="{5D687291-9489-4B5D-87BE-FC893369717B}">
      <dgm:prSet/>
      <dgm:spPr/>
      <dgm:t>
        <a:bodyPr/>
        <a:lstStyle/>
        <a:p>
          <a:endParaRPr lang="en-US" sz="2200">
            <a:latin typeface="Times New Roman" panose="02020603050405020304" pitchFamily="18" charset="0"/>
            <a:cs typeface="Times New Roman" panose="02020603050405020304" pitchFamily="18" charset="0"/>
          </a:endParaRPr>
        </a:p>
      </dgm:t>
    </dgm:pt>
    <dgm:pt modelId="{3BA6BE8F-C7BC-4FB9-BF33-E7AD97D9434C}" type="pres">
      <dgm:prSet presAssocID="{CB84DED0-E9B0-4F3B-91DB-3FEFDC214A95}" presName="vert0" presStyleCnt="0">
        <dgm:presLayoutVars>
          <dgm:dir/>
          <dgm:animOne val="branch"/>
          <dgm:animLvl val="lvl"/>
        </dgm:presLayoutVars>
      </dgm:prSet>
      <dgm:spPr/>
    </dgm:pt>
    <dgm:pt modelId="{4263D900-D3E6-4E81-83E1-FAA3C322CB0C}" type="pres">
      <dgm:prSet presAssocID="{666EDCD4-2328-4509-B9FB-FF84D6D0EF09}" presName="thickLine" presStyleLbl="alignNode1" presStyleIdx="0" presStyleCnt="9"/>
      <dgm:spPr/>
    </dgm:pt>
    <dgm:pt modelId="{75033E6F-0D21-431E-97EB-EFF573581CF0}" type="pres">
      <dgm:prSet presAssocID="{666EDCD4-2328-4509-B9FB-FF84D6D0EF09}" presName="horz1" presStyleCnt="0"/>
      <dgm:spPr/>
    </dgm:pt>
    <dgm:pt modelId="{BDCA3E03-6A07-44EB-862C-36BE96230DBA}" type="pres">
      <dgm:prSet presAssocID="{666EDCD4-2328-4509-B9FB-FF84D6D0EF09}" presName="tx1" presStyleLbl="revTx" presStyleIdx="0" presStyleCnt="9"/>
      <dgm:spPr/>
    </dgm:pt>
    <dgm:pt modelId="{1C557DAC-2F7F-463E-8B27-4EF2EC4A895B}" type="pres">
      <dgm:prSet presAssocID="{666EDCD4-2328-4509-B9FB-FF84D6D0EF09}" presName="vert1" presStyleCnt="0"/>
      <dgm:spPr/>
    </dgm:pt>
    <dgm:pt modelId="{D00EB466-9202-45DE-80D3-C7E6054782D3}" type="pres">
      <dgm:prSet presAssocID="{4C81B36D-5A29-45BB-92C9-8E40EB22A140}" presName="thickLine" presStyleLbl="alignNode1" presStyleIdx="1" presStyleCnt="9"/>
      <dgm:spPr/>
    </dgm:pt>
    <dgm:pt modelId="{C3199F1A-32B2-4AC7-8590-AAFAEFD4E0F5}" type="pres">
      <dgm:prSet presAssocID="{4C81B36D-5A29-45BB-92C9-8E40EB22A140}" presName="horz1" presStyleCnt="0"/>
      <dgm:spPr/>
    </dgm:pt>
    <dgm:pt modelId="{B1D941AB-AA1D-4C47-ADC4-55AA1173F971}" type="pres">
      <dgm:prSet presAssocID="{4C81B36D-5A29-45BB-92C9-8E40EB22A140}" presName="tx1" presStyleLbl="revTx" presStyleIdx="1" presStyleCnt="9"/>
      <dgm:spPr/>
    </dgm:pt>
    <dgm:pt modelId="{3517462F-0246-4F19-B91F-CD6C211D0BEC}" type="pres">
      <dgm:prSet presAssocID="{4C81B36D-5A29-45BB-92C9-8E40EB22A140}" presName="vert1" presStyleCnt="0"/>
      <dgm:spPr/>
    </dgm:pt>
    <dgm:pt modelId="{AE01D100-0A9B-4BB3-9313-1A9FEC9B3FC1}" type="pres">
      <dgm:prSet presAssocID="{5F9F40C2-EC1D-4E9D-B964-8D1BAFADC244}" presName="thickLine" presStyleLbl="alignNode1" presStyleIdx="2" presStyleCnt="9"/>
      <dgm:spPr/>
    </dgm:pt>
    <dgm:pt modelId="{411C4C62-D311-4C62-9CB0-0E6A69B22351}" type="pres">
      <dgm:prSet presAssocID="{5F9F40C2-EC1D-4E9D-B964-8D1BAFADC244}" presName="horz1" presStyleCnt="0"/>
      <dgm:spPr/>
    </dgm:pt>
    <dgm:pt modelId="{12ACB71F-1F6B-4B73-AE21-E936AC7E3970}" type="pres">
      <dgm:prSet presAssocID="{5F9F40C2-EC1D-4E9D-B964-8D1BAFADC244}" presName="tx1" presStyleLbl="revTx" presStyleIdx="2" presStyleCnt="9"/>
      <dgm:spPr/>
    </dgm:pt>
    <dgm:pt modelId="{8BF27591-5A25-4EFD-A119-DA8D039F0A39}" type="pres">
      <dgm:prSet presAssocID="{5F9F40C2-EC1D-4E9D-B964-8D1BAFADC244}" presName="vert1" presStyleCnt="0"/>
      <dgm:spPr/>
    </dgm:pt>
    <dgm:pt modelId="{636E074A-28F9-4A21-8C26-080EB32A1B32}" type="pres">
      <dgm:prSet presAssocID="{F2224C6F-A514-4328-B4B4-ACF76BF9AC58}" presName="thickLine" presStyleLbl="alignNode1" presStyleIdx="3" presStyleCnt="9"/>
      <dgm:spPr/>
    </dgm:pt>
    <dgm:pt modelId="{740AD432-1686-4EBC-9CB3-154AFCE7ED53}" type="pres">
      <dgm:prSet presAssocID="{F2224C6F-A514-4328-B4B4-ACF76BF9AC58}" presName="horz1" presStyleCnt="0"/>
      <dgm:spPr/>
    </dgm:pt>
    <dgm:pt modelId="{CC811F70-088E-41F0-8A2A-3B92F8E7A73F}" type="pres">
      <dgm:prSet presAssocID="{F2224C6F-A514-4328-B4B4-ACF76BF9AC58}" presName="tx1" presStyleLbl="revTx" presStyleIdx="3" presStyleCnt="9"/>
      <dgm:spPr/>
    </dgm:pt>
    <dgm:pt modelId="{927554D4-584F-437E-9A28-0495AD7C9AAA}" type="pres">
      <dgm:prSet presAssocID="{F2224C6F-A514-4328-B4B4-ACF76BF9AC58}" presName="vert1" presStyleCnt="0"/>
      <dgm:spPr/>
    </dgm:pt>
    <dgm:pt modelId="{55EF6C7B-D651-4D45-98B8-C6B2C159DAA9}" type="pres">
      <dgm:prSet presAssocID="{AC8511C7-1081-4476-9D10-97670FBC508A}" presName="thickLine" presStyleLbl="alignNode1" presStyleIdx="4" presStyleCnt="9"/>
      <dgm:spPr/>
    </dgm:pt>
    <dgm:pt modelId="{E0ADABCC-90A0-4F94-A2B1-D0323F4483F0}" type="pres">
      <dgm:prSet presAssocID="{AC8511C7-1081-4476-9D10-97670FBC508A}" presName="horz1" presStyleCnt="0"/>
      <dgm:spPr/>
    </dgm:pt>
    <dgm:pt modelId="{4680DAA5-E258-4647-9FE1-1DD0D6B39C9E}" type="pres">
      <dgm:prSet presAssocID="{AC8511C7-1081-4476-9D10-97670FBC508A}" presName="tx1" presStyleLbl="revTx" presStyleIdx="4" presStyleCnt="9"/>
      <dgm:spPr/>
    </dgm:pt>
    <dgm:pt modelId="{25D20692-07D1-4EAC-9789-3F4450162818}" type="pres">
      <dgm:prSet presAssocID="{AC8511C7-1081-4476-9D10-97670FBC508A}" presName="vert1" presStyleCnt="0"/>
      <dgm:spPr/>
    </dgm:pt>
    <dgm:pt modelId="{89FDAF00-5422-45D3-A4E3-F3723518D4F9}" type="pres">
      <dgm:prSet presAssocID="{73670EA6-1E0B-4E25-93B5-D3B1AD324C38}" presName="thickLine" presStyleLbl="alignNode1" presStyleIdx="5" presStyleCnt="9"/>
      <dgm:spPr/>
    </dgm:pt>
    <dgm:pt modelId="{9E0ACE23-01AF-428D-A6A8-CADB9F4F9D08}" type="pres">
      <dgm:prSet presAssocID="{73670EA6-1E0B-4E25-93B5-D3B1AD324C38}" presName="horz1" presStyleCnt="0"/>
      <dgm:spPr/>
    </dgm:pt>
    <dgm:pt modelId="{6DA4910E-BEA2-42E2-8E3B-927546E963DF}" type="pres">
      <dgm:prSet presAssocID="{73670EA6-1E0B-4E25-93B5-D3B1AD324C38}" presName="tx1" presStyleLbl="revTx" presStyleIdx="5" presStyleCnt="9"/>
      <dgm:spPr/>
    </dgm:pt>
    <dgm:pt modelId="{F5411890-4EA6-45A9-A462-A51D026C15F3}" type="pres">
      <dgm:prSet presAssocID="{73670EA6-1E0B-4E25-93B5-D3B1AD324C38}" presName="vert1" presStyleCnt="0"/>
      <dgm:spPr/>
    </dgm:pt>
    <dgm:pt modelId="{8A5951D6-A237-4ABB-82ED-32F6E6FA81A8}" type="pres">
      <dgm:prSet presAssocID="{DB4C30AF-45A8-428F-9640-75EAB2DAD5D0}" presName="thickLine" presStyleLbl="alignNode1" presStyleIdx="6" presStyleCnt="9"/>
      <dgm:spPr/>
    </dgm:pt>
    <dgm:pt modelId="{94EFF7C7-E0F7-4C5B-8F9A-319181F0A062}" type="pres">
      <dgm:prSet presAssocID="{DB4C30AF-45A8-428F-9640-75EAB2DAD5D0}" presName="horz1" presStyleCnt="0"/>
      <dgm:spPr/>
    </dgm:pt>
    <dgm:pt modelId="{12732931-1268-4BBC-BAFB-F1825D05B17D}" type="pres">
      <dgm:prSet presAssocID="{DB4C30AF-45A8-428F-9640-75EAB2DAD5D0}" presName="tx1" presStyleLbl="revTx" presStyleIdx="6" presStyleCnt="9"/>
      <dgm:spPr/>
    </dgm:pt>
    <dgm:pt modelId="{EC1B88F5-2781-412C-9164-9D815FA9BAFF}" type="pres">
      <dgm:prSet presAssocID="{DB4C30AF-45A8-428F-9640-75EAB2DAD5D0}" presName="vert1" presStyleCnt="0"/>
      <dgm:spPr/>
    </dgm:pt>
    <dgm:pt modelId="{D4618D5A-95E0-4C41-AFC0-C6DF674A1EFF}" type="pres">
      <dgm:prSet presAssocID="{A4586298-57FD-432B-8459-C5601346AE62}" presName="thickLine" presStyleLbl="alignNode1" presStyleIdx="7" presStyleCnt="9"/>
      <dgm:spPr/>
    </dgm:pt>
    <dgm:pt modelId="{2334D49C-4998-4CBA-968B-70C8E9443B8D}" type="pres">
      <dgm:prSet presAssocID="{A4586298-57FD-432B-8459-C5601346AE62}" presName="horz1" presStyleCnt="0"/>
      <dgm:spPr/>
    </dgm:pt>
    <dgm:pt modelId="{5383C7A1-3D7A-40E0-A3B8-0EFF84A005EB}" type="pres">
      <dgm:prSet presAssocID="{A4586298-57FD-432B-8459-C5601346AE62}" presName="tx1" presStyleLbl="revTx" presStyleIdx="7" presStyleCnt="9"/>
      <dgm:spPr/>
    </dgm:pt>
    <dgm:pt modelId="{6EAAF72C-78A9-4954-A9F5-230874C0CBF3}" type="pres">
      <dgm:prSet presAssocID="{A4586298-57FD-432B-8459-C5601346AE62}" presName="vert1" presStyleCnt="0"/>
      <dgm:spPr/>
    </dgm:pt>
    <dgm:pt modelId="{F8BD5F7C-2E8D-41B0-B54A-6DBFDC7E8FEA}" type="pres">
      <dgm:prSet presAssocID="{1AE68F1E-1F58-4A76-B55D-B45D1DE01255}" presName="thickLine" presStyleLbl="alignNode1" presStyleIdx="8" presStyleCnt="9"/>
      <dgm:spPr/>
    </dgm:pt>
    <dgm:pt modelId="{F763A350-B66F-4164-9207-4C8C72F618C8}" type="pres">
      <dgm:prSet presAssocID="{1AE68F1E-1F58-4A76-B55D-B45D1DE01255}" presName="horz1" presStyleCnt="0"/>
      <dgm:spPr/>
    </dgm:pt>
    <dgm:pt modelId="{D9722FF8-168C-4117-A2AB-E4D2D5F354D0}" type="pres">
      <dgm:prSet presAssocID="{1AE68F1E-1F58-4A76-B55D-B45D1DE01255}" presName="tx1" presStyleLbl="revTx" presStyleIdx="8" presStyleCnt="9"/>
      <dgm:spPr/>
    </dgm:pt>
    <dgm:pt modelId="{1DE8DB89-51AD-4B20-A0AE-72808EA473D7}" type="pres">
      <dgm:prSet presAssocID="{1AE68F1E-1F58-4A76-B55D-B45D1DE01255}" presName="vert1" presStyleCnt="0"/>
      <dgm:spPr/>
    </dgm:pt>
  </dgm:ptLst>
  <dgm:cxnLst>
    <dgm:cxn modelId="{3C5E5C3F-60C0-49FF-8969-D9478A5AB51D}" type="presOf" srcId="{73670EA6-1E0B-4E25-93B5-D3B1AD324C38}" destId="{6DA4910E-BEA2-42E2-8E3B-927546E963DF}" srcOrd="0" destOrd="0" presId="urn:microsoft.com/office/officeart/2008/layout/LinedList"/>
    <dgm:cxn modelId="{A91E3B4A-5087-4DB9-B1EC-48E946D4753E}" srcId="{CB84DED0-E9B0-4F3B-91DB-3FEFDC214A95}" destId="{DB4C30AF-45A8-428F-9640-75EAB2DAD5D0}" srcOrd="6" destOrd="0" parTransId="{B01D7F8B-318A-420A-809D-C4CFAA62231F}" sibTransId="{12FDDEDD-C1A8-4492-AD98-60F5D9D78119}"/>
    <dgm:cxn modelId="{7246E46C-0012-47CC-86C4-8AB04A2403B0}" type="presOf" srcId="{1AE68F1E-1F58-4A76-B55D-B45D1DE01255}" destId="{D9722FF8-168C-4117-A2AB-E4D2D5F354D0}" srcOrd="0" destOrd="0" presId="urn:microsoft.com/office/officeart/2008/layout/LinedList"/>
    <dgm:cxn modelId="{409CF378-877C-4D7C-B994-B189578347BE}" srcId="{CB84DED0-E9B0-4F3B-91DB-3FEFDC214A95}" destId="{5F9F40C2-EC1D-4E9D-B964-8D1BAFADC244}" srcOrd="2" destOrd="0" parTransId="{BA58FCD7-9620-4A66-BF5D-311C23EA4171}" sibTransId="{055DB6D9-75E3-4CD6-81C0-F915D403E77F}"/>
    <dgm:cxn modelId="{AD59787B-118B-407A-8A2D-FFB1C37C0652}" srcId="{CB84DED0-E9B0-4F3B-91DB-3FEFDC214A95}" destId="{AC8511C7-1081-4476-9D10-97670FBC508A}" srcOrd="4" destOrd="0" parTransId="{0BBCE44E-6092-4215-A877-35080B914A63}" sibTransId="{C5B9F1B9-99AE-4F20-8180-0AC1862B9AE8}"/>
    <dgm:cxn modelId="{F0DF5A8C-DFD5-4D99-A04C-CC422B9B9A93}" type="presOf" srcId="{5F9F40C2-EC1D-4E9D-B964-8D1BAFADC244}" destId="{12ACB71F-1F6B-4B73-AE21-E936AC7E3970}" srcOrd="0" destOrd="0" presId="urn:microsoft.com/office/officeart/2008/layout/LinedList"/>
    <dgm:cxn modelId="{5D687291-9489-4B5D-87BE-FC893369717B}" srcId="{CB84DED0-E9B0-4F3B-91DB-3FEFDC214A95}" destId="{1AE68F1E-1F58-4A76-B55D-B45D1DE01255}" srcOrd="8" destOrd="0" parTransId="{DC0D4155-3E97-4FFE-9FAB-39D158720BF5}" sibTransId="{B252A1B2-04BF-446C-A2A5-CEC1AC69F14F}"/>
    <dgm:cxn modelId="{B6DFE693-CF66-49FB-8ED2-42891B7DEDB6}" type="presOf" srcId="{4C81B36D-5A29-45BB-92C9-8E40EB22A140}" destId="{B1D941AB-AA1D-4C47-ADC4-55AA1173F971}" srcOrd="0" destOrd="0" presId="urn:microsoft.com/office/officeart/2008/layout/LinedList"/>
    <dgm:cxn modelId="{41B044A2-A1D9-48D9-9B10-807829DF1A79}" srcId="{CB84DED0-E9B0-4F3B-91DB-3FEFDC214A95}" destId="{4C81B36D-5A29-45BB-92C9-8E40EB22A140}" srcOrd="1" destOrd="0" parTransId="{2A15CB9E-42AF-4A13-A5A6-70871AD9C066}" sibTransId="{A6E98899-4D7D-4556-AF88-43D81631B1E3}"/>
    <dgm:cxn modelId="{22041DA4-B3B5-465E-9751-682E0E0E0BCE}" type="presOf" srcId="{AC8511C7-1081-4476-9D10-97670FBC508A}" destId="{4680DAA5-E258-4647-9FE1-1DD0D6B39C9E}" srcOrd="0" destOrd="0" presId="urn:microsoft.com/office/officeart/2008/layout/LinedList"/>
    <dgm:cxn modelId="{B18DC1AD-7A41-4BE3-A480-F77B85FA787A}" type="presOf" srcId="{A4586298-57FD-432B-8459-C5601346AE62}" destId="{5383C7A1-3D7A-40E0-A3B8-0EFF84A005EB}" srcOrd="0" destOrd="0" presId="urn:microsoft.com/office/officeart/2008/layout/LinedList"/>
    <dgm:cxn modelId="{EB3F94CA-EBC5-400B-8407-86E6EE810EF8}" srcId="{CB84DED0-E9B0-4F3B-91DB-3FEFDC214A95}" destId="{73670EA6-1E0B-4E25-93B5-D3B1AD324C38}" srcOrd="5" destOrd="0" parTransId="{B531C577-B961-4545-A74F-6B613DE6A092}" sibTransId="{80E410BF-3AB0-44EB-A141-EB1DB9F6AB88}"/>
    <dgm:cxn modelId="{60FB27D4-6E3D-4E5A-A639-A6EB21295CBC}" type="presOf" srcId="{666EDCD4-2328-4509-B9FB-FF84D6D0EF09}" destId="{BDCA3E03-6A07-44EB-862C-36BE96230DBA}" srcOrd="0" destOrd="0" presId="urn:microsoft.com/office/officeart/2008/layout/LinedList"/>
    <dgm:cxn modelId="{3F849AE3-804D-4DDB-83FC-B57530A13E1E}" srcId="{CB84DED0-E9B0-4F3B-91DB-3FEFDC214A95}" destId="{666EDCD4-2328-4509-B9FB-FF84D6D0EF09}" srcOrd="0" destOrd="0" parTransId="{F825421A-B564-4A41-9366-D6E9F53942D5}" sibTransId="{A54DE4CE-A05E-4656-BF99-534999707462}"/>
    <dgm:cxn modelId="{201BCEE4-0782-452F-AD15-88715768ACC9}" srcId="{CB84DED0-E9B0-4F3B-91DB-3FEFDC214A95}" destId="{F2224C6F-A514-4328-B4B4-ACF76BF9AC58}" srcOrd="3" destOrd="0" parTransId="{3BB0FE96-1474-4A02-8A27-37AE8830FC32}" sibTransId="{C87C8EE9-D47A-4625-ABC5-E4A9C6431102}"/>
    <dgm:cxn modelId="{E64769EC-D18E-4F28-A510-6C4F2A1D1792}" type="presOf" srcId="{CB84DED0-E9B0-4F3B-91DB-3FEFDC214A95}" destId="{3BA6BE8F-C7BC-4FB9-BF33-E7AD97D9434C}" srcOrd="0" destOrd="0" presId="urn:microsoft.com/office/officeart/2008/layout/LinedList"/>
    <dgm:cxn modelId="{700C8BF7-DC29-4EBF-B685-2278CE75ECBC}" type="presOf" srcId="{F2224C6F-A514-4328-B4B4-ACF76BF9AC58}" destId="{CC811F70-088E-41F0-8A2A-3B92F8E7A73F}" srcOrd="0" destOrd="0" presId="urn:microsoft.com/office/officeart/2008/layout/LinedList"/>
    <dgm:cxn modelId="{EBD3F4FA-8F31-468B-9B65-0EFFF2F40464}" srcId="{CB84DED0-E9B0-4F3B-91DB-3FEFDC214A95}" destId="{A4586298-57FD-432B-8459-C5601346AE62}" srcOrd="7" destOrd="0" parTransId="{824BC3C9-2D53-4C85-989A-AA028F693AE4}" sibTransId="{47EB6A39-CACA-4BA4-AC40-499561D0DC69}"/>
    <dgm:cxn modelId="{8C659AFD-957B-474A-AD1B-39BA5C8B2F67}" type="presOf" srcId="{DB4C30AF-45A8-428F-9640-75EAB2DAD5D0}" destId="{12732931-1268-4BBC-BAFB-F1825D05B17D}" srcOrd="0" destOrd="0" presId="urn:microsoft.com/office/officeart/2008/layout/LinedList"/>
    <dgm:cxn modelId="{B6CC6FFE-6BC2-4524-8FEB-8F849F825C09}" type="presParOf" srcId="{3BA6BE8F-C7BC-4FB9-BF33-E7AD97D9434C}" destId="{4263D900-D3E6-4E81-83E1-FAA3C322CB0C}" srcOrd="0" destOrd="0" presId="urn:microsoft.com/office/officeart/2008/layout/LinedList"/>
    <dgm:cxn modelId="{0C84C7E6-4D90-499D-B27C-067FAC47220D}" type="presParOf" srcId="{3BA6BE8F-C7BC-4FB9-BF33-E7AD97D9434C}" destId="{75033E6F-0D21-431E-97EB-EFF573581CF0}" srcOrd="1" destOrd="0" presId="urn:microsoft.com/office/officeart/2008/layout/LinedList"/>
    <dgm:cxn modelId="{0A90FB80-5404-4684-979B-F32A38821BD6}" type="presParOf" srcId="{75033E6F-0D21-431E-97EB-EFF573581CF0}" destId="{BDCA3E03-6A07-44EB-862C-36BE96230DBA}" srcOrd="0" destOrd="0" presId="urn:microsoft.com/office/officeart/2008/layout/LinedList"/>
    <dgm:cxn modelId="{6127698E-7AC2-4577-8396-BBB232B3F873}" type="presParOf" srcId="{75033E6F-0D21-431E-97EB-EFF573581CF0}" destId="{1C557DAC-2F7F-463E-8B27-4EF2EC4A895B}" srcOrd="1" destOrd="0" presId="urn:microsoft.com/office/officeart/2008/layout/LinedList"/>
    <dgm:cxn modelId="{C0D24690-6A41-4417-A5A7-762B5457CDF9}" type="presParOf" srcId="{3BA6BE8F-C7BC-4FB9-BF33-E7AD97D9434C}" destId="{D00EB466-9202-45DE-80D3-C7E6054782D3}" srcOrd="2" destOrd="0" presId="urn:microsoft.com/office/officeart/2008/layout/LinedList"/>
    <dgm:cxn modelId="{A79162A6-D239-41AF-B7C0-7AA3D0EFD09B}" type="presParOf" srcId="{3BA6BE8F-C7BC-4FB9-BF33-E7AD97D9434C}" destId="{C3199F1A-32B2-4AC7-8590-AAFAEFD4E0F5}" srcOrd="3" destOrd="0" presId="urn:microsoft.com/office/officeart/2008/layout/LinedList"/>
    <dgm:cxn modelId="{3799A994-9D1F-4B2F-BF1F-2E24E97FAD86}" type="presParOf" srcId="{C3199F1A-32B2-4AC7-8590-AAFAEFD4E0F5}" destId="{B1D941AB-AA1D-4C47-ADC4-55AA1173F971}" srcOrd="0" destOrd="0" presId="urn:microsoft.com/office/officeart/2008/layout/LinedList"/>
    <dgm:cxn modelId="{CBF75E9B-233E-475A-B590-F59DB367C920}" type="presParOf" srcId="{C3199F1A-32B2-4AC7-8590-AAFAEFD4E0F5}" destId="{3517462F-0246-4F19-B91F-CD6C211D0BEC}" srcOrd="1" destOrd="0" presId="urn:microsoft.com/office/officeart/2008/layout/LinedList"/>
    <dgm:cxn modelId="{CEE4D1C1-D01B-4790-B5DE-89E8220AAEF9}" type="presParOf" srcId="{3BA6BE8F-C7BC-4FB9-BF33-E7AD97D9434C}" destId="{AE01D100-0A9B-4BB3-9313-1A9FEC9B3FC1}" srcOrd="4" destOrd="0" presId="urn:microsoft.com/office/officeart/2008/layout/LinedList"/>
    <dgm:cxn modelId="{88BB099A-80D5-45E5-A7D6-FD609A3D32A5}" type="presParOf" srcId="{3BA6BE8F-C7BC-4FB9-BF33-E7AD97D9434C}" destId="{411C4C62-D311-4C62-9CB0-0E6A69B22351}" srcOrd="5" destOrd="0" presId="urn:microsoft.com/office/officeart/2008/layout/LinedList"/>
    <dgm:cxn modelId="{CF1DF7AA-27A0-458B-B737-0A0B92CF1FD6}" type="presParOf" srcId="{411C4C62-D311-4C62-9CB0-0E6A69B22351}" destId="{12ACB71F-1F6B-4B73-AE21-E936AC7E3970}" srcOrd="0" destOrd="0" presId="urn:microsoft.com/office/officeart/2008/layout/LinedList"/>
    <dgm:cxn modelId="{222E5993-EBDC-4B76-9FCC-BCAE461E2A75}" type="presParOf" srcId="{411C4C62-D311-4C62-9CB0-0E6A69B22351}" destId="{8BF27591-5A25-4EFD-A119-DA8D039F0A39}" srcOrd="1" destOrd="0" presId="urn:microsoft.com/office/officeart/2008/layout/LinedList"/>
    <dgm:cxn modelId="{B7F39763-E69C-4125-860F-FB0A94977193}" type="presParOf" srcId="{3BA6BE8F-C7BC-4FB9-BF33-E7AD97D9434C}" destId="{636E074A-28F9-4A21-8C26-080EB32A1B32}" srcOrd="6" destOrd="0" presId="urn:microsoft.com/office/officeart/2008/layout/LinedList"/>
    <dgm:cxn modelId="{C31D11EC-4506-422F-9A47-26C017E9F93B}" type="presParOf" srcId="{3BA6BE8F-C7BC-4FB9-BF33-E7AD97D9434C}" destId="{740AD432-1686-4EBC-9CB3-154AFCE7ED53}" srcOrd="7" destOrd="0" presId="urn:microsoft.com/office/officeart/2008/layout/LinedList"/>
    <dgm:cxn modelId="{9B61E5E0-7D34-45E9-B9ED-0AE64D47236D}" type="presParOf" srcId="{740AD432-1686-4EBC-9CB3-154AFCE7ED53}" destId="{CC811F70-088E-41F0-8A2A-3B92F8E7A73F}" srcOrd="0" destOrd="0" presId="urn:microsoft.com/office/officeart/2008/layout/LinedList"/>
    <dgm:cxn modelId="{C3613F09-A912-4F93-BB8D-65CC3E52573D}" type="presParOf" srcId="{740AD432-1686-4EBC-9CB3-154AFCE7ED53}" destId="{927554D4-584F-437E-9A28-0495AD7C9AAA}" srcOrd="1" destOrd="0" presId="urn:microsoft.com/office/officeart/2008/layout/LinedList"/>
    <dgm:cxn modelId="{45C7980F-E748-40A5-A9EB-C38100E95838}" type="presParOf" srcId="{3BA6BE8F-C7BC-4FB9-BF33-E7AD97D9434C}" destId="{55EF6C7B-D651-4D45-98B8-C6B2C159DAA9}" srcOrd="8" destOrd="0" presId="urn:microsoft.com/office/officeart/2008/layout/LinedList"/>
    <dgm:cxn modelId="{349E8C28-9B45-4E64-A8ED-BB1AC39587C1}" type="presParOf" srcId="{3BA6BE8F-C7BC-4FB9-BF33-E7AD97D9434C}" destId="{E0ADABCC-90A0-4F94-A2B1-D0323F4483F0}" srcOrd="9" destOrd="0" presId="urn:microsoft.com/office/officeart/2008/layout/LinedList"/>
    <dgm:cxn modelId="{96CECC59-126E-45AF-A190-287D51E3B670}" type="presParOf" srcId="{E0ADABCC-90A0-4F94-A2B1-D0323F4483F0}" destId="{4680DAA5-E258-4647-9FE1-1DD0D6B39C9E}" srcOrd="0" destOrd="0" presId="urn:microsoft.com/office/officeart/2008/layout/LinedList"/>
    <dgm:cxn modelId="{1D4DCB02-0B84-46EE-83BC-EA440EED8A63}" type="presParOf" srcId="{E0ADABCC-90A0-4F94-A2B1-D0323F4483F0}" destId="{25D20692-07D1-4EAC-9789-3F4450162818}" srcOrd="1" destOrd="0" presId="urn:microsoft.com/office/officeart/2008/layout/LinedList"/>
    <dgm:cxn modelId="{F8BEED0F-1BDB-41A8-A8D8-92A07616C97E}" type="presParOf" srcId="{3BA6BE8F-C7BC-4FB9-BF33-E7AD97D9434C}" destId="{89FDAF00-5422-45D3-A4E3-F3723518D4F9}" srcOrd="10" destOrd="0" presId="urn:microsoft.com/office/officeart/2008/layout/LinedList"/>
    <dgm:cxn modelId="{ED92C313-D552-480C-AC06-85B6ECE4868F}" type="presParOf" srcId="{3BA6BE8F-C7BC-4FB9-BF33-E7AD97D9434C}" destId="{9E0ACE23-01AF-428D-A6A8-CADB9F4F9D08}" srcOrd="11" destOrd="0" presId="urn:microsoft.com/office/officeart/2008/layout/LinedList"/>
    <dgm:cxn modelId="{69518510-E0CB-40FF-ADE5-567B62AF9C9A}" type="presParOf" srcId="{9E0ACE23-01AF-428D-A6A8-CADB9F4F9D08}" destId="{6DA4910E-BEA2-42E2-8E3B-927546E963DF}" srcOrd="0" destOrd="0" presId="urn:microsoft.com/office/officeart/2008/layout/LinedList"/>
    <dgm:cxn modelId="{10A32B86-7C39-4215-9A50-132E137F334C}" type="presParOf" srcId="{9E0ACE23-01AF-428D-A6A8-CADB9F4F9D08}" destId="{F5411890-4EA6-45A9-A462-A51D026C15F3}" srcOrd="1" destOrd="0" presId="urn:microsoft.com/office/officeart/2008/layout/LinedList"/>
    <dgm:cxn modelId="{53AEFB1E-2CBC-4F0C-A862-86C37A7D3DC6}" type="presParOf" srcId="{3BA6BE8F-C7BC-4FB9-BF33-E7AD97D9434C}" destId="{8A5951D6-A237-4ABB-82ED-32F6E6FA81A8}" srcOrd="12" destOrd="0" presId="urn:microsoft.com/office/officeart/2008/layout/LinedList"/>
    <dgm:cxn modelId="{B02BA47D-C38C-4BD6-9751-651BF0A3BE06}" type="presParOf" srcId="{3BA6BE8F-C7BC-4FB9-BF33-E7AD97D9434C}" destId="{94EFF7C7-E0F7-4C5B-8F9A-319181F0A062}" srcOrd="13" destOrd="0" presId="urn:microsoft.com/office/officeart/2008/layout/LinedList"/>
    <dgm:cxn modelId="{5D6B2E34-3E43-4AF3-94AA-4492A8D7EBA1}" type="presParOf" srcId="{94EFF7C7-E0F7-4C5B-8F9A-319181F0A062}" destId="{12732931-1268-4BBC-BAFB-F1825D05B17D}" srcOrd="0" destOrd="0" presId="urn:microsoft.com/office/officeart/2008/layout/LinedList"/>
    <dgm:cxn modelId="{C5CFD9BF-49FB-4341-BA9B-D836B3DEB874}" type="presParOf" srcId="{94EFF7C7-E0F7-4C5B-8F9A-319181F0A062}" destId="{EC1B88F5-2781-412C-9164-9D815FA9BAFF}" srcOrd="1" destOrd="0" presId="urn:microsoft.com/office/officeart/2008/layout/LinedList"/>
    <dgm:cxn modelId="{B3C7247F-0B71-4724-840A-D6C6B36F5EDD}" type="presParOf" srcId="{3BA6BE8F-C7BC-4FB9-BF33-E7AD97D9434C}" destId="{D4618D5A-95E0-4C41-AFC0-C6DF674A1EFF}" srcOrd="14" destOrd="0" presId="urn:microsoft.com/office/officeart/2008/layout/LinedList"/>
    <dgm:cxn modelId="{C9EA24AB-298F-4B43-8B77-C493BF2C8E84}" type="presParOf" srcId="{3BA6BE8F-C7BC-4FB9-BF33-E7AD97D9434C}" destId="{2334D49C-4998-4CBA-968B-70C8E9443B8D}" srcOrd="15" destOrd="0" presId="urn:microsoft.com/office/officeart/2008/layout/LinedList"/>
    <dgm:cxn modelId="{B4A2C2BE-043C-427F-8E8B-FA3B43261BC1}" type="presParOf" srcId="{2334D49C-4998-4CBA-968B-70C8E9443B8D}" destId="{5383C7A1-3D7A-40E0-A3B8-0EFF84A005EB}" srcOrd="0" destOrd="0" presId="urn:microsoft.com/office/officeart/2008/layout/LinedList"/>
    <dgm:cxn modelId="{2E3F3E75-B3FB-49FC-8957-4FA542EF8559}" type="presParOf" srcId="{2334D49C-4998-4CBA-968B-70C8E9443B8D}" destId="{6EAAF72C-78A9-4954-A9F5-230874C0CBF3}" srcOrd="1" destOrd="0" presId="urn:microsoft.com/office/officeart/2008/layout/LinedList"/>
    <dgm:cxn modelId="{536ECAAB-ECE5-4E25-8542-AB54A0F0EF8F}" type="presParOf" srcId="{3BA6BE8F-C7BC-4FB9-BF33-E7AD97D9434C}" destId="{F8BD5F7C-2E8D-41B0-B54A-6DBFDC7E8FEA}" srcOrd="16" destOrd="0" presId="urn:microsoft.com/office/officeart/2008/layout/LinedList"/>
    <dgm:cxn modelId="{09568732-7D37-4C74-8816-85993A539EE3}" type="presParOf" srcId="{3BA6BE8F-C7BC-4FB9-BF33-E7AD97D9434C}" destId="{F763A350-B66F-4164-9207-4C8C72F618C8}" srcOrd="17" destOrd="0" presId="urn:microsoft.com/office/officeart/2008/layout/LinedList"/>
    <dgm:cxn modelId="{DC48D0CC-CB5A-42B9-8DC2-818566E55165}" type="presParOf" srcId="{F763A350-B66F-4164-9207-4C8C72F618C8}" destId="{D9722FF8-168C-4117-A2AB-E4D2D5F354D0}" srcOrd="0" destOrd="0" presId="urn:microsoft.com/office/officeart/2008/layout/LinedList"/>
    <dgm:cxn modelId="{3C5783A0-B809-4A10-8B27-490BC7088D98}" type="presParOf" srcId="{F763A350-B66F-4164-9207-4C8C72F618C8}" destId="{1DE8DB89-51AD-4B20-A0AE-72808EA473D7}"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8E16B5-7C2F-418F-96A7-02E02B86C59F}">
      <dsp:nvSpPr>
        <dsp:cNvPr id="0" name=""/>
        <dsp:cNvSpPr/>
      </dsp:nvSpPr>
      <dsp:spPr>
        <a:xfrm>
          <a:off x="0" y="0"/>
          <a:ext cx="6687596" cy="0"/>
        </a:xfrm>
        <a:prstGeom prst="lin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1401F8F9-55EA-4D88-9A62-7A2E160EE050}">
      <dsp:nvSpPr>
        <dsp:cNvPr id="0" name=""/>
        <dsp:cNvSpPr/>
      </dsp:nvSpPr>
      <dsp:spPr>
        <a:xfrm>
          <a:off x="0" y="0"/>
          <a:ext cx="6687596" cy="16828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just" defTabSz="889000">
            <a:lnSpc>
              <a:spcPct val="100000"/>
            </a:lnSpc>
            <a:spcBef>
              <a:spcPct val="0"/>
            </a:spcBef>
            <a:spcAft>
              <a:spcPct val="35000"/>
            </a:spcAft>
            <a:buNone/>
          </a:pPr>
          <a:r>
            <a:rPr lang="en-US" sz="2000" b="0" i="0" kern="1200" dirty="0">
              <a:solidFill>
                <a:schemeClr val="tx1"/>
              </a:solidFill>
              <a:latin typeface="Times New Roman" panose="02020603050405020304" pitchFamily="18" charset="0"/>
              <a:cs typeface="Times New Roman" panose="02020603050405020304" pitchFamily="18" charset="0"/>
            </a:rPr>
            <a:t>Logistic regression is one of the most popular Machine Learning algorithms, which comes under the Supervised Learning technique. </a:t>
          </a:r>
        </a:p>
        <a:p>
          <a:pPr marL="0" lvl="0" indent="0" algn="just" defTabSz="889000">
            <a:lnSpc>
              <a:spcPct val="100000"/>
            </a:lnSpc>
            <a:spcBef>
              <a:spcPct val="0"/>
            </a:spcBef>
            <a:spcAft>
              <a:spcPct val="35000"/>
            </a:spcAft>
            <a:buNone/>
          </a:pPr>
          <a:r>
            <a:rPr lang="en-US" sz="2000" b="0" i="0" kern="1200" dirty="0">
              <a:solidFill>
                <a:schemeClr val="tx1"/>
              </a:solidFill>
              <a:highlight>
                <a:srgbClr val="FFFF00"/>
              </a:highlight>
              <a:latin typeface="Times New Roman" panose="02020603050405020304" pitchFamily="18" charset="0"/>
              <a:cs typeface="Times New Roman" panose="02020603050405020304" pitchFamily="18" charset="0"/>
            </a:rPr>
            <a:t>It is used for predicting the categorical dependent variable using a given set of independent variables</a:t>
          </a:r>
          <a:r>
            <a:rPr lang="en-US" sz="2000" b="0" i="0" kern="1200" dirty="0">
              <a:solidFill>
                <a:schemeClr val="tx1"/>
              </a:solidFill>
              <a:latin typeface="Times New Roman" panose="02020603050405020304" pitchFamily="18" charset="0"/>
              <a:cs typeface="Times New Roman" panose="02020603050405020304" pitchFamily="18" charset="0"/>
            </a:rPr>
            <a:t>.</a:t>
          </a:r>
          <a:endParaRPr lang="en-US" sz="2000" kern="1200" dirty="0">
            <a:solidFill>
              <a:schemeClr val="tx1"/>
            </a:solidFill>
            <a:latin typeface="Times New Roman" panose="02020603050405020304" pitchFamily="18" charset="0"/>
            <a:cs typeface="Times New Roman" panose="02020603050405020304" pitchFamily="18" charset="0"/>
          </a:endParaRPr>
        </a:p>
      </dsp:txBody>
      <dsp:txXfrm>
        <a:off x="0" y="0"/>
        <a:ext cx="6687596" cy="1682847"/>
      </dsp:txXfrm>
    </dsp:sp>
    <dsp:sp modelId="{34E319EC-DA2B-4347-9BB9-8C5AAF9AD562}">
      <dsp:nvSpPr>
        <dsp:cNvPr id="0" name=""/>
        <dsp:cNvSpPr/>
      </dsp:nvSpPr>
      <dsp:spPr>
        <a:xfrm>
          <a:off x="0" y="1682847"/>
          <a:ext cx="6687596" cy="0"/>
        </a:xfrm>
        <a:prstGeom prst="line">
          <a:avLst/>
        </a:prstGeom>
        <a:solidFill>
          <a:schemeClr val="accent5">
            <a:hueOff val="3038109"/>
            <a:satOff val="-1368"/>
            <a:lumOff val="-1699"/>
            <a:alphaOff val="0"/>
          </a:schemeClr>
        </a:solidFill>
        <a:ln w="12700" cap="flat" cmpd="sng" algn="ctr">
          <a:solidFill>
            <a:schemeClr val="accent5">
              <a:hueOff val="3038109"/>
              <a:satOff val="-1368"/>
              <a:lumOff val="-1699"/>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824DA405-0363-460B-85D1-724203E1961E}">
      <dsp:nvSpPr>
        <dsp:cNvPr id="0" name=""/>
        <dsp:cNvSpPr/>
      </dsp:nvSpPr>
      <dsp:spPr>
        <a:xfrm>
          <a:off x="0" y="1626573"/>
          <a:ext cx="6687596" cy="16828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just" defTabSz="800100">
            <a:lnSpc>
              <a:spcPct val="100000"/>
            </a:lnSpc>
            <a:spcBef>
              <a:spcPct val="0"/>
            </a:spcBef>
            <a:spcAft>
              <a:spcPct val="35000"/>
            </a:spcAft>
            <a:buNone/>
          </a:pPr>
          <a:r>
            <a:rPr lang="en-US" sz="1800" b="0" i="0" kern="1200" dirty="0">
              <a:solidFill>
                <a:schemeClr val="tx1"/>
              </a:solidFill>
              <a:latin typeface="Times New Roman" panose="02020603050405020304" pitchFamily="18" charset="0"/>
              <a:cs typeface="Times New Roman" panose="02020603050405020304" pitchFamily="18" charset="0"/>
            </a:rPr>
            <a:t>Logistic regression predicts the output of a categorical dependent variable. Therefore,  the outcome must be a categorical or discrete value. </a:t>
          </a:r>
        </a:p>
        <a:p>
          <a:pPr marL="0" lvl="0" indent="0" algn="just" defTabSz="800100">
            <a:lnSpc>
              <a:spcPct val="100000"/>
            </a:lnSpc>
            <a:spcBef>
              <a:spcPct val="0"/>
            </a:spcBef>
            <a:spcAft>
              <a:spcPct val="35000"/>
            </a:spcAft>
            <a:buNone/>
          </a:pPr>
          <a:r>
            <a:rPr lang="en-US" sz="1800" b="0" i="0" kern="1200" dirty="0">
              <a:solidFill>
                <a:schemeClr val="tx1"/>
              </a:solidFill>
              <a:latin typeface="Times New Roman" panose="02020603050405020304" pitchFamily="18" charset="0"/>
              <a:cs typeface="Times New Roman" panose="02020603050405020304" pitchFamily="18" charset="0"/>
            </a:rPr>
            <a:t>It can be either Yes or No, 0 or 1, true or False, etc. but instead of giving the exact value as 0 and 1, </a:t>
          </a:r>
          <a:r>
            <a:rPr lang="en-US" sz="1800" b="1" i="0" kern="1200" dirty="0">
              <a:solidFill>
                <a:schemeClr val="tx1"/>
              </a:solidFill>
              <a:latin typeface="Times New Roman" panose="02020603050405020304" pitchFamily="18" charset="0"/>
              <a:cs typeface="Times New Roman" panose="02020603050405020304" pitchFamily="18" charset="0"/>
            </a:rPr>
            <a:t>it gives the probabilistic values which lie between 0 and 1</a:t>
          </a:r>
          <a:r>
            <a:rPr lang="en-US" sz="1800" b="0" i="0" kern="1200" dirty="0">
              <a:solidFill>
                <a:schemeClr val="tx1"/>
              </a:solidFill>
              <a:latin typeface="Times New Roman" panose="02020603050405020304" pitchFamily="18" charset="0"/>
              <a:cs typeface="Times New Roman" panose="02020603050405020304" pitchFamily="18" charset="0"/>
            </a:rPr>
            <a:t>.</a:t>
          </a:r>
          <a:endParaRPr lang="en-US" sz="1800" kern="1200" dirty="0">
            <a:solidFill>
              <a:schemeClr val="tx1"/>
            </a:solidFill>
            <a:latin typeface="Times New Roman" panose="02020603050405020304" pitchFamily="18" charset="0"/>
            <a:cs typeface="Times New Roman" panose="02020603050405020304" pitchFamily="18" charset="0"/>
          </a:endParaRPr>
        </a:p>
      </dsp:txBody>
      <dsp:txXfrm>
        <a:off x="0" y="1626573"/>
        <a:ext cx="6687596" cy="1682847"/>
      </dsp:txXfrm>
    </dsp:sp>
    <dsp:sp modelId="{465BE23B-D9B1-48B8-8307-31E85B205F8C}">
      <dsp:nvSpPr>
        <dsp:cNvPr id="0" name=""/>
        <dsp:cNvSpPr/>
      </dsp:nvSpPr>
      <dsp:spPr>
        <a:xfrm>
          <a:off x="0" y="3365695"/>
          <a:ext cx="6687596" cy="0"/>
        </a:xfrm>
        <a:prstGeom prst="line">
          <a:avLst/>
        </a:prstGeom>
        <a:solidFill>
          <a:schemeClr val="accent5">
            <a:hueOff val="6076219"/>
            <a:satOff val="-2736"/>
            <a:lumOff val="-3398"/>
            <a:alphaOff val="0"/>
          </a:schemeClr>
        </a:solidFill>
        <a:ln w="12700" cap="flat" cmpd="sng" algn="ctr">
          <a:solidFill>
            <a:schemeClr val="accent5">
              <a:hueOff val="6076219"/>
              <a:satOff val="-2736"/>
              <a:lumOff val="-3398"/>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1E4B231F-C993-49DC-90A7-B3D5561D2D5B}">
      <dsp:nvSpPr>
        <dsp:cNvPr id="0" name=""/>
        <dsp:cNvSpPr/>
      </dsp:nvSpPr>
      <dsp:spPr>
        <a:xfrm>
          <a:off x="0" y="3365694"/>
          <a:ext cx="6687596" cy="16828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just" defTabSz="844550">
            <a:lnSpc>
              <a:spcPct val="100000"/>
            </a:lnSpc>
            <a:spcBef>
              <a:spcPct val="0"/>
            </a:spcBef>
            <a:spcAft>
              <a:spcPct val="35000"/>
            </a:spcAft>
            <a:buNone/>
          </a:pPr>
          <a:r>
            <a:rPr lang="en-US" sz="1900" b="0" i="0" kern="1200" dirty="0">
              <a:solidFill>
                <a:schemeClr val="tx1"/>
              </a:solidFill>
              <a:latin typeface="Times New Roman" panose="02020603050405020304" pitchFamily="18" charset="0"/>
              <a:cs typeface="Times New Roman" panose="02020603050405020304" pitchFamily="18" charset="0"/>
            </a:rPr>
            <a:t>Logistic Regression is much similar to the Linear Regression except that how they are used. </a:t>
          </a:r>
        </a:p>
        <a:p>
          <a:pPr marL="0" lvl="0" indent="0" algn="just" defTabSz="844550">
            <a:lnSpc>
              <a:spcPct val="100000"/>
            </a:lnSpc>
            <a:spcBef>
              <a:spcPct val="0"/>
            </a:spcBef>
            <a:spcAft>
              <a:spcPct val="35000"/>
            </a:spcAft>
            <a:buNone/>
          </a:pPr>
          <a:r>
            <a:rPr lang="en-US" sz="1900" b="1" i="0" kern="1200" dirty="0">
              <a:solidFill>
                <a:schemeClr val="tx1"/>
              </a:solidFill>
              <a:latin typeface="Times New Roman" panose="02020603050405020304" pitchFamily="18" charset="0"/>
              <a:cs typeface="Times New Roman" panose="02020603050405020304" pitchFamily="18" charset="0"/>
            </a:rPr>
            <a:t>Linear Regression is used for solving Regression problems</a:t>
          </a:r>
          <a:r>
            <a:rPr lang="en-US" sz="1900" b="0" i="0" kern="1200" dirty="0">
              <a:solidFill>
                <a:schemeClr val="tx1"/>
              </a:solidFill>
              <a:latin typeface="Times New Roman" panose="02020603050405020304" pitchFamily="18" charset="0"/>
              <a:cs typeface="Times New Roman" panose="02020603050405020304" pitchFamily="18" charset="0"/>
            </a:rPr>
            <a:t>, whereas </a:t>
          </a:r>
          <a:r>
            <a:rPr lang="en-US" sz="1900" b="1" i="0" kern="1200" dirty="0">
              <a:solidFill>
                <a:schemeClr val="tx1"/>
              </a:solidFill>
              <a:latin typeface="Times New Roman" panose="02020603050405020304" pitchFamily="18" charset="0"/>
              <a:cs typeface="Times New Roman" panose="02020603050405020304" pitchFamily="18" charset="0"/>
            </a:rPr>
            <a:t>Logistic regression is used for solving the classification problems</a:t>
          </a:r>
          <a:r>
            <a:rPr lang="en-US" sz="1900" b="0" i="0" kern="1200" dirty="0">
              <a:solidFill>
                <a:schemeClr val="tx1"/>
              </a:solidFill>
              <a:latin typeface="Times New Roman" panose="02020603050405020304" pitchFamily="18" charset="0"/>
              <a:cs typeface="Times New Roman" panose="02020603050405020304" pitchFamily="18" charset="0"/>
            </a:rPr>
            <a:t>.</a:t>
          </a:r>
          <a:endParaRPr lang="en-US" sz="1900" kern="1200" dirty="0">
            <a:solidFill>
              <a:schemeClr val="tx1"/>
            </a:solidFill>
            <a:latin typeface="Times New Roman" panose="02020603050405020304" pitchFamily="18" charset="0"/>
            <a:cs typeface="Times New Roman" panose="02020603050405020304" pitchFamily="18" charset="0"/>
          </a:endParaRPr>
        </a:p>
      </dsp:txBody>
      <dsp:txXfrm>
        <a:off x="0" y="3365694"/>
        <a:ext cx="6687596" cy="1682847"/>
      </dsp:txXfrm>
    </dsp:sp>
    <dsp:sp modelId="{D96A67F5-09C0-4836-BD4E-13B4907B8A0D}">
      <dsp:nvSpPr>
        <dsp:cNvPr id="0" name=""/>
        <dsp:cNvSpPr/>
      </dsp:nvSpPr>
      <dsp:spPr>
        <a:xfrm>
          <a:off x="0" y="5048542"/>
          <a:ext cx="6687596" cy="0"/>
        </a:xfrm>
        <a:prstGeom prst="line">
          <a:avLst/>
        </a:prstGeom>
        <a:solidFill>
          <a:schemeClr val="accent5">
            <a:hueOff val="9114327"/>
            <a:satOff val="-4104"/>
            <a:lumOff val="-5097"/>
            <a:alphaOff val="0"/>
          </a:schemeClr>
        </a:solidFill>
        <a:ln w="12700" cap="flat" cmpd="sng" algn="ctr">
          <a:solidFill>
            <a:schemeClr val="accent5">
              <a:hueOff val="9114327"/>
              <a:satOff val="-4104"/>
              <a:lumOff val="-5097"/>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723DCCEC-7259-422C-92F1-9079FD542A74}">
      <dsp:nvSpPr>
        <dsp:cNvPr id="0" name=""/>
        <dsp:cNvSpPr/>
      </dsp:nvSpPr>
      <dsp:spPr>
        <a:xfrm>
          <a:off x="0" y="5048542"/>
          <a:ext cx="6687596" cy="16828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just" defTabSz="889000">
            <a:lnSpc>
              <a:spcPct val="90000"/>
            </a:lnSpc>
            <a:spcBef>
              <a:spcPct val="0"/>
            </a:spcBef>
            <a:spcAft>
              <a:spcPct val="35000"/>
            </a:spcAft>
            <a:buNone/>
          </a:pPr>
          <a:r>
            <a:rPr lang="en-US" sz="2000" b="0" i="0" kern="1200" dirty="0">
              <a:solidFill>
                <a:schemeClr val="tx1"/>
              </a:solidFill>
              <a:latin typeface="Times New Roman" panose="02020603050405020304" pitchFamily="18" charset="0"/>
              <a:cs typeface="Times New Roman" panose="02020603050405020304" pitchFamily="18" charset="0"/>
            </a:rPr>
            <a:t>The curve from the logistic function indicates the likelihood of something such as whether the cells are cancerous or not, a mouse is obese or not based on its weight, etc.</a:t>
          </a:r>
        </a:p>
        <a:p>
          <a:pPr marL="0" lvl="0" indent="0" algn="just" defTabSz="889000">
            <a:lnSpc>
              <a:spcPct val="90000"/>
            </a:lnSpc>
            <a:spcBef>
              <a:spcPct val="0"/>
            </a:spcBef>
            <a:spcAft>
              <a:spcPct val="35000"/>
            </a:spcAft>
            <a:buNone/>
          </a:pPr>
          <a:r>
            <a:rPr lang="en-US" sz="2000" b="0" i="0" kern="1200" dirty="0">
              <a:solidFill>
                <a:schemeClr val="tx1"/>
              </a:solidFill>
              <a:latin typeface="Times New Roman" panose="02020603050405020304" pitchFamily="18" charset="0"/>
              <a:cs typeface="Times New Roman" panose="02020603050405020304" pitchFamily="18" charset="0"/>
            </a:rPr>
            <a:t>(</a:t>
          </a:r>
          <a:r>
            <a:rPr lang="en-US" sz="2000" b="0" i="0" kern="1200" dirty="0">
              <a:solidFill>
                <a:prstClr val="black"/>
              </a:solidFill>
              <a:latin typeface="Times New Roman" panose="02020603050405020304" pitchFamily="18" charset="0"/>
              <a:ea typeface="+mn-ea"/>
              <a:cs typeface="Times New Roman" panose="02020603050405020304" pitchFamily="18" charset="0"/>
            </a:rPr>
            <a:t>Logistic regression analysis is valuable for predicting the likelihood of an event.</a:t>
          </a:r>
          <a:r>
            <a:rPr lang="en-US" sz="2000" kern="1200" dirty="0"/>
            <a:t>)</a:t>
          </a:r>
          <a:endParaRPr lang="en-US" sz="2000" kern="1200" dirty="0">
            <a:solidFill>
              <a:schemeClr val="tx1"/>
            </a:solidFill>
            <a:latin typeface="Times New Roman" panose="02020603050405020304" pitchFamily="18" charset="0"/>
            <a:cs typeface="Times New Roman" panose="02020603050405020304" pitchFamily="18" charset="0"/>
          </a:endParaRPr>
        </a:p>
      </dsp:txBody>
      <dsp:txXfrm>
        <a:off x="0" y="5048542"/>
        <a:ext cx="6687596" cy="168284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97BE2C0-88C9-4C26-9AC0-9558863BEE48}">
      <dsp:nvSpPr>
        <dsp:cNvPr id="0" name=""/>
        <dsp:cNvSpPr/>
      </dsp:nvSpPr>
      <dsp:spPr>
        <a:xfrm>
          <a:off x="9799" y="406207"/>
          <a:ext cx="3878177" cy="1163453"/>
        </a:xfrm>
        <a:prstGeom prst="chevron">
          <a:avLst>
            <a:gd name="adj" fmla="val 30000"/>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3654" tIns="143654" rIns="143654" bIns="143654" numCol="1" spcCol="1270" anchor="ctr" anchorCtr="0">
          <a:noAutofit/>
        </a:bodyPr>
        <a:lstStyle/>
        <a:p>
          <a:pPr marL="0" lvl="0" indent="0" algn="ctr" defTabSz="889000">
            <a:lnSpc>
              <a:spcPct val="90000"/>
            </a:lnSpc>
            <a:spcBef>
              <a:spcPct val="0"/>
            </a:spcBef>
            <a:spcAft>
              <a:spcPct val="35000"/>
            </a:spcAft>
            <a:buNone/>
          </a:pPr>
          <a:r>
            <a:rPr lang="en-US" sz="2000" b="0" i="0" kern="1200">
              <a:latin typeface="Times New Roman" panose="02020603050405020304" pitchFamily="18" charset="0"/>
              <a:cs typeface="Times New Roman" panose="02020603050405020304" pitchFamily="18" charset="0"/>
            </a:rPr>
            <a:t>Binary Logistic Regression </a:t>
          </a:r>
          <a:endParaRPr lang="en-IN" sz="2000" kern="1200">
            <a:latin typeface="Times New Roman" panose="02020603050405020304" pitchFamily="18" charset="0"/>
            <a:cs typeface="Times New Roman" panose="02020603050405020304" pitchFamily="18" charset="0"/>
          </a:endParaRPr>
        </a:p>
      </dsp:txBody>
      <dsp:txXfrm>
        <a:off x="358835" y="406207"/>
        <a:ext cx="3180105" cy="1163453"/>
      </dsp:txXfrm>
    </dsp:sp>
    <dsp:sp modelId="{67B3738A-45E6-4906-B3A0-2707AAC0E0D5}">
      <dsp:nvSpPr>
        <dsp:cNvPr id="0" name=""/>
        <dsp:cNvSpPr/>
      </dsp:nvSpPr>
      <dsp:spPr>
        <a:xfrm>
          <a:off x="9799" y="1569661"/>
          <a:ext cx="3529141" cy="2182311"/>
        </a:xfrm>
        <a:prstGeom prst="rect">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78881" tIns="278881" rIns="278881" bIns="557761" numCol="1" spcCol="1270" anchor="t" anchorCtr="0">
          <a:noAutofit/>
        </a:bodyPr>
        <a:lstStyle/>
        <a:p>
          <a:pPr marL="0" lvl="0" indent="0" algn="l" defTabSz="889000">
            <a:lnSpc>
              <a:spcPct val="90000"/>
            </a:lnSpc>
            <a:spcBef>
              <a:spcPct val="0"/>
            </a:spcBef>
            <a:spcAft>
              <a:spcPct val="35000"/>
            </a:spcAft>
            <a:buNone/>
          </a:pPr>
          <a:r>
            <a:rPr lang="en-US" sz="2000" b="0" i="0" kern="1200">
              <a:latin typeface="Times New Roman" panose="02020603050405020304" pitchFamily="18" charset="0"/>
              <a:cs typeface="Times New Roman" panose="02020603050405020304" pitchFamily="18" charset="0"/>
            </a:rPr>
            <a:t>Two or binary outcomes like yes or no</a:t>
          </a:r>
          <a:endParaRPr lang="en-IN" sz="2000" kern="1200" dirty="0">
            <a:latin typeface="Times New Roman" panose="02020603050405020304" pitchFamily="18" charset="0"/>
            <a:cs typeface="Times New Roman" panose="02020603050405020304" pitchFamily="18" charset="0"/>
          </a:endParaRPr>
        </a:p>
      </dsp:txBody>
      <dsp:txXfrm>
        <a:off x="9799" y="1569661"/>
        <a:ext cx="3529141" cy="2182311"/>
      </dsp:txXfrm>
    </dsp:sp>
    <dsp:sp modelId="{944A2ECD-1C7D-4468-857F-8DCDEDBBAB74}">
      <dsp:nvSpPr>
        <dsp:cNvPr id="0" name=""/>
        <dsp:cNvSpPr/>
      </dsp:nvSpPr>
      <dsp:spPr>
        <a:xfrm>
          <a:off x="3830339" y="406207"/>
          <a:ext cx="3878177" cy="1163453"/>
        </a:xfrm>
        <a:prstGeom prst="chevron">
          <a:avLst>
            <a:gd name="adj" fmla="val 30000"/>
          </a:avLst>
        </a:prstGeom>
        <a:solidFill>
          <a:schemeClr val="accent5">
            <a:hueOff val="4557164"/>
            <a:satOff val="-2052"/>
            <a:lumOff val="-2548"/>
            <a:alphaOff val="0"/>
          </a:schemeClr>
        </a:solidFill>
        <a:ln w="12700" cap="flat" cmpd="sng" algn="ctr">
          <a:solidFill>
            <a:schemeClr val="accent5">
              <a:hueOff val="4557164"/>
              <a:satOff val="-2052"/>
              <a:lumOff val="-254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3654" tIns="143654" rIns="143654" bIns="143654" numCol="1" spcCol="1270" anchor="ctr" anchorCtr="0">
          <a:noAutofit/>
        </a:bodyPr>
        <a:lstStyle/>
        <a:p>
          <a:pPr marL="0" lvl="0" indent="0" algn="ctr" defTabSz="889000">
            <a:lnSpc>
              <a:spcPct val="90000"/>
            </a:lnSpc>
            <a:spcBef>
              <a:spcPct val="0"/>
            </a:spcBef>
            <a:spcAft>
              <a:spcPct val="35000"/>
            </a:spcAft>
            <a:buNone/>
          </a:pPr>
          <a:r>
            <a:rPr lang="en-US" sz="2000" b="0" i="0" kern="1200">
              <a:latin typeface="Times New Roman" panose="02020603050405020304" pitchFamily="18" charset="0"/>
              <a:cs typeface="Times New Roman" panose="02020603050405020304" pitchFamily="18" charset="0"/>
            </a:rPr>
            <a:t>Multinomial Logistic Regression</a:t>
          </a:r>
          <a:endParaRPr lang="en-IN" sz="2000" kern="1200">
            <a:latin typeface="Times New Roman" panose="02020603050405020304" pitchFamily="18" charset="0"/>
            <a:cs typeface="Times New Roman" panose="02020603050405020304" pitchFamily="18" charset="0"/>
          </a:endParaRPr>
        </a:p>
      </dsp:txBody>
      <dsp:txXfrm>
        <a:off x="4179375" y="406207"/>
        <a:ext cx="3180105" cy="1163453"/>
      </dsp:txXfrm>
    </dsp:sp>
    <dsp:sp modelId="{E15AC81A-809A-4F12-9741-53BB42D9BAF6}">
      <dsp:nvSpPr>
        <dsp:cNvPr id="0" name=""/>
        <dsp:cNvSpPr/>
      </dsp:nvSpPr>
      <dsp:spPr>
        <a:xfrm>
          <a:off x="3830339" y="1569661"/>
          <a:ext cx="3529141" cy="2182311"/>
        </a:xfrm>
        <a:prstGeom prst="rect">
          <a:avLst/>
        </a:prstGeom>
        <a:solidFill>
          <a:schemeClr val="accent5">
            <a:tint val="40000"/>
            <a:alpha val="90000"/>
            <a:hueOff val="4452590"/>
            <a:satOff val="-4122"/>
            <a:lumOff val="-594"/>
            <a:alphaOff val="0"/>
          </a:schemeClr>
        </a:solidFill>
        <a:ln w="12700" cap="flat" cmpd="sng" algn="ctr">
          <a:solidFill>
            <a:schemeClr val="accent5">
              <a:tint val="40000"/>
              <a:alpha val="90000"/>
              <a:hueOff val="4452590"/>
              <a:satOff val="-4122"/>
              <a:lumOff val="-594"/>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78881" tIns="278881" rIns="278881" bIns="557761" numCol="1" spcCol="1270" anchor="t" anchorCtr="0">
          <a:noAutofit/>
        </a:bodyPr>
        <a:lstStyle/>
        <a:p>
          <a:pPr marL="0" lvl="0" indent="0" algn="l" defTabSz="889000">
            <a:lnSpc>
              <a:spcPct val="90000"/>
            </a:lnSpc>
            <a:spcBef>
              <a:spcPct val="0"/>
            </a:spcBef>
            <a:spcAft>
              <a:spcPct val="35000"/>
            </a:spcAft>
            <a:buNone/>
          </a:pPr>
          <a:r>
            <a:rPr lang="en-US" sz="2000" b="0" i="0" kern="1200">
              <a:latin typeface="Times New Roman" panose="02020603050405020304" pitchFamily="18" charset="0"/>
              <a:cs typeface="Times New Roman" panose="02020603050405020304" pitchFamily="18" charset="0"/>
            </a:rPr>
            <a:t>Three or more outcomes like first, second, and third class or no class degree</a:t>
          </a:r>
          <a:endParaRPr lang="en-IN" sz="2000" kern="1200" dirty="0">
            <a:latin typeface="Times New Roman" panose="02020603050405020304" pitchFamily="18" charset="0"/>
            <a:cs typeface="Times New Roman" panose="02020603050405020304" pitchFamily="18" charset="0"/>
          </a:endParaRPr>
        </a:p>
      </dsp:txBody>
      <dsp:txXfrm>
        <a:off x="3830339" y="1569661"/>
        <a:ext cx="3529141" cy="2182311"/>
      </dsp:txXfrm>
    </dsp:sp>
    <dsp:sp modelId="{D560A60E-4B4E-480B-A256-604D57B8B046}">
      <dsp:nvSpPr>
        <dsp:cNvPr id="0" name=""/>
        <dsp:cNvSpPr/>
      </dsp:nvSpPr>
      <dsp:spPr>
        <a:xfrm>
          <a:off x="7650879" y="406207"/>
          <a:ext cx="3878177" cy="1163453"/>
        </a:xfrm>
        <a:prstGeom prst="chevron">
          <a:avLst>
            <a:gd name="adj" fmla="val 30000"/>
          </a:avLst>
        </a:prstGeom>
        <a:solidFill>
          <a:schemeClr val="accent5">
            <a:hueOff val="9114327"/>
            <a:satOff val="-4104"/>
            <a:lumOff val="-5097"/>
            <a:alphaOff val="0"/>
          </a:schemeClr>
        </a:solidFill>
        <a:ln w="12700" cap="flat" cmpd="sng" algn="ctr">
          <a:solidFill>
            <a:schemeClr val="accent5">
              <a:hueOff val="9114327"/>
              <a:satOff val="-4104"/>
              <a:lumOff val="-5097"/>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3654" tIns="143654" rIns="143654" bIns="143654" numCol="1" spcCol="1270" anchor="ctr" anchorCtr="0">
          <a:noAutofit/>
        </a:bodyPr>
        <a:lstStyle/>
        <a:p>
          <a:pPr marL="0" lvl="0" indent="0" algn="ctr" defTabSz="889000">
            <a:lnSpc>
              <a:spcPct val="90000"/>
            </a:lnSpc>
            <a:spcBef>
              <a:spcPct val="0"/>
            </a:spcBef>
            <a:spcAft>
              <a:spcPct val="35000"/>
            </a:spcAft>
            <a:buNone/>
          </a:pPr>
          <a:r>
            <a:rPr lang="en-US" sz="2000" b="0" i="0" kern="1200">
              <a:latin typeface="Times New Roman" panose="02020603050405020304" pitchFamily="18" charset="0"/>
              <a:cs typeface="Times New Roman" panose="02020603050405020304" pitchFamily="18" charset="0"/>
            </a:rPr>
            <a:t>Ordinal Logistic Regression  </a:t>
          </a:r>
          <a:endParaRPr lang="en-IN" sz="2000" kern="1200">
            <a:latin typeface="Times New Roman" panose="02020603050405020304" pitchFamily="18" charset="0"/>
            <a:cs typeface="Times New Roman" panose="02020603050405020304" pitchFamily="18" charset="0"/>
          </a:endParaRPr>
        </a:p>
      </dsp:txBody>
      <dsp:txXfrm>
        <a:off x="7999915" y="406207"/>
        <a:ext cx="3180105" cy="1163453"/>
      </dsp:txXfrm>
    </dsp:sp>
    <dsp:sp modelId="{E3EAC99B-78C1-4DBA-8D28-5099485DC4EA}">
      <dsp:nvSpPr>
        <dsp:cNvPr id="0" name=""/>
        <dsp:cNvSpPr/>
      </dsp:nvSpPr>
      <dsp:spPr>
        <a:xfrm>
          <a:off x="7650879" y="1569661"/>
          <a:ext cx="3529141" cy="2182311"/>
        </a:xfrm>
        <a:prstGeom prst="rect">
          <a:avLst/>
        </a:prstGeom>
        <a:solidFill>
          <a:schemeClr val="accent5">
            <a:tint val="40000"/>
            <a:alpha val="90000"/>
            <a:hueOff val="8905181"/>
            <a:satOff val="-8244"/>
            <a:lumOff val="-1187"/>
            <a:alphaOff val="0"/>
          </a:schemeClr>
        </a:solidFill>
        <a:ln w="12700" cap="flat" cmpd="sng" algn="ctr">
          <a:solidFill>
            <a:schemeClr val="accent5">
              <a:tint val="40000"/>
              <a:alpha val="90000"/>
              <a:hueOff val="8905181"/>
              <a:satOff val="-8244"/>
              <a:lumOff val="-1187"/>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78881" tIns="278881" rIns="278881" bIns="557761" numCol="1" spcCol="1270" anchor="t" anchorCtr="0">
          <a:noAutofit/>
        </a:bodyPr>
        <a:lstStyle/>
        <a:p>
          <a:pPr marL="0" lvl="0" indent="0" algn="l" defTabSz="889000">
            <a:lnSpc>
              <a:spcPct val="90000"/>
            </a:lnSpc>
            <a:spcBef>
              <a:spcPct val="0"/>
            </a:spcBef>
            <a:spcAft>
              <a:spcPct val="35000"/>
            </a:spcAft>
            <a:buNone/>
          </a:pPr>
          <a:r>
            <a:rPr lang="en-US" sz="2000" b="0" i="0" kern="1200" dirty="0">
              <a:latin typeface="Times New Roman" panose="02020603050405020304" pitchFamily="18" charset="0"/>
              <a:cs typeface="Times New Roman" panose="02020603050405020304" pitchFamily="18" charset="0"/>
            </a:rPr>
            <a:t>Three or more like multinomial logistic regression but here with the order like customer rating in the supermarket from 1 to 5</a:t>
          </a:r>
          <a:endParaRPr lang="en-IN" sz="2000" kern="1200" dirty="0">
            <a:latin typeface="Times New Roman" panose="02020603050405020304" pitchFamily="18" charset="0"/>
            <a:cs typeface="Times New Roman" panose="02020603050405020304" pitchFamily="18" charset="0"/>
          </a:endParaRPr>
        </a:p>
      </dsp:txBody>
      <dsp:txXfrm>
        <a:off x="7650879" y="1569661"/>
        <a:ext cx="3529141" cy="218231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263D900-D3E6-4E81-83E1-FAA3C322CB0C}">
      <dsp:nvSpPr>
        <dsp:cNvPr id="0" name=""/>
        <dsp:cNvSpPr/>
      </dsp:nvSpPr>
      <dsp:spPr>
        <a:xfrm>
          <a:off x="0" y="765"/>
          <a:ext cx="8027962"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DCA3E03-6A07-44EB-862C-36BE96230DBA}">
      <dsp:nvSpPr>
        <dsp:cNvPr id="0" name=""/>
        <dsp:cNvSpPr/>
      </dsp:nvSpPr>
      <dsp:spPr>
        <a:xfrm>
          <a:off x="0" y="765"/>
          <a:ext cx="8027962" cy="6969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b="0" i="0" kern="1200">
              <a:latin typeface="Times New Roman" panose="02020603050405020304" pitchFamily="18" charset="0"/>
              <a:cs typeface="Times New Roman" panose="02020603050405020304" pitchFamily="18" charset="0"/>
            </a:rPr>
            <a:t>An email is a spam</a:t>
          </a:r>
          <a:endParaRPr lang="en-US" sz="2200" kern="1200">
            <a:latin typeface="Times New Roman" panose="02020603050405020304" pitchFamily="18" charset="0"/>
            <a:cs typeface="Times New Roman" panose="02020603050405020304" pitchFamily="18" charset="0"/>
          </a:endParaRPr>
        </a:p>
      </dsp:txBody>
      <dsp:txXfrm>
        <a:off x="0" y="765"/>
        <a:ext cx="8027962" cy="696962"/>
      </dsp:txXfrm>
    </dsp:sp>
    <dsp:sp modelId="{D00EB466-9202-45DE-80D3-C7E6054782D3}">
      <dsp:nvSpPr>
        <dsp:cNvPr id="0" name=""/>
        <dsp:cNvSpPr/>
      </dsp:nvSpPr>
      <dsp:spPr>
        <a:xfrm>
          <a:off x="0" y="697728"/>
          <a:ext cx="8027962"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1D941AB-AA1D-4C47-ADC4-55AA1173F971}">
      <dsp:nvSpPr>
        <dsp:cNvPr id="0" name=""/>
        <dsp:cNvSpPr/>
      </dsp:nvSpPr>
      <dsp:spPr>
        <a:xfrm>
          <a:off x="0" y="697728"/>
          <a:ext cx="8027962" cy="6969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b="0" i="0" kern="1200">
              <a:latin typeface="Times New Roman" panose="02020603050405020304" pitchFamily="18" charset="0"/>
              <a:cs typeface="Times New Roman" panose="02020603050405020304" pitchFamily="18" charset="0"/>
            </a:rPr>
            <a:t>It’ll rain today</a:t>
          </a:r>
          <a:endParaRPr lang="en-US" sz="2200" kern="1200">
            <a:latin typeface="Times New Roman" panose="02020603050405020304" pitchFamily="18" charset="0"/>
            <a:cs typeface="Times New Roman" panose="02020603050405020304" pitchFamily="18" charset="0"/>
          </a:endParaRPr>
        </a:p>
      </dsp:txBody>
      <dsp:txXfrm>
        <a:off x="0" y="697728"/>
        <a:ext cx="8027962" cy="696962"/>
      </dsp:txXfrm>
    </dsp:sp>
    <dsp:sp modelId="{AE01D100-0A9B-4BB3-9313-1A9FEC9B3FC1}">
      <dsp:nvSpPr>
        <dsp:cNvPr id="0" name=""/>
        <dsp:cNvSpPr/>
      </dsp:nvSpPr>
      <dsp:spPr>
        <a:xfrm>
          <a:off x="0" y="1394690"/>
          <a:ext cx="8027962" cy="0"/>
        </a:xfrm>
        <a:prstGeom prst="lin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2ACB71F-1F6B-4B73-AE21-E936AC7E3970}">
      <dsp:nvSpPr>
        <dsp:cNvPr id="0" name=""/>
        <dsp:cNvSpPr/>
      </dsp:nvSpPr>
      <dsp:spPr>
        <a:xfrm>
          <a:off x="0" y="1394690"/>
          <a:ext cx="8027962" cy="6969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b="0" i="0" kern="1200" dirty="0">
              <a:latin typeface="Times New Roman" panose="02020603050405020304" pitchFamily="18" charset="0"/>
              <a:cs typeface="Times New Roman" panose="02020603050405020304" pitchFamily="18" charset="0"/>
            </a:rPr>
            <a:t>A tumor is fatal</a:t>
          </a:r>
          <a:endParaRPr lang="en-US" sz="2200" kern="1200" dirty="0">
            <a:latin typeface="Times New Roman" panose="02020603050405020304" pitchFamily="18" charset="0"/>
            <a:cs typeface="Times New Roman" panose="02020603050405020304" pitchFamily="18" charset="0"/>
          </a:endParaRPr>
        </a:p>
      </dsp:txBody>
      <dsp:txXfrm>
        <a:off x="0" y="1394690"/>
        <a:ext cx="8027962" cy="696962"/>
      </dsp:txXfrm>
    </dsp:sp>
    <dsp:sp modelId="{636E074A-28F9-4A21-8C26-080EB32A1B32}">
      <dsp:nvSpPr>
        <dsp:cNvPr id="0" name=""/>
        <dsp:cNvSpPr/>
      </dsp:nvSpPr>
      <dsp:spPr>
        <a:xfrm>
          <a:off x="0" y="2091652"/>
          <a:ext cx="8027962" cy="0"/>
        </a:xfrm>
        <a:prstGeom prst="lin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C811F70-088E-41F0-8A2A-3B92F8E7A73F}">
      <dsp:nvSpPr>
        <dsp:cNvPr id="0" name=""/>
        <dsp:cNvSpPr/>
      </dsp:nvSpPr>
      <dsp:spPr>
        <a:xfrm>
          <a:off x="0" y="2091652"/>
          <a:ext cx="8027962" cy="6969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b="0" i="0" kern="1200">
              <a:latin typeface="Times New Roman" panose="02020603050405020304" pitchFamily="18" charset="0"/>
              <a:cs typeface="Times New Roman" panose="02020603050405020304" pitchFamily="18" charset="0"/>
            </a:rPr>
            <a:t>An individual will purchase a car</a:t>
          </a:r>
          <a:endParaRPr lang="en-US" sz="2200" kern="1200">
            <a:latin typeface="Times New Roman" panose="02020603050405020304" pitchFamily="18" charset="0"/>
            <a:cs typeface="Times New Roman" panose="02020603050405020304" pitchFamily="18" charset="0"/>
          </a:endParaRPr>
        </a:p>
      </dsp:txBody>
      <dsp:txXfrm>
        <a:off x="0" y="2091652"/>
        <a:ext cx="8027962" cy="696962"/>
      </dsp:txXfrm>
    </dsp:sp>
    <dsp:sp modelId="{55EF6C7B-D651-4D45-98B8-C6B2C159DAA9}">
      <dsp:nvSpPr>
        <dsp:cNvPr id="0" name=""/>
        <dsp:cNvSpPr/>
      </dsp:nvSpPr>
      <dsp:spPr>
        <a:xfrm>
          <a:off x="0" y="2788614"/>
          <a:ext cx="8027962" cy="0"/>
        </a:xfrm>
        <a:prstGeom prst="line">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680DAA5-E258-4647-9FE1-1DD0D6B39C9E}">
      <dsp:nvSpPr>
        <dsp:cNvPr id="0" name=""/>
        <dsp:cNvSpPr/>
      </dsp:nvSpPr>
      <dsp:spPr>
        <a:xfrm>
          <a:off x="0" y="2788614"/>
          <a:ext cx="8027962" cy="6969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b="0" i="0" kern="1200">
              <a:latin typeface="Times New Roman" panose="02020603050405020304" pitchFamily="18" charset="0"/>
              <a:cs typeface="Times New Roman" panose="02020603050405020304" pitchFamily="18" charset="0"/>
            </a:rPr>
            <a:t>An online transaction is fraudulent</a:t>
          </a:r>
          <a:endParaRPr lang="en-US" sz="2200" kern="1200">
            <a:latin typeface="Times New Roman" panose="02020603050405020304" pitchFamily="18" charset="0"/>
            <a:cs typeface="Times New Roman" panose="02020603050405020304" pitchFamily="18" charset="0"/>
          </a:endParaRPr>
        </a:p>
      </dsp:txBody>
      <dsp:txXfrm>
        <a:off x="0" y="2788614"/>
        <a:ext cx="8027962" cy="696962"/>
      </dsp:txXfrm>
    </dsp:sp>
    <dsp:sp modelId="{89FDAF00-5422-45D3-A4E3-F3723518D4F9}">
      <dsp:nvSpPr>
        <dsp:cNvPr id="0" name=""/>
        <dsp:cNvSpPr/>
      </dsp:nvSpPr>
      <dsp:spPr>
        <a:xfrm>
          <a:off x="0" y="3485576"/>
          <a:ext cx="8027962"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DA4910E-BEA2-42E2-8E3B-927546E963DF}">
      <dsp:nvSpPr>
        <dsp:cNvPr id="0" name=""/>
        <dsp:cNvSpPr/>
      </dsp:nvSpPr>
      <dsp:spPr>
        <a:xfrm>
          <a:off x="0" y="3485576"/>
          <a:ext cx="8027962" cy="6969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b="0" i="0" kern="1200">
              <a:latin typeface="Times New Roman" panose="02020603050405020304" pitchFamily="18" charset="0"/>
              <a:cs typeface="Times New Roman" panose="02020603050405020304" pitchFamily="18" charset="0"/>
            </a:rPr>
            <a:t>A contestant will win an election</a:t>
          </a:r>
          <a:endParaRPr lang="en-US" sz="2200" kern="1200">
            <a:latin typeface="Times New Roman" panose="02020603050405020304" pitchFamily="18" charset="0"/>
            <a:cs typeface="Times New Roman" panose="02020603050405020304" pitchFamily="18" charset="0"/>
          </a:endParaRPr>
        </a:p>
      </dsp:txBody>
      <dsp:txXfrm>
        <a:off x="0" y="3485576"/>
        <a:ext cx="8027962" cy="696962"/>
      </dsp:txXfrm>
    </dsp:sp>
    <dsp:sp modelId="{8A5951D6-A237-4ABB-82ED-32F6E6FA81A8}">
      <dsp:nvSpPr>
        <dsp:cNvPr id="0" name=""/>
        <dsp:cNvSpPr/>
      </dsp:nvSpPr>
      <dsp:spPr>
        <a:xfrm>
          <a:off x="0" y="4182538"/>
          <a:ext cx="8027962"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2732931-1268-4BBC-BAFB-F1825D05B17D}">
      <dsp:nvSpPr>
        <dsp:cNvPr id="0" name=""/>
        <dsp:cNvSpPr/>
      </dsp:nvSpPr>
      <dsp:spPr>
        <a:xfrm>
          <a:off x="0" y="4182538"/>
          <a:ext cx="8027962" cy="6969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b="0" i="0" kern="1200" dirty="0">
              <a:latin typeface="Times New Roman" panose="02020603050405020304" pitchFamily="18" charset="0"/>
              <a:cs typeface="Times New Roman" panose="02020603050405020304" pitchFamily="18" charset="0"/>
            </a:rPr>
            <a:t>A group of users will buy a product</a:t>
          </a:r>
          <a:endParaRPr lang="en-US" sz="2200" kern="1200" dirty="0">
            <a:latin typeface="Times New Roman" panose="02020603050405020304" pitchFamily="18" charset="0"/>
            <a:cs typeface="Times New Roman" panose="02020603050405020304" pitchFamily="18" charset="0"/>
          </a:endParaRPr>
        </a:p>
      </dsp:txBody>
      <dsp:txXfrm>
        <a:off x="0" y="4182538"/>
        <a:ext cx="8027962" cy="696962"/>
      </dsp:txXfrm>
    </dsp:sp>
    <dsp:sp modelId="{D4618D5A-95E0-4C41-AFC0-C6DF674A1EFF}">
      <dsp:nvSpPr>
        <dsp:cNvPr id="0" name=""/>
        <dsp:cNvSpPr/>
      </dsp:nvSpPr>
      <dsp:spPr>
        <a:xfrm>
          <a:off x="0" y="4879500"/>
          <a:ext cx="8027962" cy="0"/>
        </a:xfrm>
        <a:prstGeom prst="lin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383C7A1-3D7A-40E0-A3B8-0EFF84A005EB}">
      <dsp:nvSpPr>
        <dsp:cNvPr id="0" name=""/>
        <dsp:cNvSpPr/>
      </dsp:nvSpPr>
      <dsp:spPr>
        <a:xfrm>
          <a:off x="0" y="4879500"/>
          <a:ext cx="8027962" cy="6969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b="0" i="0" kern="1200">
              <a:latin typeface="Times New Roman" panose="02020603050405020304" pitchFamily="18" charset="0"/>
              <a:cs typeface="Times New Roman" panose="02020603050405020304" pitchFamily="18" charset="0"/>
            </a:rPr>
            <a:t>An insurance policyholder will expire before the policy term expires</a:t>
          </a:r>
          <a:endParaRPr lang="en-US" sz="2200" kern="1200">
            <a:latin typeface="Times New Roman" panose="02020603050405020304" pitchFamily="18" charset="0"/>
            <a:cs typeface="Times New Roman" panose="02020603050405020304" pitchFamily="18" charset="0"/>
          </a:endParaRPr>
        </a:p>
      </dsp:txBody>
      <dsp:txXfrm>
        <a:off x="0" y="4879500"/>
        <a:ext cx="8027962" cy="696962"/>
      </dsp:txXfrm>
    </dsp:sp>
    <dsp:sp modelId="{F8BD5F7C-2E8D-41B0-B54A-6DBFDC7E8FEA}">
      <dsp:nvSpPr>
        <dsp:cNvPr id="0" name=""/>
        <dsp:cNvSpPr/>
      </dsp:nvSpPr>
      <dsp:spPr>
        <a:xfrm>
          <a:off x="0" y="5576462"/>
          <a:ext cx="8027962" cy="0"/>
        </a:xfrm>
        <a:prstGeom prst="lin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9722FF8-168C-4117-A2AB-E4D2D5F354D0}">
      <dsp:nvSpPr>
        <dsp:cNvPr id="0" name=""/>
        <dsp:cNvSpPr/>
      </dsp:nvSpPr>
      <dsp:spPr>
        <a:xfrm>
          <a:off x="0" y="5576462"/>
          <a:ext cx="8027962" cy="6969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b="0" i="0" kern="1200" dirty="0">
              <a:latin typeface="Times New Roman" panose="02020603050405020304" pitchFamily="18" charset="0"/>
              <a:cs typeface="Times New Roman" panose="02020603050405020304" pitchFamily="18" charset="0"/>
            </a:rPr>
            <a:t>A promotional email receiver is a responder or non-responder</a:t>
          </a:r>
          <a:endParaRPr lang="en-US" sz="2200" kern="1200" dirty="0">
            <a:latin typeface="Times New Roman" panose="02020603050405020304" pitchFamily="18" charset="0"/>
            <a:cs typeface="Times New Roman" panose="02020603050405020304" pitchFamily="18" charset="0"/>
          </a:endParaRPr>
        </a:p>
      </dsp:txBody>
      <dsp:txXfrm>
        <a:off x="0" y="5576462"/>
        <a:ext cx="8027962" cy="696962"/>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16/7/layout/ChevronBlockProcess">
  <dgm:title val="Chevron Block Process"/>
  <dgm:desc val="Use to show a progression; a timeline; sequential steps in a task, process, or workflow; or to emphasize movement or direction. Level 1 text appears inside an arrow shape while Level 2 text appears below the arrow shapes."/>
  <dgm:catLst>
    <dgm:cat type="process" pri="5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fact="0.6"/>
      <dgm:constr type="h" for="des" forName="composite" op="equ"/>
      <dgm:constr type="w" for="ch" forName="composite" refType="w"/>
      <dgm:constr type="w" for="des" forName="parTx"/>
      <dgm:constr type="h" for="des" forName="parTx" op="equ"/>
      <dgm:constr type="w" for="des" forName="desTx"/>
      <dgm:constr type="primFontSz" for="des" forName="parTx" val="28"/>
      <dgm:constr type="primFontSz" for="des" forName="desTx" refType="primFontSz" refFor="des" refForName="parTx" op="lte" fact="0.75"/>
      <dgm:constr type="h" for="des" forName="desTx" op="equ"/>
      <dgm:constr type="w" for="ch" forName="space" refType="w" op="equ" fact="-0.005"/>
    </dgm:constrLst>
    <dgm:ruleLst>
      <dgm:rule type="w" for="ch" forName="composite" val="0"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91"/>
              <dgm:constr type="t" for="ch" forName="desTx" refType="h" refFor="ch" refForName="parTx"/>
            </dgm:constrLst>
          </dgm:if>
          <dgm:else name="Name9">
            <dgm:constrLst>
              <dgm:constr type="l" for="ch" forName="parTx"/>
              <dgm:constr type="w" for="ch" forName="parTx" refType="w"/>
              <dgm:constr type="t" for="ch" forName="parTx"/>
              <dgm:constr type="l" for="ch" forName="desTx" refType="w" fact="0.09"/>
              <dgm:constr type="w" for="ch" forName="desTx" refType="w" refFor="ch" refForName="parTx" fact="0.91"/>
              <dgm:constr type="t" for="ch" forName="desTx" refType="h" refFor="ch" refForName="parTx"/>
            </dgm:constrLst>
          </dgm:else>
        </dgm:choose>
        <dgm:ruleLst>
          <dgm:rule type="h" val="INF" fact="NaN" max="NaN"/>
        </dgm:ruleLst>
        <dgm:layoutNode name="parTx" styleLbl="alignNode1">
          <dgm:varLst>
            <dgm:chMax val="0"/>
            <dgm:chPref val="0"/>
          </dgm:varLst>
          <dgm:alg type="tx"/>
          <dgm:choose name="Name10">
            <dgm:if name="Name11" func="var" arg="dir" op="equ" val="norm">
              <dgm:shape xmlns:r="http://schemas.openxmlformats.org/officeDocument/2006/relationships" type="chevron" r:blip="">
                <dgm:adjLst>
                  <dgm:adj idx="1" val="0.3"/>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3"/>
                <dgm:constr type="h"/>
                <dgm:constr type="tMarg" refType="w" fact="0.105"/>
                <dgm:constr type="bMarg" refType="w" fact="0.105"/>
                <dgm:constr type="lMarg" refType="w" fact="0.105"/>
                <dgm:constr type="rMarg" refType="w" fact="0.105"/>
              </dgm:constrLst>
            </dgm:if>
            <dgm:else name="Name15">
              <dgm:constrLst>
                <dgm:constr type="h" refType="w" op="lte" fact="0.3"/>
                <dgm:constr type="h"/>
                <dgm:constr type="tMarg" refType="w" fact="0.105"/>
                <dgm:constr type="bMarg" refType="w" fact="0.105"/>
                <dgm:constr type="lMarg" refType="w" fact="0.105"/>
                <dgm:constr type="rMarg" refType="w" fact="0.105"/>
              </dgm:constrLst>
            </dgm:else>
          </dgm:choose>
          <dgm:ruleLst>
            <dgm:rule type="h" val="INF" fact="NaN" max="NaN"/>
            <dgm:rule type="primFontSz" val="14" fact="NaN" max="NaN"/>
          </dgm:ruleLst>
        </dgm:layoutNode>
        <dgm:layoutNode name="desTx" styleLbl="alignAccFollowNode1">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primFontSz" val="20"/>
            <dgm:constr type="tMarg" refType="w" fact="0.224"/>
            <dgm:constr type="bMarg" refType="w" fact="0.448"/>
            <dgm:constr type="lMarg" refType="w" fact="0.224"/>
            <dgm:constr type="rMarg" refType="w" fact="0.224"/>
          </dgm:constrLst>
          <dgm:ruleLst>
            <dgm:rule type="h" val="INF" fact="NaN" max="NaN"/>
            <dgm:rule type="primFontSz" val="11"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2301923" y="1122363"/>
            <a:ext cx="7588155" cy="2621154"/>
          </a:xfrm>
        </p:spPr>
        <p:txBody>
          <a:bodyPr anchor="b">
            <a:normAutofit/>
          </a:bodyPr>
          <a:lstStyle>
            <a:lvl1pPr algn="ctr">
              <a:defRPr sz="40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2301923" y="3843708"/>
            <a:ext cx="7588155" cy="1414091"/>
          </a:xfrm>
        </p:spPr>
        <p:txBody>
          <a:bodyPr>
            <a:normAutofit/>
          </a:bodyPr>
          <a:lstStyle>
            <a:lvl1pPr marL="0" indent="0" algn="ctr">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p>
            <a:fld id="{C128FA71-3A18-48C0-980F-4B68F7F63042}" type="datetime1">
              <a:rPr lang="en-US" smtClean="0"/>
              <a:t>8/10/2025</a:t>
            </a:fld>
            <a:endParaRPr lang="en-US"/>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0363600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51C1210E-201E-4473-82AC-2466F5386C38}" type="datetime1">
              <a:rPr lang="en-US" smtClean="0"/>
              <a:t>8/10/2025</a:t>
            </a:fld>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4894228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1D06AF-EF87-8489-2C82-DEB90B7EFE0C}"/>
              </a:ext>
            </a:extLst>
          </p:cNvPr>
          <p:cNvSpPr>
            <a:spLocks noGrp="1"/>
          </p:cNvSpPr>
          <p:nvPr>
            <p:ph type="title"/>
          </p:nvPr>
        </p:nvSpPr>
        <p:spPr>
          <a:xfrm>
            <a:off x="603381" y="553616"/>
            <a:ext cx="8273140" cy="4008859"/>
          </a:xfrm>
        </p:spPr>
        <p:txBody>
          <a:bodyPr anchor="t">
            <a:normAutofit/>
          </a:bodyPr>
          <a:lstStyle>
            <a:lvl1pPr>
              <a:defRPr sz="5400" cap="all" baseline="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308E5678-CA38-1318-9EA2-5E0A4F9A59BA}"/>
              </a:ext>
            </a:extLst>
          </p:cNvPr>
          <p:cNvSpPr>
            <a:spLocks noGrp="1"/>
          </p:cNvSpPr>
          <p:nvPr>
            <p:ph type="body" idx="1"/>
          </p:nvPr>
        </p:nvSpPr>
        <p:spPr>
          <a:xfrm>
            <a:off x="603380" y="4589463"/>
            <a:ext cx="8273140" cy="1384617"/>
          </a:xfrm>
        </p:spPr>
        <p:txBody>
          <a:bodyPr anchor="b">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4E99186-7E5A-60AF-DE69-5C7DA71611AB}"/>
              </a:ext>
            </a:extLst>
          </p:cNvPr>
          <p:cNvSpPr>
            <a:spLocks noGrp="1"/>
          </p:cNvSpPr>
          <p:nvPr>
            <p:ph type="dt" sz="half" idx="10"/>
          </p:nvPr>
        </p:nvSpPr>
        <p:spPr/>
        <p:txBody>
          <a:bodyPr/>
          <a:lstStyle/>
          <a:p>
            <a:fld id="{B01EA198-6CAB-4B8F-B93F-1F9C8C4B6CE7}" type="datetime1">
              <a:rPr lang="en-US" smtClean="0"/>
              <a:t>8/10/2025</a:t>
            </a:fld>
            <a:endParaRPr lang="en-US"/>
          </a:p>
        </p:txBody>
      </p:sp>
      <p:sp>
        <p:nvSpPr>
          <p:cNvPr id="5" name="Footer Placeholder 4">
            <a:extLst>
              <a:ext uri="{FF2B5EF4-FFF2-40B4-BE49-F238E27FC236}">
                <a16:creationId xmlns:a16="http://schemas.microsoft.com/office/drawing/2014/main" id="{82FA13D1-1FBA-E820-323B-77B41F1A665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B39BE85-85F6-4636-C651-D87CC969A49E}"/>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27691254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548640"/>
            <a:ext cx="10741152" cy="1132258"/>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72E861E-DFBA-B4AA-9356-CDE3D3F57C04}"/>
              </a:ext>
            </a:extLst>
          </p:cNvPr>
          <p:cNvSpPr>
            <a:spLocks noGrp="1"/>
          </p:cNvSpPr>
          <p:nvPr>
            <p:ph sz="half" idx="1"/>
          </p:nvPr>
        </p:nvSpPr>
        <p:spPr>
          <a:xfrm>
            <a:off x="612648"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451D7538-EC5A-3EE7-176F-A58920C5079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CA06041F-4525-44D5-AA4F-332294BF1F56}" type="datetime1">
              <a:rPr lang="en-US" smtClean="0"/>
              <a:t>8/10/2025</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42423568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EE969-634D-6E32-D227-18E9282C6F9E}"/>
              </a:ext>
            </a:extLst>
          </p:cNvPr>
          <p:cNvSpPr>
            <a:spLocks noGrp="1"/>
          </p:cNvSpPr>
          <p:nvPr>
            <p:ph type="title"/>
          </p:nvPr>
        </p:nvSpPr>
        <p:spPr>
          <a:xfrm>
            <a:off x="609600" y="547396"/>
            <a:ext cx="10745788" cy="1143292"/>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609600" y="1685735"/>
            <a:ext cx="5157787" cy="559834"/>
          </a:xfrm>
        </p:spPr>
        <p:txBody>
          <a:bodyPr anchor="b">
            <a:normAutofit/>
          </a:bodyPr>
          <a:lstStyle>
            <a:lvl1pPr marL="0" indent="0">
              <a:lnSpc>
                <a:spcPct val="90000"/>
              </a:lnSpc>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4DA52B0-7419-A946-4523-6D34BCAD26D1}"/>
              </a:ext>
            </a:extLst>
          </p:cNvPr>
          <p:cNvSpPr>
            <a:spLocks noGrp="1"/>
          </p:cNvSpPr>
          <p:nvPr>
            <p:ph sz="half" idx="2"/>
          </p:nvPr>
        </p:nvSpPr>
        <p:spPr>
          <a:xfrm>
            <a:off x="609600" y="2386894"/>
            <a:ext cx="5157787" cy="376508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6172200" y="1685735"/>
            <a:ext cx="5183188" cy="559834"/>
          </a:xfrm>
        </p:spPr>
        <p:txBody>
          <a:bodyPr anchor="b">
            <a:normAutofit/>
          </a:bodyPr>
          <a:lstStyle>
            <a:lvl1pPr marL="0" indent="0">
              <a:lnSpc>
                <a:spcPct val="90000"/>
              </a:lnSpc>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3BAE980-E611-98B5-04E9-DE4584B0E33F}"/>
              </a:ext>
            </a:extLst>
          </p:cNvPr>
          <p:cNvSpPr>
            <a:spLocks noGrp="1"/>
          </p:cNvSpPr>
          <p:nvPr>
            <p:ph sz="quarter" idx="4"/>
          </p:nvPr>
        </p:nvSpPr>
        <p:spPr>
          <a:xfrm>
            <a:off x="6172199" y="2386894"/>
            <a:ext cx="5183189" cy="376508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E3B3581-658A-8487-F9CB-E79F2BFF27E4}"/>
              </a:ext>
            </a:extLst>
          </p:cNvPr>
          <p:cNvSpPr>
            <a:spLocks noGrp="1"/>
          </p:cNvSpPr>
          <p:nvPr>
            <p:ph type="dt" sz="half" idx="10"/>
          </p:nvPr>
        </p:nvSpPr>
        <p:spPr/>
        <p:txBody>
          <a:bodyPr/>
          <a:lstStyle/>
          <a:p>
            <a:fld id="{F9557091-BBDF-4EB9-BA6B-2BB67AC4FC0F}" type="datetime1">
              <a:rPr lang="en-US" smtClean="0"/>
              <a:t>8/10/2025</a:t>
            </a:fld>
            <a:endParaRPr lang="en-US"/>
          </a:p>
        </p:txBody>
      </p:sp>
      <p:sp>
        <p:nvSpPr>
          <p:cNvPr id="8" name="Footer Placeholder 7">
            <a:extLst>
              <a:ext uri="{FF2B5EF4-FFF2-40B4-BE49-F238E27FC236}">
                <a16:creationId xmlns:a16="http://schemas.microsoft.com/office/drawing/2014/main" id="{949D76D8-9033-26CF-BF4C-AECCC685C177}"/>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E02A06B8-CC1D-542F-D8EB-7625046B91D2}"/>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2683458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A9F42-7FF7-F803-C075-BC4968D35E3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89E8268-7232-2944-F1BD-399F9419B563}"/>
              </a:ext>
            </a:extLst>
          </p:cNvPr>
          <p:cNvSpPr>
            <a:spLocks noGrp="1"/>
          </p:cNvSpPr>
          <p:nvPr>
            <p:ph type="dt" sz="half" idx="10"/>
          </p:nvPr>
        </p:nvSpPr>
        <p:spPr/>
        <p:txBody>
          <a:bodyPr/>
          <a:lstStyle/>
          <a:p>
            <a:fld id="{2D6B226B-77A6-410C-9796-083F278E0125}" type="datetime1">
              <a:rPr lang="en-US" smtClean="0"/>
              <a:t>8/10/2025</a:t>
            </a:fld>
            <a:endParaRPr lang="en-US"/>
          </a:p>
        </p:txBody>
      </p:sp>
      <p:sp>
        <p:nvSpPr>
          <p:cNvPr id="4" name="Footer Placeholder 3">
            <a:extLst>
              <a:ext uri="{FF2B5EF4-FFF2-40B4-BE49-F238E27FC236}">
                <a16:creationId xmlns:a16="http://schemas.microsoft.com/office/drawing/2014/main" id="{6B968DDD-323F-89A1-84E3-DDBA626D9386}"/>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98FBDC76-671D-1671-DCE2-D5658BD40E29}"/>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8588135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9BC4D82-0182-501C-9231-46767680476E}"/>
              </a:ext>
            </a:extLst>
          </p:cNvPr>
          <p:cNvSpPr>
            <a:spLocks noGrp="1"/>
          </p:cNvSpPr>
          <p:nvPr>
            <p:ph type="dt" sz="half" idx="10"/>
          </p:nvPr>
        </p:nvSpPr>
        <p:spPr/>
        <p:txBody>
          <a:bodyPr/>
          <a:lstStyle/>
          <a:p>
            <a:fld id="{A23A578B-D289-4C40-8593-3D356C49DA58}" type="datetime1">
              <a:rPr lang="en-US" smtClean="0"/>
              <a:t>8/10/2025</a:t>
            </a:fld>
            <a:endParaRPr lang="en-US"/>
          </a:p>
        </p:txBody>
      </p:sp>
      <p:sp>
        <p:nvSpPr>
          <p:cNvPr id="3" name="Footer Placeholder 2">
            <a:extLst>
              <a:ext uri="{FF2B5EF4-FFF2-40B4-BE49-F238E27FC236}">
                <a16:creationId xmlns:a16="http://schemas.microsoft.com/office/drawing/2014/main" id="{10EAA6C9-A7F3-19F1-D17C-A1D83FAF553F}"/>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34EBB816-1B94-116F-92D4-6043AE9E0C6B}"/>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4384294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0C37F-77BE-E128-4248-D001C39E79C6}"/>
              </a:ext>
            </a:extLst>
          </p:cNvPr>
          <p:cNvSpPr>
            <a:spLocks noGrp="1"/>
          </p:cNvSpPr>
          <p:nvPr>
            <p:ph type="title"/>
          </p:nvPr>
        </p:nvSpPr>
        <p:spPr>
          <a:xfrm>
            <a:off x="597160" y="553616"/>
            <a:ext cx="3595634" cy="1757505"/>
          </a:xfrm>
        </p:spPr>
        <p:txBody>
          <a:bodyPr anchor="t">
            <a:normAutofit/>
          </a:bodyPr>
          <a:lstStyle>
            <a:lvl1pPr>
              <a:defRPr sz="28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2F3B20A8-A604-C977-02C0-083BA8663484}"/>
              </a:ext>
            </a:extLst>
          </p:cNvPr>
          <p:cNvSpPr>
            <a:spLocks noGrp="1"/>
          </p:cNvSpPr>
          <p:nvPr>
            <p:ph idx="1"/>
          </p:nvPr>
        </p:nvSpPr>
        <p:spPr>
          <a:xfrm>
            <a:off x="5134708" y="553616"/>
            <a:ext cx="6279741" cy="5486400"/>
          </a:xfrm>
        </p:spPr>
        <p:txBody>
          <a:bodyPr>
            <a:normAutofit/>
          </a:bodyPr>
          <a:lstStyle>
            <a:lvl1pPr>
              <a:defRPr sz="2800"/>
            </a:lvl1pPr>
            <a:lvl2pPr>
              <a:defRPr sz="24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EC0EEBFB-2026-6A35-33ED-F008376B67A0}"/>
              </a:ext>
            </a:extLst>
          </p:cNvPr>
          <p:cNvSpPr>
            <a:spLocks noGrp="1"/>
          </p:cNvSpPr>
          <p:nvPr>
            <p:ph type="body" sz="half" idx="2"/>
          </p:nvPr>
        </p:nvSpPr>
        <p:spPr>
          <a:xfrm>
            <a:off x="597160" y="2311121"/>
            <a:ext cx="3595634" cy="3728895"/>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3F05638-7A56-469A-825A-1DFA600254C8}"/>
              </a:ext>
            </a:extLst>
          </p:cNvPr>
          <p:cNvSpPr>
            <a:spLocks noGrp="1"/>
          </p:cNvSpPr>
          <p:nvPr>
            <p:ph type="dt" sz="half" idx="10"/>
          </p:nvPr>
        </p:nvSpPr>
        <p:spPr/>
        <p:txBody>
          <a:bodyPr/>
          <a:lstStyle/>
          <a:p>
            <a:fld id="{713DFAE3-14DB-48A7-A80F-80DDB072CE3D}" type="datetime1">
              <a:rPr lang="en-US" smtClean="0"/>
              <a:t>8/10/2025</a:t>
            </a:fld>
            <a:endParaRPr lang="en-US"/>
          </a:p>
        </p:txBody>
      </p:sp>
      <p:sp>
        <p:nvSpPr>
          <p:cNvPr id="6" name="Footer Placeholder 5">
            <a:extLst>
              <a:ext uri="{FF2B5EF4-FFF2-40B4-BE49-F238E27FC236}">
                <a16:creationId xmlns:a16="http://schemas.microsoft.com/office/drawing/2014/main" id="{9C85A215-184B-2105-0279-ED02F6445831}"/>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32C7CA46-892B-253A-3A28-7414E17B837B}"/>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20352299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06A09-98CF-FAC2-3708-AECC4360C651}"/>
              </a:ext>
            </a:extLst>
          </p:cNvPr>
          <p:cNvSpPr>
            <a:spLocks noGrp="1"/>
          </p:cNvSpPr>
          <p:nvPr>
            <p:ph type="title"/>
          </p:nvPr>
        </p:nvSpPr>
        <p:spPr>
          <a:xfrm>
            <a:off x="594360" y="557784"/>
            <a:ext cx="3595634" cy="2212313"/>
          </a:xfrm>
        </p:spPr>
        <p:txBody>
          <a:bodyPr anchor="t">
            <a:normAutofit/>
          </a:bodyPr>
          <a:lstStyle>
            <a:lvl1pPr>
              <a:defRPr sz="28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9571C769-CEC8-962A-01E6-15B0E056791E}"/>
              </a:ext>
            </a:extLst>
          </p:cNvPr>
          <p:cNvSpPr>
            <a:spLocks noGrp="1"/>
          </p:cNvSpPr>
          <p:nvPr>
            <p:ph type="pic" idx="1"/>
          </p:nvPr>
        </p:nvSpPr>
        <p:spPr>
          <a:xfrm>
            <a:off x="5063319" y="657103"/>
            <a:ext cx="6483687" cy="555590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F32C4A61-EF2A-C5A5-B150-4448600B3937}"/>
              </a:ext>
            </a:extLst>
          </p:cNvPr>
          <p:cNvSpPr>
            <a:spLocks noGrp="1"/>
          </p:cNvSpPr>
          <p:nvPr>
            <p:ph type="body" sz="half" idx="2"/>
          </p:nvPr>
        </p:nvSpPr>
        <p:spPr>
          <a:xfrm>
            <a:off x="609601" y="2826137"/>
            <a:ext cx="3585586" cy="3434638"/>
          </a:xfrm>
        </p:spPr>
        <p:txBody>
          <a:bodyPr anchor="b"/>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20B235E-39C7-4C78-20EF-DB48ECD9CB90}"/>
              </a:ext>
            </a:extLst>
          </p:cNvPr>
          <p:cNvSpPr>
            <a:spLocks noGrp="1"/>
          </p:cNvSpPr>
          <p:nvPr>
            <p:ph type="dt" sz="half" idx="10"/>
          </p:nvPr>
        </p:nvSpPr>
        <p:spPr/>
        <p:txBody>
          <a:bodyPr/>
          <a:lstStyle/>
          <a:p>
            <a:fld id="{92C5EAEF-6478-4102-8F5D-A5FE9FC97ACB}" type="datetime1">
              <a:rPr lang="en-US" smtClean="0"/>
              <a:t>8/10/2025</a:t>
            </a:fld>
            <a:endParaRPr lang="en-US"/>
          </a:p>
        </p:txBody>
      </p:sp>
      <p:sp>
        <p:nvSpPr>
          <p:cNvPr id="6" name="Footer Placeholder 5">
            <a:extLst>
              <a:ext uri="{FF2B5EF4-FFF2-40B4-BE49-F238E27FC236}">
                <a16:creationId xmlns:a16="http://schemas.microsoft.com/office/drawing/2014/main" id="{7FDC75DA-9A78-9AB9-7171-95A08CC51C56}"/>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5EFE1A03-DCCB-53C7-DBFE-2AD55C90591B}"/>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8297331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4E956D-CB73-C986-F100-46487310D11E}"/>
              </a:ext>
            </a:extLst>
          </p:cNvPr>
          <p:cNvSpPr>
            <a:spLocks noGrp="1"/>
          </p:cNvSpPr>
          <p:nvPr>
            <p:ph type="title"/>
          </p:nvPr>
        </p:nvSpPr>
        <p:spPr>
          <a:xfrm>
            <a:off x="612648" y="548640"/>
            <a:ext cx="10515600" cy="1132258"/>
          </a:xfr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E423E6A-A07C-BF0D-EA30-9A8A854E48F1}"/>
              </a:ext>
            </a:extLst>
          </p:cNvPr>
          <p:cNvSpPr>
            <a:spLocks noGrp="1"/>
          </p:cNvSpPr>
          <p:nvPr>
            <p:ph type="body" orient="vert" idx="1"/>
          </p:nvPr>
        </p:nvSpPr>
        <p:spPr>
          <a:xfrm>
            <a:off x="612648" y="1680898"/>
            <a:ext cx="10515600" cy="449606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EDC9908-8F95-8DFC-72CC-158552B56735}"/>
              </a:ext>
            </a:extLst>
          </p:cNvPr>
          <p:cNvSpPr>
            <a:spLocks noGrp="1"/>
          </p:cNvSpPr>
          <p:nvPr>
            <p:ph type="dt" sz="half" idx="10"/>
          </p:nvPr>
        </p:nvSpPr>
        <p:spPr/>
        <p:txBody>
          <a:bodyPr/>
          <a:lstStyle/>
          <a:p>
            <a:fld id="{7104EDB3-C0E8-45F8-9E1D-1B6C8D1880C0}" type="datetime1">
              <a:rPr lang="en-US" smtClean="0"/>
              <a:t>8/10/2025</a:t>
            </a:fld>
            <a:endParaRPr lang="en-US"/>
          </a:p>
        </p:txBody>
      </p:sp>
      <p:sp>
        <p:nvSpPr>
          <p:cNvPr id="5" name="Footer Placeholder 4">
            <a:extLst>
              <a:ext uri="{FF2B5EF4-FFF2-40B4-BE49-F238E27FC236}">
                <a16:creationId xmlns:a16="http://schemas.microsoft.com/office/drawing/2014/main" id="{2C26C9BE-9060-50CB-2BB7-07307FF89A7A}"/>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84A835B-97D3-BC22-F0B8-4986D4636271}"/>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167209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85B0252-346C-F6F4-3642-19F571550D45}"/>
              </a:ext>
            </a:extLst>
          </p:cNvPr>
          <p:cNvSpPr>
            <a:spLocks noGrp="1"/>
          </p:cNvSpPr>
          <p:nvPr>
            <p:ph type="title" orient="vert"/>
          </p:nvPr>
        </p:nvSpPr>
        <p:spPr>
          <a:xfrm>
            <a:off x="9634888" y="578497"/>
            <a:ext cx="2047037" cy="5598466"/>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F798DA36-7351-9D6A-518B-678AB8A507D3}"/>
              </a:ext>
            </a:extLst>
          </p:cNvPr>
          <p:cNvSpPr>
            <a:spLocks noGrp="1"/>
          </p:cNvSpPr>
          <p:nvPr>
            <p:ph type="body" orient="vert" idx="1"/>
          </p:nvPr>
        </p:nvSpPr>
        <p:spPr>
          <a:xfrm>
            <a:off x="838200" y="578497"/>
            <a:ext cx="8796688" cy="559846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8846BDFF-D746-836C-04B8-CA89AD5D1466}"/>
              </a:ext>
            </a:extLst>
          </p:cNvPr>
          <p:cNvSpPr>
            <a:spLocks noGrp="1"/>
          </p:cNvSpPr>
          <p:nvPr>
            <p:ph type="dt" sz="half" idx="10"/>
          </p:nvPr>
        </p:nvSpPr>
        <p:spPr/>
        <p:txBody>
          <a:bodyPr/>
          <a:lstStyle/>
          <a:p>
            <a:fld id="{9CF0EC4B-54ED-4041-B552-9BA760FA3DBA}" type="datetime1">
              <a:rPr lang="en-US" smtClean="0"/>
              <a:t>8/10/2025</a:t>
            </a:fld>
            <a:endParaRPr lang="en-US"/>
          </a:p>
        </p:txBody>
      </p:sp>
      <p:sp>
        <p:nvSpPr>
          <p:cNvPr id="5" name="Footer Placeholder 4">
            <a:extLst>
              <a:ext uri="{FF2B5EF4-FFF2-40B4-BE49-F238E27FC236}">
                <a16:creationId xmlns:a16="http://schemas.microsoft.com/office/drawing/2014/main" id="{919AA929-A9E6-FF9C-0C59-177F892D6A6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316D893-7E81-90DC-4139-7687B39C3AC8}"/>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5633601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612648" y="548640"/>
            <a:ext cx="10653578" cy="1132258"/>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612647" y="1715532"/>
            <a:ext cx="10653579" cy="459382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3995753E-AF8A-7E04-8A1A-205B755A0215}"/>
              </a:ext>
            </a:extLst>
          </p:cNvPr>
          <p:cNvSpPr>
            <a:spLocks noGrp="1"/>
          </p:cNvSpPr>
          <p:nvPr>
            <p:ph type="dt" sz="half" idx="2"/>
          </p:nvPr>
        </p:nvSpPr>
        <p:spPr>
          <a:xfrm>
            <a:off x="137160" y="6453002"/>
            <a:ext cx="3494314" cy="365125"/>
          </a:xfrm>
          <a:prstGeom prst="rect">
            <a:avLst/>
          </a:prstGeom>
        </p:spPr>
        <p:txBody>
          <a:bodyPr vert="horz" lIns="91440" tIns="45720" rIns="91440" bIns="45720" rtlCol="0" anchor="ctr"/>
          <a:lstStyle>
            <a:lvl1pPr algn="l">
              <a:defRPr sz="900">
                <a:solidFill>
                  <a:schemeClr val="tx1"/>
                </a:solidFill>
              </a:defRPr>
            </a:lvl1pPr>
          </a:lstStyle>
          <a:p>
            <a:fld id="{67F45AC6-C491-4585-A584-9CE2AF7D5500}" type="datetime1">
              <a:rPr lang="en-US" smtClean="0"/>
              <a:t>8/10/2025</a:t>
            </a:fld>
            <a:endParaRPr lang="en-US"/>
          </a:p>
        </p:txBody>
      </p:sp>
      <p:sp>
        <p:nvSpPr>
          <p:cNvPr id="5" name="Footer Placeholder 4">
            <a:extLst>
              <a:ext uri="{FF2B5EF4-FFF2-40B4-BE49-F238E27FC236}">
                <a16:creationId xmlns:a16="http://schemas.microsoft.com/office/drawing/2014/main" id="{D4E1B7C8-DA74-800B-EE14-A39E9DB32DE4}"/>
              </a:ext>
            </a:extLst>
          </p:cNvPr>
          <p:cNvSpPr>
            <a:spLocks noGrp="1"/>
          </p:cNvSpPr>
          <p:nvPr>
            <p:ph type="ftr" sz="quarter" idx="3"/>
          </p:nvPr>
        </p:nvSpPr>
        <p:spPr>
          <a:xfrm>
            <a:off x="8876521" y="6453002"/>
            <a:ext cx="2805405" cy="365125"/>
          </a:xfrm>
          <a:prstGeom prst="rect">
            <a:avLst/>
          </a:prstGeom>
        </p:spPr>
        <p:txBody>
          <a:bodyPr vert="horz" lIns="91440" tIns="45720" rIns="91440" bIns="45720" rtlCol="0" anchor="ctr"/>
          <a:lstStyle>
            <a:lvl1pPr algn="r">
              <a:defRPr sz="900">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7AC1647D-0DF0-CA1B-F723-EF7B8F508DB7}"/>
              </a:ext>
            </a:extLst>
          </p:cNvPr>
          <p:cNvSpPr>
            <a:spLocks noGrp="1"/>
          </p:cNvSpPr>
          <p:nvPr>
            <p:ph type="sldNum" sz="quarter" idx="4"/>
          </p:nvPr>
        </p:nvSpPr>
        <p:spPr>
          <a:xfrm>
            <a:off x="11632162" y="6453002"/>
            <a:ext cx="429207" cy="365125"/>
          </a:xfrm>
          <a:prstGeom prst="rect">
            <a:avLst/>
          </a:prstGeom>
        </p:spPr>
        <p:txBody>
          <a:bodyPr vert="horz" lIns="91440" tIns="45720" rIns="91440" bIns="45720" rtlCol="0" anchor="ctr"/>
          <a:lstStyle>
            <a:lvl1pPr algn="r">
              <a:defRPr sz="900">
                <a:solidFill>
                  <a:schemeClr val="tx1"/>
                </a:solidFill>
              </a:defRPr>
            </a:lvl1pPr>
          </a:lstStyle>
          <a:p>
            <a:fld id="{CC057153-B650-4DEB-B370-79DDCFDCE934}" type="slidenum">
              <a:rPr lang="en-US" smtClean="0"/>
              <a:t>‹#›</a:t>
            </a:fld>
            <a:endParaRPr lang="en-US"/>
          </a:p>
        </p:txBody>
      </p:sp>
    </p:spTree>
    <p:extLst>
      <p:ext uri="{BB962C8B-B14F-4D97-AF65-F5344CB8AC3E}">
        <p14:creationId xmlns:p14="http://schemas.microsoft.com/office/powerpoint/2010/main" val="468525976"/>
      </p:ext>
    </p:extLst>
  </p:cSld>
  <p:clrMap bg1="lt1" tx1="dk1" bg2="lt2" tx2="dk2" accent1="accent1" accent2="accent2" accent3="accent3" accent4="accent4" accent5="accent5" accent6="accent6" hlink="hlink" folHlink="folHlink"/>
  <p:sldLayoutIdLst>
    <p:sldLayoutId id="2147483671" r:id="rId1"/>
    <p:sldLayoutId id="2147483670" r:id="rId2"/>
    <p:sldLayoutId id="2147483669" r:id="rId3"/>
    <p:sldLayoutId id="2147483668" r:id="rId4"/>
    <p:sldLayoutId id="2147483667" r:id="rId5"/>
    <p:sldLayoutId id="2147483666" r:id="rId6"/>
    <p:sldLayoutId id="2147483665" r:id="rId7"/>
    <p:sldLayoutId id="2147483664" r:id="rId8"/>
    <p:sldLayoutId id="2147483663" r:id="rId9"/>
    <p:sldLayoutId id="2147483662" r:id="rId10"/>
    <p:sldLayoutId id="2147483661" r:id="rId11"/>
  </p:sldLayoutIdLst>
  <p:hf sldNum="0" hdr="0" ftr="0" dt="0"/>
  <p:txStyles>
    <p:title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image" Target="../media/image21.png"/><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1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5" Type="http://schemas.openxmlformats.org/officeDocument/2006/relationships/image" Target="../media/image31.png"/><Relationship Id="rId4" Type="http://schemas.openxmlformats.org/officeDocument/2006/relationships/image" Target="../media/image30.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A875D55-4A80-43E9-38F6-27E3664939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ngle view of circuit shaped like a brain">
            <a:extLst>
              <a:ext uri="{FF2B5EF4-FFF2-40B4-BE49-F238E27FC236}">
                <a16:creationId xmlns:a16="http://schemas.microsoft.com/office/drawing/2014/main" id="{0F9CAAC0-A14D-E8EA-B74B-D6D0D4F87DC8}"/>
              </a:ext>
            </a:extLst>
          </p:cNvPr>
          <p:cNvPicPr>
            <a:picLocks noChangeAspect="1"/>
          </p:cNvPicPr>
          <p:nvPr/>
        </p:nvPicPr>
        <p:blipFill>
          <a:blip r:embed="rId2">
            <a:alphaModFix amt="60000"/>
          </a:blip>
          <a:srcRect t="19355"/>
          <a:stretch>
            <a:fillRect/>
          </a:stretch>
        </p:blipFill>
        <p:spPr>
          <a:xfrm>
            <a:off x="1" y="1"/>
            <a:ext cx="12192000" cy="6857999"/>
          </a:xfrm>
          <a:prstGeom prst="rect">
            <a:avLst/>
          </a:prstGeom>
        </p:spPr>
      </p:pic>
      <p:sp>
        <p:nvSpPr>
          <p:cNvPr id="2" name="Title 1">
            <a:extLst>
              <a:ext uri="{FF2B5EF4-FFF2-40B4-BE49-F238E27FC236}">
                <a16:creationId xmlns:a16="http://schemas.microsoft.com/office/drawing/2014/main" id="{EDE7891A-F1C1-4B71-B837-9127B48CE0D8}"/>
              </a:ext>
            </a:extLst>
          </p:cNvPr>
          <p:cNvSpPr>
            <a:spLocks noGrp="1"/>
          </p:cNvSpPr>
          <p:nvPr>
            <p:ph type="ctrTitle"/>
          </p:nvPr>
        </p:nvSpPr>
        <p:spPr>
          <a:xfrm>
            <a:off x="2301923" y="1482602"/>
            <a:ext cx="7588155" cy="2236264"/>
          </a:xfrm>
        </p:spPr>
        <p:txBody>
          <a:bodyPr>
            <a:normAutofit/>
          </a:bodyPr>
          <a:lstStyle/>
          <a:p>
            <a:r>
              <a:rPr lang="en-US" sz="5400" dirty="0">
                <a:solidFill>
                  <a:srgbClr val="FFFFFF"/>
                </a:solidFill>
              </a:rPr>
              <a:t>Artificial Intelligence </a:t>
            </a:r>
            <a:endParaRPr lang="en-IN" sz="5400" dirty="0">
              <a:solidFill>
                <a:srgbClr val="FFFFFF"/>
              </a:solidFill>
            </a:endParaRPr>
          </a:p>
        </p:txBody>
      </p:sp>
      <p:sp>
        <p:nvSpPr>
          <p:cNvPr id="3" name="Subtitle 2">
            <a:extLst>
              <a:ext uri="{FF2B5EF4-FFF2-40B4-BE49-F238E27FC236}">
                <a16:creationId xmlns:a16="http://schemas.microsoft.com/office/drawing/2014/main" id="{63851DBE-AF7F-4A03-84C1-09F7D98E740A}"/>
              </a:ext>
            </a:extLst>
          </p:cNvPr>
          <p:cNvSpPr>
            <a:spLocks noGrp="1"/>
          </p:cNvSpPr>
          <p:nvPr>
            <p:ph type="subTitle" idx="1"/>
          </p:nvPr>
        </p:nvSpPr>
        <p:spPr>
          <a:xfrm>
            <a:off x="2301923" y="3793937"/>
            <a:ext cx="7588155" cy="1414091"/>
          </a:xfrm>
        </p:spPr>
        <p:txBody>
          <a:bodyPr>
            <a:normAutofit/>
          </a:bodyPr>
          <a:lstStyle/>
          <a:p>
            <a:r>
              <a:rPr lang="en-US" sz="2200">
                <a:solidFill>
                  <a:srgbClr val="FFFFFF"/>
                </a:solidFill>
              </a:rPr>
              <a:t>Lecture -5</a:t>
            </a:r>
            <a:endParaRPr lang="en-IN" sz="2200">
              <a:solidFill>
                <a:srgbClr val="FFFFFF"/>
              </a:solidFill>
            </a:endParaRPr>
          </a:p>
        </p:txBody>
      </p:sp>
    </p:spTree>
    <p:extLst>
      <p:ext uri="{BB962C8B-B14F-4D97-AF65-F5344CB8AC3E}">
        <p14:creationId xmlns:p14="http://schemas.microsoft.com/office/powerpoint/2010/main" val="2222023453"/>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500"/>
                                  </p:stCondLst>
                                  <p:iterate>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700"/>
                                        <p:tgtEl>
                                          <p:spTgt spid="3">
                                            <p:txEl>
                                              <p:pRg st="0" end="0"/>
                                            </p:txEl>
                                          </p:spTgt>
                                        </p:tgtEl>
                                      </p:cBhvr>
                                    </p:animEffect>
                                  </p:childTnLst>
                                </p:cTn>
                              </p:par>
                              <p:par>
                                <p:cTn id="8" presetID="10" presetClass="entr" presetSubtype="0" fill="hold" grpId="0" nodeType="withEffect">
                                  <p:stCondLst>
                                    <p:cond delay="1000"/>
                                  </p:stCondLst>
                                  <p:iterate>
                                    <p:tmPct val="10000"/>
                                  </p:iterate>
                                  <p:childTnLst>
                                    <p:set>
                                      <p:cBhvr>
                                        <p:cTn id="9" dur="1" fill="hold">
                                          <p:stCondLst>
                                            <p:cond delay="0"/>
                                          </p:stCondLst>
                                        </p:cTn>
                                        <p:tgtEl>
                                          <p:spTgt spid="2"/>
                                        </p:tgtEl>
                                        <p:attrNameLst>
                                          <p:attrName>style.visibility</p:attrName>
                                        </p:attrNameLst>
                                      </p:cBhvr>
                                      <p:to>
                                        <p:strVal val="visible"/>
                                      </p:to>
                                    </p:set>
                                    <p:animEffect transition="in" filter="fade">
                                      <p:cBhvr>
                                        <p:cTn id="10"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BEE217-30D8-4D89-91CD-FA9DB5A21324}"/>
              </a:ext>
            </a:extLst>
          </p:cNvPr>
          <p:cNvSpPr>
            <a:spLocks noGrp="1"/>
          </p:cNvSpPr>
          <p:nvPr>
            <p:ph type="title"/>
          </p:nvPr>
        </p:nvSpPr>
        <p:spPr>
          <a:xfrm>
            <a:off x="223512" y="126610"/>
            <a:ext cx="4166510" cy="1622321"/>
          </a:xfrm>
        </p:spPr>
        <p:txBody>
          <a:bodyPr>
            <a:normAutofit/>
          </a:bodyPr>
          <a:lstStyle/>
          <a:p>
            <a:r>
              <a:rPr lang="en-US" dirty="0">
                <a:latin typeface="Times New Roman" panose="02020603050405020304" pitchFamily="18" charset="0"/>
                <a:cs typeface="Times New Roman" panose="02020603050405020304" pitchFamily="18" charset="0"/>
              </a:rPr>
              <a:t>LOGISTIC REGRESSION</a:t>
            </a:r>
            <a:endParaRPr lang="en-IN" dirty="0">
              <a:latin typeface="Times New Roman" panose="02020603050405020304" pitchFamily="18" charset="0"/>
              <a:cs typeface="Times New Roman" panose="02020603050405020304" pitchFamily="18" charset="0"/>
            </a:endParaRPr>
          </a:p>
        </p:txBody>
      </p:sp>
      <p:pic>
        <p:nvPicPr>
          <p:cNvPr id="5" name="Picture 4">
            <a:extLst>
              <a:ext uri="{FF2B5EF4-FFF2-40B4-BE49-F238E27FC236}">
                <a16:creationId xmlns:a16="http://schemas.microsoft.com/office/drawing/2014/main" id="{B421506E-A56D-4A76-99D8-3C7AA41FE0B5}"/>
              </a:ext>
            </a:extLst>
          </p:cNvPr>
          <p:cNvPicPr>
            <a:picLocks noChangeAspect="1"/>
          </p:cNvPicPr>
          <p:nvPr/>
        </p:nvPicPr>
        <p:blipFill>
          <a:blip r:embed="rId2"/>
          <a:stretch>
            <a:fillRect/>
          </a:stretch>
        </p:blipFill>
        <p:spPr>
          <a:xfrm>
            <a:off x="163590" y="2002460"/>
            <a:ext cx="5043629" cy="3133007"/>
          </a:xfrm>
          <a:prstGeom prst="rect">
            <a:avLst/>
          </a:prstGeom>
          <a:effectLst/>
        </p:spPr>
      </p:pic>
      <p:graphicFrame>
        <p:nvGraphicFramePr>
          <p:cNvPr id="13" name="Content Placeholder 2">
            <a:extLst>
              <a:ext uri="{FF2B5EF4-FFF2-40B4-BE49-F238E27FC236}">
                <a16:creationId xmlns:a16="http://schemas.microsoft.com/office/drawing/2014/main" id="{2212D575-2406-5AB1-0F70-4860891D2E17}"/>
              </a:ext>
            </a:extLst>
          </p:cNvPr>
          <p:cNvGraphicFramePr>
            <a:graphicFrameLocks noGrp="1"/>
          </p:cNvGraphicFramePr>
          <p:nvPr>
            <p:ph idx="1"/>
            <p:extLst>
              <p:ext uri="{D42A27DB-BD31-4B8C-83A1-F6EECF244321}">
                <p14:modId xmlns:p14="http://schemas.microsoft.com/office/powerpoint/2010/main" val="3364504420"/>
              </p:ext>
            </p:extLst>
          </p:nvPr>
        </p:nvGraphicFramePr>
        <p:xfrm>
          <a:off x="5453774" y="126610"/>
          <a:ext cx="6687596" cy="673139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6" name="TextBox 25">
            <a:extLst>
              <a:ext uri="{FF2B5EF4-FFF2-40B4-BE49-F238E27FC236}">
                <a16:creationId xmlns:a16="http://schemas.microsoft.com/office/drawing/2014/main" id="{DDC98A6A-05BB-4E68-9EBF-DFF55269CF47}"/>
              </a:ext>
            </a:extLst>
          </p:cNvPr>
          <p:cNvSpPr txBox="1"/>
          <p:nvPr/>
        </p:nvSpPr>
        <p:spPr>
          <a:xfrm>
            <a:off x="106902" y="5262077"/>
            <a:ext cx="4943390" cy="1477328"/>
          </a:xfrm>
          <a:prstGeom prst="rect">
            <a:avLst/>
          </a:prstGeom>
          <a:noFill/>
        </p:spPr>
        <p:txBody>
          <a:bodyPr wrap="square">
            <a:spAutoFit/>
          </a:bodyPr>
          <a:lstStyle/>
          <a:p>
            <a:pPr algn="just"/>
            <a:r>
              <a:rPr lang="en-US" dirty="0">
                <a:latin typeface="Times New Roman" panose="02020603050405020304" pitchFamily="18" charset="0"/>
                <a:cs typeface="Times New Roman" panose="02020603050405020304" pitchFamily="18" charset="0"/>
              </a:rPr>
              <a:t>NOTE: </a:t>
            </a:r>
            <a:r>
              <a:rPr lang="en-US" b="0" i="0" dirty="0">
                <a:effectLst/>
                <a:latin typeface="Times New Roman" panose="02020603050405020304" pitchFamily="18" charset="0"/>
                <a:cs typeface="Times New Roman" panose="02020603050405020304" pitchFamily="18" charset="0"/>
              </a:rPr>
              <a:t>Logistic regression uses the concept of predictive modeling as regression; therefore, it is called logistic regression but is used to classify samples; Therefore, it falls under the classification algorithm.</a:t>
            </a:r>
          </a:p>
        </p:txBody>
      </p:sp>
    </p:spTree>
    <p:extLst>
      <p:ext uri="{BB962C8B-B14F-4D97-AF65-F5344CB8AC3E}">
        <p14:creationId xmlns:p14="http://schemas.microsoft.com/office/powerpoint/2010/main" val="3296649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EFB8EE-65E6-47BC-BFC3-B0562C50E456}"/>
              </a:ext>
            </a:extLst>
          </p:cNvPr>
          <p:cNvSpPr>
            <a:spLocks noGrp="1"/>
          </p:cNvSpPr>
          <p:nvPr>
            <p:ph type="title"/>
          </p:nvPr>
        </p:nvSpPr>
        <p:spPr>
          <a:xfrm>
            <a:off x="7942815" y="1283319"/>
            <a:ext cx="4147584" cy="1143001"/>
          </a:xfrm>
        </p:spPr>
        <p:txBody>
          <a:bodyPr vert="horz" lIns="91440" tIns="45720" rIns="91440" bIns="45720" rtlCol="0" anchor="b">
            <a:normAutofit fontScale="90000"/>
          </a:bodyPr>
          <a:lstStyle/>
          <a:p>
            <a:r>
              <a:rPr lang="en-US" sz="4000" b="0" i="0" kern="1200" dirty="0">
                <a:solidFill>
                  <a:schemeClr val="bg1"/>
                </a:solidFill>
                <a:latin typeface="Times New Roman" panose="02020603050405020304" pitchFamily="18" charset="0"/>
                <a:cs typeface="Times New Roman" panose="02020603050405020304" pitchFamily="18" charset="0"/>
              </a:rPr>
              <a:t>Linear v/s Logistic Regression</a:t>
            </a:r>
          </a:p>
        </p:txBody>
      </p:sp>
      <p:pic>
        <p:nvPicPr>
          <p:cNvPr id="6146" name="Picture 2">
            <a:extLst>
              <a:ext uri="{FF2B5EF4-FFF2-40B4-BE49-F238E27FC236}">
                <a16:creationId xmlns:a16="http://schemas.microsoft.com/office/drawing/2014/main" id="{54420934-DBBD-4A17-A20B-02A34BF63CF4}"/>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0" y="55846"/>
            <a:ext cx="7401918" cy="6606211"/>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6148" name="Picture 4" descr="Linear Regression vs Logistic Regression | tutorialforbeginner.com">
            <a:extLst>
              <a:ext uri="{FF2B5EF4-FFF2-40B4-BE49-F238E27FC236}">
                <a16:creationId xmlns:a16="http://schemas.microsoft.com/office/drawing/2014/main" id="{D4309760-87B5-489E-83A4-3859C646300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01917" y="1797869"/>
            <a:ext cx="4688481" cy="34062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283826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D24049-9904-4C53-B66D-DFD7D9554DF7}"/>
              </a:ext>
            </a:extLst>
          </p:cNvPr>
          <p:cNvSpPr>
            <a:spLocks noGrp="1"/>
          </p:cNvSpPr>
          <p:nvPr>
            <p:ph type="title"/>
          </p:nvPr>
        </p:nvSpPr>
        <p:spPr>
          <a:xfrm>
            <a:off x="217714" y="79202"/>
            <a:ext cx="4643232" cy="511641"/>
          </a:xfrm>
        </p:spPr>
        <p:txBody>
          <a:bodyPr>
            <a:normAutofit fontScale="90000"/>
          </a:bodyPr>
          <a:lstStyle/>
          <a:p>
            <a:pPr>
              <a:lnSpc>
                <a:spcPct val="90000"/>
              </a:lnSpc>
            </a:pPr>
            <a:r>
              <a:rPr lang="en-IN" sz="2900" b="0" i="0" dirty="0">
                <a:solidFill>
                  <a:schemeClr val="tx1"/>
                </a:solidFill>
                <a:effectLst/>
                <a:latin typeface="Times New Roman" panose="02020603050405020304" pitchFamily="18" charset="0"/>
                <a:cs typeface="Times New Roman" panose="02020603050405020304" pitchFamily="18" charset="0"/>
              </a:rPr>
              <a:t>Logistic </a:t>
            </a:r>
            <a:r>
              <a:rPr lang="en-IN" sz="2900" dirty="0">
                <a:solidFill>
                  <a:schemeClr val="tx1"/>
                </a:solidFill>
                <a:latin typeface="Times New Roman" panose="02020603050405020304" pitchFamily="18" charset="0"/>
                <a:cs typeface="Times New Roman" panose="02020603050405020304" pitchFamily="18" charset="0"/>
              </a:rPr>
              <a:t>or </a:t>
            </a:r>
            <a:r>
              <a:rPr lang="en-IN" sz="2900" b="0" i="0" dirty="0">
                <a:solidFill>
                  <a:schemeClr val="tx1"/>
                </a:solidFill>
                <a:effectLst/>
                <a:latin typeface="Times New Roman" panose="02020603050405020304" pitchFamily="18" charset="0"/>
                <a:cs typeface="Times New Roman" panose="02020603050405020304" pitchFamily="18" charset="0"/>
              </a:rPr>
              <a:t>Sigmoid Function</a:t>
            </a:r>
            <a:br>
              <a:rPr lang="en-IN" sz="2900" b="0" i="0" dirty="0">
                <a:effectLst/>
                <a:latin typeface="Times New Roman" panose="02020603050405020304" pitchFamily="18" charset="0"/>
                <a:cs typeface="Times New Roman" panose="02020603050405020304" pitchFamily="18" charset="0"/>
              </a:rPr>
            </a:br>
            <a:endParaRPr lang="en-IN" sz="2900" dirty="0">
              <a:latin typeface="Times New Roman" panose="02020603050405020304" pitchFamily="18" charset="0"/>
              <a:cs typeface="Times New Roman" panose="02020603050405020304" pitchFamily="18" charset="0"/>
            </a:endParaRPr>
          </a:p>
        </p:txBody>
      </p:sp>
      <p:pic>
        <p:nvPicPr>
          <p:cNvPr id="1028" name="Picture 4">
            <a:extLst>
              <a:ext uri="{FF2B5EF4-FFF2-40B4-BE49-F238E27FC236}">
                <a16:creationId xmlns:a16="http://schemas.microsoft.com/office/drawing/2014/main" id="{588F86ED-741D-4F6C-A6F7-58523D7C3667}"/>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138664" y="3599570"/>
            <a:ext cx="4776037" cy="3010482"/>
          </a:xfrm>
          <a:prstGeom prst="rect">
            <a:avLst/>
          </a:prstGeom>
          <a:noFill/>
          <a:effectLst/>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D581B0BA-1DBC-4A8A-8FE8-67365F730B19}"/>
              </a:ext>
            </a:extLst>
          </p:cNvPr>
          <p:cNvSpPr>
            <a:spLocks noGrp="1"/>
          </p:cNvSpPr>
          <p:nvPr>
            <p:ph idx="1"/>
          </p:nvPr>
        </p:nvSpPr>
        <p:spPr>
          <a:xfrm>
            <a:off x="105064" y="1026942"/>
            <a:ext cx="5102155" cy="5722828"/>
          </a:xfrm>
        </p:spPr>
        <p:txBody>
          <a:bodyPr>
            <a:normAutofit fontScale="77500" lnSpcReduction="20000"/>
          </a:bodyPr>
          <a:lstStyle/>
          <a:p>
            <a:pPr algn="just">
              <a:lnSpc>
                <a:spcPct val="120000"/>
              </a:lnSpc>
              <a:buFont typeface="Arial" panose="020B0604020202020204" pitchFamily="34" charset="0"/>
              <a:buChar char="•"/>
            </a:pPr>
            <a:r>
              <a:rPr lang="en-US" sz="2300" dirty="0">
                <a:latin typeface="Times New Roman" panose="02020603050405020304" pitchFamily="18" charset="0"/>
                <a:cs typeface="Times New Roman" panose="02020603050405020304" pitchFamily="18" charset="0"/>
              </a:rPr>
              <a:t>The sigmoid function is a mathematical function that converts a real number into a value between 0 and 1. It's often used as an activation function in neural networks, where it takes a real value as input and outputs a value in the same range. </a:t>
            </a:r>
          </a:p>
          <a:p>
            <a:pPr algn="just">
              <a:lnSpc>
                <a:spcPct val="120000"/>
              </a:lnSpc>
              <a:buFont typeface="Arial" panose="020B0604020202020204" pitchFamily="34" charset="0"/>
              <a:buChar char="•"/>
            </a:pPr>
            <a:r>
              <a:rPr lang="en-US" sz="2300" dirty="0">
                <a:latin typeface="Times New Roman" panose="02020603050405020304" pitchFamily="18" charset="0"/>
                <a:cs typeface="Times New Roman" panose="02020603050405020304" pitchFamily="18" charset="0"/>
              </a:rPr>
              <a:t>The output value is closer to 1 if the input is larger (more positive), and closer to 0 if the input is smaller (more negative). </a:t>
            </a:r>
          </a:p>
          <a:p>
            <a:pPr algn="just">
              <a:lnSpc>
                <a:spcPct val="120000"/>
              </a:lnSpc>
              <a:buFont typeface="Arial" panose="020B0604020202020204" pitchFamily="34" charset="0"/>
              <a:buChar char="•"/>
            </a:pPr>
            <a:r>
              <a:rPr lang="en-US" sz="2300" b="0" i="0" dirty="0">
                <a:effectLst/>
                <a:latin typeface="Times New Roman" panose="02020603050405020304" pitchFamily="18" charset="0"/>
                <a:cs typeface="Times New Roman" panose="02020603050405020304" pitchFamily="18" charset="0"/>
              </a:rPr>
              <a:t>The value of the logistic regression must be between 0 and 1, which cannot go beyond this limit, so it forms a curve like the "S" form. The S-form curve is called the Sigmoid function or the logistic function.</a:t>
            </a:r>
          </a:p>
          <a:p>
            <a:pPr algn="just">
              <a:lnSpc>
                <a:spcPct val="120000"/>
              </a:lnSpc>
              <a:buFont typeface="Arial" panose="020B0604020202020204" pitchFamily="34" charset="0"/>
              <a:buChar char="•"/>
            </a:pPr>
            <a:r>
              <a:rPr lang="en-US" sz="2300" b="0" i="0" dirty="0">
                <a:effectLst/>
                <a:latin typeface="Times New Roman" panose="02020603050405020304" pitchFamily="18" charset="0"/>
                <a:cs typeface="Times New Roman" panose="02020603050405020304" pitchFamily="18" charset="0"/>
              </a:rPr>
              <a:t>In logistic regression, we use the concept of the threshold value, which defines the probability of either 0 or 1. Such as values above the threshold value tends to 1, and a value below the threshold values tends to 0.</a:t>
            </a:r>
          </a:p>
          <a:p>
            <a:pPr>
              <a:lnSpc>
                <a:spcPct val="90000"/>
              </a:lnSpc>
            </a:pPr>
            <a:endParaRPr lang="en-IN" sz="1400" dirty="0">
              <a:latin typeface="Times New Roman" panose="02020603050405020304" pitchFamily="18" charset="0"/>
              <a:cs typeface="Times New Roman" panose="02020603050405020304" pitchFamily="18" charset="0"/>
            </a:endParaRPr>
          </a:p>
        </p:txBody>
      </p:sp>
      <p:pic>
        <p:nvPicPr>
          <p:cNvPr id="7" name="Picture 6">
            <a:extLst>
              <a:ext uri="{FF2B5EF4-FFF2-40B4-BE49-F238E27FC236}">
                <a16:creationId xmlns:a16="http://schemas.microsoft.com/office/drawing/2014/main" id="{A627D086-F4CE-4E15-847D-609D1F3FA756}"/>
              </a:ext>
            </a:extLst>
          </p:cNvPr>
          <p:cNvPicPr>
            <a:picLocks noChangeAspect="1"/>
          </p:cNvPicPr>
          <p:nvPr/>
        </p:nvPicPr>
        <p:blipFill>
          <a:blip r:embed="rId3"/>
          <a:stretch>
            <a:fillRect/>
          </a:stretch>
        </p:blipFill>
        <p:spPr>
          <a:xfrm>
            <a:off x="7249553" y="247948"/>
            <a:ext cx="1824108" cy="1143000"/>
          </a:xfrm>
          <a:prstGeom prst="rect">
            <a:avLst/>
          </a:prstGeom>
        </p:spPr>
      </p:pic>
      <p:pic>
        <p:nvPicPr>
          <p:cNvPr id="11" name="Picture 10">
            <a:extLst>
              <a:ext uri="{FF2B5EF4-FFF2-40B4-BE49-F238E27FC236}">
                <a16:creationId xmlns:a16="http://schemas.microsoft.com/office/drawing/2014/main" id="{CCF0B36F-0E1F-4196-944B-766D924026C6}"/>
              </a:ext>
            </a:extLst>
          </p:cNvPr>
          <p:cNvPicPr>
            <a:picLocks noChangeAspect="1"/>
          </p:cNvPicPr>
          <p:nvPr/>
        </p:nvPicPr>
        <p:blipFill>
          <a:blip r:embed="rId4"/>
          <a:stretch>
            <a:fillRect/>
          </a:stretch>
        </p:blipFill>
        <p:spPr>
          <a:xfrm>
            <a:off x="5849242" y="1361642"/>
            <a:ext cx="5354882" cy="2047875"/>
          </a:xfrm>
          <a:prstGeom prst="rect">
            <a:avLst/>
          </a:prstGeom>
        </p:spPr>
      </p:pic>
    </p:spTree>
    <p:extLst>
      <p:ext uri="{BB962C8B-B14F-4D97-AF65-F5344CB8AC3E}">
        <p14:creationId xmlns:p14="http://schemas.microsoft.com/office/powerpoint/2010/main" val="256288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43EC11-60E7-4277-83C1-52A1DBE18968}"/>
              </a:ext>
            </a:extLst>
          </p:cNvPr>
          <p:cNvSpPr>
            <a:spLocks noGrp="1"/>
          </p:cNvSpPr>
          <p:nvPr>
            <p:ph type="title"/>
          </p:nvPr>
        </p:nvSpPr>
        <p:spPr>
          <a:xfrm>
            <a:off x="119701" y="238145"/>
            <a:ext cx="4794872" cy="562708"/>
          </a:xfrm>
        </p:spPr>
        <p:txBody>
          <a:bodyPr>
            <a:normAutofit/>
          </a:bodyPr>
          <a:lstStyle/>
          <a:p>
            <a:r>
              <a:rPr lang="en-US" sz="2600" dirty="0">
                <a:latin typeface="Times New Roman" panose="02020603050405020304" pitchFamily="18" charset="0"/>
                <a:cs typeface="Times New Roman" panose="02020603050405020304" pitchFamily="18" charset="0"/>
              </a:rPr>
              <a:t>Example of Logistic Regression</a:t>
            </a:r>
            <a:endParaRPr lang="en-IN" sz="2600" dirty="0">
              <a:latin typeface="Times New Roman" panose="02020603050405020304" pitchFamily="18" charset="0"/>
              <a:cs typeface="Times New Roman" panose="02020603050405020304" pitchFamily="18" charset="0"/>
            </a:endParaRPr>
          </a:p>
        </p:txBody>
      </p:sp>
      <p:pic>
        <p:nvPicPr>
          <p:cNvPr id="9" name="Picture 8">
            <a:extLst>
              <a:ext uri="{FF2B5EF4-FFF2-40B4-BE49-F238E27FC236}">
                <a16:creationId xmlns:a16="http://schemas.microsoft.com/office/drawing/2014/main" id="{24600530-8F1A-410D-99E8-0F0AFEA318A8}"/>
              </a:ext>
            </a:extLst>
          </p:cNvPr>
          <p:cNvPicPr>
            <a:picLocks noChangeAspect="1"/>
          </p:cNvPicPr>
          <p:nvPr/>
        </p:nvPicPr>
        <p:blipFill>
          <a:blip r:embed="rId2"/>
          <a:stretch>
            <a:fillRect/>
          </a:stretch>
        </p:blipFill>
        <p:spPr>
          <a:xfrm>
            <a:off x="5601783" y="3730482"/>
            <a:ext cx="6470516" cy="3071245"/>
          </a:xfrm>
          <a:prstGeom prst="rect">
            <a:avLst/>
          </a:prstGeom>
          <a:effectLst/>
        </p:spPr>
      </p:pic>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CB18ADF5-01A6-4231-84D9-97BC7E67CDEB}"/>
                  </a:ext>
                </a:extLst>
              </p:cNvPr>
              <p:cNvSpPr>
                <a:spLocks noGrp="1"/>
              </p:cNvSpPr>
              <p:nvPr>
                <p:ph idx="1"/>
              </p:nvPr>
            </p:nvSpPr>
            <p:spPr>
              <a:xfrm>
                <a:off x="186684" y="800854"/>
                <a:ext cx="4747276" cy="3095898"/>
              </a:xfrm>
            </p:spPr>
            <p:txBody>
              <a:bodyPr>
                <a:normAutofit/>
              </a:bodyPr>
              <a:lstStyle/>
              <a:p>
                <a:pPr algn="just">
                  <a:lnSpc>
                    <a:spcPct val="90000"/>
                  </a:lnSpc>
                </a:pPr>
                <a:r>
                  <a:rPr lang="en-US" sz="2400" dirty="0">
                    <a:latin typeface="Times New Roman" panose="02020603050405020304" pitchFamily="18" charset="0"/>
                    <a:cs typeface="Times New Roman" panose="02020603050405020304" pitchFamily="18" charset="0"/>
                  </a:rPr>
                  <a:t>Case 1: When z is large and positive, then </a:t>
                </a:r>
                <a:r>
                  <a:rPr lang="en-IN" sz="2400" dirty="0" err="1">
                    <a:effectLst/>
                    <a:latin typeface="Times New Roman" panose="02020603050405020304" pitchFamily="18" charset="0"/>
                    <a:ea typeface="Calibri" panose="020F0502020204030204" pitchFamily="34" charset="0"/>
                    <a:cs typeface="Times New Roman" panose="02020603050405020304" pitchFamily="18" charset="0"/>
                  </a:rPr>
                  <a:t>e</a:t>
                </a:r>
                <a:r>
                  <a:rPr lang="en-IN" sz="2400" baseline="30000" dirty="0" err="1">
                    <a:effectLst/>
                    <a:latin typeface="Times New Roman" panose="02020603050405020304" pitchFamily="18" charset="0"/>
                    <a:ea typeface="Calibri" panose="020F0502020204030204" pitchFamily="34" charset="0"/>
                    <a:cs typeface="Times New Roman" panose="02020603050405020304" pitchFamily="18" charset="0"/>
                  </a:rPr>
                  <a:t>z</a:t>
                </a:r>
                <a:r>
                  <a:rPr lang="en-IN" sz="2400" dirty="0">
                    <a:latin typeface="Times New Roman" panose="02020603050405020304" pitchFamily="18" charset="0"/>
                    <a:cs typeface="Times New Roman" panose="02020603050405020304" pitchFamily="18" charset="0"/>
                  </a:rPr>
                  <a:t> becomes very small  and </a:t>
                </a:r>
                <a14:m>
                  <m:oMath xmlns:m="http://schemas.openxmlformats.org/officeDocument/2006/math">
                    <m:f>
                      <m:fPr>
                        <m:ctrlPr>
                          <a:rPr lang="en-IN" sz="2400" i="1">
                            <a:latin typeface="Cambria Math" panose="02040503050406030204" pitchFamily="18" charset="0"/>
                          </a:rPr>
                        </m:ctrlPr>
                      </m:fPr>
                      <m:num>
                        <m:r>
                          <a:rPr lang="en-IN" sz="2400">
                            <a:latin typeface="Cambria Math" panose="02040503050406030204" pitchFamily="18" charset="0"/>
                          </a:rPr>
                          <m:t>1</m:t>
                        </m:r>
                      </m:num>
                      <m:den>
                        <m:r>
                          <a:rPr lang="en-IN" sz="2400">
                            <a:latin typeface="Cambria Math" panose="02040503050406030204" pitchFamily="18" charset="0"/>
                          </a:rPr>
                          <m:t>1+</m:t>
                        </m:r>
                        <m:sSup>
                          <m:sSupPr>
                            <m:ctrlPr>
                              <a:rPr lang="en-IN" sz="2400" i="1">
                                <a:latin typeface="Cambria Math" panose="02040503050406030204" pitchFamily="18" charset="0"/>
                              </a:rPr>
                            </m:ctrlPr>
                          </m:sSupPr>
                          <m:e>
                            <m:r>
                              <a:rPr lang="en-IN" sz="2400">
                                <a:latin typeface="Cambria Math" panose="02040503050406030204" pitchFamily="18" charset="0"/>
                              </a:rPr>
                              <m:t>𝑒</m:t>
                            </m:r>
                          </m:e>
                          <m:sup>
                            <m:r>
                              <a:rPr lang="en-IN" sz="2400">
                                <a:latin typeface="Cambria Math" panose="02040503050406030204" pitchFamily="18" charset="0"/>
                              </a:rPr>
                              <m:t>−</m:t>
                            </m:r>
                            <m:r>
                              <a:rPr lang="en-IN" sz="2400">
                                <a:latin typeface="Cambria Math" panose="02040503050406030204" pitchFamily="18" charset="0"/>
                              </a:rPr>
                              <m:t>𝑧</m:t>
                            </m:r>
                          </m:sup>
                        </m:sSup>
                      </m:den>
                    </m:f>
                  </m:oMath>
                </a14:m>
                <a:r>
                  <a:rPr lang="en-IN" sz="2400" dirty="0">
                    <a:latin typeface="Times New Roman" panose="02020603050405020304" pitchFamily="18" charset="0"/>
                    <a:cs typeface="Times New Roman" panose="02020603050405020304" pitchFamily="18" charset="0"/>
                  </a:rPr>
                  <a:t> approaches to 1.</a:t>
                </a:r>
              </a:p>
              <a:p>
                <a:pPr marL="0" indent="0">
                  <a:lnSpc>
                    <a:spcPct val="90000"/>
                  </a:lnSpc>
                  <a:buNone/>
                </a:pPr>
                <a:endParaRPr lang="en-IN" sz="2400" dirty="0">
                  <a:latin typeface="Times New Roman" panose="02020603050405020304" pitchFamily="18" charset="0"/>
                  <a:cs typeface="Times New Roman" panose="02020603050405020304" pitchFamily="18" charset="0"/>
                </a:endParaRPr>
              </a:p>
              <a:p>
                <a:pPr>
                  <a:lnSpc>
                    <a:spcPct val="90000"/>
                  </a:lnSpc>
                </a:pPr>
                <a:r>
                  <a:rPr lang="en-US" sz="2400" dirty="0">
                    <a:latin typeface="Times New Roman" panose="02020603050405020304" pitchFamily="18" charset="0"/>
                    <a:cs typeface="Times New Roman" panose="02020603050405020304" pitchFamily="18" charset="0"/>
                  </a:rPr>
                  <a:t>Case 2: When z is large and negative then </a:t>
                </a:r>
                <a:r>
                  <a:rPr lang="en-IN" sz="2400" dirty="0" err="1">
                    <a:effectLst/>
                    <a:latin typeface="Times New Roman" panose="02020603050405020304" pitchFamily="18" charset="0"/>
                    <a:ea typeface="Calibri" panose="020F0502020204030204" pitchFamily="34" charset="0"/>
                    <a:cs typeface="Times New Roman" panose="02020603050405020304" pitchFamily="18" charset="0"/>
                  </a:rPr>
                  <a:t>e</a:t>
                </a:r>
                <a:r>
                  <a:rPr lang="en-IN" sz="2400" baseline="30000" dirty="0" err="1">
                    <a:effectLst/>
                    <a:latin typeface="Times New Roman" panose="02020603050405020304" pitchFamily="18" charset="0"/>
                    <a:ea typeface="Calibri" panose="020F0502020204030204" pitchFamily="34" charset="0"/>
                    <a:cs typeface="Times New Roman" panose="02020603050405020304" pitchFamily="18" charset="0"/>
                  </a:rPr>
                  <a:t>z</a:t>
                </a:r>
                <a:r>
                  <a:rPr lang="en-IN" sz="2400" dirty="0">
                    <a:latin typeface="Times New Roman" panose="02020603050405020304" pitchFamily="18" charset="0"/>
                    <a:cs typeface="Times New Roman" panose="02020603050405020304" pitchFamily="18" charset="0"/>
                  </a:rPr>
                  <a:t> dominates,  and </a:t>
                </a:r>
                <a14:m>
                  <m:oMath xmlns:m="http://schemas.openxmlformats.org/officeDocument/2006/math">
                    <m:f>
                      <m:fPr>
                        <m:ctrlPr>
                          <a:rPr lang="en-IN" sz="2400" i="1">
                            <a:latin typeface="Cambria Math" panose="02040503050406030204" pitchFamily="18" charset="0"/>
                          </a:rPr>
                        </m:ctrlPr>
                      </m:fPr>
                      <m:num>
                        <m:r>
                          <a:rPr lang="en-IN" sz="2400">
                            <a:latin typeface="Cambria Math" panose="02040503050406030204" pitchFamily="18" charset="0"/>
                          </a:rPr>
                          <m:t>1</m:t>
                        </m:r>
                      </m:num>
                      <m:den>
                        <m:r>
                          <a:rPr lang="en-IN" sz="2400">
                            <a:latin typeface="Cambria Math" panose="02040503050406030204" pitchFamily="18" charset="0"/>
                          </a:rPr>
                          <m:t>1+</m:t>
                        </m:r>
                        <m:sSup>
                          <m:sSupPr>
                            <m:ctrlPr>
                              <a:rPr lang="en-IN" sz="2400" i="1">
                                <a:latin typeface="Cambria Math" panose="02040503050406030204" pitchFamily="18" charset="0"/>
                              </a:rPr>
                            </m:ctrlPr>
                          </m:sSupPr>
                          <m:e>
                            <m:r>
                              <a:rPr lang="en-IN" sz="2400">
                                <a:latin typeface="Cambria Math" panose="02040503050406030204" pitchFamily="18" charset="0"/>
                              </a:rPr>
                              <m:t>𝑒</m:t>
                            </m:r>
                          </m:e>
                          <m:sup>
                            <m:r>
                              <a:rPr lang="en-IN" sz="2400">
                                <a:latin typeface="Cambria Math" panose="02040503050406030204" pitchFamily="18" charset="0"/>
                              </a:rPr>
                              <m:t>−</m:t>
                            </m:r>
                            <m:r>
                              <a:rPr lang="en-IN" sz="2400">
                                <a:latin typeface="Cambria Math" panose="02040503050406030204" pitchFamily="18" charset="0"/>
                              </a:rPr>
                              <m:t>𝑧</m:t>
                            </m:r>
                          </m:sup>
                        </m:sSup>
                      </m:den>
                    </m:f>
                  </m:oMath>
                </a14:m>
                <a:r>
                  <a:rPr lang="en-IN" sz="2400" dirty="0">
                    <a:latin typeface="Times New Roman" panose="02020603050405020304" pitchFamily="18" charset="0"/>
                    <a:cs typeface="Times New Roman" panose="02020603050405020304" pitchFamily="18" charset="0"/>
                  </a:rPr>
                  <a:t> approaches to 0.</a:t>
                </a:r>
              </a:p>
              <a:p>
                <a:pPr>
                  <a:lnSpc>
                    <a:spcPct val="90000"/>
                  </a:lnSpc>
                </a:pPr>
                <a:endParaRPr lang="en-IN" sz="1700" dirty="0">
                  <a:latin typeface="Times New Roman" panose="02020603050405020304" pitchFamily="18" charset="0"/>
                  <a:cs typeface="Times New Roman" panose="02020603050405020304" pitchFamily="18" charset="0"/>
                </a:endParaRPr>
              </a:p>
              <a:p>
                <a:pPr>
                  <a:lnSpc>
                    <a:spcPct val="90000"/>
                  </a:lnSpc>
                </a:pPr>
                <a:endParaRPr lang="en-IN" sz="1700" dirty="0">
                  <a:latin typeface="Times New Roman" panose="02020603050405020304" pitchFamily="18" charset="0"/>
                  <a:cs typeface="Times New Roman" panose="02020603050405020304" pitchFamily="18" charset="0"/>
                </a:endParaRPr>
              </a:p>
              <a:p>
                <a:pPr>
                  <a:lnSpc>
                    <a:spcPct val="90000"/>
                  </a:lnSpc>
                </a:pPr>
                <a:endParaRPr lang="en-IN" sz="1700" dirty="0">
                  <a:latin typeface="Times New Roman" panose="02020603050405020304" pitchFamily="18" charset="0"/>
                  <a:cs typeface="Times New Roman" panose="02020603050405020304" pitchFamily="18" charset="0"/>
                </a:endParaRPr>
              </a:p>
              <a:p>
                <a:pPr>
                  <a:lnSpc>
                    <a:spcPct val="90000"/>
                  </a:lnSpc>
                </a:pPr>
                <a:endParaRPr lang="en-IN" sz="1700" dirty="0">
                  <a:latin typeface="Times New Roman" panose="02020603050405020304" pitchFamily="18" charset="0"/>
                  <a:cs typeface="Times New Roman" panose="02020603050405020304" pitchFamily="18" charset="0"/>
                </a:endParaRPr>
              </a:p>
              <a:p>
                <a:pPr>
                  <a:lnSpc>
                    <a:spcPct val="90000"/>
                  </a:lnSpc>
                </a:pPr>
                <a:endParaRPr lang="en-IN" sz="1700" dirty="0"/>
              </a:p>
            </p:txBody>
          </p:sp>
        </mc:Choice>
        <mc:Fallback xmlns="">
          <p:sp>
            <p:nvSpPr>
              <p:cNvPr id="3" name="Content Placeholder 2">
                <a:extLst>
                  <a:ext uri="{FF2B5EF4-FFF2-40B4-BE49-F238E27FC236}">
                    <a16:creationId xmlns:a16="http://schemas.microsoft.com/office/drawing/2014/main" id="{CB18ADF5-01A6-4231-84D9-97BC7E67CDEB}"/>
                  </a:ext>
                </a:extLst>
              </p:cNvPr>
              <p:cNvSpPr>
                <a:spLocks noGrp="1" noRot="1" noChangeAspect="1" noMove="1" noResize="1" noEditPoints="1" noAdjustHandles="1" noChangeArrowheads="1" noChangeShapeType="1" noTextEdit="1"/>
              </p:cNvSpPr>
              <p:nvPr>
                <p:ph idx="1"/>
              </p:nvPr>
            </p:nvSpPr>
            <p:spPr>
              <a:xfrm>
                <a:off x="186684" y="800854"/>
                <a:ext cx="4747276" cy="3095898"/>
              </a:xfrm>
              <a:blipFill>
                <a:blip r:embed="rId3"/>
                <a:stretch>
                  <a:fillRect l="-1799" t="-2756" r="-2057"/>
                </a:stretch>
              </a:blipFill>
            </p:spPr>
            <p:txBody>
              <a:bodyPr/>
              <a:lstStyle/>
              <a:p>
                <a:r>
                  <a:rPr lang="en-IN">
                    <a:noFill/>
                  </a:rPr>
                  <a:t> </a:t>
                </a:r>
              </a:p>
            </p:txBody>
          </p:sp>
        </mc:Fallback>
      </mc:AlternateContent>
      <p:pic>
        <p:nvPicPr>
          <p:cNvPr id="7" name="Picture 6">
            <a:extLst>
              <a:ext uri="{FF2B5EF4-FFF2-40B4-BE49-F238E27FC236}">
                <a16:creationId xmlns:a16="http://schemas.microsoft.com/office/drawing/2014/main" id="{36790517-C125-4EF7-A4CE-527BFB3730D0}"/>
              </a:ext>
            </a:extLst>
          </p:cNvPr>
          <p:cNvPicPr>
            <a:picLocks noChangeAspect="1"/>
          </p:cNvPicPr>
          <p:nvPr/>
        </p:nvPicPr>
        <p:blipFill>
          <a:blip r:embed="rId4"/>
          <a:stretch>
            <a:fillRect/>
          </a:stretch>
        </p:blipFill>
        <p:spPr>
          <a:xfrm>
            <a:off x="5673613" y="248137"/>
            <a:ext cx="6398686" cy="3353191"/>
          </a:xfrm>
          <a:prstGeom prst="rect">
            <a:avLst/>
          </a:prstGeom>
          <a:effectLst/>
        </p:spPr>
      </p:pic>
      <p:pic>
        <p:nvPicPr>
          <p:cNvPr id="10" name="Picture 9">
            <a:extLst>
              <a:ext uri="{FF2B5EF4-FFF2-40B4-BE49-F238E27FC236}">
                <a16:creationId xmlns:a16="http://schemas.microsoft.com/office/drawing/2014/main" id="{D6CDCAF3-F1D2-423E-BC8A-C1B32BCAB598}"/>
              </a:ext>
            </a:extLst>
          </p:cNvPr>
          <p:cNvPicPr>
            <a:picLocks noChangeAspect="1"/>
          </p:cNvPicPr>
          <p:nvPr/>
        </p:nvPicPr>
        <p:blipFill>
          <a:blip r:embed="rId5"/>
          <a:stretch>
            <a:fillRect/>
          </a:stretch>
        </p:blipFill>
        <p:spPr>
          <a:xfrm>
            <a:off x="337030" y="3896752"/>
            <a:ext cx="4360213" cy="2708482"/>
          </a:xfrm>
          <a:prstGeom prst="rect">
            <a:avLst/>
          </a:prstGeom>
          <a:effectLst/>
        </p:spPr>
      </p:pic>
    </p:spTree>
    <p:extLst>
      <p:ext uri="{BB962C8B-B14F-4D97-AF65-F5344CB8AC3E}">
        <p14:creationId xmlns:p14="http://schemas.microsoft.com/office/powerpoint/2010/main" val="6368563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FFF228-7EF4-4B13-B98D-580CA50DDBF8}"/>
              </a:ext>
            </a:extLst>
          </p:cNvPr>
          <p:cNvSpPr>
            <a:spLocks noGrp="1"/>
          </p:cNvSpPr>
          <p:nvPr>
            <p:ph type="title"/>
          </p:nvPr>
        </p:nvSpPr>
        <p:spPr>
          <a:xfrm>
            <a:off x="114358" y="195944"/>
            <a:ext cx="9252154" cy="774727"/>
          </a:xfrm>
        </p:spPr>
        <p:txBody>
          <a:bodyPr>
            <a:normAutofit/>
          </a:bodyPr>
          <a:lstStyle/>
          <a:p>
            <a:r>
              <a:rPr lang="en-US" sz="3200" dirty="0">
                <a:solidFill>
                  <a:schemeClr val="tx1"/>
                </a:solidFill>
                <a:latin typeface="Times New Roman" panose="02020603050405020304" pitchFamily="18" charset="0"/>
                <a:cs typeface="Times New Roman" panose="02020603050405020304" pitchFamily="18" charset="0"/>
              </a:rPr>
              <a:t>Cost Function for Logistic Regression</a:t>
            </a:r>
            <a:endParaRPr lang="en-IN" sz="3200" dirty="0">
              <a:solidFill>
                <a:schemeClr val="tx1"/>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DE8D91AE-6530-4C6C-B7A6-6FAC665052A2}"/>
              </a:ext>
            </a:extLst>
          </p:cNvPr>
          <p:cNvSpPr>
            <a:spLocks noGrp="1"/>
          </p:cNvSpPr>
          <p:nvPr>
            <p:ph idx="1"/>
          </p:nvPr>
        </p:nvSpPr>
        <p:spPr>
          <a:xfrm>
            <a:off x="286472" y="1139483"/>
            <a:ext cx="7464157" cy="5522573"/>
          </a:xfrm>
        </p:spPr>
        <p:txBody>
          <a:bodyPr>
            <a:normAutofit/>
          </a:bodyPr>
          <a:lstStyle/>
          <a:p>
            <a:pPr algn="just">
              <a:lnSpc>
                <a:spcPct val="90000"/>
              </a:lnSpc>
            </a:pPr>
            <a:r>
              <a:rPr lang="en-US" sz="2400" dirty="0">
                <a:latin typeface="Times New Roman" panose="02020603050405020304" pitchFamily="18" charset="0"/>
                <a:cs typeface="Times New Roman" panose="02020603050405020304" pitchFamily="18" charset="0"/>
              </a:rPr>
              <a:t>Why Mean Squared Error (MSE) cannot be used as a cost function for Logistic Regression?</a:t>
            </a:r>
          </a:p>
          <a:p>
            <a:pPr algn="just">
              <a:lnSpc>
                <a:spcPct val="90000"/>
              </a:lnSpc>
            </a:pPr>
            <a:r>
              <a:rPr lang="en-US" sz="2400" dirty="0">
                <a:latin typeface="Times New Roman" panose="02020603050405020304" pitchFamily="18" charset="0"/>
                <a:cs typeface="Times New Roman" panose="02020603050405020304" pitchFamily="18" charset="0"/>
              </a:rPr>
              <a:t>Mean Squared Error cannot be used as a cost function for Logistic Regression for the following reasons:</a:t>
            </a:r>
          </a:p>
          <a:p>
            <a:pPr algn="just">
              <a:lnSpc>
                <a:spcPct val="90000"/>
              </a:lnSpc>
              <a:buFont typeface="+mj-lt"/>
              <a:buAutoNum type="arabicPeriod"/>
            </a:pPr>
            <a:r>
              <a:rPr lang="en-US" sz="2400" b="1" dirty="0">
                <a:latin typeface="Times New Roman" panose="02020603050405020304" pitchFamily="18" charset="0"/>
                <a:cs typeface="Times New Roman" panose="02020603050405020304" pitchFamily="18" charset="0"/>
              </a:rPr>
              <a:t>Non-Convexity Issue</a:t>
            </a:r>
            <a:r>
              <a:rPr lang="en-US" sz="2400" dirty="0">
                <a:latin typeface="Times New Roman" panose="02020603050405020304" pitchFamily="18" charset="0"/>
                <a:cs typeface="Times New Roman" panose="02020603050405020304" pitchFamily="18" charset="0"/>
              </a:rPr>
              <a:t>: MSE in logistic regression leads to a non-convex cost function, which means the optimization process can get stuck in local minima, making it difficult to find the global minimum effectively.</a:t>
            </a:r>
          </a:p>
          <a:p>
            <a:pPr algn="just">
              <a:lnSpc>
                <a:spcPct val="90000"/>
              </a:lnSpc>
              <a:buFont typeface="+mj-lt"/>
              <a:buAutoNum type="arabicPeriod"/>
            </a:pPr>
            <a:r>
              <a:rPr lang="en-US" sz="2400" b="1" dirty="0">
                <a:latin typeface="Times New Roman" panose="02020603050405020304" pitchFamily="18" charset="0"/>
                <a:cs typeface="Times New Roman" panose="02020603050405020304" pitchFamily="18" charset="0"/>
              </a:rPr>
              <a:t>Inappropriate for Classification</a:t>
            </a:r>
            <a:r>
              <a:rPr lang="en-US" sz="2400" dirty="0">
                <a:latin typeface="Times New Roman" panose="02020603050405020304" pitchFamily="18" charset="0"/>
                <a:cs typeface="Times New Roman" panose="02020603050405020304" pitchFamily="18" charset="0"/>
              </a:rPr>
              <a:t>: Logistic regression is a classification model, and MSE, which is designed for regression tasks, does not align well with the probabilistic output of logistic regression (which is between 0 and 1). This mismatch leads to suboptimal performance in classification accuracy.</a:t>
            </a:r>
          </a:p>
          <a:p>
            <a:pPr>
              <a:lnSpc>
                <a:spcPct val="90000"/>
              </a:lnSpc>
            </a:pPr>
            <a:endParaRPr lang="en-IN" sz="1700" dirty="0"/>
          </a:p>
        </p:txBody>
      </p:sp>
      <p:pic>
        <p:nvPicPr>
          <p:cNvPr id="5" name="Picture 4">
            <a:extLst>
              <a:ext uri="{FF2B5EF4-FFF2-40B4-BE49-F238E27FC236}">
                <a16:creationId xmlns:a16="http://schemas.microsoft.com/office/drawing/2014/main" id="{B6E5F5F3-AAF9-47FA-8D66-B1C226308C1C}"/>
              </a:ext>
            </a:extLst>
          </p:cNvPr>
          <p:cNvPicPr>
            <a:picLocks noChangeAspect="1"/>
          </p:cNvPicPr>
          <p:nvPr/>
        </p:nvPicPr>
        <p:blipFill>
          <a:blip r:embed="rId2"/>
          <a:stretch>
            <a:fillRect/>
          </a:stretch>
        </p:blipFill>
        <p:spPr>
          <a:xfrm>
            <a:off x="7858295" y="66369"/>
            <a:ext cx="4333705" cy="3362631"/>
          </a:xfrm>
          <a:prstGeom prst="rect">
            <a:avLst/>
          </a:prstGeom>
          <a:effectLst>
            <a:outerShdw blurRad="50800" dist="38100" dir="5400000" algn="t" rotWithShape="0">
              <a:prstClr val="black">
                <a:alpha val="43000"/>
              </a:prstClr>
            </a:outerShdw>
          </a:effectLst>
        </p:spPr>
      </p:pic>
      <p:pic>
        <p:nvPicPr>
          <p:cNvPr id="6" name="Picture 5">
            <a:extLst>
              <a:ext uri="{FF2B5EF4-FFF2-40B4-BE49-F238E27FC236}">
                <a16:creationId xmlns:a16="http://schemas.microsoft.com/office/drawing/2014/main" id="{89DDE0D8-1D30-40A6-AF33-8FEFD7335486}"/>
              </a:ext>
            </a:extLst>
          </p:cNvPr>
          <p:cNvPicPr>
            <a:picLocks noChangeAspect="1"/>
          </p:cNvPicPr>
          <p:nvPr/>
        </p:nvPicPr>
        <p:blipFill>
          <a:blip r:embed="rId3"/>
          <a:stretch>
            <a:fillRect/>
          </a:stretch>
        </p:blipFill>
        <p:spPr>
          <a:xfrm>
            <a:off x="7858294" y="3597812"/>
            <a:ext cx="4232367" cy="2933700"/>
          </a:xfrm>
          <a:prstGeom prst="rect">
            <a:avLst/>
          </a:prstGeom>
        </p:spPr>
      </p:pic>
    </p:spTree>
    <p:extLst>
      <p:ext uri="{BB962C8B-B14F-4D97-AF65-F5344CB8AC3E}">
        <p14:creationId xmlns:p14="http://schemas.microsoft.com/office/powerpoint/2010/main" val="30710833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FFF228-7EF4-4B13-B98D-580CA50DDBF8}"/>
              </a:ext>
            </a:extLst>
          </p:cNvPr>
          <p:cNvSpPr>
            <a:spLocks noGrp="1"/>
          </p:cNvSpPr>
          <p:nvPr>
            <p:ph type="title"/>
          </p:nvPr>
        </p:nvSpPr>
        <p:spPr>
          <a:xfrm>
            <a:off x="128770" y="114925"/>
            <a:ext cx="11533347" cy="546255"/>
          </a:xfrm>
        </p:spPr>
        <p:txBody>
          <a:bodyPr/>
          <a:lstStyle/>
          <a:p>
            <a:r>
              <a:rPr lang="en-US" sz="2800" dirty="0">
                <a:latin typeface="Times New Roman" panose="02020603050405020304" pitchFamily="18" charset="0"/>
                <a:cs typeface="Times New Roman" panose="02020603050405020304" pitchFamily="18" charset="0"/>
              </a:rPr>
              <a:t>Cost Function or Cross Entropy or Log Loss for Logistic Regression</a:t>
            </a:r>
            <a:endParaRPr lang="en-IN" sz="2800" dirty="0">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D45EB29A-95AF-40F8-8E4B-76CDD64CAF2D}"/>
                  </a:ext>
                </a:extLst>
              </p:cNvPr>
              <p:cNvSpPr txBox="1"/>
              <p:nvPr/>
            </p:nvSpPr>
            <p:spPr>
              <a:xfrm>
                <a:off x="128770" y="777493"/>
                <a:ext cx="11955379" cy="6001643"/>
              </a:xfrm>
              <a:prstGeom prst="rect">
                <a:avLst/>
              </a:prstGeom>
              <a:noFill/>
            </p:spPr>
            <p:txBody>
              <a:bodyPr wrap="square">
                <a:spAutoFit/>
              </a:bodyPr>
              <a:lstStyle/>
              <a:p>
                <a:pPr marL="285750" indent="-285750" algn="just" rtl="0" fontAlgn="base">
                  <a:buFont typeface="Wingdings" panose="05000000000000000000" pitchFamily="2" charset="2"/>
                  <a:buChar char="v"/>
                </a:pPr>
                <a:r>
                  <a:rPr lang="en-US" b="0" i="0" dirty="0">
                    <a:effectLst/>
                    <a:latin typeface="Times New Roman" panose="02020603050405020304" pitchFamily="18" charset="0"/>
                    <a:cs typeface="Times New Roman" panose="02020603050405020304" pitchFamily="18" charset="0"/>
                  </a:rPr>
                  <a:t>It is used to compare different models which we build during the process of model development. It is considered one of the efficient metrics for evaluation purposes while dealing with the soft probabilities predicted by the model.</a:t>
                </a:r>
              </a:p>
              <a:p>
                <a:pPr algn="just" rtl="0" fontAlgn="base"/>
                <a:endParaRPr lang="en-US" b="0" i="0" dirty="0">
                  <a:effectLst/>
                  <a:latin typeface="Times New Roman" panose="02020603050405020304" pitchFamily="18" charset="0"/>
                  <a:cs typeface="Times New Roman" panose="02020603050405020304" pitchFamily="18" charset="0"/>
                </a:endParaRPr>
              </a:p>
              <a:p>
                <a:pPr marL="285750" indent="-285750" algn="just" rtl="0" fontAlgn="base">
                  <a:buFont typeface="Wingdings" panose="05000000000000000000" pitchFamily="2" charset="2"/>
                  <a:buChar char="v"/>
                </a:pPr>
                <a:r>
                  <a:rPr lang="en-US" b="0" i="0" dirty="0">
                    <a:effectLst/>
                    <a:latin typeface="Times New Roman" panose="02020603050405020304" pitchFamily="18" charset="0"/>
                    <a:cs typeface="Times New Roman" panose="02020603050405020304" pitchFamily="18" charset="0"/>
                  </a:rPr>
                  <a:t>The log of corrected probabilities, in logistic regression, is obtained by taking the natural logarithm (base </a:t>
                </a:r>
                <a:r>
                  <a:rPr lang="en-US" b="0" i="1" dirty="0">
                    <a:effectLst/>
                    <a:latin typeface="Times New Roman" panose="02020603050405020304" pitchFamily="18" charset="0"/>
                    <a:cs typeface="Times New Roman" panose="02020603050405020304" pitchFamily="18" charset="0"/>
                  </a:rPr>
                  <a:t>e</a:t>
                </a:r>
                <a:r>
                  <a:rPr lang="en-US" b="0" i="0" dirty="0">
                    <a:effectLst/>
                    <a:latin typeface="Times New Roman" panose="02020603050405020304" pitchFamily="18" charset="0"/>
                    <a:cs typeface="Times New Roman" panose="02020603050405020304" pitchFamily="18" charset="0"/>
                  </a:rPr>
                  <a:t>) of the predicted probabilities</a:t>
                </a:r>
                <a:r>
                  <a:rPr lang="en-US" dirty="0">
                    <a:latin typeface="Times New Roman" panose="02020603050405020304" pitchFamily="18" charset="0"/>
                    <a:cs typeface="Times New Roman" panose="02020603050405020304" pitchFamily="18" charset="0"/>
                  </a:rPr>
                  <a:t>.</a:t>
                </a:r>
              </a:p>
              <a:p>
                <a:pPr marL="285750" indent="-285750" algn="just" fontAlgn="base">
                  <a:buFont typeface="Wingdings" panose="05000000000000000000" pitchFamily="2" charset="2"/>
                  <a:buChar char="v"/>
                </a:pPr>
                <a:r>
                  <a:rPr lang="en-US" sz="2400" b="0" i="0" dirty="0">
                    <a:effectLst/>
                    <a:latin typeface="Times New Roman" panose="02020603050405020304" pitchFamily="18" charset="0"/>
                    <a:cs typeface="Times New Roman" panose="02020603050405020304" pitchFamily="18" charset="0"/>
                  </a:rPr>
                  <a:t>                                                                                                               ln(x) = log(x) / log(e)</a:t>
                </a:r>
                <a:endParaRPr lang="en-US" b="0" i="0" dirty="0">
                  <a:effectLst/>
                  <a:latin typeface="Nunito" pitchFamily="2" charset="0"/>
                </a:endParaRPr>
              </a:p>
              <a:p>
                <a:pPr marL="285750" indent="-285750" algn="just" rtl="0" fontAlgn="base">
                  <a:buFont typeface="Wingdings" panose="05000000000000000000" pitchFamily="2" charset="2"/>
                  <a:buChar char="v"/>
                </a:pPr>
                <a:endParaRPr lang="en-US" dirty="0">
                  <a:latin typeface="Nunito" pitchFamily="2" charset="0"/>
                </a:endParaRPr>
              </a:p>
              <a:p>
                <a:pPr marL="285750" indent="-285750" algn="just" rtl="0" fontAlgn="base">
                  <a:buFont typeface="Wingdings" panose="05000000000000000000" pitchFamily="2" charset="2"/>
                  <a:buChar char="v"/>
                </a:pPr>
                <a:endParaRPr lang="en-US" dirty="0">
                  <a:latin typeface="Times New Roman" panose="02020603050405020304" pitchFamily="18" charset="0"/>
                  <a:cs typeface="Times New Roman" panose="02020603050405020304" pitchFamily="18" charset="0"/>
                </a:endParaRPr>
              </a:p>
              <a:p>
                <a:pPr marL="285750" indent="-285750" algn="just" rtl="0" fontAlgn="base">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It is designed to handle binary classification problems.</a:t>
                </a:r>
              </a:p>
              <a:p>
                <a:pPr marL="285750" indent="-285750" algn="just" rtl="0" fontAlgn="base">
                  <a:buFont typeface="Wingdings" panose="05000000000000000000" pitchFamily="2" charset="2"/>
                  <a:buChar char="v"/>
                </a:pPr>
                <a:endParaRPr lang="en-US" b="0" i="0" dirty="0">
                  <a:effectLst/>
                  <a:latin typeface="Times New Roman" panose="02020603050405020304" pitchFamily="18" charset="0"/>
                  <a:cs typeface="Times New Roman" panose="02020603050405020304" pitchFamily="18" charset="0"/>
                </a:endParaRPr>
              </a:p>
              <a:p>
                <a:pPr marL="285750" indent="-285750" algn="just" rtl="0" fontAlgn="base">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Log Loss measures the performance of a classification model whose output is a probability value between 0 and 1. It is defined as:</a:t>
                </a:r>
              </a:p>
              <a:p>
                <a:pPr marL="285750" indent="-285750" algn="just" rtl="0" fontAlgn="base">
                  <a:buFont typeface="Wingdings" panose="05000000000000000000" pitchFamily="2" charset="2"/>
                  <a:buChar char="v"/>
                </a:pPr>
                <a:endParaRPr lang="en-US" b="0" i="0" dirty="0">
                  <a:effectLst/>
                  <a:latin typeface="Nunito" pitchFamily="2" charset="0"/>
                </a:endParaRPr>
              </a:p>
              <a:p>
                <a:pPr marL="285750" indent="-285750" algn="just" rtl="0" fontAlgn="base">
                  <a:buFont typeface="Wingdings" panose="05000000000000000000" pitchFamily="2" charset="2"/>
                  <a:buChar char="v"/>
                </a:pPr>
                <a:endParaRPr lang="en-US" dirty="0">
                  <a:latin typeface="Nunito" pitchFamily="2" charset="0"/>
                </a:endParaRPr>
              </a:p>
              <a:p>
                <a:pPr algn="just" rtl="0" fontAlgn="base"/>
                <a:r>
                  <a:rPr lang="en-US" b="0" i="0" dirty="0">
                    <a:effectLst/>
                    <a:latin typeface="Nunito" pitchFamily="2" charset="0"/>
                  </a:rPr>
                  <a:t>where, m </a:t>
                </a:r>
                <a:r>
                  <a:rPr lang="en-US" dirty="0">
                    <a:latin typeface="Times New Roman" panose="02020603050405020304" pitchFamily="18" charset="0"/>
                    <a:cs typeface="Times New Roman" panose="02020603050405020304" pitchFamily="18" charset="0"/>
                  </a:rPr>
                  <a:t>is the number of training examples </a:t>
                </a:r>
              </a:p>
              <a:p>
                <a:pPr algn="just" fontAlgn="base"/>
                <a:r>
                  <a:rPr lang="en-US" dirty="0">
                    <a:latin typeface="Times New Roman" panose="02020603050405020304" pitchFamily="18" charset="0"/>
                    <a:cs typeface="Times New Roman" panose="02020603050405020304" pitchFamily="18" charset="0"/>
                  </a:rPr>
                  <a:t>	     </a:t>
                </a:r>
                <a14:m>
                  <m:oMath xmlns:m="http://schemas.openxmlformats.org/officeDocument/2006/math">
                    <m:sSub>
                      <m:sSubPr>
                        <m:ctrlPr>
                          <a:rPr lang="en-IN" sz="1800" i="1" smtClean="0">
                            <a:effectLst/>
                            <a:latin typeface="Cambria Math" panose="02040503050406030204" pitchFamily="18" charset="0"/>
                            <a:ea typeface="Calibri" panose="020F0502020204030204" pitchFamily="34" charset="0"/>
                            <a:cs typeface="Times New Roman" panose="02020603050405020304" pitchFamily="18" charset="0"/>
                          </a:rPr>
                        </m:ctrlPr>
                      </m:sSubPr>
                      <m:e>
                        <m:r>
                          <a:rPr lang="en-IN" sz="1800" i="1">
                            <a:effectLst/>
                            <a:latin typeface="Cambria Math" panose="02040503050406030204" pitchFamily="18" charset="0"/>
                            <a:ea typeface="Calibri" panose="020F0502020204030204" pitchFamily="34" charset="0"/>
                            <a:cs typeface="Times New Roman" panose="02020603050405020304" pitchFamily="18" charset="0"/>
                          </a:rPr>
                          <m:t>𝑦</m:t>
                        </m:r>
                      </m:e>
                      <m:sub>
                        <m:r>
                          <a:rPr lang="en-IN" sz="1800" i="1">
                            <a:effectLst/>
                            <a:latin typeface="Cambria Math" panose="02040503050406030204" pitchFamily="18" charset="0"/>
                            <a:ea typeface="Calibri" panose="020F0502020204030204" pitchFamily="34" charset="0"/>
                            <a:cs typeface="Times New Roman" panose="02020603050405020304" pitchFamily="18" charset="0"/>
                          </a:rPr>
                          <m:t>𝑖</m:t>
                        </m:r>
                      </m:sub>
                    </m:sSub>
                  </m:oMath>
                </a14:m>
                <a:r>
                  <a:rPr lang="en-IN" sz="1800" dirty="0">
                    <a:effectLst/>
                    <a:latin typeface="Calibri" panose="020F0502020204030204" pitchFamily="34" charset="0"/>
                    <a:ea typeface="Calibri" panose="020F0502020204030204" pitchFamily="34" charset="0"/>
                    <a:cs typeface="Times New Roman" panose="02020603050405020304" pitchFamily="18" charset="0"/>
                  </a:rPr>
                  <a:t> </a:t>
                </a:r>
                <a:r>
                  <a:rPr lang="en-IN" dirty="0">
                    <a:latin typeface="Times New Roman" panose="02020603050405020304" pitchFamily="18" charset="0"/>
                    <a:cs typeface="Times New Roman" panose="02020603050405020304" pitchFamily="18" charset="0"/>
                  </a:rPr>
                  <a:t>is </a:t>
                </a:r>
                <a:r>
                  <a:rPr lang="en-US" dirty="0">
                    <a:latin typeface="Times New Roman" panose="02020603050405020304" pitchFamily="18" charset="0"/>
                    <a:cs typeface="Times New Roman" panose="02020603050405020304" pitchFamily="18" charset="0"/>
                  </a:rPr>
                  <a:t>the true label (0 or 1) for the </a:t>
                </a:r>
                <a:r>
                  <a:rPr lang="en-US" dirty="0" err="1">
                    <a:latin typeface="Times New Roman" panose="02020603050405020304" pitchFamily="18" charset="0"/>
                    <a:cs typeface="Times New Roman" panose="02020603050405020304" pitchFamily="18" charset="0"/>
                  </a:rPr>
                  <a:t>i-th</a:t>
                </a:r>
                <a:r>
                  <a:rPr lang="en-US" dirty="0">
                    <a:latin typeface="Times New Roman" panose="02020603050405020304" pitchFamily="18" charset="0"/>
                    <a:cs typeface="Times New Roman" panose="02020603050405020304" pitchFamily="18" charset="0"/>
                  </a:rPr>
                  <a:t> sample.</a:t>
                </a:r>
              </a:p>
              <a:p>
                <a:pPr algn="just" fontAlgn="base"/>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14:m>
                  <m:oMath xmlns:m="http://schemas.openxmlformats.org/officeDocument/2006/math">
                    <m:sSub>
                      <m:sSubPr>
                        <m:ctrlPr>
                          <a:rPr lang="en-IN" sz="1800" i="1" smtClean="0">
                            <a:effectLst/>
                            <a:latin typeface="Cambria Math" panose="02040503050406030204" pitchFamily="18" charset="0"/>
                            <a:ea typeface="Calibri" panose="020F0502020204030204" pitchFamily="34" charset="0"/>
                            <a:cs typeface="Times New Roman" panose="02020603050405020304" pitchFamily="18" charset="0"/>
                          </a:rPr>
                        </m:ctrlPr>
                      </m:sSubPr>
                      <m:e>
                        <m:r>
                          <a:rPr lang="en-IN" sz="1800" i="1">
                            <a:effectLst/>
                            <a:latin typeface="Cambria Math" panose="02040503050406030204" pitchFamily="18" charset="0"/>
                            <a:ea typeface="Calibri" panose="020F0502020204030204" pitchFamily="34" charset="0"/>
                            <a:cs typeface="Times New Roman" panose="02020603050405020304" pitchFamily="18" charset="0"/>
                          </a:rPr>
                          <m:t>h</m:t>
                        </m:r>
                      </m:e>
                      <m:sub>
                        <m:r>
                          <a:rPr lang="en-IN" sz="1800" i="1">
                            <a:effectLst/>
                            <a:latin typeface="Cambria Math" panose="02040503050406030204" pitchFamily="18" charset="0"/>
                            <a:ea typeface="Calibri" panose="020F0502020204030204" pitchFamily="34" charset="0"/>
                            <a:cs typeface="Times New Roman" panose="02020603050405020304" pitchFamily="18" charset="0"/>
                          </a:rPr>
                          <m:t>𝜃</m:t>
                        </m:r>
                      </m:sub>
                    </m:sSub>
                    <m:sSub>
                      <m:sSubPr>
                        <m:ctrlPr>
                          <a:rPr lang="en-IN" sz="1800" i="1">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IN" sz="1800" i="1">
                            <a:effectLst/>
                            <a:latin typeface="Cambria Math" panose="02040503050406030204" pitchFamily="18" charset="0"/>
                            <a:ea typeface="Times New Roman" panose="02020603050405020304" pitchFamily="18" charset="0"/>
                            <a:cs typeface="Times New Roman" panose="02020603050405020304" pitchFamily="18" charset="0"/>
                          </a:rPr>
                          <m:t>(</m:t>
                        </m:r>
                        <m:r>
                          <a:rPr lang="en-IN" sz="1800" i="1">
                            <a:effectLst/>
                            <a:latin typeface="Cambria Math" panose="02040503050406030204" pitchFamily="18" charset="0"/>
                            <a:ea typeface="Times New Roman" panose="02020603050405020304" pitchFamily="18" charset="0"/>
                            <a:cs typeface="Times New Roman" panose="02020603050405020304" pitchFamily="18" charset="0"/>
                          </a:rPr>
                          <m:t>𝑥</m:t>
                        </m:r>
                      </m:e>
                      <m:sub>
                        <m:r>
                          <a:rPr lang="en-IN" sz="1800" i="1">
                            <a:effectLst/>
                            <a:latin typeface="Cambria Math" panose="02040503050406030204" pitchFamily="18" charset="0"/>
                            <a:ea typeface="Times New Roman" panose="02020603050405020304" pitchFamily="18" charset="0"/>
                            <a:cs typeface="Times New Roman" panose="02020603050405020304" pitchFamily="18" charset="0"/>
                          </a:rPr>
                          <m:t>𝑖</m:t>
                        </m:r>
                      </m:sub>
                    </m:sSub>
                    <m:r>
                      <a:rPr lang="en-IN" sz="1800" i="1">
                        <a:effectLst/>
                        <a:latin typeface="Cambria Math" panose="02040503050406030204" pitchFamily="18" charset="0"/>
                        <a:ea typeface="Times New Roman" panose="02020603050405020304" pitchFamily="18" charset="0"/>
                        <a:cs typeface="Times New Roman" panose="02020603050405020304" pitchFamily="18" charset="0"/>
                      </a:rPr>
                      <m:t>)</m:t>
                    </m:r>
                  </m:oMath>
                </a14:m>
                <a:r>
                  <a:rPr lang="en-IN" sz="1800" dirty="0">
                    <a:effectLst/>
                    <a:latin typeface="Calibri" panose="020F0502020204030204" pitchFamily="34" charset="0"/>
                    <a:ea typeface="Calibri" panose="020F0502020204030204" pitchFamily="34"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is the predicted probability for the </a:t>
                </a:r>
                <a:r>
                  <a:rPr lang="en-US" dirty="0" err="1">
                    <a:latin typeface="Times New Roman" panose="02020603050405020304" pitchFamily="18" charset="0"/>
                    <a:cs typeface="Times New Roman" panose="02020603050405020304" pitchFamily="18" charset="0"/>
                  </a:rPr>
                  <a:t>i-th</a:t>
                </a:r>
                <a:r>
                  <a:rPr lang="en-US" dirty="0">
                    <a:latin typeface="Times New Roman" panose="02020603050405020304" pitchFamily="18" charset="0"/>
                    <a:cs typeface="Times New Roman" panose="02020603050405020304" pitchFamily="18" charset="0"/>
                  </a:rPr>
                  <a:t> example, as calculated by the logistic regression model</a:t>
                </a:r>
                <a:endParaRPr lang="en-IN" dirty="0">
                  <a:latin typeface="Times New Roman" panose="02020603050405020304" pitchFamily="18" charset="0"/>
                  <a:cs typeface="Times New Roman" panose="02020603050405020304" pitchFamily="18" charset="0"/>
                </a:endParaRPr>
              </a:p>
              <a:p>
                <a:pPr algn="just" fontAlgn="base"/>
                <a:r>
                  <a:rPr lang="en-IN" sz="1800" dirty="0">
                    <a:effectLst/>
                    <a:latin typeface="Calibri" panose="020F0502020204030204" pitchFamily="34" charset="0"/>
                    <a:ea typeface="Times New Roman" panose="02020603050405020304" pitchFamily="18" charset="0"/>
                    <a:cs typeface="Calibri" panose="020F0502020204030204" pitchFamily="34" charset="0"/>
                  </a:rPr>
                  <a:t>               θ </a:t>
                </a:r>
                <a:r>
                  <a:rPr lang="en-IN" dirty="0">
                    <a:latin typeface="Times New Roman" panose="02020603050405020304" pitchFamily="18" charset="0"/>
                    <a:cs typeface="Times New Roman" panose="02020603050405020304" pitchFamily="18" charset="0"/>
                  </a:rPr>
                  <a:t>is the model parameters.</a:t>
                </a:r>
              </a:p>
              <a:p>
                <a:pPr algn="just" fontAlgn="base"/>
                <a:r>
                  <a:rPr lang="en-IN" dirty="0">
                    <a:solidFill>
                      <a:schemeClr val="tx1"/>
                    </a:solidFill>
                    <a:latin typeface="Times New Roman" panose="02020603050405020304" pitchFamily="18" charset="0"/>
                    <a:cs typeface="Times New Roman" panose="02020603050405020304" pitchFamily="18" charset="0"/>
                  </a:rPr>
                  <a:t>Note: The first term in the sum represents the cross entropy for the positive class (</a:t>
                </a:r>
                <a14:m>
                  <m:oMath xmlns:m="http://schemas.openxmlformats.org/officeDocument/2006/math">
                    <m:sSub>
                      <m:sSubPr>
                        <m:ctrlPr>
                          <a:rPr lang="en-IN" sz="1800" i="1" smtClean="0">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ctrlPr>
                      </m:sSubPr>
                      <m:e>
                        <m:r>
                          <a:rPr lang="en-IN" sz="18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𝑦</m:t>
                        </m:r>
                      </m:e>
                      <m:sub>
                        <m:r>
                          <a:rPr lang="en-IN" sz="1800" i="1">
                            <a:solidFill>
                              <a:schemeClr val="tx1"/>
                            </a:solidFill>
                            <a:effectLst/>
                            <a:latin typeface="Cambria Math" panose="02040503050406030204" pitchFamily="18" charset="0"/>
                            <a:ea typeface="Calibri" panose="020F0502020204030204" pitchFamily="34" charset="0"/>
                            <a:cs typeface="Times New Roman" panose="02020603050405020304" pitchFamily="18" charset="0"/>
                          </a:rPr>
                          <m:t>𝑖</m:t>
                        </m:r>
                      </m:sub>
                    </m:sSub>
                  </m:oMath>
                </a14:m>
                <a:r>
                  <a:rPr lang="en-IN"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=1)</a:t>
                </a:r>
                <a:r>
                  <a:rPr lang="en-IN" dirty="0">
                    <a:solidFill>
                      <a:schemeClr val="tx1"/>
                    </a:solidFill>
                    <a:latin typeface="Times New Roman" panose="02020603050405020304" pitchFamily="18" charset="0"/>
                    <a:cs typeface="Times New Roman" panose="02020603050405020304" pitchFamily="18" charset="0"/>
                  </a:rPr>
                  <a:t>, and the second term represents the cross entropy for the negative class (</a:t>
                </a:r>
                <a14:m>
                  <m:oMath xmlns:m="http://schemas.openxmlformats.org/officeDocument/2006/math">
                    <m:sSub>
                      <m:sSubPr>
                        <m:ctrlPr>
                          <a:rPr lang="en-IN" i="1">
                            <a:solidFill>
                              <a:schemeClr val="tx1"/>
                            </a:solidFill>
                            <a:latin typeface="Cambria Math" panose="02040503050406030204" pitchFamily="18" charset="0"/>
                            <a:ea typeface="Calibri" panose="020F0502020204030204" pitchFamily="34" charset="0"/>
                            <a:cs typeface="Times New Roman" panose="02020603050405020304" pitchFamily="18" charset="0"/>
                          </a:rPr>
                        </m:ctrlPr>
                      </m:sSubPr>
                      <m:e>
                        <m:r>
                          <a:rPr lang="en-IN" i="1">
                            <a:solidFill>
                              <a:schemeClr val="tx1"/>
                            </a:solidFill>
                            <a:latin typeface="Cambria Math" panose="02040503050406030204" pitchFamily="18" charset="0"/>
                            <a:ea typeface="Calibri" panose="020F0502020204030204" pitchFamily="34" charset="0"/>
                            <a:cs typeface="Times New Roman" panose="02020603050405020304" pitchFamily="18" charset="0"/>
                          </a:rPr>
                          <m:t>𝑦</m:t>
                        </m:r>
                      </m:e>
                      <m:sub>
                        <m:r>
                          <a:rPr lang="en-IN" i="1">
                            <a:solidFill>
                              <a:schemeClr val="tx1"/>
                            </a:solidFill>
                            <a:latin typeface="Cambria Math" panose="02040503050406030204" pitchFamily="18" charset="0"/>
                            <a:ea typeface="Calibri" panose="020F0502020204030204" pitchFamily="34" charset="0"/>
                            <a:cs typeface="Times New Roman" panose="02020603050405020304" pitchFamily="18" charset="0"/>
                          </a:rPr>
                          <m:t>𝑖</m:t>
                        </m:r>
                      </m:sub>
                    </m:sSub>
                  </m:oMath>
                </a14:m>
                <a:r>
                  <a:rPr lang="en-IN" dirty="0">
                    <a:solidFill>
                      <a:schemeClr val="tx1"/>
                    </a:solidFill>
                    <a:latin typeface="Calibri" panose="020F0502020204030204" pitchFamily="34" charset="0"/>
                    <a:ea typeface="Calibri" panose="020F0502020204030204" pitchFamily="34" charset="0"/>
                    <a:cs typeface="Times New Roman" panose="02020603050405020304" pitchFamily="18" charset="0"/>
                  </a:rPr>
                  <a:t> = 0)</a:t>
                </a:r>
                <a:r>
                  <a:rPr lang="en-IN" dirty="0">
                    <a:solidFill>
                      <a:schemeClr val="tx1"/>
                    </a:solidFill>
                    <a:latin typeface="Times New Roman" panose="02020603050405020304" pitchFamily="18" charset="0"/>
                    <a:cs typeface="Times New Roman" panose="02020603050405020304" pitchFamily="18" charset="0"/>
                  </a:rPr>
                  <a:t>. The goal of the logistic regression is to minimize the cost function by adjusting the model parameters </a:t>
                </a:r>
                <a:r>
                  <a:rPr lang="en-IN"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θ.</a:t>
                </a:r>
                <a:endParaRPr lang="en-US" dirty="0">
                  <a:solidFill>
                    <a:schemeClr val="tx1"/>
                  </a:solidFill>
                  <a:latin typeface="Times New Roman" panose="02020603050405020304" pitchFamily="18" charset="0"/>
                  <a:cs typeface="Times New Roman" panose="02020603050405020304" pitchFamily="18" charset="0"/>
                </a:endParaRPr>
              </a:p>
            </p:txBody>
          </p:sp>
        </mc:Choice>
        <mc:Fallback xmlns="">
          <p:sp>
            <p:nvSpPr>
              <p:cNvPr id="9" name="TextBox 8">
                <a:extLst>
                  <a:ext uri="{FF2B5EF4-FFF2-40B4-BE49-F238E27FC236}">
                    <a16:creationId xmlns:a16="http://schemas.microsoft.com/office/drawing/2014/main" id="{D45EB29A-95AF-40F8-8E4B-76CDD64CAF2D}"/>
                  </a:ext>
                </a:extLst>
              </p:cNvPr>
              <p:cNvSpPr txBox="1">
                <a:spLocks noRot="1" noChangeAspect="1" noMove="1" noResize="1" noEditPoints="1" noAdjustHandles="1" noChangeArrowheads="1" noChangeShapeType="1" noTextEdit="1"/>
              </p:cNvSpPr>
              <p:nvPr/>
            </p:nvSpPr>
            <p:spPr>
              <a:xfrm>
                <a:off x="128770" y="777493"/>
                <a:ext cx="11955379" cy="6001643"/>
              </a:xfrm>
              <a:prstGeom prst="rect">
                <a:avLst/>
              </a:prstGeom>
              <a:blipFill>
                <a:blip r:embed="rId2"/>
                <a:stretch>
                  <a:fillRect l="-663" t="-610" r="-459" b="-711"/>
                </a:stretch>
              </a:blipFill>
            </p:spPr>
            <p:txBody>
              <a:bodyPr/>
              <a:lstStyle/>
              <a:p>
                <a:r>
                  <a:rPr lang="en-IN">
                    <a:noFill/>
                  </a:rPr>
                  <a:t> </a:t>
                </a:r>
              </a:p>
            </p:txBody>
          </p:sp>
        </mc:Fallback>
      </mc:AlternateContent>
      <p:pic>
        <p:nvPicPr>
          <p:cNvPr id="11" name="Picture 10">
            <a:extLst>
              <a:ext uri="{FF2B5EF4-FFF2-40B4-BE49-F238E27FC236}">
                <a16:creationId xmlns:a16="http://schemas.microsoft.com/office/drawing/2014/main" id="{5E2401B0-787F-4101-B95A-308F4F52B68E}"/>
              </a:ext>
            </a:extLst>
          </p:cNvPr>
          <p:cNvPicPr>
            <a:picLocks noChangeAspect="1"/>
          </p:cNvPicPr>
          <p:nvPr/>
        </p:nvPicPr>
        <p:blipFill>
          <a:blip r:embed="rId3"/>
          <a:stretch>
            <a:fillRect/>
          </a:stretch>
        </p:blipFill>
        <p:spPr>
          <a:xfrm>
            <a:off x="4248077" y="2042074"/>
            <a:ext cx="2110520" cy="920955"/>
          </a:xfrm>
          <a:prstGeom prst="rect">
            <a:avLst/>
          </a:prstGeom>
        </p:spPr>
      </p:pic>
      <p:pic>
        <p:nvPicPr>
          <p:cNvPr id="13" name="Picture 12">
            <a:extLst>
              <a:ext uri="{FF2B5EF4-FFF2-40B4-BE49-F238E27FC236}">
                <a16:creationId xmlns:a16="http://schemas.microsoft.com/office/drawing/2014/main" id="{A45B3E3D-E017-4014-941A-F7C3E8C70CF4}"/>
              </a:ext>
            </a:extLst>
          </p:cNvPr>
          <p:cNvPicPr>
            <a:picLocks noChangeAspect="1"/>
          </p:cNvPicPr>
          <p:nvPr/>
        </p:nvPicPr>
        <p:blipFill>
          <a:blip r:embed="rId4"/>
          <a:stretch>
            <a:fillRect/>
          </a:stretch>
        </p:blipFill>
        <p:spPr>
          <a:xfrm>
            <a:off x="3034519" y="4086539"/>
            <a:ext cx="5251352" cy="555799"/>
          </a:xfrm>
          <a:prstGeom prst="rect">
            <a:avLst/>
          </a:prstGeom>
        </p:spPr>
      </p:pic>
    </p:spTree>
    <p:extLst>
      <p:ext uri="{BB962C8B-B14F-4D97-AF65-F5344CB8AC3E}">
        <p14:creationId xmlns:p14="http://schemas.microsoft.com/office/powerpoint/2010/main" val="21471441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0A264-B3A2-4C6D-A896-6CCD35BB6AD3}"/>
              </a:ext>
            </a:extLst>
          </p:cNvPr>
          <p:cNvSpPr>
            <a:spLocks noGrp="1"/>
          </p:cNvSpPr>
          <p:nvPr>
            <p:ph type="title"/>
          </p:nvPr>
        </p:nvSpPr>
        <p:spPr>
          <a:xfrm>
            <a:off x="126609" y="58279"/>
            <a:ext cx="6739428" cy="560156"/>
          </a:xfrm>
        </p:spPr>
        <p:txBody>
          <a:bodyPr>
            <a:normAutofit fontScale="90000"/>
          </a:bodyPr>
          <a:lstStyle/>
          <a:p>
            <a:r>
              <a:rPr lang="en-IN" b="0" i="0" dirty="0">
                <a:solidFill>
                  <a:schemeClr val="tx1"/>
                </a:solidFill>
                <a:effectLst/>
                <a:latin typeface="Times New Roman" panose="02020603050405020304" pitchFamily="18" charset="0"/>
                <a:cs typeface="Times New Roman" panose="02020603050405020304" pitchFamily="18" charset="0"/>
              </a:rPr>
              <a:t>Logistic Regression Equation</a:t>
            </a:r>
            <a:br>
              <a:rPr lang="en-IN" b="0" i="0" dirty="0">
                <a:solidFill>
                  <a:schemeClr val="tx1"/>
                </a:solidFill>
                <a:effectLst/>
                <a:latin typeface="Times New Roman" panose="02020603050405020304" pitchFamily="18" charset="0"/>
                <a:cs typeface="Times New Roman" panose="02020603050405020304" pitchFamily="18" charset="0"/>
              </a:rPr>
            </a:br>
            <a:endParaRPr lang="en-IN" dirty="0">
              <a:solidFill>
                <a:schemeClr val="tx1"/>
              </a:solidFill>
              <a:latin typeface="Times New Roman" panose="02020603050405020304" pitchFamily="18" charset="0"/>
              <a:cs typeface="Times New Roman" panose="02020603050405020304" pitchFamily="18" charset="0"/>
            </a:endParaRPr>
          </a:p>
        </p:txBody>
      </p:sp>
      <p:pic>
        <p:nvPicPr>
          <p:cNvPr id="14" name="Picture 13">
            <a:extLst>
              <a:ext uri="{FF2B5EF4-FFF2-40B4-BE49-F238E27FC236}">
                <a16:creationId xmlns:a16="http://schemas.microsoft.com/office/drawing/2014/main" id="{E80A3B5F-557C-412C-98A2-6CACEC7E2947}"/>
              </a:ext>
            </a:extLst>
          </p:cNvPr>
          <p:cNvPicPr>
            <a:picLocks noChangeAspect="1"/>
          </p:cNvPicPr>
          <p:nvPr/>
        </p:nvPicPr>
        <p:blipFill>
          <a:blip r:embed="rId2"/>
          <a:stretch>
            <a:fillRect/>
          </a:stretch>
        </p:blipFill>
        <p:spPr>
          <a:xfrm>
            <a:off x="126609" y="773723"/>
            <a:ext cx="12065391" cy="6025998"/>
          </a:xfrm>
          <a:prstGeom prst="rect">
            <a:avLst/>
          </a:prstGeom>
        </p:spPr>
      </p:pic>
    </p:spTree>
    <p:extLst>
      <p:ext uri="{BB962C8B-B14F-4D97-AF65-F5344CB8AC3E}">
        <p14:creationId xmlns:p14="http://schemas.microsoft.com/office/powerpoint/2010/main" val="14968158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BD13BE-9BF7-413F-9B2A-8423B441C09D}"/>
              </a:ext>
            </a:extLst>
          </p:cNvPr>
          <p:cNvSpPr>
            <a:spLocks noGrp="1"/>
          </p:cNvSpPr>
          <p:nvPr>
            <p:ph type="title"/>
          </p:nvPr>
        </p:nvSpPr>
        <p:spPr>
          <a:xfrm>
            <a:off x="187929" y="199500"/>
            <a:ext cx="10700465" cy="560156"/>
          </a:xfrm>
        </p:spPr>
        <p:txBody>
          <a:bodyPr>
            <a:normAutofit fontScale="90000"/>
          </a:bodyPr>
          <a:lstStyle/>
          <a:p>
            <a:r>
              <a:rPr lang="en-US" sz="3200" b="1" i="0" dirty="0">
                <a:solidFill>
                  <a:schemeClr val="tx1"/>
                </a:solidFill>
                <a:effectLst/>
                <a:latin typeface="Times New Roman" panose="02020603050405020304" pitchFamily="18" charset="0"/>
                <a:cs typeface="Times New Roman" panose="02020603050405020304" pitchFamily="18" charset="0"/>
              </a:rPr>
              <a:t>Cross Entropy or Likelihood Function for Logistic Regression</a:t>
            </a:r>
            <a:br>
              <a:rPr lang="en-US" b="1" i="0" dirty="0">
                <a:solidFill>
                  <a:srgbClr val="273239"/>
                </a:solidFill>
                <a:effectLst/>
                <a:latin typeface="Nunito" pitchFamily="2" charset="0"/>
              </a:rPr>
            </a:br>
            <a:endParaRPr lang="en-IN" dirty="0"/>
          </a:p>
        </p:txBody>
      </p:sp>
      <p:pic>
        <p:nvPicPr>
          <p:cNvPr id="5" name="Picture 4">
            <a:extLst>
              <a:ext uri="{FF2B5EF4-FFF2-40B4-BE49-F238E27FC236}">
                <a16:creationId xmlns:a16="http://schemas.microsoft.com/office/drawing/2014/main" id="{9F09B423-1A74-4CDA-A908-83CADD3E40B8}"/>
              </a:ext>
            </a:extLst>
          </p:cNvPr>
          <p:cNvPicPr>
            <a:picLocks noChangeAspect="1"/>
          </p:cNvPicPr>
          <p:nvPr/>
        </p:nvPicPr>
        <p:blipFill>
          <a:blip r:embed="rId2"/>
          <a:stretch>
            <a:fillRect/>
          </a:stretch>
        </p:blipFill>
        <p:spPr>
          <a:xfrm>
            <a:off x="187928" y="976312"/>
            <a:ext cx="11882152" cy="5736540"/>
          </a:xfrm>
          <a:prstGeom prst="rect">
            <a:avLst/>
          </a:prstGeom>
        </p:spPr>
      </p:pic>
    </p:spTree>
    <p:extLst>
      <p:ext uri="{BB962C8B-B14F-4D97-AF65-F5344CB8AC3E}">
        <p14:creationId xmlns:p14="http://schemas.microsoft.com/office/powerpoint/2010/main" val="9734577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35BABD-AF07-4985-8867-1B2109160DCB}"/>
              </a:ext>
            </a:extLst>
          </p:cNvPr>
          <p:cNvSpPr>
            <a:spLocks noGrp="1"/>
          </p:cNvSpPr>
          <p:nvPr>
            <p:ph type="title"/>
          </p:nvPr>
        </p:nvSpPr>
        <p:spPr>
          <a:xfrm>
            <a:off x="187929" y="266218"/>
            <a:ext cx="9404723" cy="686765"/>
          </a:xfrm>
        </p:spPr>
        <p:txBody>
          <a:bodyPr>
            <a:normAutofit fontScale="90000"/>
          </a:bodyPr>
          <a:lstStyle/>
          <a:p>
            <a:r>
              <a:rPr lang="en-US" sz="3200" b="1" i="0" dirty="0">
                <a:solidFill>
                  <a:schemeClr val="tx1"/>
                </a:solidFill>
                <a:effectLst/>
                <a:latin typeface="Times New Roman" panose="02020603050405020304" pitchFamily="18" charset="0"/>
                <a:cs typeface="Times New Roman" panose="02020603050405020304" pitchFamily="18" charset="0"/>
              </a:rPr>
              <a:t>Gradient of the log-likelihood function</a:t>
            </a:r>
            <a:br>
              <a:rPr lang="en-US" sz="3200" b="1" i="0" dirty="0">
                <a:solidFill>
                  <a:schemeClr val="tx1"/>
                </a:solidFill>
                <a:effectLst/>
                <a:latin typeface="Times New Roman" panose="02020603050405020304" pitchFamily="18" charset="0"/>
                <a:cs typeface="Times New Roman" panose="02020603050405020304" pitchFamily="18" charset="0"/>
              </a:rPr>
            </a:br>
            <a:endParaRPr lang="en-IN" sz="3200" dirty="0">
              <a:solidFill>
                <a:schemeClr val="tx1"/>
              </a:solidFill>
              <a:latin typeface="Times New Roman" panose="02020603050405020304" pitchFamily="18" charset="0"/>
              <a:cs typeface="Times New Roman" panose="02020603050405020304" pitchFamily="18" charset="0"/>
            </a:endParaRPr>
          </a:p>
        </p:txBody>
      </p:sp>
      <p:pic>
        <p:nvPicPr>
          <p:cNvPr id="5" name="Picture 4">
            <a:extLst>
              <a:ext uri="{FF2B5EF4-FFF2-40B4-BE49-F238E27FC236}">
                <a16:creationId xmlns:a16="http://schemas.microsoft.com/office/drawing/2014/main" id="{329A637D-757A-490D-8BE2-D32F82F1A0A1}"/>
              </a:ext>
            </a:extLst>
          </p:cNvPr>
          <p:cNvPicPr>
            <a:picLocks noChangeAspect="1"/>
          </p:cNvPicPr>
          <p:nvPr/>
        </p:nvPicPr>
        <p:blipFill>
          <a:blip r:embed="rId2"/>
          <a:stretch>
            <a:fillRect/>
          </a:stretch>
        </p:blipFill>
        <p:spPr>
          <a:xfrm>
            <a:off x="521833" y="1276348"/>
            <a:ext cx="11367156" cy="5011910"/>
          </a:xfrm>
          <a:prstGeom prst="rect">
            <a:avLst/>
          </a:prstGeom>
        </p:spPr>
      </p:pic>
    </p:spTree>
    <p:extLst>
      <p:ext uri="{BB962C8B-B14F-4D97-AF65-F5344CB8AC3E}">
        <p14:creationId xmlns:p14="http://schemas.microsoft.com/office/powerpoint/2010/main" val="6823405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546C4A-B701-4A09-BE66-63037242F097}"/>
              </a:ext>
            </a:extLst>
          </p:cNvPr>
          <p:cNvSpPr>
            <a:spLocks noGrp="1"/>
          </p:cNvSpPr>
          <p:nvPr>
            <p:ph type="title"/>
          </p:nvPr>
        </p:nvSpPr>
        <p:spPr>
          <a:xfrm>
            <a:off x="648930" y="629267"/>
            <a:ext cx="9252154" cy="1016654"/>
          </a:xfrm>
        </p:spPr>
        <p:txBody>
          <a:bodyPr>
            <a:normAutofit/>
          </a:bodyPr>
          <a:lstStyle/>
          <a:p>
            <a:r>
              <a:rPr lang="en-IN" dirty="0">
                <a:latin typeface="Times New Roman" panose="02020603050405020304" pitchFamily="18" charset="0"/>
                <a:cs typeface="Times New Roman" panose="02020603050405020304" pitchFamily="18" charset="0"/>
              </a:rPr>
              <a:t>Types of Logistic Regression</a:t>
            </a:r>
          </a:p>
        </p:txBody>
      </p:sp>
      <p:graphicFrame>
        <p:nvGraphicFramePr>
          <p:cNvPr id="4" name="Content Placeholder 3">
            <a:extLst>
              <a:ext uri="{FF2B5EF4-FFF2-40B4-BE49-F238E27FC236}">
                <a16:creationId xmlns:a16="http://schemas.microsoft.com/office/drawing/2014/main" id="{03EF1DB2-91FC-4D7A-8AB6-057AE6690319}"/>
              </a:ext>
            </a:extLst>
          </p:cNvPr>
          <p:cNvGraphicFramePr>
            <a:graphicFrameLocks noGrp="1"/>
          </p:cNvGraphicFramePr>
          <p:nvPr>
            <p:ph idx="1"/>
          </p:nvPr>
        </p:nvGraphicFramePr>
        <p:xfrm>
          <a:off x="159657" y="2402308"/>
          <a:ext cx="11538857" cy="415818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29685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Logistic Regression PowerPoint Template - PPT Slides | SketchBubble">
            <a:extLst>
              <a:ext uri="{FF2B5EF4-FFF2-40B4-BE49-F238E27FC236}">
                <a16:creationId xmlns:a16="http://schemas.microsoft.com/office/drawing/2014/main" id="{0A1608D5-F0D8-44B9-ADC4-876477217F0E}"/>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478301" y="163002"/>
            <a:ext cx="10074529" cy="6533219"/>
          </a:xfrm>
          <a:prstGeom prst="rect">
            <a:avLst/>
          </a:prstGeom>
          <a:noFill/>
          <a:extLst>
            <a:ext uri="{909E8E84-426E-40DD-AFC4-6F175D3DCCD1}">
              <a14:hiddenFill xmlns:a14="http://schemas.microsoft.com/office/drawing/2010/main">
                <a:solidFill>
                  <a:srgbClr val="FFFFFF"/>
                </a:solidFill>
              </a14:hiddenFill>
            </a:ext>
          </a:extLst>
        </p:spPr>
      </p:pic>
      <p:sp>
        <p:nvSpPr>
          <p:cNvPr id="6" name="Thought Bubble: Cloud 5">
            <a:extLst>
              <a:ext uri="{FF2B5EF4-FFF2-40B4-BE49-F238E27FC236}">
                <a16:creationId xmlns:a16="http://schemas.microsoft.com/office/drawing/2014/main" id="{26485D5A-911E-4EC6-BAD9-FF2D12A350D6}"/>
              </a:ext>
            </a:extLst>
          </p:cNvPr>
          <p:cNvSpPr/>
          <p:nvPr/>
        </p:nvSpPr>
        <p:spPr>
          <a:xfrm>
            <a:off x="9210261" y="0"/>
            <a:ext cx="2981739" cy="1825625"/>
          </a:xfrm>
          <a:prstGeom prst="cloud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600"/>
              </a:spcAft>
            </a:pPr>
            <a:r>
              <a:rPr lang="en-US" sz="900" b="0" i="0" dirty="0">
                <a:solidFill>
                  <a:srgbClr val="202124"/>
                </a:solidFill>
                <a:effectLst/>
                <a:latin typeface="arial" panose="020B0604020202020204" pitchFamily="34" charset="0"/>
              </a:rPr>
              <a:t>Overfitting </a:t>
            </a:r>
            <a:r>
              <a:rPr lang="en-US" sz="900" b="1" i="0" dirty="0">
                <a:solidFill>
                  <a:srgbClr val="202124"/>
                </a:solidFill>
                <a:effectLst/>
                <a:latin typeface="arial" panose="020B0604020202020204" pitchFamily="34" charset="0"/>
              </a:rPr>
              <a:t>occurs when a model is excessively complex, such as having too many parameters relative to the number of observations</a:t>
            </a:r>
            <a:r>
              <a:rPr lang="en-US" sz="900" b="0" i="0" dirty="0">
                <a:solidFill>
                  <a:srgbClr val="202124"/>
                </a:solidFill>
                <a:effectLst/>
                <a:latin typeface="arial" panose="020B0604020202020204" pitchFamily="34" charset="0"/>
              </a:rPr>
              <a:t>. A model that has been overfit has poor predictive performance, as it overreacts to minor fluctuations in the training data.</a:t>
            </a:r>
            <a:endParaRPr lang="en-IN" sz="900"/>
          </a:p>
        </p:txBody>
      </p:sp>
    </p:spTree>
    <p:extLst>
      <p:ext uri="{BB962C8B-B14F-4D97-AF65-F5344CB8AC3E}">
        <p14:creationId xmlns:p14="http://schemas.microsoft.com/office/powerpoint/2010/main" val="16206956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D30ABD-6343-422A-80B3-7D9702DBDC9A}"/>
              </a:ext>
            </a:extLst>
          </p:cNvPr>
          <p:cNvSpPr>
            <a:spLocks noGrp="1"/>
          </p:cNvSpPr>
          <p:nvPr>
            <p:ph type="title"/>
          </p:nvPr>
        </p:nvSpPr>
        <p:spPr>
          <a:xfrm>
            <a:off x="211016" y="640823"/>
            <a:ext cx="4234375" cy="5583148"/>
          </a:xfrm>
        </p:spPr>
        <p:txBody>
          <a:bodyPr anchor="ctr">
            <a:normAutofit/>
          </a:bodyPr>
          <a:lstStyle/>
          <a:p>
            <a:r>
              <a:rPr lang="en-IN" sz="5400" dirty="0">
                <a:latin typeface="Times New Roman" panose="02020603050405020304" pitchFamily="18" charset="0"/>
                <a:cs typeface="Times New Roman" panose="02020603050405020304" pitchFamily="18" charset="0"/>
              </a:rPr>
              <a:t>Applications</a:t>
            </a:r>
          </a:p>
        </p:txBody>
      </p:sp>
      <p:graphicFrame>
        <p:nvGraphicFramePr>
          <p:cNvPr id="5" name="Content Placeholder 2">
            <a:extLst>
              <a:ext uri="{FF2B5EF4-FFF2-40B4-BE49-F238E27FC236}">
                <a16:creationId xmlns:a16="http://schemas.microsoft.com/office/drawing/2014/main" id="{7FCADBD5-0376-1826-658A-E34EA452377A}"/>
              </a:ext>
            </a:extLst>
          </p:cNvPr>
          <p:cNvGraphicFramePr>
            <a:graphicFrameLocks noGrp="1"/>
          </p:cNvGraphicFramePr>
          <p:nvPr>
            <p:ph idx="1"/>
          </p:nvPr>
        </p:nvGraphicFramePr>
        <p:xfrm>
          <a:off x="3953022" y="291904"/>
          <a:ext cx="8027962" cy="627419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344491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4610DCA-CED4-4428-93CB-E58912E6795D}"/>
              </a:ext>
            </a:extLst>
          </p:cNvPr>
          <p:cNvSpPr txBox="1"/>
          <p:nvPr/>
        </p:nvSpPr>
        <p:spPr>
          <a:xfrm>
            <a:off x="291904" y="234685"/>
            <a:ext cx="11342077" cy="923330"/>
          </a:xfrm>
          <a:prstGeom prst="rect">
            <a:avLst/>
          </a:prstGeom>
          <a:noFill/>
        </p:spPr>
        <p:txBody>
          <a:bodyPr wrap="square">
            <a:spAutoFit/>
          </a:bodyPr>
          <a:lstStyle/>
          <a:p>
            <a:pPr algn="just"/>
            <a:r>
              <a:rPr lang="en-US" dirty="0"/>
              <a:t>We are given a dataset of whether a student passed (1) or failed (0) an exam based on the number of hours studied. Let the initial weights θ0=θ1 =0, learning rate α=0.1, and perform one iteration of gradient descent</a:t>
            </a:r>
            <a:endParaRPr lang="en-IN" dirty="0"/>
          </a:p>
        </p:txBody>
      </p:sp>
      <p:graphicFrame>
        <p:nvGraphicFramePr>
          <p:cNvPr id="7" name="Table 6">
            <a:extLst>
              <a:ext uri="{FF2B5EF4-FFF2-40B4-BE49-F238E27FC236}">
                <a16:creationId xmlns:a16="http://schemas.microsoft.com/office/drawing/2014/main" id="{D25476CB-4C74-4B18-B3CF-34E2F495388D}"/>
              </a:ext>
            </a:extLst>
          </p:cNvPr>
          <p:cNvGraphicFramePr>
            <a:graphicFrameLocks noGrp="1"/>
          </p:cNvGraphicFramePr>
          <p:nvPr>
            <p:extLst>
              <p:ext uri="{D42A27DB-BD31-4B8C-83A1-F6EECF244321}">
                <p14:modId xmlns:p14="http://schemas.microsoft.com/office/powerpoint/2010/main" val="3695312912"/>
              </p:ext>
            </p:extLst>
          </p:nvPr>
        </p:nvGraphicFramePr>
        <p:xfrm>
          <a:off x="636085" y="1193849"/>
          <a:ext cx="10653714" cy="2194560"/>
        </p:xfrm>
        <a:graphic>
          <a:graphicData uri="http://schemas.openxmlformats.org/drawingml/2006/table">
            <a:tbl>
              <a:tblPr>
                <a:tableStyleId>{69CF1AB2-1976-4502-BF36-3FF5EA218861}</a:tableStyleId>
              </a:tblPr>
              <a:tblGrid>
                <a:gridCol w="3551238">
                  <a:extLst>
                    <a:ext uri="{9D8B030D-6E8A-4147-A177-3AD203B41FA5}">
                      <a16:colId xmlns:a16="http://schemas.microsoft.com/office/drawing/2014/main" val="74007416"/>
                    </a:ext>
                  </a:extLst>
                </a:gridCol>
                <a:gridCol w="3551238">
                  <a:extLst>
                    <a:ext uri="{9D8B030D-6E8A-4147-A177-3AD203B41FA5}">
                      <a16:colId xmlns:a16="http://schemas.microsoft.com/office/drawing/2014/main" val="1656628288"/>
                    </a:ext>
                  </a:extLst>
                </a:gridCol>
                <a:gridCol w="3551238">
                  <a:extLst>
                    <a:ext uri="{9D8B030D-6E8A-4147-A177-3AD203B41FA5}">
                      <a16:colId xmlns:a16="http://schemas.microsoft.com/office/drawing/2014/main" val="1165473003"/>
                    </a:ext>
                  </a:extLst>
                </a:gridCol>
              </a:tblGrid>
              <a:tr h="365760">
                <a:tc>
                  <a:txBody>
                    <a:bodyPr/>
                    <a:lstStyle/>
                    <a:p>
                      <a:pPr algn="ctr"/>
                      <a:r>
                        <a:rPr lang="en-IN" sz="1800"/>
                        <a:t>Student</a:t>
                      </a:r>
                    </a:p>
                  </a:txBody>
                  <a:tcPr anchor="ctr"/>
                </a:tc>
                <a:tc>
                  <a:txBody>
                    <a:bodyPr/>
                    <a:lstStyle/>
                    <a:p>
                      <a:pPr algn="ctr"/>
                      <a:r>
                        <a:rPr lang="en-IN" sz="1800"/>
                        <a:t>Hours Studied (x)</a:t>
                      </a:r>
                    </a:p>
                  </a:txBody>
                  <a:tcPr anchor="ctr"/>
                </a:tc>
                <a:tc>
                  <a:txBody>
                    <a:bodyPr/>
                    <a:lstStyle/>
                    <a:p>
                      <a:pPr algn="ctr"/>
                      <a:r>
                        <a:rPr lang="en-IN" sz="1800"/>
                        <a:t>Passed (y)</a:t>
                      </a:r>
                    </a:p>
                  </a:txBody>
                  <a:tcPr anchor="ctr"/>
                </a:tc>
                <a:extLst>
                  <a:ext uri="{0D108BD9-81ED-4DB2-BD59-A6C34878D82A}">
                    <a16:rowId xmlns:a16="http://schemas.microsoft.com/office/drawing/2014/main" val="2911325108"/>
                  </a:ext>
                </a:extLst>
              </a:tr>
              <a:tr h="365760">
                <a:tc>
                  <a:txBody>
                    <a:bodyPr/>
                    <a:lstStyle/>
                    <a:p>
                      <a:pPr algn="ctr"/>
                      <a:r>
                        <a:rPr lang="en-IN" sz="1800"/>
                        <a:t>1</a:t>
                      </a:r>
                    </a:p>
                  </a:txBody>
                  <a:tcPr anchor="ctr"/>
                </a:tc>
                <a:tc>
                  <a:txBody>
                    <a:bodyPr/>
                    <a:lstStyle/>
                    <a:p>
                      <a:pPr algn="ctr"/>
                      <a:r>
                        <a:rPr lang="en-IN" sz="1800"/>
                        <a:t>1</a:t>
                      </a:r>
                    </a:p>
                  </a:txBody>
                  <a:tcPr anchor="ctr"/>
                </a:tc>
                <a:tc>
                  <a:txBody>
                    <a:bodyPr/>
                    <a:lstStyle/>
                    <a:p>
                      <a:pPr algn="ctr"/>
                      <a:r>
                        <a:rPr lang="en-IN" sz="1800" dirty="0"/>
                        <a:t>0</a:t>
                      </a:r>
                    </a:p>
                  </a:txBody>
                  <a:tcPr anchor="ctr"/>
                </a:tc>
                <a:extLst>
                  <a:ext uri="{0D108BD9-81ED-4DB2-BD59-A6C34878D82A}">
                    <a16:rowId xmlns:a16="http://schemas.microsoft.com/office/drawing/2014/main" val="3618703238"/>
                  </a:ext>
                </a:extLst>
              </a:tr>
              <a:tr h="365760">
                <a:tc>
                  <a:txBody>
                    <a:bodyPr/>
                    <a:lstStyle/>
                    <a:p>
                      <a:pPr algn="ctr"/>
                      <a:r>
                        <a:rPr lang="en-IN" sz="1800"/>
                        <a:t>2</a:t>
                      </a:r>
                    </a:p>
                  </a:txBody>
                  <a:tcPr anchor="ctr"/>
                </a:tc>
                <a:tc>
                  <a:txBody>
                    <a:bodyPr/>
                    <a:lstStyle/>
                    <a:p>
                      <a:pPr algn="ctr"/>
                      <a:r>
                        <a:rPr lang="en-IN" sz="1800"/>
                        <a:t>2</a:t>
                      </a:r>
                    </a:p>
                  </a:txBody>
                  <a:tcPr anchor="ctr"/>
                </a:tc>
                <a:tc>
                  <a:txBody>
                    <a:bodyPr/>
                    <a:lstStyle/>
                    <a:p>
                      <a:pPr algn="ctr"/>
                      <a:r>
                        <a:rPr lang="en-IN" sz="1800"/>
                        <a:t>0</a:t>
                      </a:r>
                    </a:p>
                  </a:txBody>
                  <a:tcPr anchor="ctr"/>
                </a:tc>
                <a:extLst>
                  <a:ext uri="{0D108BD9-81ED-4DB2-BD59-A6C34878D82A}">
                    <a16:rowId xmlns:a16="http://schemas.microsoft.com/office/drawing/2014/main" val="125740051"/>
                  </a:ext>
                </a:extLst>
              </a:tr>
              <a:tr h="365760">
                <a:tc>
                  <a:txBody>
                    <a:bodyPr/>
                    <a:lstStyle/>
                    <a:p>
                      <a:pPr algn="ctr"/>
                      <a:r>
                        <a:rPr lang="en-IN" sz="1800"/>
                        <a:t>3</a:t>
                      </a:r>
                    </a:p>
                  </a:txBody>
                  <a:tcPr anchor="ctr"/>
                </a:tc>
                <a:tc>
                  <a:txBody>
                    <a:bodyPr/>
                    <a:lstStyle/>
                    <a:p>
                      <a:pPr algn="ctr"/>
                      <a:r>
                        <a:rPr lang="en-IN" sz="1800" dirty="0"/>
                        <a:t>3</a:t>
                      </a:r>
                    </a:p>
                  </a:txBody>
                  <a:tcPr anchor="ctr"/>
                </a:tc>
                <a:tc>
                  <a:txBody>
                    <a:bodyPr/>
                    <a:lstStyle/>
                    <a:p>
                      <a:pPr algn="ctr"/>
                      <a:r>
                        <a:rPr lang="en-IN" sz="1800"/>
                        <a:t>0</a:t>
                      </a:r>
                    </a:p>
                  </a:txBody>
                  <a:tcPr anchor="ctr"/>
                </a:tc>
                <a:extLst>
                  <a:ext uri="{0D108BD9-81ED-4DB2-BD59-A6C34878D82A}">
                    <a16:rowId xmlns:a16="http://schemas.microsoft.com/office/drawing/2014/main" val="3612304303"/>
                  </a:ext>
                </a:extLst>
              </a:tr>
              <a:tr h="365760">
                <a:tc>
                  <a:txBody>
                    <a:bodyPr/>
                    <a:lstStyle/>
                    <a:p>
                      <a:pPr algn="ctr"/>
                      <a:r>
                        <a:rPr lang="en-IN" sz="1800"/>
                        <a:t>4</a:t>
                      </a:r>
                    </a:p>
                  </a:txBody>
                  <a:tcPr anchor="ctr"/>
                </a:tc>
                <a:tc>
                  <a:txBody>
                    <a:bodyPr/>
                    <a:lstStyle/>
                    <a:p>
                      <a:pPr algn="ctr"/>
                      <a:r>
                        <a:rPr lang="en-IN" sz="1800"/>
                        <a:t>4</a:t>
                      </a:r>
                    </a:p>
                  </a:txBody>
                  <a:tcPr anchor="ctr"/>
                </a:tc>
                <a:tc>
                  <a:txBody>
                    <a:bodyPr/>
                    <a:lstStyle/>
                    <a:p>
                      <a:pPr algn="ctr"/>
                      <a:r>
                        <a:rPr lang="en-IN" sz="1800"/>
                        <a:t>1</a:t>
                      </a:r>
                    </a:p>
                  </a:txBody>
                  <a:tcPr anchor="ctr"/>
                </a:tc>
                <a:extLst>
                  <a:ext uri="{0D108BD9-81ED-4DB2-BD59-A6C34878D82A}">
                    <a16:rowId xmlns:a16="http://schemas.microsoft.com/office/drawing/2014/main" val="1072064288"/>
                  </a:ext>
                </a:extLst>
              </a:tr>
              <a:tr h="365760">
                <a:tc>
                  <a:txBody>
                    <a:bodyPr/>
                    <a:lstStyle/>
                    <a:p>
                      <a:pPr algn="ctr"/>
                      <a:r>
                        <a:rPr lang="en-IN" sz="1800"/>
                        <a:t>5</a:t>
                      </a:r>
                    </a:p>
                  </a:txBody>
                  <a:tcPr anchor="ctr"/>
                </a:tc>
                <a:tc>
                  <a:txBody>
                    <a:bodyPr/>
                    <a:lstStyle/>
                    <a:p>
                      <a:pPr algn="ctr"/>
                      <a:r>
                        <a:rPr lang="en-IN" sz="1800" dirty="0"/>
                        <a:t>5</a:t>
                      </a:r>
                    </a:p>
                  </a:txBody>
                  <a:tcPr anchor="ctr"/>
                </a:tc>
                <a:tc>
                  <a:txBody>
                    <a:bodyPr/>
                    <a:lstStyle/>
                    <a:p>
                      <a:pPr algn="ctr"/>
                      <a:r>
                        <a:rPr lang="en-IN" sz="1800" dirty="0"/>
                        <a:t>1</a:t>
                      </a:r>
                    </a:p>
                  </a:txBody>
                  <a:tcPr anchor="ctr"/>
                </a:tc>
                <a:extLst>
                  <a:ext uri="{0D108BD9-81ED-4DB2-BD59-A6C34878D82A}">
                    <a16:rowId xmlns:a16="http://schemas.microsoft.com/office/drawing/2014/main" val="1017019548"/>
                  </a:ext>
                </a:extLst>
              </a:tr>
            </a:tbl>
          </a:graphicData>
        </a:graphic>
      </p:graphicFrame>
      <p:sp>
        <p:nvSpPr>
          <p:cNvPr id="13" name="TextBox 12">
            <a:extLst>
              <a:ext uri="{FF2B5EF4-FFF2-40B4-BE49-F238E27FC236}">
                <a16:creationId xmlns:a16="http://schemas.microsoft.com/office/drawing/2014/main" id="{45089EAD-A4B4-4782-8D8F-D3D82AE2E3EC}"/>
              </a:ext>
            </a:extLst>
          </p:cNvPr>
          <p:cNvSpPr txBox="1"/>
          <p:nvPr/>
        </p:nvSpPr>
        <p:spPr>
          <a:xfrm>
            <a:off x="422975" y="3543360"/>
            <a:ext cx="8411535" cy="369332"/>
          </a:xfrm>
          <a:prstGeom prst="rect">
            <a:avLst/>
          </a:prstGeom>
          <a:noFill/>
        </p:spPr>
        <p:txBody>
          <a:bodyPr wrap="square">
            <a:spAutoFit/>
          </a:bodyPr>
          <a:lstStyle/>
          <a:p>
            <a:r>
              <a:rPr lang="en-US" dirty="0"/>
              <a:t>1) build a </a:t>
            </a:r>
            <a:r>
              <a:rPr lang="en-US" b="1" dirty="0"/>
              <a:t>logistic regression model</a:t>
            </a:r>
            <a:r>
              <a:rPr lang="en-US" dirty="0"/>
              <a:t> of the form:</a:t>
            </a:r>
            <a:endParaRPr lang="en-IN" dirty="0"/>
          </a:p>
        </p:txBody>
      </p:sp>
      <p:pic>
        <p:nvPicPr>
          <p:cNvPr id="14" name="Picture 13">
            <a:extLst>
              <a:ext uri="{FF2B5EF4-FFF2-40B4-BE49-F238E27FC236}">
                <a16:creationId xmlns:a16="http://schemas.microsoft.com/office/drawing/2014/main" id="{683FD65B-F90F-4024-BB32-EF34764A3211}"/>
              </a:ext>
            </a:extLst>
          </p:cNvPr>
          <p:cNvPicPr>
            <a:picLocks noChangeAspect="1"/>
          </p:cNvPicPr>
          <p:nvPr/>
        </p:nvPicPr>
        <p:blipFill>
          <a:blip r:embed="rId2"/>
          <a:stretch>
            <a:fillRect/>
          </a:stretch>
        </p:blipFill>
        <p:spPr>
          <a:xfrm>
            <a:off x="4467971" y="3856827"/>
            <a:ext cx="2631384" cy="845802"/>
          </a:xfrm>
          <a:prstGeom prst="rect">
            <a:avLst/>
          </a:prstGeom>
        </p:spPr>
      </p:pic>
      <p:sp>
        <p:nvSpPr>
          <p:cNvPr id="15" name="TextBox 14">
            <a:extLst>
              <a:ext uri="{FF2B5EF4-FFF2-40B4-BE49-F238E27FC236}">
                <a16:creationId xmlns:a16="http://schemas.microsoft.com/office/drawing/2014/main" id="{0DE9E9AC-9B1A-4CBC-BC03-35E7591973B4}"/>
              </a:ext>
            </a:extLst>
          </p:cNvPr>
          <p:cNvSpPr txBox="1"/>
          <p:nvPr/>
        </p:nvSpPr>
        <p:spPr>
          <a:xfrm>
            <a:off x="422975" y="4990209"/>
            <a:ext cx="9853139" cy="369332"/>
          </a:xfrm>
          <a:prstGeom prst="rect">
            <a:avLst/>
          </a:prstGeom>
          <a:noFill/>
        </p:spPr>
        <p:txBody>
          <a:bodyPr wrap="square">
            <a:spAutoFit/>
          </a:bodyPr>
          <a:lstStyle/>
          <a:p>
            <a:r>
              <a:rPr lang="en-US" dirty="0"/>
              <a:t>2) Calculate the probability of passing the student who studied who studied 3 hours</a:t>
            </a:r>
            <a:endParaRPr lang="en-IN" dirty="0"/>
          </a:p>
        </p:txBody>
      </p:sp>
    </p:spTree>
    <p:extLst>
      <p:ext uri="{BB962C8B-B14F-4D97-AF65-F5344CB8AC3E}">
        <p14:creationId xmlns:p14="http://schemas.microsoft.com/office/powerpoint/2010/main" val="29462827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53C76A8-4050-4AF1-B073-25DF612E360D}"/>
              </a:ext>
            </a:extLst>
          </p:cNvPr>
          <p:cNvPicPr>
            <a:picLocks noChangeAspect="1"/>
          </p:cNvPicPr>
          <p:nvPr/>
        </p:nvPicPr>
        <p:blipFill>
          <a:blip r:embed="rId2"/>
          <a:stretch>
            <a:fillRect/>
          </a:stretch>
        </p:blipFill>
        <p:spPr>
          <a:xfrm>
            <a:off x="132560" y="48138"/>
            <a:ext cx="5658640" cy="1731544"/>
          </a:xfrm>
          <a:prstGeom prst="rect">
            <a:avLst/>
          </a:prstGeom>
        </p:spPr>
      </p:pic>
      <p:pic>
        <p:nvPicPr>
          <p:cNvPr id="7" name="Picture 6">
            <a:extLst>
              <a:ext uri="{FF2B5EF4-FFF2-40B4-BE49-F238E27FC236}">
                <a16:creationId xmlns:a16="http://schemas.microsoft.com/office/drawing/2014/main" id="{B4D2DD48-3F3F-48A1-9A7B-3F9F18EC769B}"/>
              </a:ext>
            </a:extLst>
          </p:cNvPr>
          <p:cNvPicPr>
            <a:picLocks noChangeAspect="1"/>
          </p:cNvPicPr>
          <p:nvPr/>
        </p:nvPicPr>
        <p:blipFill>
          <a:blip r:embed="rId3"/>
          <a:stretch>
            <a:fillRect/>
          </a:stretch>
        </p:blipFill>
        <p:spPr>
          <a:xfrm>
            <a:off x="132559" y="1721628"/>
            <a:ext cx="5658640" cy="1975198"/>
          </a:xfrm>
          <a:prstGeom prst="rect">
            <a:avLst/>
          </a:prstGeom>
        </p:spPr>
      </p:pic>
      <p:pic>
        <p:nvPicPr>
          <p:cNvPr id="11" name="Picture 10">
            <a:extLst>
              <a:ext uri="{FF2B5EF4-FFF2-40B4-BE49-F238E27FC236}">
                <a16:creationId xmlns:a16="http://schemas.microsoft.com/office/drawing/2014/main" id="{36FC61DC-1A31-49A8-81D7-F22AB596E206}"/>
              </a:ext>
            </a:extLst>
          </p:cNvPr>
          <p:cNvPicPr>
            <a:picLocks noChangeAspect="1"/>
          </p:cNvPicPr>
          <p:nvPr/>
        </p:nvPicPr>
        <p:blipFill>
          <a:blip r:embed="rId4"/>
          <a:stretch>
            <a:fillRect/>
          </a:stretch>
        </p:blipFill>
        <p:spPr>
          <a:xfrm>
            <a:off x="132561" y="3647192"/>
            <a:ext cx="5842336" cy="3104614"/>
          </a:xfrm>
          <a:prstGeom prst="rect">
            <a:avLst/>
          </a:prstGeom>
        </p:spPr>
      </p:pic>
      <p:pic>
        <p:nvPicPr>
          <p:cNvPr id="13" name="Picture 12">
            <a:extLst>
              <a:ext uri="{FF2B5EF4-FFF2-40B4-BE49-F238E27FC236}">
                <a16:creationId xmlns:a16="http://schemas.microsoft.com/office/drawing/2014/main" id="{98751A64-1D26-45D4-A8D9-58E9AB324B1F}"/>
              </a:ext>
            </a:extLst>
          </p:cNvPr>
          <p:cNvPicPr>
            <a:picLocks noChangeAspect="1"/>
          </p:cNvPicPr>
          <p:nvPr/>
        </p:nvPicPr>
        <p:blipFill>
          <a:blip r:embed="rId5"/>
          <a:stretch>
            <a:fillRect/>
          </a:stretch>
        </p:blipFill>
        <p:spPr>
          <a:xfrm>
            <a:off x="6217104" y="48137"/>
            <a:ext cx="5838544" cy="1919245"/>
          </a:xfrm>
          <a:prstGeom prst="rect">
            <a:avLst/>
          </a:prstGeom>
        </p:spPr>
      </p:pic>
      <p:pic>
        <p:nvPicPr>
          <p:cNvPr id="15" name="Picture 14">
            <a:extLst>
              <a:ext uri="{FF2B5EF4-FFF2-40B4-BE49-F238E27FC236}">
                <a16:creationId xmlns:a16="http://schemas.microsoft.com/office/drawing/2014/main" id="{8C97D46A-CDBC-4530-B96B-F8E014C2DB30}"/>
              </a:ext>
            </a:extLst>
          </p:cNvPr>
          <p:cNvPicPr>
            <a:picLocks noChangeAspect="1"/>
          </p:cNvPicPr>
          <p:nvPr/>
        </p:nvPicPr>
        <p:blipFill>
          <a:blip r:embed="rId6"/>
          <a:stretch>
            <a:fillRect/>
          </a:stretch>
        </p:blipFill>
        <p:spPr>
          <a:xfrm>
            <a:off x="6217103" y="2185533"/>
            <a:ext cx="5838545" cy="2000250"/>
          </a:xfrm>
          <a:prstGeom prst="rect">
            <a:avLst/>
          </a:prstGeom>
        </p:spPr>
      </p:pic>
      <p:pic>
        <p:nvPicPr>
          <p:cNvPr id="17" name="Picture 16">
            <a:extLst>
              <a:ext uri="{FF2B5EF4-FFF2-40B4-BE49-F238E27FC236}">
                <a16:creationId xmlns:a16="http://schemas.microsoft.com/office/drawing/2014/main" id="{EA28B3DF-9302-4336-882A-EB6E5220B13D}"/>
              </a:ext>
            </a:extLst>
          </p:cNvPr>
          <p:cNvPicPr>
            <a:picLocks noChangeAspect="1"/>
          </p:cNvPicPr>
          <p:nvPr/>
        </p:nvPicPr>
        <p:blipFill>
          <a:blip r:embed="rId7"/>
          <a:stretch>
            <a:fillRect/>
          </a:stretch>
        </p:blipFill>
        <p:spPr>
          <a:xfrm>
            <a:off x="6245679" y="4417089"/>
            <a:ext cx="5476875" cy="2000250"/>
          </a:xfrm>
          <a:prstGeom prst="rect">
            <a:avLst/>
          </a:prstGeom>
        </p:spPr>
      </p:pic>
    </p:spTree>
    <p:extLst>
      <p:ext uri="{BB962C8B-B14F-4D97-AF65-F5344CB8AC3E}">
        <p14:creationId xmlns:p14="http://schemas.microsoft.com/office/powerpoint/2010/main" val="34266142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1BEED8D-1A5B-43F5-850C-B6D37913377C}"/>
              </a:ext>
            </a:extLst>
          </p:cNvPr>
          <p:cNvPicPr>
            <a:picLocks noChangeAspect="1"/>
          </p:cNvPicPr>
          <p:nvPr/>
        </p:nvPicPr>
        <p:blipFill>
          <a:blip r:embed="rId2"/>
          <a:stretch>
            <a:fillRect/>
          </a:stretch>
        </p:blipFill>
        <p:spPr>
          <a:xfrm>
            <a:off x="152091" y="140677"/>
            <a:ext cx="11538161" cy="5538492"/>
          </a:xfrm>
          <a:prstGeom prst="rect">
            <a:avLst/>
          </a:prstGeom>
        </p:spPr>
      </p:pic>
      <p:sp>
        <p:nvSpPr>
          <p:cNvPr id="2" name="TextBox 1">
            <a:extLst>
              <a:ext uri="{FF2B5EF4-FFF2-40B4-BE49-F238E27FC236}">
                <a16:creationId xmlns:a16="http://schemas.microsoft.com/office/drawing/2014/main" id="{E4A33FB0-F7A1-4D62-A506-4D9711C0D27A}"/>
              </a:ext>
            </a:extLst>
          </p:cNvPr>
          <p:cNvSpPr txBox="1"/>
          <p:nvPr/>
        </p:nvSpPr>
        <p:spPr>
          <a:xfrm>
            <a:off x="292767" y="5809957"/>
            <a:ext cx="11538161" cy="769441"/>
          </a:xfrm>
          <a:prstGeom prst="rect">
            <a:avLst/>
          </a:prstGeom>
          <a:noFill/>
        </p:spPr>
        <p:txBody>
          <a:bodyPr wrap="square" rtlCol="0">
            <a:spAutoFit/>
          </a:bodyPr>
          <a:lstStyle/>
          <a:p>
            <a:r>
              <a:rPr lang="en-US" sz="2200" dirty="0">
                <a:latin typeface="Times New Roman" panose="02020603050405020304" pitchFamily="18" charset="0"/>
                <a:cs typeface="Times New Roman" panose="02020603050405020304" pitchFamily="18" charset="0"/>
              </a:rPr>
              <a:t>Develop a logistic regression model to predict the probability that a candidate will accept the job offer based on the years of experience and salary offered. </a:t>
            </a:r>
            <a:endParaRPr lang="en-IN" sz="2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032927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2046B3-7634-4E17-A6B3-575426554FF0}"/>
              </a:ext>
            </a:extLst>
          </p:cNvPr>
          <p:cNvSpPr>
            <a:spLocks noGrp="1"/>
          </p:cNvSpPr>
          <p:nvPr>
            <p:ph type="title"/>
          </p:nvPr>
        </p:nvSpPr>
        <p:spPr>
          <a:xfrm>
            <a:off x="184729" y="0"/>
            <a:ext cx="10295701" cy="1561514"/>
          </a:xfrm>
        </p:spPr>
        <p:txBody>
          <a:bodyPr>
            <a:normAutofit fontScale="90000"/>
          </a:bodyPr>
          <a:lstStyle/>
          <a:p>
            <a:pPr marL="0" marR="0" lvl="0" indent="0" algn="just" defTabSz="914400" rtl="0" eaLnBrk="0" fontAlgn="base" latinLnBrk="0" hangingPunct="0">
              <a:lnSpc>
                <a:spcPct val="100000"/>
              </a:lnSpc>
              <a:spcBef>
                <a:spcPct val="0"/>
              </a:spcBef>
              <a:spcAft>
                <a:spcPct val="0"/>
              </a:spcAft>
              <a:tabLst/>
            </a:pPr>
            <a:br>
              <a:rPr kumimoji="0" lang="en-US" altLang="en-US" sz="18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br>
            <a:br>
              <a:rPr kumimoji="0" lang="en-US" altLang="en-US" sz="12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br>
            <a:r>
              <a:rPr kumimoji="0" lang="en-US" altLang="en-US"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A company wants to predict whether a customer will purchase a product (Purchase = 1) or not (Purchase = 0) based on their income and age. The following dataset represents a sample of customer behavior. We want to use logistic regression to predict whether a customer will purchase the product based on their income and age. .   </a:t>
            </a:r>
            <a:br>
              <a:rPr kumimoji="0" lang="en-US" altLang="en-US"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br>
            <a:br>
              <a:rPr kumimoji="0" lang="en-US" altLang="en-US"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br>
            <a:br>
              <a:rPr kumimoji="0" lang="en-US" altLang="en-US"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br>
            <a:br>
              <a:rPr kumimoji="0" lang="en-US" altLang="en-US"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br>
            <a:r>
              <a:rPr kumimoji="0" lang="en-US" altLang="en-US"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a:t>
            </a:r>
            <a:br>
              <a:rPr kumimoji="0" lang="en-US" altLang="en-US" sz="12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br>
            <a:endParaRPr lang="en-IN" sz="1200" dirty="0">
              <a:latin typeface="Times New Roman" panose="02020603050405020304" pitchFamily="18" charset="0"/>
              <a:cs typeface="Times New Roman" panose="02020603050405020304" pitchFamily="18" charset="0"/>
            </a:endParaRPr>
          </a:p>
        </p:txBody>
      </p:sp>
      <p:graphicFrame>
        <p:nvGraphicFramePr>
          <p:cNvPr id="6" name="Content Placeholder 5">
            <a:extLst>
              <a:ext uri="{FF2B5EF4-FFF2-40B4-BE49-F238E27FC236}">
                <a16:creationId xmlns:a16="http://schemas.microsoft.com/office/drawing/2014/main" id="{0DA6CAAD-DF22-460E-AB68-27F7E3A74640}"/>
              </a:ext>
            </a:extLst>
          </p:cNvPr>
          <p:cNvGraphicFramePr>
            <a:graphicFrameLocks noGrp="1"/>
          </p:cNvGraphicFramePr>
          <p:nvPr>
            <p:ph idx="1"/>
          </p:nvPr>
        </p:nvGraphicFramePr>
        <p:xfrm>
          <a:off x="490026" y="1561514"/>
          <a:ext cx="11211948" cy="4909621"/>
        </p:xfrm>
        <a:graphic>
          <a:graphicData uri="http://schemas.openxmlformats.org/drawingml/2006/table">
            <a:tbl>
              <a:tblPr>
                <a:tableStyleId>{793D81CF-94F2-401A-BA57-92F5A7B2D0C5}</a:tableStyleId>
              </a:tblPr>
              <a:tblGrid>
                <a:gridCol w="2802987">
                  <a:extLst>
                    <a:ext uri="{9D8B030D-6E8A-4147-A177-3AD203B41FA5}">
                      <a16:colId xmlns:a16="http://schemas.microsoft.com/office/drawing/2014/main" val="1123171240"/>
                    </a:ext>
                  </a:extLst>
                </a:gridCol>
                <a:gridCol w="2802987">
                  <a:extLst>
                    <a:ext uri="{9D8B030D-6E8A-4147-A177-3AD203B41FA5}">
                      <a16:colId xmlns:a16="http://schemas.microsoft.com/office/drawing/2014/main" val="3312524924"/>
                    </a:ext>
                  </a:extLst>
                </a:gridCol>
                <a:gridCol w="2802987">
                  <a:extLst>
                    <a:ext uri="{9D8B030D-6E8A-4147-A177-3AD203B41FA5}">
                      <a16:colId xmlns:a16="http://schemas.microsoft.com/office/drawing/2014/main" val="1850043215"/>
                    </a:ext>
                  </a:extLst>
                </a:gridCol>
                <a:gridCol w="2802987">
                  <a:extLst>
                    <a:ext uri="{9D8B030D-6E8A-4147-A177-3AD203B41FA5}">
                      <a16:colId xmlns:a16="http://schemas.microsoft.com/office/drawing/2014/main" val="3994436531"/>
                    </a:ext>
                  </a:extLst>
                </a:gridCol>
              </a:tblGrid>
              <a:tr h="732811">
                <a:tc>
                  <a:txBody>
                    <a:bodyPr/>
                    <a:lstStyle/>
                    <a:p>
                      <a:r>
                        <a:rPr lang="en-IN" sz="1800" dirty="0">
                          <a:latin typeface="Times New Roman" panose="02020603050405020304" pitchFamily="18" charset="0"/>
                          <a:cs typeface="Times New Roman" panose="02020603050405020304" pitchFamily="18" charset="0"/>
                        </a:rPr>
                        <a:t>Customer</a:t>
                      </a:r>
                    </a:p>
                  </a:txBody>
                  <a:tcPr marL="89272" marR="89272" marT="44636" marB="44636" anchor="ctr"/>
                </a:tc>
                <a:tc>
                  <a:txBody>
                    <a:bodyPr/>
                    <a:lstStyle/>
                    <a:p>
                      <a:r>
                        <a:rPr lang="en-IN" sz="1800" dirty="0">
                          <a:latin typeface="Times New Roman" panose="02020603050405020304" pitchFamily="18" charset="0"/>
                          <a:cs typeface="Times New Roman" panose="02020603050405020304" pitchFamily="18" charset="0"/>
                        </a:rPr>
                        <a:t>Age</a:t>
                      </a:r>
                    </a:p>
                  </a:txBody>
                  <a:tcPr marL="89272" marR="89272" marT="44636" marB="44636" anchor="ctr"/>
                </a:tc>
                <a:tc>
                  <a:txBody>
                    <a:bodyPr/>
                    <a:lstStyle/>
                    <a:p>
                      <a:r>
                        <a:rPr lang="en-IN" sz="1800">
                          <a:latin typeface="Times New Roman" panose="02020603050405020304" pitchFamily="18" charset="0"/>
                          <a:cs typeface="Times New Roman" panose="02020603050405020304" pitchFamily="18" charset="0"/>
                        </a:rPr>
                        <a:t>Income (in $1000)</a:t>
                      </a:r>
                    </a:p>
                  </a:txBody>
                  <a:tcPr marL="89272" marR="89272" marT="44636" marB="44636" anchor="ctr"/>
                </a:tc>
                <a:tc>
                  <a:txBody>
                    <a:bodyPr/>
                    <a:lstStyle/>
                    <a:p>
                      <a:r>
                        <a:rPr lang="en-US" sz="1800">
                          <a:latin typeface="Times New Roman" panose="02020603050405020304" pitchFamily="18" charset="0"/>
                          <a:cs typeface="Times New Roman" panose="02020603050405020304" pitchFamily="18" charset="0"/>
                        </a:rPr>
                        <a:t>Purchase (1 = Yes, 0 = No)</a:t>
                      </a:r>
                    </a:p>
                  </a:txBody>
                  <a:tcPr marL="89272" marR="89272" marT="44636" marB="44636" anchor="ctr"/>
                </a:tc>
                <a:extLst>
                  <a:ext uri="{0D108BD9-81ED-4DB2-BD59-A6C34878D82A}">
                    <a16:rowId xmlns:a16="http://schemas.microsoft.com/office/drawing/2014/main" val="1630270484"/>
                  </a:ext>
                </a:extLst>
              </a:tr>
              <a:tr h="417681">
                <a:tc>
                  <a:txBody>
                    <a:bodyPr/>
                    <a:lstStyle/>
                    <a:p>
                      <a:r>
                        <a:rPr lang="en-IN" sz="1800" dirty="0">
                          <a:latin typeface="Times New Roman" panose="02020603050405020304" pitchFamily="18" charset="0"/>
                          <a:cs typeface="Times New Roman" panose="02020603050405020304" pitchFamily="18" charset="0"/>
                        </a:rPr>
                        <a:t>1</a:t>
                      </a:r>
                    </a:p>
                  </a:txBody>
                  <a:tcPr marL="89272" marR="89272" marT="44636" marB="44636" anchor="ctr"/>
                </a:tc>
                <a:tc>
                  <a:txBody>
                    <a:bodyPr/>
                    <a:lstStyle/>
                    <a:p>
                      <a:r>
                        <a:rPr lang="en-IN" sz="1800">
                          <a:latin typeface="Times New Roman" panose="02020603050405020304" pitchFamily="18" charset="0"/>
                          <a:cs typeface="Times New Roman" panose="02020603050405020304" pitchFamily="18" charset="0"/>
                        </a:rPr>
                        <a:t>22</a:t>
                      </a:r>
                    </a:p>
                  </a:txBody>
                  <a:tcPr marL="89272" marR="89272" marT="44636" marB="44636" anchor="ctr"/>
                </a:tc>
                <a:tc>
                  <a:txBody>
                    <a:bodyPr/>
                    <a:lstStyle/>
                    <a:p>
                      <a:r>
                        <a:rPr lang="en-IN" sz="1800">
                          <a:latin typeface="Times New Roman" panose="02020603050405020304" pitchFamily="18" charset="0"/>
                          <a:cs typeface="Times New Roman" panose="02020603050405020304" pitchFamily="18" charset="0"/>
                        </a:rPr>
                        <a:t>40</a:t>
                      </a:r>
                    </a:p>
                  </a:txBody>
                  <a:tcPr marL="89272" marR="89272" marT="44636" marB="44636" anchor="ctr"/>
                </a:tc>
                <a:tc>
                  <a:txBody>
                    <a:bodyPr/>
                    <a:lstStyle/>
                    <a:p>
                      <a:r>
                        <a:rPr lang="en-IN" sz="1800">
                          <a:latin typeface="Times New Roman" panose="02020603050405020304" pitchFamily="18" charset="0"/>
                          <a:cs typeface="Times New Roman" panose="02020603050405020304" pitchFamily="18" charset="0"/>
                        </a:rPr>
                        <a:t>0</a:t>
                      </a:r>
                    </a:p>
                  </a:txBody>
                  <a:tcPr marL="89272" marR="89272" marT="44636" marB="44636" anchor="ctr"/>
                </a:tc>
                <a:extLst>
                  <a:ext uri="{0D108BD9-81ED-4DB2-BD59-A6C34878D82A}">
                    <a16:rowId xmlns:a16="http://schemas.microsoft.com/office/drawing/2014/main" val="2146872769"/>
                  </a:ext>
                </a:extLst>
              </a:tr>
              <a:tr h="417681">
                <a:tc>
                  <a:txBody>
                    <a:bodyPr/>
                    <a:lstStyle/>
                    <a:p>
                      <a:r>
                        <a:rPr lang="en-IN" sz="1800">
                          <a:latin typeface="Times New Roman" panose="02020603050405020304" pitchFamily="18" charset="0"/>
                          <a:cs typeface="Times New Roman" panose="02020603050405020304" pitchFamily="18" charset="0"/>
                        </a:rPr>
                        <a:t>2</a:t>
                      </a:r>
                    </a:p>
                  </a:txBody>
                  <a:tcPr marL="89272" marR="89272" marT="44636" marB="44636" anchor="ctr"/>
                </a:tc>
                <a:tc>
                  <a:txBody>
                    <a:bodyPr/>
                    <a:lstStyle/>
                    <a:p>
                      <a:r>
                        <a:rPr lang="en-IN" sz="1800">
                          <a:latin typeface="Times New Roman" panose="02020603050405020304" pitchFamily="18" charset="0"/>
                          <a:cs typeface="Times New Roman" panose="02020603050405020304" pitchFamily="18" charset="0"/>
                        </a:rPr>
                        <a:t>25</a:t>
                      </a:r>
                    </a:p>
                  </a:txBody>
                  <a:tcPr marL="89272" marR="89272" marT="44636" marB="44636" anchor="ctr"/>
                </a:tc>
                <a:tc>
                  <a:txBody>
                    <a:bodyPr/>
                    <a:lstStyle/>
                    <a:p>
                      <a:r>
                        <a:rPr lang="en-IN" sz="1800">
                          <a:latin typeface="Times New Roman" panose="02020603050405020304" pitchFamily="18" charset="0"/>
                          <a:cs typeface="Times New Roman" panose="02020603050405020304" pitchFamily="18" charset="0"/>
                        </a:rPr>
                        <a:t>60</a:t>
                      </a:r>
                    </a:p>
                  </a:txBody>
                  <a:tcPr marL="89272" marR="89272" marT="44636" marB="44636" anchor="ctr"/>
                </a:tc>
                <a:tc>
                  <a:txBody>
                    <a:bodyPr/>
                    <a:lstStyle/>
                    <a:p>
                      <a:r>
                        <a:rPr lang="en-IN" sz="1800">
                          <a:latin typeface="Times New Roman" panose="02020603050405020304" pitchFamily="18" charset="0"/>
                          <a:cs typeface="Times New Roman" panose="02020603050405020304" pitchFamily="18" charset="0"/>
                        </a:rPr>
                        <a:t>0</a:t>
                      </a:r>
                    </a:p>
                  </a:txBody>
                  <a:tcPr marL="89272" marR="89272" marT="44636" marB="44636" anchor="ctr"/>
                </a:tc>
                <a:extLst>
                  <a:ext uri="{0D108BD9-81ED-4DB2-BD59-A6C34878D82A}">
                    <a16:rowId xmlns:a16="http://schemas.microsoft.com/office/drawing/2014/main" val="182243266"/>
                  </a:ext>
                </a:extLst>
              </a:tr>
              <a:tr h="417681">
                <a:tc>
                  <a:txBody>
                    <a:bodyPr/>
                    <a:lstStyle/>
                    <a:p>
                      <a:r>
                        <a:rPr lang="en-IN" sz="1800">
                          <a:latin typeface="Times New Roman" panose="02020603050405020304" pitchFamily="18" charset="0"/>
                          <a:cs typeface="Times New Roman" panose="02020603050405020304" pitchFamily="18" charset="0"/>
                        </a:rPr>
                        <a:t>3</a:t>
                      </a:r>
                    </a:p>
                  </a:txBody>
                  <a:tcPr marL="89272" marR="89272" marT="44636" marB="44636" anchor="ctr"/>
                </a:tc>
                <a:tc>
                  <a:txBody>
                    <a:bodyPr/>
                    <a:lstStyle/>
                    <a:p>
                      <a:r>
                        <a:rPr lang="en-IN" sz="1800">
                          <a:latin typeface="Times New Roman" panose="02020603050405020304" pitchFamily="18" charset="0"/>
                          <a:cs typeface="Times New Roman" panose="02020603050405020304" pitchFamily="18" charset="0"/>
                        </a:rPr>
                        <a:t>47</a:t>
                      </a:r>
                    </a:p>
                  </a:txBody>
                  <a:tcPr marL="89272" marR="89272" marT="44636" marB="44636" anchor="ctr"/>
                </a:tc>
                <a:tc>
                  <a:txBody>
                    <a:bodyPr/>
                    <a:lstStyle/>
                    <a:p>
                      <a:r>
                        <a:rPr lang="en-IN" sz="1800">
                          <a:latin typeface="Times New Roman" panose="02020603050405020304" pitchFamily="18" charset="0"/>
                          <a:cs typeface="Times New Roman" panose="02020603050405020304" pitchFamily="18" charset="0"/>
                        </a:rPr>
                        <a:t>80</a:t>
                      </a:r>
                    </a:p>
                  </a:txBody>
                  <a:tcPr marL="89272" marR="89272" marT="44636" marB="44636" anchor="ctr"/>
                </a:tc>
                <a:tc>
                  <a:txBody>
                    <a:bodyPr/>
                    <a:lstStyle/>
                    <a:p>
                      <a:r>
                        <a:rPr lang="en-IN" sz="1800">
                          <a:latin typeface="Times New Roman" panose="02020603050405020304" pitchFamily="18" charset="0"/>
                          <a:cs typeface="Times New Roman" panose="02020603050405020304" pitchFamily="18" charset="0"/>
                        </a:rPr>
                        <a:t>1</a:t>
                      </a:r>
                    </a:p>
                  </a:txBody>
                  <a:tcPr marL="89272" marR="89272" marT="44636" marB="44636" anchor="ctr"/>
                </a:tc>
                <a:extLst>
                  <a:ext uri="{0D108BD9-81ED-4DB2-BD59-A6C34878D82A}">
                    <a16:rowId xmlns:a16="http://schemas.microsoft.com/office/drawing/2014/main" val="582379437"/>
                  </a:ext>
                </a:extLst>
              </a:tr>
              <a:tr h="417681">
                <a:tc>
                  <a:txBody>
                    <a:bodyPr/>
                    <a:lstStyle/>
                    <a:p>
                      <a:r>
                        <a:rPr lang="en-IN" sz="1800">
                          <a:latin typeface="Times New Roman" panose="02020603050405020304" pitchFamily="18" charset="0"/>
                          <a:cs typeface="Times New Roman" panose="02020603050405020304" pitchFamily="18" charset="0"/>
                        </a:rPr>
                        <a:t>4</a:t>
                      </a:r>
                    </a:p>
                  </a:txBody>
                  <a:tcPr marL="89272" marR="89272" marT="44636" marB="44636" anchor="ctr"/>
                </a:tc>
                <a:tc>
                  <a:txBody>
                    <a:bodyPr/>
                    <a:lstStyle/>
                    <a:p>
                      <a:r>
                        <a:rPr lang="en-IN" sz="1800">
                          <a:latin typeface="Times New Roman" panose="02020603050405020304" pitchFamily="18" charset="0"/>
                          <a:cs typeface="Times New Roman" panose="02020603050405020304" pitchFamily="18" charset="0"/>
                        </a:rPr>
                        <a:t>52</a:t>
                      </a:r>
                    </a:p>
                  </a:txBody>
                  <a:tcPr marL="89272" marR="89272" marT="44636" marB="44636" anchor="ctr"/>
                </a:tc>
                <a:tc>
                  <a:txBody>
                    <a:bodyPr/>
                    <a:lstStyle/>
                    <a:p>
                      <a:r>
                        <a:rPr lang="en-IN" sz="1800">
                          <a:latin typeface="Times New Roman" panose="02020603050405020304" pitchFamily="18" charset="0"/>
                          <a:cs typeface="Times New Roman" panose="02020603050405020304" pitchFamily="18" charset="0"/>
                        </a:rPr>
                        <a:t>100</a:t>
                      </a:r>
                    </a:p>
                  </a:txBody>
                  <a:tcPr marL="89272" marR="89272" marT="44636" marB="44636" anchor="ctr"/>
                </a:tc>
                <a:tc>
                  <a:txBody>
                    <a:bodyPr/>
                    <a:lstStyle/>
                    <a:p>
                      <a:r>
                        <a:rPr lang="en-IN" sz="1800">
                          <a:latin typeface="Times New Roman" panose="02020603050405020304" pitchFamily="18" charset="0"/>
                          <a:cs typeface="Times New Roman" panose="02020603050405020304" pitchFamily="18" charset="0"/>
                        </a:rPr>
                        <a:t>1</a:t>
                      </a:r>
                    </a:p>
                  </a:txBody>
                  <a:tcPr marL="89272" marR="89272" marT="44636" marB="44636" anchor="ctr"/>
                </a:tc>
                <a:extLst>
                  <a:ext uri="{0D108BD9-81ED-4DB2-BD59-A6C34878D82A}">
                    <a16:rowId xmlns:a16="http://schemas.microsoft.com/office/drawing/2014/main" val="2974820681"/>
                  </a:ext>
                </a:extLst>
              </a:tr>
              <a:tr h="417681">
                <a:tc>
                  <a:txBody>
                    <a:bodyPr/>
                    <a:lstStyle/>
                    <a:p>
                      <a:r>
                        <a:rPr lang="en-IN" sz="1800">
                          <a:latin typeface="Times New Roman" panose="02020603050405020304" pitchFamily="18" charset="0"/>
                          <a:cs typeface="Times New Roman" panose="02020603050405020304" pitchFamily="18" charset="0"/>
                        </a:rPr>
                        <a:t>5</a:t>
                      </a:r>
                    </a:p>
                  </a:txBody>
                  <a:tcPr marL="89272" marR="89272" marT="44636" marB="44636" anchor="ctr"/>
                </a:tc>
                <a:tc>
                  <a:txBody>
                    <a:bodyPr/>
                    <a:lstStyle/>
                    <a:p>
                      <a:r>
                        <a:rPr lang="en-IN" sz="1800">
                          <a:latin typeface="Times New Roman" panose="02020603050405020304" pitchFamily="18" charset="0"/>
                          <a:cs typeface="Times New Roman" panose="02020603050405020304" pitchFamily="18" charset="0"/>
                        </a:rPr>
                        <a:t>46</a:t>
                      </a:r>
                    </a:p>
                  </a:txBody>
                  <a:tcPr marL="89272" marR="89272" marT="44636" marB="44636" anchor="ctr"/>
                </a:tc>
                <a:tc>
                  <a:txBody>
                    <a:bodyPr/>
                    <a:lstStyle/>
                    <a:p>
                      <a:r>
                        <a:rPr lang="en-IN" sz="1800">
                          <a:latin typeface="Times New Roman" panose="02020603050405020304" pitchFamily="18" charset="0"/>
                          <a:cs typeface="Times New Roman" panose="02020603050405020304" pitchFamily="18" charset="0"/>
                        </a:rPr>
                        <a:t>96</a:t>
                      </a:r>
                    </a:p>
                  </a:txBody>
                  <a:tcPr marL="89272" marR="89272" marT="44636" marB="44636" anchor="ctr"/>
                </a:tc>
                <a:tc>
                  <a:txBody>
                    <a:bodyPr/>
                    <a:lstStyle/>
                    <a:p>
                      <a:r>
                        <a:rPr lang="en-IN" sz="1800">
                          <a:latin typeface="Times New Roman" panose="02020603050405020304" pitchFamily="18" charset="0"/>
                          <a:cs typeface="Times New Roman" panose="02020603050405020304" pitchFamily="18" charset="0"/>
                        </a:rPr>
                        <a:t>1</a:t>
                      </a:r>
                    </a:p>
                  </a:txBody>
                  <a:tcPr marL="89272" marR="89272" marT="44636" marB="44636" anchor="ctr"/>
                </a:tc>
                <a:extLst>
                  <a:ext uri="{0D108BD9-81ED-4DB2-BD59-A6C34878D82A}">
                    <a16:rowId xmlns:a16="http://schemas.microsoft.com/office/drawing/2014/main" val="1382164270"/>
                  </a:ext>
                </a:extLst>
              </a:tr>
              <a:tr h="417681">
                <a:tc>
                  <a:txBody>
                    <a:bodyPr/>
                    <a:lstStyle/>
                    <a:p>
                      <a:r>
                        <a:rPr lang="en-IN" sz="1800">
                          <a:latin typeface="Times New Roman" panose="02020603050405020304" pitchFamily="18" charset="0"/>
                          <a:cs typeface="Times New Roman" panose="02020603050405020304" pitchFamily="18" charset="0"/>
                        </a:rPr>
                        <a:t>6</a:t>
                      </a:r>
                    </a:p>
                  </a:txBody>
                  <a:tcPr marL="89272" marR="89272" marT="44636" marB="44636" anchor="ctr"/>
                </a:tc>
                <a:tc>
                  <a:txBody>
                    <a:bodyPr/>
                    <a:lstStyle/>
                    <a:p>
                      <a:r>
                        <a:rPr lang="en-IN" sz="1800">
                          <a:latin typeface="Times New Roman" panose="02020603050405020304" pitchFamily="18" charset="0"/>
                          <a:cs typeface="Times New Roman" panose="02020603050405020304" pitchFamily="18" charset="0"/>
                        </a:rPr>
                        <a:t>55</a:t>
                      </a:r>
                    </a:p>
                  </a:txBody>
                  <a:tcPr marL="89272" marR="89272" marT="44636" marB="44636" anchor="ctr"/>
                </a:tc>
                <a:tc>
                  <a:txBody>
                    <a:bodyPr/>
                    <a:lstStyle/>
                    <a:p>
                      <a:r>
                        <a:rPr lang="en-IN" sz="1800">
                          <a:latin typeface="Times New Roman" panose="02020603050405020304" pitchFamily="18" charset="0"/>
                          <a:cs typeface="Times New Roman" panose="02020603050405020304" pitchFamily="18" charset="0"/>
                        </a:rPr>
                        <a:t>120</a:t>
                      </a:r>
                    </a:p>
                  </a:txBody>
                  <a:tcPr marL="89272" marR="89272" marT="44636" marB="44636" anchor="ctr"/>
                </a:tc>
                <a:tc>
                  <a:txBody>
                    <a:bodyPr/>
                    <a:lstStyle/>
                    <a:p>
                      <a:r>
                        <a:rPr lang="en-IN" sz="1800">
                          <a:latin typeface="Times New Roman" panose="02020603050405020304" pitchFamily="18" charset="0"/>
                          <a:cs typeface="Times New Roman" panose="02020603050405020304" pitchFamily="18" charset="0"/>
                        </a:rPr>
                        <a:t>1</a:t>
                      </a:r>
                    </a:p>
                  </a:txBody>
                  <a:tcPr marL="89272" marR="89272" marT="44636" marB="44636" anchor="ctr"/>
                </a:tc>
                <a:extLst>
                  <a:ext uri="{0D108BD9-81ED-4DB2-BD59-A6C34878D82A}">
                    <a16:rowId xmlns:a16="http://schemas.microsoft.com/office/drawing/2014/main" val="3324099795"/>
                  </a:ext>
                </a:extLst>
              </a:tr>
              <a:tr h="417681">
                <a:tc>
                  <a:txBody>
                    <a:bodyPr/>
                    <a:lstStyle/>
                    <a:p>
                      <a:r>
                        <a:rPr lang="en-IN" sz="1800">
                          <a:latin typeface="Times New Roman" panose="02020603050405020304" pitchFamily="18" charset="0"/>
                          <a:cs typeface="Times New Roman" panose="02020603050405020304" pitchFamily="18" charset="0"/>
                        </a:rPr>
                        <a:t>7</a:t>
                      </a:r>
                    </a:p>
                  </a:txBody>
                  <a:tcPr marL="89272" marR="89272" marT="44636" marB="44636" anchor="ctr"/>
                </a:tc>
                <a:tc>
                  <a:txBody>
                    <a:bodyPr/>
                    <a:lstStyle/>
                    <a:p>
                      <a:r>
                        <a:rPr lang="en-IN" sz="1800">
                          <a:latin typeface="Times New Roman" panose="02020603050405020304" pitchFamily="18" charset="0"/>
                          <a:cs typeface="Times New Roman" panose="02020603050405020304" pitchFamily="18" charset="0"/>
                        </a:rPr>
                        <a:t>29</a:t>
                      </a:r>
                    </a:p>
                  </a:txBody>
                  <a:tcPr marL="89272" marR="89272" marT="44636" marB="44636" anchor="ctr"/>
                </a:tc>
                <a:tc>
                  <a:txBody>
                    <a:bodyPr/>
                    <a:lstStyle/>
                    <a:p>
                      <a:r>
                        <a:rPr lang="en-IN" sz="1800">
                          <a:latin typeface="Times New Roman" panose="02020603050405020304" pitchFamily="18" charset="0"/>
                          <a:cs typeface="Times New Roman" panose="02020603050405020304" pitchFamily="18" charset="0"/>
                        </a:rPr>
                        <a:t>50</a:t>
                      </a:r>
                    </a:p>
                  </a:txBody>
                  <a:tcPr marL="89272" marR="89272" marT="44636" marB="44636" anchor="ctr"/>
                </a:tc>
                <a:tc>
                  <a:txBody>
                    <a:bodyPr/>
                    <a:lstStyle/>
                    <a:p>
                      <a:r>
                        <a:rPr lang="en-IN" sz="1800">
                          <a:latin typeface="Times New Roman" panose="02020603050405020304" pitchFamily="18" charset="0"/>
                          <a:cs typeface="Times New Roman" panose="02020603050405020304" pitchFamily="18" charset="0"/>
                        </a:rPr>
                        <a:t>0</a:t>
                      </a:r>
                    </a:p>
                  </a:txBody>
                  <a:tcPr marL="89272" marR="89272" marT="44636" marB="44636" anchor="ctr"/>
                </a:tc>
                <a:extLst>
                  <a:ext uri="{0D108BD9-81ED-4DB2-BD59-A6C34878D82A}">
                    <a16:rowId xmlns:a16="http://schemas.microsoft.com/office/drawing/2014/main" val="4168318191"/>
                  </a:ext>
                </a:extLst>
              </a:tr>
              <a:tr h="417681">
                <a:tc>
                  <a:txBody>
                    <a:bodyPr/>
                    <a:lstStyle/>
                    <a:p>
                      <a:r>
                        <a:rPr lang="en-IN" sz="1800">
                          <a:latin typeface="Times New Roman" panose="02020603050405020304" pitchFamily="18" charset="0"/>
                          <a:cs typeface="Times New Roman" panose="02020603050405020304" pitchFamily="18" charset="0"/>
                        </a:rPr>
                        <a:t>8</a:t>
                      </a:r>
                    </a:p>
                  </a:txBody>
                  <a:tcPr marL="89272" marR="89272" marT="44636" marB="44636" anchor="ctr"/>
                </a:tc>
                <a:tc>
                  <a:txBody>
                    <a:bodyPr/>
                    <a:lstStyle/>
                    <a:p>
                      <a:r>
                        <a:rPr lang="en-IN" sz="1800">
                          <a:latin typeface="Times New Roman" panose="02020603050405020304" pitchFamily="18" charset="0"/>
                          <a:cs typeface="Times New Roman" panose="02020603050405020304" pitchFamily="18" charset="0"/>
                        </a:rPr>
                        <a:t>31</a:t>
                      </a:r>
                    </a:p>
                  </a:txBody>
                  <a:tcPr marL="89272" marR="89272" marT="44636" marB="44636" anchor="ctr"/>
                </a:tc>
                <a:tc>
                  <a:txBody>
                    <a:bodyPr/>
                    <a:lstStyle/>
                    <a:p>
                      <a:r>
                        <a:rPr lang="en-IN" sz="1800">
                          <a:latin typeface="Times New Roman" panose="02020603050405020304" pitchFamily="18" charset="0"/>
                          <a:cs typeface="Times New Roman" panose="02020603050405020304" pitchFamily="18" charset="0"/>
                        </a:rPr>
                        <a:t>60</a:t>
                      </a:r>
                    </a:p>
                  </a:txBody>
                  <a:tcPr marL="89272" marR="89272" marT="44636" marB="44636" anchor="ctr"/>
                </a:tc>
                <a:tc>
                  <a:txBody>
                    <a:bodyPr/>
                    <a:lstStyle/>
                    <a:p>
                      <a:r>
                        <a:rPr lang="en-IN" sz="1800">
                          <a:latin typeface="Times New Roman" panose="02020603050405020304" pitchFamily="18" charset="0"/>
                          <a:cs typeface="Times New Roman" panose="02020603050405020304" pitchFamily="18" charset="0"/>
                        </a:rPr>
                        <a:t>0</a:t>
                      </a:r>
                    </a:p>
                  </a:txBody>
                  <a:tcPr marL="89272" marR="89272" marT="44636" marB="44636" anchor="ctr"/>
                </a:tc>
                <a:extLst>
                  <a:ext uri="{0D108BD9-81ED-4DB2-BD59-A6C34878D82A}">
                    <a16:rowId xmlns:a16="http://schemas.microsoft.com/office/drawing/2014/main" val="4127473578"/>
                  </a:ext>
                </a:extLst>
              </a:tr>
              <a:tr h="417681">
                <a:tc>
                  <a:txBody>
                    <a:bodyPr/>
                    <a:lstStyle/>
                    <a:p>
                      <a:r>
                        <a:rPr lang="en-IN" sz="1800">
                          <a:latin typeface="Times New Roman" panose="02020603050405020304" pitchFamily="18" charset="0"/>
                          <a:cs typeface="Times New Roman" panose="02020603050405020304" pitchFamily="18" charset="0"/>
                        </a:rPr>
                        <a:t>9</a:t>
                      </a:r>
                    </a:p>
                  </a:txBody>
                  <a:tcPr marL="89272" marR="89272" marT="44636" marB="44636" anchor="ctr"/>
                </a:tc>
                <a:tc>
                  <a:txBody>
                    <a:bodyPr/>
                    <a:lstStyle/>
                    <a:p>
                      <a:r>
                        <a:rPr lang="en-IN" sz="1800">
                          <a:latin typeface="Times New Roman" panose="02020603050405020304" pitchFamily="18" charset="0"/>
                          <a:cs typeface="Times New Roman" panose="02020603050405020304" pitchFamily="18" charset="0"/>
                        </a:rPr>
                        <a:t>35</a:t>
                      </a:r>
                    </a:p>
                  </a:txBody>
                  <a:tcPr marL="89272" marR="89272" marT="44636" marB="44636" anchor="ctr"/>
                </a:tc>
                <a:tc>
                  <a:txBody>
                    <a:bodyPr/>
                    <a:lstStyle/>
                    <a:p>
                      <a:r>
                        <a:rPr lang="en-IN" sz="1800">
                          <a:latin typeface="Times New Roman" panose="02020603050405020304" pitchFamily="18" charset="0"/>
                          <a:cs typeface="Times New Roman" panose="02020603050405020304" pitchFamily="18" charset="0"/>
                        </a:rPr>
                        <a:t>70</a:t>
                      </a:r>
                    </a:p>
                  </a:txBody>
                  <a:tcPr marL="89272" marR="89272" marT="44636" marB="44636" anchor="ctr"/>
                </a:tc>
                <a:tc>
                  <a:txBody>
                    <a:bodyPr/>
                    <a:lstStyle/>
                    <a:p>
                      <a:r>
                        <a:rPr lang="en-IN" sz="1800">
                          <a:latin typeface="Times New Roman" panose="02020603050405020304" pitchFamily="18" charset="0"/>
                          <a:cs typeface="Times New Roman" panose="02020603050405020304" pitchFamily="18" charset="0"/>
                        </a:rPr>
                        <a:t>1</a:t>
                      </a:r>
                    </a:p>
                  </a:txBody>
                  <a:tcPr marL="89272" marR="89272" marT="44636" marB="44636" anchor="ctr"/>
                </a:tc>
                <a:extLst>
                  <a:ext uri="{0D108BD9-81ED-4DB2-BD59-A6C34878D82A}">
                    <a16:rowId xmlns:a16="http://schemas.microsoft.com/office/drawing/2014/main" val="3398860611"/>
                  </a:ext>
                </a:extLst>
              </a:tr>
              <a:tr h="417681">
                <a:tc>
                  <a:txBody>
                    <a:bodyPr/>
                    <a:lstStyle/>
                    <a:p>
                      <a:r>
                        <a:rPr lang="en-IN" sz="1800">
                          <a:latin typeface="Times New Roman" panose="02020603050405020304" pitchFamily="18" charset="0"/>
                          <a:cs typeface="Times New Roman" panose="02020603050405020304" pitchFamily="18" charset="0"/>
                        </a:rPr>
                        <a:t>10</a:t>
                      </a:r>
                    </a:p>
                  </a:txBody>
                  <a:tcPr marL="89272" marR="89272" marT="44636" marB="44636" anchor="ctr"/>
                </a:tc>
                <a:tc>
                  <a:txBody>
                    <a:bodyPr/>
                    <a:lstStyle/>
                    <a:p>
                      <a:r>
                        <a:rPr lang="en-IN" sz="1800">
                          <a:latin typeface="Times New Roman" panose="02020603050405020304" pitchFamily="18" charset="0"/>
                          <a:cs typeface="Times New Roman" panose="02020603050405020304" pitchFamily="18" charset="0"/>
                        </a:rPr>
                        <a:t>42</a:t>
                      </a:r>
                    </a:p>
                  </a:txBody>
                  <a:tcPr marL="89272" marR="89272" marT="44636" marB="44636" anchor="ctr"/>
                </a:tc>
                <a:tc>
                  <a:txBody>
                    <a:bodyPr/>
                    <a:lstStyle/>
                    <a:p>
                      <a:r>
                        <a:rPr lang="en-IN" sz="1800">
                          <a:latin typeface="Times New Roman" panose="02020603050405020304" pitchFamily="18" charset="0"/>
                          <a:cs typeface="Times New Roman" panose="02020603050405020304" pitchFamily="18" charset="0"/>
                        </a:rPr>
                        <a:t>78</a:t>
                      </a:r>
                    </a:p>
                  </a:txBody>
                  <a:tcPr marL="89272" marR="89272" marT="44636" marB="44636" anchor="ctr"/>
                </a:tc>
                <a:tc>
                  <a:txBody>
                    <a:bodyPr/>
                    <a:lstStyle/>
                    <a:p>
                      <a:r>
                        <a:rPr lang="en-IN" sz="1800" dirty="0">
                          <a:latin typeface="Times New Roman" panose="02020603050405020304" pitchFamily="18" charset="0"/>
                          <a:cs typeface="Times New Roman" panose="02020603050405020304" pitchFamily="18" charset="0"/>
                        </a:rPr>
                        <a:t>1</a:t>
                      </a:r>
                    </a:p>
                  </a:txBody>
                  <a:tcPr marL="89272" marR="89272" marT="44636" marB="44636" anchor="ctr"/>
                </a:tc>
                <a:extLst>
                  <a:ext uri="{0D108BD9-81ED-4DB2-BD59-A6C34878D82A}">
                    <a16:rowId xmlns:a16="http://schemas.microsoft.com/office/drawing/2014/main" val="4109458962"/>
                  </a:ext>
                </a:extLst>
              </a:tr>
            </a:tbl>
          </a:graphicData>
        </a:graphic>
      </p:graphicFrame>
    </p:spTree>
    <p:extLst>
      <p:ext uri="{BB962C8B-B14F-4D97-AF65-F5344CB8AC3E}">
        <p14:creationId xmlns:p14="http://schemas.microsoft.com/office/powerpoint/2010/main" val="6503049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AE7BB53-42B0-4823-A851-59A7CA7AA719}"/>
              </a:ext>
            </a:extLst>
          </p:cNvPr>
          <p:cNvPicPr>
            <a:picLocks noChangeAspect="1"/>
          </p:cNvPicPr>
          <p:nvPr/>
        </p:nvPicPr>
        <p:blipFill>
          <a:blip r:embed="rId2"/>
          <a:stretch>
            <a:fillRect/>
          </a:stretch>
        </p:blipFill>
        <p:spPr>
          <a:xfrm>
            <a:off x="116582" y="206106"/>
            <a:ext cx="6269472" cy="2619375"/>
          </a:xfrm>
          <a:prstGeom prst="rect">
            <a:avLst/>
          </a:prstGeom>
        </p:spPr>
      </p:pic>
      <p:pic>
        <p:nvPicPr>
          <p:cNvPr id="7" name="Picture 6">
            <a:extLst>
              <a:ext uri="{FF2B5EF4-FFF2-40B4-BE49-F238E27FC236}">
                <a16:creationId xmlns:a16="http://schemas.microsoft.com/office/drawing/2014/main" id="{3A121F1A-D4B1-47DC-8E3F-01CE4D3221C7}"/>
              </a:ext>
            </a:extLst>
          </p:cNvPr>
          <p:cNvPicPr>
            <a:picLocks noChangeAspect="1"/>
          </p:cNvPicPr>
          <p:nvPr/>
        </p:nvPicPr>
        <p:blipFill>
          <a:blip r:embed="rId3"/>
          <a:stretch>
            <a:fillRect/>
          </a:stretch>
        </p:blipFill>
        <p:spPr>
          <a:xfrm>
            <a:off x="116582" y="2814242"/>
            <a:ext cx="6269472" cy="3990975"/>
          </a:xfrm>
          <a:prstGeom prst="rect">
            <a:avLst/>
          </a:prstGeom>
        </p:spPr>
      </p:pic>
      <p:pic>
        <p:nvPicPr>
          <p:cNvPr id="9" name="Picture 8">
            <a:extLst>
              <a:ext uri="{FF2B5EF4-FFF2-40B4-BE49-F238E27FC236}">
                <a16:creationId xmlns:a16="http://schemas.microsoft.com/office/drawing/2014/main" id="{856211D8-F634-4BEE-B5BF-540420701048}"/>
              </a:ext>
            </a:extLst>
          </p:cNvPr>
          <p:cNvPicPr>
            <a:picLocks noChangeAspect="1"/>
          </p:cNvPicPr>
          <p:nvPr/>
        </p:nvPicPr>
        <p:blipFill>
          <a:blip r:embed="rId4"/>
          <a:stretch>
            <a:fillRect/>
          </a:stretch>
        </p:blipFill>
        <p:spPr>
          <a:xfrm>
            <a:off x="6430298" y="221599"/>
            <a:ext cx="5761702" cy="4215225"/>
          </a:xfrm>
          <a:prstGeom prst="rect">
            <a:avLst/>
          </a:prstGeom>
        </p:spPr>
      </p:pic>
      <p:pic>
        <p:nvPicPr>
          <p:cNvPr id="11" name="Picture 10">
            <a:extLst>
              <a:ext uri="{FF2B5EF4-FFF2-40B4-BE49-F238E27FC236}">
                <a16:creationId xmlns:a16="http://schemas.microsoft.com/office/drawing/2014/main" id="{B17D50C7-D686-4D4B-B44E-76E75E137EBF}"/>
              </a:ext>
            </a:extLst>
          </p:cNvPr>
          <p:cNvPicPr>
            <a:picLocks noChangeAspect="1"/>
          </p:cNvPicPr>
          <p:nvPr/>
        </p:nvPicPr>
        <p:blipFill>
          <a:blip r:embed="rId5"/>
          <a:stretch>
            <a:fillRect/>
          </a:stretch>
        </p:blipFill>
        <p:spPr>
          <a:xfrm>
            <a:off x="6430298" y="4451573"/>
            <a:ext cx="5761702" cy="2338896"/>
          </a:xfrm>
          <a:prstGeom prst="rect">
            <a:avLst/>
          </a:prstGeom>
        </p:spPr>
      </p:pic>
    </p:spTree>
    <p:extLst>
      <p:ext uri="{BB962C8B-B14F-4D97-AF65-F5344CB8AC3E}">
        <p14:creationId xmlns:p14="http://schemas.microsoft.com/office/powerpoint/2010/main" val="1821282681"/>
      </p:ext>
    </p:extLst>
  </p:cSld>
  <p:clrMapOvr>
    <a:masterClrMapping/>
  </p:clrMapOvr>
</p:sld>
</file>

<file path=ppt/theme/theme1.xml><?xml version="1.0" encoding="utf-8"?>
<a:theme xmlns:a="http://schemas.openxmlformats.org/drawingml/2006/main" name="VanillaVTI">
  <a:themeElements>
    <a:clrScheme name="Vanilla">
      <a:dk1>
        <a:sysClr val="windowText" lastClr="000000"/>
      </a:dk1>
      <a:lt1>
        <a:sysClr val="window" lastClr="FFFFFF"/>
      </a:lt1>
      <a:dk2>
        <a:srgbClr val="2C3932"/>
      </a:dk2>
      <a:lt2>
        <a:srgbClr val="FDF6EA"/>
      </a:lt2>
      <a:accent1>
        <a:srgbClr val="169C9A"/>
      </a:accent1>
      <a:accent2>
        <a:srgbClr val="FA9A42"/>
      </a:accent2>
      <a:accent3>
        <a:srgbClr val="E15C3D"/>
      </a:accent3>
      <a:accent4>
        <a:srgbClr val="E78A67"/>
      </a:accent4>
      <a:accent5>
        <a:srgbClr val="A74B40"/>
      </a:accent5>
      <a:accent6>
        <a:srgbClr val="3D9072"/>
      </a:accent6>
      <a:hlink>
        <a:srgbClr val="169C9A"/>
      </a:hlink>
      <a:folHlink>
        <a:srgbClr val="E15C3D"/>
      </a:folHlink>
    </a:clrScheme>
    <a:fontScheme name="Neue Haas">
      <a:majorFont>
        <a:latin typeface="Neue Haas Grotesk Text Pro"/>
        <a:ea typeface=""/>
        <a:cs typeface=""/>
      </a:majorFont>
      <a:minorFont>
        <a:latin typeface="Neue Haas Grotesk Tex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nillaVTI" id="{54D376C6-1C9B-4C6B-8F3C-483BB307BB05}" vid="{7690D8A9-C071-45EF-BA7A-F7FA9779B11D}"/>
    </a:ext>
  </a:extLst>
</a:theme>
</file>

<file path=docProps/app.xml><?xml version="1.0" encoding="utf-8"?>
<Properties xmlns="http://schemas.openxmlformats.org/officeDocument/2006/extended-properties" xmlns:vt="http://schemas.openxmlformats.org/officeDocument/2006/docPropsVTypes">
  <TotalTime>1173</TotalTime>
  <Words>1251</Words>
  <Application>Microsoft Office PowerPoint</Application>
  <PresentationFormat>Widescreen</PresentationFormat>
  <Paragraphs>135</Paragraphs>
  <Slides>18</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18</vt:i4>
      </vt:variant>
    </vt:vector>
  </HeadingPairs>
  <TitlesOfParts>
    <vt:vector size="27" baseType="lpstr">
      <vt:lpstr>arial</vt:lpstr>
      <vt:lpstr>arial</vt:lpstr>
      <vt:lpstr>Calibri</vt:lpstr>
      <vt:lpstr>Cambria Math</vt:lpstr>
      <vt:lpstr>Neue Haas Grotesk Text Pro</vt:lpstr>
      <vt:lpstr>Nunito</vt:lpstr>
      <vt:lpstr>Times New Roman</vt:lpstr>
      <vt:lpstr>Wingdings</vt:lpstr>
      <vt:lpstr>VanillaVTI</vt:lpstr>
      <vt:lpstr>Artificial Intelligence </vt:lpstr>
      <vt:lpstr>LOGISTIC REGRESSION</vt:lpstr>
      <vt:lpstr>Linear v/s Logistic Regression</vt:lpstr>
      <vt:lpstr>Logistic or Sigmoid Function </vt:lpstr>
      <vt:lpstr>Example of Logistic Regression</vt:lpstr>
      <vt:lpstr>Cost Function for Logistic Regression</vt:lpstr>
      <vt:lpstr>Cost Function or Cross Entropy or Log Loss for Logistic Regression</vt:lpstr>
      <vt:lpstr>Logistic Regression Equation </vt:lpstr>
      <vt:lpstr>Cross Entropy or Likelihood Function for Logistic Regression </vt:lpstr>
      <vt:lpstr>Gradient of the log-likelihood function </vt:lpstr>
      <vt:lpstr>Types of Logistic Regression</vt:lpstr>
      <vt:lpstr>PowerPoint Presentation</vt:lpstr>
      <vt:lpstr>Applications</vt:lpstr>
      <vt:lpstr>PowerPoint Presentation</vt:lpstr>
      <vt:lpstr>PowerPoint Presentation</vt:lpstr>
      <vt:lpstr>PowerPoint Presentation</vt:lpstr>
      <vt:lpstr>  A company wants to predict whether a customer will purchase a product (Purchase = 1) or not (Purchase = 0) based on their income and age. The following dataset represents a sample of customer behavior. We want to use logistic regression to predict whether a customer will purchase the product based on their income and age. .       .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Artificial Intelligence </dc:title>
  <dc:creator>Ishan Budhiraja</dc:creator>
  <cp:lastModifiedBy>Ishan Budhiraja</cp:lastModifiedBy>
  <cp:revision>1</cp:revision>
  <dcterms:created xsi:type="dcterms:W3CDTF">2025-08-07T08:43:38Z</dcterms:created>
  <dcterms:modified xsi:type="dcterms:W3CDTF">2025-08-10T15:47:02Z</dcterms:modified>
</cp:coreProperties>
</file>