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29" r:id="rId2"/>
    <p:sldId id="475" r:id="rId3"/>
    <p:sldId id="476" r:id="rId4"/>
    <p:sldId id="477" r:id="rId5"/>
    <p:sldId id="527" r:id="rId6"/>
    <p:sldId id="478" r:id="rId7"/>
    <p:sldId id="484" r:id="rId8"/>
    <p:sldId id="480" r:id="rId9"/>
    <p:sldId id="483" r:id="rId10"/>
    <p:sldId id="485" r:id="rId11"/>
    <p:sldId id="486" r:id="rId12"/>
    <p:sldId id="492" r:id="rId13"/>
    <p:sldId id="494" r:id="rId14"/>
    <p:sldId id="487" r:id="rId15"/>
    <p:sldId id="488" r:id="rId16"/>
    <p:sldId id="489" r:id="rId17"/>
    <p:sldId id="490" r:id="rId18"/>
    <p:sldId id="52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F830BF-394B-4EEB-9A7F-29595685D1C3}" v="17" dt="2025-08-28T09:32:31.564"/>
  </p1510:revLst>
</p1510:revInfo>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2DF830BF-394B-4EEB-9A7F-29595685D1C3}"/>
    <pc:docChg chg="undo custSel addSld delSld modSld sldOrd">
      <pc:chgData name="Ishan Budhiraja" userId="eb133298-5430-499e-863b-c83ca00bb7f6" providerId="ADAL" clId="{2DF830BF-394B-4EEB-9A7F-29595685D1C3}" dt="2025-08-28T09:33:36.197" v="940" actId="20577"/>
      <pc:docMkLst>
        <pc:docMk/>
      </pc:docMkLst>
      <pc:sldChg chg="del">
        <pc:chgData name="Ishan Budhiraja" userId="eb133298-5430-499e-863b-c83ca00bb7f6" providerId="ADAL" clId="{2DF830BF-394B-4EEB-9A7F-29595685D1C3}" dt="2025-08-28T09:17:29.132" v="854" actId="2696"/>
        <pc:sldMkLst>
          <pc:docMk/>
          <pc:sldMk cId="1637908031" sldId="256"/>
        </pc:sldMkLst>
      </pc:sldChg>
      <pc:sldChg chg="modSp mod">
        <pc:chgData name="Ishan Budhiraja" userId="eb133298-5430-499e-863b-c83ca00bb7f6" providerId="ADAL" clId="{2DF830BF-394B-4EEB-9A7F-29595685D1C3}" dt="2025-08-27T04:13:39.176" v="84" actId="1037"/>
        <pc:sldMkLst>
          <pc:docMk/>
          <pc:sldMk cId="2158175173" sldId="476"/>
        </pc:sldMkLst>
        <pc:spChg chg="mod">
          <ac:chgData name="Ishan Budhiraja" userId="eb133298-5430-499e-863b-c83ca00bb7f6" providerId="ADAL" clId="{2DF830BF-394B-4EEB-9A7F-29595685D1C3}" dt="2025-08-27T04:13:39.176" v="84" actId="1037"/>
          <ac:spMkLst>
            <pc:docMk/>
            <pc:sldMk cId="2158175173" sldId="476"/>
            <ac:spMk id="10" creationId="{B89B9362-6FED-49BC-89E4-5343E5166FE2}"/>
          </ac:spMkLst>
        </pc:spChg>
      </pc:sldChg>
      <pc:sldChg chg="addSp delSp modSp mod">
        <pc:chgData name="Ishan Budhiraja" userId="eb133298-5430-499e-863b-c83ca00bb7f6" providerId="ADAL" clId="{2DF830BF-394B-4EEB-9A7F-29595685D1C3}" dt="2025-08-28T09:32:52.549" v="939" actId="26606"/>
        <pc:sldMkLst>
          <pc:docMk/>
          <pc:sldMk cId="2880957174" sldId="477"/>
        </pc:sldMkLst>
        <pc:spChg chg="mod">
          <ac:chgData name="Ishan Budhiraja" userId="eb133298-5430-499e-863b-c83ca00bb7f6" providerId="ADAL" clId="{2DF830BF-394B-4EEB-9A7F-29595685D1C3}" dt="2025-08-28T09:32:52.549" v="939" actId="26606"/>
          <ac:spMkLst>
            <pc:docMk/>
            <pc:sldMk cId="2880957174" sldId="477"/>
            <ac:spMk id="2" creationId="{FC0BC77E-E5B6-49EE-937D-1817E1F1FCFD}"/>
          </ac:spMkLst>
        </pc:spChg>
        <pc:spChg chg="mod">
          <ac:chgData name="Ishan Budhiraja" userId="eb133298-5430-499e-863b-c83ca00bb7f6" providerId="ADAL" clId="{2DF830BF-394B-4EEB-9A7F-29595685D1C3}" dt="2025-08-28T09:32:52.549" v="939" actId="26606"/>
          <ac:spMkLst>
            <pc:docMk/>
            <pc:sldMk cId="2880957174" sldId="477"/>
            <ac:spMk id="10" creationId="{B89B9362-6FED-49BC-89E4-5343E5166FE2}"/>
          </ac:spMkLst>
        </pc:spChg>
        <pc:spChg chg="add del">
          <ac:chgData name="Ishan Budhiraja" userId="eb133298-5430-499e-863b-c83ca00bb7f6" providerId="ADAL" clId="{2DF830BF-394B-4EEB-9A7F-29595685D1C3}" dt="2025-08-28T09:32:52.549" v="939" actId="26606"/>
          <ac:spMkLst>
            <pc:docMk/>
            <pc:sldMk cId="2880957174" sldId="477"/>
            <ac:spMk id="37" creationId="{B6CDA21F-E7AF-4C75-8395-33F58D5B0E45}"/>
          </ac:spMkLst>
        </pc:spChg>
        <pc:spChg chg="add del">
          <ac:chgData name="Ishan Budhiraja" userId="eb133298-5430-499e-863b-c83ca00bb7f6" providerId="ADAL" clId="{2DF830BF-394B-4EEB-9A7F-29595685D1C3}" dt="2025-08-28T09:32:52.549" v="939" actId="26606"/>
          <ac:spMkLst>
            <pc:docMk/>
            <pc:sldMk cId="2880957174" sldId="477"/>
            <ac:spMk id="44" creationId="{D5B0017B-2ECA-49AF-B397-DC140825DF8D}"/>
          </ac:spMkLst>
        </pc:spChg>
        <pc:grpChg chg="add del">
          <ac:chgData name="Ishan Budhiraja" userId="eb133298-5430-499e-863b-c83ca00bb7f6" providerId="ADAL" clId="{2DF830BF-394B-4EEB-9A7F-29595685D1C3}" dt="2025-08-28T09:32:52.549" v="939" actId="26606"/>
          <ac:grpSpMkLst>
            <pc:docMk/>
            <pc:sldMk cId="2880957174" sldId="477"/>
            <ac:grpSpMk id="29" creationId="{7024687B-3153-123C-0A8C-D7D007FAF1BE}"/>
          </ac:grpSpMkLst>
        </pc:grpChg>
        <pc:grpChg chg="add del">
          <ac:chgData name="Ishan Budhiraja" userId="eb133298-5430-499e-863b-c83ca00bb7f6" providerId="ADAL" clId="{2DF830BF-394B-4EEB-9A7F-29595685D1C3}" dt="2025-08-28T09:32:52.549" v="939" actId="26606"/>
          <ac:grpSpMkLst>
            <pc:docMk/>
            <pc:sldMk cId="2880957174" sldId="477"/>
            <ac:grpSpMk id="39" creationId="{AE1C45F0-260A-458C-96ED-C1F6D2151219}"/>
          </ac:grpSpMkLst>
        </pc:grpChg>
        <pc:cxnChg chg="add del">
          <ac:chgData name="Ishan Budhiraja" userId="eb133298-5430-499e-863b-c83ca00bb7f6" providerId="ADAL" clId="{2DF830BF-394B-4EEB-9A7F-29595685D1C3}" dt="2025-08-28T09:32:52.549" v="939" actId="26606"/>
          <ac:cxnSpMkLst>
            <pc:docMk/>
            <pc:sldMk cId="2880957174" sldId="477"/>
            <ac:cxnSpMk id="46" creationId="{6CF1BAF6-AD41-4082-B212-8A1F9A2E8779}"/>
          </ac:cxnSpMkLst>
        </pc:cxnChg>
      </pc:sldChg>
      <pc:sldChg chg="modSp mod">
        <pc:chgData name="Ishan Budhiraja" userId="eb133298-5430-499e-863b-c83ca00bb7f6" providerId="ADAL" clId="{2DF830BF-394B-4EEB-9A7F-29595685D1C3}" dt="2025-08-27T04:31:02.243" v="275" actId="3626"/>
        <pc:sldMkLst>
          <pc:docMk/>
          <pc:sldMk cId="988670852" sldId="478"/>
        </pc:sldMkLst>
        <pc:spChg chg="mod">
          <ac:chgData name="Ishan Budhiraja" userId="eb133298-5430-499e-863b-c83ca00bb7f6" providerId="ADAL" clId="{2DF830BF-394B-4EEB-9A7F-29595685D1C3}" dt="2025-08-27T04:31:02.243" v="275" actId="3626"/>
          <ac:spMkLst>
            <pc:docMk/>
            <pc:sldMk cId="988670852" sldId="478"/>
            <ac:spMk id="10" creationId="{B89B9362-6FED-49BC-89E4-5343E5166FE2}"/>
          </ac:spMkLst>
        </pc:spChg>
      </pc:sldChg>
      <pc:sldChg chg="modSp mod">
        <pc:chgData name="Ishan Budhiraja" userId="eb133298-5430-499e-863b-c83ca00bb7f6" providerId="ADAL" clId="{2DF830BF-394B-4EEB-9A7F-29595685D1C3}" dt="2025-08-28T09:33:36.197" v="940" actId="20577"/>
        <pc:sldMkLst>
          <pc:docMk/>
          <pc:sldMk cId="1067664782" sldId="483"/>
        </pc:sldMkLst>
        <pc:spChg chg="mod">
          <ac:chgData name="Ishan Budhiraja" userId="eb133298-5430-499e-863b-c83ca00bb7f6" providerId="ADAL" clId="{2DF830BF-394B-4EEB-9A7F-29595685D1C3}" dt="2025-08-28T09:33:36.197" v="940" actId="20577"/>
          <ac:spMkLst>
            <pc:docMk/>
            <pc:sldMk cId="1067664782" sldId="483"/>
            <ac:spMk id="8" creationId="{76E1422C-2377-4D3A-9CAF-A87970FB3280}"/>
          </ac:spMkLst>
        </pc:spChg>
      </pc:sldChg>
      <pc:sldChg chg="modSp mod">
        <pc:chgData name="Ishan Budhiraja" userId="eb133298-5430-499e-863b-c83ca00bb7f6" providerId="ADAL" clId="{2DF830BF-394B-4EEB-9A7F-29595685D1C3}" dt="2025-08-27T05:48:03.263" v="349" actId="20577"/>
        <pc:sldMkLst>
          <pc:docMk/>
          <pc:sldMk cId="3666356396" sldId="487"/>
        </pc:sldMkLst>
        <pc:spChg chg="mod">
          <ac:chgData name="Ishan Budhiraja" userId="eb133298-5430-499e-863b-c83ca00bb7f6" providerId="ADAL" clId="{2DF830BF-394B-4EEB-9A7F-29595685D1C3}" dt="2025-08-27T05:48:03.263" v="349" actId="20577"/>
          <ac:spMkLst>
            <pc:docMk/>
            <pc:sldMk cId="3666356396" sldId="487"/>
            <ac:spMk id="8" creationId="{76E1422C-2377-4D3A-9CAF-A87970FB3280}"/>
          </ac:spMkLst>
        </pc:spChg>
      </pc:sldChg>
      <pc:sldChg chg="modSp mod">
        <pc:chgData name="Ishan Budhiraja" userId="eb133298-5430-499e-863b-c83ca00bb7f6" providerId="ADAL" clId="{2DF830BF-394B-4EEB-9A7F-29595685D1C3}" dt="2025-08-27T05:49:02.777" v="351" actId="6549"/>
        <pc:sldMkLst>
          <pc:docMk/>
          <pc:sldMk cId="3219456076" sldId="488"/>
        </pc:sldMkLst>
        <pc:spChg chg="mod">
          <ac:chgData name="Ishan Budhiraja" userId="eb133298-5430-499e-863b-c83ca00bb7f6" providerId="ADAL" clId="{2DF830BF-394B-4EEB-9A7F-29595685D1C3}" dt="2025-08-27T05:49:02.777" v="351" actId="6549"/>
          <ac:spMkLst>
            <pc:docMk/>
            <pc:sldMk cId="3219456076" sldId="488"/>
            <ac:spMk id="10" creationId="{B71C62ED-0072-4E04-B631-D639115A298C}"/>
          </ac:spMkLst>
        </pc:spChg>
      </pc:sldChg>
      <pc:sldChg chg="del ord">
        <pc:chgData name="Ishan Budhiraja" userId="eb133298-5430-499e-863b-c83ca00bb7f6" providerId="ADAL" clId="{2DF830BF-394B-4EEB-9A7F-29595685D1C3}" dt="2025-08-27T08:44:03.114" v="364" actId="47"/>
        <pc:sldMkLst>
          <pc:docMk/>
          <pc:sldMk cId="677660771" sldId="491"/>
        </pc:sldMkLst>
      </pc:sldChg>
      <pc:sldChg chg="modSp mod">
        <pc:chgData name="Ishan Budhiraja" userId="eb133298-5430-499e-863b-c83ca00bb7f6" providerId="ADAL" clId="{2DF830BF-394B-4EEB-9A7F-29595685D1C3}" dt="2025-08-27T08:43:23.734" v="363" actId="20577"/>
        <pc:sldMkLst>
          <pc:docMk/>
          <pc:sldMk cId="1074643973" sldId="492"/>
        </pc:sldMkLst>
        <pc:spChg chg="mod">
          <ac:chgData name="Ishan Budhiraja" userId="eb133298-5430-499e-863b-c83ca00bb7f6" providerId="ADAL" clId="{2DF830BF-394B-4EEB-9A7F-29595685D1C3}" dt="2025-08-27T08:43:23.734" v="363" actId="20577"/>
          <ac:spMkLst>
            <pc:docMk/>
            <pc:sldMk cId="1074643973" sldId="492"/>
            <ac:spMk id="2" creationId="{FC0BC77E-E5B6-49EE-937D-1817E1F1FCFD}"/>
          </ac:spMkLst>
        </pc:spChg>
      </pc:sldChg>
      <pc:sldChg chg="modSp mod">
        <pc:chgData name="Ishan Budhiraja" userId="eb133298-5430-499e-863b-c83ca00bb7f6" providerId="ADAL" clId="{2DF830BF-394B-4EEB-9A7F-29595685D1C3}" dt="2025-08-27T05:14:13.351" v="346" actId="20577"/>
        <pc:sldMkLst>
          <pc:docMk/>
          <pc:sldMk cId="1891417577" sldId="494"/>
        </pc:sldMkLst>
        <pc:spChg chg="mod">
          <ac:chgData name="Ishan Budhiraja" userId="eb133298-5430-499e-863b-c83ca00bb7f6" providerId="ADAL" clId="{2DF830BF-394B-4EEB-9A7F-29595685D1C3}" dt="2025-08-27T05:14:13.351" v="346" actId="20577"/>
          <ac:spMkLst>
            <pc:docMk/>
            <pc:sldMk cId="1891417577" sldId="494"/>
            <ac:spMk id="11" creationId="{937F9EDA-070F-476C-92A3-9674B43A6398}"/>
          </ac:spMkLst>
        </pc:spChg>
      </pc:sldChg>
      <pc:sldChg chg="modSp del mod">
        <pc:chgData name="Ishan Budhiraja" userId="eb133298-5430-499e-863b-c83ca00bb7f6" providerId="ADAL" clId="{2DF830BF-394B-4EEB-9A7F-29595685D1C3}" dt="2025-08-28T09:17:29.132" v="854" actId="2696"/>
        <pc:sldMkLst>
          <pc:docMk/>
          <pc:sldMk cId="2125496750" sldId="523"/>
        </pc:sldMkLst>
        <pc:spChg chg="mod">
          <ac:chgData name="Ishan Budhiraja" userId="eb133298-5430-499e-863b-c83ca00bb7f6" providerId="ADAL" clId="{2DF830BF-394B-4EEB-9A7F-29595685D1C3}" dt="2025-08-28T08:53:49.177" v="452" actId="1035"/>
          <ac:spMkLst>
            <pc:docMk/>
            <pc:sldMk cId="2125496750" sldId="523"/>
            <ac:spMk id="10" creationId="{312D63B5-292F-48DC-8A31-5237A544FE21}"/>
          </ac:spMkLst>
        </pc:spChg>
        <pc:picChg chg="mod">
          <ac:chgData name="Ishan Budhiraja" userId="eb133298-5430-499e-863b-c83ca00bb7f6" providerId="ADAL" clId="{2DF830BF-394B-4EEB-9A7F-29595685D1C3}" dt="2025-08-28T08:53:10.300" v="442" actId="14100"/>
          <ac:picMkLst>
            <pc:docMk/>
            <pc:sldMk cId="2125496750" sldId="523"/>
            <ac:picMk id="10242" creationId="{0D0C5B09-727D-4323-B36B-99DFAD8270DD}"/>
          </ac:picMkLst>
        </pc:picChg>
      </pc:sldChg>
      <pc:sldChg chg="delSp modSp del mod">
        <pc:chgData name="Ishan Budhiraja" userId="eb133298-5430-499e-863b-c83ca00bb7f6" providerId="ADAL" clId="{2DF830BF-394B-4EEB-9A7F-29595685D1C3}" dt="2025-08-28T09:17:29.132" v="854" actId="2696"/>
        <pc:sldMkLst>
          <pc:docMk/>
          <pc:sldMk cId="809814936" sldId="524"/>
        </pc:sldMkLst>
        <pc:spChg chg="mod">
          <ac:chgData name="Ishan Budhiraja" userId="eb133298-5430-499e-863b-c83ca00bb7f6" providerId="ADAL" clId="{2DF830BF-394B-4EEB-9A7F-29595685D1C3}" dt="2025-08-28T08:55:47.803" v="493" actId="20577"/>
          <ac:spMkLst>
            <pc:docMk/>
            <pc:sldMk cId="809814936" sldId="524"/>
            <ac:spMk id="9" creationId="{11567AB7-FC3E-4DEF-8DC5-D1AEDB9456A9}"/>
          </ac:spMkLst>
        </pc:spChg>
        <pc:spChg chg="mod">
          <ac:chgData name="Ishan Budhiraja" userId="eb133298-5430-499e-863b-c83ca00bb7f6" providerId="ADAL" clId="{2DF830BF-394B-4EEB-9A7F-29595685D1C3}" dt="2025-08-28T09:02:11.554" v="755" actId="6549"/>
          <ac:spMkLst>
            <pc:docMk/>
            <pc:sldMk cId="809814936" sldId="524"/>
            <ac:spMk id="11" creationId="{833DDD10-F2F2-4E9A-90BD-BBE5B240ACAF}"/>
          </ac:spMkLst>
        </pc:spChg>
        <pc:spChg chg="del mod">
          <ac:chgData name="Ishan Budhiraja" userId="eb133298-5430-499e-863b-c83ca00bb7f6" providerId="ADAL" clId="{2DF830BF-394B-4EEB-9A7F-29595685D1C3}" dt="2025-08-28T08:54:07.268" v="454" actId="21"/>
          <ac:spMkLst>
            <pc:docMk/>
            <pc:sldMk cId="809814936" sldId="524"/>
            <ac:spMk id="12" creationId="{C6E7DA6A-58DB-4C29-9B0D-6B93E17C4658}"/>
          </ac:spMkLst>
        </pc:spChg>
        <pc:picChg chg="del">
          <ac:chgData name="Ishan Budhiraja" userId="eb133298-5430-499e-863b-c83ca00bb7f6" providerId="ADAL" clId="{2DF830BF-394B-4EEB-9A7F-29595685D1C3}" dt="2025-08-28T08:55:19.417" v="475" actId="478"/>
          <ac:picMkLst>
            <pc:docMk/>
            <pc:sldMk cId="809814936" sldId="524"/>
            <ac:picMk id="10242" creationId="{0D0C5B09-727D-4323-B36B-99DFAD8270DD}"/>
          </ac:picMkLst>
        </pc:picChg>
      </pc:sldChg>
      <pc:sldChg chg="del">
        <pc:chgData name="Ishan Budhiraja" userId="eb133298-5430-499e-863b-c83ca00bb7f6" providerId="ADAL" clId="{2DF830BF-394B-4EEB-9A7F-29595685D1C3}" dt="2025-08-28T09:17:29.132" v="854" actId="2696"/>
        <pc:sldMkLst>
          <pc:docMk/>
          <pc:sldMk cId="883238584" sldId="525"/>
        </pc:sldMkLst>
      </pc:sldChg>
      <pc:sldChg chg="del">
        <pc:chgData name="Ishan Budhiraja" userId="eb133298-5430-499e-863b-c83ca00bb7f6" providerId="ADAL" clId="{2DF830BF-394B-4EEB-9A7F-29595685D1C3}" dt="2025-08-28T09:17:29.132" v="854" actId="2696"/>
        <pc:sldMkLst>
          <pc:docMk/>
          <pc:sldMk cId="3781784637" sldId="526"/>
        </pc:sldMkLst>
      </pc:sldChg>
      <pc:sldChg chg="addSp delSp modSp add mod">
        <pc:chgData name="Ishan Budhiraja" userId="eb133298-5430-499e-863b-c83ca00bb7f6" providerId="ADAL" clId="{2DF830BF-394B-4EEB-9A7F-29595685D1C3}" dt="2025-08-27T04:38:33.424" v="317" actId="207"/>
        <pc:sldMkLst>
          <pc:docMk/>
          <pc:sldMk cId="2837417476" sldId="527"/>
        </pc:sldMkLst>
        <pc:spChg chg="mod">
          <ac:chgData name="Ishan Budhiraja" userId="eb133298-5430-499e-863b-c83ca00bb7f6" providerId="ADAL" clId="{2DF830BF-394B-4EEB-9A7F-29595685D1C3}" dt="2025-08-27T04:14:51.375" v="211" actId="14100"/>
          <ac:spMkLst>
            <pc:docMk/>
            <pc:sldMk cId="2837417476" sldId="527"/>
            <ac:spMk id="2" creationId="{FC0BC77E-E5B6-49EE-937D-1817E1F1FCFD}"/>
          </ac:spMkLst>
        </pc:spChg>
        <pc:spChg chg="add del">
          <ac:chgData name="Ishan Budhiraja" userId="eb133298-5430-499e-863b-c83ca00bb7f6" providerId="ADAL" clId="{2DF830BF-394B-4EEB-9A7F-29595685D1C3}" dt="2025-08-27T04:14:54.426" v="213" actId="22"/>
          <ac:spMkLst>
            <pc:docMk/>
            <pc:sldMk cId="2837417476" sldId="527"/>
            <ac:spMk id="9" creationId="{8C9C2FA9-B180-4326-81DE-58A85A498D7B}"/>
          </ac:spMkLst>
        </pc:spChg>
        <pc:spChg chg="del">
          <ac:chgData name="Ishan Budhiraja" userId="eb133298-5430-499e-863b-c83ca00bb7f6" providerId="ADAL" clId="{2DF830BF-394B-4EEB-9A7F-29595685D1C3}" dt="2025-08-27T04:14:25.204" v="86" actId="478"/>
          <ac:spMkLst>
            <pc:docMk/>
            <pc:sldMk cId="2837417476" sldId="527"/>
            <ac:spMk id="10" creationId="{B89B9362-6FED-49BC-89E4-5343E5166FE2}"/>
          </ac:spMkLst>
        </pc:spChg>
        <pc:graphicFrameChg chg="add mod modGraphic">
          <ac:chgData name="Ishan Budhiraja" userId="eb133298-5430-499e-863b-c83ca00bb7f6" providerId="ADAL" clId="{2DF830BF-394B-4EEB-9A7F-29595685D1C3}" dt="2025-08-27T04:38:33.424" v="317" actId="207"/>
          <ac:graphicFrameMkLst>
            <pc:docMk/>
            <pc:sldMk cId="2837417476" sldId="527"/>
            <ac:graphicFrameMk id="4" creationId="{F583A53A-544B-47A8-B63E-305F7959992D}"/>
          </ac:graphicFrameMkLst>
        </pc:graphicFrameChg>
      </pc:sldChg>
      <pc:sldChg chg="addSp delSp modSp add mod">
        <pc:chgData name="Ishan Budhiraja" userId="eb133298-5430-499e-863b-c83ca00bb7f6" providerId="ADAL" clId="{2DF830BF-394B-4EEB-9A7F-29595685D1C3}" dt="2025-08-27T04:37:33.301" v="314" actId="255"/>
        <pc:sldMkLst>
          <pc:docMk/>
          <pc:sldMk cId="765232723" sldId="528"/>
        </pc:sldMkLst>
        <pc:graphicFrameChg chg="add mod modGraphic">
          <ac:chgData name="Ishan Budhiraja" userId="eb133298-5430-499e-863b-c83ca00bb7f6" providerId="ADAL" clId="{2DF830BF-394B-4EEB-9A7F-29595685D1C3}" dt="2025-08-27T04:37:33.301" v="314" actId="255"/>
          <ac:graphicFrameMkLst>
            <pc:docMk/>
            <pc:sldMk cId="765232723" sldId="528"/>
            <ac:graphicFrameMk id="3" creationId="{79E6CEC0-B094-40FA-9BDF-0C788C65968C}"/>
          </ac:graphicFrameMkLst>
        </pc:graphicFrameChg>
        <pc:picChg chg="del">
          <ac:chgData name="Ishan Budhiraja" userId="eb133298-5430-499e-863b-c83ca00bb7f6" providerId="ADAL" clId="{2DF830BF-394B-4EEB-9A7F-29595685D1C3}" dt="2025-08-27T04:36:23.458" v="299" actId="478"/>
          <ac:picMkLst>
            <pc:docMk/>
            <pc:sldMk cId="765232723" sldId="528"/>
            <ac:picMk id="8" creationId="{EE1C095C-22B0-4090-982B-F283E5B31148}"/>
          </ac:picMkLst>
        </pc:picChg>
        <pc:picChg chg="del mod">
          <ac:chgData name="Ishan Budhiraja" userId="eb133298-5430-499e-863b-c83ca00bb7f6" providerId="ADAL" clId="{2DF830BF-394B-4EEB-9A7F-29595685D1C3}" dt="2025-08-27T04:36:29.861" v="303" actId="478"/>
          <ac:picMkLst>
            <pc:docMk/>
            <pc:sldMk cId="765232723" sldId="528"/>
            <ac:picMk id="13" creationId="{F922F5DA-B86E-492C-A1C5-44E684911D3F}"/>
          </ac:picMkLst>
        </pc:picChg>
        <pc:picChg chg="del mod">
          <ac:chgData name="Ishan Budhiraja" userId="eb133298-5430-499e-863b-c83ca00bb7f6" providerId="ADAL" clId="{2DF830BF-394B-4EEB-9A7F-29595685D1C3}" dt="2025-08-27T04:36:25.162" v="301" actId="478"/>
          <ac:picMkLst>
            <pc:docMk/>
            <pc:sldMk cId="765232723" sldId="528"/>
            <ac:picMk id="15" creationId="{054F8659-1403-4C98-9A87-F0C64B81592D}"/>
          </ac:picMkLst>
        </pc:picChg>
      </pc:sldChg>
      <pc:sldChg chg="addSp delSp modSp new mod ord setBg addAnim setClrOvrMap">
        <pc:chgData name="Ishan Budhiraja" userId="eb133298-5430-499e-863b-c83ca00bb7f6" providerId="ADAL" clId="{2DF830BF-394B-4EEB-9A7F-29595685D1C3}" dt="2025-08-28T09:32:31.564" v="937" actId="113"/>
        <pc:sldMkLst>
          <pc:docMk/>
          <pc:sldMk cId="1251708281" sldId="529"/>
        </pc:sldMkLst>
        <pc:spChg chg="mod">
          <ac:chgData name="Ishan Budhiraja" userId="eb133298-5430-499e-863b-c83ca00bb7f6" providerId="ADAL" clId="{2DF830BF-394B-4EEB-9A7F-29595685D1C3}" dt="2025-08-28T09:32:31.564" v="937" actId="113"/>
          <ac:spMkLst>
            <pc:docMk/>
            <pc:sldMk cId="1251708281" sldId="529"/>
            <ac:spMk id="2" creationId="{296CAF86-695B-478B-9352-38192C867314}"/>
          </ac:spMkLst>
        </pc:spChg>
        <pc:spChg chg="del mod">
          <ac:chgData name="Ishan Budhiraja" userId="eb133298-5430-499e-863b-c83ca00bb7f6" providerId="ADAL" clId="{2DF830BF-394B-4EEB-9A7F-29595685D1C3}" dt="2025-08-28T09:31:14.077" v="904" actId="478"/>
          <ac:spMkLst>
            <pc:docMk/>
            <pc:sldMk cId="1251708281" sldId="529"/>
            <ac:spMk id="3" creationId="{D654A2E2-7E25-41AF-837E-ECE483C59CE9}"/>
          </ac:spMkLst>
        </pc:spChg>
        <pc:spChg chg="add del">
          <ac:chgData name="Ishan Budhiraja" userId="eb133298-5430-499e-863b-c83ca00bb7f6" providerId="ADAL" clId="{2DF830BF-394B-4EEB-9A7F-29595685D1C3}" dt="2025-08-28T09:32:11.283" v="934" actId="26606"/>
          <ac:spMkLst>
            <pc:docMk/>
            <pc:sldMk cId="1251708281" sldId="529"/>
            <ac:spMk id="7" creationId="{66B332A4-D438-4773-A77F-5ED49A448D9D}"/>
          </ac:spMkLst>
        </pc:spChg>
        <pc:spChg chg="add del">
          <ac:chgData name="Ishan Budhiraja" userId="eb133298-5430-499e-863b-c83ca00bb7f6" providerId="ADAL" clId="{2DF830BF-394B-4EEB-9A7F-29595685D1C3}" dt="2025-08-28T09:32:11.283" v="934" actId="26606"/>
          <ac:spMkLst>
            <pc:docMk/>
            <pc:sldMk cId="1251708281" sldId="529"/>
            <ac:spMk id="9" creationId="{DF9AD32D-FF05-44F4-BD4D-9CEE89B71EB9}"/>
          </ac:spMkLst>
        </pc:spChg>
        <pc:spChg chg="add del">
          <ac:chgData name="Ishan Budhiraja" userId="eb133298-5430-499e-863b-c83ca00bb7f6" providerId="ADAL" clId="{2DF830BF-394B-4EEB-9A7F-29595685D1C3}" dt="2025-08-28T09:32:11.267" v="933" actId="26606"/>
          <ac:spMkLst>
            <pc:docMk/>
            <pc:sldMk cId="1251708281" sldId="529"/>
            <ac:spMk id="14" creationId="{4E1BEB12-92AF-4445-98AD-4C7756E7C93B}"/>
          </ac:spMkLst>
        </pc:spChg>
        <pc:spChg chg="add del">
          <ac:chgData name="Ishan Budhiraja" userId="eb133298-5430-499e-863b-c83ca00bb7f6" providerId="ADAL" clId="{2DF830BF-394B-4EEB-9A7F-29595685D1C3}" dt="2025-08-28T09:32:11.267" v="933" actId="26606"/>
          <ac:spMkLst>
            <pc:docMk/>
            <pc:sldMk cId="1251708281" sldId="529"/>
            <ac:spMk id="16" creationId="{D0522C2C-7B5C-48A7-A969-03941E5D2E76}"/>
          </ac:spMkLst>
        </pc:spChg>
        <pc:spChg chg="add del">
          <ac:chgData name="Ishan Budhiraja" userId="eb133298-5430-499e-863b-c83ca00bb7f6" providerId="ADAL" clId="{2DF830BF-394B-4EEB-9A7F-29595685D1C3}" dt="2025-08-28T09:32:11.267" v="933" actId="26606"/>
          <ac:spMkLst>
            <pc:docMk/>
            <pc:sldMk cId="1251708281" sldId="529"/>
            <ac:spMk id="18" creationId="{9C682A1A-5B2D-4111-BBD6-620165633E5B}"/>
          </ac:spMkLst>
        </pc:spChg>
        <pc:spChg chg="add del">
          <ac:chgData name="Ishan Budhiraja" userId="eb133298-5430-499e-863b-c83ca00bb7f6" providerId="ADAL" clId="{2DF830BF-394B-4EEB-9A7F-29595685D1C3}" dt="2025-08-28T09:32:11.267" v="933" actId="26606"/>
          <ac:spMkLst>
            <pc:docMk/>
            <pc:sldMk cId="1251708281" sldId="529"/>
            <ac:spMk id="20" creationId="{D6EE29F2-D77F-4BD0-A20B-334D316A1C9D}"/>
          </ac:spMkLst>
        </pc:spChg>
        <pc:spChg chg="add del">
          <ac:chgData name="Ishan Budhiraja" userId="eb133298-5430-499e-863b-c83ca00bb7f6" providerId="ADAL" clId="{2DF830BF-394B-4EEB-9A7F-29595685D1C3}" dt="2025-08-28T09:32:11.267" v="933" actId="26606"/>
          <ac:spMkLst>
            <pc:docMk/>
            <pc:sldMk cId="1251708281" sldId="529"/>
            <ac:spMk id="22" creationId="{22D09ED2-868F-42C6-866E-F92E0CEF314F}"/>
          </ac:spMkLst>
        </pc:spChg>
        <pc:spChg chg="add">
          <ac:chgData name="Ishan Budhiraja" userId="eb133298-5430-499e-863b-c83ca00bb7f6" providerId="ADAL" clId="{2DF830BF-394B-4EEB-9A7F-29595685D1C3}" dt="2025-08-28T09:32:11.283" v="934" actId="26606"/>
          <ac:spMkLst>
            <pc:docMk/>
            <pc:sldMk cId="1251708281" sldId="529"/>
            <ac:spMk id="24" creationId="{4522B21E-B2B9-4C72-9A71-C87EFD137480}"/>
          </ac:spMkLst>
        </pc:spChg>
        <pc:spChg chg="add">
          <ac:chgData name="Ishan Budhiraja" userId="eb133298-5430-499e-863b-c83ca00bb7f6" providerId="ADAL" clId="{2DF830BF-394B-4EEB-9A7F-29595685D1C3}" dt="2025-08-28T09:32:11.283" v="934" actId="26606"/>
          <ac:spMkLst>
            <pc:docMk/>
            <pc:sldMk cId="1251708281" sldId="529"/>
            <ac:spMk id="25" creationId="{5EB7D2A2-F448-44D4-938C-DC84CBCB3B1E}"/>
          </ac:spMkLst>
        </pc:spChg>
        <pc:spChg chg="add">
          <ac:chgData name="Ishan Budhiraja" userId="eb133298-5430-499e-863b-c83ca00bb7f6" providerId="ADAL" clId="{2DF830BF-394B-4EEB-9A7F-29595685D1C3}" dt="2025-08-28T09:32:11.283" v="934" actId="26606"/>
          <ac:spMkLst>
            <pc:docMk/>
            <pc:sldMk cId="1251708281" sldId="529"/>
            <ac:spMk id="26" creationId="{871AEA07-1E14-44B4-8E55-64EF049CD66F}"/>
          </ac:spMkLst>
        </pc:spChg>
        <pc:cxnChg chg="add">
          <ac:chgData name="Ishan Budhiraja" userId="eb133298-5430-499e-863b-c83ca00bb7f6" providerId="ADAL" clId="{2DF830BF-394B-4EEB-9A7F-29595685D1C3}" dt="2025-08-28T09:32:11.283" v="934" actId="26606"/>
          <ac:cxnSpMkLst>
            <pc:docMk/>
            <pc:sldMk cId="1251708281" sldId="529"/>
            <ac:cxnSpMk id="27" creationId="{F7C8EA93-3210-4C62-99E9-153C275E3A87}"/>
          </ac:cxnSpMkLst>
        </pc:cxnChg>
      </pc:sldChg>
      <pc:sldChg chg="addSp delSp modSp add del mod">
        <pc:chgData name="Ishan Budhiraja" userId="eb133298-5430-499e-863b-c83ca00bb7f6" providerId="ADAL" clId="{2DF830BF-394B-4EEB-9A7F-29595685D1C3}" dt="2025-08-28T08:55:23.177" v="476" actId="47"/>
        <pc:sldMkLst>
          <pc:docMk/>
          <pc:sldMk cId="2289955660" sldId="529"/>
        </pc:sldMkLst>
        <pc:spChg chg="mod">
          <ac:chgData name="Ishan Budhiraja" userId="eb133298-5430-499e-863b-c83ca00bb7f6" providerId="ADAL" clId="{2DF830BF-394B-4EEB-9A7F-29595685D1C3}" dt="2025-08-28T08:54:23.402" v="465" actId="20577"/>
          <ac:spMkLst>
            <pc:docMk/>
            <pc:sldMk cId="2289955660" sldId="529"/>
            <ac:spMk id="9" creationId="{11567AB7-FC3E-4DEF-8DC5-D1AEDB9456A9}"/>
          </ac:spMkLst>
        </pc:spChg>
        <pc:spChg chg="add mod">
          <ac:chgData name="Ishan Budhiraja" userId="eb133298-5430-499e-863b-c83ca00bb7f6" providerId="ADAL" clId="{2DF830BF-394B-4EEB-9A7F-29595685D1C3}" dt="2025-08-28T08:54:43.458" v="474" actId="20577"/>
          <ac:spMkLst>
            <pc:docMk/>
            <pc:sldMk cId="2289955660" sldId="529"/>
            <ac:spMk id="10" creationId="{CEA49C09-9A86-40BB-9464-380136DB4E43}"/>
          </ac:spMkLst>
        </pc:spChg>
        <pc:spChg chg="del mod">
          <ac:chgData name="Ishan Budhiraja" userId="eb133298-5430-499e-863b-c83ca00bb7f6" providerId="ADAL" clId="{2DF830BF-394B-4EEB-9A7F-29595685D1C3}" dt="2025-08-28T08:54:17.155" v="457" actId="478"/>
          <ac:spMkLst>
            <pc:docMk/>
            <pc:sldMk cId="2289955660" sldId="529"/>
            <ac:spMk id="11" creationId="{833DDD10-F2F2-4E9A-90BD-BBE5B240ACAF}"/>
          </ac:spMkLst>
        </pc:spChg>
      </pc:sldChg>
      <pc:sldChg chg="addSp delSp modSp add del mod">
        <pc:chgData name="Ishan Budhiraja" userId="eb133298-5430-499e-863b-c83ca00bb7f6" providerId="ADAL" clId="{2DF830BF-394B-4EEB-9A7F-29595685D1C3}" dt="2025-08-28T09:17:29.132" v="854" actId="2696"/>
        <pc:sldMkLst>
          <pc:docMk/>
          <pc:sldMk cId="2580202012" sldId="529"/>
        </pc:sldMkLst>
        <pc:spChg chg="add del">
          <ac:chgData name="Ishan Budhiraja" userId="eb133298-5430-499e-863b-c83ca00bb7f6" providerId="ADAL" clId="{2DF830BF-394B-4EEB-9A7F-29595685D1C3}" dt="2025-08-28T09:04:12.678" v="765"/>
          <ac:spMkLst>
            <pc:docMk/>
            <pc:sldMk cId="2580202012" sldId="529"/>
            <ac:spMk id="2" creationId="{AF93602B-A1FA-4978-A517-594C932FC62A}"/>
          </ac:spMkLst>
        </pc:spChg>
        <pc:spChg chg="add del">
          <ac:chgData name="Ishan Budhiraja" userId="eb133298-5430-499e-863b-c83ca00bb7f6" providerId="ADAL" clId="{2DF830BF-394B-4EEB-9A7F-29595685D1C3}" dt="2025-08-28T09:04:12.678" v="765"/>
          <ac:spMkLst>
            <pc:docMk/>
            <pc:sldMk cId="2580202012" sldId="529"/>
            <ac:spMk id="3" creationId="{54C4E8D0-6939-4BDD-B194-40B8F1EE032F}"/>
          </ac:spMkLst>
        </pc:spChg>
        <pc:spChg chg="add del">
          <ac:chgData name="Ishan Budhiraja" userId="eb133298-5430-499e-863b-c83ca00bb7f6" providerId="ADAL" clId="{2DF830BF-394B-4EEB-9A7F-29595685D1C3}" dt="2025-08-28T09:04:12.678" v="765"/>
          <ac:spMkLst>
            <pc:docMk/>
            <pc:sldMk cId="2580202012" sldId="529"/>
            <ac:spMk id="4" creationId="{6BC449C1-E073-4A07-B88E-E46F1317C06A}"/>
          </ac:spMkLst>
        </pc:spChg>
        <pc:spChg chg="add del">
          <ac:chgData name="Ishan Budhiraja" userId="eb133298-5430-499e-863b-c83ca00bb7f6" providerId="ADAL" clId="{2DF830BF-394B-4EEB-9A7F-29595685D1C3}" dt="2025-08-28T09:04:12.678" v="765"/>
          <ac:spMkLst>
            <pc:docMk/>
            <pc:sldMk cId="2580202012" sldId="529"/>
            <ac:spMk id="5" creationId="{D86A5C33-C6F9-46AC-961C-CC7EE31007AB}"/>
          </ac:spMkLst>
        </pc:spChg>
        <pc:spChg chg="add del">
          <ac:chgData name="Ishan Budhiraja" userId="eb133298-5430-499e-863b-c83ca00bb7f6" providerId="ADAL" clId="{2DF830BF-394B-4EEB-9A7F-29595685D1C3}" dt="2025-08-28T09:04:12.678" v="765"/>
          <ac:spMkLst>
            <pc:docMk/>
            <pc:sldMk cId="2580202012" sldId="529"/>
            <ac:spMk id="6" creationId="{B26F4340-1367-44FA-8941-80C8C5B27AF5}"/>
          </ac:spMkLst>
        </pc:spChg>
        <pc:spChg chg="add del">
          <ac:chgData name="Ishan Budhiraja" userId="eb133298-5430-499e-863b-c83ca00bb7f6" providerId="ADAL" clId="{2DF830BF-394B-4EEB-9A7F-29595685D1C3}" dt="2025-08-28T09:04:16.999" v="767"/>
          <ac:spMkLst>
            <pc:docMk/>
            <pc:sldMk cId="2580202012" sldId="529"/>
            <ac:spMk id="7" creationId="{9E625135-FB58-4768-9A40-579D4B432967}"/>
          </ac:spMkLst>
        </pc:spChg>
        <pc:spChg chg="add del">
          <ac:chgData name="Ishan Budhiraja" userId="eb133298-5430-499e-863b-c83ca00bb7f6" providerId="ADAL" clId="{2DF830BF-394B-4EEB-9A7F-29595685D1C3}" dt="2025-08-28T09:04:16.999" v="767"/>
          <ac:spMkLst>
            <pc:docMk/>
            <pc:sldMk cId="2580202012" sldId="529"/>
            <ac:spMk id="8" creationId="{676BD320-C2D9-4E6A-A50D-B033350F976C}"/>
          </ac:spMkLst>
        </pc:spChg>
        <pc:spChg chg="add del">
          <ac:chgData name="Ishan Budhiraja" userId="eb133298-5430-499e-863b-c83ca00bb7f6" providerId="ADAL" clId="{2DF830BF-394B-4EEB-9A7F-29595685D1C3}" dt="2025-08-28T09:04:16.999" v="767"/>
          <ac:spMkLst>
            <pc:docMk/>
            <pc:sldMk cId="2580202012" sldId="529"/>
            <ac:spMk id="10" creationId="{5FF383E0-CBA4-4EF2-BC20-DBA6B1C85C91}"/>
          </ac:spMkLst>
        </pc:spChg>
        <pc:spChg chg="mod">
          <ac:chgData name="Ishan Budhiraja" userId="eb133298-5430-499e-863b-c83ca00bb7f6" providerId="ADAL" clId="{2DF830BF-394B-4EEB-9A7F-29595685D1C3}" dt="2025-08-28T09:06:49.850" v="853" actId="6549"/>
          <ac:spMkLst>
            <pc:docMk/>
            <pc:sldMk cId="2580202012" sldId="529"/>
            <ac:spMk id="11" creationId="{833DDD10-F2F2-4E9A-90BD-BBE5B240ACAF}"/>
          </ac:spMkLst>
        </pc:spChg>
        <pc:spChg chg="add del">
          <ac:chgData name="Ishan Budhiraja" userId="eb133298-5430-499e-863b-c83ca00bb7f6" providerId="ADAL" clId="{2DF830BF-394B-4EEB-9A7F-29595685D1C3}" dt="2025-08-28T09:04:16.999" v="767"/>
          <ac:spMkLst>
            <pc:docMk/>
            <pc:sldMk cId="2580202012" sldId="529"/>
            <ac:spMk id="12" creationId="{CE0E5E76-DC10-49F9-93BB-D3D59EC693D1}"/>
          </ac:spMkLst>
        </pc:spChg>
        <pc:spChg chg="add del">
          <ac:chgData name="Ishan Budhiraja" userId="eb133298-5430-499e-863b-c83ca00bb7f6" providerId="ADAL" clId="{2DF830BF-394B-4EEB-9A7F-29595685D1C3}" dt="2025-08-28T09:04:16.999" v="767"/>
          <ac:spMkLst>
            <pc:docMk/>
            <pc:sldMk cId="2580202012" sldId="529"/>
            <ac:spMk id="13" creationId="{134241F2-D1EF-477B-8D58-191D3BEF60A1}"/>
          </ac:spMkLst>
        </pc:spChg>
      </pc:sldChg>
      <pc:sldChg chg="del">
        <pc:chgData name="Ishan Budhiraja" userId="eb133298-5430-499e-863b-c83ca00bb7f6" providerId="ADAL" clId="{2DF830BF-394B-4EEB-9A7F-29595685D1C3}" dt="2025-08-26T09:33:19.143" v="0" actId="47"/>
        <pc:sldMkLst>
          <pc:docMk/>
          <pc:sldMk cId="1247910262" sldId="541"/>
        </pc:sldMkLst>
      </pc:sldChg>
      <pc:sldChg chg="del">
        <pc:chgData name="Ishan Budhiraja" userId="eb133298-5430-499e-863b-c83ca00bb7f6" providerId="ADAL" clId="{2DF830BF-394B-4EEB-9A7F-29595685D1C3}" dt="2025-08-26T09:33:19.744" v="1" actId="47"/>
        <pc:sldMkLst>
          <pc:docMk/>
          <pc:sldMk cId="3246117515" sldId="54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2E5A1-CEFB-4878-96E8-3FB3FDADA2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C410E45-D8D6-48E2-A40E-EBCD0CBE85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934014A-86B6-4ACB-AA2D-15D35500D627}"/>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5" name="Footer Placeholder 4">
            <a:extLst>
              <a:ext uri="{FF2B5EF4-FFF2-40B4-BE49-F238E27FC236}">
                <a16:creationId xmlns:a16="http://schemas.microsoft.com/office/drawing/2014/main" id="{4615D72B-5951-49A3-8687-698A3A89DCD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B8B636A-FD78-4D62-9909-FE94C9A8AA35}"/>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2589524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86065-D1BB-4858-9195-6FF2693BA63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5730EEC-46E5-4630-B316-4578833FDD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43F9A78-9797-4C00-B809-A60CB92240F8}"/>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5" name="Footer Placeholder 4">
            <a:extLst>
              <a:ext uri="{FF2B5EF4-FFF2-40B4-BE49-F238E27FC236}">
                <a16:creationId xmlns:a16="http://schemas.microsoft.com/office/drawing/2014/main" id="{BDCBAF47-6ABF-4449-B829-527A6354AEB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5E4CCAB-8F07-4615-A510-48DAAF3E3497}"/>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4071934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6D0FE-DC76-4C73-BC83-66323BBF5D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CE333D3-0D69-43EC-ABAF-B3EC757B10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EE3BB9-F21F-43B1-BAC7-18D086CF2B0F}"/>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5" name="Footer Placeholder 4">
            <a:extLst>
              <a:ext uri="{FF2B5EF4-FFF2-40B4-BE49-F238E27FC236}">
                <a16:creationId xmlns:a16="http://schemas.microsoft.com/office/drawing/2014/main" id="{9B723B51-6B85-443E-BA2A-172DB9B6D4D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9D36B64-BC82-40C7-82EC-6D56AEA6AF69}"/>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364437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B0904-43E7-4735-BEBD-CD16757D3F3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2B553AD-CAEE-41EA-9E4E-397B775D19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F6126DB-A418-4D61-AF82-ED326C025D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ED5CBA2-913E-450A-B089-8F82A92B5029}"/>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6" name="Footer Placeholder 5">
            <a:extLst>
              <a:ext uri="{FF2B5EF4-FFF2-40B4-BE49-F238E27FC236}">
                <a16:creationId xmlns:a16="http://schemas.microsoft.com/office/drawing/2014/main" id="{E4A0A1A5-D053-4725-BA48-786B435D6FF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55F6075-B00D-4190-84D7-4D77F538F8C6}"/>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2452238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00AA3-5DCF-49AB-94A7-E5AA7823111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7655C36-5A86-49AE-84B8-B244EE18D5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564124-BDB7-4F08-ADE3-CD82069CEF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4CD0087-BAAF-42A5-90B2-E5AD7D8DBF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E2BF0B-2A13-442F-AE5C-1E2D5ADF6C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54CC0EB-748F-4181-BD92-397A4CECFAA8}"/>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8" name="Footer Placeholder 7">
            <a:extLst>
              <a:ext uri="{FF2B5EF4-FFF2-40B4-BE49-F238E27FC236}">
                <a16:creationId xmlns:a16="http://schemas.microsoft.com/office/drawing/2014/main" id="{FAB53A37-8DBF-4B0A-9171-6590153F0D4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A355975-2768-4F56-A442-FFB5611A5985}"/>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298930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57F41-3351-4B1A-83D2-582C039F3FC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E2BAAE8-622F-4A1E-BF20-71F27F927AA6}"/>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4" name="Footer Placeholder 3">
            <a:extLst>
              <a:ext uri="{FF2B5EF4-FFF2-40B4-BE49-F238E27FC236}">
                <a16:creationId xmlns:a16="http://schemas.microsoft.com/office/drawing/2014/main" id="{2E2D3886-F457-4A03-9EBC-E122E9D7897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78D6417-79F4-4686-BD68-AB955E89EA99}"/>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1458845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6EE823-4157-484E-B7C5-2A1EF2B6850F}"/>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3" name="Footer Placeholder 2">
            <a:extLst>
              <a:ext uri="{FF2B5EF4-FFF2-40B4-BE49-F238E27FC236}">
                <a16:creationId xmlns:a16="http://schemas.microsoft.com/office/drawing/2014/main" id="{BE2AC4B0-9273-447E-8A7B-F493507D62D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3282037-0300-4183-B91A-0DE739433183}"/>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2877445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001B7-494B-4E07-9BEB-6A9D3D5CD2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6FA86A4-19B4-44AB-8C24-B843E03391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9210F30-3575-47AC-AA8F-571D106A3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37D9F3-4A76-45F6-93D5-32EC3EDF1E57}"/>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6" name="Footer Placeholder 5">
            <a:extLst>
              <a:ext uri="{FF2B5EF4-FFF2-40B4-BE49-F238E27FC236}">
                <a16:creationId xmlns:a16="http://schemas.microsoft.com/office/drawing/2014/main" id="{915BC309-22EB-4698-89B7-8362A8B87AB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87BB82F-7AA2-4DEF-873C-5424831FA9C7}"/>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4106055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AC94E-CA62-4875-8306-62B4F5A9F2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735B669-09BF-4554-BD87-863BE37039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29FEA15-9169-48BB-94A9-57C9E0A8C5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816C0A-7B08-4151-AA5E-BFA28B34D90E}"/>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6" name="Footer Placeholder 5">
            <a:extLst>
              <a:ext uri="{FF2B5EF4-FFF2-40B4-BE49-F238E27FC236}">
                <a16:creationId xmlns:a16="http://schemas.microsoft.com/office/drawing/2014/main" id="{619079EA-DA8D-4AFF-A71E-ACF4ADD7F0C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12385D9-9DFD-417C-860E-E8601BE10EFF}"/>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2685760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72D84-0599-4614-906B-9EF6F87FF1C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CA0AABD-449C-415F-98AC-29519D6CFC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9B2768C-02DD-40F6-BFE6-89DF9E7F47FD}"/>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5" name="Footer Placeholder 4">
            <a:extLst>
              <a:ext uri="{FF2B5EF4-FFF2-40B4-BE49-F238E27FC236}">
                <a16:creationId xmlns:a16="http://schemas.microsoft.com/office/drawing/2014/main" id="{7CAD54A0-EC76-4A18-809F-04625CFECD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CF3624A-55D8-43A1-BB94-E7DC91BACF06}"/>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4209697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CA59EB-DCEE-4D6E-919B-F6F329C16F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966A1D3-7226-4C23-BDA5-3F2223E417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4AFEA4D-223C-4615-BEC7-9570F0767E45}"/>
              </a:ext>
            </a:extLst>
          </p:cNvPr>
          <p:cNvSpPr>
            <a:spLocks noGrp="1"/>
          </p:cNvSpPr>
          <p:nvPr>
            <p:ph type="dt" sz="half" idx="10"/>
          </p:nvPr>
        </p:nvSpPr>
        <p:spPr/>
        <p:txBody>
          <a:bodyPr/>
          <a:lstStyle/>
          <a:p>
            <a:fld id="{22FAD3C0-8BC2-4DFE-8176-C2AC9624E6AB}" type="datetimeFigureOut">
              <a:rPr lang="en-IN" smtClean="0"/>
              <a:t>28-08-2025</a:t>
            </a:fld>
            <a:endParaRPr lang="en-IN"/>
          </a:p>
        </p:txBody>
      </p:sp>
      <p:sp>
        <p:nvSpPr>
          <p:cNvPr id="5" name="Footer Placeholder 4">
            <a:extLst>
              <a:ext uri="{FF2B5EF4-FFF2-40B4-BE49-F238E27FC236}">
                <a16:creationId xmlns:a16="http://schemas.microsoft.com/office/drawing/2014/main" id="{8D3E4C1C-318F-4FC9-8564-AAFB30D00DA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C041750-8C5C-49A0-B061-80DCF2CD0C40}"/>
              </a:ext>
            </a:extLst>
          </p:cNvPr>
          <p:cNvSpPr>
            <a:spLocks noGrp="1"/>
          </p:cNvSpPr>
          <p:nvPr>
            <p:ph type="sldNum" sz="quarter" idx="12"/>
          </p:nvPr>
        </p:nvSpPr>
        <p:spPr/>
        <p:txBody>
          <a:bodyPr/>
          <a:lstStyle/>
          <a:p>
            <a:fld id="{7EEAA9CD-1E6F-4E16-BCD5-666C55E2B34F}" type="slidenum">
              <a:rPr lang="en-IN" smtClean="0"/>
              <a:t>‹#›</a:t>
            </a:fld>
            <a:endParaRPr lang="en-IN"/>
          </a:p>
        </p:txBody>
      </p:sp>
    </p:spTree>
    <p:extLst>
      <p:ext uri="{BB962C8B-B14F-4D97-AF65-F5344CB8AC3E}">
        <p14:creationId xmlns:p14="http://schemas.microsoft.com/office/powerpoint/2010/main" val="4082243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5BDDA9-94A5-403E-8F29-68984FDF1F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4B0A4C9-484E-4F17-B5FC-77C261C994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8ED6C6-60F4-4DD5-85ED-A5A93DA3C6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FAD3C0-8BC2-4DFE-8176-C2AC9624E6AB}" type="datetimeFigureOut">
              <a:rPr lang="en-IN" smtClean="0"/>
              <a:t>28-08-2025</a:t>
            </a:fld>
            <a:endParaRPr lang="en-IN"/>
          </a:p>
        </p:txBody>
      </p:sp>
      <p:sp>
        <p:nvSpPr>
          <p:cNvPr id="5" name="Footer Placeholder 4">
            <a:extLst>
              <a:ext uri="{FF2B5EF4-FFF2-40B4-BE49-F238E27FC236}">
                <a16:creationId xmlns:a16="http://schemas.microsoft.com/office/drawing/2014/main" id="{8ACF8511-7D42-4507-ABED-E4EF87088A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D5C0BBE-ADA9-4040-9935-5A225C40F3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AA9CD-1E6F-4E16-BCD5-666C55E2B34F}" type="slidenum">
              <a:rPr lang="en-IN" smtClean="0"/>
              <a:t>‹#›</a:t>
            </a:fld>
            <a:endParaRPr lang="en-IN"/>
          </a:p>
        </p:txBody>
      </p:sp>
    </p:spTree>
    <p:extLst>
      <p:ext uri="{BB962C8B-B14F-4D97-AF65-F5344CB8AC3E}">
        <p14:creationId xmlns:p14="http://schemas.microsoft.com/office/powerpoint/2010/main" val="21724915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3">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5">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17">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6CAF86-695B-478B-9352-38192C867314}"/>
              </a:ext>
            </a:extLst>
          </p:cNvPr>
          <p:cNvSpPr>
            <a:spLocks noGrp="1"/>
          </p:cNvSpPr>
          <p:nvPr>
            <p:ph type="title"/>
          </p:nvPr>
        </p:nvSpPr>
        <p:spPr>
          <a:xfrm>
            <a:off x="1524000" y="1293338"/>
            <a:ext cx="9144000" cy="3274592"/>
          </a:xfrm>
        </p:spPr>
        <p:txBody>
          <a:bodyPr vert="horz" lIns="91440" tIns="45720" rIns="91440" bIns="45720" rtlCol="0" anchor="ctr">
            <a:noAutofit/>
          </a:bodyPr>
          <a:lstStyle/>
          <a:p>
            <a:pPr algn="ctr"/>
            <a:r>
              <a:rPr lang="en-US" sz="4000" b="1" kern="1200" dirty="0">
                <a:solidFill>
                  <a:schemeClr val="tx1"/>
                </a:solidFill>
                <a:latin typeface="+mj-lt"/>
                <a:ea typeface="+mj-ea"/>
                <a:cs typeface="+mj-cs"/>
              </a:rPr>
              <a:t>Artificial Intelligence and Machine Learning</a:t>
            </a:r>
            <a:br>
              <a:rPr lang="en-US" sz="4000" b="1" kern="1200" dirty="0">
                <a:solidFill>
                  <a:schemeClr val="tx1"/>
                </a:solidFill>
                <a:latin typeface="+mj-lt"/>
                <a:ea typeface="+mj-ea"/>
                <a:cs typeface="+mj-cs"/>
              </a:rPr>
            </a:br>
            <a:br>
              <a:rPr lang="en-US" sz="4000" b="1" kern="1200" dirty="0">
                <a:solidFill>
                  <a:schemeClr val="tx1"/>
                </a:solidFill>
                <a:latin typeface="+mj-lt"/>
                <a:ea typeface="+mj-ea"/>
                <a:cs typeface="+mj-cs"/>
              </a:rPr>
            </a:br>
            <a:r>
              <a:rPr lang="en-US" sz="4000" b="1" kern="1200" dirty="0">
                <a:solidFill>
                  <a:schemeClr val="tx1"/>
                </a:solidFill>
                <a:latin typeface="+mj-lt"/>
                <a:ea typeface="+mj-ea"/>
                <a:cs typeface="+mj-cs"/>
              </a:rPr>
              <a:t>Module-2</a:t>
            </a:r>
            <a:br>
              <a:rPr lang="en-US" sz="4000" b="1" kern="1200" dirty="0">
                <a:solidFill>
                  <a:schemeClr val="tx1"/>
                </a:solidFill>
                <a:latin typeface="+mj-lt"/>
                <a:ea typeface="+mj-ea"/>
                <a:cs typeface="+mj-cs"/>
              </a:rPr>
            </a:br>
            <a:br>
              <a:rPr lang="en-US" sz="4000" b="1" kern="1200" dirty="0">
                <a:solidFill>
                  <a:schemeClr val="tx1"/>
                </a:solidFill>
                <a:latin typeface="+mj-lt"/>
                <a:ea typeface="+mj-ea"/>
                <a:cs typeface="+mj-cs"/>
              </a:rPr>
            </a:br>
            <a:r>
              <a:rPr lang="en-US" sz="4000" b="1" kern="1200" dirty="0">
                <a:solidFill>
                  <a:schemeClr val="tx1"/>
                </a:solidFill>
                <a:latin typeface="+mj-lt"/>
                <a:ea typeface="+mj-ea"/>
                <a:cs typeface="+mj-cs"/>
              </a:rPr>
              <a:t>Lecture-3</a:t>
            </a:r>
            <a:br>
              <a:rPr lang="en-US" sz="4000" b="1" kern="1200" dirty="0">
                <a:solidFill>
                  <a:schemeClr val="tx1"/>
                </a:solidFill>
                <a:latin typeface="+mj-lt"/>
                <a:ea typeface="+mj-ea"/>
                <a:cs typeface="+mj-cs"/>
              </a:rPr>
            </a:br>
            <a:endParaRPr lang="en-US" sz="4000" b="1" kern="1200" dirty="0">
              <a:solidFill>
                <a:schemeClr val="tx1"/>
              </a:solidFill>
              <a:latin typeface="+mj-lt"/>
              <a:ea typeface="+mj-ea"/>
              <a:cs typeface="+mj-cs"/>
            </a:endParaRPr>
          </a:p>
        </p:txBody>
      </p:sp>
      <p:cxnSp>
        <p:nvCxnSpPr>
          <p:cNvPr id="27" name="Straight Connector 19">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170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1" y="228144"/>
            <a:ext cx="10477109" cy="1003532"/>
          </a:xfrm>
        </p:spPr>
        <p:txBody>
          <a:bodyPr anchor="ctr">
            <a:normAutofit/>
          </a:bodyPr>
          <a:lstStyle/>
          <a:p>
            <a:pPr algn="just"/>
            <a:r>
              <a:rPr lang="en-US" sz="4000" dirty="0">
                <a:solidFill>
                  <a:schemeClr val="bg1"/>
                </a:solidFill>
                <a:latin typeface="Times New Roman" panose="02020603050405020304" pitchFamily="18" charset="0"/>
                <a:cs typeface="Times New Roman" panose="02020603050405020304" pitchFamily="18" charset="0"/>
              </a:rPr>
              <a:t>Model </a:t>
            </a:r>
            <a:r>
              <a:rPr lang="en-US" sz="4000" b="0" i="0" dirty="0">
                <a:solidFill>
                  <a:schemeClr val="bg1"/>
                </a:solidFill>
                <a:effectLst/>
                <a:latin typeface="Times New Roman" panose="02020603050405020304" pitchFamily="18" charset="0"/>
                <a:cs typeface="Times New Roman" panose="02020603050405020304" pitchFamily="18" charset="0"/>
              </a:rPr>
              <a:t>parameters in Decision Trees</a:t>
            </a:r>
          </a:p>
        </p:txBody>
      </p:sp>
      <p:sp>
        <p:nvSpPr>
          <p:cNvPr id="10" name="TextBox 9">
            <a:extLst>
              <a:ext uri="{FF2B5EF4-FFF2-40B4-BE49-F238E27FC236}">
                <a16:creationId xmlns:a16="http://schemas.microsoft.com/office/drawing/2014/main" id="{B89B9362-6FED-49BC-89E4-5343E5166FE2}"/>
              </a:ext>
            </a:extLst>
          </p:cNvPr>
          <p:cNvSpPr txBox="1"/>
          <p:nvPr/>
        </p:nvSpPr>
        <p:spPr>
          <a:xfrm>
            <a:off x="478300" y="1727796"/>
            <a:ext cx="11408900" cy="4893647"/>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Decision Trees are versatile algorithms used in machine learning that perform classification and regression tasks.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They can even handle multi-output tasks for various predictive modeling tasks.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A model parameter is an adjustable parameter that is said to be learned from the training data during the model’s training process.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In decision trees, there are two types of model parameters such as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1082675" marR="0" lvl="0" indent="-365125"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Learnable parameters </a:t>
            </a:r>
          </a:p>
          <a:p>
            <a:pPr marL="717550" marR="0" lvl="0" indent="0" algn="just"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1082675" marR="0" lvl="0" indent="-365125"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Non-learnable parameters.</a:t>
            </a:r>
            <a:endParaRPr kumimoji="0" lang="en-IN"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470230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1" y="228144"/>
            <a:ext cx="11545081" cy="1003532"/>
          </a:xfrm>
        </p:spPr>
        <p:txBody>
          <a:bodyPr anchor="ctr">
            <a:normAutofit/>
          </a:bodyPr>
          <a:lstStyle/>
          <a:p>
            <a:pPr algn="just"/>
            <a:r>
              <a:rPr lang="en-US" sz="4000" b="0" i="0" dirty="0">
                <a:solidFill>
                  <a:schemeClr val="bg1"/>
                </a:solidFill>
                <a:effectLst/>
                <a:latin typeface="Times New Roman" panose="02020603050405020304" pitchFamily="18" charset="0"/>
                <a:cs typeface="Times New Roman" panose="02020603050405020304" pitchFamily="18" charset="0"/>
              </a:rPr>
              <a:t>Learnable Parameters in Decision Trees</a:t>
            </a:r>
          </a:p>
        </p:txBody>
      </p:sp>
      <p:sp>
        <p:nvSpPr>
          <p:cNvPr id="10" name="TextBox 9">
            <a:extLst>
              <a:ext uri="{FF2B5EF4-FFF2-40B4-BE49-F238E27FC236}">
                <a16:creationId xmlns:a16="http://schemas.microsoft.com/office/drawing/2014/main" id="{B89B9362-6FED-49BC-89E4-5343E5166FE2}"/>
              </a:ext>
            </a:extLst>
          </p:cNvPr>
          <p:cNvSpPr txBox="1"/>
          <p:nvPr/>
        </p:nvSpPr>
        <p:spPr>
          <a:xfrm>
            <a:off x="299915" y="1614372"/>
            <a:ext cx="11671691" cy="5170646"/>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Learnable parameters are calculated or updated iteratively during the training phase of the model.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They play a potential role in capturing the patterns and relationships present in the training data.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Most importantly, the model gains the ability to learn the optimal values for these parameters autonomously, without requiring external assistance.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000" dirty="0">
                <a:solidFill>
                  <a:srgbClr val="273239"/>
                </a:solidFill>
                <a:latin typeface="Times New Roman" panose="02020603050405020304" pitchFamily="18" charset="0"/>
                <a:cs typeface="Times New Roman" panose="02020603050405020304" pitchFamily="18" charset="0"/>
              </a:rPr>
              <a:t>Examples: </a:t>
            </a:r>
            <a:r>
              <a:rPr lang="en-IN" sz="3000" dirty="0">
                <a:solidFill>
                  <a:srgbClr val="273239"/>
                </a:solidFill>
                <a:latin typeface="Times New Roman" panose="02020603050405020304" pitchFamily="18" charset="0"/>
                <a:cs typeface="Times New Roman" panose="02020603050405020304" pitchFamily="18" charset="0"/>
              </a:rPr>
              <a:t>Split feature</a:t>
            </a:r>
            <a:r>
              <a:rPr lang="en-US" sz="3000" dirty="0">
                <a:solidFill>
                  <a:srgbClr val="273239"/>
                </a:solidFill>
                <a:latin typeface="Times New Roman" panose="02020603050405020304" pitchFamily="18" charset="0"/>
                <a:cs typeface="Times New Roman" panose="02020603050405020304" pitchFamily="18" charset="0"/>
              </a:rPr>
              <a:t>, Split threshold, tree structure, and leaf node prediction</a:t>
            </a:r>
            <a:endParaRPr lang="en-IN" sz="3000" dirty="0">
              <a:solidFill>
                <a:srgbClr val="27323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8175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fontScale="90000"/>
          </a:bodyPr>
          <a:lstStyle/>
          <a:p>
            <a:pPr algn="just"/>
            <a:r>
              <a:rPr lang="en-US" sz="4000" b="0" i="0">
                <a:solidFill>
                  <a:schemeClr val="bg1"/>
                </a:solidFill>
                <a:effectLst/>
                <a:latin typeface="Times New Roman" panose="02020603050405020304" pitchFamily="18" charset="0"/>
                <a:cs typeface="Times New Roman" panose="02020603050405020304" pitchFamily="18" charset="0"/>
              </a:rPr>
              <a:t>Non-Learnable Parameters or Hyperparameters in Decision Trees</a:t>
            </a:r>
            <a:endParaRPr lang="en-US" sz="4000" b="0" i="0" dirty="0">
              <a:solidFill>
                <a:schemeClr val="bg1"/>
              </a:solidFill>
              <a:effectLst/>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B89B9362-6FED-49BC-89E4-5343E5166FE2}"/>
              </a:ext>
            </a:extLst>
          </p:cNvPr>
          <p:cNvSpPr txBox="1"/>
          <p:nvPr/>
        </p:nvSpPr>
        <p:spPr>
          <a:xfrm>
            <a:off x="328052" y="1747496"/>
            <a:ext cx="11516945" cy="3539430"/>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A </a:t>
            </a:r>
            <a:r>
              <a:rPr kumimoji="0" lang="en-US" sz="28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hyperparameter</a:t>
            </a:r>
            <a:r>
              <a:rPr kumimoji="0" lang="en-US" sz="2800" b="0"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 is a parameter that is defined before the learning process begins and it helps to control aspects of the learning process.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When we define these hyperparameters, the model can control the features of the learning process and possibly impact its performance and behavior.</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273239"/>
                </a:solidFill>
                <a:effectLst/>
                <a:uLnTx/>
                <a:uFillTx/>
                <a:latin typeface="Times New Roman" panose="02020603050405020304" pitchFamily="18" charset="0"/>
                <a:ea typeface="+mn-ea"/>
                <a:cs typeface="Times New Roman" panose="02020603050405020304" pitchFamily="18" charset="0"/>
              </a:rPr>
              <a:t>Examples of hyperparameters include the learning rate, regularization strength, and the choice of optimization algorithm. </a:t>
            </a:r>
            <a:endParaRPr kumimoji="0" lang="en-US" sz="28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880957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629486" cy="1052016"/>
          </a:xfrm>
        </p:spPr>
        <p:txBody>
          <a:bodyPr anchor="ctr">
            <a:normAutofit fontScale="90000"/>
          </a:bodyPr>
          <a:lstStyle/>
          <a:p>
            <a:pPr algn="just"/>
            <a:r>
              <a:rPr lang="en-US" sz="4000" dirty="0">
                <a:solidFill>
                  <a:schemeClr val="bg1"/>
                </a:solidFill>
                <a:latin typeface="Times New Roman" panose="02020603050405020304" pitchFamily="18" charset="0"/>
                <a:cs typeface="Times New Roman" panose="02020603050405020304" pitchFamily="18" charset="0"/>
              </a:rPr>
              <a:t>Difference between Learnable and Non-Learnable Parameters</a:t>
            </a:r>
            <a:endParaRPr lang="en-US" sz="4000" b="0" i="0" dirty="0">
              <a:solidFill>
                <a:schemeClr val="bg1"/>
              </a:solidFill>
              <a:effectLst/>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F583A53A-544B-47A8-B63E-305F7959992D}"/>
              </a:ext>
            </a:extLst>
          </p:cNvPr>
          <p:cNvGraphicFramePr>
            <a:graphicFrameLocks noGrp="1"/>
          </p:cNvGraphicFramePr>
          <p:nvPr>
            <p:extLst>
              <p:ext uri="{D42A27DB-BD31-4B8C-83A1-F6EECF244321}">
                <p14:modId xmlns:p14="http://schemas.microsoft.com/office/powerpoint/2010/main" val="3870558493"/>
              </p:ext>
            </p:extLst>
          </p:nvPr>
        </p:nvGraphicFramePr>
        <p:xfrm>
          <a:off x="75248" y="1504177"/>
          <a:ext cx="12074547" cy="5330402"/>
        </p:xfrm>
        <a:graphic>
          <a:graphicData uri="http://schemas.openxmlformats.org/drawingml/2006/table">
            <a:tbl>
              <a:tblPr>
                <a:tableStyleId>{5940675A-B579-460E-94D1-54222C63F5DA}</a:tableStyleId>
              </a:tblPr>
              <a:tblGrid>
                <a:gridCol w="1858891">
                  <a:extLst>
                    <a:ext uri="{9D8B030D-6E8A-4147-A177-3AD203B41FA5}">
                      <a16:colId xmlns:a16="http://schemas.microsoft.com/office/drawing/2014/main" val="1306276565"/>
                    </a:ext>
                  </a:extLst>
                </a:gridCol>
                <a:gridCol w="2025441">
                  <a:extLst>
                    <a:ext uri="{9D8B030D-6E8A-4147-A177-3AD203B41FA5}">
                      <a16:colId xmlns:a16="http://schemas.microsoft.com/office/drawing/2014/main" val="3718788546"/>
                    </a:ext>
                  </a:extLst>
                </a:gridCol>
                <a:gridCol w="5662722">
                  <a:extLst>
                    <a:ext uri="{9D8B030D-6E8A-4147-A177-3AD203B41FA5}">
                      <a16:colId xmlns:a16="http://schemas.microsoft.com/office/drawing/2014/main" val="3586529961"/>
                    </a:ext>
                  </a:extLst>
                </a:gridCol>
                <a:gridCol w="2527493">
                  <a:extLst>
                    <a:ext uri="{9D8B030D-6E8A-4147-A177-3AD203B41FA5}">
                      <a16:colId xmlns:a16="http://schemas.microsoft.com/office/drawing/2014/main" val="1915573402"/>
                    </a:ext>
                  </a:extLst>
                </a:gridCol>
              </a:tblGrid>
              <a:tr h="249120">
                <a:tc>
                  <a:txBody>
                    <a:bodyPr/>
                    <a:lstStyle/>
                    <a:p>
                      <a:pPr algn="ctr"/>
                      <a:r>
                        <a:rPr lang="en-IN" sz="1400" b="1" dirty="0">
                          <a:solidFill>
                            <a:srgbClr val="FF0000"/>
                          </a:solidFill>
                        </a:rPr>
                        <a:t>Category</a:t>
                      </a:r>
                      <a:endParaRPr lang="en-IN" sz="1400" dirty="0">
                        <a:solidFill>
                          <a:srgbClr val="FF0000"/>
                        </a:solidFill>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400" b="1" dirty="0">
                          <a:solidFill>
                            <a:srgbClr val="FF0000"/>
                          </a:solidFill>
                        </a:rPr>
                        <a:t>Parameters</a:t>
                      </a:r>
                      <a:endParaRPr lang="en-IN" sz="1400" dirty="0">
                        <a:solidFill>
                          <a:srgbClr val="FF0000"/>
                        </a:solidFill>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400" b="1" dirty="0">
                          <a:solidFill>
                            <a:srgbClr val="FF0000"/>
                          </a:solidFill>
                        </a:rPr>
                        <a:t>Description</a:t>
                      </a:r>
                      <a:endParaRPr lang="en-IN" sz="1400" dirty="0">
                        <a:solidFill>
                          <a:srgbClr val="FF0000"/>
                        </a:solidFill>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400" b="1" dirty="0">
                          <a:solidFill>
                            <a:srgbClr val="FF0000"/>
                          </a:solidFill>
                        </a:rPr>
                        <a:t>Who decides?</a:t>
                      </a:r>
                      <a:endParaRPr lang="en-IN" sz="1400" dirty="0">
                        <a:solidFill>
                          <a:srgbClr val="FF0000"/>
                        </a:solidFill>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451438117"/>
                  </a:ext>
                </a:extLst>
              </a:tr>
              <a:tr h="634103">
                <a:tc rowSpan="4">
                  <a:txBody>
                    <a:bodyPr/>
                    <a:lstStyle/>
                    <a:p>
                      <a:pPr algn="ctr"/>
                      <a:r>
                        <a:rPr lang="en-IN" sz="1800" b="1" dirty="0">
                          <a:solidFill>
                            <a:srgbClr val="C00000"/>
                          </a:solidFill>
                        </a:rPr>
                        <a:t>Learnable Parameters</a:t>
                      </a:r>
                    </a:p>
                    <a:p>
                      <a:pPr algn="ctr"/>
                      <a:r>
                        <a:rPr lang="en-IN" sz="1800" dirty="0">
                          <a:solidFill>
                            <a:srgbClr val="C00000"/>
                          </a:solidFill>
                        </a:rPr>
                        <a:t> (from data</a:t>
                      </a:r>
                      <a:r>
                        <a:rPr lang="en-IN" sz="1400" dirty="0">
                          <a:solidFill>
                            <a:srgbClr val="C00000"/>
                          </a:solidFill>
                        </a:rPr>
                        <a:t>)</a:t>
                      </a:r>
                      <a:endParaRPr lang="en-IN" sz="1400" dirty="0">
                        <a:solidFill>
                          <a:srgbClr val="C00000"/>
                        </a:solidFill>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Split feature</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The feature chosen at a node (e.g., Age, Income)</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Learned from training data</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153860028"/>
                  </a:ext>
                </a:extLst>
              </a:tr>
              <a:tr h="520077">
                <a:tc vMerge="1">
                  <a:txBody>
                    <a:bodyPr/>
                    <a:lstStyle/>
                    <a:p>
                      <a:pPr algn="ctr"/>
                      <a:endParaRPr lang="en-IN" sz="1400" dirty="0">
                        <a:solidFill>
                          <a:srgbClr val="0070C0"/>
                        </a:solidFill>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Split threshold / condition</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The exact value or condition used for the split (e.g., Age &gt; 35)</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Learned from training data</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3791746156"/>
                  </a:ext>
                </a:extLst>
              </a:tr>
              <a:tr h="345578">
                <a:tc vMerge="1">
                  <a:txBody>
                    <a:bodyPr/>
                    <a:lstStyle/>
                    <a:p>
                      <a:pPr algn="ctr"/>
                      <a:endParaRPr lang="en-IN" sz="1400" dirty="0">
                        <a:solidFill>
                          <a:srgbClr val="0070C0"/>
                        </a:solidFill>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Tree structure</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The number of nodes, branches, and arrangement</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Learned from training data</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1146682693"/>
                  </a:ext>
                </a:extLst>
              </a:tr>
              <a:tr h="760928">
                <a:tc vMerge="1">
                  <a:txBody>
                    <a:bodyPr/>
                    <a:lstStyle/>
                    <a:p>
                      <a:pPr algn="ctr"/>
                      <a:endParaRPr lang="en-IN" sz="1400" dirty="0">
                        <a:solidFill>
                          <a:srgbClr val="0070C0"/>
                        </a:solidFill>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Leaf node prediction</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Final Outcome at each leaf:</a:t>
                      </a:r>
                    </a:p>
                    <a:p>
                      <a:pPr algn="ctr"/>
                      <a:r>
                        <a:rPr lang="en-US" sz="1600" dirty="0"/>
                        <a:t> • Classification → class label / probability </a:t>
                      </a:r>
                    </a:p>
                    <a:p>
                      <a:pPr algn="ctr"/>
                      <a:r>
                        <a:rPr lang="en-US" sz="1600" dirty="0"/>
                        <a:t>• Regression → average value</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Learned from training data</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3401072683"/>
                  </a:ext>
                </a:extLst>
              </a:tr>
              <a:tr h="634103">
                <a:tc rowSpan="8">
                  <a:txBody>
                    <a:bodyPr/>
                    <a:lstStyle/>
                    <a:p>
                      <a:pPr algn="ctr"/>
                      <a:r>
                        <a:rPr lang="en-IN" sz="1800" b="1" dirty="0">
                          <a:solidFill>
                            <a:srgbClr val="C00000"/>
                          </a:solidFill>
                        </a:rPr>
                        <a:t>Non-Learnable Parameters</a:t>
                      </a:r>
                      <a:r>
                        <a:rPr lang="en-IN" sz="1800" dirty="0">
                          <a:solidFill>
                            <a:srgbClr val="C00000"/>
                          </a:solidFill>
                        </a:rPr>
                        <a:t> (hyperparameters)</a:t>
                      </a:r>
                      <a:endParaRPr lang="en-IN" sz="1800" dirty="0">
                        <a:solidFill>
                          <a:srgbClr val="C00000"/>
                        </a:solidFill>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Max depth</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Maximum depth of the tree allowed</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Set by user</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3826386420"/>
                  </a:ext>
                </a:extLst>
              </a:tr>
              <a:tr h="345578">
                <a:tc vMerge="1">
                  <a:txBody>
                    <a:bodyPr/>
                    <a:lstStyle/>
                    <a:p>
                      <a:pPr algn="ctr"/>
                      <a:endParaRPr lang="en-IN" sz="14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Min samples split</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Minimum number of samples needed to split a node</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Set by user</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92326703"/>
                  </a:ext>
                </a:extLst>
              </a:tr>
              <a:tr h="345578">
                <a:tc vMerge="1">
                  <a:txBody>
                    <a:bodyPr/>
                    <a:lstStyle/>
                    <a:p>
                      <a:pPr algn="ctr"/>
                      <a:endParaRPr lang="en-IN" sz="14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Min samples leaf</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Minimum number of samples required at a leaf</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Set by user</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1853831907"/>
                  </a:ext>
                </a:extLst>
              </a:tr>
              <a:tr h="345578">
                <a:tc vMerge="1">
                  <a:txBody>
                    <a:bodyPr/>
                    <a:lstStyle/>
                    <a:p>
                      <a:pPr algn="ctr"/>
                      <a:endParaRPr lang="en-IN" sz="14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Criterion</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Measure of impurity or error (Gini, Entropy, MSE, etc.)</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Set by user</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244166346"/>
                  </a:ext>
                </a:extLst>
              </a:tr>
              <a:tr h="279227">
                <a:tc vMerge="1">
                  <a:txBody>
                    <a:bodyPr/>
                    <a:lstStyle/>
                    <a:p>
                      <a:pPr algn="ctr"/>
                      <a:endParaRPr lang="en-IN" sz="14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Max features</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Number of features considered for splitting</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Set by user</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3560273290"/>
                  </a:ext>
                </a:extLst>
              </a:tr>
              <a:tr h="279227">
                <a:tc vMerge="1">
                  <a:txBody>
                    <a:bodyPr/>
                    <a:lstStyle/>
                    <a:p>
                      <a:pPr algn="ctr"/>
                      <a:endParaRPr lang="en-IN" sz="14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Max leaf nodes</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Maximum number of leaf nodes allowed</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Set by user</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4288544586"/>
                  </a:ext>
                </a:extLst>
              </a:tr>
              <a:tr h="279227">
                <a:tc vMerge="1">
                  <a:txBody>
                    <a:bodyPr/>
                    <a:lstStyle/>
                    <a:p>
                      <a:pPr algn="ctr"/>
                      <a:endParaRPr lang="en-IN" sz="14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Splitter</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US" sz="1600" dirty="0"/>
                        <a:t>Strategy for choosing split (best or random)</a:t>
                      </a:r>
                      <a:endParaRPr lang="en-US"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Set by user</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1963941409"/>
                  </a:ext>
                </a:extLst>
              </a:tr>
              <a:tr h="279227">
                <a:tc vMerge="1">
                  <a:txBody>
                    <a:bodyPr/>
                    <a:lstStyle/>
                    <a:p>
                      <a:pPr algn="ctr"/>
                      <a:endParaRPr lang="en-IN" sz="14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b="1" dirty="0"/>
                        <a:t>Random state</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Controls randomness for reproducibility</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tc>
                  <a:txBody>
                    <a:bodyPr/>
                    <a:lstStyle/>
                    <a:p>
                      <a:pPr algn="ctr"/>
                      <a:r>
                        <a:rPr lang="en-IN" sz="1600" dirty="0"/>
                        <a:t>Set by user</a:t>
                      </a:r>
                      <a:endParaRPr lang="en-IN" sz="1600" dirty="0">
                        <a:latin typeface="Times New Roman" panose="02020603050405020304" pitchFamily="18" charset="0"/>
                        <a:cs typeface="Times New Roman" panose="02020603050405020304" pitchFamily="18" charset="0"/>
                      </a:endParaRPr>
                    </a:p>
                  </a:txBody>
                  <a:tcPr marL="38851" marR="38851" marT="19426" marB="19426" anchor="ctr"/>
                </a:tc>
                <a:extLst>
                  <a:ext uri="{0D108BD9-81ED-4DB2-BD59-A6C34878D82A}">
                    <a16:rowId xmlns:a16="http://schemas.microsoft.com/office/drawing/2014/main" val="665756433"/>
                  </a:ext>
                </a:extLst>
              </a:tr>
            </a:tbl>
          </a:graphicData>
        </a:graphic>
      </p:graphicFrame>
    </p:spTree>
    <p:extLst>
      <p:ext uri="{BB962C8B-B14F-4D97-AF65-F5344CB8AC3E}">
        <p14:creationId xmlns:p14="http://schemas.microsoft.com/office/powerpoint/2010/main" val="2837417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Why Tune hyperparameters in Decision Trees?</a:t>
            </a:r>
          </a:p>
        </p:txBody>
      </p:sp>
      <p:sp>
        <p:nvSpPr>
          <p:cNvPr id="10" name="TextBox 9">
            <a:extLst>
              <a:ext uri="{FF2B5EF4-FFF2-40B4-BE49-F238E27FC236}">
                <a16:creationId xmlns:a16="http://schemas.microsoft.com/office/drawing/2014/main" id="{B89B9362-6FED-49BC-89E4-5343E5166FE2}"/>
              </a:ext>
            </a:extLst>
          </p:cNvPr>
          <p:cNvSpPr txBox="1"/>
          <p:nvPr/>
        </p:nvSpPr>
        <p:spPr>
          <a:xfrm>
            <a:off x="403176" y="1601187"/>
            <a:ext cx="11540295" cy="5170646"/>
          </a:xfrm>
          <a:prstGeom prst="rect">
            <a:avLst/>
          </a:prstGeom>
          <a:noFill/>
        </p:spPr>
        <p:txBody>
          <a:bodyPr wrap="square">
            <a:spAutoFit/>
          </a:bodyPr>
          <a:lstStyle/>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While training the machine learning models, the requirement for different sets of hyperparameters arises because of the needs of each dataset and model. </a:t>
            </a: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One such solution to determine the hyperparameter is to perform multiple experiments that allow us to choose a set of hyperparameters that best suits our model. </a:t>
            </a: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This process of selecting the optimal hyperparameter is called</a:t>
            </a:r>
            <a:r>
              <a:rPr kumimoji="0" lang="en-US" sz="2000" b="0" i="0" u="sng"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hyperparameter tuning</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a:t>
            </a: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Tuning hyperparameters is crucial for decision trees for below reasons:</a:t>
            </a: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877888"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IN"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Improved Performance:</a:t>
            </a:r>
          </a:p>
          <a:p>
            <a:pPr marL="877888"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IN"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Reduced Overfitting</a:t>
            </a:r>
          </a:p>
          <a:p>
            <a:pPr marL="877888"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IN"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Enhanced Generalization</a:t>
            </a:r>
          </a:p>
          <a:p>
            <a:pPr marL="877888"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IN"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Addressing Class Imbalance</a:t>
            </a:r>
          </a:p>
          <a:p>
            <a:pPr marL="877888"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Tailoring the Model to Specific Tasks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988670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Why Tune hyperparameters in Decision Trees?</a:t>
            </a:r>
          </a:p>
        </p:txBody>
      </p:sp>
      <p:sp>
        <p:nvSpPr>
          <p:cNvPr id="11" name="TextBox 10">
            <a:extLst>
              <a:ext uri="{FF2B5EF4-FFF2-40B4-BE49-F238E27FC236}">
                <a16:creationId xmlns:a16="http://schemas.microsoft.com/office/drawing/2014/main" id="{84BD5F73-966B-4F59-9B73-4532CB631090}"/>
              </a:ext>
            </a:extLst>
          </p:cNvPr>
          <p:cNvSpPr txBox="1"/>
          <p:nvPr/>
        </p:nvSpPr>
        <p:spPr>
          <a:xfrm>
            <a:off x="328053" y="1741383"/>
            <a:ext cx="11699824" cy="4832092"/>
          </a:xfrm>
          <a:prstGeom prst="rect">
            <a:avLst/>
          </a:prstGeom>
          <a:noFill/>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Reduced Overfitting: </a:t>
            </a: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Decision trees are prone to overfitting, where the model memorizes the training data’s noise instead of learning generalizable patterns. Hyperparameter tuning helps prevent this by controlling the tree’s complexity (e.g., with </a:t>
            </a:r>
            <a:r>
              <a:rPr kumimoji="0" lang="en-IN"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max_depth</a:t>
            </a: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preventing excessive granularity (e.g., with </a:t>
            </a:r>
            <a:r>
              <a:rPr kumimoji="0" lang="en-IN"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min_samples_split</a:t>
            </a: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Addressing Class Imbalance: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Class imbalance occurs when one class has significantly fewer samples than others. Tuning hyperparameters like </a:t>
            </a:r>
            <a:r>
              <a:rPr kumimoji="0" lang="en-US" sz="2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min_weight_fraction_leaf</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allows you to leverage sample weights and ensure the tree doesn’t get biased towards the majority class, leading to more accurate predictions for the minority class.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Enhanced Generalization: </a:t>
            </a:r>
            <a:r>
              <a:rPr kumimoji="0" 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goal is for the decision tree to perform well on unseen data. Tuning hyperparameters helps achieve this by striking a balance between model complexity and flexibility. A well-tuned tree can capture the important trends in the data without overfitting to the specifics of the training set, leading to better performance on new data.</a:t>
            </a: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482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Types of Hyperparameters in Decision Tree</a:t>
            </a:r>
          </a:p>
        </p:txBody>
      </p:sp>
      <p:sp>
        <p:nvSpPr>
          <p:cNvPr id="8" name="TextBox 7">
            <a:extLst>
              <a:ext uri="{FF2B5EF4-FFF2-40B4-BE49-F238E27FC236}">
                <a16:creationId xmlns:a16="http://schemas.microsoft.com/office/drawing/2014/main" id="{76E1422C-2377-4D3A-9CAF-A87970FB3280}"/>
              </a:ext>
            </a:extLst>
          </p:cNvPr>
          <p:cNvSpPr txBox="1"/>
          <p:nvPr/>
        </p:nvSpPr>
        <p:spPr>
          <a:xfrm>
            <a:off x="328052" y="1735266"/>
            <a:ext cx="11535896" cy="452431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Hyperparameter in decision trees are essential settings that controls the behavior and the structure of the model during the training phase.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The major hyperparameters that are used to fine-tune the decision: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1252538" marR="0" lvl="0" indent="-452438"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Criteria</a:t>
            </a:r>
          </a:p>
          <a:p>
            <a:pPr marL="1252538" marR="0" lvl="0" indent="-452438"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max_depth</a:t>
            </a:r>
            <a:endPar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1252538" marR="0" lvl="0" indent="-452438"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IN"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min_samples_split</a:t>
            </a:r>
            <a:endParaRPr kumimoji="0" lang="en-IN"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1252538" marR="0" lvl="0" indent="-452438"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IN"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min_samples_leaf</a:t>
            </a:r>
            <a:endParaRPr kumimoji="0" lang="en-IN"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1252538" marR="0" lvl="0" indent="-452438"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IN"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max_features</a:t>
            </a:r>
            <a:endParaRPr kumimoji="0" lang="en-IN"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1252538" marR="0" lvl="0" indent="-452438"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IN"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min_weight_fraction_leaf</a:t>
            </a:r>
            <a:endParaRPr kumimoji="0" lang="en-IN"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N" sz="2400" b="1" i="0" u="none" strike="noStrike" kern="1200" cap="none" spc="0" normalizeH="0" baseline="0" noProof="0" dirty="0">
              <a:ln>
                <a:noFill/>
              </a:ln>
              <a:solidFill>
                <a:srgbClr val="273239"/>
              </a:solidFill>
              <a:effectLst/>
              <a:uLnTx/>
              <a:uFillTx/>
              <a:latin typeface="Nunito" pitchFamily="2" charset="0"/>
              <a:ea typeface="+mn-ea"/>
              <a:cs typeface="+mn-cs"/>
            </a:endParaRPr>
          </a:p>
        </p:txBody>
      </p:sp>
      <p:pic>
        <p:nvPicPr>
          <p:cNvPr id="2050" name="Picture 2">
            <a:extLst>
              <a:ext uri="{FF2B5EF4-FFF2-40B4-BE49-F238E27FC236}">
                <a16:creationId xmlns:a16="http://schemas.microsoft.com/office/drawing/2014/main" id="{A90F7916-C8FA-4EDA-9498-9753E20B38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6448" y="3429000"/>
            <a:ext cx="6667500" cy="210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560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Types of Hyperparameters in Decision Tree</a:t>
            </a:r>
          </a:p>
        </p:txBody>
      </p:sp>
      <p:sp>
        <p:nvSpPr>
          <p:cNvPr id="8" name="TextBox 7">
            <a:extLst>
              <a:ext uri="{FF2B5EF4-FFF2-40B4-BE49-F238E27FC236}">
                <a16:creationId xmlns:a16="http://schemas.microsoft.com/office/drawing/2014/main" id="{76E1422C-2377-4D3A-9CAF-A87970FB3280}"/>
              </a:ext>
            </a:extLst>
          </p:cNvPr>
          <p:cNvSpPr txBox="1"/>
          <p:nvPr/>
        </p:nvSpPr>
        <p:spPr>
          <a:xfrm>
            <a:off x="159434" y="1650858"/>
            <a:ext cx="11873132" cy="3570208"/>
          </a:xfrm>
          <a:prstGeom prst="rect">
            <a:avLst/>
          </a:prstGeom>
          <a:noFill/>
        </p:spPr>
        <p:txBody>
          <a:bodyPr wrap="square">
            <a:spAutoFit/>
          </a:bodyPr>
          <a:lstStyle/>
          <a:p>
            <a:pPr marL="342900"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r>
              <a:rPr kumimoji="0" lang="en-US" sz="22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Criteria</a:t>
            </a:r>
            <a:r>
              <a:rPr kumimoji="0" lang="en-US" sz="2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0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 quality of the split in the decision tree is measured by the function called criteria</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 criteria support two types such as </a:t>
            </a:r>
            <a:r>
              <a:rPr kumimoji="0" lang="en-US" sz="2000" b="1" i="0"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gini</a:t>
            </a:r>
            <a:r>
              <a:rPr kumimoji="0" lang="en-US" sz="20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(Gini impurity) </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and </a:t>
            </a:r>
            <a:r>
              <a:rPr kumimoji="0" lang="en-US" sz="20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entropy (information gain).</a:t>
            </a:r>
          </a:p>
          <a:p>
            <a:pPr marL="0" marR="0" lvl="0" indent="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342900"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Gini index – Gini impurity or Gini index is the measure that parts the probability distributions of the target attribute’s values. It splits the node in a way that yields the least amount of impurity.</a:t>
            </a:r>
          </a:p>
          <a:p>
            <a:pPr marL="342900"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Information gain – It is an impurity measure that uses the entropy measure to spilt a node in a way that it yields the most amount of information gain.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srgbClr val="222832"/>
                </a:solidFill>
                <a:effectLst/>
                <a:uLnTx/>
                <a:uFillTx/>
                <a:latin typeface="-apple-system"/>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srgbClr val="222832"/>
                </a:solidFill>
                <a:effectLst/>
                <a:uLnTx/>
                <a:uFillTx/>
                <a:latin typeface="-apple-system"/>
                <a:ea typeface="+mn-ea"/>
                <a:cs typeface="+mn-cs"/>
              </a:rPr>
              <a:t>			          </a:t>
            </a:r>
            <a:r>
              <a:rPr kumimoji="0" lang="en-IN" sz="2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criterion</a:t>
            </a:r>
            <a:r>
              <a:rPr kumimoji="0" lang="en-IN" sz="2000" b="1" i="1"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a:t>
            </a:r>
            <a:r>
              <a:rPr kumimoji="0" lang="en-IN" sz="2000" b="1" i="1"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gini</a:t>
            </a:r>
            <a:r>
              <a:rPr kumimoji="0" lang="en-IN" sz="2000" b="1" i="1"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“entropy”}, default=“</a:t>
            </a:r>
            <a:r>
              <a:rPr kumimoji="0" lang="en-IN" sz="2000" b="1" i="1"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gini</a:t>
            </a:r>
            <a:r>
              <a:rPr kumimoji="0" lang="en-IN" sz="2000" b="1" i="1"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2400" b="1" i="1" u="none" strike="noStrike" kern="1200" cap="none" spc="0" normalizeH="0" baseline="0" noProof="0" dirty="0">
              <a:ln>
                <a:noFill/>
              </a:ln>
              <a:solidFill>
                <a:srgbClr val="222832"/>
              </a:solidFill>
              <a:effectLst/>
              <a:uLnTx/>
              <a:uFillTx/>
              <a:latin typeface="-apple-system"/>
              <a:ea typeface="+mn-ea"/>
              <a:cs typeface="Times New Roman" panose="02020603050405020304" pitchFamily="18" charset="0"/>
            </a:endParaRPr>
          </a:p>
        </p:txBody>
      </p:sp>
    </p:spTree>
    <p:extLst>
      <p:ext uri="{BB962C8B-B14F-4D97-AF65-F5344CB8AC3E}">
        <p14:creationId xmlns:p14="http://schemas.microsoft.com/office/powerpoint/2010/main" val="1067664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Types of Hyperparameters in Decision Tree</a:t>
            </a:r>
          </a:p>
        </p:txBody>
      </p:sp>
      <p:sp>
        <p:nvSpPr>
          <p:cNvPr id="8" name="TextBox 7">
            <a:extLst>
              <a:ext uri="{FF2B5EF4-FFF2-40B4-BE49-F238E27FC236}">
                <a16:creationId xmlns:a16="http://schemas.microsoft.com/office/drawing/2014/main" id="{76E1422C-2377-4D3A-9CAF-A87970FB3280}"/>
              </a:ext>
            </a:extLst>
          </p:cNvPr>
          <p:cNvSpPr txBox="1"/>
          <p:nvPr/>
        </p:nvSpPr>
        <p:spPr>
          <a:xfrm>
            <a:off x="159434" y="1594586"/>
            <a:ext cx="11873132" cy="5139869"/>
          </a:xfrm>
          <a:prstGeom prst="rect">
            <a:avLst/>
          </a:prstGeom>
          <a:noFill/>
        </p:spPr>
        <p:txBody>
          <a:bodyPr wrap="square">
            <a:spAutoFit/>
          </a:bodyPr>
          <a:lstStyle/>
          <a:p>
            <a:pPr marL="342900"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r>
              <a:rPr kumimoji="0" lang="en-US" sz="22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max_depth</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a:p>
            <a:pPr marL="342900"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It</a:t>
            </a:r>
            <a:r>
              <a:rPr kumimoji="0" lang="en-US" sz="2000" b="1" i="1"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controls the maximum depth to which the decision tree is allowed to grow. </a:t>
            </a:r>
          </a:p>
          <a:p>
            <a:pPr marL="342900"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When the </a:t>
            </a:r>
            <a:r>
              <a:rPr kumimoji="0" lang="en-US" sz="2000" b="0" i="1"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max_depth</a:t>
            </a:r>
            <a:r>
              <a:rPr kumimoji="0" lang="en-US" sz="2000" b="1" i="1"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is deeper it allows the tree to capture more complex patterns in the training data potentially reducing the training error. </a:t>
            </a:r>
          </a:p>
          <a:p>
            <a:pPr marL="342900"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However, setting </a:t>
            </a:r>
            <a:r>
              <a:rPr kumimoji="0" lang="en-US" sz="2000" b="0" i="1"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max_depth</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too high can lead to overfitting where the model memorizes the noise in the training data. </a:t>
            </a:r>
          </a:p>
          <a:p>
            <a:pPr marL="342900"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It is very important to tune </a:t>
            </a:r>
            <a:r>
              <a:rPr kumimoji="0" lang="en-US" sz="2000" b="0" i="1"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max_depth</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carefully to find the right balance between model complexity and generalization performance</a:t>
            </a:r>
            <a:r>
              <a:rPr kumimoji="0" lang="en-US" sz="2400" b="0" i="0" u="none" strike="noStrike" kern="1200" cap="none" spc="0" normalizeH="0" baseline="0" noProof="0" dirty="0">
                <a:ln>
                  <a:noFill/>
                </a:ln>
                <a:solidFill>
                  <a:srgbClr val="273239"/>
                </a:solidFill>
                <a:effectLst/>
                <a:uLnTx/>
                <a:uFillTx/>
                <a:latin typeface="Nunito" pitchFamily="2" charset="0"/>
                <a:ea typeface="+mn-ea"/>
                <a:cs typeface="+mn-cs"/>
              </a:rPr>
              <a:t>.</a:t>
            </a: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srgbClr val="222832"/>
                </a:solidFill>
                <a:effectLst/>
                <a:uLnTx/>
                <a:uFillTx/>
                <a:latin typeface="-apple-system"/>
                <a:ea typeface="+mn-ea"/>
                <a:cs typeface="+mn-cs"/>
              </a:rPr>
              <a:t>				</a:t>
            </a:r>
            <a:r>
              <a:rPr kumimoji="0" lang="en-IN" sz="20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max_depth</a:t>
            </a:r>
            <a:r>
              <a:rPr kumimoji="0" lang="en-IN" sz="2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a:t>
            </a:r>
            <a:r>
              <a:rPr kumimoji="0" lang="en-IN" sz="2000" b="1" i="1"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int, default = None</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IN" sz="2000" b="1" i="1"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Example: </a:t>
            </a:r>
          </a:p>
          <a:p>
            <a:pPr marL="457200" marR="0" lvl="0" indent="-457200" algn="just" defTabSz="914400" rtl="0" eaLnBrk="1" fontAlgn="base" latinLnBrk="0" hangingPunct="1">
              <a:lnSpc>
                <a:spcPct val="100000"/>
              </a:lnSpc>
              <a:spcBef>
                <a:spcPts val="0"/>
              </a:spcBef>
              <a:spcAft>
                <a:spcPts val="0"/>
              </a:spcAft>
              <a:buClrTx/>
              <a:buSzTx/>
              <a:buFontTx/>
              <a:buAutoNum type="arabicParenR"/>
              <a:tabLst/>
              <a:defRPr/>
            </a:pPr>
            <a:r>
              <a:rPr kumimoji="0" lang="en-US" sz="20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max_depth</a:t>
            </a:r>
            <a:r>
              <a:rPr kumimoji="0" lang="en-US" sz="2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 3 limits the tree to three levels, achieving moderate complexity and reducing overfitting risk.</a:t>
            </a:r>
          </a:p>
          <a:p>
            <a:pPr marL="457200" marR="0" lvl="0" indent="-457200" algn="just" defTabSz="914400" rtl="0" eaLnBrk="1" fontAlgn="base" latinLnBrk="0" hangingPunct="1">
              <a:lnSpc>
                <a:spcPct val="100000"/>
              </a:lnSpc>
              <a:spcBef>
                <a:spcPts val="0"/>
              </a:spcBef>
              <a:spcAft>
                <a:spcPts val="0"/>
              </a:spcAft>
              <a:buClrTx/>
              <a:buSzTx/>
              <a:buFontTx/>
              <a:buAutoNum type="arabicParenR"/>
              <a:tabLst/>
              <a:defRPr/>
            </a:pPr>
            <a:endParaRPr kumimoji="0" lang="en-US" sz="2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pPr marL="457200" marR="0" lvl="0" indent="-457200" algn="just" defTabSz="914400" rtl="0" eaLnBrk="1" fontAlgn="base" latinLnBrk="0" hangingPunct="1">
              <a:lnSpc>
                <a:spcPct val="100000"/>
              </a:lnSpc>
              <a:spcBef>
                <a:spcPts val="0"/>
              </a:spcBef>
              <a:spcAft>
                <a:spcPts val="0"/>
              </a:spcAft>
              <a:buClrTx/>
              <a:buSzTx/>
              <a:buFontTx/>
              <a:buAutoNum type="arabicParenR"/>
              <a:tabLst/>
              <a:defRPr/>
            </a:pPr>
            <a:r>
              <a:rPr kumimoji="0" lang="en-US" sz="20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max_depth</a:t>
            </a:r>
            <a:r>
              <a:rPr kumimoji="0" lang="en-US" sz="2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 None, then nodes are expanded until all leaves are pure or until all leaves contain less than </a:t>
            </a:r>
            <a:r>
              <a:rPr kumimoji="0" lang="en-US" sz="20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min_samples_split</a:t>
            </a:r>
            <a:r>
              <a:rPr kumimoji="0" lang="en-US" sz="2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samples</a:t>
            </a:r>
          </a:p>
        </p:txBody>
      </p:sp>
    </p:spTree>
    <p:extLst>
      <p:ext uri="{BB962C8B-B14F-4D97-AF65-F5344CB8AC3E}">
        <p14:creationId xmlns:p14="http://schemas.microsoft.com/office/powerpoint/2010/main" val="387801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Types of Hyperparameters in Decision Tree</a:t>
            </a:r>
          </a:p>
        </p:txBody>
      </p:sp>
      <p:sp>
        <p:nvSpPr>
          <p:cNvPr id="9" name="TextBox 8">
            <a:extLst>
              <a:ext uri="{FF2B5EF4-FFF2-40B4-BE49-F238E27FC236}">
                <a16:creationId xmlns:a16="http://schemas.microsoft.com/office/drawing/2014/main" id="{8FC76732-76A9-4D1A-92FF-2F5249C071C2}"/>
              </a:ext>
            </a:extLst>
          </p:cNvPr>
          <p:cNvSpPr txBox="1"/>
          <p:nvPr/>
        </p:nvSpPr>
        <p:spPr>
          <a:xfrm>
            <a:off x="88895" y="1447630"/>
            <a:ext cx="8376058"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Problem: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Consider the following decision tree: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The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root node</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splits into two child nodes (left and right).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left child node</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is a leaf node (it does not split further).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right child node</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splits into two more child nodes.</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right child’s left child</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is a leaf node.</a:t>
            </a:r>
          </a:p>
          <a:p>
            <a:pPr marL="1143000" marR="0" lvl="2"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right child’s right child</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splits into two leaf nodes.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What is the depth of this decision tree?</a:t>
            </a:r>
          </a:p>
        </p:txBody>
      </p:sp>
      <p:pic>
        <p:nvPicPr>
          <p:cNvPr id="5" name="Picture 4">
            <a:extLst>
              <a:ext uri="{FF2B5EF4-FFF2-40B4-BE49-F238E27FC236}">
                <a16:creationId xmlns:a16="http://schemas.microsoft.com/office/drawing/2014/main" id="{55EFABFB-A1D7-480F-A43A-200DAE81195D}"/>
              </a:ext>
            </a:extLst>
          </p:cNvPr>
          <p:cNvPicPr>
            <a:picLocks noChangeAspect="1"/>
          </p:cNvPicPr>
          <p:nvPr/>
        </p:nvPicPr>
        <p:blipFill>
          <a:blip r:embed="rId2"/>
          <a:stretch>
            <a:fillRect/>
          </a:stretch>
        </p:blipFill>
        <p:spPr>
          <a:xfrm>
            <a:off x="7634763" y="1624169"/>
            <a:ext cx="3127023" cy="2185991"/>
          </a:xfrm>
          <a:prstGeom prst="rect">
            <a:avLst/>
          </a:prstGeom>
        </p:spPr>
      </p:pic>
      <p:sp>
        <p:nvSpPr>
          <p:cNvPr id="13" name="TextBox 12">
            <a:extLst>
              <a:ext uri="{FF2B5EF4-FFF2-40B4-BE49-F238E27FC236}">
                <a16:creationId xmlns:a16="http://schemas.microsoft.com/office/drawing/2014/main" id="{FC2FCBB2-A78E-4D85-8DB8-64444A397052}"/>
              </a:ext>
            </a:extLst>
          </p:cNvPr>
          <p:cNvSpPr txBox="1"/>
          <p:nvPr/>
        </p:nvSpPr>
        <p:spPr>
          <a:xfrm>
            <a:off x="88895" y="3380479"/>
            <a:ext cx="11929802"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Solution:</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Root Node</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Depth of 0 (starting point).</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Left Child of Root</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This is a leaf node, so it has no further children. The depth of this branch is 1.</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Right Child of Root (Node1)</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This node splits into two children, meaning we continue down this path.</a:t>
            </a:r>
          </a:p>
          <a:p>
            <a:pPr marL="742950" marR="0" lvl="1"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left child of Node1 is a leaf node, so the depth of this branch is 2.</a:t>
            </a:r>
          </a:p>
          <a:p>
            <a:pPr marL="742950" marR="0" lvl="1" indent="-2857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right child of Node1 (Node2) further splits into two leaf nodes. Since it adds another layer of depth, the depth of this branch is 3.</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Finding the Maximum Depth</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The depth of the left branch is 1, and the depth of the right branch is 3. The depth of the entire tree is the maximum of these two values.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Max Depth = max (1,3) = 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Final Answer: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depth of the decision tree is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p:txBody>
      </p:sp>
    </p:spTree>
    <p:extLst>
      <p:ext uri="{BB962C8B-B14F-4D97-AF65-F5344CB8AC3E}">
        <p14:creationId xmlns:p14="http://schemas.microsoft.com/office/powerpoint/2010/main" val="2601140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fontScale="90000"/>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Types of Hyperparameters in Decision Tree (GATE)</a:t>
            </a:r>
          </a:p>
        </p:txBody>
      </p:sp>
      <p:sp>
        <p:nvSpPr>
          <p:cNvPr id="15" name="TextBox 14">
            <a:extLst>
              <a:ext uri="{FF2B5EF4-FFF2-40B4-BE49-F238E27FC236}">
                <a16:creationId xmlns:a16="http://schemas.microsoft.com/office/drawing/2014/main" id="{87FE6C3D-2B59-4EB1-B848-929C76DEABE1}"/>
              </a:ext>
            </a:extLst>
          </p:cNvPr>
          <p:cNvSpPr txBox="1"/>
          <p:nvPr/>
        </p:nvSpPr>
        <p:spPr>
          <a:xfrm>
            <a:off x="306219" y="1747496"/>
            <a:ext cx="1160911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Q. Suppose you have a binary decision tree with a total of 63 nodes. calculate the depth (𝑑) of the decision tree.</a:t>
            </a:r>
          </a:p>
        </p:txBody>
      </p:sp>
      <p:pic>
        <p:nvPicPr>
          <p:cNvPr id="8" name="Picture 7">
            <a:extLst>
              <a:ext uri="{FF2B5EF4-FFF2-40B4-BE49-F238E27FC236}">
                <a16:creationId xmlns:a16="http://schemas.microsoft.com/office/drawing/2014/main" id="{0B8B0E45-710A-49AC-B9F9-979FB2F64FCA}"/>
              </a:ext>
            </a:extLst>
          </p:cNvPr>
          <p:cNvPicPr>
            <a:picLocks noChangeAspect="1"/>
          </p:cNvPicPr>
          <p:nvPr/>
        </p:nvPicPr>
        <p:blipFill>
          <a:blip r:embed="rId2"/>
          <a:stretch>
            <a:fillRect/>
          </a:stretch>
        </p:blipFill>
        <p:spPr>
          <a:xfrm>
            <a:off x="467896" y="2405514"/>
            <a:ext cx="5941187" cy="4224342"/>
          </a:xfrm>
          <a:prstGeom prst="rect">
            <a:avLst/>
          </a:prstGeom>
        </p:spPr>
      </p:pic>
      <p:pic>
        <p:nvPicPr>
          <p:cNvPr id="12" name="Picture 11">
            <a:extLst>
              <a:ext uri="{FF2B5EF4-FFF2-40B4-BE49-F238E27FC236}">
                <a16:creationId xmlns:a16="http://schemas.microsoft.com/office/drawing/2014/main" id="{8829FCC6-3EC9-488A-A479-7A657A6D28FB}"/>
              </a:ext>
            </a:extLst>
          </p:cNvPr>
          <p:cNvPicPr>
            <a:picLocks noChangeAspect="1"/>
          </p:cNvPicPr>
          <p:nvPr/>
        </p:nvPicPr>
        <p:blipFill>
          <a:blip r:embed="rId3"/>
          <a:stretch>
            <a:fillRect/>
          </a:stretch>
        </p:blipFill>
        <p:spPr>
          <a:xfrm>
            <a:off x="6264959" y="2513272"/>
            <a:ext cx="5640280" cy="3043466"/>
          </a:xfrm>
          <a:prstGeom prst="rect">
            <a:avLst/>
          </a:prstGeom>
        </p:spPr>
      </p:pic>
    </p:spTree>
    <p:extLst>
      <p:ext uri="{BB962C8B-B14F-4D97-AF65-F5344CB8AC3E}">
        <p14:creationId xmlns:p14="http://schemas.microsoft.com/office/powerpoint/2010/main" val="1074643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dirty="0">
                <a:solidFill>
                  <a:schemeClr val="bg1"/>
                </a:solidFill>
                <a:latin typeface="Times New Roman" panose="02020603050405020304" pitchFamily="18" charset="0"/>
                <a:cs typeface="Times New Roman" panose="02020603050405020304" pitchFamily="18" charset="0"/>
              </a:rPr>
              <a:t>Impact of Depth on</a:t>
            </a:r>
            <a:r>
              <a:rPr lang="en-US" sz="4000" b="1" i="0" dirty="0">
                <a:solidFill>
                  <a:schemeClr val="bg1"/>
                </a:solidFill>
                <a:effectLst/>
                <a:latin typeface="Times New Roman" panose="02020603050405020304" pitchFamily="18" charset="0"/>
                <a:cs typeface="Times New Roman" panose="02020603050405020304" pitchFamily="18" charset="0"/>
              </a:rPr>
              <a:t> Decision Tree</a:t>
            </a:r>
          </a:p>
        </p:txBody>
      </p:sp>
      <p:sp>
        <p:nvSpPr>
          <p:cNvPr id="11" name="TextBox 10">
            <a:extLst>
              <a:ext uri="{FF2B5EF4-FFF2-40B4-BE49-F238E27FC236}">
                <a16:creationId xmlns:a16="http://schemas.microsoft.com/office/drawing/2014/main" id="{937F9EDA-070F-476C-92A3-9674B43A6398}"/>
              </a:ext>
            </a:extLst>
          </p:cNvPr>
          <p:cNvSpPr txBox="1"/>
          <p:nvPr/>
        </p:nvSpPr>
        <p:spPr>
          <a:xfrm>
            <a:off x="618759" y="1741383"/>
            <a:ext cx="10410312" cy="3477875"/>
          </a:xfrm>
          <a:prstGeom prst="rect">
            <a:avLst/>
          </a:prstGeom>
          <a:noFill/>
        </p:spPr>
        <p:txBody>
          <a:bodyPr wrap="square">
            <a:spAutoFit/>
          </a:bodyPr>
          <a:lstStyle/>
          <a:p>
            <a:pPr marL="266700" marR="0" lvl="0" indent="-266700" algn="just" defTabSz="914400" rtl="0" eaLnBrk="1" fontAlgn="base" latinLnBrk="0" hangingPunct="1">
              <a:lnSpc>
                <a:spcPct val="100000"/>
              </a:lnSpc>
              <a:spcBef>
                <a:spcPts val="0"/>
              </a:spcBef>
              <a:spcAft>
                <a:spcPts val="0"/>
              </a:spcAft>
              <a:buClrTx/>
              <a:buSzTx/>
              <a:buFont typeface="+mj-lt"/>
              <a:buAutoNum type="arabicPeriod"/>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Underfitting (Shallow Trees)</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When a decision tree is too shallow, it may not capture enough patterns from the data. This can lead to high bias and low variance, resulting in poor accuracy on both the training and test sets. In such cases, increasing the tree depth can improve accuracy by allowing the tree to capture more complex patterns in the data.</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266700" marR="0" lvl="0" indent="-266700" algn="just" defTabSz="914400" rtl="0" eaLnBrk="1" fontAlgn="base" latinLnBrk="0" hangingPunct="1">
              <a:lnSpc>
                <a:spcPct val="100000"/>
              </a:lnSpc>
              <a:spcBef>
                <a:spcPts val="0"/>
              </a:spcBef>
              <a:spcAft>
                <a:spcPts val="0"/>
              </a:spcAft>
              <a:buClrTx/>
              <a:buSzTx/>
              <a:buFont typeface="+mj-lt"/>
              <a:buAutoNum type="arabicPeriod" startAt="2"/>
              <a:tabLst/>
              <a:defRPr/>
            </a:pPr>
            <a:r>
              <a:rPr kumimoji="0" lang="en-US" sz="22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Overfitting (Deep Trees)</a:t>
            </a: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On the other hand, when a decision tree is too deep, it may memorize the training data instead of learning general patterns. This can lead to high variance and low bias, resulting in high accuracy on the training set but poor performance on the test set. In this case, reducing the tree depth can improve generalization and hence improve accuracy on unseen data.</a:t>
            </a:r>
          </a:p>
        </p:txBody>
      </p:sp>
      <p:sp>
        <p:nvSpPr>
          <p:cNvPr id="13" name="TextBox 12">
            <a:extLst>
              <a:ext uri="{FF2B5EF4-FFF2-40B4-BE49-F238E27FC236}">
                <a16:creationId xmlns:a16="http://schemas.microsoft.com/office/drawing/2014/main" id="{EBE23EFF-E958-400D-ABF1-DD57CF97DCBB}"/>
              </a:ext>
            </a:extLst>
          </p:cNvPr>
          <p:cNvSpPr txBox="1"/>
          <p:nvPr/>
        </p:nvSpPr>
        <p:spPr>
          <a:xfrm>
            <a:off x="2833371" y="5627801"/>
            <a:ext cx="609834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Note: 	In overfitting, </a:t>
            </a:r>
            <a:r>
              <a:rPr kumimoji="0" lang="en-IN" sz="22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max_depth</a:t>
            </a:r>
            <a:r>
              <a:rPr kumimoji="0" lang="en-IN" sz="2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none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In underfitting, </a:t>
            </a:r>
            <a:r>
              <a:rPr kumimoji="0" lang="en-IN" sz="22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max_depth</a:t>
            </a:r>
            <a:r>
              <a:rPr kumimoji="0" lang="en-IN" sz="2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=1</a:t>
            </a:r>
          </a:p>
        </p:txBody>
      </p:sp>
    </p:spTree>
    <p:extLst>
      <p:ext uri="{BB962C8B-B14F-4D97-AF65-F5344CB8AC3E}">
        <p14:creationId xmlns:p14="http://schemas.microsoft.com/office/powerpoint/2010/main" val="1891417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Types of Hyperparameters in Decision Tree</a:t>
            </a:r>
          </a:p>
        </p:txBody>
      </p:sp>
      <p:sp>
        <p:nvSpPr>
          <p:cNvPr id="8" name="TextBox 7">
            <a:extLst>
              <a:ext uri="{FF2B5EF4-FFF2-40B4-BE49-F238E27FC236}">
                <a16:creationId xmlns:a16="http://schemas.microsoft.com/office/drawing/2014/main" id="{76E1422C-2377-4D3A-9CAF-A87970FB3280}"/>
              </a:ext>
            </a:extLst>
          </p:cNvPr>
          <p:cNvSpPr txBox="1"/>
          <p:nvPr/>
        </p:nvSpPr>
        <p:spPr>
          <a:xfrm>
            <a:off x="159434" y="1594586"/>
            <a:ext cx="11873132" cy="3416320"/>
          </a:xfrm>
          <a:prstGeom prst="rect">
            <a:avLst/>
          </a:prstGeom>
          <a:noFill/>
        </p:spPr>
        <p:txBody>
          <a:bodyPr wrap="square">
            <a:spAutoFit/>
          </a:bodyPr>
          <a:lstStyle/>
          <a:p>
            <a:pPr marL="342900" marR="0" lvl="0" indent="-342900" algn="just" defTabSz="914400" rtl="0" eaLnBrk="1" fontAlgn="base" latinLnBrk="0" hangingPunct="1">
              <a:lnSpc>
                <a:spcPct val="100000"/>
              </a:lnSpc>
              <a:spcBef>
                <a:spcPts val="0"/>
              </a:spcBef>
              <a:spcAft>
                <a:spcPts val="0"/>
              </a:spcAft>
              <a:buClrTx/>
              <a:buSzTx/>
              <a:buFont typeface="Wingdings" panose="05000000000000000000" pitchFamily="2" charset="2"/>
              <a:buChar char="q"/>
              <a:tabLst/>
              <a:defRPr/>
            </a:pPr>
            <a:r>
              <a:rPr kumimoji="0" lang="en-US" sz="22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r>
              <a:rPr kumimoji="0" lang="en-US" sz="2400" b="1" i="1"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min_sample_split</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a:p>
            <a:pPr marL="801688" marR="0" lvl="0" indent="-350838"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It defines the minimal number of samples that are needed to split a node. </a:t>
            </a:r>
          </a:p>
          <a:p>
            <a:pPr marL="801688" marR="0" lvl="0" indent="-350838"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It should be noted that the </a:t>
            </a:r>
            <a:r>
              <a:rPr kumimoji="0" lang="en-US" sz="2400" b="0" i="1"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min_samples_split</a:t>
            </a: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works as a threshold to split a node in a decision tree. </a:t>
            </a:r>
          </a:p>
          <a:p>
            <a:pPr marL="801688" marR="0" lvl="0" indent="-350838"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If the number of samples in a node is less than </a:t>
            </a:r>
            <a:r>
              <a:rPr kumimoji="0" lang="en-US" sz="2400" b="0" i="1"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min_samples_split</a:t>
            </a:r>
            <a:r>
              <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the node will not be split, and it will turn into a leaf node. </a:t>
            </a:r>
          </a:p>
          <a:p>
            <a:pPr marL="801688" marR="0" lvl="0" indent="-350838"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endParaRPr kumimoji="0" lang="en-US" sz="24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450850" marR="0" lvl="0" indent="0" algn="just" defTabSz="914400" rtl="0" eaLnBrk="1" fontAlgn="base"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222832"/>
                </a:solidFill>
                <a:effectLst/>
                <a:uLnTx/>
                <a:uFillTx/>
                <a:latin typeface="-apple-system"/>
                <a:ea typeface="+mn-ea"/>
                <a:cs typeface="+mn-cs"/>
              </a:rPr>
              <a:t>			</a:t>
            </a:r>
            <a:r>
              <a:rPr kumimoji="0" lang="en-IN" sz="2400" b="1" i="0" u="none" strike="noStrike" kern="1200" cap="none" spc="0" normalizeH="0" baseline="0" noProof="0" dirty="0" err="1">
                <a:ln>
                  <a:noFill/>
                </a:ln>
                <a:solidFill>
                  <a:srgbClr val="0070C0"/>
                </a:solidFill>
                <a:effectLst/>
                <a:uLnTx/>
                <a:uFillTx/>
                <a:latin typeface="-apple-system"/>
                <a:ea typeface="+mn-ea"/>
                <a:cs typeface="+mn-cs"/>
              </a:rPr>
              <a:t>min_samples_split</a:t>
            </a:r>
            <a:r>
              <a:rPr kumimoji="0" lang="en-IN" sz="2400" b="1" i="0" u="none" strike="noStrike" kern="1200" cap="none" spc="0" normalizeH="0" baseline="0" noProof="0" dirty="0">
                <a:ln>
                  <a:noFill/>
                </a:ln>
                <a:solidFill>
                  <a:srgbClr val="0070C0"/>
                </a:solidFill>
                <a:effectLst/>
                <a:uLnTx/>
                <a:uFillTx/>
                <a:latin typeface="-apple-system"/>
                <a:ea typeface="+mn-ea"/>
                <a:cs typeface="+mn-cs"/>
              </a:rPr>
              <a:t>: </a:t>
            </a:r>
            <a:r>
              <a:rPr kumimoji="0" lang="en-IN" sz="2400" b="1" i="1" u="none" strike="noStrike" kern="1200" cap="none" spc="0" normalizeH="0" baseline="0" noProof="0" dirty="0">
                <a:ln>
                  <a:noFill/>
                </a:ln>
                <a:solidFill>
                  <a:srgbClr val="0070C0"/>
                </a:solidFill>
                <a:effectLst/>
                <a:uLnTx/>
                <a:uFillTx/>
                <a:latin typeface="-apple-system"/>
                <a:ea typeface="+mn-ea"/>
                <a:cs typeface="+mn-cs"/>
              </a:rPr>
              <a:t>int or float, default=2</a:t>
            </a:r>
          </a:p>
          <a:p>
            <a:pPr marL="450850" marR="0" lvl="0" indent="0" algn="just" defTabSz="914400" rtl="0" eaLnBrk="1" fontAlgn="base" latinLnBrk="0" hangingPunct="1">
              <a:lnSpc>
                <a:spcPct val="100000"/>
              </a:lnSpc>
              <a:spcBef>
                <a:spcPts val="0"/>
              </a:spcBef>
              <a:spcAft>
                <a:spcPts val="0"/>
              </a:spcAft>
              <a:buClrTx/>
              <a:buSzTx/>
              <a:buFontTx/>
              <a:buNone/>
              <a:tabLst/>
              <a:defRPr/>
            </a:pPr>
            <a:endParaRPr kumimoji="0" lang="en-IN" sz="2400" b="1" i="1" u="none" strike="noStrike" kern="1200" cap="none" spc="0" normalizeH="0" baseline="0" noProof="0" dirty="0">
              <a:ln>
                <a:noFill/>
              </a:ln>
              <a:solidFill>
                <a:srgbClr val="222832"/>
              </a:solidFill>
              <a:effectLst/>
              <a:uLnTx/>
              <a:uFillTx/>
              <a:latin typeface="-apple-system"/>
              <a:ea typeface="+mn-ea"/>
              <a:cs typeface="Times New Roman" panose="02020603050405020304" pitchFamily="18" charset="0"/>
            </a:endParaRPr>
          </a:p>
        </p:txBody>
      </p:sp>
    </p:spTree>
    <p:extLst>
      <p:ext uri="{BB962C8B-B14F-4D97-AF65-F5344CB8AC3E}">
        <p14:creationId xmlns:p14="http://schemas.microsoft.com/office/powerpoint/2010/main" val="3666356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Types of Hyperparameters in Decision Tree</a:t>
            </a:r>
          </a:p>
        </p:txBody>
      </p:sp>
      <p:sp>
        <p:nvSpPr>
          <p:cNvPr id="10" name="TextBox 9">
            <a:extLst>
              <a:ext uri="{FF2B5EF4-FFF2-40B4-BE49-F238E27FC236}">
                <a16:creationId xmlns:a16="http://schemas.microsoft.com/office/drawing/2014/main" id="{B71C62ED-0072-4E04-B631-D639115A298C}"/>
              </a:ext>
            </a:extLst>
          </p:cNvPr>
          <p:cNvSpPr txBox="1"/>
          <p:nvPr/>
        </p:nvSpPr>
        <p:spPr>
          <a:xfrm>
            <a:off x="271780" y="1466280"/>
            <a:ext cx="11643553" cy="381642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min_samples_leaf</a:t>
            </a:r>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minimum number of samples required to be at a leaf node.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 split point at any depth will only be considered if it leaves at least </a:t>
            </a:r>
            <a:r>
              <a:rPr kumimoji="0" lang="en-US" sz="20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min_samples_leaf</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training samples in each of the left and right branches.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This may have the effect of smoothing the model, especially in regression.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0850" marR="0" lvl="0" indent="0" algn="just"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srgbClr val="0070C0"/>
                </a:solidFill>
                <a:effectLst/>
                <a:uLnTx/>
                <a:uFillTx/>
                <a:latin typeface="-apple-system"/>
                <a:ea typeface="+mn-ea"/>
                <a:cs typeface="+mn-cs"/>
              </a:rPr>
              <a:t>min_samples_leaf</a:t>
            </a:r>
            <a:r>
              <a:rPr kumimoji="0" lang="en-US" sz="2400" b="1" i="0" u="none" strike="noStrike" kern="1200" cap="none" spc="0" normalizeH="0" baseline="0" noProof="0" dirty="0">
                <a:ln>
                  <a:noFill/>
                </a:ln>
                <a:solidFill>
                  <a:srgbClr val="0070C0"/>
                </a:solidFill>
                <a:effectLst/>
                <a:uLnTx/>
                <a:uFillTx/>
                <a:latin typeface="-apple-system"/>
                <a:ea typeface="+mn-ea"/>
                <a:cs typeface="+mn-cs"/>
              </a:rPr>
              <a:t>: int or float, default=1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0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For example, </a:t>
            </a:r>
            <a:r>
              <a:rPr kumimoji="0" lang="en-US" sz="2000" b="0" i="0"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min_samples_leaf</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 5. We set a hyperparameter value of 5 to </a:t>
            </a:r>
            <a:r>
              <a:rPr kumimoji="0" lang="en-US" sz="2000" b="0" i="1"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min_samples_leaf</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that ensures each leaf node in the decision tree must contain at least 5 samples which prevents further splitting if the node reaches this threshold.</a:t>
            </a:r>
            <a:endPar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219456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Types of Hyperparameters in Decision Tree</a:t>
            </a:r>
          </a:p>
        </p:txBody>
      </p:sp>
      <p:sp>
        <p:nvSpPr>
          <p:cNvPr id="10" name="TextBox 9">
            <a:extLst>
              <a:ext uri="{FF2B5EF4-FFF2-40B4-BE49-F238E27FC236}">
                <a16:creationId xmlns:a16="http://schemas.microsoft.com/office/drawing/2014/main" id="{B71C62ED-0072-4E04-B631-D639115A298C}"/>
              </a:ext>
            </a:extLst>
          </p:cNvPr>
          <p:cNvSpPr txBox="1"/>
          <p:nvPr/>
        </p:nvSpPr>
        <p:spPr>
          <a:xfrm>
            <a:off x="274223" y="1511607"/>
            <a:ext cx="11643553" cy="5232202"/>
          </a:xfrm>
          <a:prstGeom prst="rect">
            <a:avLst/>
          </a:prstGeom>
          <a:noFill/>
        </p:spPr>
        <p:txBody>
          <a:bodyPr wrap="square">
            <a:spAutoFit/>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max_features</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 </a:t>
            </a:r>
            <a:r>
              <a:rPr kumimoji="0" lang="en-US" sz="1800" b="1" i="1"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max_features</a:t>
            </a:r>
            <a:r>
              <a:rPr kumimoji="0" lang="en-US" sz="1800" b="1" i="1"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hyperparameter</a:t>
            </a:r>
            <a:r>
              <a:rPr kumimoji="0" lang="en-US" sz="18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allow us to control the number of features to be considered when looking for the best split in the decision tree.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It can either define an exact number of features to consider at each split or as a percentage that represents the proportion of features to consider.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 input options can be an integer, float, auto, sqrt, log2. It function as follows:</a:t>
            </a:r>
          </a:p>
          <a:p>
            <a:pPr marL="742950" marR="0" lvl="1"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auto</a:t>
            </a:r>
            <a:r>
              <a:rPr kumimoji="0" lang="en-US" sz="18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 It allows the decision tree algorithm to consider all the features for each split.</a:t>
            </a:r>
          </a:p>
          <a:p>
            <a:pPr marL="742950" marR="0" lvl="1"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sqrt</a:t>
            </a:r>
            <a:r>
              <a:rPr kumimoji="0" lang="en-US" sz="18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 It allows the algorithm to consider only the square root of the total number of features for each split</a:t>
            </a:r>
          </a:p>
          <a:p>
            <a:pPr marL="742950" marR="0" lvl="1"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log2</a:t>
            </a:r>
            <a:r>
              <a:rPr kumimoji="0" lang="en-US" sz="18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 It allows the algorithm to consider the logarithm base 2 of a total number of features for each split.</a:t>
            </a:r>
          </a:p>
          <a:p>
            <a:pPr marL="457200" marR="0" lvl="1" indent="0" algn="ctr" defTabSz="914400" rtl="0" eaLnBrk="1" fontAlgn="base"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pPr marL="457200" marR="0" lvl="1" indent="0" algn="ctr"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max_featuresint</a:t>
            </a:r>
            <a:r>
              <a:rPr kumimoji="0" lang="en-US" sz="2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float or {“sqrt”, “log2”}, default=None</a:t>
            </a:r>
          </a:p>
          <a:p>
            <a:pPr marL="365125" marR="0" lvl="1" indent="-365125"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a:p>
            <a:pPr marL="365125" marR="0" lvl="1" indent="-365125"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If int, then consider </a:t>
            </a:r>
            <a:r>
              <a:rPr kumimoji="0" lang="en-US" sz="18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max_features</a:t>
            </a: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features at each split.</a:t>
            </a:r>
          </a:p>
          <a:p>
            <a:pPr marL="365125" marR="0" lvl="1" indent="-365125"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If float, then </a:t>
            </a:r>
            <a:r>
              <a:rPr kumimoji="0" lang="en-US" sz="18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max_features</a:t>
            </a: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is a fraction and max(1, int(</a:t>
            </a:r>
            <a:r>
              <a:rPr kumimoji="0" lang="en-US" sz="18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max_features</a:t>
            </a: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 * </a:t>
            </a:r>
            <a:r>
              <a:rPr kumimoji="0" lang="en-US" sz="18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n_features_in</a:t>
            </a: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_)) features are considered at each split.</a:t>
            </a:r>
          </a:p>
          <a:p>
            <a:pPr marL="365125" marR="0" lvl="1" indent="-365125"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If “sqrt”, then </a:t>
            </a:r>
            <a:r>
              <a:rPr kumimoji="0" lang="en-US" sz="18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max_features</a:t>
            </a: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=sqrt(</a:t>
            </a:r>
            <a:r>
              <a:rPr kumimoji="0" lang="en-US" sz="18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n_features</a:t>
            </a: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a:t>
            </a:r>
          </a:p>
          <a:p>
            <a:pPr marL="365125" marR="0" lvl="1" indent="-365125"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If “log2”, then </a:t>
            </a:r>
            <a:r>
              <a:rPr kumimoji="0" lang="en-US" sz="18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max_features</a:t>
            </a: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=log2(</a:t>
            </a:r>
            <a:r>
              <a:rPr kumimoji="0" lang="en-US" sz="18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n_features</a:t>
            </a: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a:t>
            </a:r>
          </a:p>
          <a:p>
            <a:pPr marL="365125" marR="0" lvl="1" indent="-365125" algn="just"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If None, then </a:t>
            </a:r>
            <a:r>
              <a:rPr kumimoji="0" lang="en-US" sz="18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max_features</a:t>
            </a: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a:t>
            </a:r>
            <a:r>
              <a:rPr kumimoji="0" lang="en-US" sz="1800" b="1" i="0" u="none" strike="noStrike" kern="1200" cap="none" spc="0" normalizeH="0" baseline="0" noProof="0" dirty="0" err="1">
                <a:ln>
                  <a:noFill/>
                </a:ln>
                <a:solidFill>
                  <a:srgbClr val="0070C0"/>
                </a:solidFill>
                <a:effectLst/>
                <a:uLnTx/>
                <a:uFillTx/>
                <a:latin typeface="Times New Roman" panose="02020603050405020304" pitchFamily="18" charset="0"/>
                <a:ea typeface="+mn-ea"/>
                <a:cs typeface="Times New Roman" panose="02020603050405020304" pitchFamily="18" charset="0"/>
              </a:rPr>
              <a:t>n_features</a:t>
            </a:r>
            <a:r>
              <a:rPr kumimoji="0" lang="en-US" sz="18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a:t>
            </a:r>
          </a:p>
        </p:txBody>
      </p:sp>
    </p:spTree>
    <p:extLst>
      <p:ext uri="{BB962C8B-B14F-4D97-AF65-F5344CB8AC3E}">
        <p14:creationId xmlns:p14="http://schemas.microsoft.com/office/powerpoint/2010/main" val="2070172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Types of Hyperparameters in Decision Tree</a:t>
            </a:r>
          </a:p>
        </p:txBody>
      </p:sp>
      <p:sp>
        <p:nvSpPr>
          <p:cNvPr id="10" name="TextBox 9">
            <a:extLst>
              <a:ext uri="{FF2B5EF4-FFF2-40B4-BE49-F238E27FC236}">
                <a16:creationId xmlns:a16="http://schemas.microsoft.com/office/drawing/2014/main" id="{B71C62ED-0072-4E04-B631-D639115A298C}"/>
              </a:ext>
            </a:extLst>
          </p:cNvPr>
          <p:cNvSpPr txBox="1"/>
          <p:nvPr/>
        </p:nvSpPr>
        <p:spPr>
          <a:xfrm>
            <a:off x="274223" y="1511607"/>
            <a:ext cx="11643553" cy="5693866"/>
          </a:xfrm>
          <a:prstGeom prst="rect">
            <a:avLst/>
          </a:prstGeom>
          <a:noFill/>
        </p:spPr>
        <p:txBody>
          <a:bodyPr wrap="square">
            <a:spAutoFit/>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q"/>
              <a:tabLst/>
              <a:defRPr/>
            </a:pPr>
            <a:r>
              <a:rPr kumimoji="0" lang="en-US" sz="22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min_weight_fraction_leaf</a:t>
            </a:r>
            <a:endParaRPr kumimoji="0" lang="en-US" sz="2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 </a:t>
            </a:r>
            <a:r>
              <a:rPr kumimoji="0" lang="en-US" sz="2000" b="1" i="1"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min_weight_fraction_leaf</a:t>
            </a:r>
            <a:r>
              <a:rPr kumimoji="0" lang="en-US" sz="2000" b="1" i="1"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hyperparameter</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that is used to control the tree’s structure based on the weights assigned to each sample.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This hyperparameter determines the minimum fraction of input samples required at a leaf node.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It also has the potential to deal with class imbalance where one class may have particularly fewer samples than others, to solve the class imbalance we use sample weights.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When the decision tree is biased toward the majority classes then it fails to be aware of sample weights like </a:t>
            </a:r>
            <a:r>
              <a:rPr kumimoji="0" lang="en-US" sz="2000" b="0" i="1"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min_sample_leaf</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To resolve this issue, </a:t>
            </a:r>
            <a:r>
              <a:rPr kumimoji="0" lang="en-US" sz="2000" b="1"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weight-based criteria</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can be used that are quite less challenging to optimize the tree structure if the samples are weighted.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The </a:t>
            </a:r>
            <a:r>
              <a:rPr kumimoji="0" lang="en-US" sz="2000" b="0" i="0"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min_weight_fraction_leaf</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hyperparameter’s leaf node holds at least a fraction of the overall sum of the weights.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For example, </a:t>
            </a:r>
            <a:r>
              <a:rPr kumimoji="0" lang="en-US" sz="2000" b="0" i="0" u="none" strike="noStrike" kern="1200" cap="none" spc="0" normalizeH="0" baseline="0" noProof="0" dirty="0" err="1">
                <a:ln>
                  <a:noFill/>
                </a:ln>
                <a:solidFill>
                  <a:srgbClr val="273239"/>
                </a:solidFill>
                <a:effectLst/>
                <a:uLnTx/>
                <a:uFillTx/>
                <a:latin typeface="Times New Roman" panose="02020603050405020304" pitchFamily="18" charset="0"/>
                <a:ea typeface="+mn-ea"/>
                <a:cs typeface="Times New Roman" panose="02020603050405020304" pitchFamily="18" charset="0"/>
              </a:rPr>
              <a:t>min_weight_fraction_leaf</a:t>
            </a:r>
            <a:r>
              <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rPr>
              <a:t> = 0.1. Here, we set a hyperparameter value of 0.1 which helps us to guarantee that the presence of each leaf node in the decision tree must hold at least 10% if the tidal sum of sample weights potentially helps to address the class imbalance and optimize the tree structure.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v"/>
              <a:tabLst/>
              <a:defRPr/>
            </a:pPr>
            <a:endParaRPr kumimoji="0" lang="en-US" sz="2000" b="0" i="0" u="none" strike="noStrike" kern="1200" cap="none" spc="0" normalizeH="0" baseline="0" noProof="0" dirty="0">
              <a:ln>
                <a:noFill/>
              </a:ln>
              <a:solidFill>
                <a:srgbClr val="273239"/>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39969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7024687B-3153-123C-0A8C-D7D007FAF1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30" name="Rectangle 29">
              <a:extLst>
                <a:ext uri="{FF2B5EF4-FFF2-40B4-BE49-F238E27FC236}">
                  <a16:creationId xmlns:a16="http://schemas.microsoft.com/office/drawing/2014/main" id="{8D6305F5-7509-0BF5-12D3-30451FCD7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71C5C7A-6D55-5B27-646E-39C962693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3B3B1F4-948C-963C-E6EA-60CF7FBFA2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FC0BC77E-E5B6-49EE-937D-1817E1F1FCFD}"/>
              </a:ext>
            </a:extLst>
          </p:cNvPr>
          <p:cNvSpPr>
            <a:spLocks noGrp="1"/>
          </p:cNvSpPr>
          <p:nvPr>
            <p:ph type="title"/>
          </p:nvPr>
        </p:nvSpPr>
        <p:spPr>
          <a:xfrm>
            <a:off x="328052" y="228144"/>
            <a:ext cx="11108982" cy="1003532"/>
          </a:xfrm>
        </p:spPr>
        <p:txBody>
          <a:bodyPr anchor="ctr">
            <a:normAutofit/>
          </a:bodyPr>
          <a:lstStyle/>
          <a:p>
            <a:pPr algn="l" fontAlgn="base"/>
            <a:r>
              <a:rPr lang="en-US" sz="4000" b="1" i="0" dirty="0">
                <a:solidFill>
                  <a:schemeClr val="bg1"/>
                </a:solidFill>
                <a:effectLst/>
                <a:latin typeface="Times New Roman" panose="02020603050405020304" pitchFamily="18" charset="0"/>
                <a:cs typeface="Times New Roman" panose="02020603050405020304" pitchFamily="18" charset="0"/>
              </a:rPr>
              <a:t>Summary of Hyperparameters in Decision Tree</a:t>
            </a:r>
          </a:p>
        </p:txBody>
      </p:sp>
      <p:graphicFrame>
        <p:nvGraphicFramePr>
          <p:cNvPr id="3" name="Table 2">
            <a:extLst>
              <a:ext uri="{FF2B5EF4-FFF2-40B4-BE49-F238E27FC236}">
                <a16:creationId xmlns:a16="http://schemas.microsoft.com/office/drawing/2014/main" id="{79E6CEC0-B094-40FA-9BDF-0C788C65968C}"/>
              </a:ext>
            </a:extLst>
          </p:cNvPr>
          <p:cNvGraphicFramePr>
            <a:graphicFrameLocks noGrp="1"/>
          </p:cNvGraphicFramePr>
          <p:nvPr>
            <p:extLst>
              <p:ext uri="{D42A27DB-BD31-4B8C-83A1-F6EECF244321}">
                <p14:modId xmlns:p14="http://schemas.microsoft.com/office/powerpoint/2010/main" val="3316752092"/>
              </p:ext>
            </p:extLst>
          </p:nvPr>
        </p:nvGraphicFramePr>
        <p:xfrm>
          <a:off x="225083" y="1603717"/>
          <a:ext cx="11774658" cy="5134707"/>
        </p:xfrm>
        <a:graphic>
          <a:graphicData uri="http://schemas.openxmlformats.org/drawingml/2006/table">
            <a:tbl>
              <a:tblPr>
                <a:tableStyleId>{22838BEF-8BB2-4498-84A7-C5851F593DF1}</a:tableStyleId>
              </a:tblPr>
              <a:tblGrid>
                <a:gridCol w="3924886">
                  <a:extLst>
                    <a:ext uri="{9D8B030D-6E8A-4147-A177-3AD203B41FA5}">
                      <a16:colId xmlns:a16="http://schemas.microsoft.com/office/drawing/2014/main" val="4095561065"/>
                    </a:ext>
                  </a:extLst>
                </a:gridCol>
                <a:gridCol w="3924886">
                  <a:extLst>
                    <a:ext uri="{9D8B030D-6E8A-4147-A177-3AD203B41FA5}">
                      <a16:colId xmlns:a16="http://schemas.microsoft.com/office/drawing/2014/main" val="147362522"/>
                    </a:ext>
                  </a:extLst>
                </a:gridCol>
                <a:gridCol w="3924886">
                  <a:extLst>
                    <a:ext uri="{9D8B030D-6E8A-4147-A177-3AD203B41FA5}">
                      <a16:colId xmlns:a16="http://schemas.microsoft.com/office/drawing/2014/main" val="500054572"/>
                    </a:ext>
                  </a:extLst>
                </a:gridCol>
              </a:tblGrid>
              <a:tr h="570523">
                <a:tc>
                  <a:txBody>
                    <a:bodyPr/>
                    <a:lstStyle/>
                    <a:p>
                      <a:pPr algn="ctr"/>
                      <a:r>
                        <a:rPr lang="en-IN" sz="2000" b="1" dirty="0"/>
                        <a:t>Hyperparameter</a:t>
                      </a:r>
                    </a:p>
                  </a:txBody>
                  <a:tcPr anchor="ctr"/>
                </a:tc>
                <a:tc>
                  <a:txBody>
                    <a:bodyPr/>
                    <a:lstStyle/>
                    <a:p>
                      <a:pPr algn="ctr"/>
                      <a:r>
                        <a:rPr lang="en-IN" sz="2000" b="1" dirty="0"/>
                        <a:t>Purpose</a:t>
                      </a:r>
                    </a:p>
                  </a:txBody>
                  <a:tcPr anchor="ctr"/>
                </a:tc>
                <a:tc>
                  <a:txBody>
                    <a:bodyPr/>
                    <a:lstStyle/>
                    <a:p>
                      <a:pPr algn="ctr"/>
                      <a:r>
                        <a:rPr lang="en-IN" sz="2000" b="1" dirty="0"/>
                        <a:t>Effect</a:t>
                      </a:r>
                    </a:p>
                  </a:txBody>
                  <a:tcPr anchor="ctr"/>
                </a:tc>
                <a:extLst>
                  <a:ext uri="{0D108BD9-81ED-4DB2-BD59-A6C34878D82A}">
                    <a16:rowId xmlns:a16="http://schemas.microsoft.com/office/drawing/2014/main" val="1316276590"/>
                  </a:ext>
                </a:extLst>
              </a:tr>
              <a:tr h="570523">
                <a:tc>
                  <a:txBody>
                    <a:bodyPr/>
                    <a:lstStyle/>
                    <a:p>
                      <a:pPr algn="ctr"/>
                      <a:r>
                        <a:rPr lang="en-IN" sz="2000"/>
                        <a:t>Max Depth</a:t>
                      </a:r>
                    </a:p>
                  </a:txBody>
                  <a:tcPr anchor="ctr"/>
                </a:tc>
                <a:tc>
                  <a:txBody>
                    <a:bodyPr/>
                    <a:lstStyle/>
                    <a:p>
                      <a:pPr algn="ctr"/>
                      <a:r>
                        <a:rPr lang="en-IN" sz="2000"/>
                        <a:t>Tree height</a:t>
                      </a:r>
                    </a:p>
                  </a:txBody>
                  <a:tcPr anchor="ctr"/>
                </a:tc>
                <a:tc>
                  <a:txBody>
                    <a:bodyPr/>
                    <a:lstStyle/>
                    <a:p>
                      <a:pPr algn="ctr"/>
                      <a:r>
                        <a:rPr lang="en-IN" sz="2000"/>
                        <a:t>Controls over/underfitting</a:t>
                      </a:r>
                    </a:p>
                  </a:txBody>
                  <a:tcPr anchor="ctr"/>
                </a:tc>
                <a:extLst>
                  <a:ext uri="{0D108BD9-81ED-4DB2-BD59-A6C34878D82A}">
                    <a16:rowId xmlns:a16="http://schemas.microsoft.com/office/drawing/2014/main" val="3159829468"/>
                  </a:ext>
                </a:extLst>
              </a:tr>
              <a:tr h="570523">
                <a:tc>
                  <a:txBody>
                    <a:bodyPr/>
                    <a:lstStyle/>
                    <a:p>
                      <a:pPr algn="ctr"/>
                      <a:r>
                        <a:rPr lang="en-IN" sz="2000"/>
                        <a:t>Min Samples Split</a:t>
                      </a:r>
                    </a:p>
                  </a:txBody>
                  <a:tcPr anchor="ctr"/>
                </a:tc>
                <a:tc>
                  <a:txBody>
                    <a:bodyPr/>
                    <a:lstStyle/>
                    <a:p>
                      <a:pPr algn="ctr"/>
                      <a:r>
                        <a:rPr lang="en-IN" sz="2000" dirty="0"/>
                        <a:t>Samples to split node</a:t>
                      </a:r>
                    </a:p>
                  </a:txBody>
                  <a:tcPr anchor="ctr"/>
                </a:tc>
                <a:tc>
                  <a:txBody>
                    <a:bodyPr/>
                    <a:lstStyle/>
                    <a:p>
                      <a:pPr algn="ctr"/>
                      <a:r>
                        <a:rPr lang="en-IN" sz="2000"/>
                        <a:t>Limits branching</a:t>
                      </a:r>
                    </a:p>
                  </a:txBody>
                  <a:tcPr anchor="ctr"/>
                </a:tc>
                <a:extLst>
                  <a:ext uri="{0D108BD9-81ED-4DB2-BD59-A6C34878D82A}">
                    <a16:rowId xmlns:a16="http://schemas.microsoft.com/office/drawing/2014/main" val="3678321672"/>
                  </a:ext>
                </a:extLst>
              </a:tr>
              <a:tr h="570523">
                <a:tc>
                  <a:txBody>
                    <a:bodyPr/>
                    <a:lstStyle/>
                    <a:p>
                      <a:pPr algn="ctr"/>
                      <a:r>
                        <a:rPr lang="en-IN" sz="2000"/>
                        <a:t>Min Samples Leaf</a:t>
                      </a:r>
                    </a:p>
                  </a:txBody>
                  <a:tcPr anchor="ctr"/>
                </a:tc>
                <a:tc>
                  <a:txBody>
                    <a:bodyPr/>
                    <a:lstStyle/>
                    <a:p>
                      <a:pPr algn="ctr"/>
                      <a:r>
                        <a:rPr lang="en-IN" sz="2000"/>
                        <a:t>Samples in leaf</a:t>
                      </a:r>
                    </a:p>
                  </a:txBody>
                  <a:tcPr anchor="ctr"/>
                </a:tc>
                <a:tc>
                  <a:txBody>
                    <a:bodyPr/>
                    <a:lstStyle/>
                    <a:p>
                      <a:pPr algn="ctr"/>
                      <a:r>
                        <a:rPr lang="en-IN" sz="2000"/>
                        <a:t>Avoids biased leaves</a:t>
                      </a:r>
                    </a:p>
                  </a:txBody>
                  <a:tcPr anchor="ctr"/>
                </a:tc>
                <a:extLst>
                  <a:ext uri="{0D108BD9-81ED-4DB2-BD59-A6C34878D82A}">
                    <a16:rowId xmlns:a16="http://schemas.microsoft.com/office/drawing/2014/main" val="1424820834"/>
                  </a:ext>
                </a:extLst>
              </a:tr>
              <a:tr h="570523">
                <a:tc>
                  <a:txBody>
                    <a:bodyPr/>
                    <a:lstStyle/>
                    <a:p>
                      <a:pPr algn="ctr"/>
                      <a:r>
                        <a:rPr lang="en-IN" sz="2000"/>
                        <a:t>Max Features</a:t>
                      </a:r>
                    </a:p>
                  </a:txBody>
                  <a:tcPr anchor="ctr"/>
                </a:tc>
                <a:tc>
                  <a:txBody>
                    <a:bodyPr/>
                    <a:lstStyle/>
                    <a:p>
                      <a:pPr algn="ctr"/>
                      <a:r>
                        <a:rPr lang="en-IN" sz="2000" dirty="0"/>
                        <a:t>Features considered</a:t>
                      </a:r>
                    </a:p>
                  </a:txBody>
                  <a:tcPr anchor="ctr"/>
                </a:tc>
                <a:tc>
                  <a:txBody>
                    <a:bodyPr/>
                    <a:lstStyle/>
                    <a:p>
                      <a:pPr algn="ctr"/>
                      <a:r>
                        <a:rPr lang="en-IN" sz="2000"/>
                        <a:t>Adds randomness</a:t>
                      </a:r>
                    </a:p>
                  </a:txBody>
                  <a:tcPr anchor="ctr"/>
                </a:tc>
                <a:extLst>
                  <a:ext uri="{0D108BD9-81ED-4DB2-BD59-A6C34878D82A}">
                    <a16:rowId xmlns:a16="http://schemas.microsoft.com/office/drawing/2014/main" val="1436815943"/>
                  </a:ext>
                </a:extLst>
              </a:tr>
              <a:tr h="570523">
                <a:tc>
                  <a:txBody>
                    <a:bodyPr/>
                    <a:lstStyle/>
                    <a:p>
                      <a:pPr algn="ctr"/>
                      <a:r>
                        <a:rPr lang="en-IN" sz="2000"/>
                        <a:t>Criterion</a:t>
                      </a:r>
                    </a:p>
                  </a:txBody>
                  <a:tcPr anchor="ctr"/>
                </a:tc>
                <a:tc>
                  <a:txBody>
                    <a:bodyPr/>
                    <a:lstStyle/>
                    <a:p>
                      <a:pPr algn="ctr"/>
                      <a:r>
                        <a:rPr lang="en-IN" sz="2000" dirty="0"/>
                        <a:t>Split quality</a:t>
                      </a:r>
                    </a:p>
                  </a:txBody>
                  <a:tcPr anchor="ctr"/>
                </a:tc>
                <a:tc>
                  <a:txBody>
                    <a:bodyPr/>
                    <a:lstStyle/>
                    <a:p>
                      <a:pPr algn="ctr"/>
                      <a:r>
                        <a:rPr lang="en-IN" sz="2000"/>
                        <a:t>Gini/Entropy/MSE</a:t>
                      </a:r>
                    </a:p>
                  </a:txBody>
                  <a:tcPr anchor="ctr"/>
                </a:tc>
                <a:extLst>
                  <a:ext uri="{0D108BD9-81ED-4DB2-BD59-A6C34878D82A}">
                    <a16:rowId xmlns:a16="http://schemas.microsoft.com/office/drawing/2014/main" val="662281180"/>
                  </a:ext>
                </a:extLst>
              </a:tr>
              <a:tr h="570523">
                <a:tc>
                  <a:txBody>
                    <a:bodyPr/>
                    <a:lstStyle/>
                    <a:p>
                      <a:pPr algn="ctr"/>
                      <a:r>
                        <a:rPr lang="en-IN" sz="2000"/>
                        <a:t>Max Leaf Nodes</a:t>
                      </a:r>
                    </a:p>
                  </a:txBody>
                  <a:tcPr anchor="ctr"/>
                </a:tc>
                <a:tc>
                  <a:txBody>
                    <a:bodyPr/>
                    <a:lstStyle/>
                    <a:p>
                      <a:pPr algn="ctr"/>
                      <a:r>
                        <a:rPr lang="en-IN" sz="2000" dirty="0"/>
                        <a:t>Max terminal nodes</a:t>
                      </a:r>
                    </a:p>
                  </a:txBody>
                  <a:tcPr anchor="ctr"/>
                </a:tc>
                <a:tc>
                  <a:txBody>
                    <a:bodyPr/>
                    <a:lstStyle/>
                    <a:p>
                      <a:pPr algn="ctr"/>
                      <a:r>
                        <a:rPr lang="en-IN" sz="2000" dirty="0"/>
                        <a:t>Limits complexity</a:t>
                      </a:r>
                    </a:p>
                  </a:txBody>
                  <a:tcPr anchor="ctr"/>
                </a:tc>
                <a:extLst>
                  <a:ext uri="{0D108BD9-81ED-4DB2-BD59-A6C34878D82A}">
                    <a16:rowId xmlns:a16="http://schemas.microsoft.com/office/drawing/2014/main" val="721994336"/>
                  </a:ext>
                </a:extLst>
              </a:tr>
              <a:tr h="570523">
                <a:tc>
                  <a:txBody>
                    <a:bodyPr/>
                    <a:lstStyle/>
                    <a:p>
                      <a:pPr algn="ctr"/>
                      <a:r>
                        <a:rPr lang="en-IN" sz="2000"/>
                        <a:t>Splitter</a:t>
                      </a:r>
                    </a:p>
                  </a:txBody>
                  <a:tcPr anchor="ctr"/>
                </a:tc>
                <a:tc>
                  <a:txBody>
                    <a:bodyPr/>
                    <a:lstStyle/>
                    <a:p>
                      <a:pPr algn="ctr"/>
                      <a:r>
                        <a:rPr lang="en-IN" sz="2000"/>
                        <a:t>Split strategy</a:t>
                      </a:r>
                    </a:p>
                  </a:txBody>
                  <a:tcPr anchor="ctr"/>
                </a:tc>
                <a:tc>
                  <a:txBody>
                    <a:bodyPr/>
                    <a:lstStyle/>
                    <a:p>
                      <a:pPr algn="ctr"/>
                      <a:r>
                        <a:rPr lang="en-IN" sz="2000" dirty="0"/>
                        <a:t>Best/Random</a:t>
                      </a:r>
                    </a:p>
                  </a:txBody>
                  <a:tcPr anchor="ctr"/>
                </a:tc>
                <a:extLst>
                  <a:ext uri="{0D108BD9-81ED-4DB2-BD59-A6C34878D82A}">
                    <a16:rowId xmlns:a16="http://schemas.microsoft.com/office/drawing/2014/main" val="916037271"/>
                  </a:ext>
                </a:extLst>
              </a:tr>
              <a:tr h="570523">
                <a:tc>
                  <a:txBody>
                    <a:bodyPr/>
                    <a:lstStyle/>
                    <a:p>
                      <a:pPr algn="ctr"/>
                      <a:r>
                        <a:rPr lang="en-IN" sz="2000"/>
                        <a:t>Random State</a:t>
                      </a:r>
                    </a:p>
                  </a:txBody>
                  <a:tcPr anchor="ctr"/>
                </a:tc>
                <a:tc>
                  <a:txBody>
                    <a:bodyPr/>
                    <a:lstStyle/>
                    <a:p>
                      <a:pPr algn="ctr"/>
                      <a:r>
                        <a:rPr lang="en-IN" sz="2000"/>
                        <a:t>Reproducibility</a:t>
                      </a:r>
                    </a:p>
                  </a:txBody>
                  <a:tcPr anchor="ctr"/>
                </a:tc>
                <a:tc>
                  <a:txBody>
                    <a:bodyPr/>
                    <a:lstStyle/>
                    <a:p>
                      <a:pPr algn="ctr"/>
                      <a:r>
                        <a:rPr lang="en-IN" sz="2000" dirty="0"/>
                        <a:t>Fixed results</a:t>
                      </a:r>
                    </a:p>
                  </a:txBody>
                  <a:tcPr anchor="ctr"/>
                </a:tc>
                <a:extLst>
                  <a:ext uri="{0D108BD9-81ED-4DB2-BD59-A6C34878D82A}">
                    <a16:rowId xmlns:a16="http://schemas.microsoft.com/office/drawing/2014/main" val="3743261150"/>
                  </a:ext>
                </a:extLst>
              </a:tr>
            </a:tbl>
          </a:graphicData>
        </a:graphic>
      </p:graphicFrame>
    </p:spTree>
    <p:extLst>
      <p:ext uri="{BB962C8B-B14F-4D97-AF65-F5344CB8AC3E}">
        <p14:creationId xmlns:p14="http://schemas.microsoft.com/office/powerpoint/2010/main" val="7652327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3006</TotalTime>
  <Words>2323</Words>
  <Application>Microsoft Office PowerPoint</Application>
  <PresentationFormat>Widescreen</PresentationFormat>
  <Paragraphs>221</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-apple-system</vt:lpstr>
      <vt:lpstr>Arial</vt:lpstr>
      <vt:lpstr>Calibri</vt:lpstr>
      <vt:lpstr>Calibri Light</vt:lpstr>
      <vt:lpstr>Nunito</vt:lpstr>
      <vt:lpstr>Times New Roman</vt:lpstr>
      <vt:lpstr>Wingdings</vt:lpstr>
      <vt:lpstr>Office Theme</vt:lpstr>
      <vt:lpstr>Artificial Intelligence and Machine Learning  Module-2  Lecture-3 </vt:lpstr>
      <vt:lpstr>Model parameters in Decision Trees</vt:lpstr>
      <vt:lpstr>Learnable Parameters in Decision Trees</vt:lpstr>
      <vt:lpstr>Non-Learnable Parameters or Hyperparameters in Decision Trees</vt:lpstr>
      <vt:lpstr>Difference between Learnable and Non-Learnable Parameters</vt:lpstr>
      <vt:lpstr>Why Tune hyperparameters in Decision Trees?</vt:lpstr>
      <vt:lpstr>Why Tune hyperparameters in Decision Trees?</vt:lpstr>
      <vt:lpstr>Types of Hyperparameters in Decision Tree</vt:lpstr>
      <vt:lpstr>Types of Hyperparameters in Decision Tree</vt:lpstr>
      <vt:lpstr>Types of Hyperparameters in Decision Tree</vt:lpstr>
      <vt:lpstr>Types of Hyperparameters in Decision Tree</vt:lpstr>
      <vt:lpstr>Types of Hyperparameters in Decision Tree (GATE)</vt:lpstr>
      <vt:lpstr>Impact of Depth on Decision Tree</vt:lpstr>
      <vt:lpstr>Types of Hyperparameters in Decision Tree</vt:lpstr>
      <vt:lpstr>Types of Hyperparameters in Decision Tree</vt:lpstr>
      <vt:lpstr>Types of Hyperparameters in Decision Tree</vt:lpstr>
      <vt:lpstr>Types of Hyperparameters in Decision Tree</vt:lpstr>
      <vt:lpstr>Summary of Hyperparameters in Decision Tree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dc:title>
  <dc:creator>Ishan Budhiraja</dc:creator>
  <cp:lastModifiedBy>Ishan Budhiraja</cp:lastModifiedBy>
  <cp:revision>1</cp:revision>
  <dcterms:created xsi:type="dcterms:W3CDTF">2025-08-25T04:28:16Z</dcterms:created>
  <dcterms:modified xsi:type="dcterms:W3CDTF">2025-08-28T09:33:45Z</dcterms:modified>
</cp:coreProperties>
</file>