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 id="2147483674" r:id="rId2"/>
  </p:sldMasterIdLst>
  <p:sldIdLst>
    <p:sldId id="256" r:id="rId3"/>
    <p:sldId id="257" r:id="rId4"/>
    <p:sldId id="500" r:id="rId5"/>
    <p:sldId id="473" r:id="rId6"/>
    <p:sldId id="507" r:id="rId7"/>
    <p:sldId id="508" r:id="rId8"/>
    <p:sldId id="502" r:id="rId9"/>
    <p:sldId id="503" r:id="rId10"/>
    <p:sldId id="509" r:id="rId11"/>
    <p:sldId id="504" r:id="rId12"/>
    <p:sldId id="506" r:id="rId13"/>
    <p:sldId id="505" r:id="rId14"/>
    <p:sldId id="510" r:id="rId15"/>
    <p:sldId id="515" r:id="rId16"/>
    <p:sldId id="513" r:id="rId17"/>
    <p:sldId id="514" r:id="rId18"/>
    <p:sldId id="516" r:id="rId19"/>
    <p:sldId id="517" r:id="rId20"/>
    <p:sldId id="518" r:id="rId21"/>
    <p:sldId id="519" r:id="rId22"/>
    <p:sldId id="520" r:id="rId23"/>
    <p:sldId id="521" r:id="rId24"/>
    <p:sldId id="527" r:id="rId25"/>
    <p:sldId id="481"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C9EA25D-C364-4A2D-B377-3452221F7D2B}" v="96" dt="2025-08-31T16:46:37.05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6" d="100"/>
          <a:sy n="66" d="100"/>
        </p:scale>
        <p:origin x="84" y="12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microsoft.com/office/2015/10/relationships/revisionInfo" Target="revisionInfo.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microsoft.com/office/2016/11/relationships/changesInfo" Target="changesInfos/changesInfo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Ishan Budhiraja" userId="eb133298-5430-499e-863b-c83ca00bb7f6" providerId="ADAL" clId="{DC9EA25D-C364-4A2D-B377-3452221F7D2B}"/>
    <pc:docChg chg="undo custSel addSld delSld modSld sldOrd">
      <pc:chgData name="Ishan Budhiraja" userId="eb133298-5430-499e-863b-c83ca00bb7f6" providerId="ADAL" clId="{DC9EA25D-C364-4A2D-B377-3452221F7D2B}" dt="2025-08-31T16:46:37.046" v="1178"/>
      <pc:docMkLst>
        <pc:docMk/>
      </pc:docMkLst>
      <pc:sldChg chg="modSp mod">
        <pc:chgData name="Ishan Budhiraja" userId="eb133298-5430-499e-863b-c83ca00bb7f6" providerId="ADAL" clId="{DC9EA25D-C364-4A2D-B377-3452221F7D2B}" dt="2025-08-29T07:16:35.883" v="303" actId="20577"/>
        <pc:sldMkLst>
          <pc:docMk/>
          <pc:sldMk cId="2686746174" sldId="473"/>
        </pc:sldMkLst>
        <pc:spChg chg="mod">
          <ac:chgData name="Ishan Budhiraja" userId="eb133298-5430-499e-863b-c83ca00bb7f6" providerId="ADAL" clId="{DC9EA25D-C364-4A2D-B377-3452221F7D2B}" dt="2025-08-29T07:16:35.883" v="303" actId="20577"/>
          <ac:spMkLst>
            <pc:docMk/>
            <pc:sldMk cId="2686746174" sldId="473"/>
            <ac:spMk id="4" creationId="{1F4A1B1F-7215-409A-8CA6-EA5EEF9B6955}"/>
          </ac:spMkLst>
        </pc:spChg>
        <pc:picChg chg="mod">
          <ac:chgData name="Ishan Budhiraja" userId="eb133298-5430-499e-863b-c83ca00bb7f6" providerId="ADAL" clId="{DC9EA25D-C364-4A2D-B377-3452221F7D2B}" dt="2025-08-29T07:10:13.124" v="252" actId="14100"/>
          <ac:picMkLst>
            <pc:docMk/>
            <pc:sldMk cId="2686746174" sldId="473"/>
            <ac:picMk id="1026" creationId="{A88B5EB6-F015-422F-84CB-3B0A9194D90F}"/>
          </ac:picMkLst>
        </pc:picChg>
      </pc:sldChg>
      <pc:sldChg chg="ord">
        <pc:chgData name="Ishan Budhiraja" userId="eb133298-5430-499e-863b-c83ca00bb7f6" providerId="ADAL" clId="{DC9EA25D-C364-4A2D-B377-3452221F7D2B}" dt="2025-08-31T14:20:53.025" v="721"/>
        <pc:sldMkLst>
          <pc:docMk/>
          <pc:sldMk cId="1208656201" sldId="481"/>
        </pc:sldMkLst>
      </pc:sldChg>
      <pc:sldChg chg="modSp mod">
        <pc:chgData name="Ishan Budhiraja" userId="eb133298-5430-499e-863b-c83ca00bb7f6" providerId="ADAL" clId="{DC9EA25D-C364-4A2D-B377-3452221F7D2B}" dt="2025-08-29T07:06:44.431" v="201" actId="12"/>
        <pc:sldMkLst>
          <pc:docMk/>
          <pc:sldMk cId="3529554497" sldId="500"/>
        </pc:sldMkLst>
        <pc:spChg chg="mod">
          <ac:chgData name="Ishan Budhiraja" userId="eb133298-5430-499e-863b-c83ca00bb7f6" providerId="ADAL" clId="{DC9EA25D-C364-4A2D-B377-3452221F7D2B}" dt="2025-08-29T07:06:44.431" v="201" actId="12"/>
          <ac:spMkLst>
            <pc:docMk/>
            <pc:sldMk cId="3529554497" sldId="500"/>
            <ac:spMk id="12" creationId="{154E8EDB-4972-432E-9690-15FC02997CA5}"/>
          </ac:spMkLst>
        </pc:spChg>
      </pc:sldChg>
      <pc:sldChg chg="modSp mod">
        <pc:chgData name="Ishan Budhiraja" userId="eb133298-5430-499e-863b-c83ca00bb7f6" providerId="ADAL" clId="{DC9EA25D-C364-4A2D-B377-3452221F7D2B}" dt="2025-08-29T06:09:36.570" v="16" actId="255"/>
        <pc:sldMkLst>
          <pc:docMk/>
          <pc:sldMk cId="3712688351" sldId="502"/>
        </pc:sldMkLst>
        <pc:spChg chg="mod">
          <ac:chgData name="Ishan Budhiraja" userId="eb133298-5430-499e-863b-c83ca00bb7f6" providerId="ADAL" clId="{DC9EA25D-C364-4A2D-B377-3452221F7D2B}" dt="2025-08-29T06:09:36.570" v="16" actId="255"/>
          <ac:spMkLst>
            <pc:docMk/>
            <pc:sldMk cId="3712688351" sldId="502"/>
            <ac:spMk id="9" creationId="{E168C0AC-AD4F-4D01-99E2-8788292A1D4E}"/>
          </ac:spMkLst>
        </pc:spChg>
      </pc:sldChg>
      <pc:sldChg chg="modSp mod">
        <pc:chgData name="Ishan Budhiraja" userId="eb133298-5430-499e-863b-c83ca00bb7f6" providerId="ADAL" clId="{DC9EA25D-C364-4A2D-B377-3452221F7D2B}" dt="2025-08-29T06:08:07.683" v="6" actId="115"/>
        <pc:sldMkLst>
          <pc:docMk/>
          <pc:sldMk cId="1669221985" sldId="503"/>
        </pc:sldMkLst>
        <pc:spChg chg="mod">
          <ac:chgData name="Ishan Budhiraja" userId="eb133298-5430-499e-863b-c83ca00bb7f6" providerId="ADAL" clId="{DC9EA25D-C364-4A2D-B377-3452221F7D2B}" dt="2025-08-29T06:08:07.683" v="6" actId="115"/>
          <ac:spMkLst>
            <pc:docMk/>
            <pc:sldMk cId="1669221985" sldId="503"/>
            <ac:spMk id="10" creationId="{5788DA4D-2A8A-400C-BB62-81944C470E9C}"/>
          </ac:spMkLst>
        </pc:spChg>
      </pc:sldChg>
      <pc:sldChg chg="modSp mod">
        <pc:chgData name="Ishan Budhiraja" userId="eb133298-5430-499e-863b-c83ca00bb7f6" providerId="ADAL" clId="{DC9EA25D-C364-4A2D-B377-3452221F7D2B}" dt="2025-08-29T07:19:48.356" v="388" actId="20577"/>
        <pc:sldMkLst>
          <pc:docMk/>
          <pc:sldMk cId="518228325" sldId="507"/>
        </pc:sldMkLst>
        <pc:spChg chg="mod">
          <ac:chgData name="Ishan Budhiraja" userId="eb133298-5430-499e-863b-c83ca00bb7f6" providerId="ADAL" clId="{DC9EA25D-C364-4A2D-B377-3452221F7D2B}" dt="2025-08-29T07:19:48.356" v="388" actId="20577"/>
          <ac:spMkLst>
            <pc:docMk/>
            <pc:sldMk cId="518228325" sldId="507"/>
            <ac:spMk id="4" creationId="{1F4A1B1F-7215-409A-8CA6-EA5EEF9B6955}"/>
          </ac:spMkLst>
        </pc:spChg>
      </pc:sldChg>
      <pc:sldChg chg="modSp mod">
        <pc:chgData name="Ishan Budhiraja" userId="eb133298-5430-499e-863b-c83ca00bb7f6" providerId="ADAL" clId="{DC9EA25D-C364-4A2D-B377-3452221F7D2B}" dt="2025-08-29T07:19:53.394" v="390" actId="20577"/>
        <pc:sldMkLst>
          <pc:docMk/>
          <pc:sldMk cId="2414079211" sldId="508"/>
        </pc:sldMkLst>
        <pc:spChg chg="mod">
          <ac:chgData name="Ishan Budhiraja" userId="eb133298-5430-499e-863b-c83ca00bb7f6" providerId="ADAL" clId="{DC9EA25D-C364-4A2D-B377-3452221F7D2B}" dt="2025-08-29T07:17:07.497" v="333" actId="20577"/>
          <ac:spMkLst>
            <pc:docMk/>
            <pc:sldMk cId="2414079211" sldId="508"/>
            <ac:spMk id="2" creationId="{FC0BC77E-E5B6-49EE-937D-1817E1F1FCFD}"/>
          </ac:spMkLst>
        </pc:spChg>
        <pc:spChg chg="mod">
          <ac:chgData name="Ishan Budhiraja" userId="eb133298-5430-499e-863b-c83ca00bb7f6" providerId="ADAL" clId="{DC9EA25D-C364-4A2D-B377-3452221F7D2B}" dt="2025-08-29T07:19:53.394" v="390" actId="20577"/>
          <ac:spMkLst>
            <pc:docMk/>
            <pc:sldMk cId="2414079211" sldId="508"/>
            <ac:spMk id="4" creationId="{1F4A1B1F-7215-409A-8CA6-EA5EEF9B6955}"/>
          </ac:spMkLst>
        </pc:spChg>
        <pc:spChg chg="mod">
          <ac:chgData name="Ishan Budhiraja" userId="eb133298-5430-499e-863b-c83ca00bb7f6" providerId="ADAL" clId="{DC9EA25D-C364-4A2D-B377-3452221F7D2B}" dt="2025-08-29T05:17:49.605" v="4" actId="1038"/>
          <ac:spMkLst>
            <pc:docMk/>
            <pc:sldMk cId="2414079211" sldId="508"/>
            <ac:spMk id="36" creationId="{026EEA64-A4D4-40B6-A199-7E2AC54FB2B7}"/>
          </ac:spMkLst>
        </pc:spChg>
      </pc:sldChg>
      <pc:sldChg chg="modSp add mod">
        <pc:chgData name="Ishan Budhiraja" userId="eb133298-5430-499e-863b-c83ca00bb7f6" providerId="ADAL" clId="{DC9EA25D-C364-4A2D-B377-3452221F7D2B}" dt="2025-08-29T06:47:40.439" v="114" actId="20577"/>
        <pc:sldMkLst>
          <pc:docMk/>
          <pc:sldMk cId="2466688035" sldId="509"/>
        </pc:sldMkLst>
        <pc:spChg chg="mod">
          <ac:chgData name="Ishan Budhiraja" userId="eb133298-5430-499e-863b-c83ca00bb7f6" providerId="ADAL" clId="{DC9EA25D-C364-4A2D-B377-3452221F7D2B}" dt="2025-08-29T06:10:00.598" v="44" actId="6549"/>
          <ac:spMkLst>
            <pc:docMk/>
            <pc:sldMk cId="2466688035" sldId="509"/>
            <ac:spMk id="2" creationId="{FC0BC77E-E5B6-49EE-937D-1817E1F1FCFD}"/>
          </ac:spMkLst>
        </pc:spChg>
        <pc:spChg chg="mod">
          <ac:chgData name="Ishan Budhiraja" userId="eb133298-5430-499e-863b-c83ca00bb7f6" providerId="ADAL" clId="{DC9EA25D-C364-4A2D-B377-3452221F7D2B}" dt="2025-08-29T06:47:40.439" v="114" actId="20577"/>
          <ac:spMkLst>
            <pc:docMk/>
            <pc:sldMk cId="2466688035" sldId="509"/>
            <ac:spMk id="10" creationId="{5788DA4D-2A8A-400C-BB62-81944C470E9C}"/>
          </ac:spMkLst>
        </pc:spChg>
      </pc:sldChg>
      <pc:sldChg chg="addSp delSp modSp add mod">
        <pc:chgData name="Ishan Budhiraja" userId="eb133298-5430-499e-863b-c83ca00bb7f6" providerId="ADAL" clId="{DC9EA25D-C364-4A2D-B377-3452221F7D2B}" dt="2025-08-31T14:19:00.615" v="692" actId="14100"/>
        <pc:sldMkLst>
          <pc:docMk/>
          <pc:sldMk cId="3029401256" sldId="510"/>
        </pc:sldMkLst>
        <pc:spChg chg="add del">
          <ac:chgData name="Ishan Budhiraja" userId="eb133298-5430-499e-863b-c83ca00bb7f6" providerId="ADAL" clId="{DC9EA25D-C364-4A2D-B377-3452221F7D2B}" dt="2025-08-31T14:18:23.082" v="679"/>
          <ac:spMkLst>
            <pc:docMk/>
            <pc:sldMk cId="3029401256" sldId="510"/>
            <ac:spMk id="3" creationId="{CAA13B95-C531-4355-87FA-1A90BB1E341D}"/>
          </ac:spMkLst>
        </pc:spChg>
        <pc:spChg chg="add del">
          <ac:chgData name="Ishan Budhiraja" userId="eb133298-5430-499e-863b-c83ca00bb7f6" providerId="ADAL" clId="{DC9EA25D-C364-4A2D-B377-3452221F7D2B}" dt="2025-08-31T14:18:27.539" v="681"/>
          <ac:spMkLst>
            <pc:docMk/>
            <pc:sldMk cId="3029401256" sldId="510"/>
            <ac:spMk id="5" creationId="{6C23C808-738B-47FF-BA71-3D70FDA400D6}"/>
          </ac:spMkLst>
        </pc:spChg>
        <pc:spChg chg="mod">
          <ac:chgData name="Ishan Budhiraja" userId="eb133298-5430-499e-863b-c83ca00bb7f6" providerId="ADAL" clId="{DC9EA25D-C364-4A2D-B377-3452221F7D2B}" dt="2025-08-31T14:19:00.615" v="692" actId="14100"/>
          <ac:spMkLst>
            <pc:docMk/>
            <pc:sldMk cId="3029401256" sldId="510"/>
            <ac:spMk id="11" creationId="{E210AE5E-FD0E-46EE-AF16-097D5DB9CC45}"/>
          </ac:spMkLst>
        </pc:spChg>
        <pc:picChg chg="del mod">
          <ac:chgData name="Ishan Budhiraja" userId="eb133298-5430-499e-863b-c83ca00bb7f6" providerId="ADAL" clId="{DC9EA25D-C364-4A2D-B377-3452221F7D2B}" dt="2025-08-31T14:18:19.426" v="677" actId="478"/>
          <ac:picMkLst>
            <pc:docMk/>
            <pc:sldMk cId="3029401256" sldId="510"/>
            <ac:picMk id="4" creationId="{CB664593-A3A0-489C-8E7D-6F87718CF814}"/>
          </ac:picMkLst>
        </pc:picChg>
        <pc:picChg chg="add mod">
          <ac:chgData name="Ishan Budhiraja" userId="eb133298-5430-499e-863b-c83ca00bb7f6" providerId="ADAL" clId="{DC9EA25D-C364-4A2D-B377-3452221F7D2B}" dt="2025-08-31T14:18:55.190" v="691" actId="14100"/>
          <ac:picMkLst>
            <pc:docMk/>
            <pc:sldMk cId="3029401256" sldId="510"/>
            <ac:picMk id="6" creationId="{09F835DC-28F6-4BDC-ABCF-B6D5B2064379}"/>
          </ac:picMkLst>
        </pc:picChg>
      </pc:sldChg>
      <pc:sldChg chg="add del">
        <pc:chgData name="Ishan Budhiraja" userId="eb133298-5430-499e-863b-c83ca00bb7f6" providerId="ADAL" clId="{DC9EA25D-C364-4A2D-B377-3452221F7D2B}" dt="2025-08-31T14:26:20.556" v="804" actId="47"/>
        <pc:sldMkLst>
          <pc:docMk/>
          <pc:sldMk cId="1234561212" sldId="511"/>
        </pc:sldMkLst>
      </pc:sldChg>
      <pc:sldChg chg="add del">
        <pc:chgData name="Ishan Budhiraja" userId="eb133298-5430-499e-863b-c83ca00bb7f6" providerId="ADAL" clId="{DC9EA25D-C364-4A2D-B377-3452221F7D2B}" dt="2025-08-31T14:26:22.524" v="805" actId="47"/>
        <pc:sldMkLst>
          <pc:docMk/>
          <pc:sldMk cId="2477059569" sldId="512"/>
        </pc:sldMkLst>
      </pc:sldChg>
      <pc:sldChg chg="modSp add mod ord">
        <pc:chgData name="Ishan Budhiraja" userId="eb133298-5430-499e-863b-c83ca00bb7f6" providerId="ADAL" clId="{DC9EA25D-C364-4A2D-B377-3452221F7D2B}" dt="2025-08-31T14:20:34.496" v="717" actId="20577"/>
        <pc:sldMkLst>
          <pc:docMk/>
          <pc:sldMk cId="1979597992" sldId="513"/>
        </pc:sldMkLst>
        <pc:spChg chg="mod">
          <ac:chgData name="Ishan Budhiraja" userId="eb133298-5430-499e-863b-c83ca00bb7f6" providerId="ADAL" clId="{DC9EA25D-C364-4A2D-B377-3452221F7D2B}" dt="2025-08-31T14:20:24.323" v="715" actId="1076"/>
          <ac:spMkLst>
            <pc:docMk/>
            <pc:sldMk cId="1979597992" sldId="513"/>
            <ac:spMk id="2" creationId="{FC0BC77E-E5B6-49EE-937D-1817E1F1FCFD}"/>
          </ac:spMkLst>
        </pc:spChg>
        <pc:spChg chg="mod">
          <ac:chgData name="Ishan Budhiraja" userId="eb133298-5430-499e-863b-c83ca00bb7f6" providerId="ADAL" clId="{DC9EA25D-C364-4A2D-B377-3452221F7D2B}" dt="2025-08-31T14:20:34.496" v="717" actId="20577"/>
          <ac:spMkLst>
            <pc:docMk/>
            <pc:sldMk cId="1979597992" sldId="513"/>
            <ac:spMk id="9" creationId="{92908B59-2DE5-4F2F-8430-083ACA52157B}"/>
          </ac:spMkLst>
        </pc:spChg>
        <pc:picChg chg="mod">
          <ac:chgData name="Ishan Budhiraja" userId="eb133298-5430-499e-863b-c83ca00bb7f6" providerId="ADAL" clId="{DC9EA25D-C364-4A2D-B377-3452221F7D2B}" dt="2025-08-31T14:20:16.219" v="714" actId="1036"/>
          <ac:picMkLst>
            <pc:docMk/>
            <pc:sldMk cId="1979597992" sldId="513"/>
            <ac:picMk id="2050" creationId="{62879ED6-6DBE-4BE0-9DC0-30D3648B35ED}"/>
          </ac:picMkLst>
        </pc:picChg>
      </pc:sldChg>
      <pc:sldChg chg="addSp delSp modSp add del mod ord setBg delDesignElem">
        <pc:chgData name="Ishan Budhiraja" userId="eb133298-5430-499e-863b-c83ca00bb7f6" providerId="ADAL" clId="{DC9EA25D-C364-4A2D-B377-3452221F7D2B}" dt="2025-08-31T14:25:52.604" v="784" actId="1036"/>
        <pc:sldMkLst>
          <pc:docMk/>
          <pc:sldMk cId="108104743" sldId="514"/>
        </pc:sldMkLst>
        <pc:spChg chg="add del">
          <ac:chgData name="Ishan Budhiraja" userId="eb133298-5430-499e-863b-c83ca00bb7f6" providerId="ADAL" clId="{DC9EA25D-C364-4A2D-B377-3452221F7D2B}" dt="2025-08-31T14:25:18.871" v="767"/>
          <ac:spMkLst>
            <pc:docMk/>
            <pc:sldMk cId="108104743" sldId="514"/>
            <ac:spMk id="3" creationId="{D0E83333-2F30-42FB-9109-68012B4549E7}"/>
          </ac:spMkLst>
        </pc:spChg>
        <pc:spChg chg="mod">
          <ac:chgData name="Ishan Budhiraja" userId="eb133298-5430-499e-863b-c83ca00bb7f6" providerId="ADAL" clId="{DC9EA25D-C364-4A2D-B377-3452221F7D2B}" dt="2025-08-31T14:25:44.040" v="773" actId="14100"/>
          <ac:spMkLst>
            <pc:docMk/>
            <pc:sldMk cId="108104743" sldId="514"/>
            <ac:spMk id="10" creationId="{59EC23F0-2A1F-4999-ACE5-E394F3EF8D84}"/>
          </ac:spMkLst>
        </pc:spChg>
        <pc:grpChg chg="add del">
          <ac:chgData name="Ishan Budhiraja" userId="eb133298-5430-499e-863b-c83ca00bb7f6" providerId="ADAL" clId="{DC9EA25D-C364-4A2D-B377-3452221F7D2B}" dt="2025-08-29T08:02:12.322" v="395"/>
          <ac:grpSpMkLst>
            <pc:docMk/>
            <pc:sldMk cId="108104743" sldId="514"/>
            <ac:grpSpMk id="29" creationId="{7024687B-3153-123C-0A8C-D7D007FAF1BE}"/>
          </ac:grpSpMkLst>
        </pc:grpChg>
        <pc:picChg chg="add mod">
          <ac:chgData name="Ishan Budhiraja" userId="eb133298-5430-499e-863b-c83ca00bb7f6" providerId="ADAL" clId="{DC9EA25D-C364-4A2D-B377-3452221F7D2B}" dt="2025-08-31T14:25:52.604" v="784" actId="1036"/>
          <ac:picMkLst>
            <pc:docMk/>
            <pc:sldMk cId="108104743" sldId="514"/>
            <ac:picMk id="4" creationId="{1AF3F2DC-6096-42CE-B782-803D3B799778}"/>
          </ac:picMkLst>
        </pc:picChg>
        <pc:picChg chg="del">
          <ac:chgData name="Ishan Budhiraja" userId="eb133298-5430-499e-863b-c83ca00bb7f6" providerId="ADAL" clId="{DC9EA25D-C364-4A2D-B377-3452221F7D2B}" dt="2025-08-31T14:24:36.529" v="765" actId="478"/>
          <ac:picMkLst>
            <pc:docMk/>
            <pc:sldMk cId="108104743" sldId="514"/>
            <ac:picMk id="5122" creationId="{01A5BDBE-0D5B-4FA4-8AD6-D9249D4A6DC0}"/>
          </ac:picMkLst>
        </pc:picChg>
      </pc:sldChg>
      <pc:sldChg chg="addSp delSp modSp add mod">
        <pc:chgData name="Ishan Budhiraja" userId="eb133298-5430-499e-863b-c83ca00bb7f6" providerId="ADAL" clId="{DC9EA25D-C364-4A2D-B377-3452221F7D2B}" dt="2025-08-31T14:14:29.741" v="640" actId="14100"/>
        <pc:sldMkLst>
          <pc:docMk/>
          <pc:sldMk cId="2698241754" sldId="515"/>
        </pc:sldMkLst>
        <pc:spChg chg="mod">
          <ac:chgData name="Ishan Budhiraja" userId="eb133298-5430-499e-863b-c83ca00bb7f6" providerId="ADAL" clId="{DC9EA25D-C364-4A2D-B377-3452221F7D2B}" dt="2025-08-31T13:58:17.907" v="443" actId="20577"/>
          <ac:spMkLst>
            <pc:docMk/>
            <pc:sldMk cId="2698241754" sldId="515"/>
            <ac:spMk id="2" creationId="{FC0BC77E-E5B6-49EE-937D-1817E1F1FCFD}"/>
          </ac:spMkLst>
        </pc:spChg>
        <pc:spChg chg="mod">
          <ac:chgData name="Ishan Budhiraja" userId="eb133298-5430-499e-863b-c83ca00bb7f6" providerId="ADAL" clId="{DC9EA25D-C364-4A2D-B377-3452221F7D2B}" dt="2025-08-31T14:14:29.741" v="640" actId="14100"/>
          <ac:spMkLst>
            <pc:docMk/>
            <pc:sldMk cId="2698241754" sldId="515"/>
            <ac:spMk id="11" creationId="{E210AE5E-FD0E-46EE-AF16-097D5DB9CC45}"/>
          </ac:spMkLst>
        </pc:spChg>
        <pc:picChg chg="del mod">
          <ac:chgData name="Ishan Budhiraja" userId="eb133298-5430-499e-863b-c83ca00bb7f6" providerId="ADAL" clId="{DC9EA25D-C364-4A2D-B377-3452221F7D2B}" dt="2025-08-31T13:58:20.799" v="445" actId="478"/>
          <ac:picMkLst>
            <pc:docMk/>
            <pc:sldMk cId="2698241754" sldId="515"/>
            <ac:picMk id="4" creationId="{CB664593-A3A0-489C-8E7D-6F87718CF814}"/>
          </ac:picMkLst>
        </pc:picChg>
        <pc:picChg chg="add mod">
          <ac:chgData name="Ishan Budhiraja" userId="eb133298-5430-499e-863b-c83ca00bb7f6" providerId="ADAL" clId="{DC9EA25D-C364-4A2D-B377-3452221F7D2B}" dt="2025-08-31T14:12:52.645" v="576" actId="14100"/>
          <ac:picMkLst>
            <pc:docMk/>
            <pc:sldMk cId="2698241754" sldId="515"/>
            <ac:picMk id="5" creationId="{714C2ACE-80CB-4AC7-984B-51B82A07AB5C}"/>
          </ac:picMkLst>
        </pc:picChg>
        <pc:picChg chg="add del mod">
          <ac:chgData name="Ishan Budhiraja" userId="eb133298-5430-499e-863b-c83ca00bb7f6" providerId="ADAL" clId="{DC9EA25D-C364-4A2D-B377-3452221F7D2B}" dt="2025-08-31T14:12:31.016" v="570" actId="478"/>
          <ac:picMkLst>
            <pc:docMk/>
            <pc:sldMk cId="2698241754" sldId="515"/>
            <ac:picMk id="1026" creationId="{5A2442F5-4F2C-4FB3-81DB-3686632A94B0}"/>
          </ac:picMkLst>
        </pc:picChg>
      </pc:sldChg>
      <pc:sldChg chg="addSp delSp modSp add mod">
        <pc:chgData name="Ishan Budhiraja" userId="eb133298-5430-499e-863b-c83ca00bb7f6" providerId="ADAL" clId="{DC9EA25D-C364-4A2D-B377-3452221F7D2B}" dt="2025-08-31T14:35:25.085" v="876" actId="1036"/>
        <pc:sldMkLst>
          <pc:docMk/>
          <pc:sldMk cId="2312879747" sldId="516"/>
        </pc:sldMkLst>
        <pc:spChg chg="mod">
          <ac:chgData name="Ishan Budhiraja" userId="eb133298-5430-499e-863b-c83ca00bb7f6" providerId="ADAL" clId="{DC9EA25D-C364-4A2D-B377-3452221F7D2B}" dt="2025-08-31T14:26:14.625" v="803" actId="20577"/>
          <ac:spMkLst>
            <pc:docMk/>
            <pc:sldMk cId="2312879747" sldId="516"/>
            <ac:spMk id="2" creationId="{FC0BC77E-E5B6-49EE-937D-1817E1F1FCFD}"/>
          </ac:spMkLst>
        </pc:spChg>
        <pc:spChg chg="mod">
          <ac:chgData name="Ishan Budhiraja" userId="eb133298-5430-499e-863b-c83ca00bb7f6" providerId="ADAL" clId="{DC9EA25D-C364-4A2D-B377-3452221F7D2B}" dt="2025-08-31T14:35:09.140" v="850" actId="1035"/>
          <ac:spMkLst>
            <pc:docMk/>
            <pc:sldMk cId="2312879747" sldId="516"/>
            <ac:spMk id="10" creationId="{59EC23F0-2A1F-4999-ACE5-E394F3EF8D84}"/>
          </ac:spMkLst>
        </pc:spChg>
        <pc:picChg chg="add mod">
          <ac:chgData name="Ishan Budhiraja" userId="eb133298-5430-499e-863b-c83ca00bb7f6" providerId="ADAL" clId="{DC9EA25D-C364-4A2D-B377-3452221F7D2B}" dt="2025-08-31T14:35:25.085" v="876" actId="1036"/>
          <ac:picMkLst>
            <pc:docMk/>
            <pc:sldMk cId="2312879747" sldId="516"/>
            <ac:picMk id="3" creationId="{DA74C2D4-C88C-4A88-87D4-F61C0E68B714}"/>
          </ac:picMkLst>
        </pc:picChg>
        <pc:picChg chg="del">
          <ac:chgData name="Ishan Budhiraja" userId="eb133298-5430-499e-863b-c83ca00bb7f6" providerId="ADAL" clId="{DC9EA25D-C364-4A2D-B377-3452221F7D2B}" dt="2025-08-31T14:28:24.948" v="806" actId="478"/>
          <ac:picMkLst>
            <pc:docMk/>
            <pc:sldMk cId="2312879747" sldId="516"/>
            <ac:picMk id="4" creationId="{1AF3F2DC-6096-42CE-B782-803D3B799778}"/>
          </ac:picMkLst>
        </pc:picChg>
      </pc:sldChg>
      <pc:sldChg chg="addSp delSp modSp add mod">
        <pc:chgData name="Ishan Budhiraja" userId="eb133298-5430-499e-863b-c83ca00bb7f6" providerId="ADAL" clId="{DC9EA25D-C364-4A2D-B377-3452221F7D2B}" dt="2025-08-31T15:09:50.467" v="936" actId="14100"/>
        <pc:sldMkLst>
          <pc:docMk/>
          <pc:sldMk cId="2492010644" sldId="517"/>
        </pc:sldMkLst>
        <pc:spChg chg="mod">
          <ac:chgData name="Ishan Budhiraja" userId="eb133298-5430-499e-863b-c83ca00bb7f6" providerId="ADAL" clId="{DC9EA25D-C364-4A2D-B377-3452221F7D2B}" dt="2025-08-31T15:09:50.467" v="936" actId="14100"/>
          <ac:spMkLst>
            <pc:docMk/>
            <pc:sldMk cId="2492010644" sldId="517"/>
            <ac:spMk id="2" creationId="{FC0BC77E-E5B6-49EE-937D-1817E1F1FCFD}"/>
          </ac:spMkLst>
        </pc:spChg>
        <pc:spChg chg="del mod">
          <ac:chgData name="Ishan Budhiraja" userId="eb133298-5430-499e-863b-c83ca00bb7f6" providerId="ADAL" clId="{DC9EA25D-C364-4A2D-B377-3452221F7D2B}" dt="2025-08-31T15:08:51.906" v="879" actId="478"/>
          <ac:spMkLst>
            <pc:docMk/>
            <pc:sldMk cId="2492010644" sldId="517"/>
            <ac:spMk id="10" creationId="{59EC23F0-2A1F-4999-ACE5-E394F3EF8D84}"/>
          </ac:spMkLst>
        </pc:spChg>
        <pc:picChg chg="del">
          <ac:chgData name="Ishan Budhiraja" userId="eb133298-5430-499e-863b-c83ca00bb7f6" providerId="ADAL" clId="{DC9EA25D-C364-4A2D-B377-3452221F7D2B}" dt="2025-08-31T15:08:53.457" v="880" actId="478"/>
          <ac:picMkLst>
            <pc:docMk/>
            <pc:sldMk cId="2492010644" sldId="517"/>
            <ac:picMk id="3" creationId="{DA74C2D4-C88C-4A88-87D4-F61C0E68B714}"/>
          </ac:picMkLst>
        </pc:picChg>
        <pc:picChg chg="add mod">
          <ac:chgData name="Ishan Budhiraja" userId="eb133298-5430-499e-863b-c83ca00bb7f6" providerId="ADAL" clId="{DC9EA25D-C364-4A2D-B377-3452221F7D2B}" dt="2025-08-31T15:09:21.373" v="888" actId="14100"/>
          <ac:picMkLst>
            <pc:docMk/>
            <pc:sldMk cId="2492010644" sldId="517"/>
            <ac:picMk id="4098" creationId="{4588E1CE-9530-41F4-9BF3-3C0E50883C94}"/>
          </ac:picMkLst>
        </pc:picChg>
      </pc:sldChg>
      <pc:sldChg chg="addSp delSp modSp add mod">
        <pc:chgData name="Ishan Budhiraja" userId="eb133298-5430-499e-863b-c83ca00bb7f6" providerId="ADAL" clId="{DC9EA25D-C364-4A2D-B377-3452221F7D2B}" dt="2025-08-31T16:26:12.121" v="1150" actId="14100"/>
        <pc:sldMkLst>
          <pc:docMk/>
          <pc:sldMk cId="2440004808" sldId="518"/>
        </pc:sldMkLst>
        <pc:spChg chg="mod">
          <ac:chgData name="Ishan Budhiraja" userId="eb133298-5430-499e-863b-c83ca00bb7f6" providerId="ADAL" clId="{DC9EA25D-C364-4A2D-B377-3452221F7D2B}" dt="2025-08-31T15:10:09.315" v="955" actId="20577"/>
          <ac:spMkLst>
            <pc:docMk/>
            <pc:sldMk cId="2440004808" sldId="518"/>
            <ac:spMk id="2" creationId="{FC0BC77E-E5B6-49EE-937D-1817E1F1FCFD}"/>
          </ac:spMkLst>
        </pc:spChg>
        <pc:spChg chg="add del">
          <ac:chgData name="Ishan Budhiraja" userId="eb133298-5430-499e-863b-c83ca00bb7f6" providerId="ADAL" clId="{DC9EA25D-C364-4A2D-B377-3452221F7D2B}" dt="2025-08-31T16:25:36.909" v="1142"/>
          <ac:spMkLst>
            <pc:docMk/>
            <pc:sldMk cId="2440004808" sldId="518"/>
            <ac:spMk id="4" creationId="{398F53DA-033C-4372-85A7-1EDACE8D2BAF}"/>
          </ac:spMkLst>
        </pc:spChg>
        <pc:picChg chg="add mod">
          <ac:chgData name="Ishan Budhiraja" userId="eb133298-5430-499e-863b-c83ca00bb7f6" providerId="ADAL" clId="{DC9EA25D-C364-4A2D-B377-3452221F7D2B}" dt="2025-08-31T16:26:09.823" v="1149" actId="14100"/>
          <ac:picMkLst>
            <pc:docMk/>
            <pc:sldMk cId="2440004808" sldId="518"/>
            <ac:picMk id="3" creationId="{3C6164CD-A254-4255-91D7-1D13CDDDC4F4}"/>
          </ac:picMkLst>
        </pc:picChg>
        <pc:picChg chg="add mod">
          <ac:chgData name="Ishan Budhiraja" userId="eb133298-5430-499e-863b-c83ca00bb7f6" providerId="ADAL" clId="{DC9EA25D-C364-4A2D-B377-3452221F7D2B}" dt="2025-08-31T16:26:12.121" v="1150" actId="14100"/>
          <ac:picMkLst>
            <pc:docMk/>
            <pc:sldMk cId="2440004808" sldId="518"/>
            <ac:picMk id="5" creationId="{6B94C84C-A7F7-46F7-B162-93B9FF835C03}"/>
          </ac:picMkLst>
        </pc:picChg>
        <pc:picChg chg="del">
          <ac:chgData name="Ishan Budhiraja" userId="eb133298-5430-499e-863b-c83ca00bb7f6" providerId="ADAL" clId="{DC9EA25D-C364-4A2D-B377-3452221F7D2B}" dt="2025-08-31T15:10:12.273" v="956" actId="478"/>
          <ac:picMkLst>
            <pc:docMk/>
            <pc:sldMk cId="2440004808" sldId="518"/>
            <ac:picMk id="4098" creationId="{4588E1CE-9530-41F4-9BF3-3C0E50883C94}"/>
          </ac:picMkLst>
        </pc:picChg>
      </pc:sldChg>
      <pc:sldChg chg="addSp delSp modSp add mod">
        <pc:chgData name="Ishan Budhiraja" userId="eb133298-5430-499e-863b-c83ca00bb7f6" providerId="ADAL" clId="{DC9EA25D-C364-4A2D-B377-3452221F7D2B}" dt="2025-08-31T16:13:52.201" v="1121" actId="207"/>
        <pc:sldMkLst>
          <pc:docMk/>
          <pc:sldMk cId="649766008" sldId="519"/>
        </pc:sldMkLst>
        <pc:spChg chg="mod">
          <ac:chgData name="Ishan Budhiraja" userId="eb133298-5430-499e-863b-c83ca00bb7f6" providerId="ADAL" clId="{DC9EA25D-C364-4A2D-B377-3452221F7D2B}" dt="2025-08-31T15:59:45.623" v="990" actId="20577"/>
          <ac:spMkLst>
            <pc:docMk/>
            <pc:sldMk cId="649766008" sldId="519"/>
            <ac:spMk id="2" creationId="{FC0BC77E-E5B6-49EE-937D-1817E1F1FCFD}"/>
          </ac:spMkLst>
        </pc:spChg>
        <pc:spChg chg="add del">
          <ac:chgData name="Ishan Budhiraja" userId="eb133298-5430-499e-863b-c83ca00bb7f6" providerId="ADAL" clId="{DC9EA25D-C364-4A2D-B377-3452221F7D2B}" dt="2025-08-31T16:10:25.909" v="1046"/>
          <ac:spMkLst>
            <pc:docMk/>
            <pc:sldMk cId="649766008" sldId="519"/>
            <ac:spMk id="5" creationId="{996E6A43-59DA-4ABB-BB3E-D7A3CBCB26A1}"/>
          </ac:spMkLst>
        </pc:spChg>
        <pc:spChg chg="add del">
          <ac:chgData name="Ishan Budhiraja" userId="eb133298-5430-499e-863b-c83ca00bb7f6" providerId="ADAL" clId="{DC9EA25D-C364-4A2D-B377-3452221F7D2B}" dt="2025-08-31T16:10:30.592" v="1050"/>
          <ac:spMkLst>
            <pc:docMk/>
            <pc:sldMk cId="649766008" sldId="519"/>
            <ac:spMk id="6" creationId="{65305F2E-AB1D-412B-976C-945607226ABA}"/>
          </ac:spMkLst>
        </pc:spChg>
        <pc:spChg chg="add del">
          <ac:chgData name="Ishan Budhiraja" userId="eb133298-5430-499e-863b-c83ca00bb7f6" providerId="ADAL" clId="{DC9EA25D-C364-4A2D-B377-3452221F7D2B}" dt="2025-08-31T16:10:35.791" v="1052"/>
          <ac:spMkLst>
            <pc:docMk/>
            <pc:sldMk cId="649766008" sldId="519"/>
            <ac:spMk id="7" creationId="{7008AF5C-BDE0-49B5-B6AA-4C658BCA373C}"/>
          </ac:spMkLst>
        </pc:spChg>
        <pc:spChg chg="add del">
          <ac:chgData name="Ishan Budhiraja" userId="eb133298-5430-499e-863b-c83ca00bb7f6" providerId="ADAL" clId="{DC9EA25D-C364-4A2D-B377-3452221F7D2B}" dt="2025-08-31T16:10:41.481" v="1054"/>
          <ac:spMkLst>
            <pc:docMk/>
            <pc:sldMk cId="649766008" sldId="519"/>
            <ac:spMk id="8" creationId="{E0346AD1-86B3-47F9-8DED-9B169057CD57}"/>
          </ac:spMkLst>
        </pc:spChg>
        <pc:spChg chg="add mod">
          <ac:chgData name="Ishan Budhiraja" userId="eb133298-5430-499e-863b-c83ca00bb7f6" providerId="ADAL" clId="{DC9EA25D-C364-4A2D-B377-3452221F7D2B}" dt="2025-08-31T16:13:52.201" v="1121" actId="207"/>
          <ac:spMkLst>
            <pc:docMk/>
            <pc:sldMk cId="649766008" sldId="519"/>
            <ac:spMk id="10" creationId="{9A576558-FFD6-41B4-8188-CAA94EE8A82B}"/>
          </ac:spMkLst>
        </pc:spChg>
        <pc:picChg chg="del">
          <ac:chgData name="Ishan Budhiraja" userId="eb133298-5430-499e-863b-c83ca00bb7f6" providerId="ADAL" clId="{DC9EA25D-C364-4A2D-B377-3452221F7D2B}" dt="2025-08-31T15:59:32.073" v="963" actId="478"/>
          <ac:picMkLst>
            <pc:docMk/>
            <pc:sldMk cId="649766008" sldId="519"/>
            <ac:picMk id="3" creationId="{3C6164CD-A254-4255-91D7-1D13CDDDC4F4}"/>
          </ac:picMkLst>
        </pc:picChg>
        <pc:picChg chg="add mod">
          <ac:chgData name="Ishan Budhiraja" userId="eb133298-5430-499e-863b-c83ca00bb7f6" providerId="ADAL" clId="{DC9EA25D-C364-4A2D-B377-3452221F7D2B}" dt="2025-08-31T16:11:42.721" v="1070" actId="14100"/>
          <ac:picMkLst>
            <pc:docMk/>
            <pc:sldMk cId="649766008" sldId="519"/>
            <ac:picMk id="11" creationId="{14871A8E-6B76-451E-9F72-EA47D6347BC2}"/>
          </ac:picMkLst>
        </pc:picChg>
        <pc:picChg chg="add del">
          <ac:chgData name="Ishan Budhiraja" userId="eb133298-5430-499e-863b-c83ca00bb7f6" providerId="ADAL" clId="{DC9EA25D-C364-4A2D-B377-3452221F7D2B}" dt="2025-08-31T15:59:40.520" v="982"/>
          <ac:picMkLst>
            <pc:docMk/>
            <pc:sldMk cId="649766008" sldId="519"/>
            <ac:picMk id="5122" creationId="{FE3EE497-CD08-4B09-99DA-8AD49BBE8B90}"/>
          </ac:picMkLst>
        </pc:picChg>
      </pc:sldChg>
      <pc:sldChg chg="addSp delSp modSp add mod">
        <pc:chgData name="Ishan Budhiraja" userId="eb133298-5430-499e-863b-c83ca00bb7f6" providerId="ADAL" clId="{DC9EA25D-C364-4A2D-B377-3452221F7D2B}" dt="2025-08-31T16:18:29.104" v="1136" actId="20577"/>
        <pc:sldMkLst>
          <pc:docMk/>
          <pc:sldMk cId="1991082389" sldId="520"/>
        </pc:sldMkLst>
        <pc:spChg chg="mod">
          <ac:chgData name="Ishan Budhiraja" userId="eb133298-5430-499e-863b-c83ca00bb7f6" providerId="ADAL" clId="{DC9EA25D-C364-4A2D-B377-3452221F7D2B}" dt="2025-08-31T16:18:29.104" v="1136" actId="20577"/>
          <ac:spMkLst>
            <pc:docMk/>
            <pc:sldMk cId="1991082389" sldId="520"/>
            <ac:spMk id="2" creationId="{FC0BC77E-E5B6-49EE-937D-1817E1F1FCFD}"/>
          </ac:spMkLst>
        </pc:spChg>
        <pc:spChg chg="add mod">
          <ac:chgData name="Ishan Budhiraja" userId="eb133298-5430-499e-863b-c83ca00bb7f6" providerId="ADAL" clId="{DC9EA25D-C364-4A2D-B377-3452221F7D2B}" dt="2025-08-31T16:14:22.237" v="1125" actId="20577"/>
          <ac:spMkLst>
            <pc:docMk/>
            <pc:sldMk cId="1991082389" sldId="520"/>
            <ac:spMk id="9" creationId="{11D02324-1E64-4444-B2C3-0DE03C7CA3AB}"/>
          </ac:spMkLst>
        </pc:spChg>
        <pc:spChg chg="del mod">
          <ac:chgData name="Ishan Budhiraja" userId="eb133298-5430-499e-863b-c83ca00bb7f6" providerId="ADAL" clId="{DC9EA25D-C364-4A2D-B377-3452221F7D2B}" dt="2025-08-31T16:14:24.567" v="1128"/>
          <ac:spMkLst>
            <pc:docMk/>
            <pc:sldMk cId="1991082389" sldId="520"/>
            <ac:spMk id="10" creationId="{9A576558-FFD6-41B4-8188-CAA94EE8A82B}"/>
          </ac:spMkLst>
        </pc:spChg>
        <pc:picChg chg="del">
          <ac:chgData name="Ishan Budhiraja" userId="eb133298-5430-499e-863b-c83ca00bb7f6" providerId="ADAL" clId="{DC9EA25D-C364-4A2D-B377-3452221F7D2B}" dt="2025-08-31T16:14:24.557" v="1126" actId="478"/>
          <ac:picMkLst>
            <pc:docMk/>
            <pc:sldMk cId="1991082389" sldId="520"/>
            <ac:picMk id="11" creationId="{14871A8E-6B76-451E-9F72-EA47D6347BC2}"/>
          </ac:picMkLst>
        </pc:picChg>
        <pc:picChg chg="add mod">
          <ac:chgData name="Ishan Budhiraja" userId="eb133298-5430-499e-863b-c83ca00bb7f6" providerId="ADAL" clId="{DC9EA25D-C364-4A2D-B377-3452221F7D2B}" dt="2025-08-31T16:18:09.488" v="1133" actId="14100"/>
          <ac:picMkLst>
            <pc:docMk/>
            <pc:sldMk cId="1991082389" sldId="520"/>
            <ac:picMk id="6146" creationId="{BC9D6179-9F72-4DC8-9E7D-8A6C21B8EA53}"/>
          </ac:picMkLst>
        </pc:picChg>
      </pc:sldChg>
      <pc:sldChg chg="addSp delSp modSp add mod">
        <pc:chgData name="Ishan Budhiraja" userId="eb133298-5430-499e-863b-c83ca00bb7f6" providerId="ADAL" clId="{DC9EA25D-C364-4A2D-B377-3452221F7D2B}" dt="2025-08-31T16:46:33.231" v="1177"/>
        <pc:sldMkLst>
          <pc:docMk/>
          <pc:sldMk cId="193081383" sldId="521"/>
        </pc:sldMkLst>
        <pc:spChg chg="mod">
          <ac:chgData name="Ishan Budhiraja" userId="eb133298-5430-499e-863b-c83ca00bb7f6" providerId="ADAL" clId="{DC9EA25D-C364-4A2D-B377-3452221F7D2B}" dt="2025-08-31T16:43:53.962" v="1166" actId="20577"/>
          <ac:spMkLst>
            <pc:docMk/>
            <pc:sldMk cId="193081383" sldId="521"/>
            <ac:spMk id="2" creationId="{FC0BC77E-E5B6-49EE-937D-1817E1F1FCFD}"/>
          </ac:spMkLst>
        </pc:spChg>
        <pc:spChg chg="del mod">
          <ac:chgData name="Ishan Budhiraja" userId="eb133298-5430-499e-863b-c83ca00bb7f6" providerId="ADAL" clId="{DC9EA25D-C364-4A2D-B377-3452221F7D2B}" dt="2025-08-31T16:45:15.817" v="1168" actId="478"/>
          <ac:spMkLst>
            <pc:docMk/>
            <pc:sldMk cId="193081383" sldId="521"/>
            <ac:spMk id="9" creationId="{11D02324-1E64-4444-B2C3-0DE03C7CA3AB}"/>
          </ac:spMkLst>
        </pc:spChg>
        <pc:spChg chg="add mod">
          <ac:chgData name="Ishan Budhiraja" userId="eb133298-5430-499e-863b-c83ca00bb7f6" providerId="ADAL" clId="{DC9EA25D-C364-4A2D-B377-3452221F7D2B}" dt="2025-08-31T16:45:21.172" v="1170" actId="14100"/>
          <ac:spMkLst>
            <pc:docMk/>
            <pc:sldMk cId="193081383" sldId="521"/>
            <ac:spMk id="10" creationId="{95D3E4AB-F38E-4C24-9000-98055B0FE3E9}"/>
          </ac:spMkLst>
        </pc:spChg>
        <pc:picChg chg="add del">
          <ac:chgData name="Ishan Budhiraja" userId="eb133298-5430-499e-863b-c83ca00bb7f6" providerId="ADAL" clId="{DC9EA25D-C364-4A2D-B377-3452221F7D2B}" dt="2025-08-31T16:46:33.231" v="1177"/>
          <ac:picMkLst>
            <pc:docMk/>
            <pc:sldMk cId="193081383" sldId="521"/>
            <ac:picMk id="3" creationId="{A58C0888-E0CE-458C-AAB7-46F612C90806}"/>
          </ac:picMkLst>
        </pc:picChg>
        <pc:picChg chg="add mod">
          <ac:chgData name="Ishan Budhiraja" userId="eb133298-5430-499e-863b-c83ca00bb7f6" providerId="ADAL" clId="{DC9EA25D-C364-4A2D-B377-3452221F7D2B}" dt="2025-08-31T16:45:43.621" v="1172"/>
          <ac:picMkLst>
            <pc:docMk/>
            <pc:sldMk cId="193081383" sldId="521"/>
            <ac:picMk id="11" creationId="{DFAAFA49-5464-47D2-BF3F-AED42746AC85}"/>
          </ac:picMkLst>
        </pc:picChg>
        <pc:picChg chg="del">
          <ac:chgData name="Ishan Budhiraja" userId="eb133298-5430-499e-863b-c83ca00bb7f6" providerId="ADAL" clId="{DC9EA25D-C364-4A2D-B377-3452221F7D2B}" dt="2025-08-31T16:45:22.602" v="1171" actId="478"/>
          <ac:picMkLst>
            <pc:docMk/>
            <pc:sldMk cId="193081383" sldId="521"/>
            <ac:picMk id="6146" creationId="{BC9D6179-9F72-4DC8-9E7D-8A6C21B8EA53}"/>
          </ac:picMkLst>
        </pc:picChg>
      </pc:sldChg>
      <pc:sldChg chg="addSp delSp add del setBg delDesignElem">
        <pc:chgData name="Ishan Budhiraja" userId="eb133298-5430-499e-863b-c83ca00bb7f6" providerId="ADAL" clId="{DC9EA25D-C364-4A2D-B377-3452221F7D2B}" dt="2025-08-31T16:46:37.046" v="1178"/>
        <pc:sldMkLst>
          <pc:docMk/>
          <pc:sldMk cId="3480776731" sldId="527"/>
        </pc:sldMkLst>
        <pc:grpChg chg="add del">
          <ac:chgData name="Ishan Budhiraja" userId="eb133298-5430-499e-863b-c83ca00bb7f6" providerId="ADAL" clId="{DC9EA25D-C364-4A2D-B377-3452221F7D2B}" dt="2025-08-31T16:46:27.954" v="1175"/>
          <ac:grpSpMkLst>
            <pc:docMk/>
            <pc:sldMk cId="3480776731" sldId="527"/>
            <ac:grpSpMk id="29" creationId="{7024687B-3153-123C-0A8C-D7D007FAF1BE}"/>
          </ac:grpSpMkLst>
        </pc:gr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2301923" y="1122363"/>
            <a:ext cx="7588155" cy="2621154"/>
          </a:xfrm>
        </p:spPr>
        <p:txBody>
          <a:bodyPr anchor="b">
            <a:normAutofit/>
          </a:bodyPr>
          <a:lstStyle>
            <a:lvl1pPr algn="ctr">
              <a:defRPr sz="40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2301923" y="3843708"/>
            <a:ext cx="7588155" cy="1414091"/>
          </a:xfrm>
        </p:spPr>
        <p:txBody>
          <a:bodyPr>
            <a:normAutofit/>
          </a:bodyPr>
          <a:lstStyle>
            <a:lvl1pPr marL="0" indent="0" algn="ctr">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C128FA71-3A18-48C0-980F-4B68F7F63042}" type="datetime1">
              <a:rPr lang="en-US" smtClean="0"/>
              <a:t>8/31/2025</a:t>
            </a:fld>
            <a:endParaRPr lang="en-US"/>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7664036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51C1210E-201E-4473-82AC-2466F5386C38}" type="datetime1">
              <a:rPr lang="en-US" smtClean="0"/>
              <a:t>8/31/2025</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3132747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1D06AF-EF87-8489-2C82-DEB90B7EFE0C}"/>
              </a:ext>
            </a:extLst>
          </p:cNvPr>
          <p:cNvSpPr>
            <a:spLocks noGrp="1"/>
          </p:cNvSpPr>
          <p:nvPr>
            <p:ph type="title"/>
          </p:nvPr>
        </p:nvSpPr>
        <p:spPr>
          <a:xfrm>
            <a:off x="603381" y="553616"/>
            <a:ext cx="8273140" cy="4008859"/>
          </a:xfrm>
        </p:spPr>
        <p:txBody>
          <a:bodyPr anchor="t">
            <a:normAutofit/>
          </a:bodyPr>
          <a:lstStyle>
            <a:lvl1pPr>
              <a:defRPr sz="5400" cap="all" baseline="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08E5678-CA38-1318-9EA2-5E0A4F9A59BA}"/>
              </a:ext>
            </a:extLst>
          </p:cNvPr>
          <p:cNvSpPr>
            <a:spLocks noGrp="1"/>
          </p:cNvSpPr>
          <p:nvPr>
            <p:ph type="body" idx="1"/>
          </p:nvPr>
        </p:nvSpPr>
        <p:spPr>
          <a:xfrm>
            <a:off x="603380" y="4589463"/>
            <a:ext cx="8273140" cy="1384617"/>
          </a:xfrm>
        </p:spPr>
        <p:txBody>
          <a:bodyPr anchor="b">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4E99186-7E5A-60AF-DE69-5C7DA71611AB}"/>
              </a:ext>
            </a:extLst>
          </p:cNvPr>
          <p:cNvSpPr>
            <a:spLocks noGrp="1"/>
          </p:cNvSpPr>
          <p:nvPr>
            <p:ph type="dt" sz="half" idx="10"/>
          </p:nvPr>
        </p:nvSpPr>
        <p:spPr/>
        <p:txBody>
          <a:bodyPr/>
          <a:lstStyle/>
          <a:p>
            <a:fld id="{B01EA198-6CAB-4B8F-B93F-1F9C8C4B6CE7}" type="datetime1">
              <a:rPr lang="en-US" smtClean="0"/>
              <a:t>8/31/2025</a:t>
            </a:fld>
            <a:endParaRPr lang="en-US"/>
          </a:p>
        </p:txBody>
      </p:sp>
      <p:sp>
        <p:nvSpPr>
          <p:cNvPr id="5" name="Footer Placeholder 4">
            <a:extLst>
              <a:ext uri="{FF2B5EF4-FFF2-40B4-BE49-F238E27FC236}">
                <a16:creationId xmlns:a16="http://schemas.microsoft.com/office/drawing/2014/main" id="{82FA13D1-1FBA-E820-323B-77B41F1A665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B39BE85-85F6-4636-C651-D87CC969A49E}"/>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5586148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548640"/>
            <a:ext cx="10741152" cy="1132258"/>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72E861E-DFBA-B4AA-9356-CDE3D3F57C04}"/>
              </a:ext>
            </a:extLst>
          </p:cNvPr>
          <p:cNvSpPr>
            <a:spLocks noGrp="1"/>
          </p:cNvSpPr>
          <p:nvPr>
            <p:ph sz="half" idx="1"/>
          </p:nvPr>
        </p:nvSpPr>
        <p:spPr>
          <a:xfrm>
            <a:off x="612648"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451D7538-EC5A-3EE7-176F-A58920C5079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CA06041F-4525-44D5-AA4F-332294BF1F56}" type="datetime1">
              <a:rPr lang="en-US" smtClean="0"/>
              <a:t>8/31/2025</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4102733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EE969-634D-6E32-D227-18E9282C6F9E}"/>
              </a:ext>
            </a:extLst>
          </p:cNvPr>
          <p:cNvSpPr>
            <a:spLocks noGrp="1"/>
          </p:cNvSpPr>
          <p:nvPr>
            <p:ph type="title"/>
          </p:nvPr>
        </p:nvSpPr>
        <p:spPr>
          <a:xfrm>
            <a:off x="609600" y="547396"/>
            <a:ext cx="10745788" cy="1143292"/>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609600" y="1685735"/>
            <a:ext cx="5157787"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4DA52B0-7419-A946-4523-6D34BCAD26D1}"/>
              </a:ext>
            </a:extLst>
          </p:cNvPr>
          <p:cNvSpPr>
            <a:spLocks noGrp="1"/>
          </p:cNvSpPr>
          <p:nvPr>
            <p:ph sz="half" idx="2"/>
          </p:nvPr>
        </p:nvSpPr>
        <p:spPr>
          <a:xfrm>
            <a:off x="609600" y="2386894"/>
            <a:ext cx="5157787" cy="37650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172200" y="1685735"/>
            <a:ext cx="5183188"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3BAE980-E611-98B5-04E9-DE4584B0E33F}"/>
              </a:ext>
            </a:extLst>
          </p:cNvPr>
          <p:cNvSpPr>
            <a:spLocks noGrp="1"/>
          </p:cNvSpPr>
          <p:nvPr>
            <p:ph sz="quarter" idx="4"/>
          </p:nvPr>
        </p:nvSpPr>
        <p:spPr>
          <a:xfrm>
            <a:off x="6172199" y="2386894"/>
            <a:ext cx="5183189" cy="37650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E3B3581-658A-8487-F9CB-E79F2BFF27E4}"/>
              </a:ext>
            </a:extLst>
          </p:cNvPr>
          <p:cNvSpPr>
            <a:spLocks noGrp="1"/>
          </p:cNvSpPr>
          <p:nvPr>
            <p:ph type="dt" sz="half" idx="10"/>
          </p:nvPr>
        </p:nvSpPr>
        <p:spPr/>
        <p:txBody>
          <a:bodyPr/>
          <a:lstStyle/>
          <a:p>
            <a:fld id="{F9557091-BBDF-4EB9-BA6B-2BB67AC4FC0F}" type="datetime1">
              <a:rPr lang="en-US" smtClean="0"/>
              <a:t>8/31/2025</a:t>
            </a:fld>
            <a:endParaRPr lang="en-US"/>
          </a:p>
        </p:txBody>
      </p:sp>
      <p:sp>
        <p:nvSpPr>
          <p:cNvPr id="8" name="Footer Placeholder 7">
            <a:extLst>
              <a:ext uri="{FF2B5EF4-FFF2-40B4-BE49-F238E27FC236}">
                <a16:creationId xmlns:a16="http://schemas.microsoft.com/office/drawing/2014/main" id="{949D76D8-9033-26CF-BF4C-AECCC685C177}"/>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E02A06B8-CC1D-542F-D8EB-7625046B91D2}"/>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40266377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A9F42-7FF7-F803-C075-BC4968D35E3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p:txBody>
          <a:bodyPr/>
          <a:lstStyle/>
          <a:p>
            <a:fld id="{2D6B226B-77A6-410C-9796-083F278E0125}" type="datetime1">
              <a:rPr lang="en-US" smtClean="0"/>
              <a:t>8/31/2025</a:t>
            </a:fld>
            <a:endParaRPr lang="en-US"/>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3848710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9BC4D82-0182-501C-9231-46767680476E}"/>
              </a:ext>
            </a:extLst>
          </p:cNvPr>
          <p:cNvSpPr>
            <a:spLocks noGrp="1"/>
          </p:cNvSpPr>
          <p:nvPr>
            <p:ph type="dt" sz="half" idx="10"/>
          </p:nvPr>
        </p:nvSpPr>
        <p:spPr/>
        <p:txBody>
          <a:bodyPr/>
          <a:lstStyle/>
          <a:p>
            <a:fld id="{A23A578B-D289-4C40-8593-3D356C49DA58}" type="datetime1">
              <a:rPr lang="en-US" smtClean="0"/>
              <a:t>8/31/2025</a:t>
            </a:fld>
            <a:endParaRPr lang="en-US"/>
          </a:p>
        </p:txBody>
      </p:sp>
      <p:sp>
        <p:nvSpPr>
          <p:cNvPr id="3" name="Footer Placeholder 2">
            <a:extLst>
              <a:ext uri="{FF2B5EF4-FFF2-40B4-BE49-F238E27FC236}">
                <a16:creationId xmlns:a16="http://schemas.microsoft.com/office/drawing/2014/main" id="{10EAA6C9-A7F3-19F1-D17C-A1D83FAF553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34EBB816-1B94-116F-92D4-6043AE9E0C6B}"/>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831756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0C37F-77BE-E128-4248-D001C39E79C6}"/>
              </a:ext>
            </a:extLst>
          </p:cNvPr>
          <p:cNvSpPr>
            <a:spLocks noGrp="1"/>
          </p:cNvSpPr>
          <p:nvPr>
            <p:ph type="title"/>
          </p:nvPr>
        </p:nvSpPr>
        <p:spPr>
          <a:xfrm>
            <a:off x="597160" y="553616"/>
            <a:ext cx="3595634" cy="1757505"/>
          </a:xfrm>
        </p:spPr>
        <p:txBody>
          <a:bodyPr anchor="t">
            <a:normAutofit/>
          </a:bodyPr>
          <a:lstStyle>
            <a:lvl1pPr>
              <a:defRPr sz="28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F3B20A8-A604-C977-02C0-083BA8663484}"/>
              </a:ext>
            </a:extLst>
          </p:cNvPr>
          <p:cNvSpPr>
            <a:spLocks noGrp="1"/>
          </p:cNvSpPr>
          <p:nvPr>
            <p:ph idx="1"/>
          </p:nvPr>
        </p:nvSpPr>
        <p:spPr>
          <a:xfrm>
            <a:off x="5134708" y="553616"/>
            <a:ext cx="6279741" cy="5486400"/>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EC0EEBFB-2026-6A35-33ED-F008376B67A0}"/>
              </a:ext>
            </a:extLst>
          </p:cNvPr>
          <p:cNvSpPr>
            <a:spLocks noGrp="1"/>
          </p:cNvSpPr>
          <p:nvPr>
            <p:ph type="body" sz="half" idx="2"/>
          </p:nvPr>
        </p:nvSpPr>
        <p:spPr>
          <a:xfrm>
            <a:off x="597160" y="2311121"/>
            <a:ext cx="3595634" cy="3728895"/>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3F05638-7A56-469A-825A-1DFA600254C8}"/>
              </a:ext>
            </a:extLst>
          </p:cNvPr>
          <p:cNvSpPr>
            <a:spLocks noGrp="1"/>
          </p:cNvSpPr>
          <p:nvPr>
            <p:ph type="dt" sz="half" idx="10"/>
          </p:nvPr>
        </p:nvSpPr>
        <p:spPr/>
        <p:txBody>
          <a:bodyPr/>
          <a:lstStyle/>
          <a:p>
            <a:fld id="{713DFAE3-14DB-48A7-A80F-80DDB072CE3D}" type="datetime1">
              <a:rPr lang="en-US" smtClean="0"/>
              <a:t>8/31/2025</a:t>
            </a:fld>
            <a:endParaRPr lang="en-US"/>
          </a:p>
        </p:txBody>
      </p:sp>
      <p:sp>
        <p:nvSpPr>
          <p:cNvPr id="6" name="Footer Placeholder 5">
            <a:extLst>
              <a:ext uri="{FF2B5EF4-FFF2-40B4-BE49-F238E27FC236}">
                <a16:creationId xmlns:a16="http://schemas.microsoft.com/office/drawing/2014/main" id="{9C85A215-184B-2105-0279-ED02F6445831}"/>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2C7CA46-892B-253A-3A28-7414E17B837B}"/>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4957879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06A09-98CF-FAC2-3708-AECC4360C651}"/>
              </a:ext>
            </a:extLst>
          </p:cNvPr>
          <p:cNvSpPr>
            <a:spLocks noGrp="1"/>
          </p:cNvSpPr>
          <p:nvPr>
            <p:ph type="title"/>
          </p:nvPr>
        </p:nvSpPr>
        <p:spPr>
          <a:xfrm>
            <a:off x="594360" y="557784"/>
            <a:ext cx="3595634" cy="2212313"/>
          </a:xfrm>
        </p:spPr>
        <p:txBody>
          <a:bodyPr anchor="t">
            <a:normAutofit/>
          </a:bodyPr>
          <a:lstStyle>
            <a:lvl1pPr>
              <a:defRPr sz="28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9571C769-CEC8-962A-01E6-15B0E056791E}"/>
              </a:ext>
            </a:extLst>
          </p:cNvPr>
          <p:cNvSpPr>
            <a:spLocks noGrp="1"/>
          </p:cNvSpPr>
          <p:nvPr>
            <p:ph type="pic" idx="1"/>
          </p:nvPr>
        </p:nvSpPr>
        <p:spPr>
          <a:xfrm>
            <a:off x="5063319" y="657103"/>
            <a:ext cx="6483687" cy="555590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F32C4A61-EF2A-C5A5-B150-4448600B3937}"/>
              </a:ext>
            </a:extLst>
          </p:cNvPr>
          <p:cNvSpPr>
            <a:spLocks noGrp="1"/>
          </p:cNvSpPr>
          <p:nvPr>
            <p:ph type="body" sz="half" idx="2"/>
          </p:nvPr>
        </p:nvSpPr>
        <p:spPr>
          <a:xfrm>
            <a:off x="609601" y="2826137"/>
            <a:ext cx="3585586" cy="3434638"/>
          </a:xfrm>
        </p:spPr>
        <p:txBody>
          <a:bodyPr anchor="b"/>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20B235E-39C7-4C78-20EF-DB48ECD9CB90}"/>
              </a:ext>
            </a:extLst>
          </p:cNvPr>
          <p:cNvSpPr>
            <a:spLocks noGrp="1"/>
          </p:cNvSpPr>
          <p:nvPr>
            <p:ph type="dt" sz="half" idx="10"/>
          </p:nvPr>
        </p:nvSpPr>
        <p:spPr/>
        <p:txBody>
          <a:bodyPr/>
          <a:lstStyle/>
          <a:p>
            <a:fld id="{92C5EAEF-6478-4102-8F5D-A5FE9FC97ACB}" type="datetime1">
              <a:rPr lang="en-US" smtClean="0"/>
              <a:t>8/31/2025</a:t>
            </a:fld>
            <a:endParaRPr lang="en-US"/>
          </a:p>
        </p:txBody>
      </p:sp>
      <p:sp>
        <p:nvSpPr>
          <p:cNvPr id="6" name="Footer Placeholder 5">
            <a:extLst>
              <a:ext uri="{FF2B5EF4-FFF2-40B4-BE49-F238E27FC236}">
                <a16:creationId xmlns:a16="http://schemas.microsoft.com/office/drawing/2014/main" id="{7FDC75DA-9A78-9AB9-7171-95A08CC51C56}"/>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5EFE1A03-DCCB-53C7-DBFE-2AD55C90591B}"/>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1485413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4E956D-CB73-C986-F100-46487310D11E}"/>
              </a:ext>
            </a:extLst>
          </p:cNvPr>
          <p:cNvSpPr>
            <a:spLocks noGrp="1"/>
          </p:cNvSpPr>
          <p:nvPr>
            <p:ph type="title"/>
          </p:nvPr>
        </p:nvSpPr>
        <p:spPr>
          <a:xfrm>
            <a:off x="612648" y="548640"/>
            <a:ext cx="10515600" cy="1132258"/>
          </a:xfr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E423E6A-A07C-BF0D-EA30-9A8A854E48F1}"/>
              </a:ext>
            </a:extLst>
          </p:cNvPr>
          <p:cNvSpPr>
            <a:spLocks noGrp="1"/>
          </p:cNvSpPr>
          <p:nvPr>
            <p:ph type="body" orient="vert" idx="1"/>
          </p:nvPr>
        </p:nvSpPr>
        <p:spPr>
          <a:xfrm>
            <a:off x="612648" y="1680898"/>
            <a:ext cx="10515600" cy="449606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EDC9908-8F95-8DFC-72CC-158552B56735}"/>
              </a:ext>
            </a:extLst>
          </p:cNvPr>
          <p:cNvSpPr>
            <a:spLocks noGrp="1"/>
          </p:cNvSpPr>
          <p:nvPr>
            <p:ph type="dt" sz="half" idx="10"/>
          </p:nvPr>
        </p:nvSpPr>
        <p:spPr/>
        <p:txBody>
          <a:bodyPr/>
          <a:lstStyle/>
          <a:p>
            <a:fld id="{7104EDB3-C0E8-45F8-9E1D-1B6C8D1880C0}" type="datetime1">
              <a:rPr lang="en-US" smtClean="0"/>
              <a:t>8/31/2025</a:t>
            </a:fld>
            <a:endParaRPr lang="en-US"/>
          </a:p>
        </p:txBody>
      </p:sp>
      <p:sp>
        <p:nvSpPr>
          <p:cNvPr id="5" name="Footer Placeholder 4">
            <a:extLst>
              <a:ext uri="{FF2B5EF4-FFF2-40B4-BE49-F238E27FC236}">
                <a16:creationId xmlns:a16="http://schemas.microsoft.com/office/drawing/2014/main" id="{2C26C9BE-9060-50CB-2BB7-07307FF89A7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84A835B-97D3-BC22-F0B8-4986D4636271}"/>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0952497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85B0252-346C-F6F4-3642-19F571550D45}"/>
              </a:ext>
            </a:extLst>
          </p:cNvPr>
          <p:cNvSpPr>
            <a:spLocks noGrp="1"/>
          </p:cNvSpPr>
          <p:nvPr>
            <p:ph type="title" orient="vert"/>
          </p:nvPr>
        </p:nvSpPr>
        <p:spPr>
          <a:xfrm>
            <a:off x="9634888" y="578497"/>
            <a:ext cx="2047037" cy="5598466"/>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F798DA36-7351-9D6A-518B-678AB8A507D3}"/>
              </a:ext>
            </a:extLst>
          </p:cNvPr>
          <p:cNvSpPr>
            <a:spLocks noGrp="1"/>
          </p:cNvSpPr>
          <p:nvPr>
            <p:ph type="body" orient="vert" idx="1"/>
          </p:nvPr>
        </p:nvSpPr>
        <p:spPr>
          <a:xfrm>
            <a:off x="838200" y="578497"/>
            <a:ext cx="8796688" cy="559846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8846BDFF-D746-836C-04B8-CA89AD5D1466}"/>
              </a:ext>
            </a:extLst>
          </p:cNvPr>
          <p:cNvSpPr>
            <a:spLocks noGrp="1"/>
          </p:cNvSpPr>
          <p:nvPr>
            <p:ph type="dt" sz="half" idx="10"/>
          </p:nvPr>
        </p:nvSpPr>
        <p:spPr/>
        <p:txBody>
          <a:bodyPr/>
          <a:lstStyle/>
          <a:p>
            <a:fld id="{9CF0EC4B-54ED-4041-B552-9BA760FA3DBA}" type="datetime1">
              <a:rPr lang="en-US" smtClean="0"/>
              <a:t>8/31/2025</a:t>
            </a:fld>
            <a:endParaRPr lang="en-US"/>
          </a:p>
        </p:txBody>
      </p:sp>
      <p:sp>
        <p:nvSpPr>
          <p:cNvPr id="5" name="Footer Placeholder 4">
            <a:extLst>
              <a:ext uri="{FF2B5EF4-FFF2-40B4-BE49-F238E27FC236}">
                <a16:creationId xmlns:a16="http://schemas.microsoft.com/office/drawing/2014/main" id="{919AA929-A9E6-FF9C-0C59-177F892D6A6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316D893-7E81-90DC-4139-7687B39C3AC8}"/>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796434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54C697-81D8-4D1D-83FD-4C2CAA2F216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8D877C13-B32E-4E65-B1AD-22A2D576EB2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68E93858-29FC-40CA-A47A-BAC7274C6B71}"/>
              </a:ext>
            </a:extLst>
          </p:cNvPr>
          <p:cNvSpPr>
            <a:spLocks noGrp="1"/>
          </p:cNvSpPr>
          <p:nvPr>
            <p:ph type="dt" sz="half" idx="10"/>
          </p:nvPr>
        </p:nvSpPr>
        <p:spPr/>
        <p:txBody>
          <a:bodyPr/>
          <a:lstStyle/>
          <a:p>
            <a:fld id="{3A4CC92C-04D3-445A-AF23-DBF4A792F2A5}" type="datetimeFigureOut">
              <a:rPr lang="en-IN" smtClean="0"/>
              <a:t>31-08-2025</a:t>
            </a:fld>
            <a:endParaRPr lang="en-IN"/>
          </a:p>
        </p:txBody>
      </p:sp>
      <p:sp>
        <p:nvSpPr>
          <p:cNvPr id="5" name="Footer Placeholder 4">
            <a:extLst>
              <a:ext uri="{FF2B5EF4-FFF2-40B4-BE49-F238E27FC236}">
                <a16:creationId xmlns:a16="http://schemas.microsoft.com/office/drawing/2014/main" id="{1FEAB609-7D1E-4915-9B90-4B03D66CA8D2}"/>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86661CBB-EAB4-4B27-9659-3BF2EEDFA358}"/>
              </a:ext>
            </a:extLst>
          </p:cNvPr>
          <p:cNvSpPr>
            <a:spLocks noGrp="1"/>
          </p:cNvSpPr>
          <p:nvPr>
            <p:ph type="sldNum" sz="quarter" idx="12"/>
          </p:nvPr>
        </p:nvSpPr>
        <p:spPr/>
        <p:txBody>
          <a:bodyPr/>
          <a:lstStyle/>
          <a:p>
            <a:fld id="{E71C07DB-3151-456D-823D-B21225067C9A}" type="slidenum">
              <a:rPr lang="en-IN" smtClean="0"/>
              <a:t>‹#›</a:t>
            </a:fld>
            <a:endParaRPr lang="en-IN"/>
          </a:p>
        </p:txBody>
      </p:sp>
    </p:spTree>
    <p:extLst>
      <p:ext uri="{BB962C8B-B14F-4D97-AF65-F5344CB8AC3E}">
        <p14:creationId xmlns:p14="http://schemas.microsoft.com/office/powerpoint/2010/main" val="39664630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D0ABD-6FA5-4D27-BEE3-483458C74F3D}"/>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1BE34D06-2DC2-4FC6-A77E-A048A808EF4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4BDD13BA-D855-45C4-A1EA-D0602F098627}"/>
              </a:ext>
            </a:extLst>
          </p:cNvPr>
          <p:cNvSpPr>
            <a:spLocks noGrp="1"/>
          </p:cNvSpPr>
          <p:nvPr>
            <p:ph type="dt" sz="half" idx="10"/>
          </p:nvPr>
        </p:nvSpPr>
        <p:spPr/>
        <p:txBody>
          <a:bodyPr/>
          <a:lstStyle/>
          <a:p>
            <a:fld id="{3A4CC92C-04D3-445A-AF23-DBF4A792F2A5}" type="datetimeFigureOut">
              <a:rPr lang="en-IN" smtClean="0"/>
              <a:t>31-08-2025</a:t>
            </a:fld>
            <a:endParaRPr lang="en-IN"/>
          </a:p>
        </p:txBody>
      </p:sp>
      <p:sp>
        <p:nvSpPr>
          <p:cNvPr id="5" name="Footer Placeholder 4">
            <a:extLst>
              <a:ext uri="{FF2B5EF4-FFF2-40B4-BE49-F238E27FC236}">
                <a16:creationId xmlns:a16="http://schemas.microsoft.com/office/drawing/2014/main" id="{3067654C-1F1C-49FE-AA1E-173072B4F50F}"/>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51E3752A-D355-40D5-8E7E-ADB1170F07B4}"/>
              </a:ext>
            </a:extLst>
          </p:cNvPr>
          <p:cNvSpPr>
            <a:spLocks noGrp="1"/>
          </p:cNvSpPr>
          <p:nvPr>
            <p:ph type="sldNum" sz="quarter" idx="12"/>
          </p:nvPr>
        </p:nvSpPr>
        <p:spPr/>
        <p:txBody>
          <a:bodyPr/>
          <a:lstStyle/>
          <a:p>
            <a:fld id="{E71C07DB-3151-456D-823D-B21225067C9A}" type="slidenum">
              <a:rPr lang="en-IN" smtClean="0"/>
              <a:t>‹#›</a:t>
            </a:fld>
            <a:endParaRPr lang="en-IN"/>
          </a:p>
        </p:txBody>
      </p:sp>
    </p:spTree>
    <p:extLst>
      <p:ext uri="{BB962C8B-B14F-4D97-AF65-F5344CB8AC3E}">
        <p14:creationId xmlns:p14="http://schemas.microsoft.com/office/powerpoint/2010/main" val="25352469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299E88-8B5F-4A2F-BF2B-B533AD06DB3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F42DBDB4-1D39-4C64-B392-F8E58A289C3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5B16632-9224-42CD-9220-293B9EAA0309}"/>
              </a:ext>
            </a:extLst>
          </p:cNvPr>
          <p:cNvSpPr>
            <a:spLocks noGrp="1"/>
          </p:cNvSpPr>
          <p:nvPr>
            <p:ph type="dt" sz="half" idx="10"/>
          </p:nvPr>
        </p:nvSpPr>
        <p:spPr/>
        <p:txBody>
          <a:bodyPr/>
          <a:lstStyle/>
          <a:p>
            <a:fld id="{3A4CC92C-04D3-445A-AF23-DBF4A792F2A5}" type="datetimeFigureOut">
              <a:rPr lang="en-IN" smtClean="0"/>
              <a:t>31-08-2025</a:t>
            </a:fld>
            <a:endParaRPr lang="en-IN"/>
          </a:p>
        </p:txBody>
      </p:sp>
      <p:sp>
        <p:nvSpPr>
          <p:cNvPr id="5" name="Footer Placeholder 4">
            <a:extLst>
              <a:ext uri="{FF2B5EF4-FFF2-40B4-BE49-F238E27FC236}">
                <a16:creationId xmlns:a16="http://schemas.microsoft.com/office/drawing/2014/main" id="{026F1546-F10E-493F-91EE-58D335F33C5E}"/>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75BF11B6-5D8B-4B01-9E78-5AF276760B8A}"/>
              </a:ext>
            </a:extLst>
          </p:cNvPr>
          <p:cNvSpPr>
            <a:spLocks noGrp="1"/>
          </p:cNvSpPr>
          <p:nvPr>
            <p:ph type="sldNum" sz="quarter" idx="12"/>
          </p:nvPr>
        </p:nvSpPr>
        <p:spPr/>
        <p:txBody>
          <a:bodyPr/>
          <a:lstStyle/>
          <a:p>
            <a:fld id="{E71C07DB-3151-456D-823D-B21225067C9A}" type="slidenum">
              <a:rPr lang="en-IN" smtClean="0"/>
              <a:t>‹#›</a:t>
            </a:fld>
            <a:endParaRPr lang="en-IN"/>
          </a:p>
        </p:txBody>
      </p:sp>
    </p:spTree>
    <p:extLst>
      <p:ext uri="{BB962C8B-B14F-4D97-AF65-F5344CB8AC3E}">
        <p14:creationId xmlns:p14="http://schemas.microsoft.com/office/powerpoint/2010/main" val="300603498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F923C7-5EA2-47BD-B075-231B18BD630B}"/>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FA4791E4-C1FA-4E60-95A2-F9C405389B9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6CE54107-657F-4DED-B697-A988BA286B2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FDDE2D82-A511-4848-895C-5C158E3D1ADE}"/>
              </a:ext>
            </a:extLst>
          </p:cNvPr>
          <p:cNvSpPr>
            <a:spLocks noGrp="1"/>
          </p:cNvSpPr>
          <p:nvPr>
            <p:ph type="dt" sz="half" idx="10"/>
          </p:nvPr>
        </p:nvSpPr>
        <p:spPr/>
        <p:txBody>
          <a:bodyPr/>
          <a:lstStyle/>
          <a:p>
            <a:fld id="{3A4CC92C-04D3-445A-AF23-DBF4A792F2A5}" type="datetimeFigureOut">
              <a:rPr lang="en-IN" smtClean="0"/>
              <a:t>31-08-2025</a:t>
            </a:fld>
            <a:endParaRPr lang="en-IN"/>
          </a:p>
        </p:txBody>
      </p:sp>
      <p:sp>
        <p:nvSpPr>
          <p:cNvPr id="6" name="Footer Placeholder 5">
            <a:extLst>
              <a:ext uri="{FF2B5EF4-FFF2-40B4-BE49-F238E27FC236}">
                <a16:creationId xmlns:a16="http://schemas.microsoft.com/office/drawing/2014/main" id="{0809B2A4-9AD5-4926-B3D7-B6C3C6C12B58}"/>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874F43D8-DB0B-4E8C-A4D1-C7874DE2CA35}"/>
              </a:ext>
            </a:extLst>
          </p:cNvPr>
          <p:cNvSpPr>
            <a:spLocks noGrp="1"/>
          </p:cNvSpPr>
          <p:nvPr>
            <p:ph type="sldNum" sz="quarter" idx="12"/>
          </p:nvPr>
        </p:nvSpPr>
        <p:spPr/>
        <p:txBody>
          <a:bodyPr/>
          <a:lstStyle/>
          <a:p>
            <a:fld id="{E71C07DB-3151-456D-823D-B21225067C9A}" type="slidenum">
              <a:rPr lang="en-IN" smtClean="0"/>
              <a:t>‹#›</a:t>
            </a:fld>
            <a:endParaRPr lang="en-IN"/>
          </a:p>
        </p:txBody>
      </p:sp>
    </p:spTree>
    <p:extLst>
      <p:ext uri="{BB962C8B-B14F-4D97-AF65-F5344CB8AC3E}">
        <p14:creationId xmlns:p14="http://schemas.microsoft.com/office/powerpoint/2010/main" val="9497216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D55D9D-8894-423F-960E-F019F398CD90}"/>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9261CD10-AD1A-4006-97F0-32C7D41985D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0EC4A13-FD58-4684-BB36-21EB9F99F9D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BE887DDE-FC18-44F3-A6C6-481CD1B0FE8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F636057-4F67-48A4-9724-183CD7FF3FD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F837D0C1-1248-4D9D-A883-D067C20AE45E}"/>
              </a:ext>
            </a:extLst>
          </p:cNvPr>
          <p:cNvSpPr>
            <a:spLocks noGrp="1"/>
          </p:cNvSpPr>
          <p:nvPr>
            <p:ph type="dt" sz="half" idx="10"/>
          </p:nvPr>
        </p:nvSpPr>
        <p:spPr/>
        <p:txBody>
          <a:bodyPr/>
          <a:lstStyle/>
          <a:p>
            <a:fld id="{3A4CC92C-04D3-445A-AF23-DBF4A792F2A5}" type="datetimeFigureOut">
              <a:rPr lang="en-IN" smtClean="0"/>
              <a:t>31-08-2025</a:t>
            </a:fld>
            <a:endParaRPr lang="en-IN"/>
          </a:p>
        </p:txBody>
      </p:sp>
      <p:sp>
        <p:nvSpPr>
          <p:cNvPr id="8" name="Footer Placeholder 7">
            <a:extLst>
              <a:ext uri="{FF2B5EF4-FFF2-40B4-BE49-F238E27FC236}">
                <a16:creationId xmlns:a16="http://schemas.microsoft.com/office/drawing/2014/main" id="{310BB7F7-437A-4AE7-81F2-1CDBFB3E86A7}"/>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EE395946-2B0C-4D15-9086-029327D1A1A4}"/>
              </a:ext>
            </a:extLst>
          </p:cNvPr>
          <p:cNvSpPr>
            <a:spLocks noGrp="1"/>
          </p:cNvSpPr>
          <p:nvPr>
            <p:ph type="sldNum" sz="quarter" idx="12"/>
          </p:nvPr>
        </p:nvSpPr>
        <p:spPr/>
        <p:txBody>
          <a:bodyPr/>
          <a:lstStyle/>
          <a:p>
            <a:fld id="{E71C07DB-3151-456D-823D-B21225067C9A}" type="slidenum">
              <a:rPr lang="en-IN" smtClean="0"/>
              <a:t>‹#›</a:t>
            </a:fld>
            <a:endParaRPr lang="en-IN"/>
          </a:p>
        </p:txBody>
      </p:sp>
    </p:spTree>
    <p:extLst>
      <p:ext uri="{BB962C8B-B14F-4D97-AF65-F5344CB8AC3E}">
        <p14:creationId xmlns:p14="http://schemas.microsoft.com/office/powerpoint/2010/main" val="203887727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BBD221-563B-4A04-9AFF-133648197FD0}"/>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0EECC947-6EB3-4316-8074-FC896309F8F6}"/>
              </a:ext>
            </a:extLst>
          </p:cNvPr>
          <p:cNvSpPr>
            <a:spLocks noGrp="1"/>
          </p:cNvSpPr>
          <p:nvPr>
            <p:ph type="dt" sz="half" idx="10"/>
          </p:nvPr>
        </p:nvSpPr>
        <p:spPr/>
        <p:txBody>
          <a:bodyPr/>
          <a:lstStyle/>
          <a:p>
            <a:fld id="{3A4CC92C-04D3-445A-AF23-DBF4A792F2A5}" type="datetimeFigureOut">
              <a:rPr lang="en-IN" smtClean="0"/>
              <a:t>31-08-2025</a:t>
            </a:fld>
            <a:endParaRPr lang="en-IN"/>
          </a:p>
        </p:txBody>
      </p:sp>
      <p:sp>
        <p:nvSpPr>
          <p:cNvPr id="4" name="Footer Placeholder 3">
            <a:extLst>
              <a:ext uri="{FF2B5EF4-FFF2-40B4-BE49-F238E27FC236}">
                <a16:creationId xmlns:a16="http://schemas.microsoft.com/office/drawing/2014/main" id="{F18F1517-5A6B-4FC8-AC50-0E29586CB075}"/>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CCDD42A9-89FA-44F0-B395-06202B8A2CC7}"/>
              </a:ext>
            </a:extLst>
          </p:cNvPr>
          <p:cNvSpPr>
            <a:spLocks noGrp="1"/>
          </p:cNvSpPr>
          <p:nvPr>
            <p:ph type="sldNum" sz="quarter" idx="12"/>
          </p:nvPr>
        </p:nvSpPr>
        <p:spPr/>
        <p:txBody>
          <a:bodyPr/>
          <a:lstStyle/>
          <a:p>
            <a:fld id="{E71C07DB-3151-456D-823D-B21225067C9A}" type="slidenum">
              <a:rPr lang="en-IN" smtClean="0"/>
              <a:t>‹#›</a:t>
            </a:fld>
            <a:endParaRPr lang="en-IN"/>
          </a:p>
        </p:txBody>
      </p:sp>
    </p:spTree>
    <p:extLst>
      <p:ext uri="{BB962C8B-B14F-4D97-AF65-F5344CB8AC3E}">
        <p14:creationId xmlns:p14="http://schemas.microsoft.com/office/powerpoint/2010/main" val="422692133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4548770-0276-48D1-8AC8-D7F0FDB9CB85}"/>
              </a:ext>
            </a:extLst>
          </p:cNvPr>
          <p:cNvSpPr>
            <a:spLocks noGrp="1"/>
          </p:cNvSpPr>
          <p:nvPr>
            <p:ph type="dt" sz="half" idx="10"/>
          </p:nvPr>
        </p:nvSpPr>
        <p:spPr/>
        <p:txBody>
          <a:bodyPr/>
          <a:lstStyle/>
          <a:p>
            <a:fld id="{3A4CC92C-04D3-445A-AF23-DBF4A792F2A5}" type="datetimeFigureOut">
              <a:rPr lang="en-IN" smtClean="0"/>
              <a:t>31-08-2025</a:t>
            </a:fld>
            <a:endParaRPr lang="en-IN"/>
          </a:p>
        </p:txBody>
      </p:sp>
      <p:sp>
        <p:nvSpPr>
          <p:cNvPr id="3" name="Footer Placeholder 2">
            <a:extLst>
              <a:ext uri="{FF2B5EF4-FFF2-40B4-BE49-F238E27FC236}">
                <a16:creationId xmlns:a16="http://schemas.microsoft.com/office/drawing/2014/main" id="{25BD4ECA-836B-441B-8168-EA426ACC5228}"/>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E1E4370B-8AFD-447D-994F-A240FB8BDF0A}"/>
              </a:ext>
            </a:extLst>
          </p:cNvPr>
          <p:cNvSpPr>
            <a:spLocks noGrp="1"/>
          </p:cNvSpPr>
          <p:nvPr>
            <p:ph type="sldNum" sz="quarter" idx="12"/>
          </p:nvPr>
        </p:nvSpPr>
        <p:spPr/>
        <p:txBody>
          <a:bodyPr/>
          <a:lstStyle/>
          <a:p>
            <a:fld id="{E71C07DB-3151-456D-823D-B21225067C9A}" type="slidenum">
              <a:rPr lang="en-IN" smtClean="0"/>
              <a:t>‹#›</a:t>
            </a:fld>
            <a:endParaRPr lang="en-IN"/>
          </a:p>
        </p:txBody>
      </p:sp>
    </p:spTree>
    <p:extLst>
      <p:ext uri="{BB962C8B-B14F-4D97-AF65-F5344CB8AC3E}">
        <p14:creationId xmlns:p14="http://schemas.microsoft.com/office/powerpoint/2010/main" val="245071177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53A9B9-0AE7-497A-9F99-35A5C5A60CA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63583829-E482-4498-9709-2624EC3B394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DB5C73E1-17AA-4092-805D-87E4E4397DC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8572FFB-EE26-4EF4-8F81-ED2AB72A661F}"/>
              </a:ext>
            </a:extLst>
          </p:cNvPr>
          <p:cNvSpPr>
            <a:spLocks noGrp="1"/>
          </p:cNvSpPr>
          <p:nvPr>
            <p:ph type="dt" sz="half" idx="10"/>
          </p:nvPr>
        </p:nvSpPr>
        <p:spPr/>
        <p:txBody>
          <a:bodyPr/>
          <a:lstStyle/>
          <a:p>
            <a:fld id="{3A4CC92C-04D3-445A-AF23-DBF4A792F2A5}" type="datetimeFigureOut">
              <a:rPr lang="en-IN" smtClean="0"/>
              <a:t>31-08-2025</a:t>
            </a:fld>
            <a:endParaRPr lang="en-IN"/>
          </a:p>
        </p:txBody>
      </p:sp>
      <p:sp>
        <p:nvSpPr>
          <p:cNvPr id="6" name="Footer Placeholder 5">
            <a:extLst>
              <a:ext uri="{FF2B5EF4-FFF2-40B4-BE49-F238E27FC236}">
                <a16:creationId xmlns:a16="http://schemas.microsoft.com/office/drawing/2014/main" id="{7F91DC9B-4A16-41C4-86D7-8394FB0C45F3}"/>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40FBA852-47F4-4BC7-BD95-245C9CEC9D7B}"/>
              </a:ext>
            </a:extLst>
          </p:cNvPr>
          <p:cNvSpPr>
            <a:spLocks noGrp="1"/>
          </p:cNvSpPr>
          <p:nvPr>
            <p:ph type="sldNum" sz="quarter" idx="12"/>
          </p:nvPr>
        </p:nvSpPr>
        <p:spPr/>
        <p:txBody>
          <a:bodyPr/>
          <a:lstStyle/>
          <a:p>
            <a:fld id="{E71C07DB-3151-456D-823D-B21225067C9A}" type="slidenum">
              <a:rPr lang="en-IN" smtClean="0"/>
              <a:t>‹#›</a:t>
            </a:fld>
            <a:endParaRPr lang="en-IN"/>
          </a:p>
        </p:txBody>
      </p:sp>
    </p:spTree>
    <p:extLst>
      <p:ext uri="{BB962C8B-B14F-4D97-AF65-F5344CB8AC3E}">
        <p14:creationId xmlns:p14="http://schemas.microsoft.com/office/powerpoint/2010/main" val="31528287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036F46-E7DD-4199-A032-0ED44146B31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0B022A8E-02AA-4B8F-86DE-4DAADBB68C0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BCD62373-3736-491B-90FD-319A469290A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09C7A78-E5B7-42CE-8582-69AC34E01E56}"/>
              </a:ext>
            </a:extLst>
          </p:cNvPr>
          <p:cNvSpPr>
            <a:spLocks noGrp="1"/>
          </p:cNvSpPr>
          <p:nvPr>
            <p:ph type="dt" sz="half" idx="10"/>
          </p:nvPr>
        </p:nvSpPr>
        <p:spPr/>
        <p:txBody>
          <a:bodyPr/>
          <a:lstStyle/>
          <a:p>
            <a:fld id="{3A4CC92C-04D3-445A-AF23-DBF4A792F2A5}" type="datetimeFigureOut">
              <a:rPr lang="en-IN" smtClean="0"/>
              <a:t>31-08-2025</a:t>
            </a:fld>
            <a:endParaRPr lang="en-IN"/>
          </a:p>
        </p:txBody>
      </p:sp>
      <p:sp>
        <p:nvSpPr>
          <p:cNvPr id="6" name="Footer Placeholder 5">
            <a:extLst>
              <a:ext uri="{FF2B5EF4-FFF2-40B4-BE49-F238E27FC236}">
                <a16:creationId xmlns:a16="http://schemas.microsoft.com/office/drawing/2014/main" id="{906B4D9B-1C7B-4250-89C2-C0C34EC495DB}"/>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DC64AB91-48D1-4861-9D25-858C506B158C}"/>
              </a:ext>
            </a:extLst>
          </p:cNvPr>
          <p:cNvSpPr>
            <a:spLocks noGrp="1"/>
          </p:cNvSpPr>
          <p:nvPr>
            <p:ph type="sldNum" sz="quarter" idx="12"/>
          </p:nvPr>
        </p:nvSpPr>
        <p:spPr/>
        <p:txBody>
          <a:bodyPr/>
          <a:lstStyle/>
          <a:p>
            <a:fld id="{E71C07DB-3151-456D-823D-B21225067C9A}" type="slidenum">
              <a:rPr lang="en-IN" smtClean="0"/>
              <a:t>‹#›</a:t>
            </a:fld>
            <a:endParaRPr lang="en-IN"/>
          </a:p>
        </p:txBody>
      </p:sp>
    </p:spTree>
    <p:extLst>
      <p:ext uri="{BB962C8B-B14F-4D97-AF65-F5344CB8AC3E}">
        <p14:creationId xmlns:p14="http://schemas.microsoft.com/office/powerpoint/2010/main" val="338500862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23A8E9-A152-417A-8B0C-4B2A44D05379}"/>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304F2E25-FBE4-41FC-B9F2-16FD7045021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171151B9-4460-472C-9003-FFFAF3858340}"/>
              </a:ext>
            </a:extLst>
          </p:cNvPr>
          <p:cNvSpPr>
            <a:spLocks noGrp="1"/>
          </p:cNvSpPr>
          <p:nvPr>
            <p:ph type="dt" sz="half" idx="10"/>
          </p:nvPr>
        </p:nvSpPr>
        <p:spPr/>
        <p:txBody>
          <a:bodyPr/>
          <a:lstStyle/>
          <a:p>
            <a:fld id="{3A4CC92C-04D3-445A-AF23-DBF4A792F2A5}" type="datetimeFigureOut">
              <a:rPr lang="en-IN" smtClean="0"/>
              <a:t>31-08-2025</a:t>
            </a:fld>
            <a:endParaRPr lang="en-IN"/>
          </a:p>
        </p:txBody>
      </p:sp>
      <p:sp>
        <p:nvSpPr>
          <p:cNvPr id="5" name="Footer Placeholder 4">
            <a:extLst>
              <a:ext uri="{FF2B5EF4-FFF2-40B4-BE49-F238E27FC236}">
                <a16:creationId xmlns:a16="http://schemas.microsoft.com/office/drawing/2014/main" id="{389B1E8D-4003-4D74-A13B-0CC959C466B8}"/>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B6D5D46D-6FA1-4DE1-BFCA-83F3FFB4428C}"/>
              </a:ext>
            </a:extLst>
          </p:cNvPr>
          <p:cNvSpPr>
            <a:spLocks noGrp="1"/>
          </p:cNvSpPr>
          <p:nvPr>
            <p:ph type="sldNum" sz="quarter" idx="12"/>
          </p:nvPr>
        </p:nvSpPr>
        <p:spPr/>
        <p:txBody>
          <a:bodyPr/>
          <a:lstStyle/>
          <a:p>
            <a:fld id="{E71C07DB-3151-456D-823D-B21225067C9A}" type="slidenum">
              <a:rPr lang="en-IN" smtClean="0"/>
              <a:t>‹#›</a:t>
            </a:fld>
            <a:endParaRPr lang="en-IN"/>
          </a:p>
        </p:txBody>
      </p:sp>
    </p:spTree>
    <p:extLst>
      <p:ext uri="{BB962C8B-B14F-4D97-AF65-F5344CB8AC3E}">
        <p14:creationId xmlns:p14="http://schemas.microsoft.com/office/powerpoint/2010/main" val="330931628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7D07CF3-8A88-4FF3-BA35-A5C099510460}"/>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9379C0F2-15E3-4F7A-82F4-EDDA2516B68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6A0FB6D3-B66D-4484-8828-45B1B3770038}"/>
              </a:ext>
            </a:extLst>
          </p:cNvPr>
          <p:cNvSpPr>
            <a:spLocks noGrp="1"/>
          </p:cNvSpPr>
          <p:nvPr>
            <p:ph type="dt" sz="half" idx="10"/>
          </p:nvPr>
        </p:nvSpPr>
        <p:spPr/>
        <p:txBody>
          <a:bodyPr/>
          <a:lstStyle/>
          <a:p>
            <a:fld id="{3A4CC92C-04D3-445A-AF23-DBF4A792F2A5}" type="datetimeFigureOut">
              <a:rPr lang="en-IN" smtClean="0"/>
              <a:t>31-08-2025</a:t>
            </a:fld>
            <a:endParaRPr lang="en-IN"/>
          </a:p>
        </p:txBody>
      </p:sp>
      <p:sp>
        <p:nvSpPr>
          <p:cNvPr id="5" name="Footer Placeholder 4">
            <a:extLst>
              <a:ext uri="{FF2B5EF4-FFF2-40B4-BE49-F238E27FC236}">
                <a16:creationId xmlns:a16="http://schemas.microsoft.com/office/drawing/2014/main" id="{8D684FFE-FD7E-48F4-BD66-951E87A043A1}"/>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69CF77B2-1A8E-4189-BAFE-26D79296E115}"/>
              </a:ext>
            </a:extLst>
          </p:cNvPr>
          <p:cNvSpPr>
            <a:spLocks noGrp="1"/>
          </p:cNvSpPr>
          <p:nvPr>
            <p:ph type="sldNum" sz="quarter" idx="12"/>
          </p:nvPr>
        </p:nvSpPr>
        <p:spPr/>
        <p:txBody>
          <a:bodyPr/>
          <a:lstStyle/>
          <a:p>
            <a:fld id="{E71C07DB-3151-456D-823D-B21225067C9A}" type="slidenum">
              <a:rPr lang="en-IN" smtClean="0"/>
              <a:t>‹#›</a:t>
            </a:fld>
            <a:endParaRPr lang="en-IN"/>
          </a:p>
        </p:txBody>
      </p:sp>
    </p:spTree>
    <p:extLst>
      <p:ext uri="{BB962C8B-B14F-4D97-AF65-F5344CB8AC3E}">
        <p14:creationId xmlns:p14="http://schemas.microsoft.com/office/powerpoint/2010/main" val="21631008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0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653662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612648" y="548640"/>
            <a:ext cx="10653578" cy="1132258"/>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612647" y="1715532"/>
            <a:ext cx="10653579" cy="459382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137160" y="6453002"/>
            <a:ext cx="3494314" cy="365125"/>
          </a:xfrm>
          <a:prstGeom prst="rect">
            <a:avLst/>
          </a:prstGeom>
        </p:spPr>
        <p:txBody>
          <a:bodyPr vert="horz" lIns="91440" tIns="45720" rIns="91440" bIns="45720" rtlCol="0" anchor="ctr"/>
          <a:lstStyle>
            <a:lvl1pPr algn="l">
              <a:defRPr sz="900">
                <a:solidFill>
                  <a:schemeClr val="tx1"/>
                </a:solidFill>
              </a:defRPr>
            </a:lvl1pPr>
          </a:lstStyle>
          <a:p>
            <a:fld id="{67F45AC6-C491-4585-A584-9CE2AF7D5500}" type="datetime1">
              <a:rPr lang="en-US" smtClean="0"/>
              <a:t>8/31/2025</a:t>
            </a:fld>
            <a:endParaRPr lang="en-US"/>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8876521" y="6453002"/>
            <a:ext cx="2805405" cy="365125"/>
          </a:xfrm>
          <a:prstGeom prst="rect">
            <a:avLst/>
          </a:prstGeom>
        </p:spPr>
        <p:txBody>
          <a:bodyPr vert="horz" lIns="91440" tIns="45720" rIns="91440" bIns="45720" rtlCol="0" anchor="ctr"/>
          <a:lstStyle>
            <a:lvl1pPr algn="r">
              <a:defRPr sz="90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1632162" y="6453002"/>
            <a:ext cx="429207" cy="365125"/>
          </a:xfrm>
          <a:prstGeom prst="rect">
            <a:avLst/>
          </a:prstGeom>
        </p:spPr>
        <p:txBody>
          <a:bodyPr vert="horz" lIns="91440" tIns="45720" rIns="91440" bIns="45720" rtlCol="0" anchor="ctr"/>
          <a:lstStyle>
            <a:lvl1pPr algn="r">
              <a:defRPr sz="900">
                <a:solidFill>
                  <a:schemeClr val="tx1"/>
                </a:solidFill>
              </a:defRPr>
            </a:lvl1pPr>
          </a:lstStyle>
          <a:p>
            <a:fld id="{CC057153-B650-4DEB-B370-79DDCFDCE934}" type="slidenum">
              <a:rPr lang="en-US" smtClean="0"/>
              <a:t>‹#›</a:t>
            </a:fld>
            <a:endParaRPr lang="en-US"/>
          </a:p>
        </p:txBody>
      </p:sp>
    </p:spTree>
    <p:extLst>
      <p:ext uri="{BB962C8B-B14F-4D97-AF65-F5344CB8AC3E}">
        <p14:creationId xmlns:p14="http://schemas.microsoft.com/office/powerpoint/2010/main" val="4221853346"/>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66" r:id="rId6"/>
    <p:sldLayoutId id="2147483662" r:id="rId7"/>
    <p:sldLayoutId id="2147483663" r:id="rId8"/>
    <p:sldLayoutId id="2147483664" r:id="rId9"/>
    <p:sldLayoutId id="2147483665" r:id="rId10"/>
    <p:sldLayoutId id="2147483667" r:id="rId11"/>
  </p:sldLayoutIdLst>
  <p:hf sldNum="0" hdr="0" ftr="0" dt="0"/>
  <p:txStyles>
    <p:title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144AE99-BE67-4EB4-A9CA-7DD164BBE3C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E89A4CD2-6483-486C-97DB-16595863DAA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FBED8200-2A71-4267-BD48-CD6FCD85FD6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A4CC92C-04D3-445A-AF23-DBF4A792F2A5}" type="datetimeFigureOut">
              <a:rPr lang="en-IN" smtClean="0"/>
              <a:t>31-08-2025</a:t>
            </a:fld>
            <a:endParaRPr lang="en-IN"/>
          </a:p>
        </p:txBody>
      </p:sp>
      <p:sp>
        <p:nvSpPr>
          <p:cNvPr id="5" name="Footer Placeholder 4">
            <a:extLst>
              <a:ext uri="{FF2B5EF4-FFF2-40B4-BE49-F238E27FC236}">
                <a16:creationId xmlns:a16="http://schemas.microsoft.com/office/drawing/2014/main" id="{9C24B1C2-42E0-4D2C-AE38-CC83881B31D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0F362DF5-2C53-47AA-B9A9-B4CC3A447F5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1C07DB-3151-456D-823D-B21225067C9A}" type="slidenum">
              <a:rPr lang="en-IN" smtClean="0"/>
              <a:t>‹#›</a:t>
            </a:fld>
            <a:endParaRPr lang="en-IN"/>
          </a:p>
        </p:txBody>
      </p:sp>
    </p:spTree>
    <p:extLst>
      <p:ext uri="{BB962C8B-B14F-4D97-AF65-F5344CB8AC3E}">
        <p14:creationId xmlns:p14="http://schemas.microsoft.com/office/powerpoint/2010/main" val="1202882452"/>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4" name="Rectangle 53">
            <a:extLst>
              <a:ext uri="{FF2B5EF4-FFF2-40B4-BE49-F238E27FC236}">
                <a16:creationId xmlns:a16="http://schemas.microsoft.com/office/drawing/2014/main" id="{5E5473D2-DD46-DFAF-84EC-264D6CE58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AE83F47-30A8-4274-A36D-85EA2A07226E}"/>
              </a:ext>
            </a:extLst>
          </p:cNvPr>
          <p:cNvSpPr>
            <a:spLocks noGrp="1"/>
          </p:cNvSpPr>
          <p:nvPr>
            <p:ph type="ctrTitle"/>
          </p:nvPr>
        </p:nvSpPr>
        <p:spPr>
          <a:xfrm>
            <a:off x="7843394" y="1585762"/>
            <a:ext cx="3788767" cy="2811737"/>
          </a:xfrm>
        </p:spPr>
        <p:txBody>
          <a:bodyPr>
            <a:normAutofit/>
          </a:bodyPr>
          <a:lstStyle/>
          <a:p>
            <a:pPr algn="l"/>
            <a:r>
              <a:rPr lang="en-US" sz="4400"/>
              <a:t>Artificial Intelligence and Machine Learning</a:t>
            </a:r>
            <a:endParaRPr lang="en-IN" sz="4400"/>
          </a:p>
        </p:txBody>
      </p:sp>
      <p:sp>
        <p:nvSpPr>
          <p:cNvPr id="3" name="Subtitle 2">
            <a:extLst>
              <a:ext uri="{FF2B5EF4-FFF2-40B4-BE49-F238E27FC236}">
                <a16:creationId xmlns:a16="http://schemas.microsoft.com/office/drawing/2014/main" id="{8EC83A23-DDD6-4313-A62E-063739AAA713}"/>
              </a:ext>
            </a:extLst>
          </p:cNvPr>
          <p:cNvSpPr>
            <a:spLocks noGrp="1"/>
          </p:cNvSpPr>
          <p:nvPr>
            <p:ph type="subTitle" idx="1"/>
          </p:nvPr>
        </p:nvSpPr>
        <p:spPr>
          <a:xfrm>
            <a:off x="7843395" y="4524046"/>
            <a:ext cx="3614857" cy="1319951"/>
          </a:xfrm>
        </p:spPr>
        <p:txBody>
          <a:bodyPr>
            <a:normAutofit/>
          </a:bodyPr>
          <a:lstStyle/>
          <a:p>
            <a:pPr algn="l"/>
            <a:r>
              <a:rPr lang="en-US"/>
              <a:t>Module -2</a:t>
            </a:r>
          </a:p>
          <a:p>
            <a:pPr algn="l"/>
            <a:endParaRPr lang="en-US"/>
          </a:p>
          <a:p>
            <a:pPr algn="l"/>
            <a:r>
              <a:rPr lang="en-US"/>
              <a:t>Lecture- 4</a:t>
            </a:r>
            <a:endParaRPr lang="en-IN"/>
          </a:p>
        </p:txBody>
      </p:sp>
      <p:pic>
        <p:nvPicPr>
          <p:cNvPr id="45" name="Picture 44" descr="Worm's-eye view of a large tree">
            <a:extLst>
              <a:ext uri="{FF2B5EF4-FFF2-40B4-BE49-F238E27FC236}">
                <a16:creationId xmlns:a16="http://schemas.microsoft.com/office/drawing/2014/main" id="{AA78D1E4-BEC9-4A5A-B57B-0ADD1F9926F8}"/>
              </a:ext>
            </a:extLst>
          </p:cNvPr>
          <p:cNvPicPr>
            <a:picLocks noChangeAspect="1"/>
          </p:cNvPicPr>
          <p:nvPr/>
        </p:nvPicPr>
        <p:blipFill>
          <a:blip r:embed="rId2"/>
          <a:srcRect l="2011" r="26276" b="-1"/>
          <a:stretch>
            <a:fillRect/>
          </a:stretch>
        </p:blipFill>
        <p:spPr>
          <a:xfrm>
            <a:off x="2" y="10"/>
            <a:ext cx="7367752" cy="6857990"/>
          </a:xfrm>
          <a:prstGeom prst="rect">
            <a:avLst/>
          </a:prstGeom>
        </p:spPr>
      </p:pic>
    </p:spTree>
    <p:extLst>
      <p:ext uri="{BB962C8B-B14F-4D97-AF65-F5344CB8AC3E}">
        <p14:creationId xmlns:p14="http://schemas.microsoft.com/office/powerpoint/2010/main" val="880715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00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400"/>
                                        <p:tgtEl>
                                          <p:spTgt spid="3">
                                            <p:txEl>
                                              <p:pRg st="0" end="0"/>
                                            </p:txEl>
                                          </p:spTgt>
                                        </p:tgtEl>
                                      </p:cBhvr>
                                    </p:animEffect>
                                  </p:childTnLst>
                                </p:cTn>
                              </p:par>
                              <p:par>
                                <p:cTn id="8" presetID="10" presetClass="entr" presetSubtype="0" fill="hold" grpId="0" nodeType="withEffect">
                                  <p:stCondLst>
                                    <p:cond delay="1000"/>
                                  </p:stCondLst>
                                  <p:iterate type="lt">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4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2000"/>
                                  </p:stCondLst>
                                  <p:iterate type="lt">
                                    <p:tmPct val="10000"/>
                                  </p:iterate>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4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961259D-605E-E200-FF9F-7C8C71D7C8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98543DD-E7F8-4B2B-A1A5-A867B791882F}"/>
              </a:ext>
            </a:extLst>
          </p:cNvPr>
          <p:cNvSpPr>
            <a:spLocks noGrp="1"/>
          </p:cNvSpPr>
          <p:nvPr>
            <p:ph type="title"/>
          </p:nvPr>
        </p:nvSpPr>
        <p:spPr>
          <a:xfrm>
            <a:off x="116114" y="47154"/>
            <a:ext cx="11939898" cy="649497"/>
          </a:xfrm>
          <a:solidFill>
            <a:schemeClr val="accent1">
              <a:lumMod val="20000"/>
              <a:lumOff val="80000"/>
            </a:schemeClr>
          </a:solidFill>
        </p:spPr>
        <p:txBody>
          <a:bodyPr anchor="b">
            <a:normAutofit/>
          </a:bodyPr>
          <a:lstStyle/>
          <a:p>
            <a:r>
              <a:rPr lang="en-US" dirty="0">
                <a:latin typeface="Times New Roman" panose="02020603050405020304" pitchFamily="18" charset="0"/>
                <a:cs typeface="Times New Roman" panose="02020603050405020304" pitchFamily="18" charset="0"/>
              </a:rPr>
              <a:t>Issues/Limitations in Decision Trees</a:t>
            </a:r>
            <a:endParaRPr lang="en-IN"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2A1DE442-AC71-40D1-A09A-D50A0B5CC9E8}"/>
              </a:ext>
            </a:extLst>
          </p:cNvPr>
          <p:cNvSpPr>
            <a:spLocks noGrp="1"/>
          </p:cNvSpPr>
          <p:nvPr>
            <p:ph idx="1"/>
          </p:nvPr>
        </p:nvSpPr>
        <p:spPr>
          <a:xfrm>
            <a:off x="116114" y="827315"/>
            <a:ext cx="11939897" cy="5983531"/>
          </a:xfrm>
          <a:solidFill>
            <a:schemeClr val="accent3">
              <a:lumMod val="20000"/>
              <a:lumOff val="80000"/>
            </a:schemeClr>
          </a:solidFill>
        </p:spPr>
        <p:txBody>
          <a:bodyPr>
            <a:normAutofit/>
          </a:bodyPr>
          <a:lstStyle/>
          <a:p>
            <a:pPr marL="450850" indent="-450850" algn="just">
              <a:lnSpc>
                <a:spcPct val="110000"/>
              </a:lnSpc>
              <a:buFont typeface="+mj-lt"/>
              <a:buAutoNum type="arabicPeriod"/>
            </a:pPr>
            <a:r>
              <a:rPr lang="en-US" sz="2200" b="1" dirty="0">
                <a:latin typeface="Times New Roman" panose="02020603050405020304" pitchFamily="18" charset="0"/>
                <a:cs typeface="Times New Roman" panose="02020603050405020304" pitchFamily="18" charset="0"/>
              </a:rPr>
              <a:t>Overfitting- </a:t>
            </a:r>
            <a:r>
              <a:rPr lang="en-US" sz="2200" dirty="0">
                <a:latin typeface="Times New Roman" panose="02020603050405020304" pitchFamily="18" charset="0"/>
                <a:cs typeface="Times New Roman" panose="02020603050405020304" pitchFamily="18" charset="0"/>
              </a:rPr>
              <a:t>Decision trees tend to fit noise in the training data if not pruned and generalize poorly.</a:t>
            </a:r>
          </a:p>
          <a:p>
            <a:pPr marL="450850" indent="-450850" algn="just">
              <a:lnSpc>
                <a:spcPct val="110000"/>
              </a:lnSpc>
              <a:buFont typeface="+mj-lt"/>
              <a:buAutoNum type="arabicPeriod"/>
            </a:pPr>
            <a:r>
              <a:rPr lang="en-US" sz="2200" b="1" dirty="0">
                <a:latin typeface="Times New Roman" panose="02020603050405020304" pitchFamily="18" charset="0"/>
                <a:cs typeface="Times New Roman" panose="02020603050405020304" pitchFamily="18" charset="0"/>
              </a:rPr>
              <a:t>High Variance (Instability)- </a:t>
            </a:r>
            <a:r>
              <a:rPr lang="en-US" sz="2200" dirty="0">
                <a:latin typeface="Times New Roman" panose="02020603050405020304" pitchFamily="18" charset="0"/>
                <a:cs typeface="Times New Roman" panose="02020603050405020304" pitchFamily="18" charset="0"/>
              </a:rPr>
              <a:t>Small changes in data can lead to completely different splits and structure.</a:t>
            </a:r>
          </a:p>
          <a:p>
            <a:pPr marL="450850" indent="-450850" algn="just">
              <a:lnSpc>
                <a:spcPct val="110000"/>
              </a:lnSpc>
              <a:buFont typeface="+mj-lt"/>
              <a:buAutoNum type="arabicPeriod"/>
            </a:pPr>
            <a:r>
              <a:rPr lang="en-US" sz="2200" b="1" dirty="0">
                <a:latin typeface="Times New Roman" panose="02020603050405020304" pitchFamily="18" charset="0"/>
                <a:cs typeface="Times New Roman" panose="02020603050405020304" pitchFamily="18" charset="0"/>
              </a:rPr>
              <a:t>Bias Toward Features with More Levels- </a:t>
            </a:r>
            <a:r>
              <a:rPr lang="en-US" sz="2200" dirty="0">
                <a:latin typeface="Times New Roman" panose="02020603050405020304" pitchFamily="18" charset="0"/>
                <a:cs typeface="Times New Roman" panose="02020603050405020304" pitchFamily="18" charset="0"/>
              </a:rPr>
              <a:t>Attributes with many categories (e.g., “ZIP code”) may appear more important.</a:t>
            </a:r>
          </a:p>
          <a:p>
            <a:pPr marL="450850" indent="-450850" algn="just">
              <a:lnSpc>
                <a:spcPct val="110000"/>
              </a:lnSpc>
              <a:buFont typeface="+mj-lt"/>
              <a:buAutoNum type="arabicPeriod"/>
            </a:pPr>
            <a:r>
              <a:rPr lang="en-US" sz="2200" b="1" dirty="0">
                <a:latin typeface="Times New Roman" panose="02020603050405020304" pitchFamily="18" charset="0"/>
                <a:cs typeface="Times New Roman" panose="02020603050405020304" pitchFamily="18" charset="0"/>
              </a:rPr>
              <a:t>Greedy Splitting- </a:t>
            </a:r>
            <a:r>
              <a:rPr lang="en-US" sz="2200" dirty="0">
                <a:latin typeface="Times New Roman" panose="02020603050405020304" pitchFamily="18" charset="0"/>
                <a:cs typeface="Times New Roman" panose="02020603050405020304" pitchFamily="18" charset="0"/>
              </a:rPr>
              <a:t>Best split at each node which does not guarantee a globally optimal tree.</a:t>
            </a:r>
          </a:p>
          <a:p>
            <a:pPr marL="450850" indent="-450850" algn="just">
              <a:lnSpc>
                <a:spcPct val="110000"/>
              </a:lnSpc>
              <a:buFont typeface="+mj-lt"/>
              <a:buAutoNum type="arabicPeriod"/>
            </a:pPr>
            <a:r>
              <a:rPr lang="en-US" sz="2200" b="1" dirty="0">
                <a:latin typeface="Times New Roman" panose="02020603050405020304" pitchFamily="18" charset="0"/>
                <a:cs typeface="Times New Roman" panose="02020603050405020304" pitchFamily="18" charset="0"/>
              </a:rPr>
              <a:t>Imbalanced Data Issues: </a:t>
            </a:r>
            <a:r>
              <a:rPr lang="en-US" sz="2200" dirty="0">
                <a:latin typeface="Times New Roman" panose="02020603050405020304" pitchFamily="18" charset="0"/>
                <a:cs typeface="Times New Roman" panose="02020603050405020304" pitchFamily="18" charset="0"/>
              </a:rPr>
              <a:t>If one class dominates, the tree may be biased toward predicting the majority class.</a:t>
            </a:r>
          </a:p>
          <a:p>
            <a:pPr marL="450850" indent="-450850" algn="just">
              <a:lnSpc>
                <a:spcPct val="110000"/>
              </a:lnSpc>
              <a:buFont typeface="+mj-lt"/>
              <a:buAutoNum type="arabicPeriod"/>
            </a:pPr>
            <a:r>
              <a:rPr lang="en-US" sz="2200" b="1" dirty="0">
                <a:latin typeface="Times New Roman" panose="02020603050405020304" pitchFamily="18" charset="0"/>
                <a:cs typeface="Times New Roman" panose="02020603050405020304" pitchFamily="18" charset="0"/>
              </a:rPr>
              <a:t>Interpretability Declines with Size: As</a:t>
            </a:r>
            <a:r>
              <a:rPr lang="en-US" sz="2200" dirty="0">
                <a:latin typeface="Times New Roman" panose="02020603050405020304" pitchFamily="18" charset="0"/>
                <a:cs typeface="Times New Roman" panose="02020603050405020304" pitchFamily="18" charset="0"/>
              </a:rPr>
              <a:t> deep trees become complex, reducing interpretability.</a:t>
            </a:r>
          </a:p>
          <a:p>
            <a:pPr marL="450850" indent="-450850" algn="just">
              <a:lnSpc>
                <a:spcPct val="110000"/>
              </a:lnSpc>
              <a:buFont typeface="+mj-lt"/>
              <a:buAutoNum type="arabicPeriod"/>
            </a:pPr>
            <a:r>
              <a:rPr lang="en-US" sz="2200" b="1" dirty="0">
                <a:latin typeface="Times New Roman" panose="02020603050405020304" pitchFamily="18" charset="0"/>
                <a:cs typeface="Times New Roman" panose="02020603050405020304" pitchFamily="18" charset="0"/>
              </a:rPr>
              <a:t>Computational Cost: F</a:t>
            </a:r>
            <a:r>
              <a:rPr lang="en-US" sz="2200" dirty="0">
                <a:latin typeface="Times New Roman" panose="02020603050405020304" pitchFamily="18" charset="0"/>
                <a:cs typeface="Times New Roman" panose="02020603050405020304" pitchFamily="18" charset="0"/>
              </a:rPr>
              <a:t>or very large datasets, this can be computationally expensive.</a:t>
            </a:r>
          </a:p>
          <a:p>
            <a:pPr marL="450850" indent="-450850" algn="just">
              <a:lnSpc>
                <a:spcPct val="110000"/>
              </a:lnSpc>
              <a:buFont typeface="+mj-lt"/>
              <a:buAutoNum type="arabicPeriod"/>
            </a:pPr>
            <a:r>
              <a:rPr lang="en-US" sz="2200" b="1" dirty="0">
                <a:latin typeface="Times New Roman" panose="02020603050405020304" pitchFamily="18" charset="0"/>
                <a:cs typeface="Times New Roman" panose="02020603050405020304" pitchFamily="18" charset="0"/>
              </a:rPr>
              <a:t>Pruning is Tricky: </a:t>
            </a:r>
            <a:r>
              <a:rPr lang="en-US" sz="2200" dirty="0">
                <a:latin typeface="Times New Roman" panose="02020603050405020304" pitchFamily="18" charset="0"/>
                <a:cs typeface="Times New Roman" panose="02020603050405020304" pitchFamily="18" charset="0"/>
              </a:rPr>
              <a:t>Deciding how much to prune a tree to avoid overfitting without losing accuracy is challenging.</a:t>
            </a:r>
          </a:p>
          <a:p>
            <a:pPr>
              <a:lnSpc>
                <a:spcPct val="110000"/>
              </a:lnSpc>
              <a:buFont typeface="+mj-lt"/>
              <a:buAutoNum type="arabicPeriod"/>
            </a:pPr>
            <a:endParaRPr lang="en-US" sz="2200" dirty="0">
              <a:latin typeface="Times New Roman" panose="02020603050405020304" pitchFamily="18" charset="0"/>
              <a:cs typeface="Times New Roman" panose="02020603050405020304" pitchFamily="18" charset="0"/>
            </a:endParaRPr>
          </a:p>
          <a:p>
            <a:pPr>
              <a:lnSpc>
                <a:spcPct val="110000"/>
              </a:lnSpc>
              <a:buFont typeface="+mj-lt"/>
              <a:buAutoNum type="arabicPeriod"/>
            </a:pPr>
            <a:endParaRPr lang="en-US" sz="2200" dirty="0">
              <a:latin typeface="Times New Roman" panose="02020603050405020304" pitchFamily="18" charset="0"/>
              <a:cs typeface="Times New Roman" panose="02020603050405020304" pitchFamily="18" charset="0"/>
            </a:endParaRPr>
          </a:p>
          <a:p>
            <a:pPr>
              <a:lnSpc>
                <a:spcPct val="110000"/>
              </a:lnSpc>
              <a:buFont typeface="+mj-lt"/>
              <a:buAutoNum type="arabicPeriod"/>
            </a:pPr>
            <a:endParaRPr lang="en-IN" sz="2200" dirty="0">
              <a:latin typeface="Times New Roman" panose="02020603050405020304" pitchFamily="18" charset="0"/>
              <a:cs typeface="Times New Roman" panose="02020603050405020304" pitchFamily="18" charset="0"/>
            </a:endParaRPr>
          </a:p>
          <a:p>
            <a:pPr>
              <a:lnSpc>
                <a:spcPct val="110000"/>
              </a:lnSpc>
              <a:buFont typeface="+mj-lt"/>
              <a:buAutoNum type="arabicPeriod"/>
            </a:pPr>
            <a:endParaRPr lang="en-US" sz="2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257884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9" name="Group 28">
            <a:extLst>
              <a:ext uri="{FF2B5EF4-FFF2-40B4-BE49-F238E27FC236}">
                <a16:creationId xmlns:a16="http://schemas.microsoft.com/office/drawing/2014/main" id="{7024687B-3153-123C-0A8C-D7D007FAF1B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768"/>
            <a:ext cx="12202175" cy="1519356"/>
            <a:chOff x="-1" y="-29768"/>
            <a:chExt cx="12202175" cy="1519356"/>
          </a:xfrm>
        </p:grpSpPr>
        <p:sp>
          <p:nvSpPr>
            <p:cNvPr id="30" name="Rectangle 29">
              <a:extLst>
                <a:ext uri="{FF2B5EF4-FFF2-40B4-BE49-F238E27FC236}">
                  <a16:creationId xmlns:a16="http://schemas.microsoft.com/office/drawing/2014/main" id="{8D6305F5-7509-0BF5-12D3-30451FCD73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5341412" y="-5371175"/>
              <a:ext cx="1519350" cy="12202174"/>
            </a:xfrm>
            <a:prstGeom prst="rect">
              <a:avLst/>
            </a:prstGeom>
            <a:gradFill>
              <a:gsLst>
                <a:gs pos="0">
                  <a:schemeClr val="accent5"/>
                </a:gs>
                <a:gs pos="100000">
                  <a:schemeClr val="accent2"/>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Rectangle 30">
              <a:extLst>
                <a:ext uri="{FF2B5EF4-FFF2-40B4-BE49-F238E27FC236}">
                  <a16:creationId xmlns:a16="http://schemas.microsoft.com/office/drawing/2014/main" id="{471C5C7A-6D55-5B27-646E-39C962693C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8917093" y="-1801610"/>
              <a:ext cx="1507122" cy="5063040"/>
            </a:xfrm>
            <a:prstGeom prst="rect">
              <a:avLst/>
            </a:prstGeom>
            <a:gradFill>
              <a:gsLst>
                <a:gs pos="59000">
                  <a:schemeClr val="accent5">
                    <a:lumMod val="60000"/>
                    <a:lumOff val="40000"/>
                    <a:alpha val="0"/>
                  </a:schemeClr>
                </a:gs>
                <a:gs pos="100000">
                  <a:schemeClr val="accent5">
                    <a:lumMod val="60000"/>
                    <a:lumOff val="40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ectangle 31">
              <a:extLst>
                <a:ext uri="{FF2B5EF4-FFF2-40B4-BE49-F238E27FC236}">
                  <a16:creationId xmlns:a16="http://schemas.microsoft.com/office/drawing/2014/main" id="{F3B3B1F4-948C-963C-E6EA-60CF7FBFA2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3100712" y="-3130481"/>
              <a:ext cx="1519356" cy="7720782"/>
            </a:xfrm>
            <a:prstGeom prst="rect">
              <a:avLst/>
            </a:prstGeom>
            <a:gradFill>
              <a:gsLst>
                <a:gs pos="29000">
                  <a:schemeClr val="accent5">
                    <a:lumMod val="60000"/>
                    <a:lumOff val="40000"/>
                    <a:alpha val="0"/>
                  </a:schemeClr>
                </a:gs>
                <a:gs pos="100000">
                  <a:schemeClr val="accent5">
                    <a:lumMod val="75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 name="Title 1">
            <a:extLst>
              <a:ext uri="{FF2B5EF4-FFF2-40B4-BE49-F238E27FC236}">
                <a16:creationId xmlns:a16="http://schemas.microsoft.com/office/drawing/2014/main" id="{FC0BC77E-E5B6-49EE-937D-1817E1F1FCFD}"/>
              </a:ext>
            </a:extLst>
          </p:cNvPr>
          <p:cNvSpPr>
            <a:spLocks noGrp="1"/>
          </p:cNvSpPr>
          <p:nvPr>
            <p:ph type="title"/>
          </p:nvPr>
        </p:nvSpPr>
        <p:spPr>
          <a:xfrm>
            <a:off x="328052" y="228144"/>
            <a:ext cx="11108982" cy="1003532"/>
          </a:xfrm>
        </p:spPr>
        <p:txBody>
          <a:bodyPr anchor="ctr">
            <a:normAutofit/>
          </a:bodyPr>
          <a:lstStyle/>
          <a:p>
            <a:pPr algn="l" fontAlgn="base"/>
            <a:r>
              <a:rPr lang="en-US" sz="4000" b="1" i="0" dirty="0">
                <a:solidFill>
                  <a:schemeClr val="bg1"/>
                </a:solidFill>
                <a:effectLst/>
                <a:latin typeface="Times New Roman" panose="02020603050405020304" pitchFamily="18" charset="0"/>
                <a:cs typeface="Times New Roman" panose="02020603050405020304" pitchFamily="18" charset="0"/>
              </a:rPr>
              <a:t>How to Avoid </a:t>
            </a:r>
            <a:r>
              <a:rPr lang="en-US" sz="4000" b="1" dirty="0">
                <a:solidFill>
                  <a:schemeClr val="bg1"/>
                </a:solidFill>
                <a:latin typeface="Times New Roman" panose="02020603050405020304" pitchFamily="18" charset="0"/>
                <a:cs typeface="Times New Roman" panose="02020603050405020304" pitchFamily="18" charset="0"/>
              </a:rPr>
              <a:t>Overfitting</a:t>
            </a:r>
            <a:r>
              <a:rPr lang="en-US" sz="4000" b="1" i="0" dirty="0">
                <a:solidFill>
                  <a:schemeClr val="bg1"/>
                </a:solidFill>
                <a:effectLst/>
                <a:latin typeface="Times New Roman" panose="02020603050405020304" pitchFamily="18" charset="0"/>
                <a:cs typeface="Times New Roman" panose="02020603050405020304" pitchFamily="18" charset="0"/>
              </a:rPr>
              <a:t> in Decision Tree </a:t>
            </a:r>
          </a:p>
        </p:txBody>
      </p:sp>
      <p:sp>
        <p:nvSpPr>
          <p:cNvPr id="12" name="TextBox 11">
            <a:extLst>
              <a:ext uri="{FF2B5EF4-FFF2-40B4-BE49-F238E27FC236}">
                <a16:creationId xmlns:a16="http://schemas.microsoft.com/office/drawing/2014/main" id="{154E8EDB-4972-432E-9690-15FC02997CA5}"/>
              </a:ext>
            </a:extLst>
          </p:cNvPr>
          <p:cNvSpPr txBox="1"/>
          <p:nvPr/>
        </p:nvSpPr>
        <p:spPr>
          <a:xfrm>
            <a:off x="328052" y="1735266"/>
            <a:ext cx="11446606" cy="415498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To avoid overfitting in decision trees, several techniques can be applied:</a:t>
            </a:r>
          </a:p>
          <a:p>
            <a:pPr marL="342900" marR="0" lvl="0" indent="-342900" algn="just" defTabSz="914400" rtl="0" eaLnBrk="1" fontAlgn="auto" latinLnBrk="0" hangingPunct="1">
              <a:lnSpc>
                <a:spcPct val="100000"/>
              </a:lnSpc>
              <a:spcBef>
                <a:spcPts val="0"/>
              </a:spcBef>
              <a:spcAft>
                <a:spcPts val="0"/>
              </a:spcAft>
              <a:buClrTx/>
              <a:buSzTx/>
              <a:buFontTx/>
              <a:buAutoNum type="arabicPeriod"/>
              <a:tabLst/>
              <a:defRPr/>
            </a:pPr>
            <a:r>
              <a:rPr kumimoji="0" lang="en-US" sz="2400" b="1"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Pruning: </a:t>
            </a:r>
            <a:r>
              <a:rPr kumimoji="0" lang="en-US" sz="2400" b="0"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Pruning is a process of deleting the unnecessary nodes from a tree in order to get the optimal decision tree.</a:t>
            </a:r>
          </a:p>
          <a:p>
            <a:pPr marL="457200" marR="0" lvl="0" indent="-457200" algn="just" defTabSz="914400" rtl="0" eaLnBrk="1" fontAlgn="auto" latinLnBrk="0" hangingPunct="1">
              <a:lnSpc>
                <a:spcPct val="100000"/>
              </a:lnSpc>
              <a:spcBef>
                <a:spcPts val="0"/>
              </a:spcBef>
              <a:spcAft>
                <a:spcPts val="0"/>
              </a:spcAft>
              <a:buClrTx/>
              <a:buSzTx/>
              <a:buFont typeface="+mj-lt"/>
              <a:buAutoNum type="arabicPeriod"/>
              <a:tabLst/>
              <a:defRPr/>
            </a:pPr>
            <a:endParaRPr kumimoji="0" lang="en-US" sz="2400" b="0" strike="noStrike" kern="1200" cap="none" spc="0" normalizeH="0" baseline="0" noProof="0" dirty="0">
              <a:ln>
                <a:noFill/>
              </a:ln>
              <a:effectLst/>
              <a:uLnTx/>
              <a:uFillTx/>
              <a:latin typeface="Times New Roman" panose="02020603050405020304" pitchFamily="18" charset="0"/>
              <a:cs typeface="Times New Roman" panose="02020603050405020304" pitchFamily="18" charset="0"/>
            </a:endParaRPr>
          </a:p>
          <a:p>
            <a:pPr marL="342900" marR="0" lvl="0" indent="-342900" algn="just" defTabSz="914400" rtl="0" eaLnBrk="1" fontAlgn="auto" latinLnBrk="0" hangingPunct="1">
              <a:lnSpc>
                <a:spcPct val="100000"/>
              </a:lnSpc>
              <a:spcBef>
                <a:spcPts val="0"/>
              </a:spcBef>
              <a:spcAft>
                <a:spcPts val="0"/>
              </a:spcAft>
              <a:buClrTx/>
              <a:buSzTx/>
              <a:buFontTx/>
              <a:buAutoNum type="arabicPeriod"/>
              <a:tabLst/>
              <a:defRPr/>
            </a:pPr>
            <a:r>
              <a:rPr kumimoji="0" lang="en-US" sz="2400" b="1"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Cross-Validation: </a:t>
            </a:r>
            <a:r>
              <a:rPr lang="en-US" sz="2400" b="0" dirty="0">
                <a:effectLst/>
                <a:latin typeface="Times New Roman" panose="02020603050405020304" pitchFamily="18" charset="0"/>
                <a:cs typeface="Times New Roman" panose="02020603050405020304" pitchFamily="18" charset="0"/>
              </a:rPr>
              <a:t>Cross-validation is a technique used to check how well a machine learning model performs on unseen data. The main purpose of cross validation is to prevent overfitting.</a:t>
            </a:r>
          </a:p>
          <a:p>
            <a:pPr marL="457200" marR="0" lvl="0" indent="-457200" algn="just" defTabSz="914400" rtl="0" eaLnBrk="1" fontAlgn="auto" latinLnBrk="0" hangingPunct="1">
              <a:lnSpc>
                <a:spcPct val="100000"/>
              </a:lnSpc>
              <a:spcBef>
                <a:spcPts val="0"/>
              </a:spcBef>
              <a:spcAft>
                <a:spcPts val="0"/>
              </a:spcAft>
              <a:buClrTx/>
              <a:buSzTx/>
              <a:buFont typeface="+mj-lt"/>
              <a:buAutoNum type="arabicPeriod"/>
              <a:tabLst/>
              <a:defRPr/>
            </a:pPr>
            <a:endParaRPr lang="en-US" sz="2400" b="1" dirty="0">
              <a:latin typeface="Times New Roman" panose="02020603050405020304" pitchFamily="18" charset="0"/>
              <a:cs typeface="Times New Roman" panose="02020603050405020304" pitchFamily="18" charset="0"/>
            </a:endParaRPr>
          </a:p>
          <a:p>
            <a:pPr marL="342900" marR="0" lvl="0" indent="-342900" algn="just" defTabSz="914400" rtl="0" eaLnBrk="1" fontAlgn="auto" latinLnBrk="0" hangingPunct="1">
              <a:lnSpc>
                <a:spcPct val="100000"/>
              </a:lnSpc>
              <a:spcBef>
                <a:spcPts val="0"/>
              </a:spcBef>
              <a:spcAft>
                <a:spcPts val="0"/>
              </a:spcAft>
              <a:buClrTx/>
              <a:buSzTx/>
              <a:buFontTx/>
              <a:buAutoNum type="arabicPeriod"/>
              <a:tabLst/>
              <a:defRPr/>
            </a:pPr>
            <a:r>
              <a:rPr kumimoji="0" lang="en-US" sz="2400" b="1"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Use Ensemble Methods: </a:t>
            </a:r>
            <a:r>
              <a:rPr lang="en-US" sz="2400" b="0" dirty="0">
                <a:effectLst/>
                <a:latin typeface="Times New Roman" panose="02020603050405020304" pitchFamily="18" charset="0"/>
                <a:cs typeface="Times New Roman" panose="02020603050405020304" pitchFamily="18" charset="0"/>
              </a:rPr>
              <a:t>Ensemble learning is a method where we use many small models instead of just one. Each of these models may not be very strong on its own, but when we put their results together, we get a better and more accurate answer.</a:t>
            </a:r>
            <a:endParaRPr kumimoji="0" lang="en-US" sz="2400" b="1" strike="noStrike" kern="1200" cap="none" spc="0" normalizeH="0" baseline="0" noProof="0" dirty="0">
              <a:ln>
                <a:noFill/>
              </a:ln>
              <a:effectLst/>
              <a:uLnTx/>
              <a:uFillTx/>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295544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9" name="Group 28">
            <a:extLst>
              <a:ext uri="{FF2B5EF4-FFF2-40B4-BE49-F238E27FC236}">
                <a16:creationId xmlns:a16="http://schemas.microsoft.com/office/drawing/2014/main" id="{7024687B-3153-123C-0A8C-D7D007FAF1B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768"/>
            <a:ext cx="12202175" cy="1519356"/>
            <a:chOff x="-1" y="-29768"/>
            <a:chExt cx="12202175" cy="1519356"/>
          </a:xfrm>
        </p:grpSpPr>
        <p:sp>
          <p:nvSpPr>
            <p:cNvPr id="30" name="Rectangle 29">
              <a:extLst>
                <a:ext uri="{FF2B5EF4-FFF2-40B4-BE49-F238E27FC236}">
                  <a16:creationId xmlns:a16="http://schemas.microsoft.com/office/drawing/2014/main" id="{8D6305F5-7509-0BF5-12D3-30451FCD73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5341412" y="-5371175"/>
              <a:ext cx="1519350" cy="12202174"/>
            </a:xfrm>
            <a:prstGeom prst="rect">
              <a:avLst/>
            </a:prstGeom>
            <a:gradFill>
              <a:gsLst>
                <a:gs pos="0">
                  <a:schemeClr val="accent5"/>
                </a:gs>
                <a:gs pos="100000">
                  <a:schemeClr val="accent2"/>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Rectangle 30">
              <a:extLst>
                <a:ext uri="{FF2B5EF4-FFF2-40B4-BE49-F238E27FC236}">
                  <a16:creationId xmlns:a16="http://schemas.microsoft.com/office/drawing/2014/main" id="{471C5C7A-6D55-5B27-646E-39C962693C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8917093" y="-1801610"/>
              <a:ext cx="1507122" cy="5063040"/>
            </a:xfrm>
            <a:prstGeom prst="rect">
              <a:avLst/>
            </a:prstGeom>
            <a:gradFill>
              <a:gsLst>
                <a:gs pos="59000">
                  <a:schemeClr val="accent5">
                    <a:lumMod val="60000"/>
                    <a:lumOff val="40000"/>
                    <a:alpha val="0"/>
                  </a:schemeClr>
                </a:gs>
                <a:gs pos="100000">
                  <a:schemeClr val="accent5">
                    <a:lumMod val="60000"/>
                    <a:lumOff val="40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ectangle 31">
              <a:extLst>
                <a:ext uri="{FF2B5EF4-FFF2-40B4-BE49-F238E27FC236}">
                  <a16:creationId xmlns:a16="http://schemas.microsoft.com/office/drawing/2014/main" id="{F3B3B1F4-948C-963C-E6EA-60CF7FBFA2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3100712" y="-3130481"/>
              <a:ext cx="1519356" cy="7720782"/>
            </a:xfrm>
            <a:prstGeom prst="rect">
              <a:avLst/>
            </a:prstGeom>
            <a:gradFill>
              <a:gsLst>
                <a:gs pos="29000">
                  <a:schemeClr val="accent5">
                    <a:lumMod val="60000"/>
                    <a:lumOff val="40000"/>
                    <a:alpha val="0"/>
                  </a:schemeClr>
                </a:gs>
                <a:gs pos="100000">
                  <a:schemeClr val="accent5">
                    <a:lumMod val="75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 name="Title 1">
            <a:extLst>
              <a:ext uri="{FF2B5EF4-FFF2-40B4-BE49-F238E27FC236}">
                <a16:creationId xmlns:a16="http://schemas.microsoft.com/office/drawing/2014/main" id="{FC0BC77E-E5B6-49EE-937D-1817E1F1FCFD}"/>
              </a:ext>
            </a:extLst>
          </p:cNvPr>
          <p:cNvSpPr>
            <a:spLocks noGrp="1"/>
          </p:cNvSpPr>
          <p:nvPr>
            <p:ph type="title"/>
          </p:nvPr>
        </p:nvSpPr>
        <p:spPr>
          <a:xfrm>
            <a:off x="328051" y="68487"/>
            <a:ext cx="10477109" cy="1003532"/>
          </a:xfrm>
        </p:spPr>
        <p:txBody>
          <a:bodyPr anchor="ctr">
            <a:normAutofit/>
          </a:bodyPr>
          <a:lstStyle/>
          <a:p>
            <a:pPr algn="just"/>
            <a:r>
              <a:rPr lang="en-US" sz="4000" b="0" i="0" dirty="0">
                <a:solidFill>
                  <a:schemeClr val="bg1"/>
                </a:solidFill>
                <a:effectLst/>
                <a:latin typeface="Times New Roman" panose="02020603050405020304" pitchFamily="18" charset="0"/>
                <a:cs typeface="Times New Roman" panose="02020603050405020304" pitchFamily="18" charset="0"/>
              </a:rPr>
              <a:t>Pruning: Getting an Optimal Decision tree</a:t>
            </a:r>
          </a:p>
        </p:txBody>
      </p:sp>
      <p:sp>
        <p:nvSpPr>
          <p:cNvPr id="4" name="Rectangle 1">
            <a:extLst>
              <a:ext uri="{FF2B5EF4-FFF2-40B4-BE49-F238E27FC236}">
                <a16:creationId xmlns:a16="http://schemas.microsoft.com/office/drawing/2014/main" id="{1F4A1B1F-7215-409A-8CA6-EA5EEF9B6955}"/>
              </a:ext>
            </a:extLst>
          </p:cNvPr>
          <p:cNvSpPr>
            <a:spLocks noGrp="1" noChangeArrowheads="1"/>
          </p:cNvSpPr>
          <p:nvPr>
            <p:ph idx="1"/>
          </p:nvPr>
        </p:nvSpPr>
        <p:spPr bwMode="auto">
          <a:xfrm>
            <a:off x="98475" y="1723976"/>
            <a:ext cx="8299937" cy="4917168"/>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36501" rIns="91440" bIns="45720" numCol="1" anchor="ctr" anchorCtr="0" compatLnSpc="1">
            <a:prstTxWarp prst="textNoShape">
              <a:avLst/>
            </a:prstTxWarp>
            <a:spAutoFit/>
          </a:bodyPr>
          <a:lstStyle/>
          <a:p>
            <a:pPr algn="just"/>
            <a:r>
              <a:rPr lang="en-US" sz="2400" b="0" i="0" dirty="0">
                <a:solidFill>
                  <a:srgbClr val="242424"/>
                </a:solidFill>
                <a:effectLst/>
                <a:latin typeface="Times New Roman" panose="02020603050405020304" pitchFamily="18" charset="0"/>
                <a:cs typeface="Times New Roman" panose="02020603050405020304" pitchFamily="18" charset="0"/>
              </a:rPr>
              <a:t>Pruning is a method used to reduce the size of a decision tree by removing sections that provide little to no additional predictive power. </a:t>
            </a:r>
          </a:p>
          <a:p>
            <a:pPr algn="just"/>
            <a:r>
              <a:rPr lang="en-US" sz="2400" b="0" i="0" dirty="0">
                <a:solidFill>
                  <a:srgbClr val="242424"/>
                </a:solidFill>
                <a:effectLst/>
                <a:latin typeface="Times New Roman" panose="02020603050405020304" pitchFamily="18" charset="0"/>
                <a:cs typeface="Times New Roman" panose="02020603050405020304" pitchFamily="18" charset="0"/>
              </a:rPr>
              <a:t>The goal is to avoid overfitting, where the model becomes too complex and starts learning the noise in the training data rather than the true underlying patterns.</a:t>
            </a:r>
          </a:p>
          <a:p>
            <a:pPr algn="just"/>
            <a:r>
              <a:rPr lang="en-US" sz="2400" b="0" i="0" dirty="0">
                <a:solidFill>
                  <a:srgbClr val="333333"/>
                </a:solidFill>
                <a:effectLst/>
                <a:latin typeface="Times New Roman" panose="02020603050405020304" pitchFamily="18" charset="0"/>
                <a:cs typeface="Times New Roman" panose="02020603050405020304" pitchFamily="18" charset="0"/>
              </a:rPr>
              <a:t>A too-large tree increases the risk of overfitting, and a small tree may not capture all the important features of the dataset, underfitting</a:t>
            </a:r>
          </a:p>
          <a:p>
            <a:pPr algn="just"/>
            <a:r>
              <a:rPr lang="en-US" sz="2400" b="0" i="0" dirty="0">
                <a:solidFill>
                  <a:srgbClr val="333333"/>
                </a:solidFill>
                <a:effectLst/>
                <a:latin typeface="Times New Roman" panose="02020603050405020304" pitchFamily="18" charset="0"/>
                <a:cs typeface="Times New Roman" panose="02020603050405020304" pitchFamily="18" charset="0"/>
              </a:rPr>
              <a:t>There are mainly two types of tree </a:t>
            </a:r>
            <a:r>
              <a:rPr lang="en-US" sz="2400" b="1" i="0" dirty="0">
                <a:solidFill>
                  <a:srgbClr val="333333"/>
                </a:solidFill>
                <a:effectLst/>
                <a:latin typeface="Times New Roman" panose="02020603050405020304" pitchFamily="18" charset="0"/>
                <a:cs typeface="Times New Roman" panose="02020603050405020304" pitchFamily="18" charset="0"/>
              </a:rPr>
              <a:t>pruning </a:t>
            </a:r>
            <a:r>
              <a:rPr lang="en-US" sz="2400" b="0" i="0" dirty="0">
                <a:solidFill>
                  <a:srgbClr val="333333"/>
                </a:solidFill>
                <a:effectLst/>
                <a:latin typeface="Times New Roman" panose="02020603050405020304" pitchFamily="18" charset="0"/>
                <a:cs typeface="Times New Roman" panose="02020603050405020304" pitchFamily="18" charset="0"/>
              </a:rPr>
              <a:t>technology used:</a:t>
            </a:r>
          </a:p>
          <a:p>
            <a:pPr lvl="1" algn="just"/>
            <a:r>
              <a:rPr lang="en-US" b="1" dirty="0">
                <a:solidFill>
                  <a:srgbClr val="000000"/>
                </a:solidFill>
                <a:latin typeface="Times New Roman" panose="02020603050405020304" pitchFamily="18" charset="0"/>
                <a:cs typeface="Times New Roman" panose="02020603050405020304" pitchFamily="18" charset="0"/>
              </a:rPr>
              <a:t>Pre Pruning (Early Stopping): Avoid Overfitting but prone to  Underfitting.</a:t>
            </a:r>
          </a:p>
          <a:p>
            <a:pPr lvl="1" algn="just"/>
            <a:r>
              <a:rPr lang="en-US" b="1" i="0" dirty="0">
                <a:solidFill>
                  <a:srgbClr val="000000"/>
                </a:solidFill>
                <a:effectLst/>
                <a:latin typeface="Times New Roman" panose="02020603050405020304" pitchFamily="18" charset="0"/>
                <a:cs typeface="Times New Roman" panose="02020603050405020304" pitchFamily="18" charset="0"/>
              </a:rPr>
              <a:t>Post Pruning (Cost Complexity)</a:t>
            </a:r>
            <a:endParaRPr lang="en-US" dirty="0">
              <a:solidFill>
                <a:srgbClr val="000000"/>
              </a:solidFill>
              <a:latin typeface="Times New Roman" panose="02020603050405020304" pitchFamily="18" charset="0"/>
              <a:cs typeface="Times New Roman" panose="02020603050405020304" pitchFamily="18" charset="0"/>
            </a:endParaRPr>
          </a:p>
        </p:txBody>
      </p:sp>
      <p:pic>
        <p:nvPicPr>
          <p:cNvPr id="1026" name="Picture 2" descr="LECTURE 27: DECISION TREES">
            <a:extLst>
              <a:ext uri="{FF2B5EF4-FFF2-40B4-BE49-F238E27FC236}">
                <a16:creationId xmlns:a16="http://schemas.microsoft.com/office/drawing/2014/main" id="{A88B5EB6-F015-422F-84CB-3B0A9194D90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98412" y="1738027"/>
            <a:ext cx="3695113" cy="31870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867461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 name="Rectangle 36">
            <a:extLst>
              <a:ext uri="{FF2B5EF4-FFF2-40B4-BE49-F238E27FC236}">
                <a16:creationId xmlns:a16="http://schemas.microsoft.com/office/drawing/2014/main" id="{2CB962CF-61A3-4EF9-94F6-7C59B03295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C0BC77E-E5B6-49EE-937D-1817E1F1FCFD}"/>
              </a:ext>
            </a:extLst>
          </p:cNvPr>
          <p:cNvSpPr>
            <a:spLocks noGrp="1"/>
          </p:cNvSpPr>
          <p:nvPr>
            <p:ph type="title"/>
          </p:nvPr>
        </p:nvSpPr>
        <p:spPr>
          <a:xfrm>
            <a:off x="64817" y="100841"/>
            <a:ext cx="7849367" cy="624873"/>
          </a:xfrm>
        </p:spPr>
        <p:txBody>
          <a:bodyPr>
            <a:normAutofit/>
          </a:bodyPr>
          <a:lstStyle/>
          <a:p>
            <a:r>
              <a:rPr lang="en-US" sz="3200" b="0" i="0" dirty="0">
                <a:effectLst/>
                <a:latin typeface="Times New Roman" panose="02020603050405020304" pitchFamily="18" charset="0"/>
                <a:cs typeface="Times New Roman" panose="02020603050405020304" pitchFamily="18" charset="0"/>
              </a:rPr>
              <a:t>Pre-Pruning (Early Stopping) in Decision Tree</a:t>
            </a:r>
          </a:p>
        </p:txBody>
      </p:sp>
      <p:sp>
        <p:nvSpPr>
          <p:cNvPr id="4" name="Rectangle 1">
            <a:extLst>
              <a:ext uri="{FF2B5EF4-FFF2-40B4-BE49-F238E27FC236}">
                <a16:creationId xmlns:a16="http://schemas.microsoft.com/office/drawing/2014/main" id="{1F4A1B1F-7215-409A-8CA6-EA5EEF9B6955}"/>
              </a:ext>
            </a:extLst>
          </p:cNvPr>
          <p:cNvSpPr>
            <a:spLocks noGrp="1" noChangeArrowheads="1"/>
          </p:cNvSpPr>
          <p:nvPr>
            <p:ph idx="1"/>
          </p:nvPr>
        </p:nvSpPr>
        <p:spPr bwMode="auto">
          <a:xfrm>
            <a:off x="58056" y="826555"/>
            <a:ext cx="7801784" cy="5930604"/>
          </a:xfrm>
          <a:prstGeom prst="rect">
            <a:avLst/>
          </a:prstGeom>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36501" rIns="91440" bIns="45720" numCol="1" anchorCtr="0" compatLnSpc="1">
            <a:prstTxWarp prst="textNoShape">
              <a:avLst/>
            </a:prstTxWarp>
            <a:noAutofit/>
          </a:bodyPr>
          <a:lstStyle/>
          <a:p>
            <a:pPr marL="182563" indent="-182563" algn="just">
              <a:spcBef>
                <a:spcPts val="0"/>
              </a:spcBef>
              <a:spcAft>
                <a:spcPts val="600"/>
              </a:spcAft>
              <a:defRPr/>
            </a:pPr>
            <a:r>
              <a:rPr lang="en-US" sz="2400" dirty="0">
                <a:solidFill>
                  <a:srgbClr val="FF0000"/>
                </a:solidFill>
                <a:latin typeface="Times New Roman" panose="02020603050405020304" pitchFamily="18" charset="0"/>
                <a:cs typeface="Times New Roman" panose="02020603050405020304" pitchFamily="18" charset="0"/>
              </a:rPr>
              <a:t>Stop the growth of the tree before it becomes overly complex. </a:t>
            </a:r>
          </a:p>
          <a:p>
            <a:pPr marL="182563" indent="-182563" algn="just">
              <a:spcBef>
                <a:spcPts val="0"/>
              </a:spcBef>
              <a:spcAft>
                <a:spcPts val="600"/>
              </a:spcAft>
              <a:defRPr/>
            </a:pPr>
            <a:r>
              <a:rPr lang="en-US" sz="2400" dirty="0">
                <a:solidFill>
                  <a:srgbClr val="FF0000"/>
                </a:solidFill>
                <a:latin typeface="Times New Roman" panose="02020603050405020304" pitchFamily="18" charset="0"/>
                <a:cs typeface="Times New Roman" panose="02020603050405020304" pitchFamily="18" charset="0"/>
              </a:rPr>
              <a:t>Stop splitting a node early if further splitting does not give significant improvement in accuracy or information gain.</a:t>
            </a:r>
          </a:p>
          <a:p>
            <a:pPr marL="182563" marR="0" lvl="0" indent="-182563" algn="just" defTabSz="914400" rtl="0" eaLnBrk="1" fontAlgn="auto" latinLnBrk="0" hangingPunct="1">
              <a:spcBef>
                <a:spcPts val="0"/>
              </a:spcBef>
              <a:spcAft>
                <a:spcPts val="60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This can be done by setting  conditions such as a maximum depth, minimum samples per leaf, minimum samples per split, and maximum features</a:t>
            </a:r>
            <a:r>
              <a:rPr lang="en-US" sz="2400" dirty="0">
                <a:solidFill>
                  <a:srgbClr val="FF0000"/>
                </a:solidFill>
                <a:latin typeface="Times New Roman" panose="02020603050405020304" pitchFamily="18" charset="0"/>
                <a:cs typeface="Times New Roman" panose="02020603050405020304" pitchFamily="18" charset="0"/>
              </a:rPr>
              <a:t>.</a:t>
            </a:r>
          </a:p>
          <a:p>
            <a:pPr marL="182563" marR="0" lvl="0" indent="-182563" defTabSz="914400" rtl="0" eaLnBrk="1" fontAlgn="auto" latinLnBrk="0" hangingPunct="1">
              <a:spcBef>
                <a:spcPts val="0"/>
              </a:spcBef>
              <a:spcAft>
                <a:spcPts val="600"/>
              </a:spcAft>
              <a:buClrTx/>
              <a:buSzTx/>
              <a:buFont typeface="Arial" panose="020B0604020202020204" pitchFamily="34" charset="0"/>
              <a:buChar char="•"/>
              <a:tabLst/>
              <a:defRPr/>
            </a:pPr>
            <a:endParaRPr lang="en-US" sz="2400" dirty="0">
              <a:latin typeface="Times New Roman" panose="02020603050405020304" pitchFamily="18" charset="0"/>
              <a:cs typeface="Times New Roman" panose="02020603050405020304" pitchFamily="18" charset="0"/>
            </a:endParaRPr>
          </a:p>
          <a:p>
            <a:pPr marL="0" lvl="1" indent="0" algn="just">
              <a:spcBef>
                <a:spcPts val="0"/>
              </a:spcBef>
              <a:spcAft>
                <a:spcPts val="600"/>
              </a:spcAft>
              <a:buNone/>
              <a:defRPr/>
            </a:pPr>
            <a:r>
              <a:rPr lang="en-US" sz="2200" b="1" dirty="0">
                <a:solidFill>
                  <a:srgbClr val="FF0000"/>
                </a:solidFill>
                <a:latin typeface="Times New Roman" panose="02020603050405020304" pitchFamily="18" charset="0"/>
                <a:cs typeface="Times New Roman" panose="02020603050405020304" pitchFamily="18" charset="0"/>
              </a:rPr>
              <a:t>Example: </a:t>
            </a:r>
          </a:p>
          <a:p>
            <a:pPr marL="0" lvl="1" indent="0" algn="just">
              <a:spcBef>
                <a:spcPts val="0"/>
              </a:spcBef>
              <a:spcAft>
                <a:spcPts val="600"/>
              </a:spcAft>
              <a:buNone/>
              <a:defRPr/>
            </a:pPr>
            <a:r>
              <a:rPr lang="en-US" sz="2200" b="1" i="0" dirty="0">
                <a:effectLst/>
                <a:latin typeface="Times New Roman" panose="02020603050405020304" pitchFamily="18" charset="0"/>
                <a:cs typeface="Times New Roman" panose="02020603050405020304" pitchFamily="18" charset="0"/>
              </a:rPr>
              <a:t>Consider a dataset where we want to classify whether a customer will buy a product based on features like age and income. Without pre-pruning, the decision tree might keep splitting the data until each leaf node contains a single data point. However, using pre-pruning with a maximum depth of 3, the tree will stop splitting after 3 levels, even if further splits could slightly improve accuracy on the training data.</a:t>
            </a:r>
            <a:endParaRPr lang="en-US" sz="2200" b="1" dirty="0">
              <a:latin typeface="Times New Roman" panose="02020603050405020304" pitchFamily="18" charset="0"/>
              <a:cs typeface="Times New Roman" panose="02020603050405020304" pitchFamily="18" charset="0"/>
            </a:endParaRPr>
          </a:p>
        </p:txBody>
      </p:sp>
      <p:pic>
        <p:nvPicPr>
          <p:cNvPr id="25" name="Picture 24">
            <a:extLst>
              <a:ext uri="{FF2B5EF4-FFF2-40B4-BE49-F238E27FC236}">
                <a16:creationId xmlns:a16="http://schemas.microsoft.com/office/drawing/2014/main" id="{139C3D66-B4EB-4C8E-9364-46D8C423AD7E}"/>
              </a:ext>
            </a:extLst>
          </p:cNvPr>
          <p:cNvPicPr>
            <a:picLocks noChangeAspect="1"/>
          </p:cNvPicPr>
          <p:nvPr/>
        </p:nvPicPr>
        <p:blipFill>
          <a:blip r:embed="rId2"/>
          <a:stretch>
            <a:fillRect/>
          </a:stretch>
        </p:blipFill>
        <p:spPr>
          <a:xfrm>
            <a:off x="8026584" y="43896"/>
            <a:ext cx="3995623" cy="3097382"/>
          </a:xfrm>
          <a:prstGeom prst="rect">
            <a:avLst/>
          </a:prstGeom>
        </p:spPr>
      </p:pic>
      <p:pic>
        <p:nvPicPr>
          <p:cNvPr id="22" name="Picture 21">
            <a:extLst>
              <a:ext uri="{FF2B5EF4-FFF2-40B4-BE49-F238E27FC236}">
                <a16:creationId xmlns:a16="http://schemas.microsoft.com/office/drawing/2014/main" id="{59703378-822E-4F7F-BE3E-BE96E49C6BF3}"/>
              </a:ext>
            </a:extLst>
          </p:cNvPr>
          <p:cNvPicPr>
            <a:picLocks noChangeAspect="1"/>
          </p:cNvPicPr>
          <p:nvPr/>
        </p:nvPicPr>
        <p:blipFill>
          <a:blip r:embed="rId3"/>
          <a:stretch>
            <a:fillRect/>
          </a:stretch>
        </p:blipFill>
        <p:spPr>
          <a:xfrm>
            <a:off x="8048188" y="3716723"/>
            <a:ext cx="3995623" cy="2268701"/>
          </a:xfrm>
          <a:prstGeom prst="rect">
            <a:avLst/>
          </a:prstGeom>
        </p:spPr>
      </p:pic>
      <p:sp>
        <p:nvSpPr>
          <p:cNvPr id="26" name="TextBox 25">
            <a:extLst>
              <a:ext uri="{FF2B5EF4-FFF2-40B4-BE49-F238E27FC236}">
                <a16:creationId xmlns:a16="http://schemas.microsoft.com/office/drawing/2014/main" id="{24ECA82B-EA4C-4D09-8358-376DEB7F1DA3}"/>
              </a:ext>
            </a:extLst>
          </p:cNvPr>
          <p:cNvSpPr txBox="1"/>
          <p:nvPr/>
        </p:nvSpPr>
        <p:spPr>
          <a:xfrm>
            <a:off x="8065749" y="3222174"/>
            <a:ext cx="3995623" cy="369332"/>
          </a:xfrm>
          <a:prstGeom prst="rect">
            <a:avLst/>
          </a:prstGeom>
          <a:noFill/>
        </p:spPr>
        <p:txBody>
          <a:bodyPr wrap="square" rtlCol="0">
            <a:spAutoFit/>
          </a:bodyPr>
          <a:lstStyle/>
          <a:p>
            <a:r>
              <a:rPr lang="en-US" dirty="0"/>
              <a:t>Without Pre-Pruning leads to overfitting</a:t>
            </a:r>
            <a:endParaRPr lang="en-IN" dirty="0"/>
          </a:p>
        </p:txBody>
      </p:sp>
      <p:sp>
        <p:nvSpPr>
          <p:cNvPr id="36" name="TextBox 35">
            <a:extLst>
              <a:ext uri="{FF2B5EF4-FFF2-40B4-BE49-F238E27FC236}">
                <a16:creationId xmlns:a16="http://schemas.microsoft.com/office/drawing/2014/main" id="{026EEA64-A4D4-40B6-A199-7E2AC54FB2B7}"/>
              </a:ext>
            </a:extLst>
          </p:cNvPr>
          <p:cNvSpPr txBox="1"/>
          <p:nvPr/>
        </p:nvSpPr>
        <p:spPr>
          <a:xfrm>
            <a:off x="8984343" y="6052380"/>
            <a:ext cx="2627086" cy="369332"/>
          </a:xfrm>
          <a:prstGeom prst="rect">
            <a:avLst/>
          </a:prstGeom>
          <a:noFill/>
        </p:spPr>
        <p:txBody>
          <a:bodyPr wrap="square" rtlCol="0">
            <a:spAutoFit/>
          </a:bodyPr>
          <a:lstStyle/>
          <a:p>
            <a:r>
              <a:rPr lang="en-US" dirty="0"/>
              <a:t>With Pre-Pruning</a:t>
            </a:r>
            <a:endParaRPr lang="en-IN" dirty="0"/>
          </a:p>
        </p:txBody>
      </p:sp>
    </p:spTree>
    <p:extLst>
      <p:ext uri="{BB962C8B-B14F-4D97-AF65-F5344CB8AC3E}">
        <p14:creationId xmlns:p14="http://schemas.microsoft.com/office/powerpoint/2010/main" val="5182283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 name="Rectangle 36">
            <a:extLst>
              <a:ext uri="{FF2B5EF4-FFF2-40B4-BE49-F238E27FC236}">
                <a16:creationId xmlns:a16="http://schemas.microsoft.com/office/drawing/2014/main" id="{2CB962CF-61A3-4EF9-94F6-7C59B03295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C0BC77E-E5B6-49EE-937D-1817E1F1FCFD}"/>
              </a:ext>
            </a:extLst>
          </p:cNvPr>
          <p:cNvSpPr>
            <a:spLocks noGrp="1"/>
          </p:cNvSpPr>
          <p:nvPr>
            <p:ph type="title"/>
          </p:nvPr>
        </p:nvSpPr>
        <p:spPr>
          <a:xfrm>
            <a:off x="64817" y="100841"/>
            <a:ext cx="7849367" cy="624873"/>
          </a:xfrm>
        </p:spPr>
        <p:txBody>
          <a:bodyPr>
            <a:normAutofit fontScale="90000"/>
          </a:bodyPr>
          <a:lstStyle/>
          <a:p>
            <a:r>
              <a:rPr lang="en-US" sz="3200" b="0" i="0" dirty="0">
                <a:effectLst/>
                <a:latin typeface="Times New Roman" panose="02020603050405020304" pitchFamily="18" charset="0"/>
                <a:cs typeface="Times New Roman" panose="02020603050405020304" pitchFamily="18" charset="0"/>
              </a:rPr>
              <a:t>Post-Pruning (Cost Complexity) in Decision Tree</a:t>
            </a:r>
          </a:p>
        </p:txBody>
      </p:sp>
      <p:sp>
        <p:nvSpPr>
          <p:cNvPr id="4" name="Rectangle 1">
            <a:extLst>
              <a:ext uri="{FF2B5EF4-FFF2-40B4-BE49-F238E27FC236}">
                <a16:creationId xmlns:a16="http://schemas.microsoft.com/office/drawing/2014/main" id="{1F4A1B1F-7215-409A-8CA6-EA5EEF9B6955}"/>
              </a:ext>
            </a:extLst>
          </p:cNvPr>
          <p:cNvSpPr>
            <a:spLocks noGrp="1" noChangeArrowheads="1"/>
          </p:cNvSpPr>
          <p:nvPr>
            <p:ph idx="1"/>
          </p:nvPr>
        </p:nvSpPr>
        <p:spPr bwMode="auto">
          <a:xfrm>
            <a:off x="58056" y="826555"/>
            <a:ext cx="7801784" cy="5930604"/>
          </a:xfrm>
          <a:prstGeom prst="rect">
            <a:avLst/>
          </a:prstGeom>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36501" rIns="91440" bIns="45720" numCol="1" anchorCtr="0" compatLnSpc="1">
            <a:prstTxWarp prst="textNoShape">
              <a:avLst/>
            </a:prstTxWarp>
            <a:noAutofit/>
          </a:bodyPr>
          <a:lstStyle/>
          <a:p>
            <a:pPr algn="just"/>
            <a:r>
              <a:rPr lang="en-US" dirty="0">
                <a:solidFill>
                  <a:srgbClr val="FF0000"/>
                </a:solidFill>
                <a:latin typeface="Times New Roman" panose="02020603050405020304" pitchFamily="18" charset="0"/>
                <a:cs typeface="Times New Roman" panose="02020603050405020304" pitchFamily="18" charset="0"/>
              </a:rPr>
              <a:t>It is the process of growing the decision tree fully, allowing it to overfit the training data.</a:t>
            </a:r>
          </a:p>
          <a:p>
            <a:pPr algn="just"/>
            <a:r>
              <a:rPr lang="en-US" dirty="0">
                <a:solidFill>
                  <a:srgbClr val="FF0000"/>
                </a:solidFill>
                <a:latin typeface="Times New Roman" panose="02020603050405020304" pitchFamily="18" charset="0"/>
                <a:cs typeface="Times New Roman" panose="02020603050405020304" pitchFamily="18" charset="0"/>
              </a:rPr>
              <a:t>Trim the unnecessary branches that do not contribute to improving accuracy on unseen data.</a:t>
            </a:r>
            <a:endParaRPr lang="en-US" sz="1800" dirty="0">
              <a:latin typeface="Times New Roman" panose="02020603050405020304" pitchFamily="18" charset="0"/>
              <a:cs typeface="Times New Roman" panose="02020603050405020304" pitchFamily="18" charset="0"/>
            </a:endParaRPr>
          </a:p>
          <a:p>
            <a:pPr algn="just"/>
            <a:endParaRPr lang="en-US" sz="1800" dirty="0">
              <a:latin typeface="Times New Roman" panose="02020603050405020304" pitchFamily="18" charset="0"/>
              <a:cs typeface="Times New Roman" panose="02020603050405020304" pitchFamily="18" charset="0"/>
            </a:endParaRPr>
          </a:p>
          <a:p>
            <a:pPr marL="84137" lvl="1" indent="0" algn="just">
              <a:spcBef>
                <a:spcPts val="0"/>
              </a:spcBef>
              <a:spcAft>
                <a:spcPts val="600"/>
              </a:spcAft>
              <a:buNone/>
              <a:defRPr/>
            </a:pPr>
            <a:endParaRPr lang="en-US" sz="1800" dirty="0">
              <a:latin typeface="Times New Roman" panose="02020603050405020304" pitchFamily="18" charset="0"/>
              <a:cs typeface="Times New Roman" panose="02020603050405020304" pitchFamily="18" charset="0"/>
            </a:endParaRPr>
          </a:p>
          <a:p>
            <a:pPr marL="0" lvl="1" indent="0" algn="just">
              <a:spcBef>
                <a:spcPts val="0"/>
              </a:spcBef>
              <a:spcAft>
                <a:spcPts val="600"/>
              </a:spcAft>
              <a:buNone/>
              <a:defRPr/>
            </a:pPr>
            <a:r>
              <a:rPr lang="en-US" sz="2200" b="1" dirty="0">
                <a:solidFill>
                  <a:srgbClr val="FF0000"/>
                </a:solidFill>
                <a:latin typeface="Times New Roman" panose="02020603050405020304" pitchFamily="18" charset="0"/>
                <a:cs typeface="Times New Roman" panose="02020603050405020304" pitchFamily="18" charset="0"/>
              </a:rPr>
              <a:t>Example: </a:t>
            </a:r>
          </a:p>
          <a:p>
            <a:pPr marL="0" lvl="1" indent="0" algn="just">
              <a:spcBef>
                <a:spcPts val="0"/>
              </a:spcBef>
              <a:spcAft>
                <a:spcPts val="600"/>
              </a:spcAft>
              <a:buNone/>
              <a:defRPr/>
            </a:pPr>
            <a:endParaRPr lang="en-US" sz="2200" b="1" dirty="0">
              <a:solidFill>
                <a:srgbClr val="FF0000"/>
              </a:solidFill>
              <a:latin typeface="Times New Roman" panose="02020603050405020304" pitchFamily="18" charset="0"/>
              <a:cs typeface="Times New Roman" panose="02020603050405020304" pitchFamily="18" charset="0"/>
            </a:endParaRPr>
          </a:p>
          <a:p>
            <a:pPr marL="0" lvl="1" indent="0" algn="just">
              <a:spcBef>
                <a:spcPts val="0"/>
              </a:spcBef>
              <a:spcAft>
                <a:spcPts val="600"/>
              </a:spcAft>
              <a:buNone/>
              <a:defRPr/>
            </a:pPr>
            <a:r>
              <a:rPr lang="en-US" sz="2200" b="1" dirty="0">
                <a:latin typeface="Times New Roman" panose="02020603050405020304" pitchFamily="18" charset="0"/>
                <a:cs typeface="Times New Roman" panose="02020603050405020304" pitchFamily="18" charset="0"/>
              </a:rPr>
              <a:t>Consider a dataset where we want to classify whether a customer will buy a product based on features like age and income. Without pre-pruning, the decision tree might keep splitting the data until each leaf node contains a single data point. However, using pre-pruning with a maximum depth of 3, the tree will stop splitting after 3 levels, even if further splits could slightly improve accuracy on the training data.</a:t>
            </a:r>
          </a:p>
        </p:txBody>
      </p:sp>
      <p:sp>
        <p:nvSpPr>
          <p:cNvPr id="26" name="TextBox 25">
            <a:extLst>
              <a:ext uri="{FF2B5EF4-FFF2-40B4-BE49-F238E27FC236}">
                <a16:creationId xmlns:a16="http://schemas.microsoft.com/office/drawing/2014/main" id="{24ECA82B-EA4C-4D09-8358-376DEB7F1DA3}"/>
              </a:ext>
            </a:extLst>
          </p:cNvPr>
          <p:cNvSpPr txBox="1"/>
          <p:nvPr/>
        </p:nvSpPr>
        <p:spPr>
          <a:xfrm>
            <a:off x="8984343" y="3099762"/>
            <a:ext cx="2470953" cy="369332"/>
          </a:xfrm>
          <a:prstGeom prst="rect">
            <a:avLst/>
          </a:prstGeom>
          <a:noFill/>
        </p:spPr>
        <p:txBody>
          <a:bodyPr wrap="square" rtlCol="0">
            <a:spAutoFit/>
          </a:bodyPr>
          <a:lstStyle/>
          <a:p>
            <a:r>
              <a:rPr lang="en-US" dirty="0"/>
              <a:t>Without Post-Pruning </a:t>
            </a:r>
            <a:endParaRPr lang="en-IN" dirty="0"/>
          </a:p>
        </p:txBody>
      </p:sp>
      <p:sp>
        <p:nvSpPr>
          <p:cNvPr id="36" name="TextBox 35">
            <a:extLst>
              <a:ext uri="{FF2B5EF4-FFF2-40B4-BE49-F238E27FC236}">
                <a16:creationId xmlns:a16="http://schemas.microsoft.com/office/drawing/2014/main" id="{026EEA64-A4D4-40B6-A199-7E2AC54FB2B7}"/>
              </a:ext>
            </a:extLst>
          </p:cNvPr>
          <p:cNvSpPr txBox="1"/>
          <p:nvPr/>
        </p:nvSpPr>
        <p:spPr>
          <a:xfrm>
            <a:off x="8984343" y="6432285"/>
            <a:ext cx="2058797" cy="369332"/>
          </a:xfrm>
          <a:prstGeom prst="rect">
            <a:avLst/>
          </a:prstGeom>
          <a:noFill/>
        </p:spPr>
        <p:txBody>
          <a:bodyPr wrap="square" rtlCol="0">
            <a:spAutoFit/>
          </a:bodyPr>
          <a:lstStyle/>
          <a:p>
            <a:r>
              <a:rPr lang="en-US" dirty="0"/>
              <a:t>With Post-Pruning</a:t>
            </a:r>
            <a:endParaRPr lang="en-IN" dirty="0"/>
          </a:p>
        </p:txBody>
      </p:sp>
      <p:pic>
        <p:nvPicPr>
          <p:cNvPr id="5" name="Picture 4">
            <a:extLst>
              <a:ext uri="{FF2B5EF4-FFF2-40B4-BE49-F238E27FC236}">
                <a16:creationId xmlns:a16="http://schemas.microsoft.com/office/drawing/2014/main" id="{07EF74C9-2110-4431-8489-C594581C18A5}"/>
              </a:ext>
            </a:extLst>
          </p:cNvPr>
          <p:cNvPicPr>
            <a:picLocks noChangeAspect="1"/>
          </p:cNvPicPr>
          <p:nvPr/>
        </p:nvPicPr>
        <p:blipFill>
          <a:blip r:embed="rId2"/>
          <a:stretch>
            <a:fillRect/>
          </a:stretch>
        </p:blipFill>
        <p:spPr>
          <a:xfrm>
            <a:off x="8079817" y="108144"/>
            <a:ext cx="3779248" cy="2953895"/>
          </a:xfrm>
          <a:prstGeom prst="rect">
            <a:avLst/>
          </a:prstGeom>
        </p:spPr>
      </p:pic>
      <p:pic>
        <p:nvPicPr>
          <p:cNvPr id="7" name="Picture 6">
            <a:extLst>
              <a:ext uri="{FF2B5EF4-FFF2-40B4-BE49-F238E27FC236}">
                <a16:creationId xmlns:a16="http://schemas.microsoft.com/office/drawing/2014/main" id="{9AB512ED-39F3-48EB-8339-8A124DD12684}"/>
              </a:ext>
            </a:extLst>
          </p:cNvPr>
          <p:cNvPicPr>
            <a:picLocks noChangeAspect="1"/>
          </p:cNvPicPr>
          <p:nvPr/>
        </p:nvPicPr>
        <p:blipFill>
          <a:blip r:embed="rId3"/>
          <a:stretch>
            <a:fillRect/>
          </a:stretch>
        </p:blipFill>
        <p:spPr>
          <a:xfrm>
            <a:off x="8065749" y="3542741"/>
            <a:ext cx="3779248" cy="2845052"/>
          </a:xfrm>
          <a:prstGeom prst="rect">
            <a:avLst/>
          </a:prstGeom>
        </p:spPr>
      </p:pic>
    </p:spTree>
    <p:extLst>
      <p:ext uri="{BB962C8B-B14F-4D97-AF65-F5344CB8AC3E}">
        <p14:creationId xmlns:p14="http://schemas.microsoft.com/office/powerpoint/2010/main" val="24140792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9" name="Group 28">
            <a:extLst>
              <a:ext uri="{FF2B5EF4-FFF2-40B4-BE49-F238E27FC236}">
                <a16:creationId xmlns:a16="http://schemas.microsoft.com/office/drawing/2014/main" id="{7024687B-3153-123C-0A8C-D7D007FAF1B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768"/>
            <a:ext cx="12202175" cy="1519356"/>
            <a:chOff x="-1" y="-29768"/>
            <a:chExt cx="12202175" cy="1519356"/>
          </a:xfrm>
        </p:grpSpPr>
        <p:sp>
          <p:nvSpPr>
            <p:cNvPr id="30" name="Rectangle 29">
              <a:extLst>
                <a:ext uri="{FF2B5EF4-FFF2-40B4-BE49-F238E27FC236}">
                  <a16:creationId xmlns:a16="http://schemas.microsoft.com/office/drawing/2014/main" id="{8D6305F5-7509-0BF5-12D3-30451FCD73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5341412" y="-5371175"/>
              <a:ext cx="1519350" cy="12202174"/>
            </a:xfrm>
            <a:prstGeom prst="rect">
              <a:avLst/>
            </a:prstGeom>
            <a:gradFill>
              <a:gsLst>
                <a:gs pos="0">
                  <a:schemeClr val="accent5"/>
                </a:gs>
                <a:gs pos="100000">
                  <a:schemeClr val="accent2"/>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Rectangle 30">
              <a:extLst>
                <a:ext uri="{FF2B5EF4-FFF2-40B4-BE49-F238E27FC236}">
                  <a16:creationId xmlns:a16="http://schemas.microsoft.com/office/drawing/2014/main" id="{471C5C7A-6D55-5B27-646E-39C962693C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8917093" y="-1801610"/>
              <a:ext cx="1507122" cy="5063040"/>
            </a:xfrm>
            <a:prstGeom prst="rect">
              <a:avLst/>
            </a:prstGeom>
            <a:gradFill>
              <a:gsLst>
                <a:gs pos="59000">
                  <a:schemeClr val="accent5">
                    <a:lumMod val="60000"/>
                    <a:lumOff val="40000"/>
                    <a:alpha val="0"/>
                  </a:schemeClr>
                </a:gs>
                <a:gs pos="100000">
                  <a:schemeClr val="accent5">
                    <a:lumMod val="60000"/>
                    <a:lumOff val="40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ectangle 31">
              <a:extLst>
                <a:ext uri="{FF2B5EF4-FFF2-40B4-BE49-F238E27FC236}">
                  <a16:creationId xmlns:a16="http://schemas.microsoft.com/office/drawing/2014/main" id="{F3B3B1F4-948C-963C-E6EA-60CF7FBFA2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3100712" y="-3130481"/>
              <a:ext cx="1519356" cy="7720782"/>
            </a:xfrm>
            <a:prstGeom prst="rect">
              <a:avLst/>
            </a:prstGeom>
            <a:gradFill>
              <a:gsLst>
                <a:gs pos="29000">
                  <a:schemeClr val="accent5">
                    <a:lumMod val="60000"/>
                    <a:lumOff val="40000"/>
                    <a:alpha val="0"/>
                  </a:schemeClr>
                </a:gs>
                <a:gs pos="100000">
                  <a:schemeClr val="accent5">
                    <a:lumMod val="75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 name="Title 1">
            <a:extLst>
              <a:ext uri="{FF2B5EF4-FFF2-40B4-BE49-F238E27FC236}">
                <a16:creationId xmlns:a16="http://schemas.microsoft.com/office/drawing/2014/main" id="{FC0BC77E-E5B6-49EE-937D-1817E1F1FCFD}"/>
              </a:ext>
            </a:extLst>
          </p:cNvPr>
          <p:cNvSpPr>
            <a:spLocks noGrp="1"/>
          </p:cNvSpPr>
          <p:nvPr>
            <p:ph type="title"/>
          </p:nvPr>
        </p:nvSpPr>
        <p:spPr>
          <a:xfrm>
            <a:off x="328052" y="228144"/>
            <a:ext cx="11108982" cy="1003532"/>
          </a:xfrm>
        </p:spPr>
        <p:txBody>
          <a:bodyPr anchor="ctr">
            <a:normAutofit/>
          </a:bodyPr>
          <a:lstStyle/>
          <a:p>
            <a:pPr algn="l" fontAlgn="base"/>
            <a:r>
              <a:rPr lang="en-US" sz="4000" b="1" dirty="0">
                <a:solidFill>
                  <a:schemeClr val="bg1"/>
                </a:solidFill>
                <a:latin typeface="Times New Roman" panose="02020603050405020304" pitchFamily="18" charset="0"/>
                <a:cs typeface="Times New Roman" panose="02020603050405020304" pitchFamily="18" charset="0"/>
              </a:rPr>
              <a:t>Cross Validation</a:t>
            </a:r>
            <a:r>
              <a:rPr lang="en-US" sz="4000" b="1" i="0" dirty="0">
                <a:solidFill>
                  <a:schemeClr val="bg1"/>
                </a:solidFill>
                <a:effectLst/>
                <a:latin typeface="Times New Roman" panose="02020603050405020304" pitchFamily="18" charset="0"/>
                <a:cs typeface="Times New Roman" panose="02020603050405020304" pitchFamily="18" charset="0"/>
              </a:rPr>
              <a:t> </a:t>
            </a:r>
          </a:p>
        </p:txBody>
      </p:sp>
      <p:sp>
        <p:nvSpPr>
          <p:cNvPr id="9" name="TextBox 8">
            <a:extLst>
              <a:ext uri="{FF2B5EF4-FFF2-40B4-BE49-F238E27FC236}">
                <a16:creationId xmlns:a16="http://schemas.microsoft.com/office/drawing/2014/main" id="{E168C0AC-AD4F-4D01-99E2-8788292A1D4E}"/>
              </a:ext>
            </a:extLst>
          </p:cNvPr>
          <p:cNvSpPr txBox="1"/>
          <p:nvPr/>
        </p:nvSpPr>
        <p:spPr>
          <a:xfrm>
            <a:off x="154744" y="1656974"/>
            <a:ext cx="11901268" cy="4893647"/>
          </a:xfrm>
          <a:prstGeom prst="rect">
            <a:avLst/>
          </a:prstGeom>
          <a:noFill/>
        </p:spPr>
        <p:txBody>
          <a:bodyPr wrap="square">
            <a:spAutoFit/>
          </a:bodyPr>
          <a:lstStyle/>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Cross validation is a technique used in machine learning to evaluate the performance of a model on unseen data. </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It involves dividing the available data into multiple folds or subsets, using one of these folds as a validation set, and training the model on the remaining folds. </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This process is repeated multiple times, each time using a different fold as the validation set. </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Finally, the results from each validation step are averaged to produce a more robust estimate of the model’s performance. </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Cross validation is an important step in the </a:t>
            </a:r>
            <a:r>
              <a:rPr kumimoji="0" lang="en-US" sz="2400" b="0" i="0"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machine learning </a:t>
            </a:r>
            <a:r>
              <a:rPr kumimoji="0" lang="en-US" sz="2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process and helps to ensure that the model selected for deployment is robust and generalizes well to new data.</a:t>
            </a:r>
            <a:endParaRPr kumimoji="0" lang="en-IN" sz="2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37126883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9" name="Group 28">
            <a:extLst>
              <a:ext uri="{FF2B5EF4-FFF2-40B4-BE49-F238E27FC236}">
                <a16:creationId xmlns:a16="http://schemas.microsoft.com/office/drawing/2014/main" id="{7024687B-3153-123C-0A8C-D7D007FAF1B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768"/>
            <a:ext cx="12202175" cy="1519356"/>
            <a:chOff x="-1" y="-29768"/>
            <a:chExt cx="12202175" cy="1519356"/>
          </a:xfrm>
        </p:grpSpPr>
        <p:sp>
          <p:nvSpPr>
            <p:cNvPr id="30" name="Rectangle 29">
              <a:extLst>
                <a:ext uri="{FF2B5EF4-FFF2-40B4-BE49-F238E27FC236}">
                  <a16:creationId xmlns:a16="http://schemas.microsoft.com/office/drawing/2014/main" id="{8D6305F5-7509-0BF5-12D3-30451FCD73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5341412" y="-5371175"/>
              <a:ext cx="1519350" cy="12202174"/>
            </a:xfrm>
            <a:prstGeom prst="rect">
              <a:avLst/>
            </a:prstGeom>
            <a:gradFill>
              <a:gsLst>
                <a:gs pos="0">
                  <a:schemeClr val="accent5"/>
                </a:gs>
                <a:gs pos="100000">
                  <a:schemeClr val="accent2"/>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Rectangle 30">
              <a:extLst>
                <a:ext uri="{FF2B5EF4-FFF2-40B4-BE49-F238E27FC236}">
                  <a16:creationId xmlns:a16="http://schemas.microsoft.com/office/drawing/2014/main" id="{471C5C7A-6D55-5B27-646E-39C962693C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8917093" y="-1801610"/>
              <a:ext cx="1507122" cy="5063040"/>
            </a:xfrm>
            <a:prstGeom prst="rect">
              <a:avLst/>
            </a:prstGeom>
            <a:gradFill>
              <a:gsLst>
                <a:gs pos="59000">
                  <a:schemeClr val="accent5">
                    <a:lumMod val="60000"/>
                    <a:lumOff val="40000"/>
                    <a:alpha val="0"/>
                  </a:schemeClr>
                </a:gs>
                <a:gs pos="100000">
                  <a:schemeClr val="accent5">
                    <a:lumMod val="60000"/>
                    <a:lumOff val="40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ectangle 31">
              <a:extLst>
                <a:ext uri="{FF2B5EF4-FFF2-40B4-BE49-F238E27FC236}">
                  <a16:creationId xmlns:a16="http://schemas.microsoft.com/office/drawing/2014/main" id="{F3B3B1F4-948C-963C-E6EA-60CF7FBFA2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3100712" y="-3130481"/>
              <a:ext cx="1519356" cy="7720782"/>
            </a:xfrm>
            <a:prstGeom prst="rect">
              <a:avLst/>
            </a:prstGeom>
            <a:gradFill>
              <a:gsLst>
                <a:gs pos="29000">
                  <a:schemeClr val="accent5">
                    <a:lumMod val="60000"/>
                    <a:lumOff val="40000"/>
                    <a:alpha val="0"/>
                  </a:schemeClr>
                </a:gs>
                <a:gs pos="100000">
                  <a:schemeClr val="accent5">
                    <a:lumMod val="75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 name="Title 1">
            <a:extLst>
              <a:ext uri="{FF2B5EF4-FFF2-40B4-BE49-F238E27FC236}">
                <a16:creationId xmlns:a16="http://schemas.microsoft.com/office/drawing/2014/main" id="{FC0BC77E-E5B6-49EE-937D-1817E1F1FCFD}"/>
              </a:ext>
            </a:extLst>
          </p:cNvPr>
          <p:cNvSpPr>
            <a:spLocks noGrp="1"/>
          </p:cNvSpPr>
          <p:nvPr>
            <p:ph type="title"/>
          </p:nvPr>
        </p:nvSpPr>
        <p:spPr>
          <a:xfrm>
            <a:off x="328052" y="228144"/>
            <a:ext cx="11108982" cy="1003532"/>
          </a:xfrm>
        </p:spPr>
        <p:txBody>
          <a:bodyPr anchor="ctr">
            <a:normAutofit/>
          </a:bodyPr>
          <a:lstStyle/>
          <a:p>
            <a:pPr algn="l" fontAlgn="base"/>
            <a:r>
              <a:rPr lang="en-US" sz="4000" b="1" i="0" dirty="0">
                <a:solidFill>
                  <a:schemeClr val="bg1"/>
                </a:solidFill>
                <a:effectLst/>
                <a:latin typeface="Times New Roman" panose="02020603050405020304" pitchFamily="18" charset="0"/>
                <a:cs typeface="Times New Roman" panose="02020603050405020304" pitchFamily="18" charset="0"/>
              </a:rPr>
              <a:t>What is cross-validation used for?</a:t>
            </a:r>
          </a:p>
        </p:txBody>
      </p:sp>
      <p:sp>
        <p:nvSpPr>
          <p:cNvPr id="10" name="TextBox 9">
            <a:extLst>
              <a:ext uri="{FF2B5EF4-FFF2-40B4-BE49-F238E27FC236}">
                <a16:creationId xmlns:a16="http://schemas.microsoft.com/office/drawing/2014/main" id="{5788DA4D-2A8A-400C-BB62-81944C470E9C}"/>
              </a:ext>
            </a:extLst>
          </p:cNvPr>
          <p:cNvSpPr txBox="1"/>
          <p:nvPr/>
        </p:nvSpPr>
        <p:spPr>
          <a:xfrm>
            <a:off x="600124" y="1875943"/>
            <a:ext cx="10564837" cy="3785652"/>
          </a:xfrm>
          <a:prstGeom prst="rect">
            <a:avLst/>
          </a:prstGeom>
          <a:noFill/>
        </p:spPr>
        <p:txBody>
          <a:bodyPr wrap="square">
            <a:spAutoFit/>
          </a:bodyPr>
          <a:lstStyle/>
          <a:p>
            <a:pPr marL="285750" marR="0" lvl="0" indent="-285750"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3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The main purpose of cross validation is to prevent </a:t>
            </a:r>
            <a:r>
              <a:rPr kumimoji="0" lang="en-US" sz="3000" b="0" i="0"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overfitting</a:t>
            </a:r>
            <a:r>
              <a:rPr kumimoji="0" lang="en-US" sz="3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which occurs when a model is trained too well on the training data and performs poorly on new, unseen data. </a:t>
            </a:r>
          </a:p>
          <a:p>
            <a:pPr marL="285750" marR="0" lvl="0" indent="-285750"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US" sz="3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285750" marR="0" lvl="0" indent="-285750"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3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By evaluating the model on multiple validation sets, cross validation provides a more realistic estimate of the model’s generalization performance, i.e., its ability to perform well on new, unseen data.</a:t>
            </a:r>
          </a:p>
        </p:txBody>
      </p:sp>
    </p:spTree>
    <p:extLst>
      <p:ext uri="{BB962C8B-B14F-4D97-AF65-F5344CB8AC3E}">
        <p14:creationId xmlns:p14="http://schemas.microsoft.com/office/powerpoint/2010/main" val="16692219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9" name="Group 28">
            <a:extLst>
              <a:ext uri="{FF2B5EF4-FFF2-40B4-BE49-F238E27FC236}">
                <a16:creationId xmlns:a16="http://schemas.microsoft.com/office/drawing/2014/main" id="{7024687B-3153-123C-0A8C-D7D007FAF1B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768"/>
            <a:ext cx="12202175" cy="1519356"/>
            <a:chOff x="-1" y="-29768"/>
            <a:chExt cx="12202175" cy="1519356"/>
          </a:xfrm>
        </p:grpSpPr>
        <p:sp>
          <p:nvSpPr>
            <p:cNvPr id="30" name="Rectangle 29">
              <a:extLst>
                <a:ext uri="{FF2B5EF4-FFF2-40B4-BE49-F238E27FC236}">
                  <a16:creationId xmlns:a16="http://schemas.microsoft.com/office/drawing/2014/main" id="{8D6305F5-7509-0BF5-12D3-30451FCD73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5341412" y="-5371175"/>
              <a:ext cx="1519350" cy="12202174"/>
            </a:xfrm>
            <a:prstGeom prst="rect">
              <a:avLst/>
            </a:prstGeom>
            <a:gradFill>
              <a:gsLst>
                <a:gs pos="0">
                  <a:schemeClr val="accent5"/>
                </a:gs>
                <a:gs pos="100000">
                  <a:schemeClr val="accent2"/>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Rectangle 30">
              <a:extLst>
                <a:ext uri="{FF2B5EF4-FFF2-40B4-BE49-F238E27FC236}">
                  <a16:creationId xmlns:a16="http://schemas.microsoft.com/office/drawing/2014/main" id="{471C5C7A-6D55-5B27-646E-39C962693C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8917093" y="-1801610"/>
              <a:ext cx="1507122" cy="5063040"/>
            </a:xfrm>
            <a:prstGeom prst="rect">
              <a:avLst/>
            </a:prstGeom>
            <a:gradFill>
              <a:gsLst>
                <a:gs pos="59000">
                  <a:schemeClr val="accent5">
                    <a:lumMod val="60000"/>
                    <a:lumOff val="40000"/>
                    <a:alpha val="0"/>
                  </a:schemeClr>
                </a:gs>
                <a:gs pos="100000">
                  <a:schemeClr val="accent5">
                    <a:lumMod val="60000"/>
                    <a:lumOff val="40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ectangle 31">
              <a:extLst>
                <a:ext uri="{FF2B5EF4-FFF2-40B4-BE49-F238E27FC236}">
                  <a16:creationId xmlns:a16="http://schemas.microsoft.com/office/drawing/2014/main" id="{F3B3B1F4-948C-963C-E6EA-60CF7FBFA2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3100712" y="-3130481"/>
              <a:ext cx="1519356" cy="7720782"/>
            </a:xfrm>
            <a:prstGeom prst="rect">
              <a:avLst/>
            </a:prstGeom>
            <a:gradFill>
              <a:gsLst>
                <a:gs pos="29000">
                  <a:schemeClr val="accent5">
                    <a:lumMod val="60000"/>
                    <a:lumOff val="40000"/>
                    <a:alpha val="0"/>
                  </a:schemeClr>
                </a:gs>
                <a:gs pos="100000">
                  <a:schemeClr val="accent5">
                    <a:lumMod val="75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 name="Title 1">
            <a:extLst>
              <a:ext uri="{FF2B5EF4-FFF2-40B4-BE49-F238E27FC236}">
                <a16:creationId xmlns:a16="http://schemas.microsoft.com/office/drawing/2014/main" id="{FC0BC77E-E5B6-49EE-937D-1817E1F1FCFD}"/>
              </a:ext>
            </a:extLst>
          </p:cNvPr>
          <p:cNvSpPr>
            <a:spLocks noGrp="1"/>
          </p:cNvSpPr>
          <p:nvPr>
            <p:ph type="title"/>
          </p:nvPr>
        </p:nvSpPr>
        <p:spPr>
          <a:xfrm>
            <a:off x="328052" y="228144"/>
            <a:ext cx="11108982" cy="1003532"/>
          </a:xfrm>
        </p:spPr>
        <p:txBody>
          <a:bodyPr anchor="ctr">
            <a:normAutofit/>
          </a:bodyPr>
          <a:lstStyle/>
          <a:p>
            <a:pPr algn="l" fontAlgn="base"/>
            <a:r>
              <a:rPr lang="en-US" sz="4000" b="1" dirty="0">
                <a:solidFill>
                  <a:schemeClr val="bg1"/>
                </a:solidFill>
                <a:latin typeface="Times New Roman" panose="02020603050405020304" pitchFamily="18" charset="0"/>
                <a:cs typeface="Times New Roman" panose="02020603050405020304" pitchFamily="18" charset="0"/>
              </a:rPr>
              <a:t>Types of </a:t>
            </a:r>
            <a:r>
              <a:rPr lang="en-US" sz="4000" b="1" i="0" dirty="0">
                <a:solidFill>
                  <a:schemeClr val="bg1"/>
                </a:solidFill>
                <a:effectLst/>
                <a:latin typeface="Times New Roman" panose="02020603050405020304" pitchFamily="18" charset="0"/>
                <a:cs typeface="Times New Roman" panose="02020603050405020304" pitchFamily="18" charset="0"/>
              </a:rPr>
              <a:t>cross-validation</a:t>
            </a:r>
          </a:p>
        </p:txBody>
      </p:sp>
      <p:sp>
        <p:nvSpPr>
          <p:cNvPr id="10" name="TextBox 9">
            <a:extLst>
              <a:ext uri="{FF2B5EF4-FFF2-40B4-BE49-F238E27FC236}">
                <a16:creationId xmlns:a16="http://schemas.microsoft.com/office/drawing/2014/main" id="{5788DA4D-2A8A-400C-BB62-81944C470E9C}"/>
              </a:ext>
            </a:extLst>
          </p:cNvPr>
          <p:cNvSpPr txBox="1"/>
          <p:nvPr/>
        </p:nvSpPr>
        <p:spPr>
          <a:xfrm>
            <a:off x="182881" y="1603717"/>
            <a:ext cx="11859064" cy="4832092"/>
          </a:xfrm>
          <a:prstGeom prst="rect">
            <a:avLst/>
          </a:prstGeom>
          <a:noFill/>
        </p:spPr>
        <p:txBody>
          <a:bodyPr wrap="square">
            <a:spAutoFit/>
          </a:bodyPr>
          <a:lstStyle/>
          <a:p>
            <a:pPr marL="365125" indent="-365125" algn="just" fontAlgn="base"/>
            <a:r>
              <a:rPr lang="en-US" sz="2200" b="1" i="0" dirty="0">
                <a:solidFill>
                  <a:srgbClr val="273239"/>
                </a:solidFill>
                <a:effectLst/>
                <a:latin typeface="Times New Roman" panose="02020603050405020304" pitchFamily="18" charset="0"/>
                <a:cs typeface="Times New Roman" panose="02020603050405020304" pitchFamily="18" charset="0"/>
              </a:rPr>
              <a:t>1. Holdout Validation: </a:t>
            </a:r>
            <a:r>
              <a:rPr lang="en-US" sz="2200" b="0" i="0" dirty="0">
                <a:solidFill>
                  <a:srgbClr val="273239"/>
                </a:solidFill>
                <a:effectLst/>
                <a:latin typeface="Times New Roman" panose="02020603050405020304" pitchFamily="18" charset="0"/>
                <a:cs typeface="Times New Roman" panose="02020603050405020304" pitchFamily="18" charset="0"/>
              </a:rPr>
              <a:t>In</a:t>
            </a:r>
            <a:r>
              <a:rPr lang="en-US" sz="2200" u="sng" dirty="0">
                <a:solidFill>
                  <a:srgbClr val="357960"/>
                </a:solidFill>
                <a:latin typeface="Times New Roman" panose="02020603050405020304" pitchFamily="18" charset="0"/>
                <a:cs typeface="Times New Roman" panose="02020603050405020304" pitchFamily="18" charset="0"/>
              </a:rPr>
              <a:t> </a:t>
            </a:r>
            <a:r>
              <a:rPr lang="en-US" sz="2200" b="0" i="0" dirty="0">
                <a:solidFill>
                  <a:srgbClr val="357960"/>
                </a:solidFill>
                <a:effectLst/>
                <a:latin typeface="Times New Roman" panose="02020603050405020304" pitchFamily="18" charset="0"/>
                <a:cs typeface="Times New Roman" panose="02020603050405020304" pitchFamily="18" charset="0"/>
              </a:rPr>
              <a:t>Holdout Validation</a:t>
            </a:r>
            <a:r>
              <a:rPr lang="en-US" sz="2200" b="0" i="0" dirty="0">
                <a:solidFill>
                  <a:srgbClr val="273239"/>
                </a:solidFill>
                <a:effectLst/>
                <a:latin typeface="Times New Roman" panose="02020603050405020304" pitchFamily="18" charset="0"/>
                <a:cs typeface="Times New Roman" panose="02020603050405020304" pitchFamily="18" charset="0"/>
              </a:rPr>
              <a:t> we perform training on the 50% of the given dataset and rest 50% is used for the testing purpose</a:t>
            </a:r>
          </a:p>
          <a:p>
            <a:pPr marL="365125" indent="-365125" algn="just" fontAlgn="base"/>
            <a:r>
              <a:rPr lang="en-US" sz="2200" b="1" i="0" dirty="0">
                <a:solidFill>
                  <a:srgbClr val="273239"/>
                </a:solidFill>
                <a:effectLst/>
                <a:latin typeface="Times New Roman" panose="02020603050405020304" pitchFamily="18" charset="0"/>
                <a:cs typeface="Times New Roman" panose="02020603050405020304" pitchFamily="18" charset="0"/>
              </a:rPr>
              <a:t>2. Leave One Out Cross Validation (LOOCV): </a:t>
            </a:r>
            <a:r>
              <a:rPr lang="en-US" sz="2200" b="0" i="0" dirty="0">
                <a:solidFill>
                  <a:srgbClr val="273239"/>
                </a:solidFill>
                <a:effectLst/>
                <a:latin typeface="Times New Roman" panose="02020603050405020304" pitchFamily="18" charset="0"/>
                <a:cs typeface="Times New Roman" panose="02020603050405020304" pitchFamily="18" charset="0"/>
              </a:rPr>
              <a:t>In this method we perform training on the whole dataset but leaves only one data-point of the available dataset and then iterates for each data-point. In </a:t>
            </a:r>
            <a:r>
              <a:rPr lang="en-US" sz="2200" b="0" i="0" dirty="0">
                <a:effectLst/>
                <a:latin typeface="Times New Roman" panose="02020603050405020304" pitchFamily="18" charset="0"/>
                <a:cs typeface="Times New Roman" panose="02020603050405020304" pitchFamily="18" charset="0"/>
              </a:rPr>
              <a:t>LOOCV,</a:t>
            </a:r>
            <a:r>
              <a:rPr lang="en-US" sz="2200" b="0" i="0" dirty="0">
                <a:solidFill>
                  <a:srgbClr val="273239"/>
                </a:solidFill>
                <a:effectLst/>
                <a:latin typeface="Times New Roman" panose="02020603050405020304" pitchFamily="18" charset="0"/>
                <a:cs typeface="Times New Roman" panose="02020603050405020304" pitchFamily="18" charset="0"/>
              </a:rPr>
              <a:t> the model is trained on n-1 samples and tested on the one omitted sample repeating this process for each data point in the dataset.</a:t>
            </a:r>
          </a:p>
          <a:p>
            <a:pPr marL="365125" indent="-365125" algn="just" fontAlgn="base"/>
            <a:r>
              <a:rPr lang="en-US" sz="2200" b="1" i="0" dirty="0">
                <a:solidFill>
                  <a:srgbClr val="273239"/>
                </a:solidFill>
                <a:effectLst/>
                <a:latin typeface="Times New Roman" panose="02020603050405020304" pitchFamily="18" charset="0"/>
                <a:cs typeface="Times New Roman" panose="02020603050405020304" pitchFamily="18" charset="0"/>
              </a:rPr>
              <a:t>3. Stratified Cross-Validation: </a:t>
            </a:r>
            <a:r>
              <a:rPr lang="en-US" sz="2200" dirty="0">
                <a:solidFill>
                  <a:srgbClr val="273239"/>
                </a:solidFill>
                <a:latin typeface="Times New Roman" panose="02020603050405020304" pitchFamily="18" charset="0"/>
                <a:cs typeface="Times New Roman" panose="02020603050405020304" pitchFamily="18" charset="0"/>
              </a:rPr>
              <a:t>It is a technique used in machine learning to ensure that each fold of the cross-validation process maintains the same class distribution as the entire dataset. This is particularly important when dealing with imbalanced datasets where certain classes may be under-represented.</a:t>
            </a:r>
          </a:p>
          <a:p>
            <a:pPr marL="365125" indent="-365125" algn="just" fontAlgn="base"/>
            <a:r>
              <a:rPr lang="en-US" sz="2200" b="1" i="0" dirty="0">
                <a:solidFill>
                  <a:srgbClr val="273239"/>
                </a:solidFill>
                <a:effectLst/>
                <a:latin typeface="Times New Roman" panose="02020603050405020304" pitchFamily="18" charset="0"/>
                <a:cs typeface="Times New Roman" panose="02020603050405020304" pitchFamily="18" charset="0"/>
              </a:rPr>
              <a:t>4. K-Fold Cross Validation: </a:t>
            </a:r>
            <a:r>
              <a:rPr lang="en-US" sz="2200" b="0" i="0" dirty="0">
                <a:solidFill>
                  <a:srgbClr val="273239"/>
                </a:solidFill>
                <a:effectLst/>
                <a:latin typeface="Times New Roman" panose="02020603050405020304" pitchFamily="18" charset="0"/>
                <a:cs typeface="Times New Roman" panose="02020603050405020304" pitchFamily="18" charset="0"/>
              </a:rPr>
              <a:t>In </a:t>
            </a:r>
            <a:r>
              <a:rPr lang="en-US" sz="2200" b="0" i="0" dirty="0">
                <a:effectLst/>
                <a:latin typeface="Times New Roman" panose="02020603050405020304" pitchFamily="18" charset="0"/>
                <a:cs typeface="Times New Roman" panose="02020603050405020304" pitchFamily="18" charset="0"/>
              </a:rPr>
              <a:t>K-Fold Cross Validation </a:t>
            </a:r>
            <a:r>
              <a:rPr lang="en-US" sz="2200" b="0" i="0" dirty="0">
                <a:solidFill>
                  <a:srgbClr val="273239"/>
                </a:solidFill>
                <a:effectLst/>
                <a:latin typeface="Times New Roman" panose="02020603050405020304" pitchFamily="18" charset="0"/>
                <a:cs typeface="Times New Roman" panose="02020603050405020304" pitchFamily="18" charset="0"/>
              </a:rPr>
              <a:t>we split the dataset into K number of subsets known as folds then we perform training on the all the subsets but leave one (K-1) subset for the evaluation of the trained model. In this method, we iterate k times with a different subset reserved for testing purpose each time.</a:t>
            </a:r>
            <a:endPar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666880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9" name="Group 28">
            <a:extLst>
              <a:ext uri="{FF2B5EF4-FFF2-40B4-BE49-F238E27FC236}">
                <a16:creationId xmlns:a16="http://schemas.microsoft.com/office/drawing/2014/main" id="{7024687B-3153-123C-0A8C-D7D007FAF1B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768"/>
            <a:ext cx="12202175" cy="1519356"/>
            <a:chOff x="-1" y="-29768"/>
            <a:chExt cx="12202175" cy="1519356"/>
          </a:xfrm>
        </p:grpSpPr>
        <p:sp>
          <p:nvSpPr>
            <p:cNvPr id="30" name="Rectangle 29">
              <a:extLst>
                <a:ext uri="{FF2B5EF4-FFF2-40B4-BE49-F238E27FC236}">
                  <a16:creationId xmlns:a16="http://schemas.microsoft.com/office/drawing/2014/main" id="{8D6305F5-7509-0BF5-12D3-30451FCD73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5341412" y="-5371175"/>
              <a:ext cx="1519350" cy="12202174"/>
            </a:xfrm>
            <a:prstGeom prst="rect">
              <a:avLst/>
            </a:prstGeom>
            <a:gradFill>
              <a:gsLst>
                <a:gs pos="0">
                  <a:schemeClr val="accent5"/>
                </a:gs>
                <a:gs pos="100000">
                  <a:schemeClr val="accent2"/>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Rectangle 30">
              <a:extLst>
                <a:ext uri="{FF2B5EF4-FFF2-40B4-BE49-F238E27FC236}">
                  <a16:creationId xmlns:a16="http://schemas.microsoft.com/office/drawing/2014/main" id="{471C5C7A-6D55-5B27-646E-39C962693C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8917093" y="-1801610"/>
              <a:ext cx="1507122" cy="5063040"/>
            </a:xfrm>
            <a:prstGeom prst="rect">
              <a:avLst/>
            </a:prstGeom>
            <a:gradFill>
              <a:gsLst>
                <a:gs pos="59000">
                  <a:schemeClr val="accent5">
                    <a:lumMod val="60000"/>
                    <a:lumOff val="40000"/>
                    <a:alpha val="0"/>
                  </a:schemeClr>
                </a:gs>
                <a:gs pos="100000">
                  <a:schemeClr val="accent5">
                    <a:lumMod val="60000"/>
                    <a:lumOff val="40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ectangle 31">
              <a:extLst>
                <a:ext uri="{FF2B5EF4-FFF2-40B4-BE49-F238E27FC236}">
                  <a16:creationId xmlns:a16="http://schemas.microsoft.com/office/drawing/2014/main" id="{F3B3B1F4-948C-963C-E6EA-60CF7FBFA2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3100712" y="-3130481"/>
              <a:ext cx="1519356" cy="7720782"/>
            </a:xfrm>
            <a:prstGeom prst="rect">
              <a:avLst/>
            </a:prstGeom>
            <a:gradFill>
              <a:gsLst>
                <a:gs pos="29000">
                  <a:schemeClr val="accent5">
                    <a:lumMod val="60000"/>
                    <a:lumOff val="40000"/>
                    <a:alpha val="0"/>
                  </a:schemeClr>
                </a:gs>
                <a:gs pos="100000">
                  <a:schemeClr val="accent5">
                    <a:lumMod val="75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 name="Title 1">
            <a:extLst>
              <a:ext uri="{FF2B5EF4-FFF2-40B4-BE49-F238E27FC236}">
                <a16:creationId xmlns:a16="http://schemas.microsoft.com/office/drawing/2014/main" id="{FC0BC77E-E5B6-49EE-937D-1817E1F1FCFD}"/>
              </a:ext>
            </a:extLst>
          </p:cNvPr>
          <p:cNvSpPr>
            <a:spLocks noGrp="1"/>
          </p:cNvSpPr>
          <p:nvPr>
            <p:ph type="title"/>
          </p:nvPr>
        </p:nvSpPr>
        <p:spPr>
          <a:xfrm>
            <a:off x="328052" y="228144"/>
            <a:ext cx="11108982" cy="1003532"/>
          </a:xfrm>
        </p:spPr>
        <p:txBody>
          <a:bodyPr anchor="ctr">
            <a:normAutofit/>
          </a:bodyPr>
          <a:lstStyle/>
          <a:p>
            <a:pPr algn="l" fontAlgn="base"/>
            <a:r>
              <a:rPr lang="en-US" sz="4000" b="1" dirty="0">
                <a:solidFill>
                  <a:schemeClr val="bg1"/>
                </a:solidFill>
                <a:latin typeface="Times New Roman" panose="02020603050405020304" pitchFamily="18" charset="0"/>
                <a:cs typeface="Times New Roman" panose="02020603050405020304" pitchFamily="18" charset="0"/>
              </a:rPr>
              <a:t>K-fold C</a:t>
            </a:r>
            <a:r>
              <a:rPr lang="en-US" sz="4000" b="1" i="0" dirty="0">
                <a:solidFill>
                  <a:schemeClr val="bg1"/>
                </a:solidFill>
                <a:effectLst/>
                <a:latin typeface="Times New Roman" panose="02020603050405020304" pitchFamily="18" charset="0"/>
                <a:cs typeface="Times New Roman" panose="02020603050405020304" pitchFamily="18" charset="0"/>
              </a:rPr>
              <a:t>ross-Validation</a:t>
            </a:r>
          </a:p>
        </p:txBody>
      </p:sp>
      <p:sp>
        <p:nvSpPr>
          <p:cNvPr id="9" name="TextBox 8">
            <a:extLst>
              <a:ext uri="{FF2B5EF4-FFF2-40B4-BE49-F238E27FC236}">
                <a16:creationId xmlns:a16="http://schemas.microsoft.com/office/drawing/2014/main" id="{A92056E5-9B46-4BA8-999A-83EC64B2212D}"/>
              </a:ext>
            </a:extLst>
          </p:cNvPr>
          <p:cNvSpPr txBox="1"/>
          <p:nvPr/>
        </p:nvSpPr>
        <p:spPr>
          <a:xfrm>
            <a:off x="180535" y="1512498"/>
            <a:ext cx="11830929" cy="5293757"/>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6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Cross-validation is a statistical method used in machine learning to evaluate the performance of a model by splitting the dataset into subsets</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2600" b="1" i="0" u="sng"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600" b="1" i="0" u="sng"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K-fold Cross Validation</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2600" b="1" i="0" u="sng"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endParaRP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6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The dataset is divided into k equal-sized subsets (or "folds").</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6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The model is trained k times, each time using k-1 folds for training and the remaining fold for testing.</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6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The model’s performance is then averaged across the k runs to give a more reliable estimate of its accuracy or error.</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6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Common choices for k are 5 or 10, though other values can be used.</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600" b="1" i="1"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Note:</a:t>
            </a:r>
            <a:r>
              <a:rPr kumimoji="0" lang="en-US" sz="2600" b="0" i="1"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 </a:t>
            </a:r>
            <a:r>
              <a:rPr kumimoji="0" lang="en-US" sz="26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It is always suggested that the value of k should be 10 as the lower value of k takes towards validation and higher value of k leads to LOOCV method.</a:t>
            </a:r>
            <a:endParaRPr kumimoji="0" lang="en-IN" sz="26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16073962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9" name="Group 28">
            <a:extLst>
              <a:ext uri="{FF2B5EF4-FFF2-40B4-BE49-F238E27FC236}">
                <a16:creationId xmlns:a16="http://schemas.microsoft.com/office/drawing/2014/main" id="{7024687B-3153-123C-0A8C-D7D007FAF1B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768"/>
            <a:ext cx="12202175" cy="1519356"/>
            <a:chOff x="-1" y="-29768"/>
            <a:chExt cx="12202175" cy="1519356"/>
          </a:xfrm>
        </p:grpSpPr>
        <p:sp>
          <p:nvSpPr>
            <p:cNvPr id="30" name="Rectangle 29">
              <a:extLst>
                <a:ext uri="{FF2B5EF4-FFF2-40B4-BE49-F238E27FC236}">
                  <a16:creationId xmlns:a16="http://schemas.microsoft.com/office/drawing/2014/main" id="{8D6305F5-7509-0BF5-12D3-30451FCD73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5341412" y="-5371175"/>
              <a:ext cx="1519350" cy="12202174"/>
            </a:xfrm>
            <a:prstGeom prst="rect">
              <a:avLst/>
            </a:prstGeom>
            <a:gradFill>
              <a:gsLst>
                <a:gs pos="0">
                  <a:schemeClr val="accent5"/>
                </a:gs>
                <a:gs pos="100000">
                  <a:schemeClr val="accent2"/>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Rectangle 30">
              <a:extLst>
                <a:ext uri="{FF2B5EF4-FFF2-40B4-BE49-F238E27FC236}">
                  <a16:creationId xmlns:a16="http://schemas.microsoft.com/office/drawing/2014/main" id="{471C5C7A-6D55-5B27-646E-39C962693C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8917093" y="-1801610"/>
              <a:ext cx="1507122" cy="5063040"/>
            </a:xfrm>
            <a:prstGeom prst="rect">
              <a:avLst/>
            </a:prstGeom>
            <a:gradFill>
              <a:gsLst>
                <a:gs pos="59000">
                  <a:schemeClr val="accent5">
                    <a:lumMod val="60000"/>
                    <a:lumOff val="40000"/>
                    <a:alpha val="0"/>
                  </a:schemeClr>
                </a:gs>
                <a:gs pos="100000">
                  <a:schemeClr val="accent5">
                    <a:lumMod val="60000"/>
                    <a:lumOff val="40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ectangle 31">
              <a:extLst>
                <a:ext uri="{FF2B5EF4-FFF2-40B4-BE49-F238E27FC236}">
                  <a16:creationId xmlns:a16="http://schemas.microsoft.com/office/drawing/2014/main" id="{F3B3B1F4-948C-963C-E6EA-60CF7FBFA2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3100712" y="-3130481"/>
              <a:ext cx="1519356" cy="7720782"/>
            </a:xfrm>
            <a:prstGeom prst="rect">
              <a:avLst/>
            </a:prstGeom>
            <a:gradFill>
              <a:gsLst>
                <a:gs pos="29000">
                  <a:schemeClr val="accent5">
                    <a:lumMod val="60000"/>
                    <a:lumOff val="40000"/>
                    <a:alpha val="0"/>
                  </a:schemeClr>
                </a:gs>
                <a:gs pos="100000">
                  <a:schemeClr val="accent5">
                    <a:lumMod val="75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 name="Title 1">
            <a:extLst>
              <a:ext uri="{FF2B5EF4-FFF2-40B4-BE49-F238E27FC236}">
                <a16:creationId xmlns:a16="http://schemas.microsoft.com/office/drawing/2014/main" id="{FC0BC77E-E5B6-49EE-937D-1817E1F1FCFD}"/>
              </a:ext>
            </a:extLst>
          </p:cNvPr>
          <p:cNvSpPr>
            <a:spLocks noGrp="1"/>
          </p:cNvSpPr>
          <p:nvPr>
            <p:ph type="title"/>
          </p:nvPr>
        </p:nvSpPr>
        <p:spPr>
          <a:xfrm>
            <a:off x="328052" y="228144"/>
            <a:ext cx="11108982" cy="1003532"/>
          </a:xfrm>
        </p:spPr>
        <p:txBody>
          <a:bodyPr anchor="ctr">
            <a:normAutofit/>
          </a:bodyPr>
          <a:lstStyle/>
          <a:p>
            <a:pPr algn="l" fontAlgn="base"/>
            <a:r>
              <a:rPr lang="en-US" sz="4000" b="1" dirty="0">
                <a:solidFill>
                  <a:schemeClr val="bg1"/>
                </a:solidFill>
                <a:latin typeface="Times New Roman" panose="02020603050405020304" pitchFamily="18" charset="0"/>
                <a:cs typeface="Times New Roman" panose="02020603050405020304" pitchFamily="18" charset="0"/>
              </a:rPr>
              <a:t>Example for K-fold C</a:t>
            </a:r>
            <a:r>
              <a:rPr lang="en-US" sz="4000" b="1" i="0" dirty="0">
                <a:solidFill>
                  <a:schemeClr val="bg1"/>
                </a:solidFill>
                <a:effectLst/>
                <a:latin typeface="Times New Roman" panose="02020603050405020304" pitchFamily="18" charset="0"/>
                <a:cs typeface="Times New Roman" panose="02020603050405020304" pitchFamily="18" charset="0"/>
              </a:rPr>
              <a:t>ross-Validation</a:t>
            </a:r>
          </a:p>
        </p:txBody>
      </p:sp>
      <p:sp>
        <p:nvSpPr>
          <p:cNvPr id="10" name="TextBox 9">
            <a:extLst>
              <a:ext uri="{FF2B5EF4-FFF2-40B4-BE49-F238E27FC236}">
                <a16:creationId xmlns:a16="http://schemas.microsoft.com/office/drawing/2014/main" id="{9626CDCE-8F8E-4784-8FAA-D12DE09E47BA}"/>
              </a:ext>
            </a:extLst>
          </p:cNvPr>
          <p:cNvSpPr txBox="1"/>
          <p:nvPr/>
        </p:nvSpPr>
        <p:spPr>
          <a:xfrm>
            <a:off x="179148" y="1483471"/>
            <a:ext cx="7290797" cy="2554545"/>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The diagram below shows an example of the training subsets and evaluation subsets generated in k-fold cross-validation. Here, we have total 25 instances. In first iteration we use the first 20 percent of data for evaluation, and the remaining 80 percent for training ([1-5] testing and [5-25] training) while in the second iteration we use the second subset of 20 percent for evaluation, and the remaining three subsets of the data for training ([5-10] testing and [1-5 and 10-25] training), and so on.</a:t>
            </a:r>
            <a:endParaRPr kumimoji="0" lang="en-IN"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sp>
        <p:nvSpPr>
          <p:cNvPr id="11" name="TextBox 10">
            <a:extLst>
              <a:ext uri="{FF2B5EF4-FFF2-40B4-BE49-F238E27FC236}">
                <a16:creationId xmlns:a16="http://schemas.microsoft.com/office/drawing/2014/main" id="{15CADDEF-BF74-4B3D-9641-06159752AD57}"/>
              </a:ext>
            </a:extLst>
          </p:cNvPr>
          <p:cNvSpPr txBox="1"/>
          <p:nvPr/>
        </p:nvSpPr>
        <p:spPr>
          <a:xfrm>
            <a:off x="183837" y="4134642"/>
            <a:ext cx="7536944" cy="255454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Total instances: 25</a:t>
            </a:r>
            <a:br>
              <a:rPr kumimoji="0" lang="en-US" sz="20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br>
            <a:r>
              <a:rPr kumimoji="0" lang="en-US" sz="20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Value of k : 5</a:t>
            </a:r>
            <a:br>
              <a:rPr kumimoji="0" lang="en-US" sz="20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br>
            <a:r>
              <a:rPr kumimoji="0" lang="en-US" sz="20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No. Iteration Training set observations Testing set observations</a:t>
            </a:r>
            <a:br>
              <a:rPr kumimoji="0" lang="en-US" sz="20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br>
            <a:r>
              <a:rPr kumimoji="0" lang="en-US" sz="20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1 [ 5 6 7 8 9 10 11 12 13 14 15 16 17 18 19 20 21 22 23 24] [0 1 2 3 4]</a:t>
            </a:r>
            <a:br>
              <a:rPr kumimoji="0" lang="en-US" sz="20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br>
            <a:r>
              <a:rPr kumimoji="0" lang="en-US" sz="20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2 [ 0 1 2 3 4 10 11 12 13 14 15 16 17 18 19 20 21 22 23 24] [5 6 7 8 9]</a:t>
            </a:r>
            <a:br>
              <a:rPr kumimoji="0" lang="en-US" sz="20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br>
            <a:r>
              <a:rPr kumimoji="0" lang="en-US" sz="20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3 [ 0 1 2 3 4 5 6 7 8 9 15 16 17 18 19 20 21 22 23 24] [10 11 12 13 14]</a:t>
            </a:r>
            <a:br>
              <a:rPr kumimoji="0" lang="en-US" sz="20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br>
            <a:r>
              <a:rPr kumimoji="0" lang="en-US" sz="20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4 [ 0 1 2 3 4 5 6 7 8 9 10 11 12 13 14 20 21 22 23 24] [15 16 17 18 19]</a:t>
            </a:r>
            <a:br>
              <a:rPr kumimoji="0" lang="en-US" sz="20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br>
            <a:r>
              <a:rPr kumimoji="0" lang="en-US" sz="20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5 [ 0 1 2 3 4 5 6 7 8 9 10 11 12 13 14 15 16 17 18 19] [20 21 22 23 24]</a:t>
            </a:r>
            <a:endParaRPr kumimoji="0" lang="en-IN" sz="20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endParaRPr>
          </a:p>
        </p:txBody>
      </p:sp>
      <p:pic>
        <p:nvPicPr>
          <p:cNvPr id="6" name="Picture 5">
            <a:extLst>
              <a:ext uri="{FF2B5EF4-FFF2-40B4-BE49-F238E27FC236}">
                <a16:creationId xmlns:a16="http://schemas.microsoft.com/office/drawing/2014/main" id="{6B1AE784-11A5-41C1-96C9-92967282E801}"/>
              </a:ext>
            </a:extLst>
          </p:cNvPr>
          <p:cNvPicPr>
            <a:picLocks noChangeAspect="1"/>
          </p:cNvPicPr>
          <p:nvPr/>
        </p:nvPicPr>
        <p:blipFill>
          <a:blip r:embed="rId2"/>
          <a:stretch>
            <a:fillRect/>
          </a:stretch>
        </p:blipFill>
        <p:spPr>
          <a:xfrm>
            <a:off x="7908528" y="1663088"/>
            <a:ext cx="3992739" cy="5097241"/>
          </a:xfrm>
          <a:prstGeom prst="rect">
            <a:avLst/>
          </a:prstGeom>
        </p:spPr>
      </p:pic>
    </p:spTree>
    <p:extLst>
      <p:ext uri="{BB962C8B-B14F-4D97-AF65-F5344CB8AC3E}">
        <p14:creationId xmlns:p14="http://schemas.microsoft.com/office/powerpoint/2010/main" val="30009803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9" name="Group 28">
            <a:extLst>
              <a:ext uri="{FF2B5EF4-FFF2-40B4-BE49-F238E27FC236}">
                <a16:creationId xmlns:a16="http://schemas.microsoft.com/office/drawing/2014/main" id="{7024687B-3153-123C-0A8C-D7D007FAF1B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768"/>
            <a:ext cx="12202175" cy="1519356"/>
            <a:chOff x="-1" y="-29768"/>
            <a:chExt cx="12202175" cy="1519356"/>
          </a:xfrm>
        </p:grpSpPr>
        <p:sp>
          <p:nvSpPr>
            <p:cNvPr id="30" name="Rectangle 29">
              <a:extLst>
                <a:ext uri="{FF2B5EF4-FFF2-40B4-BE49-F238E27FC236}">
                  <a16:creationId xmlns:a16="http://schemas.microsoft.com/office/drawing/2014/main" id="{8D6305F5-7509-0BF5-12D3-30451FCD73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5341412" y="-5371175"/>
              <a:ext cx="1519350" cy="12202174"/>
            </a:xfrm>
            <a:prstGeom prst="rect">
              <a:avLst/>
            </a:prstGeom>
            <a:gradFill>
              <a:gsLst>
                <a:gs pos="0">
                  <a:schemeClr val="accent5"/>
                </a:gs>
                <a:gs pos="100000">
                  <a:schemeClr val="accent2"/>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Rectangle 30">
              <a:extLst>
                <a:ext uri="{FF2B5EF4-FFF2-40B4-BE49-F238E27FC236}">
                  <a16:creationId xmlns:a16="http://schemas.microsoft.com/office/drawing/2014/main" id="{471C5C7A-6D55-5B27-646E-39C962693C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8917093" y="-1801610"/>
              <a:ext cx="1507122" cy="5063040"/>
            </a:xfrm>
            <a:prstGeom prst="rect">
              <a:avLst/>
            </a:prstGeom>
            <a:gradFill>
              <a:gsLst>
                <a:gs pos="59000">
                  <a:schemeClr val="accent5">
                    <a:lumMod val="60000"/>
                    <a:lumOff val="40000"/>
                    <a:alpha val="0"/>
                  </a:schemeClr>
                </a:gs>
                <a:gs pos="100000">
                  <a:schemeClr val="accent5">
                    <a:lumMod val="60000"/>
                    <a:lumOff val="40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ectangle 31">
              <a:extLst>
                <a:ext uri="{FF2B5EF4-FFF2-40B4-BE49-F238E27FC236}">
                  <a16:creationId xmlns:a16="http://schemas.microsoft.com/office/drawing/2014/main" id="{F3B3B1F4-948C-963C-E6EA-60CF7FBFA2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3100712" y="-3130481"/>
              <a:ext cx="1519356" cy="7720782"/>
            </a:xfrm>
            <a:prstGeom prst="rect">
              <a:avLst/>
            </a:prstGeom>
            <a:gradFill>
              <a:gsLst>
                <a:gs pos="29000">
                  <a:schemeClr val="accent5">
                    <a:lumMod val="60000"/>
                    <a:lumOff val="40000"/>
                    <a:alpha val="0"/>
                  </a:schemeClr>
                </a:gs>
                <a:gs pos="100000">
                  <a:schemeClr val="accent5">
                    <a:lumMod val="75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 name="Title 1">
            <a:extLst>
              <a:ext uri="{FF2B5EF4-FFF2-40B4-BE49-F238E27FC236}">
                <a16:creationId xmlns:a16="http://schemas.microsoft.com/office/drawing/2014/main" id="{FC0BC77E-E5B6-49EE-937D-1817E1F1FCFD}"/>
              </a:ext>
            </a:extLst>
          </p:cNvPr>
          <p:cNvSpPr>
            <a:spLocks noGrp="1"/>
          </p:cNvSpPr>
          <p:nvPr>
            <p:ph type="title"/>
          </p:nvPr>
        </p:nvSpPr>
        <p:spPr>
          <a:xfrm>
            <a:off x="328052" y="228144"/>
            <a:ext cx="11108982" cy="1003532"/>
          </a:xfrm>
        </p:spPr>
        <p:txBody>
          <a:bodyPr anchor="ctr">
            <a:normAutofit/>
          </a:bodyPr>
          <a:lstStyle/>
          <a:p>
            <a:pPr algn="l" fontAlgn="base"/>
            <a:r>
              <a:rPr lang="en-US" sz="4000" b="1">
                <a:solidFill>
                  <a:schemeClr val="bg1"/>
                </a:solidFill>
                <a:latin typeface="Times New Roman" panose="02020603050405020304" pitchFamily="18" charset="0"/>
                <a:cs typeface="Times New Roman" panose="02020603050405020304" pitchFamily="18" charset="0"/>
              </a:rPr>
              <a:t>K-fold C</a:t>
            </a:r>
            <a:r>
              <a:rPr lang="en-US" sz="4000" b="1" i="0">
                <a:solidFill>
                  <a:schemeClr val="bg1"/>
                </a:solidFill>
                <a:effectLst/>
                <a:latin typeface="Times New Roman" panose="02020603050405020304" pitchFamily="18" charset="0"/>
                <a:cs typeface="Times New Roman" panose="02020603050405020304" pitchFamily="18" charset="0"/>
              </a:rPr>
              <a:t>ross-Validation</a:t>
            </a:r>
            <a:endParaRPr lang="en-US" sz="4000" b="1" i="0" dirty="0">
              <a:solidFill>
                <a:schemeClr val="bg1"/>
              </a:solidFill>
              <a:effectLst/>
              <a:latin typeface="Times New Roman" panose="02020603050405020304" pitchFamily="18" charset="0"/>
              <a:cs typeface="Times New Roman" panose="02020603050405020304" pitchFamily="18" charset="0"/>
            </a:endParaRPr>
          </a:p>
        </p:txBody>
      </p:sp>
      <p:graphicFrame>
        <p:nvGraphicFramePr>
          <p:cNvPr id="3" name="Table 2">
            <a:extLst>
              <a:ext uri="{FF2B5EF4-FFF2-40B4-BE49-F238E27FC236}">
                <a16:creationId xmlns:a16="http://schemas.microsoft.com/office/drawing/2014/main" id="{5DA70CA3-C5AD-4FEC-B037-AF23FE9D1B9C}"/>
              </a:ext>
            </a:extLst>
          </p:cNvPr>
          <p:cNvGraphicFramePr>
            <a:graphicFrameLocks noGrp="1"/>
          </p:cNvGraphicFramePr>
          <p:nvPr/>
        </p:nvGraphicFramePr>
        <p:xfrm>
          <a:off x="328052" y="1582785"/>
          <a:ext cx="11544634" cy="5186450"/>
        </p:xfrm>
        <a:graphic>
          <a:graphicData uri="http://schemas.openxmlformats.org/drawingml/2006/table">
            <a:tbl>
              <a:tblPr>
                <a:tableStyleId>{616DA210-FB5B-4158-B5E0-FEB733F419BA}</a:tableStyleId>
              </a:tblPr>
              <a:tblGrid>
                <a:gridCol w="5772317">
                  <a:extLst>
                    <a:ext uri="{9D8B030D-6E8A-4147-A177-3AD203B41FA5}">
                      <a16:colId xmlns:a16="http://schemas.microsoft.com/office/drawing/2014/main" val="799616705"/>
                    </a:ext>
                  </a:extLst>
                </a:gridCol>
                <a:gridCol w="5772317">
                  <a:extLst>
                    <a:ext uri="{9D8B030D-6E8A-4147-A177-3AD203B41FA5}">
                      <a16:colId xmlns:a16="http://schemas.microsoft.com/office/drawing/2014/main" val="1190303568"/>
                    </a:ext>
                  </a:extLst>
                </a:gridCol>
              </a:tblGrid>
              <a:tr h="231844">
                <a:tc>
                  <a:txBody>
                    <a:bodyPr/>
                    <a:lstStyle/>
                    <a:p>
                      <a:pPr algn="ctr" fontAlgn="ctr"/>
                      <a:r>
                        <a:rPr lang="en-IN" sz="1400" b="1" u="none" strike="noStrike" dirty="0">
                          <a:solidFill>
                            <a:schemeClr val="tx1"/>
                          </a:solidFill>
                          <a:effectLst/>
                        </a:rPr>
                        <a:t>Advantages</a:t>
                      </a:r>
                      <a:endParaRPr lang="en-IN" sz="1400" b="1" i="0" u="none" strike="noStrike" dirty="0">
                        <a:solidFill>
                          <a:schemeClr val="tx1"/>
                        </a:solidFill>
                        <a:effectLst/>
                        <a:latin typeface="Times New Roman" panose="02020603050405020304" pitchFamily="18" charset="0"/>
                        <a:cs typeface="Times New Roman" panose="02020603050405020304" pitchFamily="18" charset="0"/>
                      </a:endParaRPr>
                    </a:p>
                  </a:txBody>
                  <a:tcPr marL="7502" marR="7502" marT="7502" marB="0" anchor="ctr"/>
                </a:tc>
                <a:tc>
                  <a:txBody>
                    <a:bodyPr/>
                    <a:lstStyle/>
                    <a:p>
                      <a:pPr algn="ctr" fontAlgn="ctr"/>
                      <a:r>
                        <a:rPr lang="en-IN" sz="1400" b="1" u="none" strike="noStrike" dirty="0">
                          <a:solidFill>
                            <a:schemeClr val="tx1"/>
                          </a:solidFill>
                          <a:effectLst/>
                        </a:rPr>
                        <a:t>Disadvantages</a:t>
                      </a:r>
                      <a:endParaRPr lang="en-IN" sz="1400" b="1" i="0" u="none" strike="noStrike" dirty="0">
                        <a:solidFill>
                          <a:schemeClr val="tx1"/>
                        </a:solidFill>
                        <a:effectLst/>
                        <a:latin typeface="Times New Roman" panose="02020603050405020304" pitchFamily="18" charset="0"/>
                        <a:cs typeface="Times New Roman" panose="02020603050405020304" pitchFamily="18" charset="0"/>
                      </a:endParaRPr>
                    </a:p>
                  </a:txBody>
                  <a:tcPr marL="7502" marR="7502" marT="7502" marB="0" anchor="ctr"/>
                </a:tc>
                <a:extLst>
                  <a:ext uri="{0D108BD9-81ED-4DB2-BD59-A6C34878D82A}">
                    <a16:rowId xmlns:a16="http://schemas.microsoft.com/office/drawing/2014/main" val="4073376219"/>
                  </a:ext>
                </a:extLst>
              </a:tr>
              <a:tr h="530850">
                <a:tc>
                  <a:txBody>
                    <a:bodyPr/>
                    <a:lstStyle/>
                    <a:p>
                      <a:pPr algn="ctr" fontAlgn="ctr"/>
                      <a:r>
                        <a:rPr lang="en-US" sz="1400" u="none" strike="noStrike">
                          <a:solidFill>
                            <a:schemeClr val="tx1"/>
                          </a:solidFill>
                          <a:effectLst/>
                        </a:rPr>
                        <a:t>1. Prevents Overfitting: Cross-validation helps to reduce overfitting by testing the model on multiple subsets of the data.</a:t>
                      </a:r>
                      <a:endParaRPr lang="en-US" sz="1400" b="1" i="0" u="none" strike="noStrike">
                        <a:solidFill>
                          <a:schemeClr val="tx1"/>
                        </a:solidFill>
                        <a:effectLst/>
                        <a:latin typeface="Times New Roman" panose="02020603050405020304" pitchFamily="18" charset="0"/>
                        <a:cs typeface="Times New Roman" panose="02020603050405020304" pitchFamily="18" charset="0"/>
                      </a:endParaRPr>
                    </a:p>
                  </a:txBody>
                  <a:tcPr marL="7502" marR="7502" marT="7502" marB="0" anchor="ctr"/>
                </a:tc>
                <a:tc>
                  <a:txBody>
                    <a:bodyPr/>
                    <a:lstStyle/>
                    <a:p>
                      <a:pPr algn="ctr" fontAlgn="ctr"/>
                      <a:r>
                        <a:rPr lang="en-US" sz="1400" u="none" strike="noStrike">
                          <a:solidFill>
                            <a:schemeClr val="tx1"/>
                          </a:solidFill>
                          <a:effectLst/>
                        </a:rPr>
                        <a:t>1. Computationally Expensive: Running the model multiple times (especially with k-fold or LOO) can be resource-intensive.</a:t>
                      </a:r>
                      <a:endParaRPr lang="en-US" sz="1400" b="1" i="0" u="none" strike="noStrike">
                        <a:solidFill>
                          <a:schemeClr val="tx1"/>
                        </a:solidFill>
                        <a:effectLst/>
                        <a:latin typeface="Times New Roman" panose="02020603050405020304" pitchFamily="18" charset="0"/>
                        <a:cs typeface="Times New Roman" panose="02020603050405020304" pitchFamily="18" charset="0"/>
                      </a:endParaRPr>
                    </a:p>
                  </a:txBody>
                  <a:tcPr marL="7502" marR="7502" marT="7502" marB="0" anchor="ctr"/>
                </a:tc>
                <a:extLst>
                  <a:ext uri="{0D108BD9-81ED-4DB2-BD59-A6C34878D82A}">
                    <a16:rowId xmlns:a16="http://schemas.microsoft.com/office/drawing/2014/main" val="1032714303"/>
                  </a:ext>
                </a:extLst>
              </a:tr>
              <a:tr h="707801">
                <a:tc>
                  <a:txBody>
                    <a:bodyPr/>
                    <a:lstStyle/>
                    <a:p>
                      <a:pPr algn="ctr" fontAlgn="ctr"/>
                      <a:r>
                        <a:rPr lang="en-US" sz="1400" u="none" strike="noStrike">
                          <a:solidFill>
                            <a:schemeClr val="tx1"/>
                          </a:solidFill>
                          <a:effectLst/>
                        </a:rPr>
                        <a:t>2. Provides More Reliable Estimates: By averaging the performance over multiple folds, it gives a more reliable measure of how well the model generalizes.</a:t>
                      </a:r>
                      <a:endParaRPr lang="en-US" sz="1400" b="1" i="0" u="none" strike="noStrike">
                        <a:solidFill>
                          <a:schemeClr val="tx1"/>
                        </a:solidFill>
                        <a:effectLst/>
                        <a:latin typeface="Times New Roman" panose="02020603050405020304" pitchFamily="18" charset="0"/>
                        <a:cs typeface="Times New Roman" panose="02020603050405020304" pitchFamily="18" charset="0"/>
                      </a:endParaRPr>
                    </a:p>
                  </a:txBody>
                  <a:tcPr marL="7502" marR="7502" marT="7502" marB="0" anchor="ctr"/>
                </a:tc>
                <a:tc>
                  <a:txBody>
                    <a:bodyPr/>
                    <a:lstStyle/>
                    <a:p>
                      <a:pPr algn="ctr" fontAlgn="ctr"/>
                      <a:r>
                        <a:rPr lang="en-US" sz="1400" u="none" strike="noStrike">
                          <a:solidFill>
                            <a:schemeClr val="tx1"/>
                          </a:solidFill>
                          <a:effectLst/>
                        </a:rPr>
                        <a:t>2. Increased Training Time: Training and validating the model multiple times increases the overall time required.</a:t>
                      </a:r>
                      <a:endParaRPr lang="en-US" sz="1400" b="1" i="0" u="none" strike="noStrike">
                        <a:solidFill>
                          <a:schemeClr val="tx1"/>
                        </a:solidFill>
                        <a:effectLst/>
                        <a:latin typeface="Times New Roman" panose="02020603050405020304" pitchFamily="18" charset="0"/>
                        <a:cs typeface="Times New Roman" panose="02020603050405020304" pitchFamily="18" charset="0"/>
                      </a:endParaRPr>
                    </a:p>
                  </a:txBody>
                  <a:tcPr marL="7502" marR="7502" marT="7502" marB="0" anchor="ctr"/>
                </a:tc>
                <a:extLst>
                  <a:ext uri="{0D108BD9-81ED-4DB2-BD59-A6C34878D82A}">
                    <a16:rowId xmlns:a16="http://schemas.microsoft.com/office/drawing/2014/main" val="247606391"/>
                  </a:ext>
                </a:extLst>
              </a:tr>
              <a:tr h="707801">
                <a:tc>
                  <a:txBody>
                    <a:bodyPr/>
                    <a:lstStyle/>
                    <a:p>
                      <a:pPr algn="ctr" fontAlgn="ctr"/>
                      <a:r>
                        <a:rPr lang="en-US" sz="1400" u="none" strike="noStrike">
                          <a:solidFill>
                            <a:schemeClr val="tx1"/>
                          </a:solidFill>
                          <a:effectLst/>
                        </a:rPr>
                        <a:t>3. Reduces Bias: Especially useful when the dataset is small or unbalanced, as it allows more accurate performance estimation.</a:t>
                      </a:r>
                      <a:endParaRPr lang="en-US" sz="1400" b="1" i="0" u="none" strike="noStrike">
                        <a:solidFill>
                          <a:schemeClr val="tx1"/>
                        </a:solidFill>
                        <a:effectLst/>
                        <a:latin typeface="Times New Roman" panose="02020603050405020304" pitchFamily="18" charset="0"/>
                        <a:cs typeface="Times New Roman" panose="02020603050405020304" pitchFamily="18" charset="0"/>
                      </a:endParaRPr>
                    </a:p>
                  </a:txBody>
                  <a:tcPr marL="7502" marR="7502" marT="7502" marB="0" anchor="ctr"/>
                </a:tc>
                <a:tc>
                  <a:txBody>
                    <a:bodyPr/>
                    <a:lstStyle/>
                    <a:p>
                      <a:pPr algn="ctr" fontAlgn="ctr"/>
                      <a:r>
                        <a:rPr lang="en-US" sz="1400" u="none" strike="noStrike">
                          <a:solidFill>
                            <a:schemeClr val="tx1"/>
                          </a:solidFill>
                          <a:effectLst/>
                        </a:rPr>
                        <a:t>3. Complex for Large Datasets: Cross-validation, especially with large datasets, requires significant memory and computational resources.</a:t>
                      </a:r>
                      <a:endParaRPr lang="en-US" sz="1400" b="1" i="0" u="none" strike="noStrike">
                        <a:solidFill>
                          <a:schemeClr val="tx1"/>
                        </a:solidFill>
                        <a:effectLst/>
                        <a:latin typeface="Times New Roman" panose="02020603050405020304" pitchFamily="18" charset="0"/>
                        <a:cs typeface="Times New Roman" panose="02020603050405020304" pitchFamily="18" charset="0"/>
                      </a:endParaRPr>
                    </a:p>
                  </a:txBody>
                  <a:tcPr marL="7502" marR="7502" marT="7502" marB="0" anchor="ctr"/>
                </a:tc>
                <a:extLst>
                  <a:ext uri="{0D108BD9-81ED-4DB2-BD59-A6C34878D82A}">
                    <a16:rowId xmlns:a16="http://schemas.microsoft.com/office/drawing/2014/main" val="2646734175"/>
                  </a:ext>
                </a:extLst>
              </a:tr>
              <a:tr h="707801">
                <a:tc>
                  <a:txBody>
                    <a:bodyPr/>
                    <a:lstStyle/>
                    <a:p>
                      <a:pPr algn="ctr" fontAlgn="ctr"/>
                      <a:r>
                        <a:rPr lang="en-US" sz="1400" u="none" strike="noStrike">
                          <a:solidFill>
                            <a:schemeClr val="tx1"/>
                          </a:solidFill>
                          <a:effectLst/>
                        </a:rPr>
                        <a:t>4. Facilitates Hyperparameter Tuning: It allows for better hyperparameter optimization by testing different configurations more robustly.</a:t>
                      </a:r>
                      <a:endParaRPr lang="en-US" sz="1400" b="1" i="0" u="none" strike="noStrike">
                        <a:solidFill>
                          <a:schemeClr val="tx1"/>
                        </a:solidFill>
                        <a:effectLst/>
                        <a:latin typeface="Times New Roman" panose="02020603050405020304" pitchFamily="18" charset="0"/>
                        <a:cs typeface="Times New Roman" panose="02020603050405020304" pitchFamily="18" charset="0"/>
                      </a:endParaRPr>
                    </a:p>
                  </a:txBody>
                  <a:tcPr marL="7502" marR="7502" marT="7502" marB="0" anchor="ctr"/>
                </a:tc>
                <a:tc>
                  <a:txBody>
                    <a:bodyPr/>
                    <a:lstStyle/>
                    <a:p>
                      <a:pPr algn="ctr" fontAlgn="ctr"/>
                      <a:r>
                        <a:rPr lang="en-US" sz="1400" u="none" strike="noStrike">
                          <a:solidFill>
                            <a:schemeClr val="tx1"/>
                          </a:solidFill>
                          <a:effectLst/>
                        </a:rPr>
                        <a:t>4. Risk of High Variance: When using leave-one-out cross-validation (LOO-CV), it may lead to higher variance, causing the model to overfit on small datasets.</a:t>
                      </a:r>
                      <a:endParaRPr lang="en-US" sz="1400" b="1" i="0" u="none" strike="noStrike">
                        <a:solidFill>
                          <a:schemeClr val="tx1"/>
                        </a:solidFill>
                        <a:effectLst/>
                        <a:latin typeface="Times New Roman" panose="02020603050405020304" pitchFamily="18" charset="0"/>
                        <a:cs typeface="Times New Roman" panose="02020603050405020304" pitchFamily="18" charset="0"/>
                      </a:endParaRPr>
                    </a:p>
                  </a:txBody>
                  <a:tcPr marL="7502" marR="7502" marT="7502" marB="0" anchor="ctr"/>
                </a:tc>
                <a:extLst>
                  <a:ext uri="{0D108BD9-81ED-4DB2-BD59-A6C34878D82A}">
                    <a16:rowId xmlns:a16="http://schemas.microsoft.com/office/drawing/2014/main" val="745306215"/>
                  </a:ext>
                </a:extLst>
              </a:tr>
              <a:tr h="707801">
                <a:tc>
                  <a:txBody>
                    <a:bodyPr/>
                    <a:lstStyle/>
                    <a:p>
                      <a:pPr algn="ctr" fontAlgn="ctr"/>
                      <a:r>
                        <a:rPr lang="en-US" sz="1400" u="none" strike="noStrike">
                          <a:solidFill>
                            <a:schemeClr val="tx1"/>
                          </a:solidFill>
                          <a:effectLst/>
                        </a:rPr>
                        <a:t>5. Handles Data Imbalance: Stratified cross-validation ensures that each fold has a representative distribution of classes, important for imbalanced data.</a:t>
                      </a:r>
                      <a:endParaRPr lang="en-US" sz="1400" b="1" i="0" u="none" strike="noStrike">
                        <a:solidFill>
                          <a:schemeClr val="tx1"/>
                        </a:solidFill>
                        <a:effectLst/>
                        <a:latin typeface="Times New Roman" panose="02020603050405020304" pitchFamily="18" charset="0"/>
                        <a:cs typeface="Times New Roman" panose="02020603050405020304" pitchFamily="18" charset="0"/>
                      </a:endParaRPr>
                    </a:p>
                  </a:txBody>
                  <a:tcPr marL="7502" marR="7502" marT="7502" marB="0" anchor="ctr"/>
                </a:tc>
                <a:tc>
                  <a:txBody>
                    <a:bodyPr/>
                    <a:lstStyle/>
                    <a:p>
                      <a:pPr algn="ctr" fontAlgn="ctr"/>
                      <a:r>
                        <a:rPr lang="en-US" sz="1400" u="none" strike="noStrike">
                          <a:solidFill>
                            <a:schemeClr val="tx1"/>
                          </a:solidFill>
                          <a:effectLst/>
                        </a:rPr>
                        <a:t>5. Not Suitable for Time-Series Data: Regular cross-validation may break the temporal dependencies in time-series data, making the results unreliable.</a:t>
                      </a:r>
                      <a:endParaRPr lang="en-US" sz="1400" b="1" i="0" u="none" strike="noStrike">
                        <a:solidFill>
                          <a:schemeClr val="tx1"/>
                        </a:solidFill>
                        <a:effectLst/>
                        <a:latin typeface="Times New Roman" panose="02020603050405020304" pitchFamily="18" charset="0"/>
                        <a:cs typeface="Times New Roman" panose="02020603050405020304" pitchFamily="18" charset="0"/>
                      </a:endParaRPr>
                    </a:p>
                  </a:txBody>
                  <a:tcPr marL="7502" marR="7502" marT="7502" marB="0" anchor="ctr"/>
                </a:tc>
                <a:extLst>
                  <a:ext uri="{0D108BD9-81ED-4DB2-BD59-A6C34878D82A}">
                    <a16:rowId xmlns:a16="http://schemas.microsoft.com/office/drawing/2014/main" val="3298229122"/>
                  </a:ext>
                </a:extLst>
              </a:tr>
              <a:tr h="884751">
                <a:tc>
                  <a:txBody>
                    <a:bodyPr/>
                    <a:lstStyle/>
                    <a:p>
                      <a:pPr algn="ctr" fontAlgn="ctr"/>
                      <a:r>
                        <a:rPr lang="en-US" sz="1400" u="none" strike="noStrike">
                          <a:solidFill>
                            <a:schemeClr val="tx1"/>
                          </a:solidFill>
                          <a:effectLst/>
                        </a:rPr>
                        <a:t>6. Utilizes Entire Dataset for Training: All data points are used for both training and validation across different iterations.</a:t>
                      </a:r>
                      <a:endParaRPr lang="en-US" sz="1400" b="1" i="0" u="none" strike="noStrike">
                        <a:solidFill>
                          <a:schemeClr val="tx1"/>
                        </a:solidFill>
                        <a:effectLst/>
                        <a:latin typeface="Times New Roman" panose="02020603050405020304" pitchFamily="18" charset="0"/>
                        <a:cs typeface="Times New Roman" panose="02020603050405020304" pitchFamily="18" charset="0"/>
                      </a:endParaRPr>
                    </a:p>
                  </a:txBody>
                  <a:tcPr marL="7502" marR="7502" marT="7502" marB="0" anchor="ctr"/>
                </a:tc>
                <a:tc>
                  <a:txBody>
                    <a:bodyPr/>
                    <a:lstStyle/>
                    <a:p>
                      <a:pPr algn="ctr" fontAlgn="ctr"/>
                      <a:r>
                        <a:rPr lang="en-US" sz="1400" u="none" strike="noStrike">
                          <a:solidFill>
                            <a:schemeClr val="tx1"/>
                          </a:solidFill>
                          <a:effectLst/>
                        </a:rPr>
                        <a:t>6. May Not Be Realistic in Practice: It assumes the data is independent and identically distributed (i.i.d.), which may not always hold true for real-world scenarios.</a:t>
                      </a:r>
                      <a:endParaRPr lang="en-US" sz="1400" b="1" i="0" u="none" strike="noStrike">
                        <a:solidFill>
                          <a:schemeClr val="tx1"/>
                        </a:solidFill>
                        <a:effectLst/>
                        <a:latin typeface="Times New Roman" panose="02020603050405020304" pitchFamily="18" charset="0"/>
                        <a:cs typeface="Times New Roman" panose="02020603050405020304" pitchFamily="18" charset="0"/>
                      </a:endParaRPr>
                    </a:p>
                  </a:txBody>
                  <a:tcPr marL="7502" marR="7502" marT="7502" marB="0" anchor="ctr"/>
                </a:tc>
                <a:extLst>
                  <a:ext uri="{0D108BD9-81ED-4DB2-BD59-A6C34878D82A}">
                    <a16:rowId xmlns:a16="http://schemas.microsoft.com/office/drawing/2014/main" val="2918722787"/>
                  </a:ext>
                </a:extLst>
              </a:tr>
              <a:tr h="707801">
                <a:tc>
                  <a:txBody>
                    <a:bodyPr/>
                    <a:lstStyle/>
                    <a:p>
                      <a:pPr algn="ctr" fontAlgn="ctr"/>
                      <a:r>
                        <a:rPr lang="en-US" sz="1400" u="none" strike="noStrike" dirty="0">
                          <a:solidFill>
                            <a:schemeClr val="tx1"/>
                          </a:solidFill>
                          <a:effectLst/>
                        </a:rPr>
                        <a:t>7. Flexible and Easy to Implement: Works well with a wide range of models and is straightforward to integrate into most workflows.</a:t>
                      </a:r>
                      <a:endParaRPr lang="en-US" sz="1400" b="1" i="0" u="none" strike="noStrike" dirty="0">
                        <a:solidFill>
                          <a:schemeClr val="tx1"/>
                        </a:solidFill>
                        <a:effectLst/>
                        <a:latin typeface="Times New Roman" panose="02020603050405020304" pitchFamily="18" charset="0"/>
                        <a:cs typeface="Times New Roman" panose="02020603050405020304" pitchFamily="18" charset="0"/>
                      </a:endParaRPr>
                    </a:p>
                  </a:txBody>
                  <a:tcPr marL="7502" marR="7502" marT="7502" marB="0" anchor="ctr"/>
                </a:tc>
                <a:tc>
                  <a:txBody>
                    <a:bodyPr/>
                    <a:lstStyle/>
                    <a:p>
                      <a:pPr algn="ctr" fontAlgn="ctr"/>
                      <a:r>
                        <a:rPr lang="en-US" sz="1400" u="none" strike="noStrike" dirty="0">
                          <a:solidFill>
                            <a:schemeClr val="tx1"/>
                          </a:solidFill>
                          <a:effectLst/>
                        </a:rPr>
                        <a:t>7. Difficult to Interpret for Some Algorithms: Some complex algorithms might yield results that are harder to interpret when cross-validated multiple times.</a:t>
                      </a:r>
                      <a:endParaRPr lang="en-US" sz="1400" b="1" i="0" u="none" strike="noStrike" dirty="0">
                        <a:solidFill>
                          <a:schemeClr val="tx1"/>
                        </a:solidFill>
                        <a:effectLst/>
                        <a:latin typeface="Times New Roman" panose="02020603050405020304" pitchFamily="18" charset="0"/>
                        <a:cs typeface="Times New Roman" panose="02020603050405020304" pitchFamily="18" charset="0"/>
                      </a:endParaRPr>
                    </a:p>
                  </a:txBody>
                  <a:tcPr marL="7502" marR="7502" marT="7502" marB="0" anchor="ctr"/>
                </a:tc>
                <a:extLst>
                  <a:ext uri="{0D108BD9-81ED-4DB2-BD59-A6C34878D82A}">
                    <a16:rowId xmlns:a16="http://schemas.microsoft.com/office/drawing/2014/main" val="336350086"/>
                  </a:ext>
                </a:extLst>
              </a:tr>
            </a:tbl>
          </a:graphicData>
        </a:graphic>
      </p:graphicFrame>
    </p:spTree>
    <p:extLst>
      <p:ext uri="{BB962C8B-B14F-4D97-AF65-F5344CB8AC3E}">
        <p14:creationId xmlns:p14="http://schemas.microsoft.com/office/powerpoint/2010/main" val="9659868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9" name="Group 28">
            <a:extLst>
              <a:ext uri="{FF2B5EF4-FFF2-40B4-BE49-F238E27FC236}">
                <a16:creationId xmlns:a16="http://schemas.microsoft.com/office/drawing/2014/main" id="{7024687B-3153-123C-0A8C-D7D007FAF1B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768"/>
            <a:ext cx="12202175" cy="1519356"/>
            <a:chOff x="-1" y="-29768"/>
            <a:chExt cx="12202175" cy="1519356"/>
          </a:xfrm>
        </p:grpSpPr>
        <p:sp>
          <p:nvSpPr>
            <p:cNvPr id="30" name="Rectangle 29">
              <a:extLst>
                <a:ext uri="{FF2B5EF4-FFF2-40B4-BE49-F238E27FC236}">
                  <a16:creationId xmlns:a16="http://schemas.microsoft.com/office/drawing/2014/main" id="{8D6305F5-7509-0BF5-12D3-30451FCD73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5341412" y="-5371175"/>
              <a:ext cx="1519350" cy="12202174"/>
            </a:xfrm>
            <a:prstGeom prst="rect">
              <a:avLst/>
            </a:prstGeom>
            <a:gradFill>
              <a:gsLst>
                <a:gs pos="0">
                  <a:schemeClr val="accent5"/>
                </a:gs>
                <a:gs pos="100000">
                  <a:schemeClr val="accent2"/>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sp>
          <p:nvSpPr>
            <p:cNvPr id="31" name="Rectangle 30">
              <a:extLst>
                <a:ext uri="{FF2B5EF4-FFF2-40B4-BE49-F238E27FC236}">
                  <a16:creationId xmlns:a16="http://schemas.microsoft.com/office/drawing/2014/main" id="{471C5C7A-6D55-5B27-646E-39C962693C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8917093" y="-1801610"/>
              <a:ext cx="1507122" cy="5063040"/>
            </a:xfrm>
            <a:prstGeom prst="rect">
              <a:avLst/>
            </a:prstGeom>
            <a:gradFill>
              <a:gsLst>
                <a:gs pos="59000">
                  <a:schemeClr val="accent5">
                    <a:lumMod val="60000"/>
                    <a:lumOff val="40000"/>
                    <a:alpha val="0"/>
                  </a:schemeClr>
                </a:gs>
                <a:gs pos="100000">
                  <a:schemeClr val="accent5">
                    <a:lumMod val="60000"/>
                    <a:lumOff val="40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sp>
          <p:nvSpPr>
            <p:cNvPr id="32" name="Rectangle 31">
              <a:extLst>
                <a:ext uri="{FF2B5EF4-FFF2-40B4-BE49-F238E27FC236}">
                  <a16:creationId xmlns:a16="http://schemas.microsoft.com/office/drawing/2014/main" id="{F3B3B1F4-948C-963C-E6EA-60CF7FBFA2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3100712" y="-3130481"/>
              <a:ext cx="1519356" cy="7720782"/>
            </a:xfrm>
            <a:prstGeom prst="rect">
              <a:avLst/>
            </a:prstGeom>
            <a:gradFill>
              <a:gsLst>
                <a:gs pos="29000">
                  <a:schemeClr val="accent5">
                    <a:lumMod val="60000"/>
                    <a:lumOff val="40000"/>
                    <a:alpha val="0"/>
                  </a:schemeClr>
                </a:gs>
                <a:gs pos="100000">
                  <a:schemeClr val="accent5">
                    <a:lumMod val="75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grpSp>
      <p:sp>
        <p:nvSpPr>
          <p:cNvPr id="2" name="Title 1">
            <a:extLst>
              <a:ext uri="{FF2B5EF4-FFF2-40B4-BE49-F238E27FC236}">
                <a16:creationId xmlns:a16="http://schemas.microsoft.com/office/drawing/2014/main" id="{FC0BC77E-E5B6-49EE-937D-1817E1F1FCFD}"/>
              </a:ext>
            </a:extLst>
          </p:cNvPr>
          <p:cNvSpPr>
            <a:spLocks noGrp="1"/>
          </p:cNvSpPr>
          <p:nvPr>
            <p:ph type="title"/>
          </p:nvPr>
        </p:nvSpPr>
        <p:spPr>
          <a:xfrm>
            <a:off x="360876" y="228144"/>
            <a:ext cx="11108982" cy="1003532"/>
          </a:xfrm>
        </p:spPr>
        <p:txBody>
          <a:bodyPr anchor="ctr">
            <a:normAutofit/>
          </a:bodyPr>
          <a:lstStyle/>
          <a:p>
            <a:pPr algn="l" fontAlgn="base"/>
            <a:r>
              <a:rPr lang="en-US" sz="3600" b="1" dirty="0">
                <a:solidFill>
                  <a:schemeClr val="bg1"/>
                </a:solidFill>
                <a:latin typeface="Times New Roman" panose="02020603050405020304" pitchFamily="18" charset="0"/>
                <a:cs typeface="Times New Roman" panose="02020603050405020304" pitchFamily="18" charset="0"/>
              </a:rPr>
              <a:t>Ensemble Learning</a:t>
            </a:r>
          </a:p>
        </p:txBody>
      </p:sp>
      <p:sp>
        <p:nvSpPr>
          <p:cNvPr id="11" name="TextBox 10">
            <a:extLst>
              <a:ext uri="{FF2B5EF4-FFF2-40B4-BE49-F238E27FC236}">
                <a16:creationId xmlns:a16="http://schemas.microsoft.com/office/drawing/2014/main" id="{E210AE5E-FD0E-46EE-AF16-097D5DB9CC45}"/>
              </a:ext>
            </a:extLst>
          </p:cNvPr>
          <p:cNvSpPr txBox="1"/>
          <p:nvPr/>
        </p:nvSpPr>
        <p:spPr>
          <a:xfrm>
            <a:off x="152106" y="1658358"/>
            <a:ext cx="5464923" cy="4893647"/>
          </a:xfrm>
          <a:prstGeom prst="rect">
            <a:avLst/>
          </a:prstGeom>
          <a:noFill/>
        </p:spPr>
        <p:txBody>
          <a:bodyPr wrap="square">
            <a:spAutoFit/>
          </a:bodyPr>
          <a:lstStyle/>
          <a:p>
            <a:pPr marL="342900" marR="0" lvl="0" indent="-3429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400" b="0" i="0" dirty="0">
                <a:solidFill>
                  <a:srgbClr val="001D35"/>
                </a:solidFill>
                <a:effectLst/>
                <a:latin typeface="Times New Roman" panose="02020603050405020304" pitchFamily="18" charset="0"/>
                <a:cs typeface="Times New Roman" panose="02020603050405020304" pitchFamily="18" charset="0"/>
              </a:rPr>
              <a:t>Ensemble learning is a machine learning paradigm where multiple individual models, often referred to as "base learners" or "weak learners," are combined to produce a single, more robust, and accurate predictive model. </a:t>
            </a:r>
          </a:p>
          <a:p>
            <a:pPr marL="342900" marR="0" lvl="0" indent="-3429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2400" dirty="0">
              <a:solidFill>
                <a:srgbClr val="001D35"/>
              </a:solidFill>
              <a:latin typeface="Times New Roman" panose="02020603050405020304" pitchFamily="18" charset="0"/>
              <a:cs typeface="Times New Roman" panose="02020603050405020304" pitchFamily="18" charset="0"/>
            </a:endParaRPr>
          </a:p>
          <a:p>
            <a:pPr marL="342900" marR="0" lvl="0" indent="-3429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400" b="0" i="0" dirty="0">
                <a:solidFill>
                  <a:srgbClr val="001D35"/>
                </a:solidFill>
                <a:effectLst/>
                <a:latin typeface="Times New Roman" panose="02020603050405020304" pitchFamily="18" charset="0"/>
                <a:cs typeface="Times New Roman" panose="02020603050405020304" pitchFamily="18" charset="0"/>
              </a:rPr>
              <a:t>The core idea is that by combining the predictions of multiple models, the collective wisdom of the ensemble can overcome the limitations of any single model, leading to improved generalization and reduced overfitting.</a:t>
            </a:r>
            <a:endParaRPr kumimoji="0" lang="en-IN" sz="24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endParaRPr>
          </a:p>
        </p:txBody>
      </p:sp>
      <p:pic>
        <p:nvPicPr>
          <p:cNvPr id="6" name="Picture 5">
            <a:extLst>
              <a:ext uri="{FF2B5EF4-FFF2-40B4-BE49-F238E27FC236}">
                <a16:creationId xmlns:a16="http://schemas.microsoft.com/office/drawing/2014/main" id="{09F835DC-28F6-4BDC-ABCF-B6D5B2064379}"/>
              </a:ext>
            </a:extLst>
          </p:cNvPr>
          <p:cNvPicPr>
            <a:picLocks noChangeAspect="1"/>
          </p:cNvPicPr>
          <p:nvPr/>
        </p:nvPicPr>
        <p:blipFill>
          <a:blip r:embed="rId2"/>
          <a:stretch>
            <a:fillRect/>
          </a:stretch>
        </p:blipFill>
        <p:spPr>
          <a:xfrm>
            <a:off x="5779837" y="1735265"/>
            <a:ext cx="6260411" cy="4816740"/>
          </a:xfrm>
          <a:prstGeom prst="rect">
            <a:avLst/>
          </a:prstGeom>
        </p:spPr>
      </p:pic>
    </p:spTree>
    <p:extLst>
      <p:ext uri="{BB962C8B-B14F-4D97-AF65-F5344CB8AC3E}">
        <p14:creationId xmlns:p14="http://schemas.microsoft.com/office/powerpoint/2010/main" val="30294012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9" name="Group 28">
            <a:extLst>
              <a:ext uri="{FF2B5EF4-FFF2-40B4-BE49-F238E27FC236}">
                <a16:creationId xmlns:a16="http://schemas.microsoft.com/office/drawing/2014/main" id="{7024687B-3153-123C-0A8C-D7D007FAF1B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768"/>
            <a:ext cx="12202175" cy="1519356"/>
            <a:chOff x="-1" y="-29768"/>
            <a:chExt cx="12202175" cy="1519356"/>
          </a:xfrm>
        </p:grpSpPr>
        <p:sp>
          <p:nvSpPr>
            <p:cNvPr id="30" name="Rectangle 29">
              <a:extLst>
                <a:ext uri="{FF2B5EF4-FFF2-40B4-BE49-F238E27FC236}">
                  <a16:creationId xmlns:a16="http://schemas.microsoft.com/office/drawing/2014/main" id="{8D6305F5-7509-0BF5-12D3-30451FCD73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5341412" y="-5371175"/>
              <a:ext cx="1519350" cy="12202174"/>
            </a:xfrm>
            <a:prstGeom prst="rect">
              <a:avLst/>
            </a:prstGeom>
            <a:gradFill>
              <a:gsLst>
                <a:gs pos="0">
                  <a:schemeClr val="accent5"/>
                </a:gs>
                <a:gs pos="100000">
                  <a:schemeClr val="accent2"/>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sp>
          <p:nvSpPr>
            <p:cNvPr id="31" name="Rectangle 30">
              <a:extLst>
                <a:ext uri="{FF2B5EF4-FFF2-40B4-BE49-F238E27FC236}">
                  <a16:creationId xmlns:a16="http://schemas.microsoft.com/office/drawing/2014/main" id="{471C5C7A-6D55-5B27-646E-39C962693C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8917093" y="-1801610"/>
              <a:ext cx="1507122" cy="5063040"/>
            </a:xfrm>
            <a:prstGeom prst="rect">
              <a:avLst/>
            </a:prstGeom>
            <a:gradFill>
              <a:gsLst>
                <a:gs pos="59000">
                  <a:schemeClr val="accent5">
                    <a:lumMod val="60000"/>
                    <a:lumOff val="40000"/>
                    <a:alpha val="0"/>
                  </a:schemeClr>
                </a:gs>
                <a:gs pos="100000">
                  <a:schemeClr val="accent5">
                    <a:lumMod val="60000"/>
                    <a:lumOff val="40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sp>
          <p:nvSpPr>
            <p:cNvPr id="32" name="Rectangle 31">
              <a:extLst>
                <a:ext uri="{FF2B5EF4-FFF2-40B4-BE49-F238E27FC236}">
                  <a16:creationId xmlns:a16="http://schemas.microsoft.com/office/drawing/2014/main" id="{F3B3B1F4-948C-963C-E6EA-60CF7FBFA2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3100712" y="-3130481"/>
              <a:ext cx="1519356" cy="7720782"/>
            </a:xfrm>
            <a:prstGeom prst="rect">
              <a:avLst/>
            </a:prstGeom>
            <a:gradFill>
              <a:gsLst>
                <a:gs pos="29000">
                  <a:schemeClr val="accent5">
                    <a:lumMod val="60000"/>
                    <a:lumOff val="40000"/>
                    <a:alpha val="0"/>
                  </a:schemeClr>
                </a:gs>
                <a:gs pos="100000">
                  <a:schemeClr val="accent5">
                    <a:lumMod val="75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grpSp>
      <p:sp>
        <p:nvSpPr>
          <p:cNvPr id="2" name="Title 1">
            <a:extLst>
              <a:ext uri="{FF2B5EF4-FFF2-40B4-BE49-F238E27FC236}">
                <a16:creationId xmlns:a16="http://schemas.microsoft.com/office/drawing/2014/main" id="{FC0BC77E-E5B6-49EE-937D-1817E1F1FCFD}"/>
              </a:ext>
            </a:extLst>
          </p:cNvPr>
          <p:cNvSpPr>
            <a:spLocks noGrp="1"/>
          </p:cNvSpPr>
          <p:nvPr>
            <p:ph type="title"/>
          </p:nvPr>
        </p:nvSpPr>
        <p:spPr>
          <a:xfrm>
            <a:off x="360876" y="228144"/>
            <a:ext cx="11108982" cy="1003532"/>
          </a:xfrm>
        </p:spPr>
        <p:txBody>
          <a:bodyPr anchor="ctr">
            <a:normAutofit/>
          </a:bodyPr>
          <a:lstStyle/>
          <a:p>
            <a:pPr algn="l" fontAlgn="base"/>
            <a:r>
              <a:rPr lang="en-US" sz="3600" b="1" dirty="0">
                <a:solidFill>
                  <a:schemeClr val="bg1"/>
                </a:solidFill>
                <a:latin typeface="Times New Roman" panose="02020603050405020304" pitchFamily="18" charset="0"/>
                <a:cs typeface="Times New Roman" panose="02020603050405020304" pitchFamily="18" charset="0"/>
              </a:rPr>
              <a:t>Base Learners in Ensemble Learning</a:t>
            </a:r>
          </a:p>
        </p:txBody>
      </p:sp>
      <p:sp>
        <p:nvSpPr>
          <p:cNvPr id="11" name="TextBox 10">
            <a:extLst>
              <a:ext uri="{FF2B5EF4-FFF2-40B4-BE49-F238E27FC236}">
                <a16:creationId xmlns:a16="http://schemas.microsoft.com/office/drawing/2014/main" id="{E210AE5E-FD0E-46EE-AF16-097D5DB9CC45}"/>
              </a:ext>
            </a:extLst>
          </p:cNvPr>
          <p:cNvSpPr txBox="1"/>
          <p:nvPr/>
        </p:nvSpPr>
        <p:spPr>
          <a:xfrm>
            <a:off x="152106" y="1614816"/>
            <a:ext cx="5813265" cy="5016758"/>
          </a:xfrm>
          <a:prstGeom prst="rect">
            <a:avLst/>
          </a:prstGeom>
          <a:noFill/>
        </p:spPr>
        <p:txBody>
          <a:bodyPr wrap="square">
            <a:spAutoFit/>
          </a:bodyPr>
          <a:lstStyle/>
          <a:p>
            <a:pPr marL="342900" marR="0" lvl="0" indent="-3429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b="0" i="0" dirty="0">
                <a:solidFill>
                  <a:srgbClr val="001D35"/>
                </a:solidFill>
                <a:effectLst/>
                <a:latin typeface="Times New Roman" panose="02020603050405020304" pitchFamily="18" charset="0"/>
                <a:cs typeface="Times New Roman" panose="02020603050405020304" pitchFamily="18" charset="0"/>
              </a:rPr>
              <a:t>In ensemble learning, base learners, also known as base models or weak learners, are the individual machine learning models that are combined to form a more powerful and robust predictive model. </a:t>
            </a:r>
          </a:p>
          <a:p>
            <a:pPr marL="342900" marR="0" lvl="0" indent="-3429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2000" b="0" i="0" dirty="0">
              <a:solidFill>
                <a:srgbClr val="001D35"/>
              </a:solidFill>
              <a:effectLst/>
              <a:latin typeface="Times New Roman" panose="02020603050405020304" pitchFamily="18" charset="0"/>
              <a:cs typeface="Times New Roman" panose="02020603050405020304" pitchFamily="18" charset="0"/>
            </a:endParaRPr>
          </a:p>
          <a:p>
            <a:pPr marL="342900" marR="0" lvl="0" indent="-3429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b="0" i="0" dirty="0">
                <a:solidFill>
                  <a:srgbClr val="001D35"/>
                </a:solidFill>
                <a:effectLst/>
                <a:latin typeface="Times New Roman" panose="02020603050405020304" pitchFamily="18" charset="0"/>
                <a:cs typeface="Times New Roman" panose="02020603050405020304" pitchFamily="18" charset="0"/>
              </a:rPr>
              <a:t>These base learners are the foundational components of an ensemble system.</a:t>
            </a:r>
          </a:p>
          <a:p>
            <a:pPr marL="342900" marR="0" lvl="0" indent="-3429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2000" dirty="0">
              <a:solidFill>
                <a:srgbClr val="001D35"/>
              </a:solidFill>
              <a:latin typeface="Times New Roman" panose="02020603050405020304" pitchFamily="18" charset="0"/>
              <a:cs typeface="Times New Roman" panose="02020603050405020304" pitchFamily="18" charset="0"/>
            </a:endParaRPr>
          </a:p>
          <a:p>
            <a:pPr marL="342900" marR="0" lvl="0" indent="-3429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dirty="0">
                <a:solidFill>
                  <a:srgbClr val="FF0000"/>
                </a:solidFill>
                <a:latin typeface="Times New Roman" panose="02020603050405020304" pitchFamily="18" charset="0"/>
                <a:cs typeface="Times New Roman" panose="02020603050405020304" pitchFamily="18" charset="0"/>
              </a:rPr>
              <a:t>Types of Base Learners</a:t>
            </a:r>
          </a:p>
          <a:p>
            <a:pPr marL="717550" marR="0" lvl="0" indent="-182563"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dirty="0">
                <a:solidFill>
                  <a:srgbClr val="FF0000"/>
                </a:solidFill>
                <a:latin typeface="Times New Roman" panose="02020603050405020304" pitchFamily="18" charset="0"/>
                <a:cs typeface="Times New Roman" panose="02020603050405020304" pitchFamily="18" charset="0"/>
              </a:rPr>
              <a:t>Homogeneous Base Learners: </a:t>
            </a:r>
            <a:r>
              <a:rPr lang="en-US" sz="2000" dirty="0">
                <a:solidFill>
                  <a:srgbClr val="001D35"/>
                </a:solidFill>
                <a:latin typeface="Times New Roman" panose="02020603050405020304" pitchFamily="18" charset="0"/>
                <a:cs typeface="Times New Roman" panose="02020603050405020304" pitchFamily="18" charset="0"/>
              </a:rPr>
              <a:t>U</a:t>
            </a:r>
            <a:r>
              <a:rPr lang="en-US" sz="2000" b="0" i="0" dirty="0">
                <a:solidFill>
                  <a:srgbClr val="001D35"/>
                </a:solidFill>
                <a:effectLst/>
                <a:latin typeface="Times New Roman" panose="02020603050405020304" pitchFamily="18" charset="0"/>
                <a:cs typeface="Times New Roman" panose="02020603050405020304" pitchFamily="18" charset="0"/>
              </a:rPr>
              <a:t>se the same type of algorithm (e.g., decision trees). Example: Bagging and Boosting</a:t>
            </a:r>
            <a:endParaRPr lang="en-US" sz="2000" dirty="0">
              <a:solidFill>
                <a:srgbClr val="FF0000"/>
              </a:solidFill>
              <a:latin typeface="Times New Roman" panose="02020603050405020304" pitchFamily="18" charset="0"/>
              <a:cs typeface="Times New Roman" panose="02020603050405020304" pitchFamily="18" charset="0"/>
            </a:endParaRPr>
          </a:p>
          <a:p>
            <a:pPr marL="717550" marR="0" lvl="0" indent="-182563"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dirty="0">
                <a:solidFill>
                  <a:srgbClr val="FF0000"/>
                </a:solidFill>
                <a:latin typeface="Times New Roman" panose="02020603050405020304" pitchFamily="18" charset="0"/>
                <a:cs typeface="Times New Roman" panose="02020603050405020304" pitchFamily="18" charset="0"/>
              </a:rPr>
              <a:t>Heterogeneous Base Learners: </a:t>
            </a:r>
            <a:r>
              <a:rPr lang="en-US" sz="2000" b="0" i="0" dirty="0">
                <a:solidFill>
                  <a:srgbClr val="001D35"/>
                </a:solidFill>
                <a:effectLst/>
                <a:latin typeface="Times New Roman" panose="02020603050405020304" pitchFamily="18" charset="0"/>
                <a:cs typeface="Times New Roman" panose="02020603050405020304" pitchFamily="18" charset="0"/>
              </a:rPr>
              <a:t>use different types of algorithms (e.g., a support vector machine, and a neural network). Example: Stacking.</a:t>
            </a:r>
            <a:endParaRPr lang="en-US" sz="2000" dirty="0">
              <a:solidFill>
                <a:srgbClr val="FF0000"/>
              </a:solidFill>
              <a:latin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id="{714C2ACE-80CB-4AC7-984B-51B82A07AB5C}"/>
              </a:ext>
            </a:extLst>
          </p:cNvPr>
          <p:cNvPicPr>
            <a:picLocks noChangeAspect="1"/>
          </p:cNvPicPr>
          <p:nvPr/>
        </p:nvPicPr>
        <p:blipFill>
          <a:blip r:embed="rId2"/>
          <a:stretch>
            <a:fillRect/>
          </a:stretch>
        </p:blipFill>
        <p:spPr>
          <a:xfrm>
            <a:off x="6082253" y="1658358"/>
            <a:ext cx="5963414" cy="4971498"/>
          </a:xfrm>
          <a:prstGeom prst="rect">
            <a:avLst/>
          </a:prstGeom>
        </p:spPr>
      </p:pic>
    </p:spTree>
    <p:extLst>
      <p:ext uri="{BB962C8B-B14F-4D97-AF65-F5344CB8AC3E}">
        <p14:creationId xmlns:p14="http://schemas.microsoft.com/office/powerpoint/2010/main" val="26982417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9" name="Group 28">
            <a:extLst>
              <a:ext uri="{FF2B5EF4-FFF2-40B4-BE49-F238E27FC236}">
                <a16:creationId xmlns:a16="http://schemas.microsoft.com/office/drawing/2014/main" id="{7024687B-3153-123C-0A8C-D7D007FAF1B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768"/>
            <a:ext cx="12202175" cy="1519356"/>
            <a:chOff x="-1" y="-29768"/>
            <a:chExt cx="12202175" cy="1519356"/>
          </a:xfrm>
        </p:grpSpPr>
        <p:sp>
          <p:nvSpPr>
            <p:cNvPr id="30" name="Rectangle 29">
              <a:extLst>
                <a:ext uri="{FF2B5EF4-FFF2-40B4-BE49-F238E27FC236}">
                  <a16:creationId xmlns:a16="http://schemas.microsoft.com/office/drawing/2014/main" id="{8D6305F5-7509-0BF5-12D3-30451FCD73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5341412" y="-5371175"/>
              <a:ext cx="1519350" cy="12202174"/>
            </a:xfrm>
            <a:prstGeom prst="rect">
              <a:avLst/>
            </a:prstGeom>
            <a:gradFill>
              <a:gsLst>
                <a:gs pos="0">
                  <a:schemeClr val="accent5"/>
                </a:gs>
                <a:gs pos="100000">
                  <a:schemeClr val="accent2"/>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sp>
          <p:nvSpPr>
            <p:cNvPr id="31" name="Rectangle 30">
              <a:extLst>
                <a:ext uri="{FF2B5EF4-FFF2-40B4-BE49-F238E27FC236}">
                  <a16:creationId xmlns:a16="http://schemas.microsoft.com/office/drawing/2014/main" id="{471C5C7A-6D55-5B27-646E-39C962693C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8917093" y="-1801610"/>
              <a:ext cx="1507122" cy="5063040"/>
            </a:xfrm>
            <a:prstGeom prst="rect">
              <a:avLst/>
            </a:prstGeom>
            <a:gradFill>
              <a:gsLst>
                <a:gs pos="59000">
                  <a:schemeClr val="accent5">
                    <a:lumMod val="60000"/>
                    <a:lumOff val="40000"/>
                    <a:alpha val="0"/>
                  </a:schemeClr>
                </a:gs>
                <a:gs pos="100000">
                  <a:schemeClr val="accent5">
                    <a:lumMod val="60000"/>
                    <a:lumOff val="40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sp>
          <p:nvSpPr>
            <p:cNvPr id="32" name="Rectangle 31">
              <a:extLst>
                <a:ext uri="{FF2B5EF4-FFF2-40B4-BE49-F238E27FC236}">
                  <a16:creationId xmlns:a16="http://schemas.microsoft.com/office/drawing/2014/main" id="{F3B3B1F4-948C-963C-E6EA-60CF7FBFA2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3100712" y="-3130481"/>
              <a:ext cx="1519356" cy="7720782"/>
            </a:xfrm>
            <a:prstGeom prst="rect">
              <a:avLst/>
            </a:prstGeom>
            <a:gradFill>
              <a:gsLst>
                <a:gs pos="29000">
                  <a:schemeClr val="accent5">
                    <a:lumMod val="60000"/>
                    <a:lumOff val="40000"/>
                    <a:alpha val="0"/>
                  </a:schemeClr>
                </a:gs>
                <a:gs pos="100000">
                  <a:schemeClr val="accent5">
                    <a:lumMod val="75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grpSp>
      <p:sp>
        <p:nvSpPr>
          <p:cNvPr id="2" name="Title 1">
            <a:extLst>
              <a:ext uri="{FF2B5EF4-FFF2-40B4-BE49-F238E27FC236}">
                <a16:creationId xmlns:a16="http://schemas.microsoft.com/office/drawing/2014/main" id="{FC0BC77E-E5B6-49EE-937D-1817E1F1FCFD}"/>
              </a:ext>
            </a:extLst>
          </p:cNvPr>
          <p:cNvSpPr>
            <a:spLocks noGrp="1"/>
          </p:cNvSpPr>
          <p:nvPr>
            <p:ph type="title"/>
          </p:nvPr>
        </p:nvSpPr>
        <p:spPr>
          <a:xfrm>
            <a:off x="360876" y="265434"/>
            <a:ext cx="11108982" cy="1003532"/>
          </a:xfrm>
        </p:spPr>
        <p:txBody>
          <a:bodyPr anchor="ctr">
            <a:normAutofit/>
          </a:bodyPr>
          <a:lstStyle/>
          <a:p>
            <a:pPr algn="l" fontAlgn="base"/>
            <a:r>
              <a:rPr lang="en-US" sz="3600" b="1" dirty="0">
                <a:solidFill>
                  <a:schemeClr val="bg1"/>
                </a:solidFill>
                <a:latin typeface="Times New Roman" panose="02020603050405020304" pitchFamily="18" charset="0"/>
                <a:cs typeface="Times New Roman" panose="02020603050405020304" pitchFamily="18" charset="0"/>
              </a:rPr>
              <a:t>Bootstrap Aggregating (Bagging)</a:t>
            </a:r>
          </a:p>
        </p:txBody>
      </p:sp>
      <p:sp>
        <p:nvSpPr>
          <p:cNvPr id="9" name="TextBox 8">
            <a:extLst>
              <a:ext uri="{FF2B5EF4-FFF2-40B4-BE49-F238E27FC236}">
                <a16:creationId xmlns:a16="http://schemas.microsoft.com/office/drawing/2014/main" id="{92908B59-2DE5-4F2F-8430-083ACA52157B}"/>
              </a:ext>
            </a:extLst>
          </p:cNvPr>
          <p:cNvSpPr txBox="1"/>
          <p:nvPr/>
        </p:nvSpPr>
        <p:spPr>
          <a:xfrm>
            <a:off x="110601" y="1586637"/>
            <a:ext cx="5985399" cy="5016758"/>
          </a:xfrm>
          <a:prstGeom prst="rect">
            <a:avLst/>
          </a:prstGeom>
          <a:noFill/>
        </p:spPr>
        <p:txBody>
          <a:bodyPr wrap="square">
            <a:spAutoFit/>
          </a:bodyPr>
          <a:lstStyle/>
          <a:p>
            <a:pPr marL="174625" indent="-174625" algn="just" fontAlgn="ctr">
              <a:buFont typeface="Arial" panose="020B0604020202020204" pitchFamily="34" charset="0"/>
              <a:buChar char="•"/>
            </a:pPr>
            <a:r>
              <a:rPr lang="en-US" sz="2000" b="0" i="0" dirty="0">
                <a:effectLst/>
                <a:latin typeface="Times New Roman" panose="02020603050405020304" pitchFamily="18" charset="0"/>
                <a:cs typeface="Times New Roman" panose="02020603050405020304" pitchFamily="18" charset="0"/>
              </a:rPr>
              <a:t>In bagging, multiple base models (typically of the same type, e.g., decision trees) are trained independently on different random subsets of the original training data. These subsets are created using bootstrap sampling, which involves sampling with replacement.</a:t>
            </a:r>
          </a:p>
          <a:p>
            <a:pPr marL="174625" indent="-174625" algn="just" fontAlgn="ctr">
              <a:buFont typeface="Arial" panose="020B0604020202020204" pitchFamily="34" charset="0"/>
              <a:buChar char="•"/>
            </a:pPr>
            <a:r>
              <a:rPr lang="en-US" sz="2000" b="0" i="0" dirty="0">
                <a:effectLst/>
                <a:latin typeface="Times New Roman" panose="02020603050405020304" pitchFamily="18" charset="0"/>
                <a:cs typeface="Times New Roman" panose="02020603050405020304" pitchFamily="18" charset="0"/>
              </a:rPr>
              <a:t>For classification tasks, the final prediction is determined by a majority vote among the base models. For regression tasks, the final prediction is typically the average of the predictions from the base models.</a:t>
            </a:r>
            <a:endParaRPr lang="en-US" sz="2000" b="1" dirty="0">
              <a:latin typeface="Times New Roman" panose="02020603050405020304" pitchFamily="18" charset="0"/>
              <a:cs typeface="Times New Roman" panose="02020603050405020304" pitchFamily="18" charset="0"/>
            </a:endParaRPr>
          </a:p>
          <a:p>
            <a:pPr marL="174625" indent="-174625" algn="just" fontAlgn="ctr">
              <a:buFont typeface="Arial" panose="020B0604020202020204" pitchFamily="34" charset="0"/>
              <a:buChar char="•"/>
            </a:pPr>
            <a:r>
              <a:rPr lang="en-US" sz="2000" b="0" i="0" dirty="0">
                <a:effectLst/>
                <a:latin typeface="Times New Roman" panose="02020603050405020304" pitchFamily="18" charset="0"/>
                <a:cs typeface="Times New Roman" panose="02020603050405020304" pitchFamily="18" charset="0"/>
              </a:rPr>
              <a:t>Primarily aims to reduce variance and prevent overfitting by averaging out the noise and variations in individual models.</a:t>
            </a:r>
          </a:p>
          <a:p>
            <a:pPr marL="174625" indent="-174625" algn="just">
              <a:buFont typeface="Arial" panose="020B0604020202020204" pitchFamily="34" charset="0"/>
              <a:buChar char="•"/>
            </a:pPr>
            <a:r>
              <a:rPr lang="en-US" sz="2000" b="1" i="0" dirty="0">
                <a:effectLst/>
                <a:latin typeface="Times New Roman" panose="02020603050405020304" pitchFamily="18" charset="0"/>
                <a:cs typeface="Times New Roman" panose="02020603050405020304" pitchFamily="18" charset="0"/>
              </a:rPr>
              <a:t>Example:</a:t>
            </a:r>
            <a:r>
              <a:rPr lang="en-US" sz="2000" b="0" i="0" dirty="0">
                <a:effectLst/>
                <a:latin typeface="Times New Roman" panose="02020603050405020304" pitchFamily="18" charset="0"/>
                <a:cs typeface="Times New Roman" panose="02020603050405020304" pitchFamily="18" charset="0"/>
              </a:rPr>
              <a:t> Random Forest, which uses an ensemble of decision trees.</a:t>
            </a:r>
          </a:p>
        </p:txBody>
      </p:sp>
      <p:pic>
        <p:nvPicPr>
          <p:cNvPr id="2050" name="Picture 2" descr="Bagging explained">
            <a:extLst>
              <a:ext uri="{FF2B5EF4-FFF2-40B4-BE49-F238E27FC236}">
                <a16:creationId xmlns:a16="http://schemas.microsoft.com/office/drawing/2014/main" id="{62879ED6-6DBE-4BE0-9DC0-30D3648B35E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52272" y="1523835"/>
            <a:ext cx="5985399" cy="53145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795979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9" name="Group 28">
            <a:extLst>
              <a:ext uri="{FF2B5EF4-FFF2-40B4-BE49-F238E27FC236}">
                <a16:creationId xmlns:a16="http://schemas.microsoft.com/office/drawing/2014/main" id="{7024687B-3153-123C-0A8C-D7D007FAF1B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768"/>
            <a:ext cx="12202175" cy="1519356"/>
            <a:chOff x="-1" y="-29768"/>
            <a:chExt cx="12202175" cy="1519356"/>
          </a:xfrm>
        </p:grpSpPr>
        <p:sp>
          <p:nvSpPr>
            <p:cNvPr id="30" name="Rectangle 29">
              <a:extLst>
                <a:ext uri="{FF2B5EF4-FFF2-40B4-BE49-F238E27FC236}">
                  <a16:creationId xmlns:a16="http://schemas.microsoft.com/office/drawing/2014/main" id="{8D6305F5-7509-0BF5-12D3-30451FCD73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5341412" y="-5371175"/>
              <a:ext cx="1519350" cy="12202174"/>
            </a:xfrm>
            <a:prstGeom prst="rect">
              <a:avLst/>
            </a:prstGeom>
            <a:gradFill>
              <a:gsLst>
                <a:gs pos="0">
                  <a:schemeClr val="accent5"/>
                </a:gs>
                <a:gs pos="100000">
                  <a:schemeClr val="accent2"/>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sp>
          <p:nvSpPr>
            <p:cNvPr id="31" name="Rectangle 30">
              <a:extLst>
                <a:ext uri="{FF2B5EF4-FFF2-40B4-BE49-F238E27FC236}">
                  <a16:creationId xmlns:a16="http://schemas.microsoft.com/office/drawing/2014/main" id="{471C5C7A-6D55-5B27-646E-39C962693C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8917093" y="-1801610"/>
              <a:ext cx="1507122" cy="5063040"/>
            </a:xfrm>
            <a:prstGeom prst="rect">
              <a:avLst/>
            </a:prstGeom>
            <a:gradFill>
              <a:gsLst>
                <a:gs pos="59000">
                  <a:schemeClr val="accent5">
                    <a:lumMod val="60000"/>
                    <a:lumOff val="40000"/>
                    <a:alpha val="0"/>
                  </a:schemeClr>
                </a:gs>
                <a:gs pos="100000">
                  <a:schemeClr val="accent5">
                    <a:lumMod val="60000"/>
                    <a:lumOff val="40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sp>
          <p:nvSpPr>
            <p:cNvPr id="32" name="Rectangle 31">
              <a:extLst>
                <a:ext uri="{FF2B5EF4-FFF2-40B4-BE49-F238E27FC236}">
                  <a16:creationId xmlns:a16="http://schemas.microsoft.com/office/drawing/2014/main" id="{F3B3B1F4-948C-963C-E6EA-60CF7FBFA2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3100712" y="-3130481"/>
              <a:ext cx="1519356" cy="7720782"/>
            </a:xfrm>
            <a:prstGeom prst="rect">
              <a:avLst/>
            </a:prstGeom>
            <a:gradFill>
              <a:gsLst>
                <a:gs pos="29000">
                  <a:schemeClr val="accent5">
                    <a:lumMod val="60000"/>
                    <a:lumOff val="40000"/>
                    <a:alpha val="0"/>
                  </a:schemeClr>
                </a:gs>
                <a:gs pos="100000">
                  <a:schemeClr val="accent5">
                    <a:lumMod val="75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grpSp>
      <p:sp>
        <p:nvSpPr>
          <p:cNvPr id="2" name="Title 1">
            <a:extLst>
              <a:ext uri="{FF2B5EF4-FFF2-40B4-BE49-F238E27FC236}">
                <a16:creationId xmlns:a16="http://schemas.microsoft.com/office/drawing/2014/main" id="{FC0BC77E-E5B6-49EE-937D-1817E1F1FCFD}"/>
              </a:ext>
            </a:extLst>
          </p:cNvPr>
          <p:cNvSpPr>
            <a:spLocks noGrp="1"/>
          </p:cNvSpPr>
          <p:nvPr>
            <p:ph type="title"/>
          </p:nvPr>
        </p:nvSpPr>
        <p:spPr>
          <a:xfrm>
            <a:off x="360876" y="228144"/>
            <a:ext cx="11108982" cy="1003532"/>
          </a:xfrm>
        </p:spPr>
        <p:txBody>
          <a:bodyPr anchor="ctr">
            <a:normAutofit/>
          </a:bodyPr>
          <a:lstStyle/>
          <a:p>
            <a:pPr algn="l" fontAlgn="base"/>
            <a:r>
              <a:rPr lang="en-US" sz="3600" b="1">
                <a:solidFill>
                  <a:schemeClr val="bg1"/>
                </a:solidFill>
                <a:latin typeface="Times New Roman" panose="02020603050405020304" pitchFamily="18" charset="0"/>
                <a:cs typeface="Times New Roman" panose="02020603050405020304" pitchFamily="18" charset="0"/>
              </a:rPr>
              <a:t>Boosting</a:t>
            </a:r>
            <a:endParaRPr lang="en-US" sz="3600" b="1" dirty="0">
              <a:solidFill>
                <a:schemeClr val="bg1"/>
              </a:solidFill>
              <a:latin typeface="Times New Roman" panose="02020603050405020304" pitchFamily="18" charset="0"/>
              <a:cs typeface="Times New Roman" panose="02020603050405020304" pitchFamily="18" charset="0"/>
            </a:endParaRPr>
          </a:p>
        </p:txBody>
      </p:sp>
      <p:sp>
        <p:nvSpPr>
          <p:cNvPr id="10" name="TextBox 9">
            <a:extLst>
              <a:ext uri="{FF2B5EF4-FFF2-40B4-BE49-F238E27FC236}">
                <a16:creationId xmlns:a16="http://schemas.microsoft.com/office/drawing/2014/main" id="{59EC23F0-2A1F-4999-ACE5-E394F3EF8D84}"/>
              </a:ext>
            </a:extLst>
          </p:cNvPr>
          <p:cNvSpPr txBox="1"/>
          <p:nvPr/>
        </p:nvSpPr>
        <p:spPr>
          <a:xfrm>
            <a:off x="151227" y="1628839"/>
            <a:ext cx="5777054" cy="5170646"/>
          </a:xfrm>
          <a:prstGeom prst="rect">
            <a:avLst/>
          </a:prstGeom>
          <a:noFill/>
        </p:spPr>
        <p:txBody>
          <a:bodyPr wrap="square">
            <a:spAutoFit/>
          </a:bodyPr>
          <a:lstStyle/>
          <a:p>
            <a:pPr marL="182563" indent="-182563" algn="just" fontAlgn="ctr">
              <a:buFont typeface="Arial" panose="020B0604020202020204" pitchFamily="34" charset="0"/>
              <a:buChar char="•"/>
            </a:pPr>
            <a:r>
              <a:rPr lang="en-US" sz="2200" b="1" i="0" dirty="0">
                <a:effectLst/>
                <a:latin typeface="Times New Roman" panose="02020603050405020304" pitchFamily="18" charset="0"/>
                <a:cs typeface="Times New Roman" panose="02020603050405020304" pitchFamily="18" charset="0"/>
              </a:rPr>
              <a:t>Mechanism: </a:t>
            </a:r>
            <a:r>
              <a:rPr lang="en-US" sz="2200" b="0" i="0" dirty="0">
                <a:effectLst/>
                <a:latin typeface="Times New Roman" panose="02020603050405020304" pitchFamily="18" charset="0"/>
                <a:cs typeface="Times New Roman" panose="02020603050405020304" pitchFamily="18" charset="0"/>
              </a:rPr>
              <a:t>In boosting, base models are trained sequentially, with each subsequent model focusing on correcting the errors or misclassifications made by the preceding models. </a:t>
            </a:r>
          </a:p>
          <a:p>
            <a:pPr marL="182563" indent="-182563" algn="just" fontAlgn="ctr">
              <a:buFont typeface="Arial" panose="020B0604020202020204" pitchFamily="34" charset="0"/>
              <a:buChar char="•"/>
            </a:pPr>
            <a:r>
              <a:rPr lang="en-US" sz="2200" b="1" i="0" dirty="0">
                <a:effectLst/>
                <a:latin typeface="Times New Roman" panose="02020603050405020304" pitchFamily="18" charset="0"/>
                <a:cs typeface="Times New Roman" panose="02020603050405020304" pitchFamily="18" charset="0"/>
              </a:rPr>
              <a:t>Prediction:</a:t>
            </a:r>
            <a:r>
              <a:rPr lang="en-US" sz="2200" b="0" i="0" dirty="0">
                <a:effectLst/>
                <a:latin typeface="Times New Roman" panose="02020603050405020304" pitchFamily="18" charset="0"/>
                <a:cs typeface="Times New Roman" panose="02020603050405020304" pitchFamily="18" charset="0"/>
              </a:rPr>
              <a:t> The final prediction is a weighted combination of the predictions from all base models, with more accurate models having higher weights.</a:t>
            </a:r>
          </a:p>
          <a:p>
            <a:pPr marL="182563" indent="-182563" algn="just" fontAlgn="ctr">
              <a:buFont typeface="Arial" panose="020B0604020202020204" pitchFamily="34" charset="0"/>
              <a:buChar char="•"/>
            </a:pPr>
            <a:r>
              <a:rPr lang="en-US" sz="2200" b="1" i="0" dirty="0">
                <a:effectLst/>
                <a:latin typeface="Times New Roman" panose="02020603050405020304" pitchFamily="18" charset="0"/>
                <a:cs typeface="Times New Roman" panose="02020603050405020304" pitchFamily="18" charset="0"/>
              </a:rPr>
              <a:t>Goal:</a:t>
            </a:r>
            <a:r>
              <a:rPr lang="en-US" sz="2200" b="0" i="0" dirty="0">
                <a:effectLst/>
                <a:latin typeface="Times New Roman" panose="02020603050405020304" pitchFamily="18" charset="0"/>
                <a:cs typeface="Times New Roman" panose="02020603050405020304" pitchFamily="18" charset="0"/>
              </a:rPr>
              <a:t> Primarily aims to reduce bias and improve the overall accuracy of the model by iteratively improving upon weaknesses.</a:t>
            </a:r>
          </a:p>
          <a:p>
            <a:pPr marL="182563" indent="-182563" algn="just">
              <a:buFont typeface="Arial" panose="020B0604020202020204" pitchFamily="34" charset="0"/>
              <a:buChar char="•"/>
            </a:pPr>
            <a:r>
              <a:rPr lang="en-US" sz="2200" b="1" i="0" dirty="0">
                <a:effectLst/>
                <a:latin typeface="Times New Roman" panose="02020603050405020304" pitchFamily="18" charset="0"/>
                <a:cs typeface="Times New Roman" panose="02020603050405020304" pitchFamily="18" charset="0"/>
              </a:rPr>
              <a:t>Examples:</a:t>
            </a:r>
            <a:r>
              <a:rPr lang="en-US" sz="2200" b="0" i="0" dirty="0">
                <a:effectLst/>
                <a:latin typeface="Times New Roman" panose="02020603050405020304" pitchFamily="18" charset="0"/>
                <a:cs typeface="Times New Roman" panose="02020603050405020304" pitchFamily="18" charset="0"/>
              </a:rPr>
              <a:t> AdaBoost, Gradient Boosting Machines (GBM), </a:t>
            </a:r>
            <a:r>
              <a:rPr lang="en-US" sz="2200" b="0" i="0" dirty="0" err="1">
                <a:effectLst/>
                <a:latin typeface="Times New Roman" panose="02020603050405020304" pitchFamily="18" charset="0"/>
                <a:cs typeface="Times New Roman" panose="02020603050405020304" pitchFamily="18" charset="0"/>
              </a:rPr>
              <a:t>XGBoost</a:t>
            </a:r>
            <a:r>
              <a:rPr lang="en-US" sz="2200" b="0" i="0" dirty="0">
                <a:effectLst/>
                <a:latin typeface="Times New Roman" panose="02020603050405020304" pitchFamily="18" charset="0"/>
                <a:cs typeface="Times New Roman" panose="02020603050405020304" pitchFamily="18" charset="0"/>
              </a:rPr>
              <a:t>, </a:t>
            </a:r>
            <a:r>
              <a:rPr lang="en-US" sz="2200" b="0" i="0" dirty="0" err="1">
                <a:effectLst/>
                <a:latin typeface="Times New Roman" panose="02020603050405020304" pitchFamily="18" charset="0"/>
                <a:cs typeface="Times New Roman" panose="02020603050405020304" pitchFamily="18" charset="0"/>
              </a:rPr>
              <a:t>LightGBM</a:t>
            </a:r>
            <a:r>
              <a:rPr lang="en-US" sz="2200" b="0" i="0" dirty="0">
                <a:effectLst/>
                <a:latin typeface="Times New Roman" panose="02020603050405020304" pitchFamily="18" charset="0"/>
                <a:cs typeface="Times New Roman" panose="02020603050405020304" pitchFamily="18" charset="0"/>
              </a:rPr>
              <a:t>.</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200" b="0" i="0" u="none" strike="noStrike" kern="1200" cap="none" spc="0" normalizeH="0" baseline="0" noProof="0" dirty="0">
              <a:ln>
                <a:noFill/>
              </a:ln>
              <a:solidFill>
                <a:srgbClr val="444444"/>
              </a:solidFill>
              <a:effectLst/>
              <a:uLnTx/>
              <a:uFillTx/>
              <a:latin typeface="Times New Roman" panose="02020603050405020304" pitchFamily="18" charset="0"/>
              <a:ea typeface="+mn-ea"/>
              <a:cs typeface="Times New Roman" panose="02020603050405020304" pitchFamily="18" charset="0"/>
            </a:endParaRPr>
          </a:p>
        </p:txBody>
      </p:sp>
      <p:pic>
        <p:nvPicPr>
          <p:cNvPr id="4" name="Picture 3">
            <a:extLst>
              <a:ext uri="{FF2B5EF4-FFF2-40B4-BE49-F238E27FC236}">
                <a16:creationId xmlns:a16="http://schemas.microsoft.com/office/drawing/2014/main" id="{1AF3F2DC-6096-42CE-B782-803D3B799778}"/>
              </a:ext>
            </a:extLst>
          </p:cNvPr>
          <p:cNvPicPr>
            <a:picLocks noChangeAspect="1"/>
          </p:cNvPicPr>
          <p:nvPr/>
        </p:nvPicPr>
        <p:blipFill>
          <a:blip r:embed="rId2"/>
          <a:stretch>
            <a:fillRect/>
          </a:stretch>
        </p:blipFill>
        <p:spPr>
          <a:xfrm>
            <a:off x="5971823" y="1552665"/>
            <a:ext cx="6112492" cy="5178789"/>
          </a:xfrm>
          <a:prstGeom prst="rect">
            <a:avLst/>
          </a:prstGeom>
        </p:spPr>
      </p:pic>
    </p:spTree>
    <p:extLst>
      <p:ext uri="{BB962C8B-B14F-4D97-AF65-F5344CB8AC3E}">
        <p14:creationId xmlns:p14="http://schemas.microsoft.com/office/powerpoint/2010/main" val="1081047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9" name="Group 28">
            <a:extLst>
              <a:ext uri="{FF2B5EF4-FFF2-40B4-BE49-F238E27FC236}">
                <a16:creationId xmlns:a16="http://schemas.microsoft.com/office/drawing/2014/main" id="{7024687B-3153-123C-0A8C-D7D007FAF1B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768"/>
            <a:ext cx="12202175" cy="1519356"/>
            <a:chOff x="-1" y="-29768"/>
            <a:chExt cx="12202175" cy="1519356"/>
          </a:xfrm>
        </p:grpSpPr>
        <p:sp>
          <p:nvSpPr>
            <p:cNvPr id="30" name="Rectangle 29">
              <a:extLst>
                <a:ext uri="{FF2B5EF4-FFF2-40B4-BE49-F238E27FC236}">
                  <a16:creationId xmlns:a16="http://schemas.microsoft.com/office/drawing/2014/main" id="{8D6305F5-7509-0BF5-12D3-30451FCD73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5341412" y="-5371175"/>
              <a:ext cx="1519350" cy="12202174"/>
            </a:xfrm>
            <a:prstGeom prst="rect">
              <a:avLst/>
            </a:prstGeom>
            <a:gradFill>
              <a:gsLst>
                <a:gs pos="0">
                  <a:schemeClr val="accent5"/>
                </a:gs>
                <a:gs pos="100000">
                  <a:schemeClr val="accent2"/>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sp>
          <p:nvSpPr>
            <p:cNvPr id="31" name="Rectangle 30">
              <a:extLst>
                <a:ext uri="{FF2B5EF4-FFF2-40B4-BE49-F238E27FC236}">
                  <a16:creationId xmlns:a16="http://schemas.microsoft.com/office/drawing/2014/main" id="{471C5C7A-6D55-5B27-646E-39C962693C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8917093" y="-1801610"/>
              <a:ext cx="1507122" cy="5063040"/>
            </a:xfrm>
            <a:prstGeom prst="rect">
              <a:avLst/>
            </a:prstGeom>
            <a:gradFill>
              <a:gsLst>
                <a:gs pos="59000">
                  <a:schemeClr val="accent5">
                    <a:lumMod val="60000"/>
                    <a:lumOff val="40000"/>
                    <a:alpha val="0"/>
                  </a:schemeClr>
                </a:gs>
                <a:gs pos="100000">
                  <a:schemeClr val="accent5">
                    <a:lumMod val="60000"/>
                    <a:lumOff val="40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sp>
          <p:nvSpPr>
            <p:cNvPr id="32" name="Rectangle 31">
              <a:extLst>
                <a:ext uri="{FF2B5EF4-FFF2-40B4-BE49-F238E27FC236}">
                  <a16:creationId xmlns:a16="http://schemas.microsoft.com/office/drawing/2014/main" id="{F3B3B1F4-948C-963C-E6EA-60CF7FBFA2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3100712" y="-3130481"/>
              <a:ext cx="1519356" cy="7720782"/>
            </a:xfrm>
            <a:prstGeom prst="rect">
              <a:avLst/>
            </a:prstGeom>
            <a:gradFill>
              <a:gsLst>
                <a:gs pos="29000">
                  <a:schemeClr val="accent5">
                    <a:lumMod val="60000"/>
                    <a:lumOff val="40000"/>
                    <a:alpha val="0"/>
                  </a:schemeClr>
                </a:gs>
                <a:gs pos="100000">
                  <a:schemeClr val="accent5">
                    <a:lumMod val="75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grpSp>
      <p:sp>
        <p:nvSpPr>
          <p:cNvPr id="2" name="Title 1">
            <a:extLst>
              <a:ext uri="{FF2B5EF4-FFF2-40B4-BE49-F238E27FC236}">
                <a16:creationId xmlns:a16="http://schemas.microsoft.com/office/drawing/2014/main" id="{FC0BC77E-E5B6-49EE-937D-1817E1F1FCFD}"/>
              </a:ext>
            </a:extLst>
          </p:cNvPr>
          <p:cNvSpPr>
            <a:spLocks noGrp="1"/>
          </p:cNvSpPr>
          <p:nvPr>
            <p:ph type="title"/>
          </p:nvPr>
        </p:nvSpPr>
        <p:spPr>
          <a:xfrm>
            <a:off x="360876" y="228144"/>
            <a:ext cx="11108982" cy="1003532"/>
          </a:xfrm>
        </p:spPr>
        <p:txBody>
          <a:bodyPr anchor="ctr">
            <a:normAutofit/>
          </a:bodyPr>
          <a:lstStyle/>
          <a:p>
            <a:pPr algn="l" fontAlgn="base"/>
            <a:r>
              <a:rPr lang="en-US" sz="3600" b="1" dirty="0">
                <a:solidFill>
                  <a:schemeClr val="bg1"/>
                </a:solidFill>
                <a:latin typeface="Times New Roman" panose="02020603050405020304" pitchFamily="18" charset="0"/>
                <a:cs typeface="Times New Roman" panose="02020603050405020304" pitchFamily="18" charset="0"/>
              </a:rPr>
              <a:t>Stacking</a:t>
            </a:r>
          </a:p>
        </p:txBody>
      </p:sp>
      <p:sp>
        <p:nvSpPr>
          <p:cNvPr id="10" name="TextBox 9">
            <a:extLst>
              <a:ext uri="{FF2B5EF4-FFF2-40B4-BE49-F238E27FC236}">
                <a16:creationId xmlns:a16="http://schemas.microsoft.com/office/drawing/2014/main" id="{59EC23F0-2A1F-4999-ACE5-E394F3EF8D84}"/>
              </a:ext>
            </a:extLst>
          </p:cNvPr>
          <p:cNvSpPr txBox="1"/>
          <p:nvPr/>
        </p:nvSpPr>
        <p:spPr>
          <a:xfrm>
            <a:off x="42204" y="1558499"/>
            <a:ext cx="5959002" cy="5262979"/>
          </a:xfrm>
          <a:prstGeom prst="rect">
            <a:avLst/>
          </a:prstGeom>
          <a:noFill/>
        </p:spPr>
        <p:txBody>
          <a:bodyPr wrap="square">
            <a:spAutoFit/>
          </a:bodyPr>
          <a:lstStyle/>
          <a:p>
            <a:pPr marL="182563" indent="-182563" algn="just" fontAlgn="ctr">
              <a:buFont typeface="Arial" panose="020B0604020202020204" pitchFamily="34" charset="0"/>
              <a:buChar char="•"/>
            </a:pPr>
            <a:r>
              <a:rPr lang="en-US" sz="2100" b="1" i="0" dirty="0">
                <a:effectLst/>
                <a:latin typeface="Times New Roman" panose="02020603050405020304" pitchFamily="18" charset="0"/>
                <a:cs typeface="Times New Roman" panose="02020603050405020304" pitchFamily="18" charset="0"/>
              </a:rPr>
              <a:t>Mechanism</a:t>
            </a:r>
            <a:r>
              <a:rPr lang="en-US" sz="2100" b="1" dirty="0">
                <a:latin typeface="Times New Roman" panose="02020603050405020304" pitchFamily="18" charset="0"/>
                <a:cs typeface="Times New Roman" panose="02020603050405020304" pitchFamily="18" charset="0"/>
              </a:rPr>
              <a:t>: </a:t>
            </a:r>
            <a:r>
              <a:rPr lang="en-US" sz="2100" dirty="0">
                <a:latin typeface="Times New Roman" panose="02020603050405020304" pitchFamily="18" charset="0"/>
                <a:cs typeface="Times New Roman" panose="02020603050405020304" pitchFamily="18" charset="0"/>
              </a:rPr>
              <a:t>S</a:t>
            </a:r>
            <a:r>
              <a:rPr lang="en-US" sz="2100" b="0" i="0" dirty="0">
                <a:effectLst/>
                <a:latin typeface="Times New Roman" panose="02020603050405020304" pitchFamily="18" charset="0"/>
                <a:cs typeface="Times New Roman" panose="02020603050405020304" pitchFamily="18" charset="0"/>
              </a:rPr>
              <a:t>tacking involves training multiple diverse base models on the original training data. The predictions of these base models are then used as input features for a higher-level model, known as a "meta-model" or "blender." </a:t>
            </a:r>
          </a:p>
          <a:p>
            <a:pPr marL="182563" indent="-182563" algn="just" fontAlgn="ctr">
              <a:buFont typeface="Arial" panose="020B0604020202020204" pitchFamily="34" charset="0"/>
              <a:buChar char="•"/>
            </a:pPr>
            <a:r>
              <a:rPr lang="en-US" sz="2100" b="1" i="0" dirty="0">
                <a:effectLst/>
                <a:latin typeface="Times New Roman" panose="02020603050405020304" pitchFamily="18" charset="0"/>
                <a:cs typeface="Times New Roman" panose="02020603050405020304" pitchFamily="18" charset="0"/>
              </a:rPr>
              <a:t>Prediction:</a:t>
            </a:r>
            <a:r>
              <a:rPr lang="en-US" sz="2100" b="0" i="0" dirty="0">
                <a:effectLst/>
                <a:latin typeface="Times New Roman" panose="02020603050405020304" pitchFamily="18" charset="0"/>
                <a:cs typeface="Times New Roman" panose="02020603050405020304" pitchFamily="18" charset="0"/>
              </a:rPr>
              <a:t> The meta-model learns to combine the predictions of the base models to make the final prediction. </a:t>
            </a:r>
          </a:p>
          <a:p>
            <a:pPr marL="182563" indent="-182563" algn="just" fontAlgn="ctr">
              <a:buFont typeface="Arial" panose="020B0604020202020204" pitchFamily="34" charset="0"/>
              <a:buChar char="•"/>
            </a:pPr>
            <a:r>
              <a:rPr lang="en-US" sz="2100" b="1" i="0" dirty="0">
                <a:effectLst/>
                <a:latin typeface="Times New Roman" panose="02020603050405020304" pitchFamily="18" charset="0"/>
                <a:cs typeface="Times New Roman" panose="02020603050405020304" pitchFamily="18" charset="0"/>
              </a:rPr>
              <a:t>Goal:</a:t>
            </a:r>
            <a:r>
              <a:rPr lang="en-US" sz="2100" b="0" i="0" dirty="0">
                <a:effectLst/>
                <a:latin typeface="Times New Roman" panose="02020603050405020304" pitchFamily="18" charset="0"/>
                <a:cs typeface="Times New Roman" panose="02020603050405020304" pitchFamily="18" charset="0"/>
              </a:rPr>
              <a:t> Aims to leverage the strengths of different types of models and combine them in a sophisticated way to achieve higher predictive accuracy.</a:t>
            </a:r>
          </a:p>
          <a:p>
            <a:pPr marL="182563" indent="-182563" algn="just">
              <a:buFont typeface="Arial" panose="020B0604020202020204" pitchFamily="34" charset="0"/>
              <a:buChar char="•"/>
            </a:pPr>
            <a:r>
              <a:rPr lang="en-US" sz="2100" b="1" i="0" dirty="0">
                <a:effectLst/>
                <a:latin typeface="Times New Roman" panose="02020603050405020304" pitchFamily="18" charset="0"/>
                <a:cs typeface="Times New Roman" panose="02020603050405020304" pitchFamily="18" charset="0"/>
              </a:rPr>
              <a:t>Example:</a:t>
            </a:r>
            <a:r>
              <a:rPr lang="en-US" sz="2100" b="0" i="0" dirty="0">
                <a:effectLst/>
                <a:latin typeface="Times New Roman" panose="02020603050405020304" pitchFamily="18" charset="0"/>
                <a:cs typeface="Times New Roman" panose="02020603050405020304" pitchFamily="18" charset="0"/>
              </a:rPr>
              <a:t> Using a logistic regression or a neural network as a meta-model to combine predictions from decision trees, support vector machines, and k-nearest neighbors.</a:t>
            </a:r>
            <a:endParaRPr kumimoji="0" lang="en-US" sz="2100" b="0" i="0" u="none" strike="noStrike" kern="1200" cap="none" spc="0" normalizeH="0" baseline="0" noProof="0" dirty="0">
              <a:ln>
                <a:noFill/>
              </a:ln>
              <a:solidFill>
                <a:srgbClr val="444444"/>
              </a:solidFill>
              <a:effectLst/>
              <a:uLnTx/>
              <a:uFillTx/>
              <a:latin typeface="Times New Roman" panose="02020603050405020304" pitchFamily="18" charset="0"/>
              <a:cs typeface="Times New Roman" panose="02020603050405020304" pitchFamily="18" charset="0"/>
            </a:endParaRPr>
          </a:p>
        </p:txBody>
      </p:sp>
      <p:pic>
        <p:nvPicPr>
          <p:cNvPr id="3" name="Picture 2">
            <a:extLst>
              <a:ext uri="{FF2B5EF4-FFF2-40B4-BE49-F238E27FC236}">
                <a16:creationId xmlns:a16="http://schemas.microsoft.com/office/drawing/2014/main" id="{DA74C2D4-C88C-4A88-87D4-F61C0E68B714}"/>
              </a:ext>
            </a:extLst>
          </p:cNvPr>
          <p:cNvPicPr>
            <a:picLocks noChangeAspect="1"/>
          </p:cNvPicPr>
          <p:nvPr/>
        </p:nvPicPr>
        <p:blipFill>
          <a:blip r:embed="rId2"/>
          <a:stretch>
            <a:fillRect/>
          </a:stretch>
        </p:blipFill>
        <p:spPr>
          <a:xfrm>
            <a:off x="6039728" y="1629932"/>
            <a:ext cx="6085453" cy="5107138"/>
          </a:xfrm>
          <a:prstGeom prst="rect">
            <a:avLst/>
          </a:prstGeom>
        </p:spPr>
      </p:pic>
    </p:spTree>
    <p:extLst>
      <p:ext uri="{BB962C8B-B14F-4D97-AF65-F5344CB8AC3E}">
        <p14:creationId xmlns:p14="http://schemas.microsoft.com/office/powerpoint/2010/main" val="23128797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9" name="Group 28">
            <a:extLst>
              <a:ext uri="{FF2B5EF4-FFF2-40B4-BE49-F238E27FC236}">
                <a16:creationId xmlns:a16="http://schemas.microsoft.com/office/drawing/2014/main" id="{7024687B-3153-123C-0A8C-D7D007FAF1B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768"/>
            <a:ext cx="12202175" cy="1519356"/>
            <a:chOff x="-1" y="-29768"/>
            <a:chExt cx="12202175" cy="1519356"/>
          </a:xfrm>
        </p:grpSpPr>
        <p:sp>
          <p:nvSpPr>
            <p:cNvPr id="30" name="Rectangle 29">
              <a:extLst>
                <a:ext uri="{FF2B5EF4-FFF2-40B4-BE49-F238E27FC236}">
                  <a16:creationId xmlns:a16="http://schemas.microsoft.com/office/drawing/2014/main" id="{8D6305F5-7509-0BF5-12D3-30451FCD73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5341412" y="-5371175"/>
              <a:ext cx="1519350" cy="12202174"/>
            </a:xfrm>
            <a:prstGeom prst="rect">
              <a:avLst/>
            </a:prstGeom>
            <a:gradFill>
              <a:gsLst>
                <a:gs pos="0">
                  <a:schemeClr val="accent5"/>
                </a:gs>
                <a:gs pos="100000">
                  <a:schemeClr val="accent2"/>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sp>
          <p:nvSpPr>
            <p:cNvPr id="31" name="Rectangle 30">
              <a:extLst>
                <a:ext uri="{FF2B5EF4-FFF2-40B4-BE49-F238E27FC236}">
                  <a16:creationId xmlns:a16="http://schemas.microsoft.com/office/drawing/2014/main" id="{471C5C7A-6D55-5B27-646E-39C962693C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8917093" y="-1801610"/>
              <a:ext cx="1507122" cy="5063040"/>
            </a:xfrm>
            <a:prstGeom prst="rect">
              <a:avLst/>
            </a:prstGeom>
            <a:gradFill>
              <a:gsLst>
                <a:gs pos="59000">
                  <a:schemeClr val="accent5">
                    <a:lumMod val="60000"/>
                    <a:lumOff val="40000"/>
                    <a:alpha val="0"/>
                  </a:schemeClr>
                </a:gs>
                <a:gs pos="100000">
                  <a:schemeClr val="accent5">
                    <a:lumMod val="60000"/>
                    <a:lumOff val="40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sp>
          <p:nvSpPr>
            <p:cNvPr id="32" name="Rectangle 31">
              <a:extLst>
                <a:ext uri="{FF2B5EF4-FFF2-40B4-BE49-F238E27FC236}">
                  <a16:creationId xmlns:a16="http://schemas.microsoft.com/office/drawing/2014/main" id="{F3B3B1F4-948C-963C-E6EA-60CF7FBFA2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3100712" y="-3130481"/>
              <a:ext cx="1519356" cy="7720782"/>
            </a:xfrm>
            <a:prstGeom prst="rect">
              <a:avLst/>
            </a:prstGeom>
            <a:gradFill>
              <a:gsLst>
                <a:gs pos="29000">
                  <a:schemeClr val="accent5">
                    <a:lumMod val="60000"/>
                    <a:lumOff val="40000"/>
                    <a:alpha val="0"/>
                  </a:schemeClr>
                </a:gs>
                <a:gs pos="100000">
                  <a:schemeClr val="accent5">
                    <a:lumMod val="75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grpSp>
      <p:sp>
        <p:nvSpPr>
          <p:cNvPr id="2" name="Title 1">
            <a:extLst>
              <a:ext uri="{FF2B5EF4-FFF2-40B4-BE49-F238E27FC236}">
                <a16:creationId xmlns:a16="http://schemas.microsoft.com/office/drawing/2014/main" id="{FC0BC77E-E5B6-49EE-937D-1817E1F1FCFD}"/>
              </a:ext>
            </a:extLst>
          </p:cNvPr>
          <p:cNvSpPr>
            <a:spLocks noGrp="1"/>
          </p:cNvSpPr>
          <p:nvPr>
            <p:ph type="title"/>
          </p:nvPr>
        </p:nvSpPr>
        <p:spPr>
          <a:xfrm>
            <a:off x="159657" y="228144"/>
            <a:ext cx="11887199" cy="1078142"/>
          </a:xfrm>
        </p:spPr>
        <p:txBody>
          <a:bodyPr anchor="ctr">
            <a:normAutofit/>
          </a:bodyPr>
          <a:lstStyle/>
          <a:p>
            <a:pPr algn="l" fontAlgn="base"/>
            <a:r>
              <a:rPr lang="en-US" sz="3600" b="1" dirty="0">
                <a:solidFill>
                  <a:schemeClr val="bg1"/>
                </a:solidFill>
                <a:latin typeface="Times New Roman" panose="02020603050405020304" pitchFamily="18" charset="0"/>
                <a:cs typeface="Times New Roman" panose="02020603050405020304" pitchFamily="18" charset="0"/>
              </a:rPr>
              <a:t>Difference Between Bagging, Boosting, and Stacking</a:t>
            </a:r>
          </a:p>
        </p:txBody>
      </p:sp>
      <p:pic>
        <p:nvPicPr>
          <p:cNvPr id="4098" name="Picture 2">
            <a:extLst>
              <a:ext uri="{FF2B5EF4-FFF2-40B4-BE49-F238E27FC236}">
                <a16:creationId xmlns:a16="http://schemas.microsoft.com/office/drawing/2014/main" id="{4588E1CE-9530-41F4-9BF3-3C0E50883C9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9657" y="1735266"/>
            <a:ext cx="11727543" cy="48945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20106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9" name="Group 28">
            <a:extLst>
              <a:ext uri="{FF2B5EF4-FFF2-40B4-BE49-F238E27FC236}">
                <a16:creationId xmlns:a16="http://schemas.microsoft.com/office/drawing/2014/main" id="{7024687B-3153-123C-0A8C-D7D007FAF1B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768"/>
            <a:ext cx="12202175" cy="1519356"/>
            <a:chOff x="-1" y="-29768"/>
            <a:chExt cx="12202175" cy="1519356"/>
          </a:xfrm>
        </p:grpSpPr>
        <p:sp>
          <p:nvSpPr>
            <p:cNvPr id="30" name="Rectangle 29">
              <a:extLst>
                <a:ext uri="{FF2B5EF4-FFF2-40B4-BE49-F238E27FC236}">
                  <a16:creationId xmlns:a16="http://schemas.microsoft.com/office/drawing/2014/main" id="{8D6305F5-7509-0BF5-12D3-30451FCD73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5341412" y="-5371175"/>
              <a:ext cx="1519350" cy="12202174"/>
            </a:xfrm>
            <a:prstGeom prst="rect">
              <a:avLst/>
            </a:prstGeom>
            <a:gradFill>
              <a:gsLst>
                <a:gs pos="0">
                  <a:schemeClr val="accent5"/>
                </a:gs>
                <a:gs pos="100000">
                  <a:schemeClr val="accent2"/>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sp>
          <p:nvSpPr>
            <p:cNvPr id="31" name="Rectangle 30">
              <a:extLst>
                <a:ext uri="{FF2B5EF4-FFF2-40B4-BE49-F238E27FC236}">
                  <a16:creationId xmlns:a16="http://schemas.microsoft.com/office/drawing/2014/main" id="{471C5C7A-6D55-5B27-646E-39C962693C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8917093" y="-1801610"/>
              <a:ext cx="1507122" cy="5063040"/>
            </a:xfrm>
            <a:prstGeom prst="rect">
              <a:avLst/>
            </a:prstGeom>
            <a:gradFill>
              <a:gsLst>
                <a:gs pos="59000">
                  <a:schemeClr val="accent5">
                    <a:lumMod val="60000"/>
                    <a:lumOff val="40000"/>
                    <a:alpha val="0"/>
                  </a:schemeClr>
                </a:gs>
                <a:gs pos="100000">
                  <a:schemeClr val="accent5">
                    <a:lumMod val="60000"/>
                    <a:lumOff val="40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sp>
          <p:nvSpPr>
            <p:cNvPr id="32" name="Rectangle 31">
              <a:extLst>
                <a:ext uri="{FF2B5EF4-FFF2-40B4-BE49-F238E27FC236}">
                  <a16:creationId xmlns:a16="http://schemas.microsoft.com/office/drawing/2014/main" id="{F3B3B1F4-948C-963C-E6EA-60CF7FBFA2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3100712" y="-3130481"/>
              <a:ext cx="1519356" cy="7720782"/>
            </a:xfrm>
            <a:prstGeom prst="rect">
              <a:avLst/>
            </a:prstGeom>
            <a:gradFill>
              <a:gsLst>
                <a:gs pos="29000">
                  <a:schemeClr val="accent5">
                    <a:lumMod val="60000"/>
                    <a:lumOff val="40000"/>
                    <a:alpha val="0"/>
                  </a:schemeClr>
                </a:gs>
                <a:gs pos="100000">
                  <a:schemeClr val="accent5">
                    <a:lumMod val="75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grpSp>
      <p:sp>
        <p:nvSpPr>
          <p:cNvPr id="2" name="Title 1">
            <a:extLst>
              <a:ext uri="{FF2B5EF4-FFF2-40B4-BE49-F238E27FC236}">
                <a16:creationId xmlns:a16="http://schemas.microsoft.com/office/drawing/2014/main" id="{FC0BC77E-E5B6-49EE-937D-1817E1F1FCFD}"/>
              </a:ext>
            </a:extLst>
          </p:cNvPr>
          <p:cNvSpPr>
            <a:spLocks noGrp="1"/>
          </p:cNvSpPr>
          <p:nvPr>
            <p:ph type="title"/>
          </p:nvPr>
        </p:nvSpPr>
        <p:spPr>
          <a:xfrm>
            <a:off x="159657" y="228144"/>
            <a:ext cx="11887199" cy="1078142"/>
          </a:xfrm>
        </p:spPr>
        <p:txBody>
          <a:bodyPr anchor="ctr">
            <a:normAutofit/>
          </a:bodyPr>
          <a:lstStyle/>
          <a:p>
            <a:pPr algn="l" fontAlgn="base"/>
            <a:r>
              <a:rPr lang="en-US" sz="3600" b="1" dirty="0">
                <a:solidFill>
                  <a:schemeClr val="bg1"/>
                </a:solidFill>
                <a:latin typeface="Times New Roman" panose="02020603050405020304" pitchFamily="18" charset="0"/>
                <a:cs typeface="Times New Roman" panose="02020603050405020304" pitchFamily="18" charset="0"/>
              </a:rPr>
              <a:t>Types of Boosting</a:t>
            </a:r>
          </a:p>
        </p:txBody>
      </p:sp>
      <p:pic>
        <p:nvPicPr>
          <p:cNvPr id="3" name="Picture 2">
            <a:extLst>
              <a:ext uri="{FF2B5EF4-FFF2-40B4-BE49-F238E27FC236}">
                <a16:creationId xmlns:a16="http://schemas.microsoft.com/office/drawing/2014/main" id="{3C6164CD-A254-4255-91D7-1D13CDDDC4F4}"/>
              </a:ext>
            </a:extLst>
          </p:cNvPr>
          <p:cNvPicPr>
            <a:picLocks noChangeAspect="1"/>
          </p:cNvPicPr>
          <p:nvPr/>
        </p:nvPicPr>
        <p:blipFill>
          <a:blip r:embed="rId2"/>
          <a:stretch>
            <a:fillRect/>
          </a:stretch>
        </p:blipFill>
        <p:spPr>
          <a:xfrm>
            <a:off x="159657" y="1877990"/>
            <a:ext cx="5936343" cy="4751866"/>
          </a:xfrm>
          <a:prstGeom prst="rect">
            <a:avLst/>
          </a:prstGeom>
        </p:spPr>
      </p:pic>
      <p:pic>
        <p:nvPicPr>
          <p:cNvPr id="5" name="Picture 4">
            <a:extLst>
              <a:ext uri="{FF2B5EF4-FFF2-40B4-BE49-F238E27FC236}">
                <a16:creationId xmlns:a16="http://schemas.microsoft.com/office/drawing/2014/main" id="{6B94C84C-A7F7-46F7-B162-93B9FF835C03}"/>
              </a:ext>
            </a:extLst>
          </p:cNvPr>
          <p:cNvPicPr>
            <a:picLocks noChangeAspect="1"/>
          </p:cNvPicPr>
          <p:nvPr/>
        </p:nvPicPr>
        <p:blipFill>
          <a:blip r:embed="rId3"/>
          <a:stretch>
            <a:fillRect/>
          </a:stretch>
        </p:blipFill>
        <p:spPr>
          <a:xfrm>
            <a:off x="6248549" y="1877991"/>
            <a:ext cx="5798307" cy="4551838"/>
          </a:xfrm>
          <a:prstGeom prst="rect">
            <a:avLst/>
          </a:prstGeom>
        </p:spPr>
      </p:pic>
    </p:spTree>
    <p:extLst>
      <p:ext uri="{BB962C8B-B14F-4D97-AF65-F5344CB8AC3E}">
        <p14:creationId xmlns:p14="http://schemas.microsoft.com/office/powerpoint/2010/main" val="24400048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9" name="Group 28">
            <a:extLst>
              <a:ext uri="{FF2B5EF4-FFF2-40B4-BE49-F238E27FC236}">
                <a16:creationId xmlns:a16="http://schemas.microsoft.com/office/drawing/2014/main" id="{7024687B-3153-123C-0A8C-D7D007FAF1B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768"/>
            <a:ext cx="12202175" cy="1519356"/>
            <a:chOff x="-1" y="-29768"/>
            <a:chExt cx="12202175" cy="1519356"/>
          </a:xfrm>
        </p:grpSpPr>
        <p:sp>
          <p:nvSpPr>
            <p:cNvPr id="30" name="Rectangle 29">
              <a:extLst>
                <a:ext uri="{FF2B5EF4-FFF2-40B4-BE49-F238E27FC236}">
                  <a16:creationId xmlns:a16="http://schemas.microsoft.com/office/drawing/2014/main" id="{8D6305F5-7509-0BF5-12D3-30451FCD73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5341412" y="-5371175"/>
              <a:ext cx="1519350" cy="12202174"/>
            </a:xfrm>
            <a:prstGeom prst="rect">
              <a:avLst/>
            </a:prstGeom>
            <a:gradFill>
              <a:gsLst>
                <a:gs pos="0">
                  <a:schemeClr val="accent5"/>
                </a:gs>
                <a:gs pos="100000">
                  <a:schemeClr val="accent2"/>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sp>
          <p:nvSpPr>
            <p:cNvPr id="31" name="Rectangle 30">
              <a:extLst>
                <a:ext uri="{FF2B5EF4-FFF2-40B4-BE49-F238E27FC236}">
                  <a16:creationId xmlns:a16="http://schemas.microsoft.com/office/drawing/2014/main" id="{471C5C7A-6D55-5B27-646E-39C962693C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8917093" y="-1801610"/>
              <a:ext cx="1507122" cy="5063040"/>
            </a:xfrm>
            <a:prstGeom prst="rect">
              <a:avLst/>
            </a:prstGeom>
            <a:gradFill>
              <a:gsLst>
                <a:gs pos="59000">
                  <a:schemeClr val="accent5">
                    <a:lumMod val="60000"/>
                    <a:lumOff val="40000"/>
                    <a:alpha val="0"/>
                  </a:schemeClr>
                </a:gs>
                <a:gs pos="100000">
                  <a:schemeClr val="accent5">
                    <a:lumMod val="60000"/>
                    <a:lumOff val="40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sp>
          <p:nvSpPr>
            <p:cNvPr id="32" name="Rectangle 31">
              <a:extLst>
                <a:ext uri="{FF2B5EF4-FFF2-40B4-BE49-F238E27FC236}">
                  <a16:creationId xmlns:a16="http://schemas.microsoft.com/office/drawing/2014/main" id="{F3B3B1F4-948C-963C-E6EA-60CF7FBFA2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3100712" y="-3130481"/>
              <a:ext cx="1519356" cy="7720782"/>
            </a:xfrm>
            <a:prstGeom prst="rect">
              <a:avLst/>
            </a:prstGeom>
            <a:gradFill>
              <a:gsLst>
                <a:gs pos="29000">
                  <a:schemeClr val="accent5">
                    <a:lumMod val="60000"/>
                    <a:lumOff val="40000"/>
                    <a:alpha val="0"/>
                  </a:schemeClr>
                </a:gs>
                <a:gs pos="100000">
                  <a:schemeClr val="accent5">
                    <a:lumMod val="75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grpSp>
      <p:sp>
        <p:nvSpPr>
          <p:cNvPr id="2" name="Title 1">
            <a:extLst>
              <a:ext uri="{FF2B5EF4-FFF2-40B4-BE49-F238E27FC236}">
                <a16:creationId xmlns:a16="http://schemas.microsoft.com/office/drawing/2014/main" id="{FC0BC77E-E5B6-49EE-937D-1817E1F1FCFD}"/>
              </a:ext>
            </a:extLst>
          </p:cNvPr>
          <p:cNvSpPr>
            <a:spLocks noGrp="1"/>
          </p:cNvSpPr>
          <p:nvPr>
            <p:ph type="title"/>
          </p:nvPr>
        </p:nvSpPr>
        <p:spPr>
          <a:xfrm>
            <a:off x="159657" y="228144"/>
            <a:ext cx="11887199" cy="1078142"/>
          </a:xfrm>
        </p:spPr>
        <p:txBody>
          <a:bodyPr anchor="ctr">
            <a:normAutofit/>
          </a:bodyPr>
          <a:lstStyle/>
          <a:p>
            <a:pPr algn="l" fontAlgn="base"/>
            <a:r>
              <a:rPr lang="en-US" sz="3600" b="1" dirty="0">
                <a:solidFill>
                  <a:schemeClr val="bg1"/>
                </a:solidFill>
                <a:latin typeface="Times New Roman" panose="02020603050405020304" pitchFamily="18" charset="0"/>
                <a:cs typeface="Times New Roman" panose="02020603050405020304" pitchFamily="18" charset="0"/>
              </a:rPr>
              <a:t>AdaBoost</a:t>
            </a:r>
          </a:p>
        </p:txBody>
      </p:sp>
      <p:sp>
        <p:nvSpPr>
          <p:cNvPr id="10" name="TextBox 9">
            <a:extLst>
              <a:ext uri="{FF2B5EF4-FFF2-40B4-BE49-F238E27FC236}">
                <a16:creationId xmlns:a16="http://schemas.microsoft.com/office/drawing/2014/main" id="{9A576558-FFD6-41B4-8188-CAA94EE8A82B}"/>
              </a:ext>
            </a:extLst>
          </p:cNvPr>
          <p:cNvSpPr txBox="1"/>
          <p:nvPr/>
        </p:nvSpPr>
        <p:spPr>
          <a:xfrm>
            <a:off x="100175" y="1529824"/>
            <a:ext cx="7620606" cy="5262979"/>
          </a:xfrm>
          <a:prstGeom prst="rect">
            <a:avLst/>
          </a:prstGeom>
          <a:noFill/>
        </p:spPr>
        <p:txBody>
          <a:bodyPr wrap="square">
            <a:spAutoFit/>
          </a:bodyPr>
          <a:lstStyle/>
          <a:p>
            <a:pPr marL="285750" indent="-285750" algn="just">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It works by adjusting the weights of each training sample based on the classification accuracy of the previous models. </a:t>
            </a:r>
          </a:p>
          <a:p>
            <a:pPr marL="285750" indent="-285750" algn="just">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If a sample is misclassified, its weight is increased, so the next model focuses more on that difficult case.</a:t>
            </a:r>
          </a:p>
          <a:p>
            <a:pPr marL="285750" indent="-285750" algn="just">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It effectively reduces bias and variance making it useful for classification tasks, but it can be sensitive to noisy data and outliers.</a:t>
            </a:r>
          </a:p>
          <a:p>
            <a:pPr algn="just"/>
            <a:endParaRPr lang="en-US" sz="1600" dirty="0">
              <a:latin typeface="Times New Roman" panose="02020603050405020304" pitchFamily="18" charset="0"/>
              <a:cs typeface="Times New Roman" panose="02020603050405020304" pitchFamily="18" charset="0"/>
            </a:endParaRPr>
          </a:p>
          <a:p>
            <a:pPr algn="just"/>
            <a:r>
              <a:rPr lang="en-US" sz="1600" dirty="0">
                <a:solidFill>
                  <a:srgbClr val="FF0000"/>
                </a:solidFill>
                <a:latin typeface="Times New Roman" panose="02020603050405020304" pitchFamily="18" charset="0"/>
                <a:cs typeface="Times New Roman" panose="02020603050405020304" pitchFamily="18" charset="0"/>
              </a:rPr>
              <a:t>Working:</a:t>
            </a:r>
          </a:p>
          <a:p>
            <a:pPr marL="285750" indent="-285750" algn="just">
              <a:buFont typeface="Arial" panose="020B0604020202020204" pitchFamily="34" charset="0"/>
              <a:buChar char="•"/>
            </a:pPr>
            <a:endParaRPr lang="en-US" sz="1600" dirty="0">
              <a:latin typeface="Times New Roman" panose="02020603050405020304" pitchFamily="18" charset="0"/>
              <a:cs typeface="Times New Roman" panose="02020603050405020304" pitchFamily="18" charset="0"/>
            </a:endParaRPr>
          </a:p>
          <a:p>
            <a:pPr algn="just"/>
            <a:r>
              <a:rPr lang="en-US" sz="1600" dirty="0">
                <a:latin typeface="Times New Roman" panose="02020603050405020304" pitchFamily="18" charset="0"/>
                <a:cs typeface="Times New Roman" panose="02020603050405020304" pitchFamily="18" charset="0"/>
              </a:rPr>
              <a:t>1) Initialize Weights:</a:t>
            </a:r>
          </a:p>
          <a:p>
            <a:pPr marL="633413" lvl="1" indent="-176213" algn="just">
              <a:buFont typeface="Arial" panose="020B0604020202020204" pitchFamily="34" charset="0"/>
              <a:buChar char="•"/>
              <a:tabLst>
                <a:tab pos="633413" algn="l"/>
              </a:tabLst>
            </a:pPr>
            <a:r>
              <a:rPr lang="en-US" sz="1600" dirty="0">
                <a:latin typeface="Times New Roman" panose="02020603050405020304" pitchFamily="18" charset="0"/>
                <a:cs typeface="Times New Roman" panose="02020603050405020304" pitchFamily="18" charset="0"/>
              </a:rPr>
              <a:t>All training samples are given equal weights initially.</a:t>
            </a:r>
          </a:p>
          <a:p>
            <a:pPr algn="just"/>
            <a:r>
              <a:rPr lang="en-US" sz="1600" dirty="0">
                <a:latin typeface="Times New Roman" panose="02020603050405020304" pitchFamily="18" charset="0"/>
                <a:cs typeface="Times New Roman" panose="02020603050405020304" pitchFamily="18" charset="0"/>
              </a:rPr>
              <a:t>2) Train Weak Learner:</a:t>
            </a:r>
          </a:p>
          <a:p>
            <a:pPr marL="633413" lvl="1" indent="-176213" algn="just">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A weak learner (e.g., a decision stump) is trained on the weighted dataset.</a:t>
            </a:r>
          </a:p>
          <a:p>
            <a:pPr algn="just"/>
            <a:r>
              <a:rPr lang="en-US" sz="1600" dirty="0">
                <a:latin typeface="Times New Roman" panose="02020603050405020304" pitchFamily="18" charset="0"/>
                <a:cs typeface="Times New Roman" panose="02020603050405020304" pitchFamily="18" charset="0"/>
              </a:rPr>
              <a:t>3) Evaluate &amp; Update Weights:</a:t>
            </a:r>
          </a:p>
          <a:p>
            <a:pPr marL="633413" indent="-182563" algn="just">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Misclassified samples are given higher weights.</a:t>
            </a:r>
          </a:p>
          <a:p>
            <a:pPr marL="633413" indent="-182563" algn="just">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Correctly classified samples are given lower weights.</a:t>
            </a:r>
          </a:p>
          <a:p>
            <a:pPr marL="633413" indent="-182563" algn="just">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This forces the next weak learner to focus more on the harder cases.</a:t>
            </a:r>
          </a:p>
          <a:p>
            <a:pPr algn="just"/>
            <a:r>
              <a:rPr lang="en-US" sz="1600" dirty="0">
                <a:latin typeface="Times New Roman" panose="02020603050405020304" pitchFamily="18" charset="0"/>
                <a:cs typeface="Times New Roman" panose="02020603050405020304" pitchFamily="18" charset="0"/>
              </a:rPr>
              <a:t>4) Combine Weak Learners:</a:t>
            </a:r>
          </a:p>
          <a:p>
            <a:pPr marL="633413" indent="-182563" algn="just">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Each weak learner is assigned a weight based on its accuracy.</a:t>
            </a:r>
          </a:p>
          <a:p>
            <a:pPr marL="633413" indent="-182563" algn="just">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Final prediction is made by weighted majority voting (for classification) or weighted sum (for regression).</a:t>
            </a:r>
          </a:p>
        </p:txBody>
      </p:sp>
      <p:pic>
        <p:nvPicPr>
          <p:cNvPr id="11" name="Picture 2" descr="Boosting Algorithms ">
            <a:extLst>
              <a:ext uri="{FF2B5EF4-FFF2-40B4-BE49-F238E27FC236}">
                <a16:creationId xmlns:a16="http://schemas.microsoft.com/office/drawing/2014/main" id="{14871A8E-6B76-451E-9F72-EA47D6347BC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63840" y="1572028"/>
            <a:ext cx="4227984" cy="50578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497660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9" name="Group 28">
            <a:extLst>
              <a:ext uri="{FF2B5EF4-FFF2-40B4-BE49-F238E27FC236}">
                <a16:creationId xmlns:a16="http://schemas.microsoft.com/office/drawing/2014/main" id="{7024687B-3153-123C-0A8C-D7D007FAF1B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768"/>
            <a:ext cx="12202175" cy="1519356"/>
            <a:chOff x="-1" y="-29768"/>
            <a:chExt cx="12202175" cy="1519356"/>
          </a:xfrm>
        </p:grpSpPr>
        <p:sp>
          <p:nvSpPr>
            <p:cNvPr id="30" name="Rectangle 29">
              <a:extLst>
                <a:ext uri="{FF2B5EF4-FFF2-40B4-BE49-F238E27FC236}">
                  <a16:creationId xmlns:a16="http://schemas.microsoft.com/office/drawing/2014/main" id="{8D6305F5-7509-0BF5-12D3-30451FCD73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5341412" y="-5371175"/>
              <a:ext cx="1519350" cy="12202174"/>
            </a:xfrm>
            <a:prstGeom prst="rect">
              <a:avLst/>
            </a:prstGeom>
            <a:gradFill>
              <a:gsLst>
                <a:gs pos="0">
                  <a:schemeClr val="accent5"/>
                </a:gs>
                <a:gs pos="100000">
                  <a:schemeClr val="accent2"/>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sp>
          <p:nvSpPr>
            <p:cNvPr id="31" name="Rectangle 30">
              <a:extLst>
                <a:ext uri="{FF2B5EF4-FFF2-40B4-BE49-F238E27FC236}">
                  <a16:creationId xmlns:a16="http://schemas.microsoft.com/office/drawing/2014/main" id="{471C5C7A-6D55-5B27-646E-39C962693C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8917093" y="-1801610"/>
              <a:ext cx="1507122" cy="5063040"/>
            </a:xfrm>
            <a:prstGeom prst="rect">
              <a:avLst/>
            </a:prstGeom>
            <a:gradFill>
              <a:gsLst>
                <a:gs pos="59000">
                  <a:schemeClr val="accent5">
                    <a:lumMod val="60000"/>
                    <a:lumOff val="40000"/>
                    <a:alpha val="0"/>
                  </a:schemeClr>
                </a:gs>
                <a:gs pos="100000">
                  <a:schemeClr val="accent5">
                    <a:lumMod val="60000"/>
                    <a:lumOff val="40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sp>
          <p:nvSpPr>
            <p:cNvPr id="32" name="Rectangle 31">
              <a:extLst>
                <a:ext uri="{FF2B5EF4-FFF2-40B4-BE49-F238E27FC236}">
                  <a16:creationId xmlns:a16="http://schemas.microsoft.com/office/drawing/2014/main" id="{F3B3B1F4-948C-963C-E6EA-60CF7FBFA2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3100712" y="-3130481"/>
              <a:ext cx="1519356" cy="7720782"/>
            </a:xfrm>
            <a:prstGeom prst="rect">
              <a:avLst/>
            </a:prstGeom>
            <a:gradFill>
              <a:gsLst>
                <a:gs pos="29000">
                  <a:schemeClr val="accent5">
                    <a:lumMod val="60000"/>
                    <a:lumOff val="40000"/>
                    <a:alpha val="0"/>
                  </a:schemeClr>
                </a:gs>
                <a:gs pos="100000">
                  <a:schemeClr val="accent5">
                    <a:lumMod val="75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grpSp>
      <p:sp>
        <p:nvSpPr>
          <p:cNvPr id="2" name="Title 1">
            <a:extLst>
              <a:ext uri="{FF2B5EF4-FFF2-40B4-BE49-F238E27FC236}">
                <a16:creationId xmlns:a16="http://schemas.microsoft.com/office/drawing/2014/main" id="{FC0BC77E-E5B6-49EE-937D-1817E1F1FCFD}"/>
              </a:ext>
            </a:extLst>
          </p:cNvPr>
          <p:cNvSpPr>
            <a:spLocks noGrp="1"/>
          </p:cNvSpPr>
          <p:nvPr>
            <p:ph type="title"/>
          </p:nvPr>
        </p:nvSpPr>
        <p:spPr>
          <a:xfrm>
            <a:off x="159657" y="228144"/>
            <a:ext cx="11887199" cy="1078142"/>
          </a:xfrm>
        </p:spPr>
        <p:txBody>
          <a:bodyPr anchor="ctr">
            <a:normAutofit/>
          </a:bodyPr>
          <a:lstStyle/>
          <a:p>
            <a:pPr algn="l" fontAlgn="base"/>
            <a:r>
              <a:rPr lang="en-US" sz="3600" b="1" dirty="0">
                <a:solidFill>
                  <a:schemeClr val="bg1"/>
                </a:solidFill>
                <a:latin typeface="Times New Roman" panose="02020603050405020304" pitchFamily="18" charset="0"/>
                <a:cs typeface="Times New Roman" panose="02020603050405020304" pitchFamily="18" charset="0"/>
              </a:rPr>
              <a:t>Gradient Boost</a:t>
            </a:r>
          </a:p>
        </p:txBody>
      </p:sp>
      <p:sp>
        <p:nvSpPr>
          <p:cNvPr id="9" name="TextBox 8">
            <a:extLst>
              <a:ext uri="{FF2B5EF4-FFF2-40B4-BE49-F238E27FC236}">
                <a16:creationId xmlns:a16="http://schemas.microsoft.com/office/drawing/2014/main" id="{11D02324-1E64-4444-B2C3-0DE03C7CA3AB}"/>
              </a:ext>
            </a:extLst>
          </p:cNvPr>
          <p:cNvSpPr txBox="1"/>
          <p:nvPr/>
        </p:nvSpPr>
        <p:spPr>
          <a:xfrm>
            <a:off x="155160" y="1789937"/>
            <a:ext cx="5693205" cy="4524315"/>
          </a:xfrm>
          <a:prstGeom prst="rect">
            <a:avLst/>
          </a:prstGeom>
          <a:noFill/>
        </p:spPr>
        <p:txBody>
          <a:bodyPr wrap="square">
            <a:spAutoFit/>
          </a:bodyPr>
          <a:lstStyle/>
          <a:p>
            <a:r>
              <a:rPr lang="en-US" b="1" dirty="0"/>
              <a:t>Description</a:t>
            </a:r>
            <a:r>
              <a:rPr lang="en-US" dirty="0"/>
              <a:t>: Gradient Boosting uses a gradient descent-like procedure to minimize the error of the model. Each new model is trained to correct the residual errors (the difference between actual and predicted values) of the previous model.</a:t>
            </a:r>
          </a:p>
          <a:p>
            <a:pPr marL="266700" indent="-266700" algn="just">
              <a:buFont typeface="Arial" panose="020B0604020202020204" pitchFamily="34" charset="0"/>
              <a:buChar char="•"/>
            </a:pPr>
            <a:r>
              <a:rPr lang="en-US" b="1" dirty="0"/>
              <a:t>Key Characteristics</a:t>
            </a:r>
            <a:r>
              <a:rPr lang="en-US" dirty="0"/>
              <a:t>:</a:t>
            </a:r>
          </a:p>
          <a:p>
            <a:pPr marL="717550" lvl="1" indent="-266700" algn="just">
              <a:buFont typeface="Arial" panose="020B0604020202020204" pitchFamily="34" charset="0"/>
              <a:buChar char="•"/>
            </a:pPr>
            <a:r>
              <a:rPr lang="en-US" dirty="0"/>
              <a:t>Focuses on minimizing the loss function.</a:t>
            </a:r>
          </a:p>
          <a:p>
            <a:pPr marL="717550" lvl="1" indent="-266700" algn="just">
              <a:buFont typeface="Arial" panose="020B0604020202020204" pitchFamily="34" charset="0"/>
              <a:buChar char="•"/>
            </a:pPr>
            <a:r>
              <a:rPr lang="en-US" dirty="0"/>
              <a:t>Uses gradient descent to adjust predictions and correct errors.</a:t>
            </a:r>
          </a:p>
          <a:p>
            <a:pPr marL="717550" lvl="1" indent="-266700" algn="just">
              <a:buFont typeface="Arial" panose="020B0604020202020204" pitchFamily="34" charset="0"/>
              <a:buChar char="•"/>
            </a:pPr>
            <a:r>
              <a:rPr lang="en-US" dirty="0"/>
              <a:t>Models are added sequentially to improve performance.</a:t>
            </a:r>
          </a:p>
          <a:p>
            <a:pPr marL="266700" indent="-266700" algn="just">
              <a:buFont typeface="Arial" panose="020B0604020202020204" pitchFamily="34" charset="0"/>
              <a:buChar char="•"/>
            </a:pPr>
            <a:r>
              <a:rPr lang="en-US" b="1" dirty="0"/>
              <a:t>Use Case</a:t>
            </a:r>
            <a:r>
              <a:rPr lang="en-US" dirty="0"/>
              <a:t>: Commonly used in both classification and regression tasks.</a:t>
            </a:r>
          </a:p>
          <a:p>
            <a:pPr marL="266700" indent="-266700" algn="just">
              <a:buFont typeface="Arial" panose="020B0604020202020204" pitchFamily="34" charset="0"/>
              <a:buChar char="•"/>
            </a:pPr>
            <a:r>
              <a:rPr lang="en-US" b="1" dirty="0"/>
              <a:t>Example</a:t>
            </a:r>
            <a:r>
              <a:rPr lang="en-US" dirty="0"/>
              <a:t>: Gradient Boosting is widely used in structured/tabular datasets for tasks like fraud detection and ranking (e.g., search engines).</a:t>
            </a:r>
          </a:p>
        </p:txBody>
      </p:sp>
      <p:pic>
        <p:nvPicPr>
          <p:cNvPr id="6146" name="Picture 2" descr="Diagram depicting boosting in the context of ensemble learning.">
            <a:extLst>
              <a:ext uri="{FF2B5EF4-FFF2-40B4-BE49-F238E27FC236}">
                <a16:creationId xmlns:a16="http://schemas.microsoft.com/office/drawing/2014/main" id="{BC9D6179-9F72-4DC8-9E7D-8A6C21B8EA5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92837" y="1789937"/>
            <a:ext cx="5936566" cy="45243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10823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9" name="Group 28">
            <a:extLst>
              <a:ext uri="{FF2B5EF4-FFF2-40B4-BE49-F238E27FC236}">
                <a16:creationId xmlns:a16="http://schemas.microsoft.com/office/drawing/2014/main" id="{7024687B-3153-123C-0A8C-D7D007FAF1B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768"/>
            <a:ext cx="12202175" cy="1519356"/>
            <a:chOff x="-1" y="-29768"/>
            <a:chExt cx="12202175" cy="1519356"/>
          </a:xfrm>
        </p:grpSpPr>
        <p:sp>
          <p:nvSpPr>
            <p:cNvPr id="30" name="Rectangle 29">
              <a:extLst>
                <a:ext uri="{FF2B5EF4-FFF2-40B4-BE49-F238E27FC236}">
                  <a16:creationId xmlns:a16="http://schemas.microsoft.com/office/drawing/2014/main" id="{8D6305F5-7509-0BF5-12D3-30451FCD73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5341412" y="-5371175"/>
              <a:ext cx="1519350" cy="12202174"/>
            </a:xfrm>
            <a:prstGeom prst="rect">
              <a:avLst/>
            </a:prstGeom>
            <a:gradFill>
              <a:gsLst>
                <a:gs pos="0">
                  <a:schemeClr val="accent5"/>
                </a:gs>
                <a:gs pos="100000">
                  <a:schemeClr val="accent2"/>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sp>
          <p:nvSpPr>
            <p:cNvPr id="31" name="Rectangle 30">
              <a:extLst>
                <a:ext uri="{FF2B5EF4-FFF2-40B4-BE49-F238E27FC236}">
                  <a16:creationId xmlns:a16="http://schemas.microsoft.com/office/drawing/2014/main" id="{471C5C7A-6D55-5B27-646E-39C962693C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8917093" y="-1801610"/>
              <a:ext cx="1507122" cy="5063040"/>
            </a:xfrm>
            <a:prstGeom prst="rect">
              <a:avLst/>
            </a:prstGeom>
            <a:gradFill>
              <a:gsLst>
                <a:gs pos="59000">
                  <a:schemeClr val="accent5">
                    <a:lumMod val="60000"/>
                    <a:lumOff val="40000"/>
                    <a:alpha val="0"/>
                  </a:schemeClr>
                </a:gs>
                <a:gs pos="100000">
                  <a:schemeClr val="accent5">
                    <a:lumMod val="60000"/>
                    <a:lumOff val="40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sp>
          <p:nvSpPr>
            <p:cNvPr id="32" name="Rectangle 31">
              <a:extLst>
                <a:ext uri="{FF2B5EF4-FFF2-40B4-BE49-F238E27FC236}">
                  <a16:creationId xmlns:a16="http://schemas.microsoft.com/office/drawing/2014/main" id="{F3B3B1F4-948C-963C-E6EA-60CF7FBFA2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3100712" y="-3130481"/>
              <a:ext cx="1519356" cy="7720782"/>
            </a:xfrm>
            <a:prstGeom prst="rect">
              <a:avLst/>
            </a:prstGeom>
            <a:gradFill>
              <a:gsLst>
                <a:gs pos="29000">
                  <a:schemeClr val="accent5">
                    <a:lumMod val="60000"/>
                    <a:lumOff val="40000"/>
                    <a:alpha val="0"/>
                  </a:schemeClr>
                </a:gs>
                <a:gs pos="100000">
                  <a:schemeClr val="accent5">
                    <a:lumMod val="75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grpSp>
      <p:sp>
        <p:nvSpPr>
          <p:cNvPr id="2" name="Title 1">
            <a:extLst>
              <a:ext uri="{FF2B5EF4-FFF2-40B4-BE49-F238E27FC236}">
                <a16:creationId xmlns:a16="http://schemas.microsoft.com/office/drawing/2014/main" id="{FC0BC77E-E5B6-49EE-937D-1817E1F1FCFD}"/>
              </a:ext>
            </a:extLst>
          </p:cNvPr>
          <p:cNvSpPr>
            <a:spLocks noGrp="1"/>
          </p:cNvSpPr>
          <p:nvPr>
            <p:ph type="title"/>
          </p:nvPr>
        </p:nvSpPr>
        <p:spPr>
          <a:xfrm>
            <a:off x="159657" y="228144"/>
            <a:ext cx="11887199" cy="1078142"/>
          </a:xfrm>
        </p:spPr>
        <p:txBody>
          <a:bodyPr anchor="ctr">
            <a:normAutofit/>
          </a:bodyPr>
          <a:lstStyle/>
          <a:p>
            <a:pPr algn="l" fontAlgn="base"/>
            <a:r>
              <a:rPr lang="en-US" sz="3600" b="1" dirty="0">
                <a:solidFill>
                  <a:schemeClr val="bg1"/>
                </a:solidFill>
                <a:latin typeface="Times New Roman" panose="02020603050405020304" pitchFamily="18" charset="0"/>
                <a:cs typeface="Times New Roman" panose="02020603050405020304" pitchFamily="18" charset="0"/>
              </a:rPr>
              <a:t>Extreme Gradient (XG) Boost</a:t>
            </a:r>
          </a:p>
        </p:txBody>
      </p:sp>
      <p:sp>
        <p:nvSpPr>
          <p:cNvPr id="10" name="TextBox 9">
            <a:extLst>
              <a:ext uri="{FF2B5EF4-FFF2-40B4-BE49-F238E27FC236}">
                <a16:creationId xmlns:a16="http://schemas.microsoft.com/office/drawing/2014/main" id="{95D3E4AB-F38E-4C24-9000-98055B0FE3E9}"/>
              </a:ext>
            </a:extLst>
          </p:cNvPr>
          <p:cNvSpPr txBox="1"/>
          <p:nvPr/>
        </p:nvSpPr>
        <p:spPr>
          <a:xfrm>
            <a:off x="155160" y="1712028"/>
            <a:ext cx="5708611" cy="5078313"/>
          </a:xfrm>
          <a:prstGeom prst="rect">
            <a:avLst/>
          </a:prstGeom>
          <a:noFill/>
        </p:spPr>
        <p:txBody>
          <a:bodyPr wrap="square">
            <a:spAutoFit/>
          </a:bodyPr>
          <a:lstStyle/>
          <a:p>
            <a:r>
              <a:rPr lang="en-US" b="1" dirty="0"/>
              <a:t>3. Extreme Gradient Boosting (</a:t>
            </a:r>
            <a:r>
              <a:rPr lang="en-US" b="1" dirty="0" err="1"/>
              <a:t>XGBoost</a:t>
            </a:r>
            <a:r>
              <a:rPr lang="en-US" b="1" dirty="0"/>
              <a:t>)</a:t>
            </a:r>
          </a:p>
          <a:p>
            <a:pPr marL="266700" indent="-266700" algn="just">
              <a:buFont typeface="Arial" panose="020B0604020202020204" pitchFamily="34" charset="0"/>
              <a:buChar char="•"/>
            </a:pPr>
            <a:r>
              <a:rPr lang="en-US" b="1" dirty="0"/>
              <a:t>Description</a:t>
            </a:r>
            <a:r>
              <a:rPr lang="en-US" dirty="0"/>
              <a:t>: </a:t>
            </a:r>
            <a:r>
              <a:rPr lang="en-US" dirty="0" err="1"/>
              <a:t>XGBoost</a:t>
            </a:r>
            <a:r>
              <a:rPr lang="en-US" dirty="0"/>
              <a:t> is an enhanced version of Gradient Boosting that includes additional features like regularization to prevent overfitting, parallelized computations, and optimized performance for large datasets.</a:t>
            </a:r>
          </a:p>
          <a:p>
            <a:pPr marL="266700" indent="-266700" algn="just">
              <a:buFont typeface="Arial" panose="020B0604020202020204" pitchFamily="34" charset="0"/>
              <a:buChar char="•"/>
            </a:pPr>
            <a:r>
              <a:rPr lang="en-US" b="1" dirty="0"/>
              <a:t>Key Characteristics</a:t>
            </a:r>
            <a:r>
              <a:rPr lang="en-US" dirty="0"/>
              <a:t>:</a:t>
            </a:r>
          </a:p>
          <a:p>
            <a:pPr marL="717550" lvl="1" indent="-182563" algn="just">
              <a:buFont typeface="Arial" panose="020B0604020202020204" pitchFamily="34" charset="0"/>
              <a:buChar char="•"/>
            </a:pPr>
            <a:r>
              <a:rPr lang="en-US" dirty="0"/>
              <a:t>Faster and more efficient than traditional Gradient Boosting.</a:t>
            </a:r>
          </a:p>
          <a:p>
            <a:pPr marL="717550" lvl="1" indent="-182563" algn="just">
              <a:buFont typeface="Arial" panose="020B0604020202020204" pitchFamily="34" charset="0"/>
              <a:buChar char="•"/>
            </a:pPr>
            <a:r>
              <a:rPr lang="en-US" dirty="0"/>
              <a:t>Includes regularization (L1 and L2) to prevent overfitting.</a:t>
            </a:r>
          </a:p>
          <a:p>
            <a:pPr marL="717550" lvl="1" indent="-182563" algn="just">
              <a:buFont typeface="Arial" panose="020B0604020202020204" pitchFamily="34" charset="0"/>
              <a:buChar char="•"/>
            </a:pPr>
            <a:r>
              <a:rPr lang="en-US" dirty="0"/>
              <a:t>Handles missing values better and provides built-in cross-validation.</a:t>
            </a:r>
          </a:p>
          <a:p>
            <a:pPr marL="266700" indent="-266700" algn="just">
              <a:buFont typeface="Arial" panose="020B0604020202020204" pitchFamily="34" charset="0"/>
              <a:buChar char="•"/>
            </a:pPr>
            <a:r>
              <a:rPr lang="en-US" b="1" dirty="0"/>
              <a:t>Use Case</a:t>
            </a:r>
            <a:r>
              <a:rPr lang="en-US" dirty="0"/>
              <a:t>: Highly effective in data science competitions like Kaggle and machine learning tasks involving large datasets.</a:t>
            </a:r>
          </a:p>
          <a:p>
            <a:pPr marL="266700" indent="-266700" algn="just">
              <a:buFont typeface="Arial" panose="020B0604020202020204" pitchFamily="34" charset="0"/>
              <a:buChar char="•"/>
            </a:pPr>
            <a:r>
              <a:rPr lang="en-US" b="1" dirty="0"/>
              <a:t>Example</a:t>
            </a:r>
            <a:r>
              <a:rPr lang="en-US" dirty="0"/>
              <a:t>: Widely used in predictive modeling tasks like customer churn prediction and sales forecasting.</a:t>
            </a:r>
          </a:p>
        </p:txBody>
      </p:sp>
      <p:pic>
        <p:nvPicPr>
          <p:cNvPr id="11" name="Picture 4" descr="XGBoost (extreme gradient-boosting) algorithm structure [31].">
            <a:extLst>
              <a:ext uri="{FF2B5EF4-FFF2-40B4-BE49-F238E27FC236}">
                <a16:creationId xmlns:a16="http://schemas.microsoft.com/office/drawing/2014/main" id="{DFAAFA49-5464-47D2-BF3F-AED42746AC8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82949" y="1851780"/>
            <a:ext cx="5753891" cy="44474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0813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9" name="Group 28">
            <a:extLst>
              <a:ext uri="{FF2B5EF4-FFF2-40B4-BE49-F238E27FC236}">
                <a16:creationId xmlns:a16="http://schemas.microsoft.com/office/drawing/2014/main" id="{7024687B-3153-123C-0A8C-D7D007FAF1B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768"/>
            <a:ext cx="12202175" cy="1519356"/>
            <a:chOff x="-1" y="-29768"/>
            <a:chExt cx="12202175" cy="1519356"/>
          </a:xfrm>
        </p:grpSpPr>
        <p:sp>
          <p:nvSpPr>
            <p:cNvPr id="30" name="Rectangle 29">
              <a:extLst>
                <a:ext uri="{FF2B5EF4-FFF2-40B4-BE49-F238E27FC236}">
                  <a16:creationId xmlns:a16="http://schemas.microsoft.com/office/drawing/2014/main" id="{8D6305F5-7509-0BF5-12D3-30451FCD73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5341412" y="-5371175"/>
              <a:ext cx="1519350" cy="12202174"/>
            </a:xfrm>
            <a:prstGeom prst="rect">
              <a:avLst/>
            </a:prstGeom>
            <a:gradFill>
              <a:gsLst>
                <a:gs pos="0">
                  <a:schemeClr val="accent5"/>
                </a:gs>
                <a:gs pos="100000">
                  <a:schemeClr val="accent2"/>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sp>
          <p:nvSpPr>
            <p:cNvPr id="31" name="Rectangle 30">
              <a:extLst>
                <a:ext uri="{FF2B5EF4-FFF2-40B4-BE49-F238E27FC236}">
                  <a16:creationId xmlns:a16="http://schemas.microsoft.com/office/drawing/2014/main" id="{471C5C7A-6D55-5B27-646E-39C962693C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8917093" y="-1801610"/>
              <a:ext cx="1507122" cy="5063040"/>
            </a:xfrm>
            <a:prstGeom prst="rect">
              <a:avLst/>
            </a:prstGeom>
            <a:gradFill>
              <a:gsLst>
                <a:gs pos="59000">
                  <a:schemeClr val="accent5">
                    <a:lumMod val="60000"/>
                    <a:lumOff val="40000"/>
                    <a:alpha val="0"/>
                  </a:schemeClr>
                </a:gs>
                <a:gs pos="100000">
                  <a:schemeClr val="accent5">
                    <a:lumMod val="60000"/>
                    <a:lumOff val="40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sp>
          <p:nvSpPr>
            <p:cNvPr id="32" name="Rectangle 31">
              <a:extLst>
                <a:ext uri="{FF2B5EF4-FFF2-40B4-BE49-F238E27FC236}">
                  <a16:creationId xmlns:a16="http://schemas.microsoft.com/office/drawing/2014/main" id="{F3B3B1F4-948C-963C-E6EA-60CF7FBFA2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3100712" y="-3130481"/>
              <a:ext cx="1519356" cy="7720782"/>
            </a:xfrm>
            <a:prstGeom prst="rect">
              <a:avLst/>
            </a:prstGeom>
            <a:gradFill>
              <a:gsLst>
                <a:gs pos="29000">
                  <a:schemeClr val="accent5">
                    <a:lumMod val="60000"/>
                    <a:lumOff val="40000"/>
                    <a:alpha val="0"/>
                  </a:schemeClr>
                </a:gs>
                <a:gs pos="100000">
                  <a:schemeClr val="accent5">
                    <a:lumMod val="75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grpSp>
      <p:sp>
        <p:nvSpPr>
          <p:cNvPr id="9" name="Title 1">
            <a:extLst>
              <a:ext uri="{FF2B5EF4-FFF2-40B4-BE49-F238E27FC236}">
                <a16:creationId xmlns:a16="http://schemas.microsoft.com/office/drawing/2014/main" id="{11567AB7-FC3E-4DEF-8DC5-D1AEDB9456A9}"/>
              </a:ext>
            </a:extLst>
          </p:cNvPr>
          <p:cNvSpPr>
            <a:spLocks noGrp="1"/>
          </p:cNvSpPr>
          <p:nvPr>
            <p:ph type="title"/>
          </p:nvPr>
        </p:nvSpPr>
        <p:spPr>
          <a:xfrm>
            <a:off x="155160" y="228144"/>
            <a:ext cx="11108982" cy="1003532"/>
          </a:xfrm>
        </p:spPr>
        <p:txBody>
          <a:bodyPr anchor="ctr">
            <a:normAutofit fontScale="90000"/>
          </a:bodyPr>
          <a:lstStyle/>
          <a:p>
            <a:pPr algn="l" fontAlgn="base"/>
            <a:r>
              <a:rPr lang="en-US" sz="3600" b="1" dirty="0">
                <a:solidFill>
                  <a:schemeClr val="bg1"/>
                </a:solidFill>
                <a:latin typeface="Times New Roman" panose="02020603050405020304" pitchFamily="18" charset="0"/>
                <a:cs typeface="Times New Roman" panose="02020603050405020304" pitchFamily="18" charset="0"/>
              </a:rPr>
              <a:t>Difference Between AdaBoost, Gradient Boost, and XG Boost</a:t>
            </a:r>
          </a:p>
        </p:txBody>
      </p:sp>
      <p:graphicFrame>
        <p:nvGraphicFramePr>
          <p:cNvPr id="2" name="Table 1">
            <a:extLst>
              <a:ext uri="{FF2B5EF4-FFF2-40B4-BE49-F238E27FC236}">
                <a16:creationId xmlns:a16="http://schemas.microsoft.com/office/drawing/2014/main" id="{4A2E9B3B-56AC-4FAB-9912-2701C38DE2A0}"/>
              </a:ext>
            </a:extLst>
          </p:cNvPr>
          <p:cNvGraphicFramePr>
            <a:graphicFrameLocks noGrp="1"/>
          </p:cNvGraphicFramePr>
          <p:nvPr/>
        </p:nvGraphicFramePr>
        <p:xfrm>
          <a:off x="56272" y="1366662"/>
          <a:ext cx="12070079" cy="5449517"/>
        </p:xfrm>
        <a:graphic>
          <a:graphicData uri="http://schemas.openxmlformats.org/drawingml/2006/table">
            <a:tbl>
              <a:tblPr>
                <a:tableStyleId>{5C22544A-7EE6-4342-B048-85BDC9FD1C3A}</a:tableStyleId>
              </a:tblPr>
              <a:tblGrid>
                <a:gridCol w="2090569">
                  <a:extLst>
                    <a:ext uri="{9D8B030D-6E8A-4147-A177-3AD203B41FA5}">
                      <a16:colId xmlns:a16="http://schemas.microsoft.com/office/drawing/2014/main" val="3295571429"/>
                    </a:ext>
                  </a:extLst>
                </a:gridCol>
                <a:gridCol w="2978076">
                  <a:extLst>
                    <a:ext uri="{9D8B030D-6E8A-4147-A177-3AD203B41FA5}">
                      <a16:colId xmlns:a16="http://schemas.microsoft.com/office/drawing/2014/main" val="3528591086"/>
                    </a:ext>
                  </a:extLst>
                </a:gridCol>
                <a:gridCol w="3096409">
                  <a:extLst>
                    <a:ext uri="{9D8B030D-6E8A-4147-A177-3AD203B41FA5}">
                      <a16:colId xmlns:a16="http://schemas.microsoft.com/office/drawing/2014/main" val="2789224722"/>
                    </a:ext>
                  </a:extLst>
                </a:gridCol>
                <a:gridCol w="3905025">
                  <a:extLst>
                    <a:ext uri="{9D8B030D-6E8A-4147-A177-3AD203B41FA5}">
                      <a16:colId xmlns:a16="http://schemas.microsoft.com/office/drawing/2014/main" val="1426888457"/>
                    </a:ext>
                  </a:extLst>
                </a:gridCol>
              </a:tblGrid>
              <a:tr h="138216">
                <a:tc>
                  <a:txBody>
                    <a:bodyPr/>
                    <a:lstStyle/>
                    <a:p>
                      <a:pPr algn="ctr" fontAlgn="ctr"/>
                      <a:r>
                        <a:rPr lang="en-IN" sz="1200" b="1" u="none" strike="noStrike" dirty="0">
                          <a:solidFill>
                            <a:srgbClr val="FF0000"/>
                          </a:solidFill>
                          <a:effectLst/>
                          <a:latin typeface="Times New Roman" panose="02020603050405020304" pitchFamily="18" charset="0"/>
                          <a:cs typeface="Times New Roman" panose="02020603050405020304" pitchFamily="18" charset="0"/>
                        </a:rPr>
                        <a:t>Aspect</a:t>
                      </a:r>
                      <a:endParaRPr lang="en-IN" sz="1200" b="1" i="0" u="none" strike="noStrike" dirty="0">
                        <a:solidFill>
                          <a:srgbClr val="FF0000"/>
                        </a:solidFill>
                        <a:effectLst/>
                        <a:latin typeface="Times New Roman" panose="02020603050405020304" pitchFamily="18" charset="0"/>
                        <a:cs typeface="Times New Roman" panose="02020603050405020304" pitchFamily="18" charset="0"/>
                      </a:endParaRPr>
                    </a:p>
                  </a:txBody>
                  <a:tcPr marL="5725" marR="5725" marT="5725" marB="0" anchor="ctr"/>
                </a:tc>
                <a:tc>
                  <a:txBody>
                    <a:bodyPr/>
                    <a:lstStyle/>
                    <a:p>
                      <a:pPr algn="ctr" fontAlgn="ctr"/>
                      <a:r>
                        <a:rPr lang="en-IN" sz="1200" b="1" u="none" strike="noStrike" dirty="0">
                          <a:solidFill>
                            <a:srgbClr val="FF0000"/>
                          </a:solidFill>
                          <a:effectLst/>
                          <a:latin typeface="Times New Roman" panose="02020603050405020304" pitchFamily="18" charset="0"/>
                          <a:cs typeface="Times New Roman" panose="02020603050405020304" pitchFamily="18" charset="0"/>
                        </a:rPr>
                        <a:t>AdaBoost</a:t>
                      </a:r>
                      <a:endParaRPr lang="en-IN" sz="1200" b="1" i="0" u="none" strike="noStrike" dirty="0">
                        <a:solidFill>
                          <a:srgbClr val="FF0000"/>
                        </a:solidFill>
                        <a:effectLst/>
                        <a:latin typeface="Times New Roman" panose="02020603050405020304" pitchFamily="18" charset="0"/>
                        <a:cs typeface="Times New Roman" panose="02020603050405020304" pitchFamily="18" charset="0"/>
                      </a:endParaRPr>
                    </a:p>
                  </a:txBody>
                  <a:tcPr marL="5725" marR="5725" marT="5725" marB="0" anchor="ctr"/>
                </a:tc>
                <a:tc>
                  <a:txBody>
                    <a:bodyPr/>
                    <a:lstStyle/>
                    <a:p>
                      <a:pPr algn="ctr" fontAlgn="ctr"/>
                      <a:r>
                        <a:rPr lang="en-IN" sz="1200" b="1" u="none" strike="noStrike" dirty="0">
                          <a:solidFill>
                            <a:srgbClr val="FF0000"/>
                          </a:solidFill>
                          <a:effectLst/>
                          <a:latin typeface="Times New Roman" panose="02020603050405020304" pitchFamily="18" charset="0"/>
                          <a:cs typeface="Times New Roman" panose="02020603050405020304" pitchFamily="18" charset="0"/>
                        </a:rPr>
                        <a:t>Gradient Boosting</a:t>
                      </a:r>
                      <a:endParaRPr lang="en-IN" sz="1200" b="1" i="0" u="none" strike="noStrike" dirty="0">
                        <a:solidFill>
                          <a:srgbClr val="FF0000"/>
                        </a:solidFill>
                        <a:effectLst/>
                        <a:latin typeface="Times New Roman" panose="02020603050405020304" pitchFamily="18" charset="0"/>
                        <a:cs typeface="Times New Roman" panose="02020603050405020304" pitchFamily="18" charset="0"/>
                      </a:endParaRPr>
                    </a:p>
                  </a:txBody>
                  <a:tcPr marL="5725" marR="5725" marT="5725" marB="0" anchor="ctr"/>
                </a:tc>
                <a:tc>
                  <a:txBody>
                    <a:bodyPr/>
                    <a:lstStyle/>
                    <a:p>
                      <a:pPr algn="ctr" fontAlgn="ctr"/>
                      <a:r>
                        <a:rPr lang="en-IN" sz="1200" b="1" u="none" strike="noStrike" dirty="0" err="1">
                          <a:solidFill>
                            <a:srgbClr val="FF0000"/>
                          </a:solidFill>
                          <a:effectLst/>
                          <a:latin typeface="Times New Roman" panose="02020603050405020304" pitchFamily="18" charset="0"/>
                          <a:cs typeface="Times New Roman" panose="02020603050405020304" pitchFamily="18" charset="0"/>
                        </a:rPr>
                        <a:t>XGBoost</a:t>
                      </a:r>
                      <a:endParaRPr lang="en-IN" sz="1200" b="1" i="0" u="none" strike="noStrike" dirty="0">
                        <a:solidFill>
                          <a:srgbClr val="FF0000"/>
                        </a:solidFill>
                        <a:effectLst/>
                        <a:latin typeface="Times New Roman" panose="02020603050405020304" pitchFamily="18" charset="0"/>
                        <a:cs typeface="Times New Roman" panose="02020603050405020304" pitchFamily="18" charset="0"/>
                      </a:endParaRPr>
                    </a:p>
                  </a:txBody>
                  <a:tcPr marL="5725" marR="5725" marT="5725" marB="0" anchor="ctr"/>
                </a:tc>
                <a:extLst>
                  <a:ext uri="{0D108BD9-81ED-4DB2-BD59-A6C34878D82A}">
                    <a16:rowId xmlns:a16="http://schemas.microsoft.com/office/drawing/2014/main" val="4094373252"/>
                  </a:ext>
                </a:extLst>
              </a:tr>
              <a:tr h="276430">
                <a:tc>
                  <a:txBody>
                    <a:bodyPr/>
                    <a:lstStyle/>
                    <a:p>
                      <a:pPr algn="ctr" fontAlgn="ctr"/>
                      <a:r>
                        <a:rPr lang="en-IN" sz="1200" b="1" u="none" strike="noStrike" dirty="0">
                          <a:solidFill>
                            <a:srgbClr val="FF0000"/>
                          </a:solidFill>
                          <a:effectLst/>
                          <a:latin typeface="Times New Roman" panose="02020603050405020304" pitchFamily="18" charset="0"/>
                          <a:cs typeface="Times New Roman" panose="02020603050405020304" pitchFamily="18" charset="0"/>
                        </a:rPr>
                        <a:t>Weak Learner</a:t>
                      </a:r>
                      <a:endParaRPr lang="en-IN" sz="1200" b="1" i="0" u="none" strike="noStrike" dirty="0">
                        <a:solidFill>
                          <a:srgbClr val="FF0000"/>
                        </a:solidFill>
                        <a:effectLst/>
                        <a:latin typeface="Times New Roman" panose="02020603050405020304" pitchFamily="18" charset="0"/>
                        <a:cs typeface="Times New Roman" panose="02020603050405020304" pitchFamily="18" charset="0"/>
                      </a:endParaRPr>
                    </a:p>
                  </a:txBody>
                  <a:tcPr marL="5725" marR="5725" marT="5725" marB="0" anchor="ctr"/>
                </a:tc>
                <a:tc>
                  <a:txBody>
                    <a:bodyPr/>
                    <a:lstStyle/>
                    <a:p>
                      <a:pPr algn="ctr" fontAlgn="ctr"/>
                      <a:r>
                        <a:rPr lang="en-US" sz="1200" u="none" strike="noStrike" dirty="0">
                          <a:effectLst/>
                          <a:latin typeface="Times New Roman" panose="02020603050405020304" pitchFamily="18" charset="0"/>
                          <a:cs typeface="Times New Roman" panose="02020603050405020304" pitchFamily="18" charset="0"/>
                        </a:rPr>
                        <a:t>Primarily decision stumps (simple trees with 1 split)</a:t>
                      </a:r>
                      <a:endParaRPr lang="en-US"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725" marR="5725" marT="5725" marB="0" anchor="ctr"/>
                </a:tc>
                <a:tc>
                  <a:txBody>
                    <a:bodyPr/>
                    <a:lstStyle/>
                    <a:p>
                      <a:pPr algn="ctr" fontAlgn="ctr"/>
                      <a:r>
                        <a:rPr lang="en-US" sz="1200" u="none" strike="noStrike">
                          <a:effectLst/>
                          <a:latin typeface="Times New Roman" panose="02020603050405020304" pitchFamily="18" charset="0"/>
                          <a:cs typeface="Times New Roman" panose="02020603050405020304" pitchFamily="18" charset="0"/>
                        </a:rPr>
                        <a:t>Typically decision trees (more complex than AdaBoost)</a:t>
                      </a:r>
                      <a:endParaRPr lang="en-US" sz="1200" b="0" i="0" u="none" strike="noStrike">
                        <a:solidFill>
                          <a:srgbClr val="000000"/>
                        </a:solidFill>
                        <a:effectLst/>
                        <a:latin typeface="Times New Roman" panose="02020603050405020304" pitchFamily="18" charset="0"/>
                        <a:cs typeface="Times New Roman" panose="02020603050405020304" pitchFamily="18" charset="0"/>
                      </a:endParaRPr>
                    </a:p>
                  </a:txBody>
                  <a:tcPr marL="5725" marR="5725" marT="5725" marB="0" anchor="ctr"/>
                </a:tc>
                <a:tc>
                  <a:txBody>
                    <a:bodyPr/>
                    <a:lstStyle/>
                    <a:p>
                      <a:pPr algn="ctr" fontAlgn="ctr"/>
                      <a:r>
                        <a:rPr lang="en-US" sz="1200" u="none" strike="noStrike" dirty="0">
                          <a:effectLst/>
                          <a:latin typeface="Times New Roman" panose="02020603050405020304" pitchFamily="18" charset="0"/>
                          <a:cs typeface="Times New Roman" panose="02020603050405020304" pitchFamily="18" charset="0"/>
                        </a:rPr>
                        <a:t>Decision trees with additional regularization features</a:t>
                      </a:r>
                      <a:endParaRPr lang="en-US"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725" marR="5725" marT="5725" marB="0" anchor="ctr"/>
                </a:tc>
                <a:extLst>
                  <a:ext uri="{0D108BD9-81ED-4DB2-BD59-A6C34878D82A}">
                    <a16:rowId xmlns:a16="http://schemas.microsoft.com/office/drawing/2014/main" val="1961287417"/>
                  </a:ext>
                </a:extLst>
              </a:tr>
              <a:tr h="414646">
                <a:tc>
                  <a:txBody>
                    <a:bodyPr/>
                    <a:lstStyle/>
                    <a:p>
                      <a:pPr algn="ctr" fontAlgn="ctr"/>
                      <a:r>
                        <a:rPr lang="en-IN" sz="1200" b="1" u="none" strike="noStrike">
                          <a:solidFill>
                            <a:srgbClr val="FF0000"/>
                          </a:solidFill>
                          <a:effectLst/>
                          <a:latin typeface="Times New Roman" panose="02020603050405020304" pitchFamily="18" charset="0"/>
                          <a:cs typeface="Times New Roman" panose="02020603050405020304" pitchFamily="18" charset="0"/>
                        </a:rPr>
                        <a:t>Weighting of Instances</a:t>
                      </a:r>
                      <a:endParaRPr lang="en-IN" sz="1200" b="1" i="0" u="none" strike="noStrike">
                        <a:solidFill>
                          <a:srgbClr val="FF0000"/>
                        </a:solidFill>
                        <a:effectLst/>
                        <a:latin typeface="Times New Roman" panose="02020603050405020304" pitchFamily="18" charset="0"/>
                        <a:cs typeface="Times New Roman" panose="02020603050405020304" pitchFamily="18" charset="0"/>
                      </a:endParaRPr>
                    </a:p>
                  </a:txBody>
                  <a:tcPr marL="5725" marR="5725" marT="5725" marB="0" anchor="ctr"/>
                </a:tc>
                <a:tc>
                  <a:txBody>
                    <a:bodyPr/>
                    <a:lstStyle/>
                    <a:p>
                      <a:pPr algn="ctr" fontAlgn="ctr"/>
                      <a:r>
                        <a:rPr lang="en-US" sz="1200" u="none" strike="noStrike">
                          <a:effectLst/>
                          <a:latin typeface="Times New Roman" panose="02020603050405020304" pitchFamily="18" charset="0"/>
                          <a:cs typeface="Times New Roman" panose="02020603050405020304" pitchFamily="18" charset="0"/>
                        </a:rPr>
                        <a:t>Emphasizes misclassified instances by increasing their weights in each iteration</a:t>
                      </a:r>
                      <a:endParaRPr lang="en-US" sz="1200" b="0" i="0" u="none" strike="noStrike">
                        <a:solidFill>
                          <a:srgbClr val="000000"/>
                        </a:solidFill>
                        <a:effectLst/>
                        <a:latin typeface="Times New Roman" panose="02020603050405020304" pitchFamily="18" charset="0"/>
                        <a:cs typeface="Times New Roman" panose="02020603050405020304" pitchFamily="18" charset="0"/>
                      </a:endParaRPr>
                    </a:p>
                  </a:txBody>
                  <a:tcPr marL="5725" marR="5725" marT="5725" marB="0" anchor="ctr"/>
                </a:tc>
                <a:tc>
                  <a:txBody>
                    <a:bodyPr/>
                    <a:lstStyle/>
                    <a:p>
                      <a:pPr algn="ctr" fontAlgn="ctr"/>
                      <a:r>
                        <a:rPr lang="en-US" sz="1200" u="none" strike="noStrike">
                          <a:effectLst/>
                          <a:latin typeface="Times New Roman" panose="02020603050405020304" pitchFamily="18" charset="0"/>
                          <a:cs typeface="Times New Roman" panose="02020603050405020304" pitchFamily="18" charset="0"/>
                        </a:rPr>
                        <a:t>Focuses on minimizing residual errors using gradient descent</a:t>
                      </a:r>
                      <a:endParaRPr lang="en-US" sz="1200" b="0" i="0" u="none" strike="noStrike">
                        <a:solidFill>
                          <a:srgbClr val="000000"/>
                        </a:solidFill>
                        <a:effectLst/>
                        <a:latin typeface="Times New Roman" panose="02020603050405020304" pitchFamily="18" charset="0"/>
                        <a:cs typeface="Times New Roman" panose="02020603050405020304" pitchFamily="18" charset="0"/>
                      </a:endParaRPr>
                    </a:p>
                  </a:txBody>
                  <a:tcPr marL="5725" marR="5725" marT="5725" marB="0" anchor="ctr"/>
                </a:tc>
                <a:tc>
                  <a:txBody>
                    <a:bodyPr/>
                    <a:lstStyle/>
                    <a:p>
                      <a:pPr algn="ctr" fontAlgn="ctr"/>
                      <a:r>
                        <a:rPr lang="en-US" sz="1200" u="none" strike="noStrike">
                          <a:effectLst/>
                          <a:latin typeface="Times New Roman" panose="02020603050405020304" pitchFamily="18" charset="0"/>
                          <a:cs typeface="Times New Roman" panose="02020603050405020304" pitchFamily="18" charset="0"/>
                        </a:rPr>
                        <a:t>Gradient descent but with additional optimizations like regularization</a:t>
                      </a:r>
                      <a:endParaRPr lang="en-US" sz="1200" b="0" i="0" u="none" strike="noStrike">
                        <a:solidFill>
                          <a:srgbClr val="000000"/>
                        </a:solidFill>
                        <a:effectLst/>
                        <a:latin typeface="Times New Roman" panose="02020603050405020304" pitchFamily="18" charset="0"/>
                        <a:cs typeface="Times New Roman" panose="02020603050405020304" pitchFamily="18" charset="0"/>
                      </a:endParaRPr>
                    </a:p>
                  </a:txBody>
                  <a:tcPr marL="5725" marR="5725" marT="5725" marB="0" anchor="ctr"/>
                </a:tc>
                <a:extLst>
                  <a:ext uri="{0D108BD9-81ED-4DB2-BD59-A6C34878D82A}">
                    <a16:rowId xmlns:a16="http://schemas.microsoft.com/office/drawing/2014/main" val="3169602102"/>
                  </a:ext>
                </a:extLst>
              </a:tr>
              <a:tr h="414646">
                <a:tc>
                  <a:txBody>
                    <a:bodyPr/>
                    <a:lstStyle/>
                    <a:p>
                      <a:pPr algn="ctr" fontAlgn="ctr"/>
                      <a:r>
                        <a:rPr lang="en-IN" sz="1200" b="1" u="none" strike="noStrike">
                          <a:solidFill>
                            <a:srgbClr val="FF0000"/>
                          </a:solidFill>
                          <a:effectLst/>
                          <a:latin typeface="Times New Roman" panose="02020603050405020304" pitchFamily="18" charset="0"/>
                          <a:cs typeface="Times New Roman" panose="02020603050405020304" pitchFamily="18" charset="0"/>
                        </a:rPr>
                        <a:t>Error Correction</a:t>
                      </a:r>
                      <a:endParaRPr lang="en-IN" sz="1200" b="1" i="0" u="none" strike="noStrike">
                        <a:solidFill>
                          <a:srgbClr val="FF0000"/>
                        </a:solidFill>
                        <a:effectLst/>
                        <a:latin typeface="Times New Roman" panose="02020603050405020304" pitchFamily="18" charset="0"/>
                        <a:cs typeface="Times New Roman" panose="02020603050405020304" pitchFamily="18" charset="0"/>
                      </a:endParaRPr>
                    </a:p>
                  </a:txBody>
                  <a:tcPr marL="5725" marR="5725" marT="5725" marB="0" anchor="ctr"/>
                </a:tc>
                <a:tc>
                  <a:txBody>
                    <a:bodyPr/>
                    <a:lstStyle/>
                    <a:p>
                      <a:pPr algn="ctr" fontAlgn="ctr"/>
                      <a:r>
                        <a:rPr lang="en-US" sz="1200" u="none" strike="noStrike">
                          <a:effectLst/>
                          <a:latin typeface="Times New Roman" panose="02020603050405020304" pitchFamily="18" charset="0"/>
                          <a:cs typeface="Times New Roman" panose="02020603050405020304" pitchFamily="18" charset="0"/>
                        </a:rPr>
                        <a:t>Corrects misclassified instances by increasing their weight in the next iteration</a:t>
                      </a:r>
                      <a:endParaRPr lang="en-US" sz="1200" b="0" i="0" u="none" strike="noStrike">
                        <a:solidFill>
                          <a:srgbClr val="000000"/>
                        </a:solidFill>
                        <a:effectLst/>
                        <a:latin typeface="Times New Roman" panose="02020603050405020304" pitchFamily="18" charset="0"/>
                        <a:cs typeface="Times New Roman" panose="02020603050405020304" pitchFamily="18" charset="0"/>
                      </a:endParaRPr>
                    </a:p>
                  </a:txBody>
                  <a:tcPr marL="5725" marR="5725" marT="5725" marB="0" anchor="ctr"/>
                </a:tc>
                <a:tc>
                  <a:txBody>
                    <a:bodyPr/>
                    <a:lstStyle/>
                    <a:p>
                      <a:pPr algn="ctr" fontAlgn="ctr"/>
                      <a:r>
                        <a:rPr lang="en-US" sz="1200" u="none" strike="noStrike">
                          <a:effectLst/>
                          <a:latin typeface="Times New Roman" panose="02020603050405020304" pitchFamily="18" charset="0"/>
                          <a:cs typeface="Times New Roman" panose="02020603050405020304" pitchFamily="18" charset="0"/>
                        </a:rPr>
                        <a:t>Trains new models to correct the residual errors of the previous models</a:t>
                      </a:r>
                      <a:endParaRPr lang="en-US" sz="1200" b="0" i="0" u="none" strike="noStrike">
                        <a:solidFill>
                          <a:srgbClr val="000000"/>
                        </a:solidFill>
                        <a:effectLst/>
                        <a:latin typeface="Times New Roman" panose="02020603050405020304" pitchFamily="18" charset="0"/>
                        <a:cs typeface="Times New Roman" panose="02020603050405020304" pitchFamily="18" charset="0"/>
                      </a:endParaRPr>
                    </a:p>
                  </a:txBody>
                  <a:tcPr marL="5725" marR="5725" marT="5725" marB="0" anchor="ctr"/>
                </a:tc>
                <a:tc>
                  <a:txBody>
                    <a:bodyPr/>
                    <a:lstStyle/>
                    <a:p>
                      <a:pPr algn="ctr" fontAlgn="ctr"/>
                      <a:r>
                        <a:rPr lang="en-US" sz="1200" u="none" strike="noStrike">
                          <a:effectLst/>
                          <a:latin typeface="Times New Roman" panose="02020603050405020304" pitchFamily="18" charset="0"/>
                          <a:cs typeface="Times New Roman" panose="02020603050405020304" pitchFamily="18" charset="0"/>
                        </a:rPr>
                        <a:t>Corrects residual errors, but with faster convergence due to optimizations</a:t>
                      </a:r>
                      <a:endParaRPr lang="en-US" sz="1200" b="0" i="0" u="none" strike="noStrike">
                        <a:solidFill>
                          <a:srgbClr val="000000"/>
                        </a:solidFill>
                        <a:effectLst/>
                        <a:latin typeface="Times New Roman" panose="02020603050405020304" pitchFamily="18" charset="0"/>
                        <a:cs typeface="Times New Roman" panose="02020603050405020304" pitchFamily="18" charset="0"/>
                      </a:endParaRPr>
                    </a:p>
                  </a:txBody>
                  <a:tcPr marL="5725" marR="5725" marT="5725" marB="0" anchor="ctr"/>
                </a:tc>
                <a:extLst>
                  <a:ext uri="{0D108BD9-81ED-4DB2-BD59-A6C34878D82A}">
                    <a16:rowId xmlns:a16="http://schemas.microsoft.com/office/drawing/2014/main" val="17262023"/>
                  </a:ext>
                </a:extLst>
              </a:tr>
              <a:tr h="414646">
                <a:tc>
                  <a:txBody>
                    <a:bodyPr/>
                    <a:lstStyle/>
                    <a:p>
                      <a:pPr algn="ctr" fontAlgn="ctr"/>
                      <a:r>
                        <a:rPr lang="en-IN" sz="1200" b="1" u="none" strike="noStrike" dirty="0">
                          <a:solidFill>
                            <a:srgbClr val="FF0000"/>
                          </a:solidFill>
                          <a:effectLst/>
                          <a:latin typeface="Times New Roman" panose="02020603050405020304" pitchFamily="18" charset="0"/>
                          <a:cs typeface="Times New Roman" panose="02020603050405020304" pitchFamily="18" charset="0"/>
                        </a:rPr>
                        <a:t>Loss Function</a:t>
                      </a:r>
                      <a:endParaRPr lang="en-IN" sz="1200" b="1" i="0" u="none" strike="noStrike" dirty="0">
                        <a:solidFill>
                          <a:srgbClr val="FF0000"/>
                        </a:solidFill>
                        <a:effectLst/>
                        <a:latin typeface="Times New Roman" panose="02020603050405020304" pitchFamily="18" charset="0"/>
                        <a:cs typeface="Times New Roman" panose="02020603050405020304" pitchFamily="18" charset="0"/>
                      </a:endParaRPr>
                    </a:p>
                  </a:txBody>
                  <a:tcPr marL="5725" marR="5725" marT="5725" marB="0" anchor="ctr"/>
                </a:tc>
                <a:tc>
                  <a:txBody>
                    <a:bodyPr/>
                    <a:lstStyle/>
                    <a:p>
                      <a:pPr algn="ctr" fontAlgn="ctr"/>
                      <a:r>
                        <a:rPr lang="en-IN" sz="1200" u="none" strike="noStrike">
                          <a:effectLst/>
                          <a:latin typeface="Times New Roman" panose="02020603050405020304" pitchFamily="18" charset="0"/>
                          <a:cs typeface="Times New Roman" panose="02020603050405020304" pitchFamily="18" charset="0"/>
                        </a:rPr>
                        <a:t>Exponential loss function</a:t>
                      </a:r>
                      <a:endParaRPr lang="en-IN" sz="1200" b="0" i="0" u="none" strike="noStrike">
                        <a:solidFill>
                          <a:srgbClr val="000000"/>
                        </a:solidFill>
                        <a:effectLst/>
                        <a:latin typeface="Times New Roman" panose="02020603050405020304" pitchFamily="18" charset="0"/>
                        <a:cs typeface="Times New Roman" panose="02020603050405020304" pitchFamily="18" charset="0"/>
                      </a:endParaRPr>
                    </a:p>
                  </a:txBody>
                  <a:tcPr marL="5725" marR="5725" marT="5725" marB="0" anchor="ctr"/>
                </a:tc>
                <a:tc>
                  <a:txBody>
                    <a:bodyPr/>
                    <a:lstStyle/>
                    <a:p>
                      <a:pPr algn="ctr" fontAlgn="ctr"/>
                      <a:r>
                        <a:rPr lang="en-US" sz="1200" u="none" strike="noStrike">
                          <a:effectLst/>
                          <a:latin typeface="Times New Roman" panose="02020603050405020304" pitchFamily="18" charset="0"/>
                          <a:cs typeface="Times New Roman" panose="02020603050405020304" pitchFamily="18" charset="0"/>
                        </a:rPr>
                        <a:t>Any differentiable loss function (e.g., MSE for regression, log-loss for classification)</a:t>
                      </a:r>
                      <a:endParaRPr lang="en-US" sz="1200" b="0" i="0" u="none" strike="noStrike">
                        <a:solidFill>
                          <a:srgbClr val="000000"/>
                        </a:solidFill>
                        <a:effectLst/>
                        <a:latin typeface="Times New Roman" panose="02020603050405020304" pitchFamily="18" charset="0"/>
                        <a:cs typeface="Times New Roman" panose="02020603050405020304" pitchFamily="18" charset="0"/>
                      </a:endParaRPr>
                    </a:p>
                  </a:txBody>
                  <a:tcPr marL="5725" marR="5725" marT="5725" marB="0" anchor="ctr"/>
                </a:tc>
                <a:tc>
                  <a:txBody>
                    <a:bodyPr/>
                    <a:lstStyle/>
                    <a:p>
                      <a:pPr algn="ctr" fontAlgn="ctr"/>
                      <a:r>
                        <a:rPr lang="en-US" sz="1200" u="none" strike="noStrike">
                          <a:effectLst/>
                          <a:latin typeface="Times New Roman" panose="02020603050405020304" pitchFamily="18" charset="0"/>
                          <a:cs typeface="Times New Roman" panose="02020603050405020304" pitchFamily="18" charset="0"/>
                        </a:rPr>
                        <a:t>Same as Gradient Boosting, but more efficient handling of the loss</a:t>
                      </a:r>
                      <a:endParaRPr lang="en-US" sz="1200" b="0" i="0" u="none" strike="noStrike">
                        <a:solidFill>
                          <a:srgbClr val="000000"/>
                        </a:solidFill>
                        <a:effectLst/>
                        <a:latin typeface="Times New Roman" panose="02020603050405020304" pitchFamily="18" charset="0"/>
                        <a:cs typeface="Times New Roman" panose="02020603050405020304" pitchFamily="18" charset="0"/>
                      </a:endParaRPr>
                    </a:p>
                  </a:txBody>
                  <a:tcPr marL="5725" marR="5725" marT="5725" marB="0" anchor="ctr"/>
                </a:tc>
                <a:extLst>
                  <a:ext uri="{0D108BD9-81ED-4DB2-BD59-A6C34878D82A}">
                    <a16:rowId xmlns:a16="http://schemas.microsoft.com/office/drawing/2014/main" val="1281491766"/>
                  </a:ext>
                </a:extLst>
              </a:tr>
              <a:tr h="552861">
                <a:tc>
                  <a:txBody>
                    <a:bodyPr/>
                    <a:lstStyle/>
                    <a:p>
                      <a:pPr algn="ctr" fontAlgn="ctr"/>
                      <a:r>
                        <a:rPr lang="en-IN" sz="1200" b="1" u="none" strike="noStrike" dirty="0">
                          <a:solidFill>
                            <a:srgbClr val="FF0000"/>
                          </a:solidFill>
                          <a:effectLst/>
                          <a:latin typeface="Times New Roman" panose="02020603050405020304" pitchFamily="18" charset="0"/>
                          <a:cs typeface="Times New Roman" panose="02020603050405020304" pitchFamily="18" charset="0"/>
                        </a:rPr>
                        <a:t>Learning Rate</a:t>
                      </a:r>
                      <a:endParaRPr lang="en-IN" sz="1200" b="1" i="0" u="none" strike="noStrike" dirty="0">
                        <a:solidFill>
                          <a:srgbClr val="FF0000"/>
                        </a:solidFill>
                        <a:effectLst/>
                        <a:latin typeface="Times New Roman" panose="02020603050405020304" pitchFamily="18" charset="0"/>
                        <a:cs typeface="Times New Roman" panose="02020603050405020304" pitchFamily="18" charset="0"/>
                      </a:endParaRPr>
                    </a:p>
                  </a:txBody>
                  <a:tcPr marL="5725" marR="5725" marT="5725" marB="0" anchor="ctr"/>
                </a:tc>
                <a:tc>
                  <a:txBody>
                    <a:bodyPr/>
                    <a:lstStyle/>
                    <a:p>
                      <a:pPr algn="ctr" fontAlgn="ctr"/>
                      <a:r>
                        <a:rPr lang="en-US" sz="1200" u="none" strike="noStrike">
                          <a:effectLst/>
                          <a:latin typeface="Times New Roman" panose="02020603050405020304" pitchFamily="18" charset="0"/>
                          <a:cs typeface="Times New Roman" panose="02020603050405020304" pitchFamily="18" charset="0"/>
                        </a:rPr>
                        <a:t>Not explicitly part of AdaBoost, but implicitly influenced by the weighting mechanism</a:t>
                      </a:r>
                      <a:endParaRPr lang="en-US" sz="1200" b="0" i="0" u="none" strike="noStrike">
                        <a:solidFill>
                          <a:srgbClr val="000000"/>
                        </a:solidFill>
                        <a:effectLst/>
                        <a:latin typeface="Times New Roman" panose="02020603050405020304" pitchFamily="18" charset="0"/>
                        <a:cs typeface="Times New Roman" panose="02020603050405020304" pitchFamily="18" charset="0"/>
                      </a:endParaRPr>
                    </a:p>
                  </a:txBody>
                  <a:tcPr marL="5725" marR="5725" marT="5725" marB="0" anchor="ctr"/>
                </a:tc>
                <a:tc>
                  <a:txBody>
                    <a:bodyPr/>
                    <a:lstStyle/>
                    <a:p>
                      <a:pPr algn="ctr" fontAlgn="ctr"/>
                      <a:r>
                        <a:rPr lang="en-US" sz="1200" u="none" strike="noStrike">
                          <a:effectLst/>
                          <a:latin typeface="Times New Roman" panose="02020603050405020304" pitchFamily="18" charset="0"/>
                          <a:cs typeface="Times New Roman" panose="02020603050405020304" pitchFamily="18" charset="0"/>
                        </a:rPr>
                        <a:t>Explicit learning rate controls the contribution of each model to the final prediction</a:t>
                      </a:r>
                      <a:endParaRPr lang="en-US" sz="1200" b="0" i="0" u="none" strike="noStrike">
                        <a:solidFill>
                          <a:srgbClr val="000000"/>
                        </a:solidFill>
                        <a:effectLst/>
                        <a:latin typeface="Times New Roman" panose="02020603050405020304" pitchFamily="18" charset="0"/>
                        <a:cs typeface="Times New Roman" panose="02020603050405020304" pitchFamily="18" charset="0"/>
                      </a:endParaRPr>
                    </a:p>
                  </a:txBody>
                  <a:tcPr marL="5725" marR="5725" marT="5725" marB="0" anchor="ctr"/>
                </a:tc>
                <a:tc>
                  <a:txBody>
                    <a:bodyPr/>
                    <a:lstStyle/>
                    <a:p>
                      <a:pPr algn="ctr" fontAlgn="ctr"/>
                      <a:r>
                        <a:rPr lang="en-US" sz="1200" u="none" strike="noStrike">
                          <a:effectLst/>
                          <a:latin typeface="Times New Roman" panose="02020603050405020304" pitchFamily="18" charset="0"/>
                          <a:cs typeface="Times New Roman" panose="02020603050405020304" pitchFamily="18" charset="0"/>
                        </a:rPr>
                        <a:t>Explicit learning rate with additional regularization terms</a:t>
                      </a:r>
                      <a:endParaRPr lang="en-US" sz="1200" b="0" i="0" u="none" strike="noStrike">
                        <a:solidFill>
                          <a:srgbClr val="000000"/>
                        </a:solidFill>
                        <a:effectLst/>
                        <a:latin typeface="Times New Roman" panose="02020603050405020304" pitchFamily="18" charset="0"/>
                        <a:cs typeface="Times New Roman" panose="02020603050405020304" pitchFamily="18" charset="0"/>
                      </a:endParaRPr>
                    </a:p>
                  </a:txBody>
                  <a:tcPr marL="5725" marR="5725" marT="5725" marB="0" anchor="ctr"/>
                </a:tc>
                <a:extLst>
                  <a:ext uri="{0D108BD9-81ED-4DB2-BD59-A6C34878D82A}">
                    <a16:rowId xmlns:a16="http://schemas.microsoft.com/office/drawing/2014/main" val="4211328430"/>
                  </a:ext>
                </a:extLst>
              </a:tr>
              <a:tr h="414646">
                <a:tc>
                  <a:txBody>
                    <a:bodyPr/>
                    <a:lstStyle/>
                    <a:p>
                      <a:pPr algn="ctr" fontAlgn="ctr"/>
                      <a:r>
                        <a:rPr lang="en-IN" sz="1200" b="1" u="none" strike="noStrike" dirty="0">
                          <a:solidFill>
                            <a:srgbClr val="FF0000"/>
                          </a:solidFill>
                          <a:effectLst/>
                          <a:latin typeface="Times New Roman" panose="02020603050405020304" pitchFamily="18" charset="0"/>
                          <a:cs typeface="Times New Roman" panose="02020603050405020304" pitchFamily="18" charset="0"/>
                        </a:rPr>
                        <a:t>Overfitting Prevention</a:t>
                      </a:r>
                      <a:endParaRPr lang="en-IN" sz="1200" b="1" i="0" u="none" strike="noStrike" dirty="0">
                        <a:solidFill>
                          <a:srgbClr val="FF0000"/>
                        </a:solidFill>
                        <a:effectLst/>
                        <a:latin typeface="Times New Roman" panose="02020603050405020304" pitchFamily="18" charset="0"/>
                        <a:cs typeface="Times New Roman" panose="02020603050405020304" pitchFamily="18" charset="0"/>
                      </a:endParaRPr>
                    </a:p>
                  </a:txBody>
                  <a:tcPr marL="5725" marR="5725" marT="5725" marB="0" anchor="ctr"/>
                </a:tc>
                <a:tc>
                  <a:txBody>
                    <a:bodyPr/>
                    <a:lstStyle/>
                    <a:p>
                      <a:pPr algn="ctr" fontAlgn="ctr"/>
                      <a:r>
                        <a:rPr lang="en-US" sz="1200" u="none" strike="noStrike">
                          <a:effectLst/>
                          <a:latin typeface="Times New Roman" panose="02020603050405020304" pitchFamily="18" charset="0"/>
                          <a:cs typeface="Times New Roman" panose="02020603050405020304" pitchFamily="18" charset="0"/>
                        </a:rPr>
                        <a:t>Prone to overfitting, especially if weak learners are complex</a:t>
                      </a:r>
                      <a:endParaRPr lang="en-US" sz="1200" b="0" i="0" u="none" strike="noStrike">
                        <a:solidFill>
                          <a:srgbClr val="000000"/>
                        </a:solidFill>
                        <a:effectLst/>
                        <a:latin typeface="Times New Roman" panose="02020603050405020304" pitchFamily="18" charset="0"/>
                        <a:cs typeface="Times New Roman" panose="02020603050405020304" pitchFamily="18" charset="0"/>
                      </a:endParaRPr>
                    </a:p>
                  </a:txBody>
                  <a:tcPr marL="5725" marR="5725" marT="5725" marB="0" anchor="ctr"/>
                </a:tc>
                <a:tc>
                  <a:txBody>
                    <a:bodyPr/>
                    <a:lstStyle/>
                    <a:p>
                      <a:pPr algn="ctr" fontAlgn="ctr"/>
                      <a:r>
                        <a:rPr lang="en-US" sz="1200" u="none" strike="noStrike">
                          <a:effectLst/>
                          <a:latin typeface="Times New Roman" panose="02020603050405020304" pitchFamily="18" charset="0"/>
                          <a:cs typeface="Times New Roman" panose="02020603050405020304" pitchFamily="18" charset="0"/>
                        </a:rPr>
                        <a:t>Can overfit if the learning rate is too high or too many iterations are used</a:t>
                      </a:r>
                      <a:endParaRPr lang="en-US" sz="1200" b="0" i="0" u="none" strike="noStrike">
                        <a:solidFill>
                          <a:srgbClr val="000000"/>
                        </a:solidFill>
                        <a:effectLst/>
                        <a:latin typeface="Times New Roman" panose="02020603050405020304" pitchFamily="18" charset="0"/>
                        <a:cs typeface="Times New Roman" panose="02020603050405020304" pitchFamily="18" charset="0"/>
                      </a:endParaRPr>
                    </a:p>
                  </a:txBody>
                  <a:tcPr marL="5725" marR="5725" marT="5725" marB="0" anchor="ctr"/>
                </a:tc>
                <a:tc>
                  <a:txBody>
                    <a:bodyPr/>
                    <a:lstStyle/>
                    <a:p>
                      <a:pPr algn="ctr" fontAlgn="ctr"/>
                      <a:r>
                        <a:rPr lang="en-US" sz="1200" u="none" strike="noStrike">
                          <a:effectLst/>
                          <a:latin typeface="Times New Roman" panose="02020603050405020304" pitchFamily="18" charset="0"/>
                          <a:cs typeface="Times New Roman" panose="02020603050405020304" pitchFamily="18" charset="0"/>
                        </a:rPr>
                        <a:t>Less prone to overfitting due to regularization (L1 and L2) and early stopping</a:t>
                      </a:r>
                      <a:endParaRPr lang="en-US" sz="1200" b="0" i="0" u="none" strike="noStrike">
                        <a:solidFill>
                          <a:srgbClr val="000000"/>
                        </a:solidFill>
                        <a:effectLst/>
                        <a:latin typeface="Times New Roman" panose="02020603050405020304" pitchFamily="18" charset="0"/>
                        <a:cs typeface="Times New Roman" panose="02020603050405020304" pitchFamily="18" charset="0"/>
                      </a:endParaRPr>
                    </a:p>
                  </a:txBody>
                  <a:tcPr marL="5725" marR="5725" marT="5725" marB="0" anchor="ctr"/>
                </a:tc>
                <a:extLst>
                  <a:ext uri="{0D108BD9-81ED-4DB2-BD59-A6C34878D82A}">
                    <a16:rowId xmlns:a16="http://schemas.microsoft.com/office/drawing/2014/main" val="922681970"/>
                  </a:ext>
                </a:extLst>
              </a:tr>
              <a:tr h="276430">
                <a:tc>
                  <a:txBody>
                    <a:bodyPr/>
                    <a:lstStyle/>
                    <a:p>
                      <a:pPr algn="ctr" fontAlgn="ctr"/>
                      <a:r>
                        <a:rPr lang="en-IN" sz="1200" b="1" u="none" strike="noStrike" dirty="0">
                          <a:solidFill>
                            <a:srgbClr val="FF0000"/>
                          </a:solidFill>
                          <a:effectLst/>
                          <a:latin typeface="Times New Roman" panose="02020603050405020304" pitchFamily="18" charset="0"/>
                          <a:cs typeface="Times New Roman" panose="02020603050405020304" pitchFamily="18" charset="0"/>
                        </a:rPr>
                        <a:t>Performance on Large Datasets</a:t>
                      </a:r>
                      <a:endParaRPr lang="en-IN" sz="1200" b="1" i="0" u="none" strike="noStrike" dirty="0">
                        <a:solidFill>
                          <a:srgbClr val="FF0000"/>
                        </a:solidFill>
                        <a:effectLst/>
                        <a:latin typeface="Times New Roman" panose="02020603050405020304" pitchFamily="18" charset="0"/>
                        <a:cs typeface="Times New Roman" panose="02020603050405020304" pitchFamily="18" charset="0"/>
                      </a:endParaRPr>
                    </a:p>
                  </a:txBody>
                  <a:tcPr marL="5725" marR="5725" marT="5725" marB="0" anchor="ctr"/>
                </a:tc>
                <a:tc>
                  <a:txBody>
                    <a:bodyPr/>
                    <a:lstStyle/>
                    <a:p>
                      <a:pPr algn="ctr" fontAlgn="ctr"/>
                      <a:r>
                        <a:rPr lang="en-US" sz="1200" u="none" strike="noStrike">
                          <a:effectLst/>
                          <a:latin typeface="Times New Roman" panose="02020603050405020304" pitchFamily="18" charset="0"/>
                          <a:cs typeface="Times New Roman" panose="02020603050405020304" pitchFamily="18" charset="0"/>
                        </a:rPr>
                        <a:t>Moderate performance on large datasets</a:t>
                      </a:r>
                      <a:endParaRPr lang="en-US" sz="1200" b="0" i="0" u="none" strike="noStrike">
                        <a:solidFill>
                          <a:srgbClr val="000000"/>
                        </a:solidFill>
                        <a:effectLst/>
                        <a:latin typeface="Times New Roman" panose="02020603050405020304" pitchFamily="18" charset="0"/>
                        <a:cs typeface="Times New Roman" panose="02020603050405020304" pitchFamily="18" charset="0"/>
                      </a:endParaRPr>
                    </a:p>
                  </a:txBody>
                  <a:tcPr marL="5725" marR="5725" marT="5725" marB="0" anchor="ctr"/>
                </a:tc>
                <a:tc>
                  <a:txBody>
                    <a:bodyPr/>
                    <a:lstStyle/>
                    <a:p>
                      <a:pPr algn="ctr" fontAlgn="ctr"/>
                      <a:r>
                        <a:rPr lang="en-US" sz="1200" u="none" strike="noStrike">
                          <a:effectLst/>
                          <a:latin typeface="Times New Roman" panose="02020603050405020304" pitchFamily="18" charset="0"/>
                          <a:cs typeface="Times New Roman" panose="02020603050405020304" pitchFamily="18" charset="0"/>
                        </a:rPr>
                        <a:t>Slow to train on large datasets</a:t>
                      </a:r>
                      <a:endParaRPr lang="en-US" sz="1200" b="0" i="0" u="none" strike="noStrike">
                        <a:solidFill>
                          <a:srgbClr val="000000"/>
                        </a:solidFill>
                        <a:effectLst/>
                        <a:latin typeface="Times New Roman" panose="02020603050405020304" pitchFamily="18" charset="0"/>
                        <a:cs typeface="Times New Roman" panose="02020603050405020304" pitchFamily="18" charset="0"/>
                      </a:endParaRPr>
                    </a:p>
                  </a:txBody>
                  <a:tcPr marL="5725" marR="5725" marT="5725" marB="0" anchor="ctr"/>
                </a:tc>
                <a:tc>
                  <a:txBody>
                    <a:bodyPr/>
                    <a:lstStyle/>
                    <a:p>
                      <a:pPr algn="ctr" fontAlgn="ctr"/>
                      <a:r>
                        <a:rPr lang="en-US" sz="1200" u="none" strike="noStrike">
                          <a:effectLst/>
                          <a:latin typeface="Times New Roman" panose="02020603050405020304" pitchFamily="18" charset="0"/>
                          <a:cs typeface="Times New Roman" panose="02020603050405020304" pitchFamily="18" charset="0"/>
                        </a:rPr>
                        <a:t>Optimized for large-scale datasets, better performance and speed</a:t>
                      </a:r>
                      <a:endParaRPr lang="en-US" sz="1200" b="0" i="0" u="none" strike="noStrike">
                        <a:solidFill>
                          <a:srgbClr val="000000"/>
                        </a:solidFill>
                        <a:effectLst/>
                        <a:latin typeface="Times New Roman" panose="02020603050405020304" pitchFamily="18" charset="0"/>
                        <a:cs typeface="Times New Roman" panose="02020603050405020304" pitchFamily="18" charset="0"/>
                      </a:endParaRPr>
                    </a:p>
                  </a:txBody>
                  <a:tcPr marL="5725" marR="5725" marT="5725" marB="0" anchor="ctr"/>
                </a:tc>
                <a:extLst>
                  <a:ext uri="{0D108BD9-81ED-4DB2-BD59-A6C34878D82A}">
                    <a16:rowId xmlns:a16="http://schemas.microsoft.com/office/drawing/2014/main" val="1530472189"/>
                  </a:ext>
                </a:extLst>
              </a:tr>
              <a:tr h="276430">
                <a:tc>
                  <a:txBody>
                    <a:bodyPr/>
                    <a:lstStyle/>
                    <a:p>
                      <a:pPr algn="ctr" fontAlgn="ctr"/>
                      <a:r>
                        <a:rPr lang="en-IN" sz="1200" b="1" u="none" strike="noStrike" dirty="0">
                          <a:solidFill>
                            <a:srgbClr val="FF0000"/>
                          </a:solidFill>
                          <a:effectLst/>
                          <a:latin typeface="Times New Roman" panose="02020603050405020304" pitchFamily="18" charset="0"/>
                          <a:cs typeface="Times New Roman" panose="02020603050405020304" pitchFamily="18" charset="0"/>
                        </a:rPr>
                        <a:t>Parallelization</a:t>
                      </a:r>
                      <a:endParaRPr lang="en-IN" sz="1200" b="1" i="0" u="none" strike="noStrike" dirty="0">
                        <a:solidFill>
                          <a:srgbClr val="FF0000"/>
                        </a:solidFill>
                        <a:effectLst/>
                        <a:latin typeface="Times New Roman" panose="02020603050405020304" pitchFamily="18" charset="0"/>
                        <a:cs typeface="Times New Roman" panose="02020603050405020304" pitchFamily="18" charset="0"/>
                      </a:endParaRPr>
                    </a:p>
                  </a:txBody>
                  <a:tcPr marL="5725" marR="5725" marT="5725" marB="0" anchor="ctr"/>
                </a:tc>
                <a:tc>
                  <a:txBody>
                    <a:bodyPr/>
                    <a:lstStyle/>
                    <a:p>
                      <a:pPr algn="ctr" fontAlgn="ctr"/>
                      <a:r>
                        <a:rPr lang="en-IN" sz="1200" u="none" strike="noStrike">
                          <a:effectLst/>
                          <a:latin typeface="Times New Roman" panose="02020603050405020304" pitchFamily="18" charset="0"/>
                          <a:cs typeface="Times New Roman" panose="02020603050405020304" pitchFamily="18" charset="0"/>
                        </a:rPr>
                        <a:t>Not parallelizable</a:t>
                      </a:r>
                      <a:endParaRPr lang="en-IN" sz="1200" b="0" i="0" u="none" strike="noStrike">
                        <a:solidFill>
                          <a:srgbClr val="000000"/>
                        </a:solidFill>
                        <a:effectLst/>
                        <a:latin typeface="Times New Roman" panose="02020603050405020304" pitchFamily="18" charset="0"/>
                        <a:cs typeface="Times New Roman" panose="02020603050405020304" pitchFamily="18" charset="0"/>
                      </a:endParaRPr>
                    </a:p>
                  </a:txBody>
                  <a:tcPr marL="5725" marR="5725" marT="5725" marB="0" anchor="ctr"/>
                </a:tc>
                <a:tc>
                  <a:txBody>
                    <a:bodyPr/>
                    <a:lstStyle/>
                    <a:p>
                      <a:pPr algn="ctr" fontAlgn="ctr"/>
                      <a:r>
                        <a:rPr lang="en-IN" sz="1200" u="none" strike="noStrike">
                          <a:effectLst/>
                          <a:latin typeface="Times New Roman" panose="02020603050405020304" pitchFamily="18" charset="0"/>
                          <a:cs typeface="Times New Roman" panose="02020603050405020304" pitchFamily="18" charset="0"/>
                        </a:rPr>
                        <a:t>Difficult to parallelize</a:t>
                      </a:r>
                      <a:endParaRPr lang="en-IN" sz="1200" b="0" i="0" u="none" strike="noStrike">
                        <a:solidFill>
                          <a:srgbClr val="000000"/>
                        </a:solidFill>
                        <a:effectLst/>
                        <a:latin typeface="Times New Roman" panose="02020603050405020304" pitchFamily="18" charset="0"/>
                        <a:cs typeface="Times New Roman" panose="02020603050405020304" pitchFamily="18" charset="0"/>
                      </a:endParaRPr>
                    </a:p>
                  </a:txBody>
                  <a:tcPr marL="5725" marR="5725" marT="5725" marB="0" anchor="ctr"/>
                </a:tc>
                <a:tc>
                  <a:txBody>
                    <a:bodyPr/>
                    <a:lstStyle/>
                    <a:p>
                      <a:pPr algn="ctr" fontAlgn="ctr"/>
                      <a:r>
                        <a:rPr lang="en-US" sz="1200" u="none" strike="noStrike">
                          <a:effectLst/>
                          <a:latin typeface="Times New Roman" panose="02020603050405020304" pitchFamily="18" charset="0"/>
                          <a:cs typeface="Times New Roman" panose="02020603050405020304" pitchFamily="18" charset="0"/>
                        </a:rPr>
                        <a:t>Highly parallelizable (supports distributed computing)</a:t>
                      </a:r>
                      <a:endParaRPr lang="en-US" sz="1200" b="0" i="0" u="none" strike="noStrike">
                        <a:solidFill>
                          <a:srgbClr val="000000"/>
                        </a:solidFill>
                        <a:effectLst/>
                        <a:latin typeface="Times New Roman" panose="02020603050405020304" pitchFamily="18" charset="0"/>
                        <a:cs typeface="Times New Roman" panose="02020603050405020304" pitchFamily="18" charset="0"/>
                      </a:endParaRPr>
                    </a:p>
                  </a:txBody>
                  <a:tcPr marL="5725" marR="5725" marT="5725" marB="0" anchor="ctr"/>
                </a:tc>
                <a:extLst>
                  <a:ext uri="{0D108BD9-81ED-4DB2-BD59-A6C34878D82A}">
                    <a16:rowId xmlns:a16="http://schemas.microsoft.com/office/drawing/2014/main" val="3019437002"/>
                  </a:ext>
                </a:extLst>
              </a:tr>
              <a:tr h="276430">
                <a:tc>
                  <a:txBody>
                    <a:bodyPr/>
                    <a:lstStyle/>
                    <a:p>
                      <a:pPr algn="ctr" fontAlgn="ctr"/>
                      <a:r>
                        <a:rPr lang="en-IN" sz="1200" b="1" u="none" strike="noStrike" dirty="0">
                          <a:solidFill>
                            <a:srgbClr val="FF0000"/>
                          </a:solidFill>
                          <a:effectLst/>
                          <a:latin typeface="Times New Roman" panose="02020603050405020304" pitchFamily="18" charset="0"/>
                          <a:cs typeface="Times New Roman" panose="02020603050405020304" pitchFamily="18" charset="0"/>
                        </a:rPr>
                        <a:t>Handling of Missing Values</a:t>
                      </a:r>
                      <a:endParaRPr lang="en-IN" sz="1200" b="1" i="0" u="none" strike="noStrike" dirty="0">
                        <a:solidFill>
                          <a:srgbClr val="FF0000"/>
                        </a:solidFill>
                        <a:effectLst/>
                        <a:latin typeface="Times New Roman" panose="02020603050405020304" pitchFamily="18" charset="0"/>
                        <a:cs typeface="Times New Roman" panose="02020603050405020304" pitchFamily="18" charset="0"/>
                      </a:endParaRPr>
                    </a:p>
                  </a:txBody>
                  <a:tcPr marL="5725" marR="5725" marT="5725" marB="0" anchor="ctr"/>
                </a:tc>
                <a:tc>
                  <a:txBody>
                    <a:bodyPr/>
                    <a:lstStyle/>
                    <a:p>
                      <a:pPr algn="ctr" fontAlgn="ctr"/>
                      <a:r>
                        <a:rPr lang="en-US" sz="1200" u="none" strike="noStrike">
                          <a:effectLst/>
                          <a:latin typeface="Times New Roman" panose="02020603050405020304" pitchFamily="18" charset="0"/>
                          <a:cs typeface="Times New Roman" panose="02020603050405020304" pitchFamily="18" charset="0"/>
                        </a:rPr>
                        <a:t>Does not inherently handle missing values</a:t>
                      </a:r>
                      <a:endParaRPr lang="en-US" sz="1200" b="0" i="0" u="none" strike="noStrike">
                        <a:solidFill>
                          <a:srgbClr val="000000"/>
                        </a:solidFill>
                        <a:effectLst/>
                        <a:latin typeface="Times New Roman" panose="02020603050405020304" pitchFamily="18" charset="0"/>
                        <a:cs typeface="Times New Roman" panose="02020603050405020304" pitchFamily="18" charset="0"/>
                      </a:endParaRPr>
                    </a:p>
                  </a:txBody>
                  <a:tcPr marL="5725" marR="5725" marT="5725" marB="0" anchor="ctr"/>
                </a:tc>
                <a:tc>
                  <a:txBody>
                    <a:bodyPr/>
                    <a:lstStyle/>
                    <a:p>
                      <a:pPr algn="ctr" fontAlgn="ctr"/>
                      <a:r>
                        <a:rPr lang="en-US" sz="1200" u="none" strike="noStrike">
                          <a:effectLst/>
                          <a:latin typeface="Times New Roman" panose="02020603050405020304" pitchFamily="18" charset="0"/>
                          <a:cs typeface="Times New Roman" panose="02020603050405020304" pitchFamily="18" charset="0"/>
                        </a:rPr>
                        <a:t>Does not handle missing values well</a:t>
                      </a:r>
                      <a:endParaRPr lang="en-US" sz="1200" b="0" i="0" u="none" strike="noStrike">
                        <a:solidFill>
                          <a:srgbClr val="000000"/>
                        </a:solidFill>
                        <a:effectLst/>
                        <a:latin typeface="Times New Roman" panose="02020603050405020304" pitchFamily="18" charset="0"/>
                        <a:cs typeface="Times New Roman" panose="02020603050405020304" pitchFamily="18" charset="0"/>
                      </a:endParaRPr>
                    </a:p>
                  </a:txBody>
                  <a:tcPr marL="5725" marR="5725" marT="5725" marB="0" anchor="ctr"/>
                </a:tc>
                <a:tc>
                  <a:txBody>
                    <a:bodyPr/>
                    <a:lstStyle/>
                    <a:p>
                      <a:pPr algn="ctr" fontAlgn="ctr"/>
                      <a:r>
                        <a:rPr lang="en-US" sz="1200" u="none" strike="noStrike">
                          <a:effectLst/>
                          <a:latin typeface="Times New Roman" panose="02020603050405020304" pitchFamily="18" charset="0"/>
                          <a:cs typeface="Times New Roman" panose="02020603050405020304" pitchFamily="18" charset="0"/>
                        </a:rPr>
                        <a:t>Handles missing values by learning default directions in trees</a:t>
                      </a:r>
                      <a:endParaRPr lang="en-US" sz="1200" b="0" i="0" u="none" strike="noStrike">
                        <a:solidFill>
                          <a:srgbClr val="000000"/>
                        </a:solidFill>
                        <a:effectLst/>
                        <a:latin typeface="Times New Roman" panose="02020603050405020304" pitchFamily="18" charset="0"/>
                        <a:cs typeface="Times New Roman" panose="02020603050405020304" pitchFamily="18" charset="0"/>
                      </a:endParaRPr>
                    </a:p>
                  </a:txBody>
                  <a:tcPr marL="5725" marR="5725" marT="5725" marB="0" anchor="ctr"/>
                </a:tc>
                <a:extLst>
                  <a:ext uri="{0D108BD9-81ED-4DB2-BD59-A6C34878D82A}">
                    <a16:rowId xmlns:a16="http://schemas.microsoft.com/office/drawing/2014/main" val="3218854218"/>
                  </a:ext>
                </a:extLst>
              </a:tr>
              <a:tr h="414646">
                <a:tc>
                  <a:txBody>
                    <a:bodyPr/>
                    <a:lstStyle/>
                    <a:p>
                      <a:pPr algn="ctr" fontAlgn="ctr"/>
                      <a:r>
                        <a:rPr lang="en-IN" sz="1200" b="1" u="none" strike="noStrike" dirty="0">
                          <a:solidFill>
                            <a:srgbClr val="FF0000"/>
                          </a:solidFill>
                          <a:effectLst/>
                          <a:latin typeface="Times New Roman" panose="02020603050405020304" pitchFamily="18" charset="0"/>
                          <a:cs typeface="Times New Roman" panose="02020603050405020304" pitchFamily="18" charset="0"/>
                        </a:rPr>
                        <a:t>Training Speed</a:t>
                      </a:r>
                      <a:endParaRPr lang="en-IN" sz="1200" b="1" i="0" u="none" strike="noStrike" dirty="0">
                        <a:solidFill>
                          <a:srgbClr val="FF0000"/>
                        </a:solidFill>
                        <a:effectLst/>
                        <a:latin typeface="Times New Roman" panose="02020603050405020304" pitchFamily="18" charset="0"/>
                        <a:cs typeface="Times New Roman" panose="02020603050405020304" pitchFamily="18" charset="0"/>
                      </a:endParaRPr>
                    </a:p>
                  </a:txBody>
                  <a:tcPr marL="5725" marR="5725" marT="5725" marB="0" anchor="ctr"/>
                </a:tc>
                <a:tc>
                  <a:txBody>
                    <a:bodyPr/>
                    <a:lstStyle/>
                    <a:p>
                      <a:pPr algn="ctr" fontAlgn="ctr"/>
                      <a:r>
                        <a:rPr lang="en-US" sz="1200" u="none" strike="noStrike">
                          <a:effectLst/>
                          <a:latin typeface="Times New Roman" panose="02020603050405020304" pitchFamily="18" charset="0"/>
                          <a:cs typeface="Times New Roman" panose="02020603050405020304" pitchFamily="18" charset="0"/>
                        </a:rPr>
                        <a:t>Faster for smaller datasets but scales poorly with larger data</a:t>
                      </a:r>
                      <a:endParaRPr lang="en-US" sz="1200" b="0" i="0" u="none" strike="noStrike">
                        <a:solidFill>
                          <a:srgbClr val="000000"/>
                        </a:solidFill>
                        <a:effectLst/>
                        <a:latin typeface="Times New Roman" panose="02020603050405020304" pitchFamily="18" charset="0"/>
                        <a:cs typeface="Times New Roman" panose="02020603050405020304" pitchFamily="18" charset="0"/>
                      </a:endParaRPr>
                    </a:p>
                  </a:txBody>
                  <a:tcPr marL="5725" marR="5725" marT="5725" marB="0" anchor="ctr"/>
                </a:tc>
                <a:tc>
                  <a:txBody>
                    <a:bodyPr/>
                    <a:lstStyle/>
                    <a:p>
                      <a:pPr algn="ctr" fontAlgn="ctr"/>
                      <a:r>
                        <a:rPr lang="en-US" sz="1200" u="none" strike="noStrike">
                          <a:effectLst/>
                          <a:latin typeface="Times New Roman" panose="02020603050405020304" pitchFamily="18" charset="0"/>
                          <a:cs typeface="Times New Roman" panose="02020603050405020304" pitchFamily="18" charset="0"/>
                        </a:rPr>
                        <a:t>Slower training, especially for deep trees or large datasets</a:t>
                      </a:r>
                      <a:endParaRPr lang="en-US" sz="1200" b="0" i="0" u="none" strike="noStrike">
                        <a:solidFill>
                          <a:srgbClr val="000000"/>
                        </a:solidFill>
                        <a:effectLst/>
                        <a:latin typeface="Times New Roman" panose="02020603050405020304" pitchFamily="18" charset="0"/>
                        <a:cs typeface="Times New Roman" panose="02020603050405020304" pitchFamily="18" charset="0"/>
                      </a:endParaRPr>
                    </a:p>
                  </a:txBody>
                  <a:tcPr marL="5725" marR="5725" marT="5725" marB="0" anchor="ctr"/>
                </a:tc>
                <a:tc>
                  <a:txBody>
                    <a:bodyPr/>
                    <a:lstStyle/>
                    <a:p>
                      <a:pPr algn="ctr" fontAlgn="ctr"/>
                      <a:r>
                        <a:rPr lang="en-US" sz="1200" u="none" strike="noStrike">
                          <a:effectLst/>
                          <a:latin typeface="Times New Roman" panose="02020603050405020304" pitchFamily="18" charset="0"/>
                          <a:cs typeface="Times New Roman" panose="02020603050405020304" pitchFamily="18" charset="0"/>
                        </a:rPr>
                        <a:t>Faster due to optimizations like column block data structure and hardware optimization</a:t>
                      </a:r>
                      <a:endParaRPr lang="en-US" sz="1200" b="0" i="0" u="none" strike="noStrike">
                        <a:solidFill>
                          <a:srgbClr val="000000"/>
                        </a:solidFill>
                        <a:effectLst/>
                        <a:latin typeface="Times New Roman" panose="02020603050405020304" pitchFamily="18" charset="0"/>
                        <a:cs typeface="Times New Roman" panose="02020603050405020304" pitchFamily="18" charset="0"/>
                      </a:endParaRPr>
                    </a:p>
                  </a:txBody>
                  <a:tcPr marL="5725" marR="5725" marT="5725" marB="0" anchor="ctr"/>
                </a:tc>
                <a:extLst>
                  <a:ext uri="{0D108BD9-81ED-4DB2-BD59-A6C34878D82A}">
                    <a16:rowId xmlns:a16="http://schemas.microsoft.com/office/drawing/2014/main" val="195599039"/>
                  </a:ext>
                </a:extLst>
              </a:tr>
              <a:tr h="276430">
                <a:tc>
                  <a:txBody>
                    <a:bodyPr/>
                    <a:lstStyle/>
                    <a:p>
                      <a:pPr algn="ctr" fontAlgn="ctr"/>
                      <a:r>
                        <a:rPr lang="en-IN" sz="1200" b="1" u="none" strike="noStrike" dirty="0">
                          <a:solidFill>
                            <a:srgbClr val="FF0000"/>
                          </a:solidFill>
                          <a:effectLst/>
                          <a:latin typeface="Times New Roman" panose="02020603050405020304" pitchFamily="18" charset="0"/>
                          <a:cs typeface="Times New Roman" panose="02020603050405020304" pitchFamily="18" charset="0"/>
                        </a:rPr>
                        <a:t>Regularization</a:t>
                      </a:r>
                      <a:endParaRPr lang="en-IN" sz="1200" b="1" i="0" u="none" strike="noStrike" dirty="0">
                        <a:solidFill>
                          <a:srgbClr val="FF0000"/>
                        </a:solidFill>
                        <a:effectLst/>
                        <a:latin typeface="Times New Roman" panose="02020603050405020304" pitchFamily="18" charset="0"/>
                        <a:cs typeface="Times New Roman" panose="02020603050405020304" pitchFamily="18" charset="0"/>
                      </a:endParaRPr>
                    </a:p>
                  </a:txBody>
                  <a:tcPr marL="5725" marR="5725" marT="5725" marB="0" anchor="ctr"/>
                </a:tc>
                <a:tc>
                  <a:txBody>
                    <a:bodyPr/>
                    <a:lstStyle/>
                    <a:p>
                      <a:pPr algn="ctr" fontAlgn="ctr"/>
                      <a:r>
                        <a:rPr lang="en-IN" sz="1200" u="none" strike="noStrike">
                          <a:effectLst/>
                          <a:latin typeface="Times New Roman" panose="02020603050405020304" pitchFamily="18" charset="0"/>
                          <a:cs typeface="Times New Roman" panose="02020603050405020304" pitchFamily="18" charset="0"/>
                        </a:rPr>
                        <a:t>No regularization</a:t>
                      </a:r>
                      <a:endParaRPr lang="en-IN" sz="1200" b="0" i="0" u="none" strike="noStrike">
                        <a:solidFill>
                          <a:srgbClr val="000000"/>
                        </a:solidFill>
                        <a:effectLst/>
                        <a:latin typeface="Times New Roman" panose="02020603050405020304" pitchFamily="18" charset="0"/>
                        <a:cs typeface="Times New Roman" panose="02020603050405020304" pitchFamily="18" charset="0"/>
                      </a:endParaRPr>
                    </a:p>
                  </a:txBody>
                  <a:tcPr marL="5725" marR="5725" marT="5725" marB="0" anchor="ctr"/>
                </a:tc>
                <a:tc>
                  <a:txBody>
                    <a:bodyPr/>
                    <a:lstStyle/>
                    <a:p>
                      <a:pPr algn="ctr" fontAlgn="ctr"/>
                      <a:r>
                        <a:rPr lang="en-IN" sz="1200" u="none" strike="noStrike">
                          <a:effectLst/>
                          <a:latin typeface="Times New Roman" panose="02020603050405020304" pitchFamily="18" charset="0"/>
                          <a:cs typeface="Times New Roman" panose="02020603050405020304" pitchFamily="18" charset="0"/>
                        </a:rPr>
                        <a:t>No regularization by default</a:t>
                      </a:r>
                      <a:endParaRPr lang="en-IN" sz="1200" b="0" i="0" u="none" strike="noStrike">
                        <a:solidFill>
                          <a:srgbClr val="000000"/>
                        </a:solidFill>
                        <a:effectLst/>
                        <a:latin typeface="Times New Roman" panose="02020603050405020304" pitchFamily="18" charset="0"/>
                        <a:cs typeface="Times New Roman" panose="02020603050405020304" pitchFamily="18" charset="0"/>
                      </a:endParaRPr>
                    </a:p>
                  </a:txBody>
                  <a:tcPr marL="5725" marR="5725" marT="5725" marB="0" anchor="ctr"/>
                </a:tc>
                <a:tc>
                  <a:txBody>
                    <a:bodyPr/>
                    <a:lstStyle/>
                    <a:p>
                      <a:pPr algn="ctr" fontAlgn="ctr"/>
                      <a:r>
                        <a:rPr lang="en-US" sz="1200" u="none" strike="noStrike">
                          <a:effectLst/>
                          <a:latin typeface="Times New Roman" panose="02020603050405020304" pitchFamily="18" charset="0"/>
                          <a:cs typeface="Times New Roman" panose="02020603050405020304" pitchFamily="18" charset="0"/>
                        </a:rPr>
                        <a:t>Regularization (L1 and L2) to control overfitting</a:t>
                      </a:r>
                      <a:endParaRPr lang="en-US" sz="1200" b="0" i="0" u="none" strike="noStrike">
                        <a:solidFill>
                          <a:srgbClr val="000000"/>
                        </a:solidFill>
                        <a:effectLst/>
                        <a:latin typeface="Times New Roman" panose="02020603050405020304" pitchFamily="18" charset="0"/>
                        <a:cs typeface="Times New Roman" panose="02020603050405020304" pitchFamily="18" charset="0"/>
                      </a:endParaRPr>
                    </a:p>
                  </a:txBody>
                  <a:tcPr marL="5725" marR="5725" marT="5725" marB="0" anchor="ctr"/>
                </a:tc>
                <a:extLst>
                  <a:ext uri="{0D108BD9-81ED-4DB2-BD59-A6C34878D82A}">
                    <a16:rowId xmlns:a16="http://schemas.microsoft.com/office/drawing/2014/main" val="2431946362"/>
                  </a:ext>
                </a:extLst>
              </a:tr>
              <a:tr h="276430">
                <a:tc>
                  <a:txBody>
                    <a:bodyPr/>
                    <a:lstStyle/>
                    <a:p>
                      <a:pPr algn="ctr" fontAlgn="ctr"/>
                      <a:r>
                        <a:rPr lang="en-IN" sz="1200" b="1" u="none" strike="noStrike" dirty="0">
                          <a:solidFill>
                            <a:srgbClr val="FF0000"/>
                          </a:solidFill>
                          <a:effectLst/>
                          <a:latin typeface="Times New Roman" panose="02020603050405020304" pitchFamily="18" charset="0"/>
                          <a:cs typeface="Times New Roman" panose="02020603050405020304" pitchFamily="18" charset="0"/>
                        </a:rPr>
                        <a:t>Use Cases</a:t>
                      </a:r>
                      <a:endParaRPr lang="en-IN" sz="1200" b="1" i="0" u="none" strike="noStrike" dirty="0">
                        <a:solidFill>
                          <a:srgbClr val="FF0000"/>
                        </a:solidFill>
                        <a:effectLst/>
                        <a:latin typeface="Times New Roman" panose="02020603050405020304" pitchFamily="18" charset="0"/>
                        <a:cs typeface="Times New Roman" panose="02020603050405020304" pitchFamily="18" charset="0"/>
                      </a:endParaRPr>
                    </a:p>
                  </a:txBody>
                  <a:tcPr marL="5725" marR="5725" marT="5725" marB="0" anchor="ctr"/>
                </a:tc>
                <a:tc>
                  <a:txBody>
                    <a:bodyPr/>
                    <a:lstStyle/>
                    <a:p>
                      <a:pPr algn="ctr" fontAlgn="ctr"/>
                      <a:r>
                        <a:rPr lang="en-IN" sz="1200" u="none" strike="noStrike">
                          <a:effectLst/>
                          <a:latin typeface="Times New Roman" panose="02020603050405020304" pitchFamily="18" charset="0"/>
                          <a:cs typeface="Times New Roman" panose="02020603050405020304" pitchFamily="18" charset="0"/>
                        </a:rPr>
                        <a:t>Binary classification, face detection, text recognition</a:t>
                      </a:r>
                      <a:endParaRPr lang="en-IN" sz="1200" b="0" i="0" u="none" strike="noStrike">
                        <a:solidFill>
                          <a:srgbClr val="000000"/>
                        </a:solidFill>
                        <a:effectLst/>
                        <a:latin typeface="Times New Roman" panose="02020603050405020304" pitchFamily="18" charset="0"/>
                        <a:cs typeface="Times New Roman" panose="02020603050405020304" pitchFamily="18" charset="0"/>
                      </a:endParaRPr>
                    </a:p>
                  </a:txBody>
                  <a:tcPr marL="5725" marR="5725" marT="5725" marB="0" anchor="ctr"/>
                </a:tc>
                <a:tc>
                  <a:txBody>
                    <a:bodyPr/>
                    <a:lstStyle/>
                    <a:p>
                      <a:pPr algn="ctr" fontAlgn="ctr"/>
                      <a:r>
                        <a:rPr lang="en-IN" sz="1200" u="none" strike="noStrike">
                          <a:effectLst/>
                          <a:latin typeface="Times New Roman" panose="02020603050405020304" pitchFamily="18" charset="0"/>
                          <a:cs typeface="Times New Roman" panose="02020603050405020304" pitchFamily="18" charset="0"/>
                        </a:rPr>
                        <a:t>Regression, classification, ranking</a:t>
                      </a:r>
                      <a:endParaRPr lang="en-IN" sz="1200" b="0" i="0" u="none" strike="noStrike">
                        <a:solidFill>
                          <a:srgbClr val="000000"/>
                        </a:solidFill>
                        <a:effectLst/>
                        <a:latin typeface="Times New Roman" panose="02020603050405020304" pitchFamily="18" charset="0"/>
                        <a:cs typeface="Times New Roman" panose="02020603050405020304" pitchFamily="18" charset="0"/>
                      </a:endParaRPr>
                    </a:p>
                  </a:txBody>
                  <a:tcPr marL="5725" marR="5725" marT="5725" marB="0" anchor="ctr"/>
                </a:tc>
                <a:tc>
                  <a:txBody>
                    <a:bodyPr/>
                    <a:lstStyle/>
                    <a:p>
                      <a:pPr algn="ctr" fontAlgn="ctr"/>
                      <a:r>
                        <a:rPr lang="en-US" sz="1200" u="none" strike="noStrike">
                          <a:effectLst/>
                          <a:latin typeface="Times New Roman" panose="02020603050405020304" pitchFamily="18" charset="0"/>
                          <a:cs typeface="Times New Roman" panose="02020603050405020304" pitchFamily="18" charset="0"/>
                        </a:rPr>
                        <a:t>Large-scale datasets, machine learning competitions, structured data</a:t>
                      </a:r>
                      <a:endParaRPr lang="en-US" sz="1200" b="0" i="0" u="none" strike="noStrike">
                        <a:solidFill>
                          <a:srgbClr val="000000"/>
                        </a:solidFill>
                        <a:effectLst/>
                        <a:latin typeface="Times New Roman" panose="02020603050405020304" pitchFamily="18" charset="0"/>
                        <a:cs typeface="Times New Roman" panose="02020603050405020304" pitchFamily="18" charset="0"/>
                      </a:endParaRPr>
                    </a:p>
                  </a:txBody>
                  <a:tcPr marL="5725" marR="5725" marT="5725" marB="0" anchor="ctr"/>
                </a:tc>
                <a:extLst>
                  <a:ext uri="{0D108BD9-81ED-4DB2-BD59-A6C34878D82A}">
                    <a16:rowId xmlns:a16="http://schemas.microsoft.com/office/drawing/2014/main" val="540274922"/>
                  </a:ext>
                </a:extLst>
              </a:tr>
              <a:tr h="276430">
                <a:tc>
                  <a:txBody>
                    <a:bodyPr/>
                    <a:lstStyle/>
                    <a:p>
                      <a:pPr algn="ctr" fontAlgn="ctr"/>
                      <a:r>
                        <a:rPr lang="en-IN" sz="1200" b="1" u="none" strike="noStrike" dirty="0">
                          <a:solidFill>
                            <a:srgbClr val="FF0000"/>
                          </a:solidFill>
                          <a:effectLst/>
                          <a:latin typeface="Times New Roman" panose="02020603050405020304" pitchFamily="18" charset="0"/>
                          <a:cs typeface="Times New Roman" panose="02020603050405020304" pitchFamily="18" charset="0"/>
                        </a:rPr>
                        <a:t>Popular Libraries</a:t>
                      </a:r>
                      <a:endParaRPr lang="en-IN" sz="1200" b="1" i="0" u="none" strike="noStrike" dirty="0">
                        <a:solidFill>
                          <a:srgbClr val="FF0000"/>
                        </a:solidFill>
                        <a:effectLst/>
                        <a:latin typeface="Times New Roman" panose="02020603050405020304" pitchFamily="18" charset="0"/>
                        <a:cs typeface="Times New Roman" panose="02020603050405020304" pitchFamily="18" charset="0"/>
                      </a:endParaRPr>
                    </a:p>
                  </a:txBody>
                  <a:tcPr marL="5725" marR="5725" marT="5725" marB="0" anchor="ctr"/>
                </a:tc>
                <a:tc>
                  <a:txBody>
                    <a:bodyPr/>
                    <a:lstStyle/>
                    <a:p>
                      <a:pPr algn="ctr" fontAlgn="ctr"/>
                      <a:r>
                        <a:rPr lang="en-IN" sz="1200" u="none" strike="noStrike">
                          <a:effectLst/>
                          <a:latin typeface="Times New Roman" panose="02020603050405020304" pitchFamily="18" charset="0"/>
                          <a:cs typeface="Times New Roman" panose="02020603050405020304" pitchFamily="18" charset="0"/>
                        </a:rPr>
                        <a:t>sklearn</a:t>
                      </a:r>
                      <a:endParaRPr lang="en-IN" sz="1200" b="0" i="0" u="none" strike="noStrike">
                        <a:solidFill>
                          <a:srgbClr val="000000"/>
                        </a:solidFill>
                        <a:effectLst/>
                        <a:latin typeface="Times New Roman" panose="02020603050405020304" pitchFamily="18" charset="0"/>
                        <a:cs typeface="Times New Roman" panose="02020603050405020304" pitchFamily="18" charset="0"/>
                      </a:endParaRPr>
                    </a:p>
                  </a:txBody>
                  <a:tcPr marL="5725" marR="5725" marT="5725" marB="0" anchor="ctr"/>
                </a:tc>
                <a:tc>
                  <a:txBody>
                    <a:bodyPr/>
                    <a:lstStyle/>
                    <a:p>
                      <a:pPr algn="ctr" fontAlgn="ctr"/>
                      <a:r>
                        <a:rPr lang="en-IN" sz="1200" u="none" strike="noStrike">
                          <a:effectLst/>
                          <a:latin typeface="Times New Roman" panose="02020603050405020304" pitchFamily="18" charset="0"/>
                          <a:cs typeface="Times New Roman" panose="02020603050405020304" pitchFamily="18" charset="0"/>
                        </a:rPr>
                        <a:t>sklearn, statsmodels</a:t>
                      </a:r>
                      <a:endParaRPr lang="en-IN" sz="1200" b="0" i="0" u="none" strike="noStrike">
                        <a:solidFill>
                          <a:srgbClr val="000000"/>
                        </a:solidFill>
                        <a:effectLst/>
                        <a:latin typeface="Times New Roman" panose="02020603050405020304" pitchFamily="18" charset="0"/>
                        <a:cs typeface="Times New Roman" panose="02020603050405020304" pitchFamily="18" charset="0"/>
                      </a:endParaRPr>
                    </a:p>
                  </a:txBody>
                  <a:tcPr marL="5725" marR="5725" marT="5725" marB="0" anchor="ctr"/>
                </a:tc>
                <a:tc>
                  <a:txBody>
                    <a:bodyPr/>
                    <a:lstStyle/>
                    <a:p>
                      <a:pPr algn="ctr" fontAlgn="ctr"/>
                      <a:r>
                        <a:rPr lang="en-US" sz="1200" u="none" strike="noStrike">
                          <a:effectLst/>
                          <a:latin typeface="Times New Roman" panose="02020603050405020304" pitchFamily="18" charset="0"/>
                          <a:cs typeface="Times New Roman" panose="02020603050405020304" pitchFamily="18" charset="0"/>
                        </a:rPr>
                        <a:t>xgboost library (optimized version of Gradient Boosting)</a:t>
                      </a:r>
                      <a:endParaRPr lang="en-US" sz="1200" b="0" i="0" u="none" strike="noStrike">
                        <a:solidFill>
                          <a:srgbClr val="000000"/>
                        </a:solidFill>
                        <a:effectLst/>
                        <a:latin typeface="Times New Roman" panose="02020603050405020304" pitchFamily="18" charset="0"/>
                        <a:cs typeface="Times New Roman" panose="02020603050405020304" pitchFamily="18" charset="0"/>
                      </a:endParaRPr>
                    </a:p>
                  </a:txBody>
                  <a:tcPr marL="5725" marR="5725" marT="5725" marB="0" anchor="ctr"/>
                </a:tc>
                <a:extLst>
                  <a:ext uri="{0D108BD9-81ED-4DB2-BD59-A6C34878D82A}">
                    <a16:rowId xmlns:a16="http://schemas.microsoft.com/office/drawing/2014/main" val="753637065"/>
                  </a:ext>
                </a:extLst>
              </a:tr>
              <a:tr h="414646">
                <a:tc>
                  <a:txBody>
                    <a:bodyPr/>
                    <a:lstStyle/>
                    <a:p>
                      <a:pPr algn="ctr" fontAlgn="ctr"/>
                      <a:r>
                        <a:rPr lang="en-IN" sz="1200" b="1" u="none" strike="noStrike" dirty="0">
                          <a:solidFill>
                            <a:srgbClr val="FF0000"/>
                          </a:solidFill>
                          <a:effectLst/>
                          <a:latin typeface="Times New Roman" panose="02020603050405020304" pitchFamily="18" charset="0"/>
                          <a:cs typeface="Times New Roman" panose="02020603050405020304" pitchFamily="18" charset="0"/>
                        </a:rPr>
                        <a:t>Examples of Use</a:t>
                      </a:r>
                      <a:endParaRPr lang="en-IN" sz="1200" b="1" i="0" u="none" strike="noStrike" dirty="0">
                        <a:solidFill>
                          <a:srgbClr val="FF0000"/>
                        </a:solidFill>
                        <a:effectLst/>
                        <a:latin typeface="Times New Roman" panose="02020603050405020304" pitchFamily="18" charset="0"/>
                        <a:cs typeface="Times New Roman" panose="02020603050405020304" pitchFamily="18" charset="0"/>
                      </a:endParaRPr>
                    </a:p>
                  </a:txBody>
                  <a:tcPr marL="5725" marR="5725" marT="5725" marB="0" anchor="ctr"/>
                </a:tc>
                <a:tc>
                  <a:txBody>
                    <a:bodyPr/>
                    <a:lstStyle/>
                    <a:p>
                      <a:pPr algn="ctr" fontAlgn="ctr"/>
                      <a:r>
                        <a:rPr lang="en-US" sz="1200" u="none" strike="noStrike">
                          <a:effectLst/>
                          <a:latin typeface="Times New Roman" panose="02020603050405020304" pitchFamily="18" charset="0"/>
                          <a:cs typeface="Times New Roman" panose="02020603050405020304" pitchFamily="18" charset="0"/>
                        </a:rPr>
                        <a:t>Real-time applications like face detection or text classification</a:t>
                      </a:r>
                      <a:endParaRPr lang="en-US" sz="1200" b="0" i="0" u="none" strike="noStrike">
                        <a:solidFill>
                          <a:srgbClr val="000000"/>
                        </a:solidFill>
                        <a:effectLst/>
                        <a:latin typeface="Times New Roman" panose="02020603050405020304" pitchFamily="18" charset="0"/>
                        <a:cs typeface="Times New Roman" panose="02020603050405020304" pitchFamily="18" charset="0"/>
                      </a:endParaRPr>
                    </a:p>
                  </a:txBody>
                  <a:tcPr marL="5725" marR="5725" marT="5725" marB="0" anchor="ctr"/>
                </a:tc>
                <a:tc>
                  <a:txBody>
                    <a:bodyPr/>
                    <a:lstStyle/>
                    <a:p>
                      <a:pPr algn="ctr" fontAlgn="ctr"/>
                      <a:r>
                        <a:rPr lang="en-US" sz="1200" u="none" strike="noStrike">
                          <a:effectLst/>
                          <a:latin typeface="Times New Roman" panose="02020603050405020304" pitchFamily="18" charset="0"/>
                          <a:cs typeface="Times New Roman" panose="02020603050405020304" pitchFamily="18" charset="0"/>
                        </a:rPr>
                        <a:t>Fraud detection, customer churn prediction, regression problems</a:t>
                      </a:r>
                      <a:endParaRPr lang="en-US" sz="1200" b="0" i="0" u="none" strike="noStrike">
                        <a:solidFill>
                          <a:srgbClr val="000000"/>
                        </a:solidFill>
                        <a:effectLst/>
                        <a:latin typeface="Times New Roman" panose="02020603050405020304" pitchFamily="18" charset="0"/>
                        <a:cs typeface="Times New Roman" panose="02020603050405020304" pitchFamily="18" charset="0"/>
                      </a:endParaRPr>
                    </a:p>
                  </a:txBody>
                  <a:tcPr marL="5725" marR="5725" marT="5725" marB="0" anchor="ctr"/>
                </a:tc>
                <a:tc>
                  <a:txBody>
                    <a:bodyPr/>
                    <a:lstStyle/>
                    <a:p>
                      <a:pPr algn="ctr" fontAlgn="ctr"/>
                      <a:r>
                        <a:rPr lang="en-US" sz="1200" u="none" strike="noStrike" dirty="0">
                          <a:effectLst/>
                          <a:latin typeface="Times New Roman" panose="02020603050405020304" pitchFamily="18" charset="0"/>
                          <a:cs typeface="Times New Roman" panose="02020603050405020304" pitchFamily="18" charset="0"/>
                        </a:rPr>
                        <a:t>Kaggle competitions, recommendation systems, customer lifetime value prediction</a:t>
                      </a:r>
                      <a:endParaRPr lang="en-US"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725" marR="5725" marT="5725" marB="0" anchor="ctr"/>
                </a:tc>
                <a:extLst>
                  <a:ext uri="{0D108BD9-81ED-4DB2-BD59-A6C34878D82A}">
                    <a16:rowId xmlns:a16="http://schemas.microsoft.com/office/drawing/2014/main" val="3752442382"/>
                  </a:ext>
                </a:extLst>
              </a:tr>
            </a:tbl>
          </a:graphicData>
        </a:graphic>
      </p:graphicFrame>
    </p:spTree>
    <p:extLst>
      <p:ext uri="{BB962C8B-B14F-4D97-AF65-F5344CB8AC3E}">
        <p14:creationId xmlns:p14="http://schemas.microsoft.com/office/powerpoint/2010/main" val="34807767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9" name="Group 28">
            <a:extLst>
              <a:ext uri="{FF2B5EF4-FFF2-40B4-BE49-F238E27FC236}">
                <a16:creationId xmlns:a16="http://schemas.microsoft.com/office/drawing/2014/main" id="{7024687B-3153-123C-0A8C-D7D007FAF1B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768"/>
            <a:ext cx="12202175" cy="1519356"/>
            <a:chOff x="-1" y="-29768"/>
            <a:chExt cx="12202175" cy="1519356"/>
          </a:xfrm>
        </p:grpSpPr>
        <p:sp>
          <p:nvSpPr>
            <p:cNvPr id="30" name="Rectangle 29">
              <a:extLst>
                <a:ext uri="{FF2B5EF4-FFF2-40B4-BE49-F238E27FC236}">
                  <a16:creationId xmlns:a16="http://schemas.microsoft.com/office/drawing/2014/main" id="{8D6305F5-7509-0BF5-12D3-30451FCD73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5341412" y="-5371175"/>
              <a:ext cx="1519350" cy="12202174"/>
            </a:xfrm>
            <a:prstGeom prst="rect">
              <a:avLst/>
            </a:prstGeom>
            <a:gradFill>
              <a:gsLst>
                <a:gs pos="0">
                  <a:schemeClr val="accent5"/>
                </a:gs>
                <a:gs pos="100000">
                  <a:schemeClr val="accent2"/>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sp>
          <p:nvSpPr>
            <p:cNvPr id="31" name="Rectangle 30">
              <a:extLst>
                <a:ext uri="{FF2B5EF4-FFF2-40B4-BE49-F238E27FC236}">
                  <a16:creationId xmlns:a16="http://schemas.microsoft.com/office/drawing/2014/main" id="{471C5C7A-6D55-5B27-646E-39C962693C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8917093" y="-1801610"/>
              <a:ext cx="1507122" cy="5063040"/>
            </a:xfrm>
            <a:prstGeom prst="rect">
              <a:avLst/>
            </a:prstGeom>
            <a:gradFill>
              <a:gsLst>
                <a:gs pos="59000">
                  <a:schemeClr val="accent5">
                    <a:lumMod val="60000"/>
                    <a:lumOff val="40000"/>
                    <a:alpha val="0"/>
                  </a:schemeClr>
                </a:gs>
                <a:gs pos="100000">
                  <a:schemeClr val="accent5">
                    <a:lumMod val="60000"/>
                    <a:lumOff val="40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sp>
          <p:nvSpPr>
            <p:cNvPr id="32" name="Rectangle 31">
              <a:extLst>
                <a:ext uri="{FF2B5EF4-FFF2-40B4-BE49-F238E27FC236}">
                  <a16:creationId xmlns:a16="http://schemas.microsoft.com/office/drawing/2014/main" id="{F3B3B1F4-948C-963C-E6EA-60CF7FBFA2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3100712" y="-3130481"/>
              <a:ext cx="1519356" cy="7720782"/>
            </a:xfrm>
            <a:prstGeom prst="rect">
              <a:avLst/>
            </a:prstGeom>
            <a:gradFill>
              <a:gsLst>
                <a:gs pos="29000">
                  <a:schemeClr val="accent5">
                    <a:lumMod val="60000"/>
                    <a:lumOff val="40000"/>
                    <a:alpha val="0"/>
                  </a:schemeClr>
                </a:gs>
                <a:gs pos="100000">
                  <a:schemeClr val="accent5">
                    <a:lumMod val="75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grpSp>
      <p:sp>
        <p:nvSpPr>
          <p:cNvPr id="2" name="Title 1">
            <a:extLst>
              <a:ext uri="{FF2B5EF4-FFF2-40B4-BE49-F238E27FC236}">
                <a16:creationId xmlns:a16="http://schemas.microsoft.com/office/drawing/2014/main" id="{FC0BC77E-E5B6-49EE-937D-1817E1F1FCFD}"/>
              </a:ext>
            </a:extLst>
          </p:cNvPr>
          <p:cNvSpPr>
            <a:spLocks noGrp="1"/>
          </p:cNvSpPr>
          <p:nvPr>
            <p:ph type="title"/>
          </p:nvPr>
        </p:nvSpPr>
        <p:spPr>
          <a:xfrm>
            <a:off x="360876" y="228144"/>
            <a:ext cx="11108982" cy="1003532"/>
          </a:xfrm>
        </p:spPr>
        <p:txBody>
          <a:bodyPr anchor="ctr">
            <a:normAutofit/>
          </a:bodyPr>
          <a:lstStyle/>
          <a:p>
            <a:pPr algn="l" fontAlgn="base"/>
            <a:r>
              <a:rPr lang="en-US" sz="2400" b="1" i="0" dirty="0">
                <a:solidFill>
                  <a:schemeClr val="bg1"/>
                </a:solidFill>
                <a:effectLst/>
                <a:latin typeface="Times New Roman" panose="02020603050405020304" pitchFamily="18" charset="0"/>
                <a:cs typeface="Times New Roman" panose="02020603050405020304" pitchFamily="18" charset="0"/>
              </a:rPr>
              <a:t>Comparison Between Logistic Regression, Decision Tree, and Random Forest</a:t>
            </a:r>
          </a:p>
        </p:txBody>
      </p:sp>
      <p:graphicFrame>
        <p:nvGraphicFramePr>
          <p:cNvPr id="14" name="Table 13">
            <a:extLst>
              <a:ext uri="{FF2B5EF4-FFF2-40B4-BE49-F238E27FC236}">
                <a16:creationId xmlns:a16="http://schemas.microsoft.com/office/drawing/2014/main" id="{23D37E55-318E-4650-84A9-EC24C95DBA6A}"/>
              </a:ext>
            </a:extLst>
          </p:cNvPr>
          <p:cNvGraphicFramePr>
            <a:graphicFrameLocks noGrp="1"/>
          </p:cNvGraphicFramePr>
          <p:nvPr/>
        </p:nvGraphicFramePr>
        <p:xfrm>
          <a:off x="196948" y="1617786"/>
          <a:ext cx="11873132" cy="5136735"/>
        </p:xfrm>
        <a:graphic>
          <a:graphicData uri="http://schemas.openxmlformats.org/drawingml/2006/table">
            <a:tbl>
              <a:tblPr>
                <a:tableStyleId>{5940675A-B579-460E-94D1-54222C63F5DA}</a:tableStyleId>
              </a:tblPr>
              <a:tblGrid>
                <a:gridCol w="1561514">
                  <a:extLst>
                    <a:ext uri="{9D8B030D-6E8A-4147-A177-3AD203B41FA5}">
                      <a16:colId xmlns:a16="http://schemas.microsoft.com/office/drawing/2014/main" val="1213128136"/>
                    </a:ext>
                  </a:extLst>
                </a:gridCol>
                <a:gridCol w="3390313">
                  <a:extLst>
                    <a:ext uri="{9D8B030D-6E8A-4147-A177-3AD203B41FA5}">
                      <a16:colId xmlns:a16="http://schemas.microsoft.com/office/drawing/2014/main" val="3836032227"/>
                    </a:ext>
                  </a:extLst>
                </a:gridCol>
                <a:gridCol w="3432517">
                  <a:extLst>
                    <a:ext uri="{9D8B030D-6E8A-4147-A177-3AD203B41FA5}">
                      <a16:colId xmlns:a16="http://schemas.microsoft.com/office/drawing/2014/main" val="1609067497"/>
                    </a:ext>
                  </a:extLst>
                </a:gridCol>
                <a:gridCol w="3488788">
                  <a:extLst>
                    <a:ext uri="{9D8B030D-6E8A-4147-A177-3AD203B41FA5}">
                      <a16:colId xmlns:a16="http://schemas.microsoft.com/office/drawing/2014/main" val="446385705"/>
                    </a:ext>
                  </a:extLst>
                </a:gridCol>
              </a:tblGrid>
              <a:tr h="193522">
                <a:tc>
                  <a:txBody>
                    <a:bodyPr/>
                    <a:lstStyle/>
                    <a:p>
                      <a:pPr algn="ctr" fontAlgn="ctr"/>
                      <a:r>
                        <a:rPr lang="en-IN" sz="1200" b="1" u="none" strike="noStrike" dirty="0">
                          <a:effectLst/>
                        </a:rPr>
                        <a:t>Aspect</a:t>
                      </a:r>
                      <a:endParaRPr lang="en-IN"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6216" marR="6216" marT="6216" marB="0" anchor="ctr"/>
                </a:tc>
                <a:tc>
                  <a:txBody>
                    <a:bodyPr/>
                    <a:lstStyle/>
                    <a:p>
                      <a:pPr algn="ctr" fontAlgn="ctr"/>
                      <a:r>
                        <a:rPr lang="en-IN" sz="1200" b="1" u="none" strike="noStrike" dirty="0">
                          <a:effectLst/>
                        </a:rPr>
                        <a:t>Logistic Regression</a:t>
                      </a:r>
                      <a:endParaRPr lang="en-IN"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6216" marR="6216" marT="6216" marB="0" anchor="ctr"/>
                </a:tc>
                <a:tc>
                  <a:txBody>
                    <a:bodyPr/>
                    <a:lstStyle/>
                    <a:p>
                      <a:pPr algn="ctr" fontAlgn="ctr"/>
                      <a:r>
                        <a:rPr lang="en-IN" sz="1200" b="1" u="none" strike="noStrike" dirty="0">
                          <a:effectLst/>
                        </a:rPr>
                        <a:t>Decision Tree</a:t>
                      </a:r>
                      <a:endParaRPr lang="en-IN"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6216" marR="6216" marT="6216" marB="0" anchor="ctr"/>
                </a:tc>
                <a:tc>
                  <a:txBody>
                    <a:bodyPr/>
                    <a:lstStyle/>
                    <a:p>
                      <a:pPr algn="ctr" fontAlgn="ctr"/>
                      <a:r>
                        <a:rPr lang="en-IN" sz="1200" b="1" u="none" strike="noStrike" dirty="0">
                          <a:effectLst/>
                        </a:rPr>
                        <a:t>Random Forest</a:t>
                      </a:r>
                      <a:endParaRPr lang="en-IN"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6216" marR="6216" marT="6216" marB="0" anchor="ctr"/>
                </a:tc>
                <a:extLst>
                  <a:ext uri="{0D108BD9-81ED-4DB2-BD59-A6C34878D82A}">
                    <a16:rowId xmlns:a16="http://schemas.microsoft.com/office/drawing/2014/main" val="3076923774"/>
                  </a:ext>
                </a:extLst>
              </a:tr>
              <a:tr h="581555">
                <a:tc>
                  <a:txBody>
                    <a:bodyPr/>
                    <a:lstStyle/>
                    <a:p>
                      <a:pPr algn="ctr" fontAlgn="ctr"/>
                      <a:r>
                        <a:rPr lang="en-IN" sz="1200" u="none" strike="noStrike" dirty="0">
                          <a:effectLst/>
                        </a:rPr>
                        <a:t>Algorithm Type</a:t>
                      </a:r>
                      <a:endParaRPr lang="en-IN"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6216" marR="6216" marT="6216" marB="0" anchor="ctr"/>
                </a:tc>
                <a:tc>
                  <a:txBody>
                    <a:bodyPr/>
                    <a:lstStyle/>
                    <a:p>
                      <a:pPr algn="ctr" fontAlgn="ctr"/>
                      <a:r>
                        <a:rPr lang="en-IN" sz="1200" u="none" strike="noStrike" dirty="0">
                          <a:effectLst/>
                        </a:rPr>
                        <a:t>Linear model, classification, or regression.</a:t>
                      </a:r>
                      <a:endParaRPr lang="en-IN"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216" marR="6216" marT="6216" marB="0" anchor="ctr"/>
                </a:tc>
                <a:tc>
                  <a:txBody>
                    <a:bodyPr/>
                    <a:lstStyle/>
                    <a:p>
                      <a:pPr algn="ctr" fontAlgn="ctr"/>
                      <a:r>
                        <a:rPr lang="en-IN" sz="1200" u="none" strike="noStrike">
                          <a:effectLst/>
                        </a:rPr>
                        <a:t>Non-linear, tree-based classification/regression.</a:t>
                      </a:r>
                      <a:endParaRPr lang="en-IN" sz="1200" b="0" i="0" u="none" strike="noStrike">
                        <a:solidFill>
                          <a:srgbClr val="000000"/>
                        </a:solidFill>
                        <a:effectLst/>
                        <a:latin typeface="Times New Roman" panose="02020603050405020304" pitchFamily="18" charset="0"/>
                        <a:cs typeface="Times New Roman" panose="02020603050405020304" pitchFamily="18" charset="0"/>
                      </a:endParaRPr>
                    </a:p>
                  </a:txBody>
                  <a:tcPr marL="6216" marR="6216" marT="6216" marB="0" anchor="ctr"/>
                </a:tc>
                <a:tc>
                  <a:txBody>
                    <a:bodyPr/>
                    <a:lstStyle/>
                    <a:p>
                      <a:pPr algn="ctr" fontAlgn="ctr"/>
                      <a:r>
                        <a:rPr lang="en-IN" sz="1200" u="none" strike="noStrike">
                          <a:effectLst/>
                        </a:rPr>
                        <a:t>Ensemble method, combining multiple decision trees for classification/regression.</a:t>
                      </a:r>
                      <a:endParaRPr lang="en-IN" sz="1200" b="0" i="0" u="none" strike="noStrike">
                        <a:solidFill>
                          <a:srgbClr val="000000"/>
                        </a:solidFill>
                        <a:effectLst/>
                        <a:latin typeface="Times New Roman" panose="02020603050405020304" pitchFamily="18" charset="0"/>
                        <a:cs typeface="Times New Roman" panose="02020603050405020304" pitchFamily="18" charset="0"/>
                      </a:endParaRPr>
                    </a:p>
                  </a:txBody>
                  <a:tcPr marL="6216" marR="6216" marT="6216" marB="0" anchor="ctr"/>
                </a:tc>
                <a:extLst>
                  <a:ext uri="{0D108BD9-81ED-4DB2-BD59-A6C34878D82A}">
                    <a16:rowId xmlns:a16="http://schemas.microsoft.com/office/drawing/2014/main" val="511584186"/>
                  </a:ext>
                </a:extLst>
              </a:tr>
              <a:tr h="581555">
                <a:tc>
                  <a:txBody>
                    <a:bodyPr/>
                    <a:lstStyle/>
                    <a:p>
                      <a:pPr algn="ctr" fontAlgn="ctr"/>
                      <a:r>
                        <a:rPr lang="en-IN" sz="1200" u="none" strike="noStrike" dirty="0">
                          <a:effectLst/>
                        </a:rPr>
                        <a:t>Nature of Model</a:t>
                      </a:r>
                      <a:endParaRPr lang="en-IN"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6216" marR="6216" marT="6216" marB="0" anchor="ctr"/>
                </a:tc>
                <a:tc>
                  <a:txBody>
                    <a:bodyPr/>
                    <a:lstStyle/>
                    <a:p>
                      <a:pPr algn="ctr" fontAlgn="ctr"/>
                      <a:r>
                        <a:rPr lang="en-US" sz="1200" u="none" strike="noStrike">
                          <a:effectLst/>
                        </a:rPr>
                        <a:t>Predicts probabilities based on a linear decision boundary.</a:t>
                      </a:r>
                      <a:endParaRPr lang="en-US" sz="1200" b="0" i="0" u="none" strike="noStrike">
                        <a:solidFill>
                          <a:srgbClr val="000000"/>
                        </a:solidFill>
                        <a:effectLst/>
                        <a:latin typeface="Times New Roman" panose="02020603050405020304" pitchFamily="18" charset="0"/>
                        <a:cs typeface="Times New Roman" panose="02020603050405020304" pitchFamily="18" charset="0"/>
                      </a:endParaRPr>
                    </a:p>
                  </a:txBody>
                  <a:tcPr marL="6216" marR="6216" marT="6216" marB="0" anchor="ctr"/>
                </a:tc>
                <a:tc>
                  <a:txBody>
                    <a:bodyPr/>
                    <a:lstStyle/>
                    <a:p>
                      <a:pPr algn="ctr" fontAlgn="ctr"/>
                      <a:r>
                        <a:rPr lang="en-US" sz="1200" u="none" strike="noStrike">
                          <a:effectLst/>
                        </a:rPr>
                        <a:t>Splits data into branches based on feature thresholds.</a:t>
                      </a:r>
                      <a:endParaRPr lang="en-US" sz="1200" b="0" i="0" u="none" strike="noStrike">
                        <a:solidFill>
                          <a:srgbClr val="000000"/>
                        </a:solidFill>
                        <a:effectLst/>
                        <a:latin typeface="Times New Roman" panose="02020603050405020304" pitchFamily="18" charset="0"/>
                        <a:cs typeface="Times New Roman" panose="02020603050405020304" pitchFamily="18" charset="0"/>
                      </a:endParaRPr>
                    </a:p>
                  </a:txBody>
                  <a:tcPr marL="6216" marR="6216" marT="6216" marB="0" anchor="ctr"/>
                </a:tc>
                <a:tc>
                  <a:txBody>
                    <a:bodyPr/>
                    <a:lstStyle/>
                    <a:p>
                      <a:pPr algn="ctr" fontAlgn="ctr"/>
                      <a:r>
                        <a:rPr lang="en-US" sz="1200" u="none" strike="noStrike">
                          <a:effectLst/>
                        </a:rPr>
                        <a:t>Aggregates results from multiple decision trees to improve accuracy and reduce overfitting.</a:t>
                      </a:r>
                      <a:endParaRPr lang="en-US" sz="1200" b="0" i="0" u="none" strike="noStrike">
                        <a:solidFill>
                          <a:srgbClr val="000000"/>
                        </a:solidFill>
                        <a:effectLst/>
                        <a:latin typeface="Times New Roman" panose="02020603050405020304" pitchFamily="18" charset="0"/>
                        <a:cs typeface="Times New Roman" panose="02020603050405020304" pitchFamily="18" charset="0"/>
                      </a:endParaRPr>
                    </a:p>
                  </a:txBody>
                  <a:tcPr marL="6216" marR="6216" marT="6216" marB="0" anchor="ctr"/>
                </a:tc>
                <a:extLst>
                  <a:ext uri="{0D108BD9-81ED-4DB2-BD59-A6C34878D82A}">
                    <a16:rowId xmlns:a16="http://schemas.microsoft.com/office/drawing/2014/main" val="2957787279"/>
                  </a:ext>
                </a:extLst>
              </a:tr>
              <a:tr h="581555">
                <a:tc>
                  <a:txBody>
                    <a:bodyPr/>
                    <a:lstStyle/>
                    <a:p>
                      <a:pPr algn="ctr" fontAlgn="ctr"/>
                      <a:r>
                        <a:rPr lang="en-IN" sz="1200" u="none" strike="noStrike">
                          <a:effectLst/>
                        </a:rPr>
                        <a:t>Approach</a:t>
                      </a:r>
                      <a:endParaRPr lang="en-IN" sz="1200" b="1" i="0" u="none" strike="noStrike">
                        <a:solidFill>
                          <a:srgbClr val="000000"/>
                        </a:solidFill>
                        <a:effectLst/>
                        <a:latin typeface="Times New Roman" panose="02020603050405020304" pitchFamily="18" charset="0"/>
                        <a:cs typeface="Times New Roman" panose="02020603050405020304" pitchFamily="18" charset="0"/>
                      </a:endParaRPr>
                    </a:p>
                  </a:txBody>
                  <a:tcPr marL="6216" marR="6216" marT="6216" marB="0" anchor="ctr"/>
                </a:tc>
                <a:tc>
                  <a:txBody>
                    <a:bodyPr/>
                    <a:lstStyle/>
                    <a:p>
                      <a:pPr algn="ctr" fontAlgn="ctr"/>
                      <a:r>
                        <a:rPr lang="en-US" sz="1200" u="none" strike="noStrike">
                          <a:effectLst/>
                        </a:rPr>
                        <a:t>Fits a linear equation to separate classes.</a:t>
                      </a:r>
                      <a:endParaRPr lang="en-US" sz="1200" b="0" i="0" u="none" strike="noStrike">
                        <a:solidFill>
                          <a:srgbClr val="000000"/>
                        </a:solidFill>
                        <a:effectLst/>
                        <a:latin typeface="Times New Roman" panose="02020603050405020304" pitchFamily="18" charset="0"/>
                        <a:cs typeface="Times New Roman" panose="02020603050405020304" pitchFamily="18" charset="0"/>
                      </a:endParaRPr>
                    </a:p>
                  </a:txBody>
                  <a:tcPr marL="6216" marR="6216" marT="6216" marB="0" anchor="ctr"/>
                </a:tc>
                <a:tc>
                  <a:txBody>
                    <a:bodyPr/>
                    <a:lstStyle/>
                    <a:p>
                      <a:pPr algn="ctr" fontAlgn="ctr"/>
                      <a:r>
                        <a:rPr lang="en-US" sz="1200" u="none" strike="noStrike">
                          <a:effectLst/>
                        </a:rPr>
                        <a:t>Divides the feature space into regions by creating a tree structure.</a:t>
                      </a:r>
                      <a:endParaRPr lang="en-US" sz="1200" b="0" i="0" u="none" strike="noStrike">
                        <a:solidFill>
                          <a:srgbClr val="000000"/>
                        </a:solidFill>
                        <a:effectLst/>
                        <a:latin typeface="Times New Roman" panose="02020603050405020304" pitchFamily="18" charset="0"/>
                        <a:cs typeface="Times New Roman" panose="02020603050405020304" pitchFamily="18" charset="0"/>
                      </a:endParaRPr>
                    </a:p>
                  </a:txBody>
                  <a:tcPr marL="6216" marR="6216" marT="6216" marB="0" anchor="ctr"/>
                </a:tc>
                <a:tc>
                  <a:txBody>
                    <a:bodyPr/>
                    <a:lstStyle/>
                    <a:p>
                      <a:pPr algn="ctr" fontAlgn="ctr"/>
                      <a:r>
                        <a:rPr lang="en-US" sz="1200" u="none" strike="noStrike">
                          <a:effectLst/>
                        </a:rPr>
                        <a:t>Creates multiple decision trees with bootstrapped datasets and averages or votes for predictions.</a:t>
                      </a:r>
                      <a:endParaRPr lang="en-US" sz="1200" b="0" i="0" u="none" strike="noStrike">
                        <a:solidFill>
                          <a:srgbClr val="000000"/>
                        </a:solidFill>
                        <a:effectLst/>
                        <a:latin typeface="Times New Roman" panose="02020603050405020304" pitchFamily="18" charset="0"/>
                        <a:cs typeface="Times New Roman" panose="02020603050405020304" pitchFamily="18" charset="0"/>
                      </a:endParaRPr>
                    </a:p>
                  </a:txBody>
                  <a:tcPr marL="6216" marR="6216" marT="6216" marB="0" anchor="ctr"/>
                </a:tc>
                <a:extLst>
                  <a:ext uri="{0D108BD9-81ED-4DB2-BD59-A6C34878D82A}">
                    <a16:rowId xmlns:a16="http://schemas.microsoft.com/office/drawing/2014/main" val="1777712147"/>
                  </a:ext>
                </a:extLst>
              </a:tr>
              <a:tr h="581555">
                <a:tc>
                  <a:txBody>
                    <a:bodyPr/>
                    <a:lstStyle/>
                    <a:p>
                      <a:pPr algn="ctr" fontAlgn="ctr"/>
                      <a:r>
                        <a:rPr lang="en-IN" sz="1200" u="none" strike="noStrike">
                          <a:effectLst/>
                        </a:rPr>
                        <a:t>Interpretability</a:t>
                      </a:r>
                      <a:endParaRPr lang="en-IN" sz="1200" b="1" i="0" u="none" strike="noStrike">
                        <a:solidFill>
                          <a:srgbClr val="000000"/>
                        </a:solidFill>
                        <a:effectLst/>
                        <a:latin typeface="Times New Roman" panose="02020603050405020304" pitchFamily="18" charset="0"/>
                        <a:cs typeface="Times New Roman" panose="02020603050405020304" pitchFamily="18" charset="0"/>
                      </a:endParaRPr>
                    </a:p>
                  </a:txBody>
                  <a:tcPr marL="6216" marR="6216" marT="6216" marB="0" anchor="ctr"/>
                </a:tc>
                <a:tc>
                  <a:txBody>
                    <a:bodyPr/>
                    <a:lstStyle/>
                    <a:p>
                      <a:pPr algn="ctr" fontAlgn="ctr"/>
                      <a:r>
                        <a:rPr lang="en-US" sz="1200" u="none" strike="noStrike">
                          <a:effectLst/>
                        </a:rPr>
                        <a:t>Easy to interpret, coefficients represent the impact of features.</a:t>
                      </a:r>
                      <a:endParaRPr lang="en-US" sz="1200" b="0" i="0" u="none" strike="noStrike">
                        <a:solidFill>
                          <a:srgbClr val="000000"/>
                        </a:solidFill>
                        <a:effectLst/>
                        <a:latin typeface="Times New Roman" panose="02020603050405020304" pitchFamily="18" charset="0"/>
                        <a:cs typeface="Times New Roman" panose="02020603050405020304" pitchFamily="18" charset="0"/>
                      </a:endParaRPr>
                    </a:p>
                  </a:txBody>
                  <a:tcPr marL="6216" marR="6216" marT="6216" marB="0" anchor="ctr"/>
                </a:tc>
                <a:tc>
                  <a:txBody>
                    <a:bodyPr/>
                    <a:lstStyle/>
                    <a:p>
                      <a:pPr algn="ctr" fontAlgn="ctr"/>
                      <a:r>
                        <a:rPr lang="en-US" sz="1200" u="none" strike="noStrike">
                          <a:effectLst/>
                        </a:rPr>
                        <a:t>Moderately interpretable through decision rules.</a:t>
                      </a:r>
                      <a:endParaRPr lang="en-US" sz="1200" b="0" i="0" u="none" strike="noStrike">
                        <a:solidFill>
                          <a:srgbClr val="000000"/>
                        </a:solidFill>
                        <a:effectLst/>
                        <a:latin typeface="Times New Roman" panose="02020603050405020304" pitchFamily="18" charset="0"/>
                        <a:cs typeface="Times New Roman" panose="02020603050405020304" pitchFamily="18" charset="0"/>
                      </a:endParaRPr>
                    </a:p>
                  </a:txBody>
                  <a:tcPr marL="6216" marR="6216" marT="6216" marB="0" anchor="ctr"/>
                </a:tc>
                <a:tc>
                  <a:txBody>
                    <a:bodyPr/>
                    <a:lstStyle/>
                    <a:p>
                      <a:pPr algn="ctr" fontAlgn="ctr"/>
                      <a:r>
                        <a:rPr lang="en-US" sz="1200" u="none" strike="noStrike">
                          <a:effectLst/>
                        </a:rPr>
                        <a:t>Less interpretable due to multiple trees, but feature importance can be evaluated.</a:t>
                      </a:r>
                      <a:endParaRPr lang="en-US" sz="1200" b="0" i="0" u="none" strike="noStrike">
                        <a:solidFill>
                          <a:srgbClr val="000000"/>
                        </a:solidFill>
                        <a:effectLst/>
                        <a:latin typeface="Times New Roman" panose="02020603050405020304" pitchFamily="18" charset="0"/>
                        <a:cs typeface="Times New Roman" panose="02020603050405020304" pitchFamily="18" charset="0"/>
                      </a:endParaRPr>
                    </a:p>
                  </a:txBody>
                  <a:tcPr marL="6216" marR="6216" marT="6216" marB="0" anchor="ctr"/>
                </a:tc>
                <a:extLst>
                  <a:ext uri="{0D108BD9-81ED-4DB2-BD59-A6C34878D82A}">
                    <a16:rowId xmlns:a16="http://schemas.microsoft.com/office/drawing/2014/main" val="3173378590"/>
                  </a:ext>
                </a:extLst>
              </a:tr>
              <a:tr h="436165">
                <a:tc>
                  <a:txBody>
                    <a:bodyPr/>
                    <a:lstStyle/>
                    <a:p>
                      <a:pPr algn="ctr" fontAlgn="ctr"/>
                      <a:r>
                        <a:rPr lang="en-IN" sz="1200" u="none" strike="noStrike">
                          <a:effectLst/>
                        </a:rPr>
                        <a:t>Overfitting Risk</a:t>
                      </a:r>
                      <a:endParaRPr lang="en-IN" sz="1200" b="1" i="0" u="none" strike="noStrike">
                        <a:solidFill>
                          <a:srgbClr val="000000"/>
                        </a:solidFill>
                        <a:effectLst/>
                        <a:latin typeface="Times New Roman" panose="02020603050405020304" pitchFamily="18" charset="0"/>
                        <a:cs typeface="Times New Roman" panose="02020603050405020304" pitchFamily="18" charset="0"/>
                      </a:endParaRPr>
                    </a:p>
                  </a:txBody>
                  <a:tcPr marL="6216" marR="6216" marT="6216" marB="0" anchor="ctr"/>
                </a:tc>
                <a:tc>
                  <a:txBody>
                    <a:bodyPr/>
                    <a:lstStyle/>
                    <a:p>
                      <a:pPr algn="ctr" fontAlgn="ctr"/>
                      <a:r>
                        <a:rPr lang="en-US" sz="1200" u="none" strike="noStrike">
                          <a:effectLst/>
                        </a:rPr>
                        <a:t>Low if regularization is used.</a:t>
                      </a:r>
                      <a:endParaRPr lang="en-US" sz="1200" b="0" i="0" u="none" strike="noStrike">
                        <a:solidFill>
                          <a:srgbClr val="000000"/>
                        </a:solidFill>
                        <a:effectLst/>
                        <a:latin typeface="Times New Roman" panose="02020603050405020304" pitchFamily="18" charset="0"/>
                        <a:cs typeface="Times New Roman" panose="02020603050405020304" pitchFamily="18" charset="0"/>
                      </a:endParaRPr>
                    </a:p>
                  </a:txBody>
                  <a:tcPr marL="6216" marR="6216" marT="6216" marB="0" anchor="ctr"/>
                </a:tc>
                <a:tc>
                  <a:txBody>
                    <a:bodyPr/>
                    <a:lstStyle/>
                    <a:p>
                      <a:pPr algn="ctr" fontAlgn="ctr"/>
                      <a:r>
                        <a:rPr lang="en-US" sz="1200" u="none" strike="noStrike">
                          <a:effectLst/>
                        </a:rPr>
                        <a:t>High if tree is deep and not pruned.</a:t>
                      </a:r>
                      <a:endParaRPr lang="en-US" sz="1200" b="0" i="0" u="none" strike="noStrike">
                        <a:solidFill>
                          <a:srgbClr val="000000"/>
                        </a:solidFill>
                        <a:effectLst/>
                        <a:latin typeface="Times New Roman" panose="02020603050405020304" pitchFamily="18" charset="0"/>
                        <a:cs typeface="Times New Roman" panose="02020603050405020304" pitchFamily="18" charset="0"/>
                      </a:endParaRPr>
                    </a:p>
                  </a:txBody>
                  <a:tcPr marL="6216" marR="6216" marT="6216" marB="0" anchor="ctr"/>
                </a:tc>
                <a:tc>
                  <a:txBody>
                    <a:bodyPr/>
                    <a:lstStyle/>
                    <a:p>
                      <a:pPr algn="ctr" fontAlgn="ctr"/>
                      <a:r>
                        <a:rPr lang="en-US" sz="1200" u="none" strike="noStrike">
                          <a:effectLst/>
                        </a:rPr>
                        <a:t>Low due to averaging over many trees, reducing variance.</a:t>
                      </a:r>
                      <a:endParaRPr lang="en-US" sz="1200" b="0" i="0" u="none" strike="noStrike">
                        <a:solidFill>
                          <a:srgbClr val="000000"/>
                        </a:solidFill>
                        <a:effectLst/>
                        <a:latin typeface="Times New Roman" panose="02020603050405020304" pitchFamily="18" charset="0"/>
                        <a:cs typeface="Times New Roman" panose="02020603050405020304" pitchFamily="18" charset="0"/>
                      </a:endParaRPr>
                    </a:p>
                  </a:txBody>
                  <a:tcPr marL="6216" marR="6216" marT="6216" marB="0" anchor="ctr"/>
                </a:tc>
                <a:extLst>
                  <a:ext uri="{0D108BD9-81ED-4DB2-BD59-A6C34878D82A}">
                    <a16:rowId xmlns:a16="http://schemas.microsoft.com/office/drawing/2014/main" val="151274303"/>
                  </a:ext>
                </a:extLst>
              </a:tr>
              <a:tr h="436165">
                <a:tc>
                  <a:txBody>
                    <a:bodyPr/>
                    <a:lstStyle/>
                    <a:p>
                      <a:pPr algn="ctr" fontAlgn="ctr"/>
                      <a:r>
                        <a:rPr lang="en-IN" sz="1200" u="none" strike="noStrike">
                          <a:effectLst/>
                        </a:rPr>
                        <a:t>Handling Non-linearity</a:t>
                      </a:r>
                      <a:endParaRPr lang="en-IN" sz="1200" b="1" i="0" u="none" strike="noStrike">
                        <a:solidFill>
                          <a:srgbClr val="000000"/>
                        </a:solidFill>
                        <a:effectLst/>
                        <a:latin typeface="Times New Roman" panose="02020603050405020304" pitchFamily="18" charset="0"/>
                        <a:cs typeface="Times New Roman" panose="02020603050405020304" pitchFamily="18" charset="0"/>
                      </a:endParaRPr>
                    </a:p>
                  </a:txBody>
                  <a:tcPr marL="6216" marR="6216" marT="6216" marB="0" anchor="ctr"/>
                </a:tc>
                <a:tc>
                  <a:txBody>
                    <a:bodyPr/>
                    <a:lstStyle/>
                    <a:p>
                      <a:pPr algn="ctr" fontAlgn="ctr"/>
                      <a:r>
                        <a:rPr lang="en-IN" sz="1200" u="none" strike="noStrike">
                          <a:effectLst/>
                        </a:rPr>
                        <a:t>Handles only linear relationships.</a:t>
                      </a:r>
                      <a:endParaRPr lang="en-IN" sz="1200" b="0" i="0" u="none" strike="noStrike">
                        <a:solidFill>
                          <a:srgbClr val="000000"/>
                        </a:solidFill>
                        <a:effectLst/>
                        <a:latin typeface="Times New Roman" panose="02020603050405020304" pitchFamily="18" charset="0"/>
                        <a:cs typeface="Times New Roman" panose="02020603050405020304" pitchFamily="18" charset="0"/>
                      </a:endParaRPr>
                    </a:p>
                  </a:txBody>
                  <a:tcPr marL="6216" marR="6216" marT="6216" marB="0" anchor="ctr"/>
                </a:tc>
                <a:tc>
                  <a:txBody>
                    <a:bodyPr/>
                    <a:lstStyle/>
                    <a:p>
                      <a:pPr algn="ctr" fontAlgn="ctr"/>
                      <a:r>
                        <a:rPr lang="en-US" sz="1200" u="none" strike="noStrike">
                          <a:effectLst/>
                        </a:rPr>
                        <a:t>Handles both linear and non-linear relationships.</a:t>
                      </a:r>
                      <a:endParaRPr lang="en-US" sz="1200" b="0" i="0" u="none" strike="noStrike">
                        <a:solidFill>
                          <a:srgbClr val="000000"/>
                        </a:solidFill>
                        <a:effectLst/>
                        <a:latin typeface="Times New Roman" panose="02020603050405020304" pitchFamily="18" charset="0"/>
                        <a:cs typeface="Times New Roman" panose="02020603050405020304" pitchFamily="18" charset="0"/>
                      </a:endParaRPr>
                    </a:p>
                  </a:txBody>
                  <a:tcPr marL="6216" marR="6216" marT="6216" marB="0" anchor="ctr"/>
                </a:tc>
                <a:tc>
                  <a:txBody>
                    <a:bodyPr/>
                    <a:lstStyle/>
                    <a:p>
                      <a:pPr algn="ctr" fontAlgn="ctr"/>
                      <a:r>
                        <a:rPr lang="en-US" sz="1200" u="none" strike="noStrike">
                          <a:effectLst/>
                        </a:rPr>
                        <a:t>Handles non-linearity due to diverse decision trees.</a:t>
                      </a:r>
                      <a:endParaRPr lang="en-US" sz="1200" b="0" i="0" u="none" strike="noStrike">
                        <a:solidFill>
                          <a:srgbClr val="000000"/>
                        </a:solidFill>
                        <a:effectLst/>
                        <a:latin typeface="Times New Roman" panose="02020603050405020304" pitchFamily="18" charset="0"/>
                        <a:cs typeface="Times New Roman" panose="02020603050405020304" pitchFamily="18" charset="0"/>
                      </a:endParaRPr>
                    </a:p>
                  </a:txBody>
                  <a:tcPr marL="6216" marR="6216" marT="6216" marB="0" anchor="ctr"/>
                </a:tc>
                <a:extLst>
                  <a:ext uri="{0D108BD9-81ED-4DB2-BD59-A6C34878D82A}">
                    <a16:rowId xmlns:a16="http://schemas.microsoft.com/office/drawing/2014/main" val="3715046704"/>
                  </a:ext>
                </a:extLst>
              </a:tr>
              <a:tr h="290777">
                <a:tc>
                  <a:txBody>
                    <a:bodyPr/>
                    <a:lstStyle/>
                    <a:p>
                      <a:pPr algn="ctr" fontAlgn="ctr"/>
                      <a:r>
                        <a:rPr lang="en-IN" sz="1200" u="none" strike="noStrike">
                          <a:effectLst/>
                        </a:rPr>
                        <a:t>Feature Scaling</a:t>
                      </a:r>
                      <a:endParaRPr lang="en-IN" sz="1200" b="1" i="0" u="none" strike="noStrike">
                        <a:solidFill>
                          <a:srgbClr val="000000"/>
                        </a:solidFill>
                        <a:effectLst/>
                        <a:latin typeface="Times New Roman" panose="02020603050405020304" pitchFamily="18" charset="0"/>
                        <a:cs typeface="Times New Roman" panose="02020603050405020304" pitchFamily="18" charset="0"/>
                      </a:endParaRPr>
                    </a:p>
                  </a:txBody>
                  <a:tcPr marL="6216" marR="6216" marT="6216" marB="0" anchor="ctr"/>
                </a:tc>
                <a:tc>
                  <a:txBody>
                    <a:bodyPr/>
                    <a:lstStyle/>
                    <a:p>
                      <a:pPr algn="ctr" fontAlgn="ctr"/>
                      <a:r>
                        <a:rPr lang="en-US" sz="1200" u="none" strike="noStrike">
                          <a:effectLst/>
                        </a:rPr>
                        <a:t>Requires feature scaling (e.g., normalization).</a:t>
                      </a:r>
                      <a:endParaRPr lang="en-US" sz="1200" b="0" i="0" u="none" strike="noStrike">
                        <a:solidFill>
                          <a:srgbClr val="000000"/>
                        </a:solidFill>
                        <a:effectLst/>
                        <a:latin typeface="Times New Roman" panose="02020603050405020304" pitchFamily="18" charset="0"/>
                        <a:cs typeface="Times New Roman" panose="02020603050405020304" pitchFamily="18" charset="0"/>
                      </a:endParaRPr>
                    </a:p>
                  </a:txBody>
                  <a:tcPr marL="6216" marR="6216" marT="6216" marB="0" anchor="ctr"/>
                </a:tc>
                <a:tc>
                  <a:txBody>
                    <a:bodyPr/>
                    <a:lstStyle/>
                    <a:p>
                      <a:pPr algn="ctr" fontAlgn="ctr"/>
                      <a:r>
                        <a:rPr lang="en-US" sz="1200" u="none" strike="noStrike">
                          <a:effectLst/>
                        </a:rPr>
                        <a:t>No need for feature scaling.</a:t>
                      </a:r>
                      <a:endParaRPr lang="en-US" sz="1200" b="0" i="0" u="none" strike="noStrike">
                        <a:solidFill>
                          <a:srgbClr val="000000"/>
                        </a:solidFill>
                        <a:effectLst/>
                        <a:latin typeface="Times New Roman" panose="02020603050405020304" pitchFamily="18" charset="0"/>
                        <a:cs typeface="Times New Roman" panose="02020603050405020304" pitchFamily="18" charset="0"/>
                      </a:endParaRPr>
                    </a:p>
                  </a:txBody>
                  <a:tcPr marL="6216" marR="6216" marT="6216" marB="0" anchor="ctr"/>
                </a:tc>
                <a:tc>
                  <a:txBody>
                    <a:bodyPr/>
                    <a:lstStyle/>
                    <a:p>
                      <a:pPr algn="ctr" fontAlgn="ctr"/>
                      <a:r>
                        <a:rPr lang="en-US" sz="1200" u="none" strike="noStrike">
                          <a:effectLst/>
                        </a:rPr>
                        <a:t>No need for feature scaling.</a:t>
                      </a:r>
                      <a:endParaRPr lang="en-US" sz="1200" b="0" i="0" u="none" strike="noStrike">
                        <a:solidFill>
                          <a:srgbClr val="000000"/>
                        </a:solidFill>
                        <a:effectLst/>
                        <a:latin typeface="Times New Roman" panose="02020603050405020304" pitchFamily="18" charset="0"/>
                        <a:cs typeface="Times New Roman" panose="02020603050405020304" pitchFamily="18" charset="0"/>
                      </a:endParaRPr>
                    </a:p>
                  </a:txBody>
                  <a:tcPr marL="6216" marR="6216" marT="6216" marB="0" anchor="ctr"/>
                </a:tc>
                <a:extLst>
                  <a:ext uri="{0D108BD9-81ED-4DB2-BD59-A6C34878D82A}">
                    <a16:rowId xmlns:a16="http://schemas.microsoft.com/office/drawing/2014/main" val="3943259345"/>
                  </a:ext>
                </a:extLst>
              </a:tr>
              <a:tr h="581555">
                <a:tc>
                  <a:txBody>
                    <a:bodyPr/>
                    <a:lstStyle/>
                    <a:p>
                      <a:pPr algn="ctr" fontAlgn="ctr"/>
                      <a:r>
                        <a:rPr lang="en-IN" sz="1200" u="none" strike="noStrike">
                          <a:effectLst/>
                        </a:rPr>
                        <a:t>Computation Time</a:t>
                      </a:r>
                      <a:endParaRPr lang="en-IN" sz="1200" b="1" i="0" u="none" strike="noStrike">
                        <a:solidFill>
                          <a:srgbClr val="000000"/>
                        </a:solidFill>
                        <a:effectLst/>
                        <a:latin typeface="Times New Roman" panose="02020603050405020304" pitchFamily="18" charset="0"/>
                        <a:cs typeface="Times New Roman" panose="02020603050405020304" pitchFamily="18" charset="0"/>
                      </a:endParaRPr>
                    </a:p>
                  </a:txBody>
                  <a:tcPr marL="6216" marR="6216" marT="6216" marB="0" anchor="ctr"/>
                </a:tc>
                <a:tc>
                  <a:txBody>
                    <a:bodyPr/>
                    <a:lstStyle/>
                    <a:p>
                      <a:pPr algn="ctr" fontAlgn="ctr"/>
                      <a:r>
                        <a:rPr lang="en-US" sz="1200" u="none" strike="noStrike">
                          <a:effectLst/>
                        </a:rPr>
                        <a:t>Fast, due to simple linear computations.</a:t>
                      </a:r>
                      <a:endParaRPr lang="en-US" sz="1200" b="0" i="0" u="none" strike="noStrike">
                        <a:solidFill>
                          <a:srgbClr val="000000"/>
                        </a:solidFill>
                        <a:effectLst/>
                        <a:latin typeface="Times New Roman" panose="02020603050405020304" pitchFamily="18" charset="0"/>
                        <a:cs typeface="Times New Roman" panose="02020603050405020304" pitchFamily="18" charset="0"/>
                      </a:endParaRPr>
                    </a:p>
                  </a:txBody>
                  <a:tcPr marL="6216" marR="6216" marT="6216" marB="0" anchor="ctr"/>
                </a:tc>
                <a:tc>
                  <a:txBody>
                    <a:bodyPr/>
                    <a:lstStyle/>
                    <a:p>
                      <a:pPr algn="ctr" fontAlgn="ctr"/>
                      <a:r>
                        <a:rPr lang="en-US" sz="1200" u="none" strike="noStrike">
                          <a:effectLst/>
                        </a:rPr>
                        <a:t>Can be slower for large datasets, especially for deep trees.</a:t>
                      </a:r>
                      <a:endParaRPr lang="en-US" sz="1200" b="0" i="0" u="none" strike="noStrike">
                        <a:solidFill>
                          <a:srgbClr val="000000"/>
                        </a:solidFill>
                        <a:effectLst/>
                        <a:latin typeface="Times New Roman" panose="02020603050405020304" pitchFamily="18" charset="0"/>
                        <a:cs typeface="Times New Roman" panose="02020603050405020304" pitchFamily="18" charset="0"/>
                      </a:endParaRPr>
                    </a:p>
                  </a:txBody>
                  <a:tcPr marL="6216" marR="6216" marT="6216" marB="0" anchor="ctr"/>
                </a:tc>
                <a:tc>
                  <a:txBody>
                    <a:bodyPr/>
                    <a:lstStyle/>
                    <a:p>
                      <a:pPr algn="ctr" fontAlgn="ctr"/>
                      <a:r>
                        <a:rPr lang="en-US" sz="1200" u="none" strike="noStrike" dirty="0">
                          <a:effectLst/>
                        </a:rPr>
                        <a:t>Slower compared to a single decision tree due to multiple trees, but can be parallelized.</a:t>
                      </a:r>
                      <a:endParaRPr lang="en-US"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216" marR="6216" marT="6216" marB="0" anchor="ctr"/>
                </a:tc>
                <a:extLst>
                  <a:ext uri="{0D108BD9-81ED-4DB2-BD59-A6C34878D82A}">
                    <a16:rowId xmlns:a16="http://schemas.microsoft.com/office/drawing/2014/main" val="3289823915"/>
                  </a:ext>
                </a:extLst>
              </a:tr>
              <a:tr h="872331">
                <a:tc>
                  <a:txBody>
                    <a:bodyPr/>
                    <a:lstStyle/>
                    <a:p>
                      <a:pPr algn="ctr" fontAlgn="ctr"/>
                      <a:r>
                        <a:rPr lang="en-IN" sz="1200" u="none" strike="noStrike">
                          <a:effectLst/>
                        </a:rPr>
                        <a:t>Use Cases</a:t>
                      </a:r>
                      <a:endParaRPr lang="en-IN" sz="1200" b="1" i="0" u="none" strike="noStrike">
                        <a:solidFill>
                          <a:srgbClr val="000000"/>
                        </a:solidFill>
                        <a:effectLst/>
                        <a:latin typeface="Times New Roman" panose="02020603050405020304" pitchFamily="18" charset="0"/>
                        <a:cs typeface="Times New Roman" panose="02020603050405020304" pitchFamily="18" charset="0"/>
                      </a:endParaRPr>
                    </a:p>
                  </a:txBody>
                  <a:tcPr marL="6216" marR="6216" marT="6216" marB="0" anchor="ctr"/>
                </a:tc>
                <a:tc>
                  <a:txBody>
                    <a:bodyPr/>
                    <a:lstStyle/>
                    <a:p>
                      <a:pPr algn="ctr" fontAlgn="ctr"/>
                      <a:r>
                        <a:rPr lang="en-US" sz="1200" u="none" strike="noStrike">
                          <a:effectLst/>
                        </a:rPr>
                        <a:t>Binary classification, logistic regression, and probability estimation (e.g., spam detection, disease prediction).</a:t>
                      </a:r>
                      <a:endParaRPr lang="en-US" sz="1200" b="0" i="0" u="none" strike="noStrike">
                        <a:solidFill>
                          <a:srgbClr val="000000"/>
                        </a:solidFill>
                        <a:effectLst/>
                        <a:latin typeface="Times New Roman" panose="02020603050405020304" pitchFamily="18" charset="0"/>
                        <a:cs typeface="Times New Roman" panose="02020603050405020304" pitchFamily="18" charset="0"/>
                      </a:endParaRPr>
                    </a:p>
                  </a:txBody>
                  <a:tcPr marL="6216" marR="6216" marT="6216" marB="0" anchor="ctr"/>
                </a:tc>
                <a:tc>
                  <a:txBody>
                    <a:bodyPr/>
                    <a:lstStyle/>
                    <a:p>
                      <a:pPr algn="ctr" fontAlgn="ctr"/>
                      <a:r>
                        <a:rPr lang="en-US" sz="1200" u="none" strike="noStrike">
                          <a:effectLst/>
                        </a:rPr>
                        <a:t>Classification and regression tasks (e.g., customer churn prediction, loan approval).</a:t>
                      </a:r>
                      <a:endParaRPr lang="en-US" sz="1200" b="0" i="0" u="none" strike="noStrike">
                        <a:solidFill>
                          <a:srgbClr val="000000"/>
                        </a:solidFill>
                        <a:effectLst/>
                        <a:latin typeface="Times New Roman" panose="02020603050405020304" pitchFamily="18" charset="0"/>
                        <a:cs typeface="Times New Roman" panose="02020603050405020304" pitchFamily="18" charset="0"/>
                      </a:endParaRPr>
                    </a:p>
                  </a:txBody>
                  <a:tcPr marL="6216" marR="6216" marT="6216" marB="0" anchor="ctr"/>
                </a:tc>
                <a:tc>
                  <a:txBody>
                    <a:bodyPr/>
                    <a:lstStyle/>
                    <a:p>
                      <a:pPr algn="ctr" fontAlgn="ctr"/>
                      <a:r>
                        <a:rPr lang="en-US" sz="1200" u="none" strike="noStrike" dirty="0">
                          <a:effectLst/>
                        </a:rPr>
                        <a:t>Better for classification and regression with large and complex datasets (e.g., image recognition, recommendation systems).</a:t>
                      </a:r>
                      <a:endParaRPr lang="en-US"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216" marR="6216" marT="6216" marB="0" anchor="ctr"/>
                </a:tc>
                <a:extLst>
                  <a:ext uri="{0D108BD9-81ED-4DB2-BD59-A6C34878D82A}">
                    <a16:rowId xmlns:a16="http://schemas.microsoft.com/office/drawing/2014/main" val="2219369716"/>
                  </a:ext>
                </a:extLst>
              </a:tr>
            </a:tbl>
          </a:graphicData>
        </a:graphic>
      </p:graphicFrame>
    </p:spTree>
    <p:extLst>
      <p:ext uri="{BB962C8B-B14F-4D97-AF65-F5344CB8AC3E}">
        <p14:creationId xmlns:p14="http://schemas.microsoft.com/office/powerpoint/2010/main" val="1208656201"/>
      </p:ext>
    </p:extLst>
  </p:cSld>
  <p:clrMapOvr>
    <a:masterClrMapping/>
  </p:clrMapOvr>
</p:sld>
</file>

<file path=ppt/theme/theme1.xml><?xml version="1.0" encoding="utf-8"?>
<a:theme xmlns:a="http://schemas.openxmlformats.org/drawingml/2006/main" name="VanillaVTI">
  <a:themeElements>
    <a:clrScheme name="Vanilla">
      <a:dk1>
        <a:sysClr val="windowText" lastClr="000000"/>
      </a:dk1>
      <a:lt1>
        <a:sysClr val="window" lastClr="FFFFFF"/>
      </a:lt1>
      <a:dk2>
        <a:srgbClr val="2C3932"/>
      </a:dk2>
      <a:lt2>
        <a:srgbClr val="FDF6EA"/>
      </a:lt2>
      <a:accent1>
        <a:srgbClr val="169C9A"/>
      </a:accent1>
      <a:accent2>
        <a:srgbClr val="FA9A42"/>
      </a:accent2>
      <a:accent3>
        <a:srgbClr val="E15C3D"/>
      </a:accent3>
      <a:accent4>
        <a:srgbClr val="E78A67"/>
      </a:accent4>
      <a:accent5>
        <a:srgbClr val="A74B40"/>
      </a:accent5>
      <a:accent6>
        <a:srgbClr val="3D9072"/>
      </a:accent6>
      <a:hlink>
        <a:srgbClr val="169C9A"/>
      </a:hlink>
      <a:folHlink>
        <a:srgbClr val="E15C3D"/>
      </a:folHlink>
    </a:clrScheme>
    <a:fontScheme name="Neue Haas">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nillaVTI" id="{54D376C6-1C9B-4C6B-8F3C-483BB307BB05}" vid="{7690D8A9-C071-45EF-BA7A-F7FA9779B11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3098</TotalTime>
  <Words>3477</Words>
  <Application>Microsoft Office PowerPoint</Application>
  <PresentationFormat>Widescreen</PresentationFormat>
  <Paragraphs>263</Paragraphs>
  <Slides>24</Slides>
  <Notes>0</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24</vt:i4>
      </vt:variant>
    </vt:vector>
  </HeadingPairs>
  <TitlesOfParts>
    <vt:vector size="31" baseType="lpstr">
      <vt:lpstr>Arial</vt:lpstr>
      <vt:lpstr>Calibri</vt:lpstr>
      <vt:lpstr>Calibri Light</vt:lpstr>
      <vt:lpstr>Neue Haas Grotesk Text Pro</vt:lpstr>
      <vt:lpstr>Times New Roman</vt:lpstr>
      <vt:lpstr>VanillaVTI</vt:lpstr>
      <vt:lpstr>Office Theme</vt:lpstr>
      <vt:lpstr>Artificial Intelligence and Machine Learning</vt:lpstr>
      <vt:lpstr>Issues/Limitations in Decision Trees</vt:lpstr>
      <vt:lpstr>How to Avoid Overfitting in Decision Tree </vt:lpstr>
      <vt:lpstr>Pruning: Getting an Optimal Decision tree</vt:lpstr>
      <vt:lpstr>Pre-Pruning (Early Stopping) in Decision Tree</vt:lpstr>
      <vt:lpstr>Post-Pruning (Cost Complexity) in Decision Tree</vt:lpstr>
      <vt:lpstr>Cross Validation </vt:lpstr>
      <vt:lpstr>What is cross-validation used for?</vt:lpstr>
      <vt:lpstr>Types of cross-validation</vt:lpstr>
      <vt:lpstr>K-fold Cross-Validation</vt:lpstr>
      <vt:lpstr>Example for K-fold Cross-Validation</vt:lpstr>
      <vt:lpstr>K-fold Cross-Validation</vt:lpstr>
      <vt:lpstr>Ensemble Learning</vt:lpstr>
      <vt:lpstr>Base Learners in Ensemble Learning</vt:lpstr>
      <vt:lpstr>Bootstrap Aggregating (Bagging)</vt:lpstr>
      <vt:lpstr>Boosting</vt:lpstr>
      <vt:lpstr>Stacking</vt:lpstr>
      <vt:lpstr>Difference Between Bagging, Boosting, and Stacking</vt:lpstr>
      <vt:lpstr>Types of Boosting</vt:lpstr>
      <vt:lpstr>AdaBoost</vt:lpstr>
      <vt:lpstr>Gradient Boost</vt:lpstr>
      <vt:lpstr>Extreme Gradient (XG) Boost</vt:lpstr>
      <vt:lpstr>Difference Between AdaBoost, Gradient Boost, and XG Boost</vt:lpstr>
      <vt:lpstr>Comparison Between Logistic Regression, Decision Tree, and Random Forest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Artificial Intelligence and Machine Learning</dc:title>
  <dc:creator>Ishan Budhiraja</dc:creator>
  <cp:lastModifiedBy>Ishan Budhiraja</cp:lastModifiedBy>
  <cp:revision>1</cp:revision>
  <dcterms:created xsi:type="dcterms:W3CDTF">2025-08-28T09:35:29Z</dcterms:created>
  <dcterms:modified xsi:type="dcterms:W3CDTF">2025-08-31T16:46:44Z</dcterms:modified>
</cp:coreProperties>
</file>