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448" r:id="rId3"/>
    <p:sldId id="893" r:id="rId4"/>
    <p:sldId id="894" r:id="rId5"/>
    <p:sldId id="463" r:id="rId6"/>
    <p:sldId id="466" r:id="rId7"/>
    <p:sldId id="895" r:id="rId8"/>
    <p:sldId id="897" r:id="rId9"/>
    <p:sldId id="898" r:id="rId10"/>
    <p:sldId id="469" r:id="rId11"/>
    <p:sldId id="471" r:id="rId12"/>
    <p:sldId id="899" r:id="rId13"/>
    <p:sldId id="474" r:id="rId14"/>
    <p:sldId id="476" r:id="rId15"/>
    <p:sldId id="477" r:id="rId16"/>
    <p:sldId id="478" r:id="rId17"/>
    <p:sldId id="889" r:id="rId18"/>
    <p:sldId id="891" r:id="rId19"/>
    <p:sldId id="523" r:id="rId20"/>
    <p:sldId id="89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203325-5EB2-498E-B698-CB48241BECF3}" v="9" dt="2025-09-07T16:36:59.920"/>
  </p1510:revLst>
</p1510:revInfo>
</file>

<file path=ppt/tableStyles.xml><?xml version="1.0" encoding="utf-8"?>
<a:tblStyleLst xmlns:a="http://schemas.openxmlformats.org/drawingml/2006/main" def="{5C22544A-7EE6-4342-B048-85BDC9FD1C3A}">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8" d="100"/>
          <a:sy n="68" d="100"/>
        </p:scale>
        <p:origin x="73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han Budhiraja" userId="eb133298-5430-499e-863b-c83ca00bb7f6" providerId="ADAL" clId="{2F203325-5EB2-498E-B698-CB48241BECF3}"/>
    <pc:docChg chg="undo custSel addSld delSld modSld">
      <pc:chgData name="Ishan Budhiraja" userId="eb133298-5430-499e-863b-c83ca00bb7f6" providerId="ADAL" clId="{2F203325-5EB2-498E-B698-CB48241BECF3}" dt="2025-09-09T10:06:59.061" v="241" actId="2696"/>
      <pc:docMkLst>
        <pc:docMk/>
      </pc:docMkLst>
      <pc:sldChg chg="delSp modSp mod">
        <pc:chgData name="Ishan Budhiraja" userId="eb133298-5430-499e-863b-c83ca00bb7f6" providerId="ADAL" clId="{2F203325-5EB2-498E-B698-CB48241BECF3}" dt="2025-09-07T15:58:52.354" v="3" actId="20577"/>
        <pc:sldMkLst>
          <pc:docMk/>
          <pc:sldMk cId="3083730935" sldId="474"/>
        </pc:sldMkLst>
        <pc:spChg chg="mod">
          <ac:chgData name="Ishan Budhiraja" userId="eb133298-5430-499e-863b-c83ca00bb7f6" providerId="ADAL" clId="{2F203325-5EB2-498E-B698-CB48241BECF3}" dt="2025-09-07T15:58:52.354" v="3" actId="20577"/>
          <ac:spMkLst>
            <pc:docMk/>
            <pc:sldMk cId="3083730935" sldId="474"/>
            <ac:spMk id="6" creationId="{00000000-0000-0000-0000-000000000000}"/>
          </ac:spMkLst>
        </pc:spChg>
        <pc:grpChg chg="del">
          <ac:chgData name="Ishan Budhiraja" userId="eb133298-5430-499e-863b-c83ca00bb7f6" providerId="ADAL" clId="{2F203325-5EB2-498E-B698-CB48241BECF3}" dt="2025-09-07T15:57:43.714" v="2" actId="478"/>
          <ac:grpSpMkLst>
            <pc:docMk/>
            <pc:sldMk cId="3083730935" sldId="474"/>
            <ac:grpSpMk id="5" creationId="{161365E2-F869-4788-A6A6-4CB2002BB3EC}"/>
          </ac:grpSpMkLst>
        </pc:grpChg>
      </pc:sldChg>
      <pc:sldChg chg="delSp modSp mod">
        <pc:chgData name="Ishan Budhiraja" userId="eb133298-5430-499e-863b-c83ca00bb7f6" providerId="ADAL" clId="{2F203325-5EB2-498E-B698-CB48241BECF3}" dt="2025-09-07T15:59:46.278" v="9" actId="1076"/>
        <pc:sldMkLst>
          <pc:docMk/>
          <pc:sldMk cId="972445089" sldId="476"/>
        </pc:sldMkLst>
        <pc:spChg chg="mod">
          <ac:chgData name="Ishan Budhiraja" userId="eb133298-5430-499e-863b-c83ca00bb7f6" providerId="ADAL" clId="{2F203325-5EB2-498E-B698-CB48241BECF3}" dt="2025-09-07T15:59:25.052" v="4" actId="20577"/>
          <ac:spMkLst>
            <pc:docMk/>
            <pc:sldMk cId="972445089" sldId="476"/>
            <ac:spMk id="6" creationId="{00000000-0000-0000-0000-000000000000}"/>
          </ac:spMkLst>
        </pc:spChg>
        <pc:grpChg chg="del">
          <ac:chgData name="Ishan Budhiraja" userId="eb133298-5430-499e-863b-c83ca00bb7f6" providerId="ADAL" clId="{2F203325-5EB2-498E-B698-CB48241BECF3}" dt="2025-09-07T15:59:44.170" v="8" actId="478"/>
          <ac:grpSpMkLst>
            <pc:docMk/>
            <pc:sldMk cId="972445089" sldId="476"/>
            <ac:grpSpMk id="5" creationId="{0D11C9BB-DC02-47FE-97BA-BE577FBAE33F}"/>
          </ac:grpSpMkLst>
        </pc:grpChg>
        <pc:grpChg chg="del">
          <ac:chgData name="Ishan Budhiraja" userId="eb133298-5430-499e-863b-c83ca00bb7f6" providerId="ADAL" clId="{2F203325-5EB2-498E-B698-CB48241BECF3}" dt="2025-09-07T15:59:42.057" v="7" actId="478"/>
          <ac:grpSpMkLst>
            <pc:docMk/>
            <pc:sldMk cId="972445089" sldId="476"/>
            <ac:grpSpMk id="10" creationId="{65F348D7-FBFC-40C5-A1C0-F0B3DD691D79}"/>
          </ac:grpSpMkLst>
        </pc:grpChg>
        <pc:grpChg chg="del">
          <ac:chgData name="Ishan Budhiraja" userId="eb133298-5430-499e-863b-c83ca00bb7f6" providerId="ADAL" clId="{2F203325-5EB2-498E-B698-CB48241BECF3}" dt="2025-09-07T15:59:39.851" v="6" actId="478"/>
          <ac:grpSpMkLst>
            <pc:docMk/>
            <pc:sldMk cId="972445089" sldId="476"/>
            <ac:grpSpMk id="18" creationId="{CDFDC88D-A7FF-4D61-86A2-70E54E3529D0}"/>
          </ac:grpSpMkLst>
        </pc:grpChg>
        <pc:picChg chg="mod">
          <ac:chgData name="Ishan Budhiraja" userId="eb133298-5430-499e-863b-c83ca00bb7f6" providerId="ADAL" clId="{2F203325-5EB2-498E-B698-CB48241BECF3}" dt="2025-09-07T15:59:46.278" v="9" actId="1076"/>
          <ac:picMkLst>
            <pc:docMk/>
            <pc:sldMk cId="972445089" sldId="476"/>
            <ac:picMk id="7" creationId="{00000000-0000-0000-0000-000000000000}"/>
          </ac:picMkLst>
        </pc:picChg>
      </pc:sldChg>
      <pc:sldChg chg="delSp modSp mod">
        <pc:chgData name="Ishan Budhiraja" userId="eb133298-5430-499e-863b-c83ca00bb7f6" providerId="ADAL" clId="{2F203325-5EB2-498E-B698-CB48241BECF3}" dt="2025-09-07T16:01:42.560" v="20" actId="6549"/>
        <pc:sldMkLst>
          <pc:docMk/>
          <pc:sldMk cId="1628670524" sldId="477"/>
        </pc:sldMkLst>
        <pc:spChg chg="mod">
          <ac:chgData name="Ishan Budhiraja" userId="eb133298-5430-499e-863b-c83ca00bb7f6" providerId="ADAL" clId="{2F203325-5EB2-498E-B698-CB48241BECF3}" dt="2025-09-07T16:01:42.560" v="20" actId="6549"/>
          <ac:spMkLst>
            <pc:docMk/>
            <pc:sldMk cId="1628670524" sldId="477"/>
            <ac:spMk id="6" creationId="{00000000-0000-0000-0000-000000000000}"/>
          </ac:spMkLst>
        </pc:spChg>
        <pc:grpChg chg="del mod">
          <ac:chgData name="Ishan Budhiraja" userId="eb133298-5430-499e-863b-c83ca00bb7f6" providerId="ADAL" clId="{2F203325-5EB2-498E-B698-CB48241BECF3}" dt="2025-09-07T16:00:20.425" v="14" actId="478"/>
          <ac:grpSpMkLst>
            <pc:docMk/>
            <pc:sldMk cId="1628670524" sldId="477"/>
            <ac:grpSpMk id="10" creationId="{ECC426AE-A46B-46C0-8B58-3200583B64FF}"/>
          </ac:grpSpMkLst>
        </pc:grpChg>
        <pc:grpChg chg="del">
          <ac:chgData name="Ishan Budhiraja" userId="eb133298-5430-499e-863b-c83ca00bb7f6" providerId="ADAL" clId="{2F203325-5EB2-498E-B698-CB48241BECF3}" dt="2025-09-07T16:00:22.106" v="15" actId="478"/>
          <ac:grpSpMkLst>
            <pc:docMk/>
            <pc:sldMk cId="1628670524" sldId="477"/>
            <ac:grpSpMk id="14" creationId="{C9B7AD11-E96B-481E-B458-E0CB29C0D0C8}"/>
          </ac:grpSpMkLst>
        </pc:grpChg>
        <pc:grpChg chg="del mod">
          <ac:chgData name="Ishan Budhiraja" userId="eb133298-5430-499e-863b-c83ca00bb7f6" providerId="ADAL" clId="{2F203325-5EB2-498E-B698-CB48241BECF3}" dt="2025-09-07T16:00:14.923" v="11" actId="478"/>
          <ac:grpSpMkLst>
            <pc:docMk/>
            <pc:sldMk cId="1628670524" sldId="477"/>
            <ac:grpSpMk id="25" creationId="{56AE1029-A6E7-499D-B439-30B0EF855976}"/>
          </ac:grpSpMkLst>
        </pc:grpChg>
        <pc:grpChg chg="del">
          <ac:chgData name="Ishan Budhiraja" userId="eb133298-5430-499e-863b-c83ca00bb7f6" providerId="ADAL" clId="{2F203325-5EB2-498E-B698-CB48241BECF3}" dt="2025-09-07T16:00:17.111" v="12" actId="478"/>
          <ac:grpSpMkLst>
            <pc:docMk/>
            <pc:sldMk cId="1628670524" sldId="477"/>
            <ac:grpSpMk id="30" creationId="{3095B69F-987C-477D-BD96-1C5C171E2F04}"/>
          </ac:grpSpMkLst>
        </pc:grpChg>
        <pc:inkChg chg="del">
          <ac:chgData name="Ishan Budhiraja" userId="eb133298-5430-499e-863b-c83ca00bb7f6" providerId="ADAL" clId="{2F203325-5EB2-498E-B698-CB48241BECF3}" dt="2025-09-07T16:00:24.782" v="16" actId="478"/>
          <ac:inkMkLst>
            <pc:docMk/>
            <pc:sldMk cId="1628670524" sldId="477"/>
            <ac:inkMk id="13" creationId="{B70CE8B1-5869-4D16-BB2C-1B981C82D245}"/>
          </ac:inkMkLst>
        </pc:inkChg>
      </pc:sldChg>
      <pc:sldChg chg="add del">
        <pc:chgData name="Ishan Budhiraja" userId="eb133298-5430-499e-863b-c83ca00bb7f6" providerId="ADAL" clId="{2F203325-5EB2-498E-B698-CB48241BECF3}" dt="2025-09-09T10:06:59.061" v="241" actId="2696"/>
        <pc:sldMkLst>
          <pc:docMk/>
          <pc:sldMk cId="3696424774" sldId="480"/>
        </pc:sldMkLst>
      </pc:sldChg>
      <pc:sldChg chg="add del">
        <pc:chgData name="Ishan Budhiraja" userId="eb133298-5430-499e-863b-c83ca00bb7f6" providerId="ADAL" clId="{2F203325-5EB2-498E-B698-CB48241BECF3}" dt="2025-09-09T10:06:59.061" v="241" actId="2696"/>
        <pc:sldMkLst>
          <pc:docMk/>
          <pc:sldMk cId="1485554503" sldId="481"/>
        </pc:sldMkLst>
      </pc:sldChg>
      <pc:sldChg chg="add del">
        <pc:chgData name="Ishan Budhiraja" userId="eb133298-5430-499e-863b-c83ca00bb7f6" providerId="ADAL" clId="{2F203325-5EB2-498E-B698-CB48241BECF3}" dt="2025-09-09T10:06:59.061" v="241" actId="2696"/>
        <pc:sldMkLst>
          <pc:docMk/>
          <pc:sldMk cId="4236777368" sldId="483"/>
        </pc:sldMkLst>
      </pc:sldChg>
      <pc:sldChg chg="add del">
        <pc:chgData name="Ishan Budhiraja" userId="eb133298-5430-499e-863b-c83ca00bb7f6" providerId="ADAL" clId="{2F203325-5EB2-498E-B698-CB48241BECF3}" dt="2025-09-09T10:06:59.061" v="241" actId="2696"/>
        <pc:sldMkLst>
          <pc:docMk/>
          <pc:sldMk cId="832703250" sldId="484"/>
        </pc:sldMkLst>
      </pc:sldChg>
      <pc:sldChg chg="add del">
        <pc:chgData name="Ishan Budhiraja" userId="eb133298-5430-499e-863b-c83ca00bb7f6" providerId="ADAL" clId="{2F203325-5EB2-498E-B698-CB48241BECF3}" dt="2025-09-09T10:06:59.061" v="241" actId="2696"/>
        <pc:sldMkLst>
          <pc:docMk/>
          <pc:sldMk cId="3964409770" sldId="485"/>
        </pc:sldMkLst>
      </pc:sldChg>
      <pc:sldChg chg="add del">
        <pc:chgData name="Ishan Budhiraja" userId="eb133298-5430-499e-863b-c83ca00bb7f6" providerId="ADAL" clId="{2F203325-5EB2-498E-B698-CB48241BECF3}" dt="2025-09-09T10:06:59.061" v="241" actId="2696"/>
        <pc:sldMkLst>
          <pc:docMk/>
          <pc:sldMk cId="4205360293" sldId="489"/>
        </pc:sldMkLst>
      </pc:sldChg>
      <pc:sldChg chg="add del">
        <pc:chgData name="Ishan Budhiraja" userId="eb133298-5430-499e-863b-c83ca00bb7f6" providerId="ADAL" clId="{2F203325-5EB2-498E-B698-CB48241BECF3}" dt="2025-09-09T10:06:59.061" v="241" actId="2696"/>
        <pc:sldMkLst>
          <pc:docMk/>
          <pc:sldMk cId="1288434519" sldId="491"/>
        </pc:sldMkLst>
      </pc:sldChg>
      <pc:sldChg chg="add del">
        <pc:chgData name="Ishan Budhiraja" userId="eb133298-5430-499e-863b-c83ca00bb7f6" providerId="ADAL" clId="{2F203325-5EB2-498E-B698-CB48241BECF3}" dt="2025-09-09T10:06:59.061" v="241" actId="2696"/>
        <pc:sldMkLst>
          <pc:docMk/>
          <pc:sldMk cId="1512106101" sldId="492"/>
        </pc:sldMkLst>
      </pc:sldChg>
      <pc:sldChg chg="add del">
        <pc:chgData name="Ishan Budhiraja" userId="eb133298-5430-499e-863b-c83ca00bb7f6" providerId="ADAL" clId="{2F203325-5EB2-498E-B698-CB48241BECF3}" dt="2025-09-09T10:06:59.061" v="241" actId="2696"/>
        <pc:sldMkLst>
          <pc:docMk/>
          <pc:sldMk cId="316826897" sldId="494"/>
        </pc:sldMkLst>
      </pc:sldChg>
      <pc:sldChg chg="modSp add del mod">
        <pc:chgData name="Ishan Budhiraja" userId="eb133298-5430-499e-863b-c83ca00bb7f6" providerId="ADAL" clId="{2F203325-5EB2-498E-B698-CB48241BECF3}" dt="2025-09-09T10:06:59.061" v="241" actId="2696"/>
        <pc:sldMkLst>
          <pc:docMk/>
          <pc:sldMk cId="515984305" sldId="496"/>
        </pc:sldMkLst>
        <pc:spChg chg="mod">
          <ac:chgData name="Ishan Budhiraja" userId="eb133298-5430-499e-863b-c83ca00bb7f6" providerId="ADAL" clId="{2F203325-5EB2-498E-B698-CB48241BECF3}" dt="2025-09-07T16:17:03.486" v="51" actId="27636"/>
          <ac:spMkLst>
            <pc:docMk/>
            <pc:sldMk cId="515984305" sldId="496"/>
            <ac:spMk id="2" creationId="{00000000-0000-0000-0000-000000000000}"/>
          </ac:spMkLst>
        </pc:spChg>
      </pc:sldChg>
      <pc:sldChg chg="add del">
        <pc:chgData name="Ishan Budhiraja" userId="eb133298-5430-499e-863b-c83ca00bb7f6" providerId="ADAL" clId="{2F203325-5EB2-498E-B698-CB48241BECF3}" dt="2025-09-09T10:06:59.061" v="241" actId="2696"/>
        <pc:sldMkLst>
          <pc:docMk/>
          <pc:sldMk cId="994749175" sldId="498"/>
        </pc:sldMkLst>
      </pc:sldChg>
      <pc:sldChg chg="add del">
        <pc:chgData name="Ishan Budhiraja" userId="eb133298-5430-499e-863b-c83ca00bb7f6" providerId="ADAL" clId="{2F203325-5EB2-498E-B698-CB48241BECF3}" dt="2025-09-09T10:06:59.061" v="241" actId="2696"/>
        <pc:sldMkLst>
          <pc:docMk/>
          <pc:sldMk cId="1847314754" sldId="500"/>
        </pc:sldMkLst>
      </pc:sldChg>
      <pc:sldChg chg="modSp add del mod">
        <pc:chgData name="Ishan Budhiraja" userId="eb133298-5430-499e-863b-c83ca00bb7f6" providerId="ADAL" clId="{2F203325-5EB2-498E-B698-CB48241BECF3}" dt="2025-09-09T10:06:59.061" v="241" actId="2696"/>
        <pc:sldMkLst>
          <pc:docMk/>
          <pc:sldMk cId="522501837" sldId="858"/>
        </pc:sldMkLst>
        <pc:spChg chg="mod">
          <ac:chgData name="Ishan Budhiraja" userId="eb133298-5430-499e-863b-c83ca00bb7f6" providerId="ADAL" clId="{2F203325-5EB2-498E-B698-CB48241BECF3}" dt="2025-09-07T16:17:03.497" v="52" actId="27636"/>
          <ac:spMkLst>
            <pc:docMk/>
            <pc:sldMk cId="522501837" sldId="858"/>
            <ac:spMk id="2" creationId="{D1E9580E-D4D7-47D3-BF18-F7FFEAC10E67}"/>
          </ac:spMkLst>
        </pc:spChg>
      </pc:sldChg>
      <pc:sldChg chg="modSp add del mod">
        <pc:chgData name="Ishan Budhiraja" userId="eb133298-5430-499e-863b-c83ca00bb7f6" providerId="ADAL" clId="{2F203325-5EB2-498E-B698-CB48241BECF3}" dt="2025-09-09T10:06:59.061" v="241" actId="2696"/>
        <pc:sldMkLst>
          <pc:docMk/>
          <pc:sldMk cId="3781075093" sldId="886"/>
        </pc:sldMkLst>
        <pc:spChg chg="mod">
          <ac:chgData name="Ishan Budhiraja" userId="eb133298-5430-499e-863b-c83ca00bb7f6" providerId="ADAL" clId="{2F203325-5EB2-498E-B698-CB48241BECF3}" dt="2025-09-07T16:17:03.501" v="53" actId="27636"/>
          <ac:spMkLst>
            <pc:docMk/>
            <pc:sldMk cId="3781075093" sldId="886"/>
            <ac:spMk id="2" creationId="{D1E9580E-D4D7-47D3-BF18-F7FFEAC10E67}"/>
          </ac:spMkLst>
        </pc:spChg>
      </pc:sldChg>
      <pc:sldChg chg="add del">
        <pc:chgData name="Ishan Budhiraja" userId="eb133298-5430-499e-863b-c83ca00bb7f6" providerId="ADAL" clId="{2F203325-5EB2-498E-B698-CB48241BECF3}" dt="2025-09-09T10:06:59.061" v="241" actId="2696"/>
        <pc:sldMkLst>
          <pc:docMk/>
          <pc:sldMk cId="1651870774" sldId="887"/>
        </pc:sldMkLst>
      </pc:sldChg>
      <pc:sldChg chg="modSp mod">
        <pc:chgData name="Ishan Budhiraja" userId="eb133298-5430-499e-863b-c83ca00bb7f6" providerId="ADAL" clId="{2F203325-5EB2-498E-B698-CB48241BECF3}" dt="2025-09-07T16:03:32.120" v="47" actId="20577"/>
        <pc:sldMkLst>
          <pc:docMk/>
          <pc:sldMk cId="2343204640" sldId="889"/>
        </pc:sldMkLst>
        <pc:graphicFrameChg chg="modGraphic">
          <ac:chgData name="Ishan Budhiraja" userId="eb133298-5430-499e-863b-c83ca00bb7f6" providerId="ADAL" clId="{2F203325-5EB2-498E-B698-CB48241BECF3}" dt="2025-09-07T16:03:32.120" v="47" actId="20577"/>
          <ac:graphicFrameMkLst>
            <pc:docMk/>
            <pc:sldMk cId="2343204640" sldId="889"/>
            <ac:graphicFrameMk id="3" creationId="{74497EE1-CDF8-43B1-B4E0-F77CCB6C5705}"/>
          </ac:graphicFrameMkLst>
        </pc:graphicFrameChg>
      </pc:sldChg>
      <pc:sldChg chg="addSp delSp mod">
        <pc:chgData name="Ishan Budhiraja" userId="eb133298-5430-499e-863b-c83ca00bb7f6" providerId="ADAL" clId="{2F203325-5EB2-498E-B698-CB48241BECF3}" dt="2025-09-07T16:16:48.242" v="49" actId="22"/>
        <pc:sldMkLst>
          <pc:docMk/>
          <pc:sldMk cId="208318212" sldId="892"/>
        </pc:sldMkLst>
        <pc:spChg chg="add del">
          <ac:chgData name="Ishan Budhiraja" userId="eb133298-5430-499e-863b-c83ca00bb7f6" providerId="ADAL" clId="{2F203325-5EB2-498E-B698-CB48241BECF3}" dt="2025-09-07T16:16:48.242" v="49" actId="22"/>
          <ac:spMkLst>
            <pc:docMk/>
            <pc:sldMk cId="208318212" sldId="892"/>
            <ac:spMk id="7" creationId="{F60408A1-7447-41DB-94BE-ED5305473825}"/>
          </ac:spMkLst>
        </pc:spChg>
      </pc:sldChg>
      <pc:sldChg chg="add del">
        <pc:chgData name="Ishan Budhiraja" userId="eb133298-5430-499e-863b-c83ca00bb7f6" providerId="ADAL" clId="{2F203325-5EB2-498E-B698-CB48241BECF3}" dt="2025-09-09T10:06:59.061" v="241" actId="2696"/>
        <pc:sldMkLst>
          <pc:docMk/>
          <pc:sldMk cId="4137250598" sldId="900"/>
        </pc:sldMkLst>
      </pc:sldChg>
      <pc:sldChg chg="add del">
        <pc:chgData name="Ishan Budhiraja" userId="eb133298-5430-499e-863b-c83ca00bb7f6" providerId="ADAL" clId="{2F203325-5EB2-498E-B698-CB48241BECF3}" dt="2025-09-09T10:06:59.061" v="241" actId="2696"/>
        <pc:sldMkLst>
          <pc:docMk/>
          <pc:sldMk cId="3115073810" sldId="904"/>
        </pc:sldMkLst>
      </pc:sldChg>
      <pc:sldChg chg="add del">
        <pc:chgData name="Ishan Budhiraja" userId="eb133298-5430-499e-863b-c83ca00bb7f6" providerId="ADAL" clId="{2F203325-5EB2-498E-B698-CB48241BECF3}" dt="2025-09-09T10:06:59.061" v="241" actId="2696"/>
        <pc:sldMkLst>
          <pc:docMk/>
          <pc:sldMk cId="1985623019" sldId="917"/>
        </pc:sldMkLst>
      </pc:sldChg>
      <pc:sldChg chg="addSp delSp modSp new del mod">
        <pc:chgData name="Ishan Budhiraja" userId="eb133298-5430-499e-863b-c83ca00bb7f6" providerId="ADAL" clId="{2F203325-5EB2-498E-B698-CB48241BECF3}" dt="2025-09-09T10:06:59.061" v="241" actId="2696"/>
        <pc:sldMkLst>
          <pc:docMk/>
          <pc:sldMk cId="3892823737" sldId="918"/>
        </pc:sldMkLst>
        <pc:spChg chg="del">
          <ac:chgData name="Ishan Budhiraja" userId="eb133298-5430-499e-863b-c83ca00bb7f6" providerId="ADAL" clId="{2F203325-5EB2-498E-B698-CB48241BECF3}" dt="2025-09-07T16:22:33.059" v="56"/>
          <ac:spMkLst>
            <pc:docMk/>
            <pc:sldMk cId="3892823737" sldId="918"/>
            <ac:spMk id="2" creationId="{142C21DC-3B59-45B6-9600-CA4F90628E65}"/>
          </ac:spMkLst>
        </pc:spChg>
        <pc:spChg chg="add mod">
          <ac:chgData name="Ishan Budhiraja" userId="eb133298-5430-499e-863b-c83ca00bb7f6" providerId="ADAL" clId="{2F203325-5EB2-498E-B698-CB48241BECF3}" dt="2025-09-07T16:23:37.102" v="186" actId="20577"/>
          <ac:spMkLst>
            <pc:docMk/>
            <pc:sldMk cId="3892823737" sldId="918"/>
            <ac:spMk id="4" creationId="{869A29E1-2AC7-4A4F-9B30-6690F07F22C7}"/>
          </ac:spMkLst>
        </pc:spChg>
        <pc:graphicFrameChg chg="add mod modGraphic">
          <ac:chgData name="Ishan Budhiraja" userId="eb133298-5430-499e-863b-c83ca00bb7f6" providerId="ADAL" clId="{2F203325-5EB2-498E-B698-CB48241BECF3}" dt="2025-09-07T16:24:58.790" v="194" actId="255"/>
          <ac:graphicFrameMkLst>
            <pc:docMk/>
            <pc:sldMk cId="3892823737" sldId="918"/>
            <ac:graphicFrameMk id="3" creationId="{94A21A47-5A4E-43BB-92AE-6DBC19EF78C8}"/>
          </ac:graphicFrameMkLst>
        </pc:graphicFrameChg>
      </pc:sldChg>
      <pc:sldChg chg="addSp modSp new del mod">
        <pc:chgData name="Ishan Budhiraja" userId="eb133298-5430-499e-863b-c83ca00bb7f6" providerId="ADAL" clId="{2F203325-5EB2-498E-B698-CB48241BECF3}" dt="2025-09-09T10:06:59.061" v="241" actId="2696"/>
        <pc:sldMkLst>
          <pc:docMk/>
          <pc:sldMk cId="1488344714" sldId="919"/>
        </pc:sldMkLst>
        <pc:spChg chg="mod">
          <ac:chgData name="Ishan Budhiraja" userId="eb133298-5430-499e-863b-c83ca00bb7f6" providerId="ADAL" clId="{2F203325-5EB2-498E-B698-CB48241BECF3}" dt="2025-09-07T16:37:53.148" v="236" actId="115"/>
          <ac:spMkLst>
            <pc:docMk/>
            <pc:sldMk cId="1488344714" sldId="919"/>
            <ac:spMk id="2" creationId="{6C2CEBE4-E1D5-4CB3-BB7B-9A6FDD196C69}"/>
          </ac:spMkLst>
        </pc:spChg>
        <pc:spChg chg="add mod">
          <ac:chgData name="Ishan Budhiraja" userId="eb133298-5430-499e-863b-c83ca00bb7f6" providerId="ADAL" clId="{2F203325-5EB2-498E-B698-CB48241BECF3}" dt="2025-09-07T16:39:20.529" v="240" actId="6549"/>
          <ac:spMkLst>
            <pc:docMk/>
            <pc:sldMk cId="1488344714" sldId="919"/>
            <ac:spMk id="3" creationId="{4001C0AF-74DD-431C-85B1-53A4E012B961}"/>
          </ac:spMkLst>
        </pc:spChg>
      </pc:sldChg>
      <pc:sldChg chg="modSp add del mod">
        <pc:chgData name="Ishan Budhiraja" userId="eb133298-5430-499e-863b-c83ca00bb7f6" providerId="ADAL" clId="{2F203325-5EB2-498E-B698-CB48241BECF3}" dt="2025-09-09T10:06:59.061" v="241" actId="2696"/>
        <pc:sldMkLst>
          <pc:docMk/>
          <pc:sldMk cId="3955351019" sldId="920"/>
        </pc:sldMkLst>
        <pc:spChg chg="mod">
          <ac:chgData name="Ishan Budhiraja" userId="eb133298-5430-499e-863b-c83ca00bb7f6" providerId="ADAL" clId="{2F203325-5EB2-498E-B698-CB48241BECF3}" dt="2025-09-07T16:39:11.203" v="238"/>
          <ac:spMkLst>
            <pc:docMk/>
            <pc:sldMk cId="3955351019" sldId="920"/>
            <ac:spMk id="2" creationId="{6C2CEBE4-E1D5-4CB3-BB7B-9A6FDD196C69}"/>
          </ac:spMkLst>
        </pc:spChg>
        <pc:spChg chg="mod">
          <ac:chgData name="Ishan Budhiraja" userId="eb133298-5430-499e-863b-c83ca00bb7f6" providerId="ADAL" clId="{2F203325-5EB2-498E-B698-CB48241BECF3}" dt="2025-09-07T16:39:15.850" v="239" actId="6549"/>
          <ac:spMkLst>
            <pc:docMk/>
            <pc:sldMk cId="3955351019" sldId="920"/>
            <ac:spMk id="3" creationId="{4001C0AF-74DD-431C-85B1-53A4E012B961}"/>
          </ac:spMkLst>
        </pc:spChg>
      </pc:sldChg>
    </pc:docChg>
  </pc:docChgLst>
</pc:chgInfo>
</file>

<file path=ppt/diagrams/_rels/data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diagrams/_rels/drawing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5.svg"/><Relationship Id="rId5" Type="http://schemas.openxmlformats.org/officeDocument/2006/relationships/image" Target="../media/image34.png"/><Relationship Id="rId10" Type="http://schemas.openxmlformats.org/officeDocument/2006/relationships/image" Target="../media/image39.svg"/><Relationship Id="rId4" Type="http://schemas.openxmlformats.org/officeDocument/2006/relationships/image" Target="../media/image33.svg"/><Relationship Id="rId9"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E865DB-2F2F-4031-AAB3-43EE2B5B8213}" type="doc">
      <dgm:prSet loTypeId="urn:microsoft.com/office/officeart/2018/2/layout/IconVerticalSolidList" loCatId="icon" qsTypeId="urn:microsoft.com/office/officeart/2005/8/quickstyle/simple1" qsCatId="simple" csTypeId="urn:microsoft.com/office/officeart/2018/5/colors/Iconchunking_neutralbg_accent1_2" csCatId="accent1" phldr="1"/>
      <dgm:spPr/>
      <dgm:t>
        <a:bodyPr/>
        <a:lstStyle/>
        <a:p>
          <a:endParaRPr lang="en-US"/>
        </a:p>
      </dgm:t>
    </dgm:pt>
    <dgm:pt modelId="{81BFC6D5-E642-4C70-A15A-91776B96B3A0}">
      <dgm:prSet/>
      <dgm:spPr/>
      <dgm:t>
        <a:bodyPr/>
        <a:lstStyle/>
        <a:p>
          <a:r>
            <a:rPr lang="en-US">
              <a:latin typeface="Times New Roman" panose="02020603050405020304" pitchFamily="18" charset="0"/>
              <a:cs typeface="Times New Roman" panose="02020603050405020304" pitchFamily="18" charset="0"/>
            </a:rPr>
            <a:t>Perform the following by yourself with following assumptions </a:t>
          </a:r>
        </a:p>
      </dgm:t>
    </dgm:pt>
    <dgm:pt modelId="{F5D294F4-F23F-4C49-A6E6-B42361539BAB}" type="parTrans" cxnId="{BF9C2CB1-7B11-43AD-A982-B29F0C80BE75}">
      <dgm:prSet/>
      <dgm:spPr/>
      <dgm:t>
        <a:bodyPr/>
        <a:lstStyle/>
        <a:p>
          <a:endParaRPr lang="en-US">
            <a:latin typeface="Times New Roman" panose="02020603050405020304" pitchFamily="18" charset="0"/>
            <a:cs typeface="Times New Roman" panose="02020603050405020304" pitchFamily="18" charset="0"/>
          </a:endParaRPr>
        </a:p>
      </dgm:t>
    </dgm:pt>
    <dgm:pt modelId="{2400A948-CE21-49B0-B627-1DFEAD4CAAAD}" type="sibTrans" cxnId="{BF9C2CB1-7B11-43AD-A982-B29F0C80BE75}">
      <dgm:prSet/>
      <dgm:spPr/>
      <dgm:t>
        <a:bodyPr/>
        <a:lstStyle/>
        <a:p>
          <a:endParaRPr lang="en-US">
            <a:latin typeface="Times New Roman" panose="02020603050405020304" pitchFamily="18" charset="0"/>
            <a:cs typeface="Times New Roman" panose="02020603050405020304" pitchFamily="18" charset="0"/>
          </a:endParaRPr>
        </a:p>
      </dgm:t>
    </dgm:pt>
    <dgm:pt modelId="{A4831ABA-DA72-4D4C-8F38-CA40AD3865EF}">
      <dgm:prSet/>
      <dgm:spPr/>
      <dgm:t>
        <a:bodyPr/>
        <a:lstStyle/>
        <a:p>
          <a:r>
            <a:rPr lang="en-US" dirty="0">
              <a:latin typeface="Times New Roman" panose="02020603050405020304" pitchFamily="18" charset="0"/>
              <a:cs typeface="Times New Roman" panose="02020603050405020304" pitchFamily="18" charset="0"/>
            </a:rPr>
            <a:t>NOR  (Assumptions 1: w1 = -1, w2=-1, and b = 0.5)</a:t>
          </a:r>
        </a:p>
      </dgm:t>
    </dgm:pt>
    <dgm:pt modelId="{D7D93B28-B19E-4279-8445-F80B69997958}" type="parTrans" cxnId="{39793003-1280-430D-8453-43984E93B26C}">
      <dgm:prSet/>
      <dgm:spPr/>
      <dgm:t>
        <a:bodyPr/>
        <a:lstStyle/>
        <a:p>
          <a:endParaRPr lang="en-US">
            <a:latin typeface="Times New Roman" panose="02020603050405020304" pitchFamily="18" charset="0"/>
            <a:cs typeface="Times New Roman" panose="02020603050405020304" pitchFamily="18" charset="0"/>
          </a:endParaRPr>
        </a:p>
      </dgm:t>
    </dgm:pt>
    <dgm:pt modelId="{C281A405-652E-4A9E-B689-15E62DDEFA62}" type="sibTrans" cxnId="{39793003-1280-430D-8453-43984E93B26C}">
      <dgm:prSet/>
      <dgm:spPr/>
      <dgm:t>
        <a:bodyPr/>
        <a:lstStyle/>
        <a:p>
          <a:endParaRPr lang="en-US">
            <a:latin typeface="Times New Roman" panose="02020603050405020304" pitchFamily="18" charset="0"/>
            <a:cs typeface="Times New Roman" panose="02020603050405020304" pitchFamily="18" charset="0"/>
          </a:endParaRPr>
        </a:p>
      </dgm:t>
    </dgm:pt>
    <dgm:pt modelId="{AEF0037E-0A57-47DD-A8D0-E75256729E40}">
      <dgm:prSet/>
      <dgm:spPr/>
      <dgm:t>
        <a:bodyPr/>
        <a:lstStyle/>
        <a:p>
          <a:r>
            <a:rPr lang="en-US" dirty="0">
              <a:latin typeface="Times New Roman" panose="02020603050405020304" pitchFamily="18" charset="0"/>
              <a:cs typeface="Times New Roman" panose="02020603050405020304" pitchFamily="18" charset="0"/>
            </a:rPr>
            <a:t>(Assumptions 2: w1 = -1.5 , w2= -1.5, b= 1)</a:t>
          </a:r>
        </a:p>
      </dgm:t>
    </dgm:pt>
    <dgm:pt modelId="{E6BF4515-F8F3-4619-B642-EB834B631E82}" type="parTrans" cxnId="{4A3730F0-13F1-48A6-9219-62B76436BF7B}">
      <dgm:prSet/>
      <dgm:spPr/>
      <dgm:t>
        <a:bodyPr/>
        <a:lstStyle/>
        <a:p>
          <a:endParaRPr lang="en-US">
            <a:latin typeface="Times New Roman" panose="02020603050405020304" pitchFamily="18" charset="0"/>
            <a:cs typeface="Times New Roman" panose="02020603050405020304" pitchFamily="18" charset="0"/>
          </a:endParaRPr>
        </a:p>
      </dgm:t>
    </dgm:pt>
    <dgm:pt modelId="{3E6043F8-7DD4-4A2C-A468-D3556476891E}" type="sibTrans" cxnId="{4A3730F0-13F1-48A6-9219-62B76436BF7B}">
      <dgm:prSet/>
      <dgm:spPr/>
      <dgm:t>
        <a:bodyPr/>
        <a:lstStyle/>
        <a:p>
          <a:endParaRPr lang="en-US">
            <a:latin typeface="Times New Roman" panose="02020603050405020304" pitchFamily="18" charset="0"/>
            <a:cs typeface="Times New Roman" panose="02020603050405020304" pitchFamily="18" charset="0"/>
          </a:endParaRPr>
        </a:p>
      </dgm:t>
    </dgm:pt>
    <dgm:pt modelId="{BEFE9D87-7FEB-48BF-91EE-A9595900E24C}">
      <dgm:prSet/>
      <dgm:spPr/>
      <dgm:t>
        <a:bodyPr/>
        <a:lstStyle/>
        <a:p>
          <a:r>
            <a:rPr lang="en-US">
              <a:latin typeface="Times New Roman" panose="02020603050405020304" pitchFamily="18" charset="0"/>
              <a:cs typeface="Times New Roman" panose="02020603050405020304" pitchFamily="18" charset="0"/>
            </a:rPr>
            <a:t>NAND (Assumptions 1: w1 =-2, w2 = -2, and b =3)</a:t>
          </a:r>
        </a:p>
      </dgm:t>
    </dgm:pt>
    <dgm:pt modelId="{B6B47783-A51F-46F6-923E-9B1E89AF4BD5}" type="parTrans" cxnId="{DCE511F7-ACC7-4D3E-86CC-6E998E69F73C}">
      <dgm:prSet/>
      <dgm:spPr/>
      <dgm:t>
        <a:bodyPr/>
        <a:lstStyle/>
        <a:p>
          <a:endParaRPr lang="en-US">
            <a:latin typeface="Times New Roman" panose="02020603050405020304" pitchFamily="18" charset="0"/>
            <a:cs typeface="Times New Roman" panose="02020603050405020304" pitchFamily="18" charset="0"/>
          </a:endParaRPr>
        </a:p>
      </dgm:t>
    </dgm:pt>
    <dgm:pt modelId="{7B1BF9A1-A404-40B3-9E8D-00BA9ADCB196}" type="sibTrans" cxnId="{DCE511F7-ACC7-4D3E-86CC-6E998E69F73C}">
      <dgm:prSet/>
      <dgm:spPr/>
      <dgm:t>
        <a:bodyPr/>
        <a:lstStyle/>
        <a:p>
          <a:endParaRPr lang="en-US">
            <a:latin typeface="Times New Roman" panose="02020603050405020304" pitchFamily="18" charset="0"/>
            <a:cs typeface="Times New Roman" panose="02020603050405020304" pitchFamily="18" charset="0"/>
          </a:endParaRPr>
        </a:p>
      </dgm:t>
    </dgm:pt>
    <dgm:pt modelId="{C547CF3B-6F37-447A-B0E1-506597B8F52F}">
      <dgm:prSet/>
      <dgm:spPr/>
      <dgm:t>
        <a:bodyPr/>
        <a:lstStyle/>
        <a:p>
          <a:r>
            <a:rPr lang="en-US">
              <a:latin typeface="Times New Roman" panose="02020603050405020304" pitchFamily="18" charset="0"/>
              <a:cs typeface="Times New Roman" panose="02020603050405020304" pitchFamily="18" charset="0"/>
            </a:rPr>
            <a:t>(Assumptions 2: w1 = -1.5, w2 = -1.5, and b =2)</a:t>
          </a:r>
        </a:p>
      </dgm:t>
    </dgm:pt>
    <dgm:pt modelId="{AB4BF495-16A0-4444-A368-57EC795AED91}" type="parTrans" cxnId="{75FF0054-A922-437E-8B39-CEEFA6EB5BF6}">
      <dgm:prSet/>
      <dgm:spPr/>
      <dgm:t>
        <a:bodyPr/>
        <a:lstStyle/>
        <a:p>
          <a:endParaRPr lang="en-US">
            <a:latin typeface="Times New Roman" panose="02020603050405020304" pitchFamily="18" charset="0"/>
            <a:cs typeface="Times New Roman" panose="02020603050405020304" pitchFamily="18" charset="0"/>
          </a:endParaRPr>
        </a:p>
      </dgm:t>
    </dgm:pt>
    <dgm:pt modelId="{61C8C6AD-22CB-413A-BAE5-6EFD6C2EDB9C}" type="sibTrans" cxnId="{75FF0054-A922-437E-8B39-CEEFA6EB5BF6}">
      <dgm:prSet/>
      <dgm:spPr/>
      <dgm:t>
        <a:bodyPr/>
        <a:lstStyle/>
        <a:p>
          <a:endParaRPr lang="en-US">
            <a:latin typeface="Times New Roman" panose="02020603050405020304" pitchFamily="18" charset="0"/>
            <a:cs typeface="Times New Roman" panose="02020603050405020304" pitchFamily="18" charset="0"/>
          </a:endParaRPr>
        </a:p>
      </dgm:t>
    </dgm:pt>
    <dgm:pt modelId="{2C11CAB9-7013-4755-B647-349BDD939B21}" type="pres">
      <dgm:prSet presAssocID="{C3E865DB-2F2F-4031-AAB3-43EE2B5B8213}" presName="root" presStyleCnt="0">
        <dgm:presLayoutVars>
          <dgm:dir/>
          <dgm:resizeHandles val="exact"/>
        </dgm:presLayoutVars>
      </dgm:prSet>
      <dgm:spPr/>
    </dgm:pt>
    <dgm:pt modelId="{7EC1B240-C6BF-4602-B0BC-3C74E8523B18}" type="pres">
      <dgm:prSet presAssocID="{81BFC6D5-E642-4C70-A15A-91776B96B3A0}" presName="compNode" presStyleCnt="0"/>
      <dgm:spPr/>
    </dgm:pt>
    <dgm:pt modelId="{CD8E45A1-B8A4-423D-AD7E-85896F820342}" type="pres">
      <dgm:prSet presAssocID="{81BFC6D5-E642-4C70-A15A-91776B96B3A0}" presName="bgRect" presStyleLbl="bgShp" presStyleIdx="0" presStyleCnt="5"/>
      <dgm:spPr/>
    </dgm:pt>
    <dgm:pt modelId="{1FA9DAAF-0AE3-4D98-99D8-39EE9EAAC976}" type="pres">
      <dgm:prSet presAssocID="{81BFC6D5-E642-4C70-A15A-91776B96B3A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149BB850-EC00-4C34-A1A9-29C0B406EE3D}" type="pres">
      <dgm:prSet presAssocID="{81BFC6D5-E642-4C70-A15A-91776B96B3A0}" presName="spaceRect" presStyleCnt="0"/>
      <dgm:spPr/>
    </dgm:pt>
    <dgm:pt modelId="{098365A2-6E8A-4013-B3CC-8EE608AE3948}" type="pres">
      <dgm:prSet presAssocID="{81BFC6D5-E642-4C70-A15A-91776B96B3A0}" presName="parTx" presStyleLbl="revTx" presStyleIdx="0" presStyleCnt="5">
        <dgm:presLayoutVars>
          <dgm:chMax val="0"/>
          <dgm:chPref val="0"/>
        </dgm:presLayoutVars>
      </dgm:prSet>
      <dgm:spPr/>
    </dgm:pt>
    <dgm:pt modelId="{A57B383D-0861-415A-B371-3B0651AFB8DA}" type="pres">
      <dgm:prSet presAssocID="{2400A948-CE21-49B0-B627-1DFEAD4CAAAD}" presName="sibTrans" presStyleCnt="0"/>
      <dgm:spPr/>
    </dgm:pt>
    <dgm:pt modelId="{24E05DFB-5145-4D30-B20A-16D4B0D90951}" type="pres">
      <dgm:prSet presAssocID="{A4831ABA-DA72-4D4C-8F38-CA40AD3865EF}" presName="compNode" presStyleCnt="0"/>
      <dgm:spPr/>
    </dgm:pt>
    <dgm:pt modelId="{F1E54662-9F68-4535-81C4-CC9BB284F1A1}" type="pres">
      <dgm:prSet presAssocID="{A4831ABA-DA72-4D4C-8F38-CA40AD3865EF}" presName="bgRect" presStyleLbl="bgShp" presStyleIdx="1" presStyleCnt="5"/>
      <dgm:spPr/>
    </dgm:pt>
    <dgm:pt modelId="{ED52513B-C322-4BF8-9948-3CEE4EC33616}" type="pres">
      <dgm:prSet presAssocID="{A4831ABA-DA72-4D4C-8F38-CA40AD3865EF}"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r"/>
        </a:ext>
      </dgm:extLst>
    </dgm:pt>
    <dgm:pt modelId="{AAE0066A-FCEF-4F9A-94B8-3ED18645AD31}" type="pres">
      <dgm:prSet presAssocID="{A4831ABA-DA72-4D4C-8F38-CA40AD3865EF}" presName="spaceRect" presStyleCnt="0"/>
      <dgm:spPr/>
    </dgm:pt>
    <dgm:pt modelId="{03F7D82B-15C8-4447-8F73-E22EB06C9E06}" type="pres">
      <dgm:prSet presAssocID="{A4831ABA-DA72-4D4C-8F38-CA40AD3865EF}" presName="parTx" presStyleLbl="revTx" presStyleIdx="1" presStyleCnt="5">
        <dgm:presLayoutVars>
          <dgm:chMax val="0"/>
          <dgm:chPref val="0"/>
        </dgm:presLayoutVars>
      </dgm:prSet>
      <dgm:spPr/>
    </dgm:pt>
    <dgm:pt modelId="{0946E8A4-13F3-4F9E-9061-E58365DBEE5D}" type="pres">
      <dgm:prSet presAssocID="{C281A405-652E-4A9E-B689-15E62DDEFA62}" presName="sibTrans" presStyleCnt="0"/>
      <dgm:spPr/>
    </dgm:pt>
    <dgm:pt modelId="{5D7EF2F5-B46C-4EAD-8F58-8EF1B48D24CA}" type="pres">
      <dgm:prSet presAssocID="{AEF0037E-0A57-47DD-A8D0-E75256729E40}" presName="compNode" presStyleCnt="0"/>
      <dgm:spPr/>
    </dgm:pt>
    <dgm:pt modelId="{B5DC76AC-C3BA-495D-A4CE-B0E8ACD6A20C}" type="pres">
      <dgm:prSet presAssocID="{AEF0037E-0A57-47DD-A8D0-E75256729E40}" presName="bgRect" presStyleLbl="bgShp" presStyleIdx="2" presStyleCnt="5"/>
      <dgm:spPr/>
    </dgm:pt>
    <dgm:pt modelId="{3DBB8F1A-0952-4705-BFE1-46C8136BD032}" type="pres">
      <dgm:prSet presAssocID="{AEF0037E-0A57-47DD-A8D0-E75256729E4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ice"/>
        </a:ext>
      </dgm:extLst>
    </dgm:pt>
    <dgm:pt modelId="{8109A1B6-EAB0-4C15-A63F-B039AC65AFF8}" type="pres">
      <dgm:prSet presAssocID="{AEF0037E-0A57-47DD-A8D0-E75256729E40}" presName="spaceRect" presStyleCnt="0"/>
      <dgm:spPr/>
    </dgm:pt>
    <dgm:pt modelId="{15219E18-03BE-447C-8384-D04444957ED5}" type="pres">
      <dgm:prSet presAssocID="{AEF0037E-0A57-47DD-A8D0-E75256729E40}" presName="parTx" presStyleLbl="revTx" presStyleIdx="2" presStyleCnt="5">
        <dgm:presLayoutVars>
          <dgm:chMax val="0"/>
          <dgm:chPref val="0"/>
        </dgm:presLayoutVars>
      </dgm:prSet>
      <dgm:spPr/>
    </dgm:pt>
    <dgm:pt modelId="{B358F5FC-BCA2-4F3A-84E0-45590F7B7E12}" type="pres">
      <dgm:prSet presAssocID="{3E6043F8-7DD4-4A2C-A468-D3556476891E}" presName="sibTrans" presStyleCnt="0"/>
      <dgm:spPr/>
    </dgm:pt>
    <dgm:pt modelId="{65B98B87-F9B9-4AE5-955F-D02D2592F191}" type="pres">
      <dgm:prSet presAssocID="{BEFE9D87-7FEB-48BF-91EE-A9595900E24C}" presName="compNode" presStyleCnt="0"/>
      <dgm:spPr/>
    </dgm:pt>
    <dgm:pt modelId="{5C870452-395A-42A1-8308-942D5275CF7F}" type="pres">
      <dgm:prSet presAssocID="{BEFE9D87-7FEB-48BF-91EE-A9595900E24C}" presName="bgRect" presStyleLbl="bgShp" presStyleIdx="3" presStyleCnt="5"/>
      <dgm:spPr/>
    </dgm:pt>
    <dgm:pt modelId="{1A0F535B-F21B-4489-9153-5ED0E68F12A2}" type="pres">
      <dgm:prSet presAssocID="{BEFE9D87-7FEB-48BF-91EE-A9595900E24C}"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Target"/>
        </a:ext>
      </dgm:extLst>
    </dgm:pt>
    <dgm:pt modelId="{BE3F8C39-B9B5-4A87-8DC1-BDC262E1C87E}" type="pres">
      <dgm:prSet presAssocID="{BEFE9D87-7FEB-48BF-91EE-A9595900E24C}" presName="spaceRect" presStyleCnt="0"/>
      <dgm:spPr/>
    </dgm:pt>
    <dgm:pt modelId="{28411891-9DF0-4CF9-B128-D906917483D3}" type="pres">
      <dgm:prSet presAssocID="{BEFE9D87-7FEB-48BF-91EE-A9595900E24C}" presName="parTx" presStyleLbl="revTx" presStyleIdx="3" presStyleCnt="5">
        <dgm:presLayoutVars>
          <dgm:chMax val="0"/>
          <dgm:chPref val="0"/>
        </dgm:presLayoutVars>
      </dgm:prSet>
      <dgm:spPr/>
    </dgm:pt>
    <dgm:pt modelId="{8D787866-748B-4F1B-9057-465E1F8C6889}" type="pres">
      <dgm:prSet presAssocID="{7B1BF9A1-A404-40B3-9E8D-00BA9ADCB196}" presName="sibTrans" presStyleCnt="0"/>
      <dgm:spPr/>
    </dgm:pt>
    <dgm:pt modelId="{938BD759-ABAF-419E-B0E1-3D36AE56D399}" type="pres">
      <dgm:prSet presAssocID="{C547CF3B-6F37-447A-B0E1-506597B8F52F}" presName="compNode" presStyleCnt="0"/>
      <dgm:spPr/>
    </dgm:pt>
    <dgm:pt modelId="{C467E39B-DB50-415A-9CDE-A61CC3F5671D}" type="pres">
      <dgm:prSet presAssocID="{C547CF3B-6F37-447A-B0E1-506597B8F52F}" presName="bgRect" presStyleLbl="bgShp" presStyleIdx="4" presStyleCnt="5"/>
      <dgm:spPr/>
    </dgm:pt>
    <dgm:pt modelId="{592DE894-70F1-4D4F-8798-B544723A4F25}" type="pres">
      <dgm:prSet presAssocID="{C547CF3B-6F37-447A-B0E1-506597B8F52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Venn Diagram"/>
        </a:ext>
      </dgm:extLst>
    </dgm:pt>
    <dgm:pt modelId="{B4EE8765-E085-4711-91E5-E329DECFFFD2}" type="pres">
      <dgm:prSet presAssocID="{C547CF3B-6F37-447A-B0E1-506597B8F52F}" presName="spaceRect" presStyleCnt="0"/>
      <dgm:spPr/>
    </dgm:pt>
    <dgm:pt modelId="{6D60EA63-4397-45FF-8D5D-5FBF2C666E13}" type="pres">
      <dgm:prSet presAssocID="{C547CF3B-6F37-447A-B0E1-506597B8F52F}" presName="parTx" presStyleLbl="revTx" presStyleIdx="4" presStyleCnt="5">
        <dgm:presLayoutVars>
          <dgm:chMax val="0"/>
          <dgm:chPref val="0"/>
        </dgm:presLayoutVars>
      </dgm:prSet>
      <dgm:spPr/>
    </dgm:pt>
  </dgm:ptLst>
  <dgm:cxnLst>
    <dgm:cxn modelId="{39793003-1280-430D-8453-43984E93B26C}" srcId="{C3E865DB-2F2F-4031-AAB3-43EE2B5B8213}" destId="{A4831ABA-DA72-4D4C-8F38-CA40AD3865EF}" srcOrd="1" destOrd="0" parTransId="{D7D93B28-B19E-4279-8445-F80B69997958}" sibTransId="{C281A405-652E-4A9E-B689-15E62DDEFA62}"/>
    <dgm:cxn modelId="{3E51C43C-7DFB-40FA-A26E-CAFB930F5C02}" type="presOf" srcId="{A4831ABA-DA72-4D4C-8F38-CA40AD3865EF}" destId="{03F7D82B-15C8-4447-8F73-E22EB06C9E06}" srcOrd="0" destOrd="0" presId="urn:microsoft.com/office/officeart/2018/2/layout/IconVerticalSolidList"/>
    <dgm:cxn modelId="{4938AE46-E67F-41BA-B15C-46512F9BF243}" type="presOf" srcId="{AEF0037E-0A57-47DD-A8D0-E75256729E40}" destId="{15219E18-03BE-447C-8384-D04444957ED5}" srcOrd="0" destOrd="0" presId="urn:microsoft.com/office/officeart/2018/2/layout/IconVerticalSolidList"/>
    <dgm:cxn modelId="{6D01054B-CE7D-4BA7-AAAD-AE9A2D6578D9}" type="presOf" srcId="{81BFC6D5-E642-4C70-A15A-91776B96B3A0}" destId="{098365A2-6E8A-4013-B3CC-8EE608AE3948}" srcOrd="0" destOrd="0" presId="urn:microsoft.com/office/officeart/2018/2/layout/IconVerticalSolidList"/>
    <dgm:cxn modelId="{0282C353-35EA-4E54-B025-98435E4FEAB2}" type="presOf" srcId="{C3E865DB-2F2F-4031-AAB3-43EE2B5B8213}" destId="{2C11CAB9-7013-4755-B647-349BDD939B21}" srcOrd="0" destOrd="0" presId="urn:microsoft.com/office/officeart/2018/2/layout/IconVerticalSolidList"/>
    <dgm:cxn modelId="{75FF0054-A922-437E-8B39-CEEFA6EB5BF6}" srcId="{C3E865DB-2F2F-4031-AAB3-43EE2B5B8213}" destId="{C547CF3B-6F37-447A-B0E1-506597B8F52F}" srcOrd="4" destOrd="0" parTransId="{AB4BF495-16A0-4444-A368-57EC795AED91}" sibTransId="{61C8C6AD-22CB-413A-BAE5-6EFD6C2EDB9C}"/>
    <dgm:cxn modelId="{55C4987E-F2EC-46C4-BDC6-437CC31B551E}" type="presOf" srcId="{C547CF3B-6F37-447A-B0E1-506597B8F52F}" destId="{6D60EA63-4397-45FF-8D5D-5FBF2C666E13}" srcOrd="0" destOrd="0" presId="urn:microsoft.com/office/officeart/2018/2/layout/IconVerticalSolidList"/>
    <dgm:cxn modelId="{BF9C2CB1-7B11-43AD-A982-B29F0C80BE75}" srcId="{C3E865DB-2F2F-4031-AAB3-43EE2B5B8213}" destId="{81BFC6D5-E642-4C70-A15A-91776B96B3A0}" srcOrd="0" destOrd="0" parTransId="{F5D294F4-F23F-4C49-A6E6-B42361539BAB}" sibTransId="{2400A948-CE21-49B0-B627-1DFEAD4CAAAD}"/>
    <dgm:cxn modelId="{A9C5F2E2-3316-413B-8C38-543F1C53E94C}" type="presOf" srcId="{BEFE9D87-7FEB-48BF-91EE-A9595900E24C}" destId="{28411891-9DF0-4CF9-B128-D906917483D3}" srcOrd="0" destOrd="0" presId="urn:microsoft.com/office/officeart/2018/2/layout/IconVerticalSolidList"/>
    <dgm:cxn modelId="{4A3730F0-13F1-48A6-9219-62B76436BF7B}" srcId="{C3E865DB-2F2F-4031-AAB3-43EE2B5B8213}" destId="{AEF0037E-0A57-47DD-A8D0-E75256729E40}" srcOrd="2" destOrd="0" parTransId="{E6BF4515-F8F3-4619-B642-EB834B631E82}" sibTransId="{3E6043F8-7DD4-4A2C-A468-D3556476891E}"/>
    <dgm:cxn modelId="{DCE511F7-ACC7-4D3E-86CC-6E998E69F73C}" srcId="{C3E865DB-2F2F-4031-AAB3-43EE2B5B8213}" destId="{BEFE9D87-7FEB-48BF-91EE-A9595900E24C}" srcOrd="3" destOrd="0" parTransId="{B6B47783-A51F-46F6-923E-9B1E89AF4BD5}" sibTransId="{7B1BF9A1-A404-40B3-9E8D-00BA9ADCB196}"/>
    <dgm:cxn modelId="{22AA6BFE-8EF0-4DEE-B5F8-E6AB2ED40727}" type="presParOf" srcId="{2C11CAB9-7013-4755-B647-349BDD939B21}" destId="{7EC1B240-C6BF-4602-B0BC-3C74E8523B18}" srcOrd="0" destOrd="0" presId="urn:microsoft.com/office/officeart/2018/2/layout/IconVerticalSolidList"/>
    <dgm:cxn modelId="{19231C62-77FA-4ADE-A5E6-2FF9A519054A}" type="presParOf" srcId="{7EC1B240-C6BF-4602-B0BC-3C74E8523B18}" destId="{CD8E45A1-B8A4-423D-AD7E-85896F820342}" srcOrd="0" destOrd="0" presId="urn:microsoft.com/office/officeart/2018/2/layout/IconVerticalSolidList"/>
    <dgm:cxn modelId="{EEC8630B-FDD9-4C0F-9372-FA2387085262}" type="presParOf" srcId="{7EC1B240-C6BF-4602-B0BC-3C74E8523B18}" destId="{1FA9DAAF-0AE3-4D98-99D8-39EE9EAAC976}" srcOrd="1" destOrd="0" presId="urn:microsoft.com/office/officeart/2018/2/layout/IconVerticalSolidList"/>
    <dgm:cxn modelId="{489945B9-F759-491B-BF9C-267E09C31996}" type="presParOf" srcId="{7EC1B240-C6BF-4602-B0BC-3C74E8523B18}" destId="{149BB850-EC00-4C34-A1A9-29C0B406EE3D}" srcOrd="2" destOrd="0" presId="urn:microsoft.com/office/officeart/2018/2/layout/IconVerticalSolidList"/>
    <dgm:cxn modelId="{53124C82-5481-4C19-87D6-AEC661BB3E8A}" type="presParOf" srcId="{7EC1B240-C6BF-4602-B0BC-3C74E8523B18}" destId="{098365A2-6E8A-4013-B3CC-8EE608AE3948}" srcOrd="3" destOrd="0" presId="urn:microsoft.com/office/officeart/2018/2/layout/IconVerticalSolidList"/>
    <dgm:cxn modelId="{1C22C826-E97B-40F2-9103-9E57181A9F66}" type="presParOf" srcId="{2C11CAB9-7013-4755-B647-349BDD939B21}" destId="{A57B383D-0861-415A-B371-3B0651AFB8DA}" srcOrd="1" destOrd="0" presId="urn:microsoft.com/office/officeart/2018/2/layout/IconVerticalSolidList"/>
    <dgm:cxn modelId="{89006991-BDD5-4978-860D-0B0F8945A65B}" type="presParOf" srcId="{2C11CAB9-7013-4755-B647-349BDD939B21}" destId="{24E05DFB-5145-4D30-B20A-16D4B0D90951}" srcOrd="2" destOrd="0" presId="urn:microsoft.com/office/officeart/2018/2/layout/IconVerticalSolidList"/>
    <dgm:cxn modelId="{3540405B-75DA-4C7D-BEED-2DE904B5D209}" type="presParOf" srcId="{24E05DFB-5145-4D30-B20A-16D4B0D90951}" destId="{F1E54662-9F68-4535-81C4-CC9BB284F1A1}" srcOrd="0" destOrd="0" presId="urn:microsoft.com/office/officeart/2018/2/layout/IconVerticalSolidList"/>
    <dgm:cxn modelId="{DC46A85B-4B27-4BFE-9D2C-7D60A58859AA}" type="presParOf" srcId="{24E05DFB-5145-4D30-B20A-16D4B0D90951}" destId="{ED52513B-C322-4BF8-9948-3CEE4EC33616}" srcOrd="1" destOrd="0" presId="urn:microsoft.com/office/officeart/2018/2/layout/IconVerticalSolidList"/>
    <dgm:cxn modelId="{AE36B78D-41EF-4614-B9A5-37FB9994CE00}" type="presParOf" srcId="{24E05DFB-5145-4D30-B20A-16D4B0D90951}" destId="{AAE0066A-FCEF-4F9A-94B8-3ED18645AD31}" srcOrd="2" destOrd="0" presId="urn:microsoft.com/office/officeart/2018/2/layout/IconVerticalSolidList"/>
    <dgm:cxn modelId="{4C341140-369A-4E88-AF20-AEF919801048}" type="presParOf" srcId="{24E05DFB-5145-4D30-B20A-16D4B0D90951}" destId="{03F7D82B-15C8-4447-8F73-E22EB06C9E06}" srcOrd="3" destOrd="0" presId="urn:microsoft.com/office/officeart/2018/2/layout/IconVerticalSolidList"/>
    <dgm:cxn modelId="{C6AE63DF-C5D8-49B2-8917-9253603409B9}" type="presParOf" srcId="{2C11CAB9-7013-4755-B647-349BDD939B21}" destId="{0946E8A4-13F3-4F9E-9061-E58365DBEE5D}" srcOrd="3" destOrd="0" presId="urn:microsoft.com/office/officeart/2018/2/layout/IconVerticalSolidList"/>
    <dgm:cxn modelId="{388836EF-9CAD-4F56-B384-2E42A7F459F7}" type="presParOf" srcId="{2C11CAB9-7013-4755-B647-349BDD939B21}" destId="{5D7EF2F5-B46C-4EAD-8F58-8EF1B48D24CA}" srcOrd="4" destOrd="0" presId="urn:microsoft.com/office/officeart/2018/2/layout/IconVerticalSolidList"/>
    <dgm:cxn modelId="{687E9D49-7461-41F6-AA1A-1E6B8069DCB6}" type="presParOf" srcId="{5D7EF2F5-B46C-4EAD-8F58-8EF1B48D24CA}" destId="{B5DC76AC-C3BA-495D-A4CE-B0E8ACD6A20C}" srcOrd="0" destOrd="0" presId="urn:microsoft.com/office/officeart/2018/2/layout/IconVerticalSolidList"/>
    <dgm:cxn modelId="{4AAD180D-2BD5-439F-B872-12C70C98B33C}" type="presParOf" srcId="{5D7EF2F5-B46C-4EAD-8F58-8EF1B48D24CA}" destId="{3DBB8F1A-0952-4705-BFE1-46C8136BD032}" srcOrd="1" destOrd="0" presId="urn:microsoft.com/office/officeart/2018/2/layout/IconVerticalSolidList"/>
    <dgm:cxn modelId="{19EE5741-73AF-4E86-8A2D-1C174FB37CB7}" type="presParOf" srcId="{5D7EF2F5-B46C-4EAD-8F58-8EF1B48D24CA}" destId="{8109A1B6-EAB0-4C15-A63F-B039AC65AFF8}" srcOrd="2" destOrd="0" presId="urn:microsoft.com/office/officeart/2018/2/layout/IconVerticalSolidList"/>
    <dgm:cxn modelId="{D5D77584-F3FD-4C37-8508-79C40D947A5E}" type="presParOf" srcId="{5D7EF2F5-B46C-4EAD-8F58-8EF1B48D24CA}" destId="{15219E18-03BE-447C-8384-D04444957ED5}" srcOrd="3" destOrd="0" presId="urn:microsoft.com/office/officeart/2018/2/layout/IconVerticalSolidList"/>
    <dgm:cxn modelId="{C8070BD5-7D32-421D-B0A1-643A12A0E655}" type="presParOf" srcId="{2C11CAB9-7013-4755-B647-349BDD939B21}" destId="{B358F5FC-BCA2-4F3A-84E0-45590F7B7E12}" srcOrd="5" destOrd="0" presId="urn:microsoft.com/office/officeart/2018/2/layout/IconVerticalSolidList"/>
    <dgm:cxn modelId="{F2827F6E-5868-4968-9CDC-554FC015E411}" type="presParOf" srcId="{2C11CAB9-7013-4755-B647-349BDD939B21}" destId="{65B98B87-F9B9-4AE5-955F-D02D2592F191}" srcOrd="6" destOrd="0" presId="urn:microsoft.com/office/officeart/2018/2/layout/IconVerticalSolidList"/>
    <dgm:cxn modelId="{B2174BFF-3547-4595-8D25-131EFCAF1332}" type="presParOf" srcId="{65B98B87-F9B9-4AE5-955F-D02D2592F191}" destId="{5C870452-395A-42A1-8308-942D5275CF7F}" srcOrd="0" destOrd="0" presId="urn:microsoft.com/office/officeart/2018/2/layout/IconVerticalSolidList"/>
    <dgm:cxn modelId="{B517182B-EF2E-44AD-8B80-D4A73E0A96D7}" type="presParOf" srcId="{65B98B87-F9B9-4AE5-955F-D02D2592F191}" destId="{1A0F535B-F21B-4489-9153-5ED0E68F12A2}" srcOrd="1" destOrd="0" presId="urn:microsoft.com/office/officeart/2018/2/layout/IconVerticalSolidList"/>
    <dgm:cxn modelId="{F7C7C1F4-CC8B-49E8-86A0-58D3942A2AE4}" type="presParOf" srcId="{65B98B87-F9B9-4AE5-955F-D02D2592F191}" destId="{BE3F8C39-B9B5-4A87-8DC1-BDC262E1C87E}" srcOrd="2" destOrd="0" presId="urn:microsoft.com/office/officeart/2018/2/layout/IconVerticalSolidList"/>
    <dgm:cxn modelId="{B23A597E-F875-4E79-918F-21A05A5F7C04}" type="presParOf" srcId="{65B98B87-F9B9-4AE5-955F-D02D2592F191}" destId="{28411891-9DF0-4CF9-B128-D906917483D3}" srcOrd="3" destOrd="0" presId="urn:microsoft.com/office/officeart/2018/2/layout/IconVerticalSolidList"/>
    <dgm:cxn modelId="{60827A9D-A0C4-44E5-B174-D2EF53BE7CBB}" type="presParOf" srcId="{2C11CAB9-7013-4755-B647-349BDD939B21}" destId="{8D787866-748B-4F1B-9057-465E1F8C6889}" srcOrd="7" destOrd="0" presId="urn:microsoft.com/office/officeart/2018/2/layout/IconVerticalSolidList"/>
    <dgm:cxn modelId="{053F143D-7207-4F4F-8A69-A4CA102C3D33}" type="presParOf" srcId="{2C11CAB9-7013-4755-B647-349BDD939B21}" destId="{938BD759-ABAF-419E-B0E1-3D36AE56D399}" srcOrd="8" destOrd="0" presId="urn:microsoft.com/office/officeart/2018/2/layout/IconVerticalSolidList"/>
    <dgm:cxn modelId="{5C3BF45C-33E6-4244-A087-3ECC2782A38C}" type="presParOf" srcId="{938BD759-ABAF-419E-B0E1-3D36AE56D399}" destId="{C467E39B-DB50-415A-9CDE-A61CC3F5671D}" srcOrd="0" destOrd="0" presId="urn:microsoft.com/office/officeart/2018/2/layout/IconVerticalSolidList"/>
    <dgm:cxn modelId="{ED1C68E8-AF52-46B2-A401-88AE431F70A9}" type="presParOf" srcId="{938BD759-ABAF-419E-B0E1-3D36AE56D399}" destId="{592DE894-70F1-4D4F-8798-B544723A4F25}" srcOrd="1" destOrd="0" presId="urn:microsoft.com/office/officeart/2018/2/layout/IconVerticalSolidList"/>
    <dgm:cxn modelId="{6AD121F3-951D-4B93-93FB-B422AD32CCE8}" type="presParOf" srcId="{938BD759-ABAF-419E-B0E1-3D36AE56D399}" destId="{B4EE8765-E085-4711-91E5-E329DECFFFD2}" srcOrd="2" destOrd="0" presId="urn:microsoft.com/office/officeart/2018/2/layout/IconVerticalSolidList"/>
    <dgm:cxn modelId="{2034C289-15F3-4DA4-8A30-C37CFFF1215E}" type="presParOf" srcId="{938BD759-ABAF-419E-B0E1-3D36AE56D399}" destId="{6D60EA63-4397-45FF-8D5D-5FBF2C666E1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8E45A1-B8A4-423D-AD7E-85896F820342}">
      <dsp:nvSpPr>
        <dsp:cNvPr id="0" name=""/>
        <dsp:cNvSpPr/>
      </dsp:nvSpPr>
      <dsp:spPr>
        <a:xfrm>
          <a:off x="0" y="5025"/>
          <a:ext cx="7249483" cy="10704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A9DAAF-0AE3-4D98-99D8-39EE9EAAC976}">
      <dsp:nvSpPr>
        <dsp:cNvPr id="0" name=""/>
        <dsp:cNvSpPr/>
      </dsp:nvSpPr>
      <dsp:spPr>
        <a:xfrm>
          <a:off x="323809" y="245875"/>
          <a:ext cx="588744" cy="58874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98365A2-6E8A-4013-B3CC-8EE608AE3948}">
      <dsp:nvSpPr>
        <dsp:cNvPr id="0" name=""/>
        <dsp:cNvSpPr/>
      </dsp:nvSpPr>
      <dsp:spPr>
        <a:xfrm>
          <a:off x="1236362" y="5025"/>
          <a:ext cx="6013120" cy="1070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89" tIns="113289" rIns="113289" bIns="113289" numCol="1" spcCol="1270" anchor="ctr" anchorCtr="0">
          <a:noAutofit/>
        </a:bodyPr>
        <a:lstStyle/>
        <a:p>
          <a:pPr marL="0" lvl="0" indent="0" algn="l" defTabSz="844550">
            <a:lnSpc>
              <a:spcPct val="90000"/>
            </a:lnSpc>
            <a:spcBef>
              <a:spcPct val="0"/>
            </a:spcBef>
            <a:spcAft>
              <a:spcPct val="35000"/>
            </a:spcAft>
            <a:buNone/>
          </a:pPr>
          <a:r>
            <a:rPr lang="en-US" sz="1900" kern="1200">
              <a:latin typeface="Times New Roman" panose="02020603050405020304" pitchFamily="18" charset="0"/>
              <a:cs typeface="Times New Roman" panose="02020603050405020304" pitchFamily="18" charset="0"/>
            </a:rPr>
            <a:t>Perform the following by yourself with following assumptions </a:t>
          </a:r>
        </a:p>
      </dsp:txBody>
      <dsp:txXfrm>
        <a:off x="1236362" y="5025"/>
        <a:ext cx="6013120" cy="1070443"/>
      </dsp:txXfrm>
    </dsp:sp>
    <dsp:sp modelId="{F1E54662-9F68-4535-81C4-CC9BB284F1A1}">
      <dsp:nvSpPr>
        <dsp:cNvPr id="0" name=""/>
        <dsp:cNvSpPr/>
      </dsp:nvSpPr>
      <dsp:spPr>
        <a:xfrm>
          <a:off x="0" y="1343080"/>
          <a:ext cx="7249483" cy="10704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D52513B-C322-4BF8-9948-3CEE4EC33616}">
      <dsp:nvSpPr>
        <dsp:cNvPr id="0" name=""/>
        <dsp:cNvSpPr/>
      </dsp:nvSpPr>
      <dsp:spPr>
        <a:xfrm>
          <a:off x="323809" y="1583930"/>
          <a:ext cx="588744" cy="58874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3F7D82B-15C8-4447-8F73-E22EB06C9E06}">
      <dsp:nvSpPr>
        <dsp:cNvPr id="0" name=""/>
        <dsp:cNvSpPr/>
      </dsp:nvSpPr>
      <dsp:spPr>
        <a:xfrm>
          <a:off x="1236362" y="1343080"/>
          <a:ext cx="6013120" cy="1070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89" tIns="113289" rIns="113289" bIns="113289" numCol="1" spcCol="1270" anchor="ctr" anchorCtr="0">
          <a:noAutofit/>
        </a:bodyPr>
        <a:lstStyle/>
        <a:p>
          <a:pPr marL="0" lvl="0" indent="0" algn="l"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NOR  (Assumptions 1: w1 = -1, w2=-1, and b = 0.5)</a:t>
          </a:r>
        </a:p>
      </dsp:txBody>
      <dsp:txXfrm>
        <a:off x="1236362" y="1343080"/>
        <a:ext cx="6013120" cy="1070443"/>
      </dsp:txXfrm>
    </dsp:sp>
    <dsp:sp modelId="{B5DC76AC-C3BA-495D-A4CE-B0E8ACD6A20C}">
      <dsp:nvSpPr>
        <dsp:cNvPr id="0" name=""/>
        <dsp:cNvSpPr/>
      </dsp:nvSpPr>
      <dsp:spPr>
        <a:xfrm>
          <a:off x="0" y="2681135"/>
          <a:ext cx="7249483" cy="10704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BB8F1A-0952-4705-BFE1-46C8136BD032}">
      <dsp:nvSpPr>
        <dsp:cNvPr id="0" name=""/>
        <dsp:cNvSpPr/>
      </dsp:nvSpPr>
      <dsp:spPr>
        <a:xfrm>
          <a:off x="323809" y="2921985"/>
          <a:ext cx="588744" cy="58874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219E18-03BE-447C-8384-D04444957ED5}">
      <dsp:nvSpPr>
        <dsp:cNvPr id="0" name=""/>
        <dsp:cNvSpPr/>
      </dsp:nvSpPr>
      <dsp:spPr>
        <a:xfrm>
          <a:off x="1236362" y="2681135"/>
          <a:ext cx="6013120" cy="1070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89" tIns="113289" rIns="113289" bIns="113289" numCol="1" spcCol="1270" anchor="ctr" anchorCtr="0">
          <a:noAutofit/>
        </a:bodyPr>
        <a:lstStyle/>
        <a:p>
          <a:pPr marL="0" lvl="0" indent="0" algn="l"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(Assumptions 2: w1 = -1.5 , w2= -1.5, b= 1)</a:t>
          </a:r>
        </a:p>
      </dsp:txBody>
      <dsp:txXfrm>
        <a:off x="1236362" y="2681135"/>
        <a:ext cx="6013120" cy="1070443"/>
      </dsp:txXfrm>
    </dsp:sp>
    <dsp:sp modelId="{5C870452-395A-42A1-8308-942D5275CF7F}">
      <dsp:nvSpPr>
        <dsp:cNvPr id="0" name=""/>
        <dsp:cNvSpPr/>
      </dsp:nvSpPr>
      <dsp:spPr>
        <a:xfrm>
          <a:off x="0" y="4019190"/>
          <a:ext cx="7249483" cy="10704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A0F535B-F21B-4489-9153-5ED0E68F12A2}">
      <dsp:nvSpPr>
        <dsp:cNvPr id="0" name=""/>
        <dsp:cNvSpPr/>
      </dsp:nvSpPr>
      <dsp:spPr>
        <a:xfrm>
          <a:off x="323809" y="4260040"/>
          <a:ext cx="588744" cy="58874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411891-9DF0-4CF9-B128-D906917483D3}">
      <dsp:nvSpPr>
        <dsp:cNvPr id="0" name=""/>
        <dsp:cNvSpPr/>
      </dsp:nvSpPr>
      <dsp:spPr>
        <a:xfrm>
          <a:off x="1236362" y="4019190"/>
          <a:ext cx="6013120" cy="1070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89" tIns="113289" rIns="113289" bIns="113289" numCol="1" spcCol="1270" anchor="ctr" anchorCtr="0">
          <a:noAutofit/>
        </a:bodyPr>
        <a:lstStyle/>
        <a:p>
          <a:pPr marL="0" lvl="0" indent="0" algn="l" defTabSz="844550">
            <a:lnSpc>
              <a:spcPct val="90000"/>
            </a:lnSpc>
            <a:spcBef>
              <a:spcPct val="0"/>
            </a:spcBef>
            <a:spcAft>
              <a:spcPct val="35000"/>
            </a:spcAft>
            <a:buNone/>
          </a:pPr>
          <a:r>
            <a:rPr lang="en-US" sz="1900" kern="1200">
              <a:latin typeface="Times New Roman" panose="02020603050405020304" pitchFamily="18" charset="0"/>
              <a:cs typeface="Times New Roman" panose="02020603050405020304" pitchFamily="18" charset="0"/>
            </a:rPr>
            <a:t>NAND (Assumptions 1: w1 =-2, w2 = -2, and b =3)</a:t>
          </a:r>
        </a:p>
      </dsp:txBody>
      <dsp:txXfrm>
        <a:off x="1236362" y="4019190"/>
        <a:ext cx="6013120" cy="1070443"/>
      </dsp:txXfrm>
    </dsp:sp>
    <dsp:sp modelId="{C467E39B-DB50-415A-9CDE-A61CC3F5671D}">
      <dsp:nvSpPr>
        <dsp:cNvPr id="0" name=""/>
        <dsp:cNvSpPr/>
      </dsp:nvSpPr>
      <dsp:spPr>
        <a:xfrm>
          <a:off x="0" y="5357245"/>
          <a:ext cx="7249483" cy="107044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2DE894-70F1-4D4F-8798-B544723A4F25}">
      <dsp:nvSpPr>
        <dsp:cNvPr id="0" name=""/>
        <dsp:cNvSpPr/>
      </dsp:nvSpPr>
      <dsp:spPr>
        <a:xfrm>
          <a:off x="323809" y="5598095"/>
          <a:ext cx="588744" cy="58874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D60EA63-4397-45FF-8D5D-5FBF2C666E13}">
      <dsp:nvSpPr>
        <dsp:cNvPr id="0" name=""/>
        <dsp:cNvSpPr/>
      </dsp:nvSpPr>
      <dsp:spPr>
        <a:xfrm>
          <a:off x="1236362" y="5357245"/>
          <a:ext cx="6013120" cy="1070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289" tIns="113289" rIns="113289" bIns="113289" numCol="1" spcCol="1270" anchor="ctr" anchorCtr="0">
          <a:noAutofit/>
        </a:bodyPr>
        <a:lstStyle/>
        <a:p>
          <a:pPr marL="0" lvl="0" indent="0" algn="l" defTabSz="844550">
            <a:lnSpc>
              <a:spcPct val="90000"/>
            </a:lnSpc>
            <a:spcBef>
              <a:spcPct val="0"/>
            </a:spcBef>
            <a:spcAft>
              <a:spcPct val="35000"/>
            </a:spcAft>
            <a:buNone/>
          </a:pPr>
          <a:r>
            <a:rPr lang="en-US" sz="1900" kern="1200">
              <a:latin typeface="Times New Roman" panose="02020603050405020304" pitchFamily="18" charset="0"/>
              <a:cs typeface="Times New Roman" panose="02020603050405020304" pitchFamily="18" charset="0"/>
            </a:rPr>
            <a:t>(Assumptions 2: w1 = -1.5, w2 = -1.5, and b =2)</a:t>
          </a:r>
        </a:p>
      </dsp:txBody>
      <dsp:txXfrm>
        <a:off x="1236362" y="5357245"/>
        <a:ext cx="6013120" cy="1070443"/>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D9C5DF-8E00-40C5-9A48-C76A02C216C5}" type="datetimeFigureOut">
              <a:rPr lang="en-IN" smtClean="0"/>
              <a:t>07-09-2025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2A2024-EB97-4898-9BCE-6E0FDE722E78}" type="slidenum">
              <a:rPr lang="en-IN" smtClean="0"/>
              <a:t>‹#›</a:t>
            </a:fld>
            <a:endParaRPr lang="en-IN"/>
          </a:p>
        </p:txBody>
      </p:sp>
    </p:spTree>
    <p:extLst>
      <p:ext uri="{BB962C8B-B14F-4D97-AF65-F5344CB8AC3E}">
        <p14:creationId xmlns:p14="http://schemas.microsoft.com/office/powerpoint/2010/main" val="934304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0428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3603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0080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183542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6958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55741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796453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altLang="en-US" sz="1200" kern="1200" dirty="0">
                <a:solidFill>
                  <a:srgbClr val="002060"/>
                </a:solidFill>
                <a:latin typeface="Cambria" pitchFamily="18" charset="0"/>
                <a:ea typeface="+mn-ea"/>
                <a:cs typeface="Times New Roman" pitchFamily="18" charset="0"/>
              </a:rPr>
              <a:t>Thus, they might be better alternatives than classical solutions for problems characterised by: – high dimensionality, noisy, imprecise or imperfect data; and – a lack of a clearly stated mathematical solution or algorithm</a:t>
            </a:r>
            <a:endParaRPr lang="en-IN" altLang="en-US" sz="1100" kern="1200" dirty="0">
              <a:solidFill>
                <a:srgbClr val="002060"/>
              </a:solidFill>
              <a:latin typeface="Cambria" pitchFamily="18" charset="0"/>
              <a:ea typeface="+mn-ea"/>
              <a:cs typeface="Times New Roman" pitchFamily="18" charset="0"/>
            </a:endParaRPr>
          </a:p>
          <a:p>
            <a:endParaRPr lang="en-IN"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9BF898-4262-4865-816B-E13729D50B0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233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C8FF5-5ABE-40F4-926F-728A5071BE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25583C5C-4AA6-40AF-8BAD-C82AEF98B711}"/>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EBECFF94-E148-49D7-9C49-2522D4A7EBA0}"/>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5" name="Footer Placeholder 4">
            <a:extLst>
              <a:ext uri="{FF2B5EF4-FFF2-40B4-BE49-F238E27FC236}">
                <a16:creationId xmlns:a16="http://schemas.microsoft.com/office/drawing/2014/main" id="{FB7B2DF6-8C21-44DE-B88E-842FBE7AA3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D2C8237-4017-4267-B6FA-CEDEF8ABCE7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38163460"/>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EC4C4-CCC4-4DFE-A42C-120630C5053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8214FAE-533D-4FB8-BA12-80AD376821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1DF1290-A765-4680-85BC-F5B8D0FBE839}"/>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5" name="Footer Placeholder 4">
            <a:extLst>
              <a:ext uri="{FF2B5EF4-FFF2-40B4-BE49-F238E27FC236}">
                <a16:creationId xmlns:a16="http://schemas.microsoft.com/office/drawing/2014/main" id="{E81E54BB-B218-4F80-B13E-CD4F2355C0D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C01A754-D958-495B-9ED7-5C811EF9B81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25826533"/>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4F1F6-3919-4596-B8D5-E9E77F3F0C87}"/>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44E55E5-D297-4289-AEC6-8B309E882FC2}"/>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7E90C8-589F-4A65-913E-CB823AAB6E6D}"/>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5" name="Footer Placeholder 4">
            <a:extLst>
              <a:ext uri="{FF2B5EF4-FFF2-40B4-BE49-F238E27FC236}">
                <a16:creationId xmlns:a16="http://schemas.microsoft.com/office/drawing/2014/main" id="{276F1FDC-AD42-4222-8A6E-91D13198B5D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B154C0-FD3C-40B3-938B-31D0A6721241}"/>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66546721"/>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8D8CE-D309-4067-9319-2EDFBC378B8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5585FB7-8000-4535-8D4C-EDD6C9367CEC}"/>
              </a:ext>
            </a:extLst>
          </p:cNvPr>
          <p:cNvSpPr>
            <a:spLocks noGrp="1"/>
          </p:cNvSpPr>
          <p:nvPr>
            <p:ph sz="half" idx="1"/>
          </p:nvPr>
        </p:nvSpPr>
        <p:spPr>
          <a:xfrm>
            <a:off x="838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2498C04D-A80B-464F-8BB9-836FA3FF18E0}"/>
              </a:ext>
            </a:extLst>
          </p:cNvPr>
          <p:cNvSpPr>
            <a:spLocks noGrp="1"/>
          </p:cNvSpPr>
          <p:nvPr>
            <p:ph sz="half" idx="2"/>
          </p:nvPr>
        </p:nvSpPr>
        <p:spPr>
          <a:xfrm>
            <a:off x="6172200" y="1825625"/>
            <a:ext cx="5181600" cy="435133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4A7E3BE-8A00-45AD-B26E-6AC09FCCC933}"/>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6" name="Footer Placeholder 5">
            <a:extLst>
              <a:ext uri="{FF2B5EF4-FFF2-40B4-BE49-F238E27FC236}">
                <a16:creationId xmlns:a16="http://schemas.microsoft.com/office/drawing/2014/main" id="{588E3DFF-5116-487F-83A9-FEB2265CE2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D6BA50C-96CC-47BC-A063-DABF3A183BD0}"/>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7045208"/>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A2446-AB3A-4117-A85A-DCE9E76929F7}"/>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06A0346-37BF-4DD2-98FD-D3039B784669}"/>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A85174-4683-4757-97A8-644443BB2152}"/>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6094620-3772-49DB-AB59-1BA8BE78A90C}"/>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D2DFC29-FFB8-4A66-8DD1-F79C3B51A195}"/>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D21059C7-AC38-4807-A479-C59A32753067}"/>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8" name="Footer Placeholder 7">
            <a:extLst>
              <a:ext uri="{FF2B5EF4-FFF2-40B4-BE49-F238E27FC236}">
                <a16:creationId xmlns:a16="http://schemas.microsoft.com/office/drawing/2014/main" id="{7AA966C2-ECDE-4003-8B17-58FF9AB1EC7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0813214D-A22D-45AB-BC25-3D145CB55BB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9988368"/>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5D4BF-7048-44A7-8BE3-2FB1FBE9F58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9F2E4FC7-DE31-4188-BAAE-B50F6F7F21CC}"/>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4" name="Footer Placeholder 3">
            <a:extLst>
              <a:ext uri="{FF2B5EF4-FFF2-40B4-BE49-F238E27FC236}">
                <a16:creationId xmlns:a16="http://schemas.microsoft.com/office/drawing/2014/main" id="{2D7C3530-83B1-4D97-8FF6-D5FBBE357805}"/>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E04EF22-1C51-48FF-9D1B-C2CBBFC9535C}"/>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48823045"/>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2BF0DA-A12E-4189-967E-D2DED6C9F679}"/>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3" name="Footer Placeholder 2">
            <a:extLst>
              <a:ext uri="{FF2B5EF4-FFF2-40B4-BE49-F238E27FC236}">
                <a16:creationId xmlns:a16="http://schemas.microsoft.com/office/drawing/2014/main" id="{E75C0713-BDC1-4174-A834-5E9E182DBDB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473D9D4-C863-41EE-8F9D-9F058C8D10F8}"/>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2573274"/>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7E273-03E7-48A3-96B4-842193A03DE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645F1183-7759-420F-86C1-03245E1F085E}"/>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672DDC82-1EED-45ED-8241-B46BC925A339}"/>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4968D7-1829-4B5A-9085-1778C0ADDBCE}"/>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6" name="Footer Placeholder 5">
            <a:extLst>
              <a:ext uri="{FF2B5EF4-FFF2-40B4-BE49-F238E27FC236}">
                <a16:creationId xmlns:a16="http://schemas.microsoft.com/office/drawing/2014/main" id="{311D3BE7-E4DA-49F4-BB34-18EC570E4ED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5B4CA33-D063-44E0-8160-119760FE75BD}"/>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1798851"/>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91365-FEF1-4E92-826F-5FDB805BE0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A46F267-FFB9-4B63-9BAD-1D7D96ED8D19}"/>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IN"/>
          </a:p>
        </p:txBody>
      </p:sp>
      <p:sp>
        <p:nvSpPr>
          <p:cNvPr id="4" name="Text Placeholder 3">
            <a:extLst>
              <a:ext uri="{FF2B5EF4-FFF2-40B4-BE49-F238E27FC236}">
                <a16:creationId xmlns:a16="http://schemas.microsoft.com/office/drawing/2014/main" id="{01D272EF-6587-4590-8C3D-25A3AE2DFB00}"/>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918E2B-F4D4-4302-A690-6ED8E3E0B381}"/>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6" name="Footer Placeholder 5">
            <a:extLst>
              <a:ext uri="{FF2B5EF4-FFF2-40B4-BE49-F238E27FC236}">
                <a16:creationId xmlns:a16="http://schemas.microsoft.com/office/drawing/2014/main" id="{30BB1FB6-380A-4A05-969F-1E18FA01FB1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90C5315-DC10-4208-BCDC-F4DAC5C222A6}"/>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8702400"/>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6CB24-BD38-4CE1-A211-2B7231A72D86}"/>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12C892A3-3E5A-4734-9329-36EDA25A5F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661ADB5-8596-472E-A09E-1AF37AF71799}"/>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5" name="Footer Placeholder 4">
            <a:extLst>
              <a:ext uri="{FF2B5EF4-FFF2-40B4-BE49-F238E27FC236}">
                <a16:creationId xmlns:a16="http://schemas.microsoft.com/office/drawing/2014/main" id="{9557631A-6532-47D2-A1DA-40DBA522B0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0798F8B-1F52-43EC-9528-44B348624B9B}"/>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81486160"/>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A59460-563A-4296-A029-322A84C0375D}"/>
              </a:ext>
            </a:extLst>
          </p:cNvPr>
          <p:cNvSpPr>
            <a:spLocks noGrp="1"/>
          </p:cNvSpPr>
          <p:nvPr>
            <p:ph type="title" orient="vert"/>
          </p:nvPr>
        </p:nvSpPr>
        <p:spPr>
          <a:xfrm>
            <a:off x="8724901" y="365126"/>
            <a:ext cx="2628900" cy="5811839"/>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1ACBC74-2AAF-4B2A-99B6-B9D752286435}"/>
              </a:ext>
            </a:extLst>
          </p:cNvPr>
          <p:cNvSpPr>
            <a:spLocks noGrp="1"/>
          </p:cNvSpPr>
          <p:nvPr>
            <p:ph type="body" orient="vert" idx="1"/>
          </p:nvPr>
        </p:nvSpPr>
        <p:spPr>
          <a:xfrm>
            <a:off x="838201" y="365126"/>
            <a:ext cx="7734300" cy="581183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156CEA8-A595-4B62-9C93-ED4E8CB2B64C}"/>
              </a:ext>
            </a:extLst>
          </p:cNvPr>
          <p:cNvSpPr>
            <a:spLocks noGrp="1"/>
          </p:cNvSpPr>
          <p:nvPr>
            <p:ph type="dt" sz="half" idx="10"/>
          </p:nvPr>
        </p:nvSpPr>
        <p:spPr/>
        <p:txBody>
          <a:bodyPr/>
          <a:lstStyle/>
          <a:p>
            <a:fld id="{B61BEF0D-F0BB-DE4B-95CE-6DB70DBA9567}" type="datetimeFigureOut">
              <a:rPr lang="en-US" smtClean="0"/>
              <a:pPr/>
              <a:t>9/6/2025</a:t>
            </a:fld>
            <a:endParaRPr lang="en-US" dirty="0"/>
          </a:p>
        </p:txBody>
      </p:sp>
      <p:sp>
        <p:nvSpPr>
          <p:cNvPr id="5" name="Footer Placeholder 4">
            <a:extLst>
              <a:ext uri="{FF2B5EF4-FFF2-40B4-BE49-F238E27FC236}">
                <a16:creationId xmlns:a16="http://schemas.microsoft.com/office/drawing/2014/main" id="{A46AC7FE-FCAC-4866-9A5D-DFBD77594C6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5452767-4266-4CBD-88F3-7B7C40D442E7}"/>
              </a:ext>
            </a:extLst>
          </p:cNvPr>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2743829"/>
      </p:ext>
    </p:extLst>
  </p:cSld>
  <p:clrMapOvr>
    <a:masterClrMapping/>
  </p:clrMapOvr>
  <p:hf sldNum="0" hd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602752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7412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002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732861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8109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1364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57830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959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76042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6034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2921482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33899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65608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190177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89884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0213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82980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302763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60028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56807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75809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22573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2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606430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481286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42784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279058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215013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07733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45366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199271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37338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46422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960602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1575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728614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467013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3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229538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24027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3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77574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174951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567552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4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2016442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980878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5533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25012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4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1183527"/>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4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527585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4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92745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4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957811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6093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5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670209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5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46714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5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15774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5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20491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5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569706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5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328454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5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060191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58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47029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59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92661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6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28349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6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456746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6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24132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9179311"/>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74" Type="http://schemas.openxmlformats.org/officeDocument/2006/relationships/slideLayout" Target="../slideLayouts/slideLayout74.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7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41440F-0892-4F1F-8346-C769BC86FE6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F60A79FF-21F4-4EC7-B9EB-96A31648237C}"/>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FFA2ED0-E992-4F44-A21F-A25152BCC49B}"/>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9/6/2025</a:t>
            </a:fld>
            <a:endParaRPr lang="en-US" dirty="0"/>
          </a:p>
        </p:txBody>
      </p:sp>
      <p:sp>
        <p:nvSpPr>
          <p:cNvPr id="5" name="Footer Placeholder 4">
            <a:extLst>
              <a:ext uri="{FF2B5EF4-FFF2-40B4-BE49-F238E27FC236}">
                <a16:creationId xmlns:a16="http://schemas.microsoft.com/office/drawing/2014/main" id="{FEA057CE-66C0-4DF8-A926-30DA842FA678}"/>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E9F14F0-175C-4814-A569-6D1E01FB28B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65198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Lst>
  <p:hf sldNum="0"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301E07F-4F79-4B58-8698-EF24DC1ECD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black"/>
              </a:solidFill>
              <a:latin typeface="Calibri" panose="020F0502020204030204"/>
            </a:endParaRPr>
          </a:p>
        </p:txBody>
      </p:sp>
      <p:sp>
        <p:nvSpPr>
          <p:cNvPr id="18" name="Arc 17">
            <a:extLst>
              <a:ext uri="{FF2B5EF4-FFF2-40B4-BE49-F238E27FC236}">
                <a16:creationId xmlns:a16="http://schemas.microsoft.com/office/drawing/2014/main" id="{E58B2195-5055-402F-A3E7-53FF0E4980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25836" y="775849"/>
            <a:ext cx="2987899" cy="2987900"/>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defRPr/>
            </a:pPr>
            <a:endParaRPr lang="en-US" sz="2400">
              <a:solidFill>
                <a:srgbClr val="000000"/>
              </a:solidFill>
              <a:latin typeface="Calibri" panose="020F0502020204030204"/>
            </a:endParaRPr>
          </a:p>
        </p:txBody>
      </p:sp>
      <p:sp>
        <p:nvSpPr>
          <p:cNvPr id="7" name="Subtitle 2"/>
          <p:cNvSpPr txBox="1">
            <a:spLocks/>
          </p:cNvSpPr>
          <p:nvPr/>
        </p:nvSpPr>
        <p:spPr>
          <a:xfrm>
            <a:off x="6625883" y="1374798"/>
            <a:ext cx="4735027" cy="5237017"/>
          </a:xfrm>
          <a:prstGeom prst="rect">
            <a:avLst/>
          </a:prstGeom>
        </p:spPr>
        <p:txBody>
          <a:bodyPr vert="horz" lIns="121920" tIns="60960" rIns="121920" bIns="60960" rtlCol="0" anchor="b" anchorCtr="1">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219170">
              <a:lnSpc>
                <a:spcPct val="90000"/>
              </a:lnSpc>
              <a:spcBef>
                <a:spcPct val="0"/>
              </a:spcBef>
              <a:spcAft>
                <a:spcPts val="800"/>
              </a:spcAft>
              <a:buNone/>
            </a:pPr>
            <a:r>
              <a:rPr lang="en-US" sz="4300" b="1" cap="all" spc="267" dirty="0">
                <a:solidFill>
                  <a:srgbClr val="FFFFFF"/>
                </a:solidFill>
                <a:latin typeface="Times New Roman" panose="02020603050405020304" pitchFamily="18" charset="0"/>
                <a:cs typeface="Times New Roman" panose="02020603050405020304" pitchFamily="18" charset="0"/>
              </a:rPr>
              <a:t>Neural Networks</a:t>
            </a:r>
          </a:p>
          <a:p>
            <a:pPr marL="0" indent="0" algn="ctr" defTabSz="1219170">
              <a:lnSpc>
                <a:spcPct val="90000"/>
              </a:lnSpc>
              <a:spcBef>
                <a:spcPct val="0"/>
              </a:spcBef>
              <a:spcAft>
                <a:spcPts val="800"/>
              </a:spcAft>
              <a:buNone/>
            </a:pPr>
            <a:endParaRPr lang="en-US" sz="4300" b="1" cap="all" spc="267" dirty="0">
              <a:solidFill>
                <a:srgbClr val="FFFFFF"/>
              </a:solidFill>
              <a:latin typeface="Times New Roman" panose="02020603050405020304" pitchFamily="18" charset="0"/>
              <a:cs typeface="Times New Roman" panose="02020603050405020304" pitchFamily="18" charset="0"/>
            </a:endParaRPr>
          </a:p>
          <a:p>
            <a:pPr marL="0" indent="0" algn="ctr" defTabSz="1219170">
              <a:lnSpc>
                <a:spcPct val="90000"/>
              </a:lnSpc>
              <a:spcBef>
                <a:spcPct val="0"/>
              </a:spcBef>
              <a:spcAft>
                <a:spcPts val="800"/>
              </a:spcAft>
              <a:buNone/>
            </a:pPr>
            <a:endParaRPr lang="en-US" sz="4300" b="1" cap="all" spc="267" dirty="0">
              <a:solidFill>
                <a:srgbClr val="FFFFFF"/>
              </a:solidFill>
              <a:latin typeface="Times New Roman" panose="02020603050405020304" pitchFamily="18" charset="0"/>
              <a:cs typeface="Times New Roman" panose="02020603050405020304" pitchFamily="18" charset="0"/>
            </a:endParaRPr>
          </a:p>
          <a:p>
            <a:pPr marL="0" indent="0" algn="ctr" defTabSz="1219170">
              <a:lnSpc>
                <a:spcPct val="90000"/>
              </a:lnSpc>
              <a:spcBef>
                <a:spcPct val="0"/>
              </a:spcBef>
              <a:spcAft>
                <a:spcPts val="800"/>
              </a:spcAft>
              <a:buNone/>
            </a:pPr>
            <a:r>
              <a:rPr lang="en-US" sz="3000" b="1" cap="all" spc="267" dirty="0">
                <a:solidFill>
                  <a:srgbClr val="FFFFFF"/>
                </a:solidFill>
                <a:latin typeface="Times New Roman" panose="02020603050405020304" pitchFamily="18" charset="0"/>
                <a:cs typeface="Times New Roman" panose="02020603050405020304" pitchFamily="18" charset="0"/>
              </a:rPr>
              <a:t>Module-3</a:t>
            </a:r>
          </a:p>
          <a:p>
            <a:pPr marL="0" indent="0" algn="ctr" defTabSz="1219170">
              <a:lnSpc>
                <a:spcPct val="90000"/>
              </a:lnSpc>
              <a:spcBef>
                <a:spcPct val="0"/>
              </a:spcBef>
              <a:spcAft>
                <a:spcPts val="800"/>
              </a:spcAft>
              <a:buNone/>
            </a:pPr>
            <a:endParaRPr lang="en-US" sz="3000" b="1" cap="all" spc="267" dirty="0">
              <a:solidFill>
                <a:srgbClr val="FFFFFF"/>
              </a:solidFill>
              <a:latin typeface="Times New Roman" panose="02020603050405020304" pitchFamily="18" charset="0"/>
              <a:cs typeface="Times New Roman" panose="02020603050405020304" pitchFamily="18" charset="0"/>
            </a:endParaRPr>
          </a:p>
          <a:p>
            <a:pPr marL="0" indent="0" algn="ctr" defTabSz="1219170">
              <a:lnSpc>
                <a:spcPct val="90000"/>
              </a:lnSpc>
              <a:spcBef>
                <a:spcPct val="0"/>
              </a:spcBef>
              <a:spcAft>
                <a:spcPts val="800"/>
              </a:spcAft>
              <a:buNone/>
            </a:pPr>
            <a:r>
              <a:rPr lang="en-US" sz="3000" b="1" cap="all" spc="267" dirty="0">
                <a:solidFill>
                  <a:srgbClr val="FFFFFF"/>
                </a:solidFill>
                <a:latin typeface="Times New Roman" panose="02020603050405020304" pitchFamily="18" charset="0"/>
                <a:cs typeface="Times New Roman" panose="02020603050405020304" pitchFamily="18" charset="0"/>
              </a:rPr>
              <a:t> Lecture-1 </a:t>
            </a:r>
          </a:p>
          <a:p>
            <a:pPr marL="457189" indent="-457189" algn="ctr" defTabSz="1219170">
              <a:lnSpc>
                <a:spcPct val="90000"/>
              </a:lnSpc>
              <a:spcBef>
                <a:spcPct val="0"/>
              </a:spcBef>
              <a:spcAft>
                <a:spcPts val="800"/>
              </a:spcAft>
              <a:buNone/>
            </a:pPr>
            <a:endParaRPr lang="en-US" sz="6267" cap="all" spc="267" dirty="0">
              <a:solidFill>
                <a:srgbClr val="FFFFFF"/>
              </a:solidFill>
              <a:latin typeface="Calibri Light" panose="020F0302020204030204"/>
            </a:endParaRPr>
          </a:p>
        </p:txBody>
      </p:sp>
      <p:sp>
        <p:nvSpPr>
          <p:cNvPr id="20" name="Oval 19">
            <a:extLst>
              <a:ext uri="{FF2B5EF4-FFF2-40B4-BE49-F238E27FC236}">
                <a16:creationId xmlns:a16="http://schemas.microsoft.com/office/drawing/2014/main" id="{9EE6F773-742A-491A-9A00-A2A150DF50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4369" y="366810"/>
            <a:ext cx="6124380" cy="612438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pic>
        <p:nvPicPr>
          <p:cNvPr id="11" name="Graphic 10" descr="Brain">
            <a:extLst>
              <a:ext uri="{FF2B5EF4-FFF2-40B4-BE49-F238E27FC236}">
                <a16:creationId xmlns:a16="http://schemas.microsoft.com/office/drawing/2014/main" id="{027DA5ED-F426-49D9-8D54-0AA1199D02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78573" y="1374798"/>
            <a:ext cx="4108404" cy="4108404"/>
          </a:xfrm>
          <a:custGeom>
            <a:avLst/>
            <a:gdLst/>
            <a:ahLst/>
            <a:cxnLst/>
            <a:rect l="l" t="t" r="r" b="b"/>
            <a:pathLst>
              <a:path w="4273177" h="4470400">
                <a:moveTo>
                  <a:pt x="75080" y="0"/>
                </a:moveTo>
                <a:lnTo>
                  <a:pt x="4198097" y="0"/>
                </a:lnTo>
                <a:cubicBezTo>
                  <a:pt x="4239563" y="0"/>
                  <a:pt x="4273177" y="33614"/>
                  <a:pt x="4273177" y="75080"/>
                </a:cubicBezTo>
                <a:lnTo>
                  <a:pt x="4273177" y="4395320"/>
                </a:lnTo>
                <a:cubicBezTo>
                  <a:pt x="4273177" y="4436786"/>
                  <a:pt x="4239563" y="4470400"/>
                  <a:pt x="4198097" y="4470400"/>
                </a:cubicBezTo>
                <a:lnTo>
                  <a:pt x="75080" y="4470400"/>
                </a:lnTo>
                <a:cubicBezTo>
                  <a:pt x="33614" y="4470400"/>
                  <a:pt x="0" y="4436786"/>
                  <a:pt x="0" y="4395320"/>
                </a:cubicBezTo>
                <a:lnTo>
                  <a:pt x="0" y="75080"/>
                </a:lnTo>
                <a:cubicBezTo>
                  <a:pt x="0" y="33614"/>
                  <a:pt x="33614" y="0"/>
                  <a:pt x="75080" y="0"/>
                </a:cubicBezTo>
                <a:close/>
              </a:path>
            </a:pathLst>
          </a:custGeom>
        </p:spPr>
      </p:pic>
    </p:spTree>
    <p:extLst>
      <p:ext uri="{BB962C8B-B14F-4D97-AF65-F5344CB8AC3E}">
        <p14:creationId xmlns:p14="http://schemas.microsoft.com/office/powerpoint/2010/main" val="1223980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47862" y="1406711"/>
            <a:ext cx="7104789" cy="4806599"/>
          </a:xfrm>
        </p:spPr>
        <p:txBody>
          <a:bodyPr vert="horz" lIns="0" tIns="60960" rIns="0" bIns="60960" rtlCol="0">
            <a:normAutofit/>
          </a:bodyPr>
          <a:lstStyle/>
          <a:p>
            <a:pPr marL="351358" indent="-351358" algn="just" defTabSz="1219170">
              <a:spcBef>
                <a:spcPct val="0"/>
              </a:spcBef>
              <a:spcAft>
                <a:spcPts val="1600"/>
              </a:spcAft>
              <a:buFont typeface="Wingdings" panose="05000000000000000000" pitchFamily="2" charset="2"/>
              <a:buChar char="q"/>
              <a:defRPr/>
            </a:pPr>
            <a:r>
              <a:rPr lang="en-US" altLang="en-US" sz="2667" dirty="0">
                <a:latin typeface="Times New Roman" panose="02020603050405020304" pitchFamily="18" charset="0"/>
                <a:cs typeface="Times New Roman" panose="02020603050405020304" pitchFamily="18" charset="0"/>
              </a:rPr>
              <a:t>Computer algorithms that mimic the biological structures of human brain and are formally called </a:t>
            </a:r>
            <a:r>
              <a:rPr lang="en-US" altLang="en-US" sz="2667" b="1" dirty="0">
                <a:latin typeface="Times New Roman" panose="02020603050405020304" pitchFamily="18" charset="0"/>
                <a:cs typeface="Times New Roman" panose="02020603050405020304" pitchFamily="18" charset="0"/>
              </a:rPr>
              <a:t>Artificial Neural Networks (ANN).</a:t>
            </a:r>
          </a:p>
          <a:p>
            <a:pPr marL="351358" indent="-351358" algn="just" defTabSz="1219170">
              <a:spcBef>
                <a:spcPct val="0"/>
              </a:spcBef>
              <a:spcAft>
                <a:spcPts val="1600"/>
              </a:spcAft>
              <a:buFont typeface="Wingdings" panose="05000000000000000000" pitchFamily="2" charset="2"/>
              <a:buChar char="q"/>
              <a:defRPr/>
            </a:pPr>
            <a:r>
              <a:rPr lang="en-US" altLang="en-US" sz="2667" dirty="0">
                <a:latin typeface="Times New Roman" panose="02020603050405020304" pitchFamily="18" charset="0"/>
                <a:cs typeface="Times New Roman" panose="02020603050405020304" pitchFamily="18" charset="0"/>
              </a:rPr>
              <a:t>Massively parallel, distributed system, made up of simple processing units (neurons)</a:t>
            </a:r>
          </a:p>
          <a:p>
            <a:pPr marL="351358" indent="-351358" algn="just" defTabSz="1219170">
              <a:spcBef>
                <a:spcPct val="0"/>
              </a:spcBef>
              <a:spcAft>
                <a:spcPts val="1600"/>
              </a:spcAft>
              <a:buFont typeface="Wingdings" panose="05000000000000000000" pitchFamily="2" charset="2"/>
              <a:buChar char="q"/>
              <a:defRPr/>
            </a:pPr>
            <a:r>
              <a:rPr lang="en-US" altLang="en-US" sz="2667" dirty="0">
                <a:latin typeface="Times New Roman" panose="02020603050405020304" pitchFamily="18" charset="0"/>
                <a:cs typeface="Times New Roman" panose="02020603050405020304" pitchFamily="18" charset="0"/>
              </a:rPr>
              <a:t>Synaptic connection strengthen the neurons, and  are used to store the acquired knowledge</a:t>
            </a:r>
          </a:p>
          <a:p>
            <a:pPr marL="351358" indent="-351358" algn="just" defTabSz="1219170">
              <a:spcBef>
                <a:spcPct val="0"/>
              </a:spcBef>
              <a:spcAft>
                <a:spcPts val="1600"/>
              </a:spcAft>
              <a:buFont typeface="Wingdings" panose="05000000000000000000" pitchFamily="2" charset="2"/>
              <a:buChar char="q"/>
              <a:defRPr/>
            </a:pPr>
            <a:r>
              <a:rPr lang="en-US" altLang="en-US" sz="2667" dirty="0">
                <a:latin typeface="Times New Roman" panose="02020603050405020304" pitchFamily="18" charset="0"/>
                <a:cs typeface="Times New Roman" panose="02020603050405020304" pitchFamily="18" charset="0"/>
              </a:rPr>
              <a:t>Knowledge is acquired by the network from its environment through a learning process</a:t>
            </a:r>
          </a:p>
          <a:p>
            <a:pPr defTabSz="1219170">
              <a:spcBef>
                <a:spcPct val="0"/>
              </a:spcBef>
              <a:spcAft>
                <a:spcPts val="1600"/>
              </a:spcAft>
              <a:buFont typeface="Wingdings" panose="05000000000000000000" pitchFamily="2" charset="2"/>
              <a:buChar char="q"/>
              <a:defRPr/>
            </a:pPr>
            <a:endParaRPr lang="en-US" altLang="en-US" dirty="0"/>
          </a:p>
          <a:p>
            <a:pPr defTabSz="1219170">
              <a:spcBef>
                <a:spcPct val="0"/>
              </a:spcBef>
              <a:spcAft>
                <a:spcPts val="1600"/>
              </a:spcAft>
              <a:buFont typeface="Wingdings" panose="05000000000000000000" pitchFamily="2" charset="2"/>
              <a:buChar char="q"/>
              <a:defRPr/>
            </a:pPr>
            <a:endParaRPr lang="en-US" altLang="en-US" dirty="0"/>
          </a:p>
          <a:p>
            <a:pPr defTabSz="1219170" fontAlgn="base">
              <a:spcAft>
                <a:spcPct val="0"/>
              </a:spcAft>
              <a:buFont typeface="Wingdings" panose="05000000000000000000" pitchFamily="2" charset="2"/>
              <a:buChar char="q"/>
            </a:pPr>
            <a:endParaRPr lang="en-US" altLang="en-US" dirty="0">
              <a:sym typeface="Wingdings" panose="05000000000000000000" pitchFamily="2" charset="2"/>
            </a:endParaRPr>
          </a:p>
          <a:p>
            <a:pPr defTabSz="1219170">
              <a:spcBef>
                <a:spcPct val="0"/>
              </a:spcBef>
              <a:spcAft>
                <a:spcPts val="1600"/>
              </a:spcAft>
              <a:buFont typeface="Wingdings" panose="05000000000000000000" pitchFamily="2" charset="2"/>
              <a:buChar char="q"/>
              <a:defRPr/>
            </a:pPr>
            <a:endParaRPr lang="en-US" altLang="en-US" dirty="0"/>
          </a:p>
          <a:p>
            <a:pPr defTabSz="1219170">
              <a:spcBef>
                <a:spcPct val="0"/>
              </a:spcBef>
              <a:buFont typeface="Wingdings" panose="05000000000000000000" pitchFamily="2" charset="2"/>
              <a:buChar char="q"/>
              <a:defRPr/>
            </a:pPr>
            <a:endParaRPr lang="en-US" altLang="en-US" dirty="0"/>
          </a:p>
        </p:txBody>
      </p:sp>
      <p:sp>
        <p:nvSpPr>
          <p:cNvPr id="2" name="Title 1"/>
          <p:cNvSpPr>
            <a:spLocks noGrp="1"/>
          </p:cNvSpPr>
          <p:nvPr>
            <p:ph type="title" idx="4294967295"/>
          </p:nvPr>
        </p:nvSpPr>
        <p:spPr>
          <a:xfrm>
            <a:off x="4847862" y="255772"/>
            <a:ext cx="6369049" cy="777841"/>
          </a:xfrm>
          <a:prstGeom prst="rect">
            <a:avLst/>
          </a:prstGeom>
        </p:spPr>
        <p:txBody>
          <a:bodyPr vert="horz" lIns="121920" tIns="60960" rIns="121920" bIns="60960" rtlCol="0" anchor="b">
            <a:normAutofit/>
          </a:bodyPr>
          <a:lstStyle/>
          <a:p>
            <a:pPr defTabSz="1219170"/>
            <a:r>
              <a:rPr lang="en-US" sz="4000" b="1" spc="-67" dirty="0">
                <a:solidFill>
                  <a:schemeClr val="tx1">
                    <a:lumMod val="75000"/>
                    <a:lumOff val="25000"/>
                  </a:schemeClr>
                </a:solidFill>
                <a:latin typeface="Times New Roman" panose="02020603050405020304" pitchFamily="18" charset="0"/>
                <a:cs typeface="Times New Roman" panose="02020603050405020304" pitchFamily="18" charset="0"/>
              </a:rPr>
              <a:t>Artificial Neural Networks </a:t>
            </a:r>
          </a:p>
        </p:txBody>
      </p:sp>
      <p:pic>
        <p:nvPicPr>
          <p:cNvPr id="5" name="Picture 4" descr="Close up of a molecular model">
            <a:extLst>
              <a:ext uri="{FF2B5EF4-FFF2-40B4-BE49-F238E27FC236}">
                <a16:creationId xmlns:a16="http://schemas.microsoft.com/office/drawing/2014/main" id="{A4D03F58-D0C6-4C0E-93C1-AFAC4E7AE7FD}"/>
              </a:ext>
            </a:extLst>
          </p:cNvPr>
          <p:cNvPicPr>
            <a:picLocks noChangeAspect="1"/>
          </p:cNvPicPr>
          <p:nvPr/>
        </p:nvPicPr>
        <p:blipFill rotWithShape="1">
          <a:blip r:embed="rId2"/>
          <a:srcRect l="44707" r="4483" b="-2"/>
          <a:stretch/>
        </p:blipFill>
        <p:spPr>
          <a:xfrm>
            <a:off x="27" y="-12128"/>
            <a:ext cx="4654269" cy="6870127"/>
          </a:xfrm>
          <a:prstGeom prst="rect">
            <a:avLst/>
          </a:prstGeom>
        </p:spPr>
      </p:pic>
    </p:spTree>
    <p:extLst>
      <p:ext uri="{BB962C8B-B14F-4D97-AF65-F5344CB8AC3E}">
        <p14:creationId xmlns:p14="http://schemas.microsoft.com/office/powerpoint/2010/main" val="2328182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hat is Artificial Neural Network">
            <a:extLst>
              <a:ext uri="{FF2B5EF4-FFF2-40B4-BE49-F238E27FC236}">
                <a16:creationId xmlns:a16="http://schemas.microsoft.com/office/drawing/2014/main" id="{D70B2ACF-5ADE-4BA2-B209-6A1A8B1D45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3979" y="230555"/>
            <a:ext cx="6061968" cy="340799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What is Artificial Neural Network">
            <a:extLst>
              <a:ext uri="{FF2B5EF4-FFF2-40B4-BE49-F238E27FC236}">
                <a16:creationId xmlns:a16="http://schemas.microsoft.com/office/drawing/2014/main" id="{1A63DE12-8B10-40A6-9A9D-6C7F79D77C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28" y="126234"/>
            <a:ext cx="5664629" cy="339877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53B05A2-6AB7-45B4-9C70-7B85021F8070}"/>
              </a:ext>
            </a:extLst>
          </p:cNvPr>
          <p:cNvPicPr>
            <a:picLocks noChangeAspect="1"/>
          </p:cNvPicPr>
          <p:nvPr/>
        </p:nvPicPr>
        <p:blipFill>
          <a:blip r:embed="rId4"/>
          <a:stretch>
            <a:fillRect/>
          </a:stretch>
        </p:blipFill>
        <p:spPr>
          <a:xfrm>
            <a:off x="1256505" y="3717032"/>
            <a:ext cx="9294947" cy="2971437"/>
          </a:xfrm>
          <a:prstGeom prst="rect">
            <a:avLst/>
          </a:prstGeom>
        </p:spPr>
      </p:pic>
    </p:spTree>
    <p:extLst>
      <p:ext uri="{BB962C8B-B14F-4D97-AF65-F5344CB8AC3E}">
        <p14:creationId xmlns:p14="http://schemas.microsoft.com/office/powerpoint/2010/main" val="3389863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E4279D-74A3-4E63-8E77-0E0235C68A92}"/>
              </a:ext>
            </a:extLst>
          </p:cNvPr>
          <p:cNvSpPr txBox="1">
            <a:spLocks/>
          </p:cNvSpPr>
          <p:nvPr/>
        </p:nvSpPr>
        <p:spPr>
          <a:xfrm>
            <a:off x="207930" y="164638"/>
            <a:ext cx="6752167" cy="616492"/>
          </a:xfrm>
          <a:prstGeom prst="rect">
            <a:avLst/>
          </a:prstGeom>
        </p:spPr>
        <p:txBody>
          <a:bodyPr vert="horz" lIns="121920" tIns="60960" rIns="121920" bIns="60960" rtlCol="0" anchor="b">
            <a:normAutofit fontScale="70000" lnSpcReduction="20000"/>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defTabSz="1219170"/>
            <a:r>
              <a:rPr lang="en-US" sz="6400" b="1" spc="-67" dirty="0">
                <a:solidFill>
                  <a:srgbClr val="FF0000"/>
                </a:solidFill>
                <a:latin typeface="Times New Roman" panose="02020603050405020304" pitchFamily="18" charset="0"/>
                <a:cs typeface="Times New Roman" panose="02020603050405020304" pitchFamily="18" charset="0"/>
              </a:rPr>
              <a:t>Architecture of ANN </a:t>
            </a:r>
          </a:p>
        </p:txBody>
      </p:sp>
      <p:pic>
        <p:nvPicPr>
          <p:cNvPr id="5122" name="Picture 2" descr="What is Artificial Neural Network">
            <a:extLst>
              <a:ext uri="{FF2B5EF4-FFF2-40B4-BE49-F238E27FC236}">
                <a16:creationId xmlns:a16="http://schemas.microsoft.com/office/drawing/2014/main" id="{53CB3E00-C91E-4DE6-A65A-C5857F570C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81128"/>
            <a:ext cx="5896298" cy="516950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97A02E1-E36A-43C5-B4C4-346FF227D399}"/>
              </a:ext>
            </a:extLst>
          </p:cNvPr>
          <p:cNvSpPr txBox="1"/>
          <p:nvPr/>
        </p:nvSpPr>
        <p:spPr>
          <a:xfrm>
            <a:off x="199702" y="781128"/>
            <a:ext cx="5896298" cy="5786520"/>
          </a:xfrm>
          <a:prstGeom prst="rect">
            <a:avLst/>
          </a:prstGeom>
          <a:noFill/>
        </p:spPr>
        <p:txBody>
          <a:bodyPr wrap="square">
            <a:spAutoFit/>
          </a:bodyPr>
          <a:lstStyle/>
          <a:p>
            <a:pPr marL="243411" indent="-243411" algn="just" defTabSz="1219170">
              <a:lnSpc>
                <a:spcPct val="150000"/>
              </a:lnSpc>
              <a:buFont typeface="Arial" panose="020B0604020202020204" pitchFamily="34" charset="0"/>
              <a:buChar char="•"/>
            </a:pPr>
            <a:r>
              <a:rPr lang="en-US" sz="2267" b="1" dirty="0">
                <a:solidFill>
                  <a:prstClr val="black"/>
                </a:solidFill>
                <a:latin typeface="Times New Roman" panose="02020603050405020304" pitchFamily="18" charset="0"/>
                <a:cs typeface="Times New Roman" panose="02020603050405020304" pitchFamily="18" charset="0"/>
              </a:rPr>
              <a:t>Input Layer: </a:t>
            </a:r>
            <a:r>
              <a:rPr lang="en-US" sz="2267" dirty="0">
                <a:solidFill>
                  <a:prstClr val="black"/>
                </a:solidFill>
                <a:latin typeface="Times New Roman" panose="02020603050405020304" pitchFamily="18" charset="0"/>
                <a:cs typeface="Times New Roman" panose="02020603050405020304" pitchFamily="18" charset="0"/>
              </a:rPr>
              <a:t>As the name suggests, it accepts inputs in several different formats provided by the programmer.</a:t>
            </a:r>
          </a:p>
          <a:p>
            <a:pPr marL="243411" indent="-243411" algn="just" defTabSz="1219170">
              <a:lnSpc>
                <a:spcPct val="150000"/>
              </a:lnSpc>
              <a:buFont typeface="Arial" panose="020B0604020202020204" pitchFamily="34" charset="0"/>
              <a:buChar char="•"/>
            </a:pPr>
            <a:r>
              <a:rPr lang="en-US" sz="2267" b="1" dirty="0">
                <a:solidFill>
                  <a:prstClr val="black"/>
                </a:solidFill>
                <a:latin typeface="Times New Roman" panose="02020603050405020304" pitchFamily="18" charset="0"/>
                <a:cs typeface="Times New Roman" panose="02020603050405020304" pitchFamily="18" charset="0"/>
              </a:rPr>
              <a:t>Hidden Layer: </a:t>
            </a:r>
            <a:r>
              <a:rPr lang="en-US" sz="2267" dirty="0">
                <a:solidFill>
                  <a:srgbClr val="2B2A29"/>
                </a:solidFill>
                <a:latin typeface="Times New Roman" panose="02020603050405020304" pitchFamily="18" charset="0"/>
                <a:cs typeface="Times New Roman" panose="02020603050405020304" pitchFamily="18" charset="0"/>
              </a:rPr>
              <a:t>The hidden layer presents in-between input and output layers. It performs all the calculations to find hidden features and patterns.</a:t>
            </a:r>
          </a:p>
          <a:p>
            <a:pPr marL="243411" indent="-243411" algn="just" defTabSz="1219170">
              <a:lnSpc>
                <a:spcPct val="150000"/>
              </a:lnSpc>
              <a:buFont typeface="Arial" panose="020B0604020202020204" pitchFamily="34" charset="0"/>
              <a:buChar char="•"/>
            </a:pPr>
            <a:r>
              <a:rPr lang="en-US" sz="2267" b="1" dirty="0">
                <a:solidFill>
                  <a:srgbClr val="2B2A29"/>
                </a:solidFill>
                <a:latin typeface="Times New Roman" panose="02020603050405020304" pitchFamily="18" charset="0"/>
                <a:cs typeface="Times New Roman" panose="02020603050405020304" pitchFamily="18" charset="0"/>
              </a:rPr>
              <a:t>Output Layer: </a:t>
            </a:r>
            <a:r>
              <a:rPr lang="en-US" sz="2267" dirty="0">
                <a:solidFill>
                  <a:srgbClr val="2B2A29"/>
                </a:solidFill>
                <a:latin typeface="Times New Roman" panose="02020603050405020304" pitchFamily="18" charset="0"/>
                <a:cs typeface="Times New Roman" panose="02020603050405020304" pitchFamily="18" charset="0"/>
              </a:rPr>
              <a:t>The input goes through a series of transformations using the hidden layer, which finally results in output that is conveyed using this layer.</a:t>
            </a:r>
            <a:endParaRPr lang="en-IN" sz="2267"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3173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0" y="3124200"/>
            <a:ext cx="12192000" cy="1752600"/>
          </a:xfrm>
          <a:prstGeom prst="rect">
            <a:avLst/>
          </a:prstGeom>
        </p:spPr>
        <p:txBody>
          <a:bodyPr vert="horz" lIns="121920" tIns="60960" rIns="121920" bIns="6096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219170">
              <a:buNone/>
            </a:pPr>
            <a:r>
              <a:rPr lang="en-US" sz="6400" b="1" dirty="0">
                <a:solidFill>
                  <a:srgbClr val="002060"/>
                </a:solidFill>
                <a:latin typeface="Cambria" pitchFamily="18" charset="0"/>
                <a:cs typeface="Times New Roman" pitchFamily="18" charset="0"/>
              </a:rPr>
              <a:t> Perceptron Model</a:t>
            </a:r>
          </a:p>
          <a:p>
            <a:pPr marL="0" indent="0" algn="ctr" defTabSz="1219170">
              <a:buNone/>
            </a:pPr>
            <a:r>
              <a:rPr lang="en-US" sz="6400" b="1" dirty="0">
                <a:solidFill>
                  <a:srgbClr val="002060"/>
                </a:solidFill>
                <a:latin typeface="Cambria" pitchFamily="18" charset="0"/>
                <a:cs typeface="Times New Roman" pitchFamily="18" charset="0"/>
              </a:rPr>
              <a:t> </a:t>
            </a:r>
            <a:endParaRPr lang="en-US" sz="3467" b="1" dirty="0">
              <a:solidFill>
                <a:srgbClr val="002060"/>
              </a:solidFill>
              <a:latin typeface="Cambria" pitchFamily="18" charset="0"/>
              <a:cs typeface="Times New Roman" pitchFamily="18" charset="0"/>
            </a:endParaRPr>
          </a:p>
          <a:p>
            <a:pPr marL="457189" indent="-457189" algn="ctr" defTabSz="1219170"/>
            <a:endParaRPr lang="en-US" sz="4267" dirty="0">
              <a:solidFill>
                <a:prstClr val="black"/>
              </a:solidFill>
              <a:latin typeface="Calibri" panose="020F0502020204030204"/>
            </a:endParaRPr>
          </a:p>
        </p:txBody>
      </p:sp>
    </p:spTree>
    <p:extLst>
      <p:ext uri="{BB962C8B-B14F-4D97-AF65-F5344CB8AC3E}">
        <p14:creationId xmlns:p14="http://schemas.microsoft.com/office/powerpoint/2010/main" val="12778887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2" name="Title 1"/>
          <p:cNvSpPr>
            <a:spLocks noGrp="1"/>
          </p:cNvSpPr>
          <p:nvPr>
            <p:ph type="title" idx="4294967295"/>
          </p:nvPr>
        </p:nvSpPr>
        <p:spPr>
          <a:xfrm>
            <a:off x="5297762" y="329184"/>
            <a:ext cx="6251111" cy="1783080"/>
          </a:xfrm>
          <a:prstGeom prst="rect">
            <a:avLst/>
          </a:prstGeom>
        </p:spPr>
        <p:txBody>
          <a:bodyPr vert="horz" lIns="121920" tIns="60960" rIns="121920" bIns="60960" rtlCol="0" anchor="b">
            <a:normAutofit/>
          </a:bodyPr>
          <a:lstStyle/>
          <a:p>
            <a:pPr defTabSz="1219170"/>
            <a:r>
              <a:rPr lang="en-US" sz="5467" b="1" dirty="0">
                <a:latin typeface="Times New Roman" panose="02020603050405020304" pitchFamily="18" charset="0"/>
                <a:cs typeface="Times New Roman" panose="02020603050405020304" pitchFamily="18" charset="0"/>
              </a:rPr>
              <a:t>Perceptron Learning Model</a:t>
            </a:r>
          </a:p>
        </p:txBody>
      </p:sp>
      <p:pic>
        <p:nvPicPr>
          <p:cNvPr id="5" name="Picture 4" descr="Chemical formulae are written on paper">
            <a:extLst>
              <a:ext uri="{FF2B5EF4-FFF2-40B4-BE49-F238E27FC236}">
                <a16:creationId xmlns:a16="http://schemas.microsoft.com/office/drawing/2014/main" id="{78268B42-FB47-E2D2-265C-53A5BC93D6BC}"/>
              </a:ext>
            </a:extLst>
          </p:cNvPr>
          <p:cNvPicPr>
            <a:picLocks noChangeAspect="1"/>
          </p:cNvPicPr>
          <p:nvPr/>
        </p:nvPicPr>
        <p:blipFill>
          <a:blip r:embed="rId3"/>
          <a:srcRect l="30672" r="31128"/>
          <a:stretch/>
        </p:blipFill>
        <p:spPr>
          <a:xfrm>
            <a:off x="27" y="13"/>
            <a:ext cx="4657317" cy="6857987"/>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3" name="Content Placeholder 2"/>
          <p:cNvSpPr>
            <a:spLocks noGrp="1"/>
          </p:cNvSpPr>
          <p:nvPr>
            <p:ph idx="1"/>
          </p:nvPr>
        </p:nvSpPr>
        <p:spPr>
          <a:xfrm>
            <a:off x="4657344" y="2459737"/>
            <a:ext cx="7286127" cy="4306823"/>
          </a:xfrm>
        </p:spPr>
        <p:txBody>
          <a:bodyPr vert="horz" lIns="121920" tIns="60960" rIns="121920" bIns="60960" rtlCol="0">
            <a:normAutofit fontScale="92500"/>
          </a:bodyPr>
          <a:lstStyle/>
          <a:p>
            <a:pPr marL="427556" indent="-304792" algn="just" defTabSz="1219170">
              <a:spcBef>
                <a:spcPct val="0"/>
              </a:spcBef>
              <a:spcAft>
                <a:spcPts val="1600"/>
              </a:spcAft>
              <a:defRPr/>
            </a:pPr>
            <a:r>
              <a:rPr lang="en-US" altLang="en-US" dirty="0">
                <a:latin typeface="Times New Roman" panose="02020603050405020304" pitchFamily="18" charset="0"/>
                <a:cs typeface="Times New Roman" panose="02020603050405020304" pitchFamily="18" charset="0"/>
              </a:rPr>
              <a:t>Perceptron's were developed in the 1950s and 1960s by the scientist Frank Rosenblatt, inspired by earlier work by Warren McCulloch and Walter Pitts.</a:t>
            </a:r>
          </a:p>
          <a:p>
            <a:pPr marL="427556" indent="-304792" algn="just" defTabSz="1219170">
              <a:spcBef>
                <a:spcPct val="0"/>
              </a:spcBef>
              <a:spcAft>
                <a:spcPts val="1600"/>
              </a:spcAft>
              <a:defRPr/>
            </a:pPr>
            <a:r>
              <a:rPr lang="en-US" altLang="en-US" dirty="0">
                <a:latin typeface="Times New Roman" panose="02020603050405020304" pitchFamily="18" charset="0"/>
                <a:cs typeface="Times New Roman" panose="02020603050405020304" pitchFamily="18" charset="0"/>
              </a:rPr>
              <a:t>In machine learning, the perceptron is a classification algorithm.</a:t>
            </a:r>
          </a:p>
          <a:p>
            <a:pPr marL="427556" indent="-304792" algn="just" defTabSz="1219170">
              <a:spcBef>
                <a:spcPct val="0"/>
              </a:spcBef>
              <a:spcAft>
                <a:spcPts val="1600"/>
              </a:spcAft>
              <a:defRPr/>
            </a:pPr>
            <a:r>
              <a:rPr lang="en-US" altLang="en-US" dirty="0">
                <a:latin typeface="Times New Roman" panose="02020603050405020304" pitchFamily="18" charset="0"/>
                <a:cs typeface="Times New Roman" panose="02020603050405020304" pitchFamily="18" charset="0"/>
              </a:rPr>
              <a:t>It is a type of linear classifier, i.e., a classification algorithm that makes its predictions based on a linear predictor function combining a set of weights with the feature vector. </a:t>
            </a:r>
          </a:p>
          <a:p>
            <a:pPr indent="-304792" defTabSz="1219170">
              <a:spcBef>
                <a:spcPct val="0"/>
              </a:spcBef>
              <a:spcAft>
                <a:spcPts val="1600"/>
              </a:spcAft>
              <a:defRPr/>
            </a:pPr>
            <a:endParaRPr lang="en-US" altLang="en-US" sz="2133" dirty="0"/>
          </a:p>
          <a:p>
            <a:pPr indent="-304792" defTabSz="1219170">
              <a:spcBef>
                <a:spcPct val="0"/>
              </a:spcBef>
              <a:spcAft>
                <a:spcPts val="1600"/>
              </a:spcAft>
              <a:defRPr/>
            </a:pPr>
            <a:endParaRPr lang="en-US" altLang="en-US" sz="2133" dirty="0"/>
          </a:p>
          <a:p>
            <a:pPr indent="-304792" defTabSz="1219170">
              <a:spcBef>
                <a:spcPct val="0"/>
              </a:spcBef>
              <a:spcAft>
                <a:spcPts val="1600"/>
              </a:spcAft>
              <a:defRPr/>
            </a:pPr>
            <a:endParaRPr lang="en-US" altLang="en-US" sz="2133" dirty="0"/>
          </a:p>
          <a:p>
            <a:pPr indent="-304792" defTabSz="1219170">
              <a:spcBef>
                <a:spcPct val="0"/>
              </a:spcBef>
              <a:spcAft>
                <a:spcPts val="1600"/>
              </a:spcAft>
              <a:defRPr/>
            </a:pPr>
            <a:endParaRPr lang="en-US" altLang="en-US" sz="2133" dirty="0"/>
          </a:p>
          <a:p>
            <a:pPr indent="-304792" defTabSz="1219170" fontAlgn="base">
              <a:spcAft>
                <a:spcPct val="0"/>
              </a:spcAft>
            </a:pPr>
            <a:endParaRPr lang="en-US" altLang="en-US" sz="2133" dirty="0">
              <a:sym typeface="Wingdings" panose="05000000000000000000" pitchFamily="2" charset="2"/>
            </a:endParaRPr>
          </a:p>
          <a:p>
            <a:pPr marL="0" indent="-304792" defTabSz="1219170">
              <a:spcBef>
                <a:spcPct val="0"/>
              </a:spcBef>
              <a:spcAft>
                <a:spcPts val="1600"/>
              </a:spcAft>
              <a:defRPr/>
            </a:pPr>
            <a:endParaRPr lang="en-US" altLang="en-US" sz="2133" dirty="0"/>
          </a:p>
          <a:p>
            <a:pPr indent="-304792" defTabSz="1219170">
              <a:spcBef>
                <a:spcPct val="0"/>
              </a:spcBef>
              <a:defRPr/>
            </a:pPr>
            <a:endParaRPr lang="en-US" altLang="en-US" sz="2133" dirty="0"/>
          </a:p>
        </p:txBody>
      </p:sp>
    </p:spTree>
    <p:extLst>
      <p:ext uri="{BB962C8B-B14F-4D97-AF65-F5344CB8AC3E}">
        <p14:creationId xmlns:p14="http://schemas.microsoft.com/office/powerpoint/2010/main" val="173881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5CE4279D-74A3-4E63-8E77-0E0235C68A92}"/>
              </a:ext>
            </a:extLst>
          </p:cNvPr>
          <p:cNvSpPr txBox="1">
            <a:spLocks/>
          </p:cNvSpPr>
          <p:nvPr/>
        </p:nvSpPr>
        <p:spPr>
          <a:xfrm>
            <a:off x="199702" y="144423"/>
            <a:ext cx="6932618" cy="616492"/>
          </a:xfrm>
          <a:prstGeom prst="rect">
            <a:avLst/>
          </a:prstGeom>
        </p:spPr>
        <p:txBody>
          <a:bodyPr vert="horz" lIns="121920" tIns="60960" rIns="121920" bIns="60960" rtlCol="0" anchor="b">
            <a:normAutofit fontScale="40000" lnSpcReduction="20000"/>
          </a:bodyPr>
          <a:lstStyle>
            <a:lvl1pPr algn="l" defTabSz="685800" rtl="0" eaLnBrk="1" latinLnBrk="0" hangingPunct="1">
              <a:lnSpc>
                <a:spcPct val="85000"/>
              </a:lnSpc>
              <a:spcBef>
                <a:spcPct val="0"/>
              </a:spcBef>
              <a:buNone/>
              <a:defRPr sz="3600" kern="1200" spc="-38" baseline="0">
                <a:solidFill>
                  <a:schemeClr val="tx1">
                    <a:lumMod val="75000"/>
                    <a:lumOff val="25000"/>
                  </a:schemeClr>
                </a:solidFill>
                <a:latin typeface="+mj-lt"/>
                <a:ea typeface="+mj-ea"/>
                <a:cs typeface="+mj-cs"/>
              </a:defRPr>
            </a:lvl1pPr>
          </a:lstStyle>
          <a:p>
            <a:pPr defTabSz="1219170"/>
            <a:r>
              <a:rPr lang="en-US" sz="6400" b="1" spc="-67" dirty="0">
                <a:solidFill>
                  <a:srgbClr val="FF0000"/>
                </a:solidFill>
                <a:latin typeface="Times New Roman" panose="02020603050405020304" pitchFamily="18" charset="0"/>
                <a:cs typeface="Times New Roman" panose="02020603050405020304" pitchFamily="18" charset="0"/>
              </a:rPr>
              <a:t>Working of ANN or Perceptron Learning Model </a:t>
            </a:r>
          </a:p>
        </p:txBody>
      </p:sp>
      <p:sp>
        <p:nvSpPr>
          <p:cNvPr id="8" name="TextBox 7">
            <a:extLst>
              <a:ext uri="{FF2B5EF4-FFF2-40B4-BE49-F238E27FC236}">
                <a16:creationId xmlns:a16="http://schemas.microsoft.com/office/drawing/2014/main" id="{E97A02E1-E36A-43C5-B4C4-346FF227D399}"/>
              </a:ext>
            </a:extLst>
          </p:cNvPr>
          <p:cNvSpPr txBox="1"/>
          <p:nvPr/>
        </p:nvSpPr>
        <p:spPr>
          <a:xfrm>
            <a:off x="199702" y="841945"/>
            <a:ext cx="11792597" cy="1018164"/>
          </a:xfrm>
          <a:prstGeom prst="rect">
            <a:avLst/>
          </a:prstGeom>
          <a:noFill/>
        </p:spPr>
        <p:txBody>
          <a:bodyPr wrap="square">
            <a:spAutoFit/>
          </a:bodyPr>
          <a:lstStyle/>
          <a:p>
            <a:pPr marL="243411" indent="-243411" algn="just" defTabSz="1219170">
              <a:lnSpc>
                <a:spcPct val="150000"/>
              </a:lnSpc>
              <a:buFont typeface="Arial" panose="020B0604020202020204" pitchFamily="34" charset="0"/>
              <a:buChar char="•"/>
            </a:pPr>
            <a:r>
              <a:rPr lang="en-US" sz="2133" dirty="0">
                <a:solidFill>
                  <a:srgbClr val="2B2A29"/>
                </a:solidFill>
                <a:latin typeface="Times New Roman" panose="02020603050405020304" pitchFamily="18" charset="0"/>
                <a:cs typeface="Times New Roman" panose="02020603050405020304" pitchFamily="18" charset="0"/>
              </a:rPr>
              <a:t>The artificial neural network takes input and computes the weighted sum of the inputs with a bias (b). </a:t>
            </a:r>
          </a:p>
          <a:p>
            <a:pPr marL="243411" indent="-243411" algn="just" defTabSz="1219170">
              <a:lnSpc>
                <a:spcPct val="150000"/>
              </a:lnSpc>
              <a:buFont typeface="Arial" panose="020B0604020202020204" pitchFamily="34" charset="0"/>
              <a:buChar char="•"/>
            </a:pPr>
            <a:r>
              <a:rPr lang="en-US" sz="2133" dirty="0">
                <a:solidFill>
                  <a:srgbClr val="2B2A29"/>
                </a:solidFill>
                <a:latin typeface="Times New Roman" panose="02020603050405020304" pitchFamily="18" charset="0"/>
                <a:cs typeface="Times New Roman" panose="02020603050405020304" pitchFamily="18" charset="0"/>
              </a:rPr>
              <a:t>This computation is represented in the form of a transfer function as shown below.</a:t>
            </a:r>
            <a:endParaRPr lang="en-IN" sz="2267" dirty="0">
              <a:solidFill>
                <a:prstClr val="black"/>
              </a:solidFill>
              <a:latin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855D7039-7619-4CD2-A446-BB56B5AB7FB7}"/>
              </a:ext>
            </a:extLst>
          </p:cNvPr>
          <p:cNvPicPr>
            <a:picLocks noChangeAspect="1"/>
          </p:cNvPicPr>
          <p:nvPr/>
        </p:nvPicPr>
        <p:blipFill>
          <a:blip r:embed="rId3"/>
          <a:stretch>
            <a:fillRect/>
          </a:stretch>
        </p:blipFill>
        <p:spPr>
          <a:xfrm>
            <a:off x="3145727" y="1875176"/>
            <a:ext cx="1605532" cy="948149"/>
          </a:xfrm>
          <a:prstGeom prst="rect">
            <a:avLst/>
          </a:prstGeom>
        </p:spPr>
      </p:pic>
      <p:sp>
        <p:nvSpPr>
          <p:cNvPr id="29" name="TextBox 28">
            <a:extLst>
              <a:ext uri="{FF2B5EF4-FFF2-40B4-BE49-F238E27FC236}">
                <a16:creationId xmlns:a16="http://schemas.microsoft.com/office/drawing/2014/main" id="{B5E42934-93C8-459E-9BA2-99EE69F1BD4A}"/>
              </a:ext>
            </a:extLst>
          </p:cNvPr>
          <p:cNvSpPr txBox="1"/>
          <p:nvPr/>
        </p:nvSpPr>
        <p:spPr>
          <a:xfrm>
            <a:off x="303240" y="2841321"/>
            <a:ext cx="7040899" cy="748795"/>
          </a:xfrm>
          <a:prstGeom prst="rect">
            <a:avLst/>
          </a:prstGeom>
          <a:noFill/>
        </p:spPr>
        <p:txBody>
          <a:bodyPr wrap="square">
            <a:spAutoFit/>
          </a:bodyPr>
          <a:lstStyle/>
          <a:p>
            <a:pPr marL="380990" indent="-380990" algn="just" defTabSz="1219170">
              <a:buFont typeface="Arial" panose="020B0604020202020204" pitchFamily="34" charset="0"/>
              <a:buChar char="•"/>
            </a:pPr>
            <a:r>
              <a:rPr lang="en-US" sz="2133" dirty="0">
                <a:solidFill>
                  <a:srgbClr val="2B2A29"/>
                </a:solidFill>
                <a:latin typeface="Times New Roman" panose="02020603050405020304" pitchFamily="18" charset="0"/>
                <a:cs typeface="Times New Roman" panose="02020603050405020304" pitchFamily="18" charset="0"/>
              </a:rPr>
              <a:t>It determines weighted total is passed as an input to an activation function to produce the output.</a:t>
            </a:r>
          </a:p>
        </p:txBody>
      </p:sp>
      <p:sp>
        <p:nvSpPr>
          <p:cNvPr id="30" name="TextBox 29">
            <a:extLst>
              <a:ext uri="{FF2B5EF4-FFF2-40B4-BE49-F238E27FC236}">
                <a16:creationId xmlns:a16="http://schemas.microsoft.com/office/drawing/2014/main" id="{61DF46C0-9D6A-4A3C-83C4-8F0B88759E18}"/>
              </a:ext>
            </a:extLst>
          </p:cNvPr>
          <p:cNvSpPr txBox="1"/>
          <p:nvPr/>
        </p:nvSpPr>
        <p:spPr>
          <a:xfrm>
            <a:off x="284958" y="3618852"/>
            <a:ext cx="7347212" cy="2718245"/>
          </a:xfrm>
          <a:prstGeom prst="rect">
            <a:avLst/>
          </a:prstGeom>
          <a:noFill/>
        </p:spPr>
        <p:txBody>
          <a:bodyPr wrap="square">
            <a:spAutoFit/>
          </a:bodyPr>
          <a:lstStyle/>
          <a:p>
            <a:pPr marL="380990" indent="-380990" algn="just" defTabSz="1219170">
              <a:spcBef>
                <a:spcPct val="50000"/>
              </a:spcBef>
              <a:buFont typeface="Arial" panose="020B0604020202020204" pitchFamily="34" charset="0"/>
              <a:buChar char="•"/>
            </a:pPr>
            <a:r>
              <a:rPr lang="en-US" sz="2133" dirty="0">
                <a:solidFill>
                  <a:srgbClr val="2B2A29"/>
                </a:solidFill>
                <a:latin typeface="Times New Roman" panose="02020603050405020304" pitchFamily="18" charset="0"/>
                <a:cs typeface="Times New Roman" panose="02020603050405020304" pitchFamily="18" charset="0"/>
              </a:rPr>
              <a:t>The activation of a neuron is binary. That is, the neuron either fires (activation of one) or does not fire (activation of zero). The activation function refers to the set of transfer functions used to achieve the desired output.</a:t>
            </a:r>
          </a:p>
          <a:p>
            <a:pPr marL="380990" indent="-380990" algn="just" defTabSz="1219170">
              <a:spcBef>
                <a:spcPct val="50000"/>
              </a:spcBef>
              <a:buFont typeface="Arial" panose="020B0604020202020204" pitchFamily="34" charset="0"/>
              <a:buChar char="•"/>
            </a:pPr>
            <a:r>
              <a:rPr lang="en-IN" sz="2133" dirty="0">
                <a:solidFill>
                  <a:srgbClr val="2B2A29"/>
                </a:solidFill>
                <a:latin typeface="Times New Roman" panose="02020603050405020304" pitchFamily="18" charset="0"/>
                <a:cs typeface="Times New Roman" panose="02020603050405020304" pitchFamily="18" charset="0"/>
              </a:rPr>
              <a:t>For the network shown here the activation function for unit “y” is: 	</a:t>
            </a:r>
          </a:p>
          <a:p>
            <a:pPr algn="just" defTabSz="1219170">
              <a:spcBef>
                <a:spcPct val="50000"/>
              </a:spcBef>
            </a:pPr>
            <a:r>
              <a:rPr lang="en-IN" sz="2133" dirty="0">
                <a:solidFill>
                  <a:srgbClr val="2B2A29"/>
                </a:solidFill>
                <a:latin typeface="Times New Roman" panose="02020603050405020304" pitchFamily="18" charset="0"/>
                <a:cs typeface="Times New Roman" panose="02020603050405020304" pitchFamily="18" charset="0"/>
              </a:rPr>
              <a:t>	</a:t>
            </a:r>
          </a:p>
        </p:txBody>
      </p:sp>
      <p:pic>
        <p:nvPicPr>
          <p:cNvPr id="7170" name="Picture 2" descr="nn-Geeksforgeeks">
            <a:extLst>
              <a:ext uri="{FF2B5EF4-FFF2-40B4-BE49-F238E27FC236}">
                <a16:creationId xmlns:a16="http://schemas.microsoft.com/office/drawing/2014/main" id="{697F2D80-3F91-4262-8818-8713A71B4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7283" y="1901560"/>
            <a:ext cx="4391565" cy="411449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extLst>
              <a:ext uri="{FF2B5EF4-FFF2-40B4-BE49-F238E27FC236}">
                <a16:creationId xmlns:a16="http://schemas.microsoft.com/office/drawing/2014/main" id="{BCC9F503-001E-4C33-969D-6DFF5177A803}"/>
              </a:ext>
            </a:extLst>
          </p:cNvPr>
          <p:cNvPicPr>
            <a:picLocks noChangeAspect="1"/>
          </p:cNvPicPr>
          <p:nvPr/>
        </p:nvPicPr>
        <p:blipFill>
          <a:blip r:embed="rId5"/>
          <a:stretch>
            <a:fillRect/>
          </a:stretch>
        </p:blipFill>
        <p:spPr>
          <a:xfrm>
            <a:off x="3407701" y="5461174"/>
            <a:ext cx="2215137" cy="944157"/>
          </a:xfrm>
          <a:prstGeom prst="rect">
            <a:avLst/>
          </a:prstGeom>
        </p:spPr>
      </p:pic>
      <p:sp>
        <p:nvSpPr>
          <p:cNvPr id="35" name="TextBox 34">
            <a:extLst>
              <a:ext uri="{FF2B5EF4-FFF2-40B4-BE49-F238E27FC236}">
                <a16:creationId xmlns:a16="http://schemas.microsoft.com/office/drawing/2014/main" id="{D1A97013-4B28-49EF-A1A2-04D16BCBACC4}"/>
              </a:ext>
            </a:extLst>
          </p:cNvPr>
          <p:cNvSpPr txBox="1"/>
          <p:nvPr/>
        </p:nvSpPr>
        <p:spPr>
          <a:xfrm>
            <a:off x="623392" y="6347233"/>
            <a:ext cx="10512507" cy="420564"/>
          </a:xfrm>
          <a:prstGeom prst="rect">
            <a:avLst/>
          </a:prstGeom>
          <a:noFill/>
        </p:spPr>
        <p:txBody>
          <a:bodyPr wrap="square">
            <a:spAutoFit/>
          </a:bodyPr>
          <a:lstStyle/>
          <a:p>
            <a:pPr algn="just" defTabSz="1219170">
              <a:spcBef>
                <a:spcPct val="50000"/>
              </a:spcBef>
            </a:pPr>
            <a:r>
              <a:rPr lang="en-IN" sz="2133" dirty="0">
                <a:solidFill>
                  <a:srgbClr val="2B2A29"/>
                </a:solidFill>
                <a:latin typeface="Times New Roman" panose="02020603050405020304" pitchFamily="18" charset="0"/>
                <a:cs typeface="Times New Roman" panose="02020603050405020304" pitchFamily="18" charset="0"/>
              </a:rPr>
              <a:t>where y is the total input signal received, and S is the threshold (T) for y.</a:t>
            </a:r>
            <a:endParaRPr lang="en-US" sz="2133" dirty="0">
              <a:solidFill>
                <a:srgbClr val="2B2A2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7370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A7D54C-3ADE-4834-937D-609FC15536F2}"/>
              </a:ext>
            </a:extLst>
          </p:cNvPr>
          <p:cNvPicPr>
            <a:picLocks noChangeAspect="1"/>
          </p:cNvPicPr>
          <p:nvPr/>
        </p:nvPicPr>
        <p:blipFill>
          <a:blip r:embed="rId2"/>
          <a:stretch>
            <a:fillRect/>
          </a:stretch>
        </p:blipFill>
        <p:spPr>
          <a:xfrm>
            <a:off x="201296" y="36580"/>
            <a:ext cx="8775025" cy="3930453"/>
          </a:xfrm>
          <a:prstGeom prst="rect">
            <a:avLst/>
          </a:prstGeom>
        </p:spPr>
      </p:pic>
      <p:pic>
        <p:nvPicPr>
          <p:cNvPr id="8" name="Picture 7">
            <a:extLst>
              <a:ext uri="{FF2B5EF4-FFF2-40B4-BE49-F238E27FC236}">
                <a16:creationId xmlns:a16="http://schemas.microsoft.com/office/drawing/2014/main" id="{69D48B8F-4BBE-4E92-9824-D542D7DF7A88}"/>
              </a:ext>
            </a:extLst>
          </p:cNvPr>
          <p:cNvPicPr>
            <a:picLocks noChangeAspect="1"/>
          </p:cNvPicPr>
          <p:nvPr/>
        </p:nvPicPr>
        <p:blipFill>
          <a:blip r:embed="rId3"/>
          <a:stretch>
            <a:fillRect/>
          </a:stretch>
        </p:blipFill>
        <p:spPr>
          <a:xfrm>
            <a:off x="201295" y="4389107"/>
            <a:ext cx="4200076" cy="2163327"/>
          </a:xfrm>
          <a:prstGeom prst="rect">
            <a:avLst/>
          </a:prstGeom>
        </p:spPr>
      </p:pic>
      <p:pic>
        <p:nvPicPr>
          <p:cNvPr id="13" name="Picture 2" descr="nn-Geeksforgeeks">
            <a:extLst>
              <a:ext uri="{FF2B5EF4-FFF2-40B4-BE49-F238E27FC236}">
                <a16:creationId xmlns:a16="http://schemas.microsoft.com/office/drawing/2014/main" id="{A82AEA04-42C1-433C-8EB6-7F2A489FA0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5729" y="1066288"/>
            <a:ext cx="5080184" cy="5280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802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24D1909-BFCB-48C8-977C-179F50855D02}"/>
              </a:ext>
            </a:extLst>
          </p:cNvPr>
          <p:cNvPicPr>
            <a:picLocks noChangeAspect="1"/>
          </p:cNvPicPr>
          <p:nvPr/>
        </p:nvPicPr>
        <p:blipFill>
          <a:blip r:embed="rId2"/>
          <a:stretch>
            <a:fillRect/>
          </a:stretch>
        </p:blipFill>
        <p:spPr>
          <a:xfrm>
            <a:off x="623394" y="326179"/>
            <a:ext cx="6411877" cy="2334736"/>
          </a:xfrm>
          <a:prstGeom prst="rect">
            <a:avLst/>
          </a:prstGeom>
        </p:spPr>
      </p:pic>
      <p:pic>
        <p:nvPicPr>
          <p:cNvPr id="12" name="Picture 11">
            <a:extLst>
              <a:ext uri="{FF2B5EF4-FFF2-40B4-BE49-F238E27FC236}">
                <a16:creationId xmlns:a16="http://schemas.microsoft.com/office/drawing/2014/main" id="{9269F5F2-5F4A-491A-BB4A-0B9E39E109C2}"/>
              </a:ext>
            </a:extLst>
          </p:cNvPr>
          <p:cNvPicPr>
            <a:picLocks noChangeAspect="1"/>
          </p:cNvPicPr>
          <p:nvPr/>
        </p:nvPicPr>
        <p:blipFill>
          <a:blip r:embed="rId3"/>
          <a:stretch>
            <a:fillRect/>
          </a:stretch>
        </p:blipFill>
        <p:spPr>
          <a:xfrm>
            <a:off x="491875" y="2948947"/>
            <a:ext cx="6543396" cy="2736304"/>
          </a:xfrm>
          <a:prstGeom prst="rect">
            <a:avLst/>
          </a:prstGeom>
        </p:spPr>
      </p:pic>
      <p:pic>
        <p:nvPicPr>
          <p:cNvPr id="7" name="Picture 2" descr="nn-Geeksforgeeks">
            <a:extLst>
              <a:ext uri="{FF2B5EF4-FFF2-40B4-BE49-F238E27FC236}">
                <a16:creationId xmlns:a16="http://schemas.microsoft.com/office/drawing/2014/main" id="{8DAAB0B4-C312-498C-AE28-531AAFD4FC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11816" y="788707"/>
            <a:ext cx="5080184" cy="5280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6518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1219170"/>
            <a:endParaRPr lang="en-US" sz="2400">
              <a:solidFill>
                <a:prstClr val="white"/>
              </a:solidFill>
              <a:latin typeface="Calibri" panose="020F0502020204030204"/>
            </a:endParaRPr>
          </a:p>
        </p:txBody>
      </p:sp>
      <p:sp>
        <p:nvSpPr>
          <p:cNvPr id="28" name="Arc 27">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algn="ctr" defTabSz="1219170">
              <a:defRPr/>
            </a:pPr>
            <a:endParaRPr lang="en-US" sz="2400">
              <a:solidFill>
                <a:srgbClr val="000000"/>
              </a:solidFill>
              <a:latin typeface="Calibri" panose="020F0502020204030204"/>
            </a:endParaRPr>
          </a:p>
        </p:txBody>
      </p:sp>
      <p:sp>
        <p:nvSpPr>
          <p:cNvPr id="2" name="Title 1"/>
          <p:cNvSpPr>
            <a:spLocks noGrp="1"/>
          </p:cNvSpPr>
          <p:nvPr>
            <p:ph type="title" idx="4294967295"/>
          </p:nvPr>
        </p:nvSpPr>
        <p:spPr>
          <a:xfrm>
            <a:off x="95858" y="186438"/>
            <a:ext cx="5458839" cy="1325564"/>
          </a:xfrm>
          <a:prstGeom prst="rect">
            <a:avLst/>
          </a:prstGeom>
        </p:spPr>
        <p:txBody>
          <a:bodyPr vert="horz" lIns="121920" tIns="60960" rIns="121920" bIns="60960" rtlCol="0" anchor="ctr">
            <a:normAutofit/>
          </a:bodyPr>
          <a:lstStyle/>
          <a:p>
            <a:pPr defTabSz="1219170"/>
            <a:r>
              <a:rPr lang="en-US" sz="5867" b="1" dirty="0">
                <a:latin typeface="Times New Roman" panose="02020603050405020304" pitchFamily="18" charset="0"/>
                <a:cs typeface="Times New Roman" panose="02020603050405020304" pitchFamily="18" charset="0"/>
              </a:rPr>
              <a:t>Why Bias?</a:t>
            </a:r>
          </a:p>
        </p:txBody>
      </p:sp>
      <p:sp>
        <p:nvSpPr>
          <p:cNvPr id="30" name="Freeform: Shape 29">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1219170"/>
            <a:endParaRPr lang="en-US" sz="2400">
              <a:solidFill>
                <a:prstClr val="white"/>
              </a:solidFill>
              <a:latin typeface="Calibri" panose="020F0502020204030204"/>
            </a:endParaRPr>
          </a:p>
        </p:txBody>
      </p:sp>
      <p:pic>
        <p:nvPicPr>
          <p:cNvPr id="8" name="Picture 7" descr="neuron.jpeg">
            <a:extLst>
              <a:ext uri="{FF2B5EF4-FFF2-40B4-BE49-F238E27FC236}">
                <a16:creationId xmlns:a16="http://schemas.microsoft.com/office/drawing/2014/main" id="{BC9EB3EB-7E89-4394-B172-67684F32FAAC}"/>
              </a:ext>
            </a:extLst>
          </p:cNvPr>
          <p:cNvPicPr>
            <a:picLocks noChangeAspect="1"/>
          </p:cNvPicPr>
          <p:nvPr/>
        </p:nvPicPr>
        <p:blipFill>
          <a:blip r:embed="rId3" cstate="print"/>
          <a:stretch>
            <a:fillRect/>
          </a:stretch>
        </p:blipFill>
        <p:spPr>
          <a:xfrm>
            <a:off x="238271" y="1512001"/>
            <a:ext cx="4777381" cy="345316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6" name="Rectangle 5"/>
          <p:cNvSpPr/>
          <p:nvPr/>
        </p:nvSpPr>
        <p:spPr>
          <a:xfrm>
            <a:off x="4678013" y="1316765"/>
            <a:ext cx="6506553" cy="5184576"/>
          </a:xfrm>
          <a:prstGeom prst="rect">
            <a:avLst/>
          </a:prstGeom>
        </p:spPr>
        <p:txBody>
          <a:bodyPr vert="horz" lIns="121920" tIns="60960" rIns="121920" bIns="60960" rtlCol="0">
            <a:noAutofit/>
          </a:bodyPr>
          <a:lstStyle/>
          <a:p>
            <a:pPr marL="715415" indent="-304792" algn="just" defTabSz="1219170">
              <a:lnSpc>
                <a:spcPct val="90000"/>
              </a:lnSpc>
              <a:spcAft>
                <a:spcPts val="800"/>
              </a:spcAft>
              <a:buFont typeface="Arial" panose="020B0604020202020204" pitchFamily="34" charset="0"/>
              <a:buChar char="•"/>
            </a:pPr>
            <a:r>
              <a:rPr lang="en-US" sz="2933" dirty="0">
                <a:solidFill>
                  <a:prstClr val="black"/>
                </a:solidFill>
                <a:latin typeface="Times New Roman" panose="02020603050405020304" pitchFamily="18" charset="0"/>
                <a:cs typeface="Times New Roman" panose="02020603050405020304" pitchFamily="18" charset="0"/>
              </a:rPr>
              <a:t>The bias node is a node that is always 'on'. That is, its value is set to 1 without regard for the data in a given pattern. </a:t>
            </a:r>
          </a:p>
          <a:p>
            <a:pPr marL="715415" indent="-304792" algn="just" defTabSz="1219170">
              <a:lnSpc>
                <a:spcPct val="90000"/>
              </a:lnSpc>
              <a:spcAft>
                <a:spcPts val="800"/>
              </a:spcAft>
              <a:buFont typeface="Arial" panose="020B0604020202020204" pitchFamily="34" charset="0"/>
              <a:buChar char="•"/>
            </a:pPr>
            <a:r>
              <a:rPr lang="en-US" sz="2933" dirty="0">
                <a:solidFill>
                  <a:prstClr val="black"/>
                </a:solidFill>
                <a:latin typeface="Times New Roman" panose="02020603050405020304" pitchFamily="18" charset="0"/>
                <a:cs typeface="Times New Roman" panose="02020603050405020304" pitchFamily="18" charset="0"/>
              </a:rPr>
              <a:t>It is analogous to the intercept in a regression model and serves the same function. </a:t>
            </a:r>
          </a:p>
          <a:p>
            <a:pPr marL="715415" indent="-304792" algn="just" defTabSz="1219170">
              <a:lnSpc>
                <a:spcPct val="90000"/>
              </a:lnSpc>
              <a:spcAft>
                <a:spcPts val="800"/>
              </a:spcAft>
              <a:buFont typeface="Arial" panose="020B0604020202020204" pitchFamily="34" charset="0"/>
              <a:buChar char="•"/>
            </a:pPr>
            <a:r>
              <a:rPr lang="en-US" sz="2933" dirty="0">
                <a:solidFill>
                  <a:prstClr val="black"/>
                </a:solidFill>
                <a:latin typeface="Times New Roman" panose="02020603050405020304" pitchFamily="18" charset="0"/>
                <a:cs typeface="Times New Roman" panose="02020603050405020304" pitchFamily="18" charset="0"/>
              </a:rPr>
              <a:t>If a neural network does not have a bias node in a given layer, it will not be able to produce output in the next layer that differs from 0, when the feature values are 0 </a:t>
            </a:r>
          </a:p>
        </p:txBody>
      </p:sp>
    </p:spTree>
    <p:extLst>
      <p:ext uri="{BB962C8B-B14F-4D97-AF65-F5344CB8AC3E}">
        <p14:creationId xmlns:p14="http://schemas.microsoft.com/office/powerpoint/2010/main" val="486085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0" y="380979"/>
            <a:ext cx="12192000" cy="844549"/>
          </a:xfrm>
          <a:prstGeom prst="rect">
            <a:avLst/>
          </a:prstGeom>
        </p:spPr>
        <p:txBody>
          <a:bodyPr>
            <a:normAutofit/>
          </a:bodyPr>
          <a:lstStyle/>
          <a:p>
            <a:r>
              <a:rPr lang="en-US" sz="4267" b="1" dirty="0">
                <a:solidFill>
                  <a:srgbClr val="002060"/>
                </a:solidFill>
                <a:latin typeface="Cambria" pitchFamily="18" charset="0"/>
                <a:cs typeface="Times New Roman" pitchFamily="18" charset="0"/>
              </a:rPr>
              <a:t>Why Bias?</a:t>
            </a:r>
          </a:p>
        </p:txBody>
      </p:sp>
      <p:sp>
        <p:nvSpPr>
          <p:cNvPr id="6" name="Rectangle 5"/>
          <p:cNvSpPr/>
          <p:nvPr/>
        </p:nvSpPr>
        <p:spPr>
          <a:xfrm>
            <a:off x="0" y="1412777"/>
            <a:ext cx="12001541" cy="4811574"/>
          </a:xfrm>
          <a:prstGeom prst="rect">
            <a:avLst/>
          </a:prstGeom>
        </p:spPr>
        <p:txBody>
          <a:bodyPr wrap="square">
            <a:spAutoFit/>
          </a:bodyPr>
          <a:lstStyle/>
          <a:p>
            <a:pPr marL="715415" indent="-592652" algn="just" defTabSz="1219170">
              <a:spcAft>
                <a:spcPts val="800"/>
              </a:spcAft>
              <a:buFont typeface="Wingdings" pitchFamily="2" charset="2"/>
              <a:buChar char="Ø"/>
            </a:pPr>
            <a:r>
              <a:rPr lang="en-US" sz="3200" dirty="0">
                <a:solidFill>
                  <a:srgbClr val="002060"/>
                </a:solidFill>
                <a:latin typeface="Calibri" panose="020F0502020204030204"/>
              </a:rPr>
              <a:t> </a:t>
            </a:r>
            <a:r>
              <a:rPr lang="en-IN" sz="3200" dirty="0">
                <a:solidFill>
                  <a:srgbClr val="002060"/>
                </a:solidFill>
                <a:latin typeface="Cambria" pitchFamily="18" charset="0"/>
              </a:rPr>
              <a:t>Consider a simple example: You have a feed forward </a:t>
            </a:r>
            <a:r>
              <a:rPr lang="en-IN" sz="3200" dirty="0" err="1">
                <a:solidFill>
                  <a:srgbClr val="002060"/>
                </a:solidFill>
                <a:latin typeface="Cambria" pitchFamily="18" charset="0"/>
              </a:rPr>
              <a:t>perceptron</a:t>
            </a:r>
            <a:r>
              <a:rPr lang="en-IN" sz="3200" dirty="0">
                <a:solidFill>
                  <a:srgbClr val="002060"/>
                </a:solidFill>
                <a:latin typeface="Cambria" pitchFamily="18" charset="0"/>
              </a:rPr>
              <a:t> with 2 input nodes A and B, and 1 output node Y. </a:t>
            </a:r>
          </a:p>
          <a:p>
            <a:pPr marL="715415" indent="-592652" algn="just" defTabSz="1219170">
              <a:spcAft>
                <a:spcPts val="800"/>
              </a:spcAft>
              <a:buFont typeface="Wingdings" pitchFamily="2" charset="2"/>
              <a:buChar char="Ø"/>
            </a:pPr>
            <a:r>
              <a:rPr lang="en-IN" sz="3200" dirty="0">
                <a:solidFill>
                  <a:srgbClr val="002060"/>
                </a:solidFill>
                <a:latin typeface="Cambria" pitchFamily="18" charset="0"/>
              </a:rPr>
              <a:t>“A” and “B” are binary features and set as, A=B=0. </a:t>
            </a:r>
          </a:p>
          <a:p>
            <a:pPr marL="715415" indent="-592652" algn="just" defTabSz="1219170">
              <a:spcAft>
                <a:spcPts val="800"/>
              </a:spcAft>
              <a:buFont typeface="Wingdings" pitchFamily="2" charset="2"/>
              <a:buChar char="Ø"/>
            </a:pPr>
            <a:r>
              <a:rPr lang="en-IN" sz="3200" dirty="0">
                <a:solidFill>
                  <a:srgbClr val="002060"/>
                </a:solidFill>
                <a:latin typeface="Cambria" pitchFamily="18" charset="0"/>
              </a:rPr>
              <a:t>Multiply these 2 0’s by whatever weights you like, </a:t>
            </a:r>
            <a:r>
              <a:rPr lang="en-IN" sz="3200" dirty="0" err="1">
                <a:solidFill>
                  <a:srgbClr val="002060"/>
                </a:solidFill>
                <a:latin typeface="Cambria" pitchFamily="18" charset="0"/>
              </a:rPr>
              <a:t>w</a:t>
            </a:r>
            <a:r>
              <a:rPr lang="en-IN" sz="3200" baseline="-25000" dirty="0" err="1">
                <a:solidFill>
                  <a:srgbClr val="002060"/>
                </a:solidFill>
                <a:latin typeface="Cambria" pitchFamily="18" charset="0"/>
              </a:rPr>
              <a:t>A</a:t>
            </a:r>
            <a:r>
              <a:rPr lang="en-IN" sz="3200" dirty="0">
                <a:solidFill>
                  <a:srgbClr val="002060"/>
                </a:solidFill>
                <a:latin typeface="Cambria" pitchFamily="18" charset="0"/>
              </a:rPr>
              <a:t> and </a:t>
            </a:r>
            <a:r>
              <a:rPr lang="en-IN" sz="3200" dirty="0" err="1">
                <a:solidFill>
                  <a:srgbClr val="002060"/>
                </a:solidFill>
                <a:latin typeface="Cambria" pitchFamily="18" charset="0"/>
              </a:rPr>
              <a:t>w</a:t>
            </a:r>
            <a:r>
              <a:rPr lang="en-IN" sz="3200" baseline="-25000" dirty="0" err="1">
                <a:solidFill>
                  <a:srgbClr val="002060"/>
                </a:solidFill>
                <a:latin typeface="Cambria" pitchFamily="18" charset="0"/>
              </a:rPr>
              <a:t>B</a:t>
            </a:r>
            <a:r>
              <a:rPr lang="en-IN" sz="3200" dirty="0">
                <a:solidFill>
                  <a:srgbClr val="002060"/>
                </a:solidFill>
                <a:latin typeface="Cambria" pitchFamily="18" charset="0"/>
              </a:rPr>
              <a:t>, sum the products and pass it through whatever activation function you prefer. </a:t>
            </a:r>
          </a:p>
          <a:p>
            <a:pPr marL="715415" indent="-592652" algn="just" defTabSz="1219170">
              <a:spcAft>
                <a:spcPts val="800"/>
              </a:spcAft>
              <a:buFont typeface="Wingdings" pitchFamily="2" charset="2"/>
              <a:buChar char="Ø"/>
            </a:pPr>
            <a:r>
              <a:rPr lang="en-IN" sz="3200" dirty="0">
                <a:solidFill>
                  <a:srgbClr val="002060"/>
                </a:solidFill>
                <a:latin typeface="Cambria" pitchFamily="18" charset="0"/>
              </a:rPr>
              <a:t>Without a bias node, only one output value is possible, which may yield a very poor fit. </a:t>
            </a:r>
          </a:p>
          <a:p>
            <a:pPr algn="just" defTabSz="1219170"/>
            <a:endParaRPr lang="en-IN" sz="2400" dirty="0">
              <a:solidFill>
                <a:prstClr val="black"/>
              </a:solidFill>
              <a:latin typeface="Calibri" panose="020F0502020204030204"/>
            </a:endParaRPr>
          </a:p>
        </p:txBody>
      </p:sp>
    </p:spTree>
    <p:extLst>
      <p:ext uri="{BB962C8B-B14F-4D97-AF65-F5344CB8AC3E}">
        <p14:creationId xmlns:p14="http://schemas.microsoft.com/office/powerpoint/2010/main" val="4018435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143339" y="110661"/>
            <a:ext cx="6240693" cy="844551"/>
          </a:xfrm>
          <a:prstGeom prst="rect">
            <a:avLst/>
          </a:prstGeom>
        </p:spPr>
        <p:txBody>
          <a:bodyPr>
            <a:normAutofit/>
          </a:bodyPr>
          <a:lstStyle/>
          <a:p>
            <a:r>
              <a:rPr lang="en-US" sz="4267" b="1" dirty="0" err="1">
                <a:solidFill>
                  <a:srgbClr val="002060"/>
                </a:solidFill>
                <a:latin typeface="Cambria" pitchFamily="18" charset="0"/>
                <a:cs typeface="Times New Roman" pitchFamily="18" charset="0"/>
              </a:rPr>
              <a:t>Perceptron</a:t>
            </a:r>
            <a:r>
              <a:rPr lang="en-US" sz="4267" b="1" dirty="0">
                <a:solidFill>
                  <a:srgbClr val="002060"/>
                </a:solidFill>
                <a:latin typeface="Cambria" pitchFamily="18" charset="0"/>
                <a:cs typeface="Times New Roman" pitchFamily="18" charset="0"/>
              </a:rPr>
              <a:t> Limitation</a:t>
            </a:r>
          </a:p>
        </p:txBody>
      </p:sp>
      <p:sp>
        <p:nvSpPr>
          <p:cNvPr id="19" name="TextBox 18">
            <a:extLst>
              <a:ext uri="{FF2B5EF4-FFF2-40B4-BE49-F238E27FC236}">
                <a16:creationId xmlns:a16="http://schemas.microsoft.com/office/drawing/2014/main" id="{C7E091B3-EEEB-400C-961B-1FA81B890DA6}"/>
              </a:ext>
            </a:extLst>
          </p:cNvPr>
          <p:cNvSpPr txBox="1"/>
          <p:nvPr/>
        </p:nvSpPr>
        <p:spPr>
          <a:xfrm>
            <a:off x="143339" y="1124744"/>
            <a:ext cx="11905323" cy="5339410"/>
          </a:xfrm>
          <a:prstGeom prst="rect">
            <a:avLst/>
          </a:prstGeom>
          <a:noFill/>
        </p:spPr>
        <p:txBody>
          <a:bodyPr wrap="square">
            <a:spAutoFit/>
          </a:bodyPr>
          <a:lstStyle/>
          <a:p>
            <a:pPr marL="243411" lvl="1" indent="-243411" algn="just" defTabSz="1219170">
              <a:lnSpc>
                <a:spcPct val="107000"/>
              </a:lnSpc>
              <a:spcAft>
                <a:spcPts val="1067"/>
              </a:spcAft>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Linearly Separable Data</a:t>
            </a:r>
            <a:r>
              <a:rPr lang="en-US" sz="2133" dirty="0">
                <a:solidFill>
                  <a:prstClr val="black"/>
                </a:solidFill>
                <a:latin typeface="Times New Roman" panose="02020603050405020304" pitchFamily="18" charset="0"/>
                <a:cs typeface="Times New Roman" panose="02020603050405020304" pitchFamily="18" charset="0"/>
              </a:rPr>
              <a:t>: The perceptron can only classify linearly separable data. If the classes cannot be separated by a straight line (or hyperplane in higher dimensions), the perceptron will fail to converge.</a:t>
            </a:r>
          </a:p>
          <a:p>
            <a:pPr marL="243411" lvl="1" indent="-243411" algn="just" defTabSz="1219170">
              <a:lnSpc>
                <a:spcPct val="107000"/>
              </a:lnSpc>
              <a:spcAft>
                <a:spcPts val="1067"/>
              </a:spcAft>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Binary Classification: </a:t>
            </a:r>
            <a:r>
              <a:rPr lang="en-US" sz="2133" dirty="0">
                <a:solidFill>
                  <a:prstClr val="black"/>
                </a:solidFill>
                <a:latin typeface="Times New Roman" panose="02020603050405020304" pitchFamily="18" charset="0"/>
                <a:cs typeface="Times New Roman" panose="02020603050405020304" pitchFamily="18" charset="0"/>
              </a:rPr>
              <a:t>A single-layer perceptron can only perform binary classification tasks. For multi-class problems, it requires multiple </a:t>
            </a:r>
            <a:r>
              <a:rPr lang="en-US" sz="2133" dirty="0" err="1">
                <a:solidFill>
                  <a:prstClr val="black"/>
                </a:solidFill>
                <a:latin typeface="Times New Roman" panose="02020603050405020304" pitchFamily="18" charset="0"/>
                <a:cs typeface="Times New Roman" panose="02020603050405020304" pitchFamily="18" charset="0"/>
              </a:rPr>
              <a:t>perceptrons</a:t>
            </a:r>
            <a:r>
              <a:rPr lang="en-US" sz="2133" dirty="0">
                <a:solidFill>
                  <a:prstClr val="black"/>
                </a:solidFill>
                <a:latin typeface="Times New Roman" panose="02020603050405020304" pitchFamily="18" charset="0"/>
                <a:cs typeface="Times New Roman" panose="02020603050405020304" pitchFamily="18" charset="0"/>
              </a:rPr>
              <a:t> or modifications (like one-vs-all strategies).</a:t>
            </a:r>
          </a:p>
          <a:p>
            <a:pPr marL="243411" lvl="1" indent="-243411" algn="just" defTabSz="1219170">
              <a:lnSpc>
                <a:spcPct val="107000"/>
              </a:lnSpc>
              <a:spcAft>
                <a:spcPts val="1067"/>
              </a:spcAft>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Limited Expressiveness: </a:t>
            </a:r>
            <a:r>
              <a:rPr lang="en-US" sz="2133" dirty="0">
                <a:solidFill>
                  <a:prstClr val="black"/>
                </a:solidFill>
                <a:latin typeface="Times New Roman" panose="02020603050405020304" pitchFamily="18" charset="0"/>
                <a:cs typeface="Times New Roman" panose="02020603050405020304" pitchFamily="18" charset="0"/>
              </a:rPr>
              <a:t>Perceptrons can only learn to approximate linear functions. They cannot capture complex relationships or patterns in the data that require non-linear decision boundaries.</a:t>
            </a:r>
          </a:p>
          <a:p>
            <a:pPr marL="243411" lvl="1" indent="-243411" algn="just" defTabSz="1219170">
              <a:lnSpc>
                <a:spcPct val="107000"/>
              </a:lnSpc>
              <a:spcAft>
                <a:spcPts val="1067"/>
              </a:spcAft>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Sensitivity to Input Scaling: </a:t>
            </a:r>
            <a:r>
              <a:rPr lang="en-US" sz="2133" dirty="0">
                <a:solidFill>
                  <a:prstClr val="black"/>
                </a:solidFill>
                <a:latin typeface="Times New Roman" panose="02020603050405020304" pitchFamily="18" charset="0"/>
                <a:cs typeface="Times New Roman" panose="02020603050405020304" pitchFamily="18" charset="0"/>
              </a:rPr>
              <a:t>The performance of a perceptron can be sensitive to the scale of input features. If features have vastly different ranges, it may affect the convergence and performance.</a:t>
            </a:r>
          </a:p>
          <a:p>
            <a:pPr marL="243411" lvl="1" indent="-243411" algn="just" defTabSz="1219170">
              <a:lnSpc>
                <a:spcPct val="107000"/>
              </a:lnSpc>
              <a:spcAft>
                <a:spcPts val="1067"/>
              </a:spcAft>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No Support for Non-linear Activation Functions: </a:t>
            </a:r>
            <a:r>
              <a:rPr lang="en-US" sz="2133" dirty="0">
                <a:solidFill>
                  <a:prstClr val="black"/>
                </a:solidFill>
                <a:latin typeface="Times New Roman" panose="02020603050405020304" pitchFamily="18" charset="0"/>
                <a:cs typeface="Times New Roman" panose="02020603050405020304" pitchFamily="18" charset="0"/>
              </a:rPr>
              <a:t>The perceptron uses a step function as an activation function, which is non-differentiable. This restricts the use of gradient-based optimization methods, which are crucial for training deeper networks.</a:t>
            </a:r>
          </a:p>
          <a:p>
            <a:pPr marL="243411" lvl="1" indent="-243411" algn="just" defTabSz="1219170">
              <a:lnSpc>
                <a:spcPct val="107000"/>
              </a:lnSpc>
              <a:spcAft>
                <a:spcPts val="1067"/>
              </a:spcAft>
              <a:buFont typeface="Arial" panose="020B0604020202020204" pitchFamily="34" charset="0"/>
              <a:buChar char="•"/>
            </a:pPr>
            <a:r>
              <a:rPr lang="en-US" sz="2133" b="1" dirty="0">
                <a:solidFill>
                  <a:prstClr val="black"/>
                </a:solidFill>
                <a:latin typeface="Times New Roman" panose="02020603050405020304" pitchFamily="18" charset="0"/>
                <a:cs typeface="Times New Roman" panose="02020603050405020304" pitchFamily="18" charset="0"/>
              </a:rPr>
              <a:t>Overfitting Risks: </a:t>
            </a:r>
            <a:r>
              <a:rPr lang="en-US" sz="2133" dirty="0">
                <a:solidFill>
                  <a:prstClr val="black"/>
                </a:solidFill>
                <a:latin typeface="Times New Roman" panose="02020603050405020304" pitchFamily="18" charset="0"/>
                <a:cs typeface="Times New Roman" panose="02020603050405020304" pitchFamily="18" charset="0"/>
              </a:rPr>
              <a:t>In high-dimensional spaces, a perceptron may overfit the training data, especially if the number of features is large relative to the number of training examples.</a:t>
            </a:r>
            <a:endParaRPr lang="en-IN" sz="2133"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54151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95491"/>
            <a:ext cx="6572253" cy="4381531"/>
          </a:xfrm>
        </p:spPr>
        <p:txBody>
          <a:bodyPr>
            <a:normAutofit/>
          </a:bodyPr>
          <a:lstStyle/>
          <a:p>
            <a:pPr marL="0" indent="0"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IN" altLang="en-US" sz="3200" dirty="0">
              <a:solidFill>
                <a:srgbClr val="002060"/>
              </a:solidFill>
              <a:latin typeface="Cambria" pitchFamily="18" charset="0"/>
              <a:ea typeface="+mj-ea"/>
              <a:cs typeface="Times New Roman" pitchFamily="18" charset="0"/>
            </a:endParaRPr>
          </a:p>
          <a:p>
            <a:pPr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lvl="0" algn="just" fontAlgn="base">
              <a:spcAft>
                <a:spcPct val="0"/>
              </a:spcAft>
              <a:buNone/>
            </a:pPr>
            <a:endParaRPr lang="en-US" altLang="en-US" sz="3200" dirty="0">
              <a:solidFill>
                <a:srgbClr val="002060"/>
              </a:solidFill>
              <a:latin typeface="Cambria" pitchFamily="18" charset="0"/>
              <a:ea typeface="+mj-ea"/>
              <a:cs typeface="Times New Roman" pitchFamily="18" charset="0"/>
              <a:sym typeface="Wingdings" panose="05000000000000000000" pitchFamily="2" charset="2"/>
            </a:endParaRPr>
          </a:p>
          <a:p>
            <a:pPr marL="0" indent="0" algn="just">
              <a:spcBef>
                <a:spcPct val="0"/>
              </a:spcBef>
              <a:spcAft>
                <a:spcPts val="1600"/>
              </a:spcAft>
              <a:buNone/>
              <a:defRPr/>
            </a:pPr>
            <a:endParaRPr lang="en-US" altLang="en-US" sz="3200" dirty="0">
              <a:solidFill>
                <a:srgbClr val="002060"/>
              </a:solidFill>
              <a:latin typeface="Cambria" pitchFamily="18" charset="0"/>
              <a:ea typeface="+mj-ea"/>
              <a:cs typeface="Times New Roman" pitchFamily="18" charset="0"/>
            </a:endParaRPr>
          </a:p>
          <a:p>
            <a:pPr algn="just">
              <a:lnSpc>
                <a:spcPct val="90000"/>
              </a:lnSpc>
              <a:spcBef>
                <a:spcPct val="0"/>
              </a:spcBef>
              <a:buFont typeface="Wingdings" panose="05000000000000000000" pitchFamily="2" charset="2"/>
              <a:buChar char="Ø"/>
              <a:defRPr/>
            </a:pPr>
            <a:endParaRPr lang="en-US" altLang="en-US" sz="3200" dirty="0">
              <a:solidFill>
                <a:srgbClr val="002060"/>
              </a:solidFill>
              <a:latin typeface="Cambria" pitchFamily="18" charset="0"/>
              <a:ea typeface="+mj-ea"/>
              <a:cs typeface="Times New Roman" pitchFamily="18" charset="0"/>
            </a:endParaRPr>
          </a:p>
        </p:txBody>
      </p:sp>
      <p:sp>
        <p:nvSpPr>
          <p:cNvPr id="2" name="Title 1"/>
          <p:cNvSpPr>
            <a:spLocks noGrp="1"/>
          </p:cNvSpPr>
          <p:nvPr>
            <p:ph type="title" idx="4294967295"/>
          </p:nvPr>
        </p:nvSpPr>
        <p:spPr>
          <a:xfrm>
            <a:off x="143339" y="110661"/>
            <a:ext cx="6240693" cy="844551"/>
          </a:xfrm>
          <a:prstGeom prst="rect">
            <a:avLst/>
          </a:prstGeom>
        </p:spPr>
        <p:txBody>
          <a:bodyPr>
            <a:normAutofit/>
          </a:bodyPr>
          <a:lstStyle/>
          <a:p>
            <a:r>
              <a:rPr lang="en-US" sz="4267" b="1" dirty="0" err="1">
                <a:solidFill>
                  <a:srgbClr val="002060"/>
                </a:solidFill>
                <a:latin typeface="Cambria" pitchFamily="18" charset="0"/>
                <a:cs typeface="Times New Roman" pitchFamily="18" charset="0"/>
              </a:rPr>
              <a:t>Perceptron</a:t>
            </a:r>
            <a:r>
              <a:rPr lang="en-US" sz="4267" b="1" dirty="0">
                <a:solidFill>
                  <a:srgbClr val="002060"/>
                </a:solidFill>
                <a:latin typeface="Cambria" pitchFamily="18" charset="0"/>
                <a:cs typeface="Times New Roman" pitchFamily="18" charset="0"/>
              </a:rPr>
              <a:t> Limitation</a:t>
            </a:r>
          </a:p>
        </p:txBody>
      </p:sp>
      <p:sp>
        <p:nvSpPr>
          <p:cNvPr id="6" name="Rectangle 5"/>
          <p:cNvSpPr/>
          <p:nvPr/>
        </p:nvSpPr>
        <p:spPr>
          <a:xfrm>
            <a:off x="335360" y="1028733"/>
            <a:ext cx="11521280" cy="5838330"/>
          </a:xfrm>
          <a:prstGeom prst="rect">
            <a:avLst/>
          </a:prstGeom>
        </p:spPr>
        <p:txBody>
          <a:bodyPr wrap="square">
            <a:spAutoFit/>
          </a:bodyPr>
          <a:lstStyle/>
          <a:p>
            <a:pPr marL="457189" indent="-457189" algn="just" defTabSz="1219170">
              <a:spcAft>
                <a:spcPts val="800"/>
              </a:spcAft>
              <a:buFont typeface="Wingdings" panose="05000000000000000000" pitchFamily="2" charset="2"/>
              <a:buChar char="q"/>
            </a:pPr>
            <a:r>
              <a:rPr lang="en-IN" sz="2667" dirty="0">
                <a:solidFill>
                  <a:srgbClr val="002060"/>
                </a:solidFill>
                <a:latin typeface="Times New Roman" panose="02020603050405020304" pitchFamily="18" charset="0"/>
                <a:cs typeface="Times New Roman" panose="02020603050405020304" pitchFamily="18" charset="0"/>
              </a:rPr>
              <a:t>Suppose if we make a small change in some weight (or bias) in the network. What we'd like is - for this small change in weight to cause only a small corresponding change in the output from the network.</a:t>
            </a:r>
          </a:p>
          <a:p>
            <a:pPr marL="457189" indent="-457189" algn="just" defTabSz="1219170">
              <a:buFont typeface="Wingdings" panose="05000000000000000000" pitchFamily="2" charset="2"/>
              <a:buChar char="q"/>
            </a:pPr>
            <a:r>
              <a:rPr lang="en-IN" sz="2667" dirty="0">
                <a:solidFill>
                  <a:srgbClr val="002060"/>
                </a:solidFill>
                <a:latin typeface="Times New Roman" panose="02020603050405020304" pitchFamily="18" charset="0"/>
                <a:cs typeface="Times New Roman" panose="02020603050405020304" pitchFamily="18" charset="0"/>
              </a:rPr>
              <a:t>The problem is that this isn't what happens when our network contains perceptrons. In fact, a small change in the weights or bias of any single perceptron in the network can sometimes cause the output of that perceptron to completely flip, say from 0 to 1.</a:t>
            </a:r>
          </a:p>
          <a:p>
            <a:pPr marL="457189" indent="-457189" algn="just" defTabSz="1219170">
              <a:spcAft>
                <a:spcPts val="800"/>
              </a:spcAft>
              <a:buFont typeface="Wingdings" panose="05000000000000000000" pitchFamily="2" charset="2"/>
              <a:buChar char="q"/>
            </a:pPr>
            <a:r>
              <a:rPr lang="en-IN" sz="2667" dirty="0">
                <a:solidFill>
                  <a:srgbClr val="002060"/>
                </a:solidFill>
                <a:latin typeface="Times New Roman" panose="02020603050405020304" pitchFamily="18" charset="0"/>
                <a:cs typeface="Times New Roman" panose="02020603050405020304" pitchFamily="18" charset="0"/>
              </a:rPr>
              <a:t>We can overcome this problem by introducing a new type of artificial neuron called a </a:t>
            </a:r>
            <a:r>
              <a:rPr lang="en-IN" sz="2667" b="1" dirty="0">
                <a:solidFill>
                  <a:srgbClr val="002060"/>
                </a:solidFill>
                <a:latin typeface="Times New Roman" panose="02020603050405020304" pitchFamily="18" charset="0"/>
                <a:cs typeface="Times New Roman" panose="02020603050405020304" pitchFamily="18" charset="0"/>
              </a:rPr>
              <a:t>sigmoid</a:t>
            </a:r>
            <a:r>
              <a:rPr lang="en-IN" sz="2667" dirty="0">
                <a:solidFill>
                  <a:srgbClr val="002060"/>
                </a:solidFill>
                <a:latin typeface="Times New Roman" panose="02020603050405020304" pitchFamily="18" charset="0"/>
                <a:cs typeface="Times New Roman" panose="02020603050405020304" pitchFamily="18" charset="0"/>
              </a:rPr>
              <a:t> neuron. </a:t>
            </a:r>
          </a:p>
          <a:p>
            <a:pPr marL="457189" indent="-457189" algn="just" defTabSz="1219170">
              <a:spcAft>
                <a:spcPts val="800"/>
              </a:spcAft>
              <a:buFont typeface="Wingdings" panose="05000000000000000000" pitchFamily="2" charset="2"/>
              <a:buChar char="q"/>
            </a:pPr>
            <a:r>
              <a:rPr lang="en-IN" sz="2667" dirty="0">
                <a:solidFill>
                  <a:srgbClr val="002060"/>
                </a:solidFill>
                <a:latin typeface="Times New Roman" panose="02020603050405020304" pitchFamily="18" charset="0"/>
                <a:cs typeface="Times New Roman" panose="02020603050405020304" pitchFamily="18" charset="0"/>
              </a:rPr>
              <a:t>Sigmoid neurons are similar to perceptrons, but modified so that small changes in their weights and bias cause only a small change in their output.</a:t>
            </a:r>
          </a:p>
          <a:p>
            <a:pPr algn="just" defTabSz="1219170">
              <a:spcAft>
                <a:spcPts val="800"/>
              </a:spcAft>
            </a:pPr>
            <a:endParaRPr lang="en-IN" sz="2667" dirty="0">
              <a:solidFill>
                <a:srgbClr val="002060"/>
              </a:solidFill>
              <a:latin typeface="Times New Roman" panose="02020603050405020304" pitchFamily="18" charset="0"/>
              <a:cs typeface="Times New Roman" panose="02020603050405020304" pitchFamily="18" charset="0"/>
            </a:endParaRPr>
          </a:p>
          <a:p>
            <a:pPr algn="just" defTabSz="1219170">
              <a:spcAft>
                <a:spcPts val="800"/>
              </a:spcAft>
            </a:pPr>
            <a:r>
              <a:rPr lang="en-IN" sz="2667" dirty="0">
                <a:solidFill>
                  <a:srgbClr val="002060"/>
                </a:solidFill>
                <a:latin typeface="Times New Roman" panose="02020603050405020304" pitchFamily="18" charset="0"/>
                <a:cs typeface="Times New Roman" panose="02020603050405020304" pitchFamily="18" charset="0"/>
              </a:rPr>
              <a:t> </a:t>
            </a:r>
            <a:endParaRPr lang="en-IN" sz="2667"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37309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52501"/>
            <a:ext cx="12192000"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Sigmoid Neuron</a:t>
            </a:r>
          </a:p>
        </p:txBody>
      </p:sp>
      <p:sp>
        <p:nvSpPr>
          <p:cNvPr id="6" name="Rectangle 5"/>
          <p:cNvSpPr/>
          <p:nvPr/>
        </p:nvSpPr>
        <p:spPr>
          <a:xfrm>
            <a:off x="0" y="1904990"/>
            <a:ext cx="12001541" cy="4319131"/>
          </a:xfrm>
          <a:prstGeom prst="rect">
            <a:avLst/>
          </a:prstGeom>
        </p:spPr>
        <p:txBody>
          <a:bodyPr wrap="square">
            <a:spAutoFit/>
          </a:bodyPr>
          <a:lstStyle/>
          <a:p>
            <a:pPr algn="just" defTabSz="1219170">
              <a:spcAft>
                <a:spcPts val="800"/>
              </a:spcAft>
              <a:buFont typeface="Wingdings" pitchFamily="2" charset="2"/>
              <a:buChar char="Ø"/>
            </a:pPr>
            <a:r>
              <a:rPr lang="en-IN" sz="3200" dirty="0">
                <a:solidFill>
                  <a:srgbClr val="002060"/>
                </a:solidFill>
                <a:latin typeface="Cambria" pitchFamily="18" charset="0"/>
              </a:rPr>
              <a:t> Also just like a </a:t>
            </a:r>
            <a:r>
              <a:rPr lang="en-IN" sz="3200" dirty="0" err="1">
                <a:solidFill>
                  <a:srgbClr val="002060"/>
                </a:solidFill>
                <a:latin typeface="Cambria" pitchFamily="18" charset="0"/>
              </a:rPr>
              <a:t>perceptron</a:t>
            </a:r>
            <a:r>
              <a:rPr lang="en-IN" sz="3200" dirty="0">
                <a:solidFill>
                  <a:srgbClr val="002060"/>
                </a:solidFill>
                <a:latin typeface="Cambria" pitchFamily="18" charset="0"/>
              </a:rPr>
              <a:t>, the sigmoid neuron has weights for each input, w1,w2,… and an overall bias, b. But the output is not 0 or 1. </a:t>
            </a:r>
          </a:p>
          <a:p>
            <a:pPr algn="just" defTabSz="1219170">
              <a:spcAft>
                <a:spcPts val="800"/>
              </a:spcAft>
              <a:buFont typeface="Wingdings" pitchFamily="2" charset="2"/>
              <a:buChar char="Ø"/>
            </a:pPr>
            <a:r>
              <a:rPr lang="en-IN" sz="3200" dirty="0">
                <a:solidFill>
                  <a:srgbClr val="002060"/>
                </a:solidFill>
                <a:latin typeface="Cambria" pitchFamily="18" charset="0"/>
              </a:rPr>
              <a:t>Instead, it's σ(</a:t>
            </a:r>
            <a:r>
              <a:rPr lang="en-IN" sz="3200" dirty="0" err="1">
                <a:solidFill>
                  <a:srgbClr val="002060"/>
                </a:solidFill>
                <a:latin typeface="Cambria" pitchFamily="18" charset="0"/>
              </a:rPr>
              <a:t>w⋅x+b</a:t>
            </a:r>
            <a:r>
              <a:rPr lang="en-IN" sz="3200" dirty="0">
                <a:solidFill>
                  <a:srgbClr val="002060"/>
                </a:solidFill>
                <a:latin typeface="Cambria" pitchFamily="18" charset="0"/>
              </a:rPr>
              <a:t>) and σ is  called the </a:t>
            </a:r>
            <a:r>
              <a:rPr lang="en-IN" sz="3200" dirty="0">
                <a:solidFill>
                  <a:srgbClr val="FF0000"/>
                </a:solidFill>
                <a:latin typeface="Cambria" pitchFamily="18" charset="0"/>
              </a:rPr>
              <a:t>sigmoid function </a:t>
            </a:r>
            <a:r>
              <a:rPr lang="en-IN" sz="3200" dirty="0">
                <a:solidFill>
                  <a:srgbClr val="002060"/>
                </a:solidFill>
                <a:latin typeface="Cambria" pitchFamily="18" charset="0"/>
              </a:rPr>
              <a:t>(Activation Function or Transfer Function).</a:t>
            </a:r>
          </a:p>
          <a:p>
            <a:pPr algn="just" defTabSz="1219170">
              <a:spcAft>
                <a:spcPts val="800"/>
              </a:spcAft>
            </a:pPr>
            <a:r>
              <a:rPr lang="en-IN" sz="3200" dirty="0">
                <a:solidFill>
                  <a:srgbClr val="002060"/>
                </a:solidFill>
                <a:latin typeface="Cambria" pitchFamily="18" charset="0"/>
              </a:rPr>
              <a:t> </a:t>
            </a:r>
          </a:p>
          <a:p>
            <a:pPr algn="just" defTabSz="1219170">
              <a:spcAft>
                <a:spcPts val="800"/>
              </a:spcAft>
            </a:pPr>
            <a:endParaRPr lang="en-IN" sz="3200" dirty="0">
              <a:solidFill>
                <a:srgbClr val="002060"/>
              </a:solidFill>
              <a:latin typeface="Cambria" pitchFamily="18" charset="0"/>
            </a:endParaRPr>
          </a:p>
          <a:p>
            <a:pPr algn="just" defTabSz="1219170">
              <a:spcAft>
                <a:spcPts val="800"/>
              </a:spcAft>
            </a:pPr>
            <a:endParaRPr lang="en-IN" sz="2400" dirty="0">
              <a:solidFill>
                <a:prstClr val="black"/>
              </a:solidFill>
              <a:latin typeface="Calibri" panose="020F0502020204030204"/>
            </a:endParaRPr>
          </a:p>
        </p:txBody>
      </p:sp>
      <p:pic>
        <p:nvPicPr>
          <p:cNvPr id="7" name="Picture 6"/>
          <p:cNvPicPr>
            <a:picLocks noChangeAspect="1"/>
          </p:cNvPicPr>
          <p:nvPr/>
        </p:nvPicPr>
        <p:blipFill>
          <a:blip r:embed="rId3"/>
          <a:stretch>
            <a:fillRect/>
          </a:stretch>
        </p:blipFill>
        <p:spPr>
          <a:xfrm>
            <a:off x="4423692" y="4857742"/>
            <a:ext cx="2857520" cy="1047757"/>
          </a:xfrm>
          <a:prstGeom prst="rect">
            <a:avLst/>
          </a:prstGeom>
        </p:spPr>
      </p:pic>
    </p:spTree>
    <p:extLst>
      <p:ext uri="{BB962C8B-B14F-4D97-AF65-F5344CB8AC3E}">
        <p14:creationId xmlns:p14="http://schemas.microsoft.com/office/powerpoint/2010/main" val="9724450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52501"/>
            <a:ext cx="12192000" cy="844551"/>
          </a:xfrm>
          <a:prstGeom prst="rect">
            <a:avLst/>
          </a:prstGeom>
        </p:spPr>
        <p:txBody>
          <a:bodyPr>
            <a:normAutofit/>
          </a:bodyPr>
          <a:lstStyle/>
          <a:p>
            <a:r>
              <a:rPr lang="en-US" sz="4267" b="1" dirty="0">
                <a:solidFill>
                  <a:srgbClr val="002060"/>
                </a:solidFill>
                <a:latin typeface="Cambria" pitchFamily="18" charset="0"/>
                <a:cs typeface="Times New Roman" pitchFamily="18" charset="0"/>
              </a:rPr>
              <a:t>Similarity b/w </a:t>
            </a:r>
            <a:r>
              <a:rPr lang="en-US" sz="4267" b="1" dirty="0" err="1">
                <a:solidFill>
                  <a:srgbClr val="002060"/>
                </a:solidFill>
                <a:latin typeface="Cambria" pitchFamily="18" charset="0"/>
                <a:cs typeface="Times New Roman" pitchFamily="18" charset="0"/>
              </a:rPr>
              <a:t>Perceptron</a:t>
            </a:r>
            <a:r>
              <a:rPr lang="en-US" sz="4267" b="1" dirty="0">
                <a:solidFill>
                  <a:srgbClr val="002060"/>
                </a:solidFill>
                <a:latin typeface="Cambria" pitchFamily="18" charset="0"/>
                <a:cs typeface="Times New Roman" pitchFamily="18" charset="0"/>
              </a:rPr>
              <a:t> &amp; Sigmoid Neuron</a:t>
            </a:r>
          </a:p>
        </p:txBody>
      </p:sp>
      <p:sp>
        <p:nvSpPr>
          <p:cNvPr id="6" name="Rectangle 5"/>
          <p:cNvSpPr/>
          <p:nvPr/>
        </p:nvSpPr>
        <p:spPr>
          <a:xfrm>
            <a:off x="95230" y="1799219"/>
            <a:ext cx="12001541" cy="4708981"/>
          </a:xfrm>
          <a:prstGeom prst="rect">
            <a:avLst/>
          </a:prstGeom>
        </p:spPr>
        <p:txBody>
          <a:bodyPr wrap="square">
            <a:spAutoFit/>
          </a:bodyPr>
          <a:lstStyle/>
          <a:p>
            <a:pPr algn="just" defTabSz="1219170">
              <a:spcAft>
                <a:spcPts val="800"/>
              </a:spcAft>
              <a:buFont typeface="Wingdings" pitchFamily="2" charset="2"/>
              <a:buChar char="Ø"/>
            </a:pPr>
            <a:r>
              <a:rPr lang="en-IN" sz="3200" dirty="0">
                <a:solidFill>
                  <a:srgbClr val="002060"/>
                </a:solidFill>
                <a:latin typeface="Cambria" pitchFamily="18" charset="0"/>
              </a:rPr>
              <a:t>Suppose </a:t>
            </a:r>
            <a:r>
              <a:rPr lang="en-IN" sz="3200" b="1" dirty="0">
                <a:solidFill>
                  <a:srgbClr val="002060"/>
                </a:solidFill>
                <a:latin typeface="Cambria" pitchFamily="18" charset="0"/>
              </a:rPr>
              <a:t>z=</a:t>
            </a:r>
            <a:r>
              <a:rPr lang="en-IN" sz="3200" b="1" dirty="0" err="1">
                <a:solidFill>
                  <a:srgbClr val="002060"/>
                </a:solidFill>
                <a:latin typeface="Cambria" pitchFamily="18" charset="0"/>
              </a:rPr>
              <a:t>w.x+b</a:t>
            </a:r>
            <a:r>
              <a:rPr lang="en-IN" sz="3200" b="1" dirty="0">
                <a:solidFill>
                  <a:srgbClr val="002060"/>
                </a:solidFill>
                <a:latin typeface="Cambria" pitchFamily="18" charset="0"/>
              </a:rPr>
              <a:t> </a:t>
            </a:r>
            <a:r>
              <a:rPr lang="en-IN" sz="3200" dirty="0">
                <a:solidFill>
                  <a:srgbClr val="002060"/>
                </a:solidFill>
                <a:latin typeface="Cambria" pitchFamily="18" charset="0"/>
              </a:rPr>
              <a:t>is a </a:t>
            </a:r>
            <a:r>
              <a:rPr lang="en-IN" sz="3200" b="1" dirty="0">
                <a:solidFill>
                  <a:srgbClr val="FF0000"/>
                </a:solidFill>
                <a:latin typeface="Cambria" pitchFamily="18" charset="0"/>
              </a:rPr>
              <a:t>large positive number</a:t>
            </a:r>
            <a:r>
              <a:rPr lang="en-IN" sz="3200" dirty="0">
                <a:solidFill>
                  <a:srgbClr val="002060"/>
                </a:solidFill>
                <a:latin typeface="Cambria" pitchFamily="18" charset="0"/>
              </a:rPr>
              <a:t>. Then </a:t>
            </a:r>
            <a:r>
              <a:rPr lang="en-IN" sz="3200" dirty="0">
                <a:solidFill>
                  <a:srgbClr val="FF0000"/>
                </a:solidFill>
                <a:latin typeface="Cambria" pitchFamily="18" charset="0"/>
              </a:rPr>
              <a:t>e</a:t>
            </a:r>
            <a:r>
              <a:rPr lang="en-IN" sz="3200" baseline="30000" dirty="0">
                <a:solidFill>
                  <a:srgbClr val="FF0000"/>
                </a:solidFill>
                <a:latin typeface="Cambria" pitchFamily="18" charset="0"/>
              </a:rPr>
              <a:t>−z</a:t>
            </a:r>
            <a:r>
              <a:rPr lang="en-IN" sz="3200" dirty="0">
                <a:solidFill>
                  <a:srgbClr val="FF0000"/>
                </a:solidFill>
                <a:latin typeface="Cambria" pitchFamily="18" charset="0"/>
              </a:rPr>
              <a:t>≈0</a:t>
            </a:r>
            <a:r>
              <a:rPr lang="en-IN" sz="3200" dirty="0">
                <a:solidFill>
                  <a:srgbClr val="002060"/>
                </a:solidFill>
                <a:latin typeface="Cambria" pitchFamily="18" charset="0"/>
              </a:rPr>
              <a:t> and so </a:t>
            </a:r>
            <a:r>
              <a:rPr lang="en-IN" sz="3200" dirty="0">
                <a:solidFill>
                  <a:srgbClr val="FF0000"/>
                </a:solidFill>
                <a:latin typeface="Cambria" pitchFamily="18" charset="0"/>
              </a:rPr>
              <a:t>σ(z)≈1</a:t>
            </a:r>
            <a:r>
              <a:rPr lang="en-IN" sz="3200" dirty="0">
                <a:solidFill>
                  <a:srgbClr val="002060"/>
                </a:solidFill>
                <a:latin typeface="Cambria" pitchFamily="18" charset="0"/>
              </a:rPr>
              <a:t>. In other words, when </a:t>
            </a:r>
            <a:r>
              <a:rPr lang="en-IN" sz="3200" b="1" dirty="0">
                <a:solidFill>
                  <a:srgbClr val="002060"/>
                </a:solidFill>
                <a:latin typeface="Cambria" pitchFamily="18" charset="0"/>
              </a:rPr>
              <a:t>z=</a:t>
            </a:r>
            <a:r>
              <a:rPr lang="en-IN" sz="3200" b="1" dirty="0" err="1">
                <a:solidFill>
                  <a:srgbClr val="002060"/>
                </a:solidFill>
                <a:latin typeface="Cambria" pitchFamily="18" charset="0"/>
              </a:rPr>
              <a:t>w.x+b</a:t>
            </a:r>
            <a:r>
              <a:rPr lang="en-IN" sz="3200" b="1" dirty="0">
                <a:solidFill>
                  <a:srgbClr val="002060"/>
                </a:solidFill>
                <a:latin typeface="Cambria" pitchFamily="18" charset="0"/>
              </a:rPr>
              <a:t> </a:t>
            </a:r>
            <a:r>
              <a:rPr lang="en-IN" sz="3200" dirty="0">
                <a:solidFill>
                  <a:srgbClr val="002060"/>
                </a:solidFill>
                <a:latin typeface="Cambria" pitchFamily="18" charset="0"/>
              </a:rPr>
              <a:t>is large and positive, the output from the sigmoid neuron is </a:t>
            </a:r>
            <a:r>
              <a:rPr lang="en-IN" sz="3200" b="1" dirty="0">
                <a:solidFill>
                  <a:srgbClr val="002060"/>
                </a:solidFill>
                <a:latin typeface="Cambria" pitchFamily="18" charset="0"/>
              </a:rPr>
              <a:t>approximately 1</a:t>
            </a:r>
            <a:r>
              <a:rPr lang="en-IN" sz="3200" dirty="0">
                <a:solidFill>
                  <a:srgbClr val="002060"/>
                </a:solidFill>
                <a:latin typeface="Cambria" pitchFamily="18" charset="0"/>
              </a:rPr>
              <a:t>, just as it would have been for a perceptron. </a:t>
            </a:r>
          </a:p>
          <a:p>
            <a:pPr algn="just" defTabSz="1219170">
              <a:spcAft>
                <a:spcPts val="800"/>
              </a:spcAft>
              <a:buFont typeface="Wingdings" pitchFamily="2" charset="2"/>
              <a:buChar char="Ø"/>
            </a:pPr>
            <a:r>
              <a:rPr lang="en-IN" sz="3200" dirty="0">
                <a:solidFill>
                  <a:srgbClr val="002060"/>
                </a:solidFill>
                <a:latin typeface="Cambria" pitchFamily="18" charset="0"/>
              </a:rPr>
              <a:t>Suppose on the other hand that </a:t>
            </a:r>
            <a:r>
              <a:rPr lang="en-IN" sz="3200" b="1" dirty="0">
                <a:solidFill>
                  <a:srgbClr val="002060"/>
                </a:solidFill>
                <a:latin typeface="Cambria" pitchFamily="18" charset="0"/>
              </a:rPr>
              <a:t>z=</a:t>
            </a:r>
            <a:r>
              <a:rPr lang="en-IN" sz="3200" b="1" dirty="0" err="1">
                <a:solidFill>
                  <a:srgbClr val="002060"/>
                </a:solidFill>
                <a:latin typeface="Cambria" pitchFamily="18" charset="0"/>
              </a:rPr>
              <a:t>w.x+b</a:t>
            </a:r>
            <a:r>
              <a:rPr lang="en-IN" sz="3200" b="1" dirty="0">
                <a:solidFill>
                  <a:srgbClr val="002060"/>
                </a:solidFill>
                <a:latin typeface="Cambria" pitchFamily="18" charset="0"/>
              </a:rPr>
              <a:t> </a:t>
            </a:r>
            <a:r>
              <a:rPr lang="en-IN" sz="3200" dirty="0">
                <a:solidFill>
                  <a:srgbClr val="002060"/>
                </a:solidFill>
                <a:latin typeface="Cambria" pitchFamily="18" charset="0"/>
              </a:rPr>
              <a:t>is </a:t>
            </a:r>
            <a:r>
              <a:rPr lang="en-IN" sz="3200" b="1" dirty="0">
                <a:solidFill>
                  <a:srgbClr val="FF0000"/>
                </a:solidFill>
                <a:latin typeface="Cambria" pitchFamily="18" charset="0"/>
              </a:rPr>
              <a:t>very negative</a:t>
            </a:r>
            <a:r>
              <a:rPr lang="en-IN" sz="3200" dirty="0">
                <a:solidFill>
                  <a:srgbClr val="002060"/>
                </a:solidFill>
                <a:latin typeface="Cambria" pitchFamily="18" charset="0"/>
              </a:rPr>
              <a:t>. Then </a:t>
            </a:r>
            <a:r>
              <a:rPr lang="en-IN" sz="3200" dirty="0">
                <a:solidFill>
                  <a:srgbClr val="FF0000"/>
                </a:solidFill>
                <a:latin typeface="Cambria" pitchFamily="18" charset="0"/>
              </a:rPr>
              <a:t>e</a:t>
            </a:r>
            <a:r>
              <a:rPr lang="en-IN" sz="3200" baseline="30000" dirty="0">
                <a:solidFill>
                  <a:srgbClr val="FF0000"/>
                </a:solidFill>
                <a:latin typeface="Cambria" pitchFamily="18" charset="0"/>
              </a:rPr>
              <a:t>−z</a:t>
            </a:r>
            <a:r>
              <a:rPr lang="en-IN" sz="3200" dirty="0">
                <a:solidFill>
                  <a:srgbClr val="FF0000"/>
                </a:solidFill>
                <a:latin typeface="Cambria" pitchFamily="18" charset="0"/>
              </a:rPr>
              <a:t>→∞</a:t>
            </a:r>
            <a:r>
              <a:rPr lang="en-IN" sz="3200" dirty="0">
                <a:solidFill>
                  <a:srgbClr val="002060"/>
                </a:solidFill>
                <a:latin typeface="Cambria" pitchFamily="18" charset="0"/>
              </a:rPr>
              <a:t>, and </a:t>
            </a:r>
            <a:r>
              <a:rPr lang="en-IN" sz="3200" dirty="0">
                <a:solidFill>
                  <a:srgbClr val="FF0000"/>
                </a:solidFill>
                <a:latin typeface="Cambria" pitchFamily="18" charset="0"/>
              </a:rPr>
              <a:t>σ(z)≈0</a:t>
            </a:r>
            <a:r>
              <a:rPr lang="en-IN" sz="3200" dirty="0">
                <a:solidFill>
                  <a:srgbClr val="002060"/>
                </a:solidFill>
                <a:latin typeface="Cambria" pitchFamily="18" charset="0"/>
              </a:rPr>
              <a:t>. So when </a:t>
            </a:r>
            <a:r>
              <a:rPr lang="en-IN" sz="3200" b="1" dirty="0">
                <a:solidFill>
                  <a:srgbClr val="002060"/>
                </a:solidFill>
                <a:latin typeface="Cambria" pitchFamily="18" charset="0"/>
              </a:rPr>
              <a:t>z=w.x+b </a:t>
            </a:r>
            <a:r>
              <a:rPr lang="en-IN" sz="3200" dirty="0">
                <a:solidFill>
                  <a:srgbClr val="002060"/>
                </a:solidFill>
                <a:latin typeface="Cambria" pitchFamily="18" charset="0"/>
              </a:rPr>
              <a:t>very negative, the behaviour of a sigmoid neuron also closely approximates a perceptron. </a:t>
            </a:r>
          </a:p>
          <a:p>
            <a:pPr algn="just" defTabSz="1219170">
              <a:spcAft>
                <a:spcPts val="800"/>
              </a:spcAft>
            </a:pPr>
            <a:endParaRPr lang="en-IN" sz="3200" dirty="0">
              <a:solidFill>
                <a:srgbClr val="002060"/>
              </a:solidFill>
              <a:latin typeface="Cambria" pitchFamily="18" charset="0"/>
            </a:endParaRPr>
          </a:p>
          <a:p>
            <a:pPr algn="just" defTabSz="1219170">
              <a:spcAft>
                <a:spcPts val="800"/>
              </a:spcAft>
            </a:pPr>
            <a:endParaRPr lang="en-IN" sz="2400" dirty="0">
              <a:solidFill>
                <a:prstClr val="black"/>
              </a:solidFill>
              <a:latin typeface="Calibri" panose="020F0502020204030204"/>
            </a:endParaRPr>
          </a:p>
        </p:txBody>
      </p:sp>
    </p:spTree>
    <p:extLst>
      <p:ext uri="{BB962C8B-B14F-4D97-AF65-F5344CB8AC3E}">
        <p14:creationId xmlns:p14="http://schemas.microsoft.com/office/powerpoint/2010/main" val="1628670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952501"/>
            <a:ext cx="12192000" cy="844551"/>
          </a:xfrm>
          <a:prstGeom prst="rect">
            <a:avLst/>
          </a:prstGeom>
        </p:spPr>
        <p:txBody>
          <a:bodyPr>
            <a:normAutofit fontScale="90000"/>
          </a:bodyPr>
          <a:lstStyle/>
          <a:p>
            <a:r>
              <a:rPr lang="en-US" sz="4267" b="1" dirty="0">
                <a:solidFill>
                  <a:srgbClr val="002060"/>
                </a:solidFill>
                <a:latin typeface="Cambria" pitchFamily="18" charset="0"/>
                <a:cs typeface="Times New Roman" pitchFamily="18" charset="0"/>
              </a:rPr>
              <a:t>Algebraic Form of Sigmoid &amp; Perceptron Functions</a:t>
            </a:r>
          </a:p>
        </p:txBody>
      </p:sp>
      <p:pic>
        <p:nvPicPr>
          <p:cNvPr id="5" name="Picture 4"/>
          <p:cNvPicPr>
            <a:picLocks noChangeAspect="1"/>
          </p:cNvPicPr>
          <p:nvPr/>
        </p:nvPicPr>
        <p:blipFill>
          <a:blip r:embed="rId3"/>
          <a:stretch>
            <a:fillRect/>
          </a:stretch>
        </p:blipFill>
        <p:spPr>
          <a:xfrm>
            <a:off x="6286502" y="2857497"/>
            <a:ext cx="4335663" cy="2684673"/>
          </a:xfrm>
          <a:prstGeom prst="rect">
            <a:avLst/>
          </a:prstGeom>
          <a:ln w="15875">
            <a:solidFill>
              <a:srgbClr val="002060"/>
            </a:solidFill>
          </a:ln>
        </p:spPr>
      </p:pic>
      <p:pic>
        <p:nvPicPr>
          <p:cNvPr id="7" name="Picture 2" descr="Logistic sigmoi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2966" y="2857496"/>
            <a:ext cx="4173804" cy="2707011"/>
          </a:xfrm>
          <a:prstGeom prst="rect">
            <a:avLst/>
          </a:prstGeom>
          <a:noFill/>
          <a:ln w="15875">
            <a:solidFill>
              <a:srgbClr val="002060"/>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1904971" y="2381243"/>
            <a:ext cx="2762269" cy="461665"/>
          </a:xfrm>
          <a:prstGeom prst="rect">
            <a:avLst/>
          </a:prstGeom>
          <a:noFill/>
        </p:spPr>
        <p:txBody>
          <a:bodyPr wrap="square" rtlCol="0">
            <a:spAutoFit/>
          </a:bodyPr>
          <a:lstStyle/>
          <a:p>
            <a:pPr algn="ctr" defTabSz="1219170"/>
            <a:r>
              <a:rPr lang="en-IN" sz="2400" dirty="0">
                <a:solidFill>
                  <a:srgbClr val="FF0000"/>
                </a:solidFill>
                <a:latin typeface="Cambria" pitchFamily="18" charset="0"/>
              </a:rPr>
              <a:t>Sigmoid Function</a:t>
            </a:r>
          </a:p>
        </p:txBody>
      </p:sp>
      <p:sp>
        <p:nvSpPr>
          <p:cNvPr id="9" name="TextBox 8"/>
          <p:cNvSpPr txBox="1"/>
          <p:nvPr/>
        </p:nvSpPr>
        <p:spPr>
          <a:xfrm>
            <a:off x="7143758" y="2381244"/>
            <a:ext cx="2762269" cy="461665"/>
          </a:xfrm>
          <a:prstGeom prst="rect">
            <a:avLst/>
          </a:prstGeom>
          <a:noFill/>
        </p:spPr>
        <p:txBody>
          <a:bodyPr wrap="square" rtlCol="0">
            <a:spAutoFit/>
          </a:bodyPr>
          <a:lstStyle/>
          <a:p>
            <a:pPr algn="ctr" defTabSz="1219170"/>
            <a:r>
              <a:rPr lang="en-IN" sz="2400" dirty="0">
                <a:solidFill>
                  <a:srgbClr val="FF0000"/>
                </a:solidFill>
                <a:latin typeface="Cambria" pitchFamily="18" charset="0"/>
              </a:rPr>
              <a:t>Step Function</a:t>
            </a:r>
          </a:p>
        </p:txBody>
      </p:sp>
    </p:spTree>
    <p:extLst>
      <p:ext uri="{BB962C8B-B14F-4D97-AF65-F5344CB8AC3E}">
        <p14:creationId xmlns:p14="http://schemas.microsoft.com/office/powerpoint/2010/main" val="13700800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2677" y="164639"/>
            <a:ext cx="11664619" cy="576064"/>
          </a:xfrm>
          <a:prstGeom prst="rect">
            <a:avLst/>
          </a:prstGeom>
        </p:spPr>
        <p:txBody>
          <a:bodyPr>
            <a:normAutofit/>
          </a:bodyPr>
          <a:lstStyle/>
          <a:p>
            <a:r>
              <a:rPr lang="en-US" sz="3200" b="1">
                <a:latin typeface="Times New Roman" panose="02020603050405020304" pitchFamily="18" charset="0"/>
                <a:cs typeface="Times New Roman" panose="02020603050405020304" pitchFamily="18" charset="0"/>
              </a:rPr>
              <a:t>Difference between Sigmoid &amp; Perceptron Functions</a:t>
            </a:r>
            <a:endParaRPr lang="en-US" sz="3200" b="1" dirty="0">
              <a:latin typeface="Times New Roman" panose="02020603050405020304" pitchFamily="18"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74497EE1-CDF8-43B1-B4E0-F77CCB6C5705}"/>
              </a:ext>
            </a:extLst>
          </p:cNvPr>
          <p:cNvGraphicFramePr>
            <a:graphicFrameLocks noGrp="1"/>
          </p:cNvGraphicFramePr>
          <p:nvPr>
            <p:extLst>
              <p:ext uri="{D42A27DB-BD31-4B8C-83A1-F6EECF244321}">
                <p14:modId xmlns:p14="http://schemas.microsoft.com/office/powerpoint/2010/main" val="3440400770"/>
              </p:ext>
            </p:extLst>
          </p:nvPr>
        </p:nvGraphicFramePr>
        <p:xfrm>
          <a:off x="288032" y="836714"/>
          <a:ext cx="11664619" cy="5856650"/>
        </p:xfrm>
        <a:graphic>
          <a:graphicData uri="http://schemas.openxmlformats.org/drawingml/2006/table">
            <a:tbl>
              <a:tblPr>
                <a:tableStyleId>{616DA210-FB5B-4158-B5E0-FEB733F419BA}</a:tableStyleId>
              </a:tblPr>
              <a:tblGrid>
                <a:gridCol w="2245787">
                  <a:extLst>
                    <a:ext uri="{9D8B030D-6E8A-4147-A177-3AD203B41FA5}">
                      <a16:colId xmlns:a16="http://schemas.microsoft.com/office/drawing/2014/main" val="2546652732"/>
                    </a:ext>
                  </a:extLst>
                </a:gridCol>
                <a:gridCol w="4999123">
                  <a:extLst>
                    <a:ext uri="{9D8B030D-6E8A-4147-A177-3AD203B41FA5}">
                      <a16:colId xmlns:a16="http://schemas.microsoft.com/office/drawing/2014/main" val="2398936553"/>
                    </a:ext>
                  </a:extLst>
                </a:gridCol>
                <a:gridCol w="4419709">
                  <a:extLst>
                    <a:ext uri="{9D8B030D-6E8A-4147-A177-3AD203B41FA5}">
                      <a16:colId xmlns:a16="http://schemas.microsoft.com/office/drawing/2014/main" val="2841800625"/>
                    </a:ext>
                  </a:extLst>
                </a:gridCol>
              </a:tblGrid>
              <a:tr h="390443">
                <a:tc>
                  <a:txBody>
                    <a:bodyPr/>
                    <a:lstStyle/>
                    <a:p>
                      <a:pPr algn="ctr" fontAlgn="ctr"/>
                      <a:r>
                        <a:rPr lang="en-IN" sz="1900" u="none" strike="noStrike" dirty="0">
                          <a:solidFill>
                            <a:schemeClr val="tx1"/>
                          </a:solidFill>
                          <a:effectLst/>
                        </a:rPr>
                        <a:t>Feature</a:t>
                      </a:r>
                      <a:endParaRPr lang="en-IN" sz="19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dirty="0">
                          <a:solidFill>
                            <a:schemeClr val="tx1"/>
                          </a:solidFill>
                          <a:effectLst/>
                        </a:rPr>
                        <a:t>Perceptron (Step Function Neuron)</a:t>
                      </a:r>
                      <a:endParaRPr lang="en-IN" sz="19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a:solidFill>
                            <a:schemeClr val="tx1"/>
                          </a:solidFill>
                          <a:effectLst/>
                        </a:rPr>
                        <a:t>Sigmoid Neuron</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605756925"/>
                  </a:ext>
                </a:extLst>
              </a:tr>
              <a:tr h="390443">
                <a:tc>
                  <a:txBody>
                    <a:bodyPr/>
                    <a:lstStyle/>
                    <a:p>
                      <a:pPr algn="ctr" fontAlgn="ctr"/>
                      <a:r>
                        <a:rPr lang="en-IN" sz="1900" u="none" strike="noStrike" dirty="0">
                          <a:solidFill>
                            <a:schemeClr val="tx1"/>
                          </a:solidFill>
                          <a:effectLst/>
                        </a:rPr>
                        <a:t>Output Type</a:t>
                      </a:r>
                      <a:endParaRPr lang="en-IN" sz="19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dirty="0">
                          <a:solidFill>
                            <a:schemeClr val="tx1"/>
                          </a:solidFill>
                          <a:effectLst/>
                        </a:rPr>
                        <a:t>Binary (0 or 1)</a:t>
                      </a:r>
                      <a:endParaRPr lang="en-IN"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a:solidFill>
                            <a:schemeClr val="tx1"/>
                          </a:solidFill>
                          <a:effectLst/>
                        </a:rPr>
                        <a:t>Continuous (between 0 and 1)</a:t>
                      </a:r>
                      <a:endParaRPr lang="en-US"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2923312552"/>
                  </a:ext>
                </a:extLst>
              </a:tr>
              <a:tr h="390443">
                <a:tc>
                  <a:txBody>
                    <a:bodyPr/>
                    <a:lstStyle/>
                    <a:p>
                      <a:pPr algn="ctr" fontAlgn="ctr"/>
                      <a:r>
                        <a:rPr lang="en-IN" sz="1900" u="none" strike="noStrike">
                          <a:solidFill>
                            <a:schemeClr val="tx1"/>
                          </a:solidFill>
                          <a:effectLst/>
                        </a:rPr>
                        <a:t>Activation Function</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a:solidFill>
                            <a:schemeClr val="tx1"/>
                          </a:solidFill>
                          <a:effectLst/>
                        </a:rPr>
                        <a:t>Step function (threshold-based)</a:t>
                      </a:r>
                      <a:endParaRPr lang="en-IN"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a:solidFill>
                            <a:schemeClr val="tx1"/>
                          </a:solidFill>
                          <a:effectLst/>
                        </a:rPr>
                        <a:t>Sigmoid function (smooth, continuous)</a:t>
                      </a:r>
                      <a:endParaRPr lang="en-IN"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2101165939"/>
                  </a:ext>
                </a:extLst>
              </a:tr>
              <a:tr h="390443">
                <a:tc>
                  <a:txBody>
                    <a:bodyPr/>
                    <a:lstStyle/>
                    <a:p>
                      <a:pPr algn="ctr" fontAlgn="ctr"/>
                      <a:r>
                        <a:rPr lang="en-IN" sz="1900" u="none" strike="noStrike">
                          <a:solidFill>
                            <a:schemeClr val="tx1"/>
                          </a:solidFill>
                          <a:effectLst/>
                        </a:rPr>
                        <a:t>Learning Ability</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dirty="0">
                          <a:solidFill>
                            <a:schemeClr val="tx1"/>
                          </a:solidFill>
                          <a:effectLst/>
                        </a:rPr>
                        <a:t>Can only solve linearly separable problems</a:t>
                      </a:r>
                      <a:endParaRPr lang="en-US"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a:solidFill>
                            <a:schemeClr val="tx1"/>
                          </a:solidFill>
                          <a:effectLst/>
                        </a:rPr>
                        <a:t>Can handle non-linearly separable problems</a:t>
                      </a:r>
                      <a:endParaRPr lang="en-US"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2616398939"/>
                  </a:ext>
                </a:extLst>
              </a:tr>
              <a:tr h="1171332">
                <a:tc>
                  <a:txBody>
                    <a:bodyPr/>
                    <a:lstStyle/>
                    <a:p>
                      <a:pPr algn="ctr" fontAlgn="ctr"/>
                      <a:r>
                        <a:rPr lang="en-IN" sz="1900" u="none" strike="noStrike">
                          <a:solidFill>
                            <a:schemeClr val="tx1"/>
                          </a:solidFill>
                          <a:effectLst/>
                        </a:rPr>
                        <a:t>Mathematical Formula</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endParaRPr lang="en-IN"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endParaRPr lang="en-IN"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1368913667"/>
                  </a:ext>
                </a:extLst>
              </a:tr>
              <a:tr h="390443">
                <a:tc>
                  <a:txBody>
                    <a:bodyPr/>
                    <a:lstStyle/>
                    <a:p>
                      <a:pPr algn="ctr" fontAlgn="ctr"/>
                      <a:r>
                        <a:rPr lang="en-IN" sz="1900" u="none" strike="noStrike">
                          <a:solidFill>
                            <a:schemeClr val="tx1"/>
                          </a:solidFill>
                          <a:effectLst/>
                        </a:rPr>
                        <a:t>Range of Output</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a:solidFill>
                            <a:schemeClr val="tx1"/>
                          </a:solidFill>
                          <a:effectLst/>
                        </a:rPr>
                        <a:t>0 or 1</a:t>
                      </a:r>
                      <a:endParaRPr lang="en-IN"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dirty="0">
                          <a:solidFill>
                            <a:schemeClr val="tx1"/>
                          </a:solidFill>
                          <a:effectLst/>
                        </a:rPr>
                        <a:t>0 to 1 (real-valued, non-binary output)</a:t>
                      </a:r>
                      <a:endParaRPr lang="en-US"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1984201306"/>
                  </a:ext>
                </a:extLst>
              </a:tr>
              <a:tr h="780887">
                <a:tc>
                  <a:txBody>
                    <a:bodyPr/>
                    <a:lstStyle/>
                    <a:p>
                      <a:pPr algn="ctr" fontAlgn="ctr"/>
                      <a:r>
                        <a:rPr lang="en-IN" sz="1900" u="none" strike="noStrike">
                          <a:solidFill>
                            <a:schemeClr val="tx1"/>
                          </a:solidFill>
                          <a:effectLst/>
                        </a:rPr>
                        <a:t>Gradient Descent</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a:solidFill>
                            <a:schemeClr val="tx1"/>
                          </a:solidFill>
                          <a:effectLst/>
                        </a:rPr>
                        <a:t>Cannot use gradient-based optimization</a:t>
                      </a:r>
                      <a:endParaRPr lang="en-IN"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dirty="0">
                          <a:solidFill>
                            <a:schemeClr val="tx1"/>
                          </a:solidFill>
                          <a:effectLst/>
                        </a:rPr>
                        <a:t>Can use gradient-based optimization (e.g., backpropagation)</a:t>
                      </a:r>
                      <a:endParaRPr lang="en-US"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1816819119"/>
                  </a:ext>
                </a:extLst>
              </a:tr>
              <a:tr h="390443">
                <a:tc>
                  <a:txBody>
                    <a:bodyPr/>
                    <a:lstStyle/>
                    <a:p>
                      <a:pPr algn="ctr" fontAlgn="ctr"/>
                      <a:r>
                        <a:rPr lang="en-IN" sz="1900" u="none" strike="noStrike">
                          <a:solidFill>
                            <a:schemeClr val="tx1"/>
                          </a:solidFill>
                          <a:effectLst/>
                        </a:rPr>
                        <a:t>Weight Update</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a:solidFill>
                            <a:schemeClr val="tx1"/>
                          </a:solidFill>
                          <a:effectLst/>
                        </a:rPr>
                        <a:t>Simple rule based on misclassified points</a:t>
                      </a:r>
                      <a:endParaRPr lang="en-US"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dirty="0">
                          <a:solidFill>
                            <a:schemeClr val="tx1"/>
                          </a:solidFill>
                          <a:effectLst/>
                        </a:rPr>
                        <a:t>Uses derivatives for weight updates</a:t>
                      </a:r>
                      <a:endParaRPr lang="en-US"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4002169157"/>
                  </a:ext>
                </a:extLst>
              </a:tr>
              <a:tr h="390443">
                <a:tc>
                  <a:txBody>
                    <a:bodyPr/>
                    <a:lstStyle/>
                    <a:p>
                      <a:pPr algn="ctr" fontAlgn="ctr"/>
                      <a:r>
                        <a:rPr lang="en-IN" sz="1900" u="none" strike="noStrike">
                          <a:solidFill>
                            <a:schemeClr val="tx1"/>
                          </a:solidFill>
                          <a:effectLst/>
                        </a:rPr>
                        <a:t>Decision Boundary</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a:solidFill>
                            <a:schemeClr val="tx1"/>
                          </a:solidFill>
                          <a:effectLst/>
                        </a:rPr>
                        <a:t>Creates a hard boundary (linear classifier)</a:t>
                      </a:r>
                      <a:endParaRPr lang="en-US"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dirty="0">
                          <a:solidFill>
                            <a:schemeClr val="tx1"/>
                          </a:solidFill>
                          <a:effectLst/>
                        </a:rPr>
                        <a:t>Creates a soft boundary (nonlinear classifier)</a:t>
                      </a:r>
                      <a:endParaRPr lang="en-US"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4204208914"/>
                  </a:ext>
                </a:extLst>
              </a:tr>
              <a:tr h="390443">
                <a:tc>
                  <a:txBody>
                    <a:bodyPr/>
                    <a:lstStyle/>
                    <a:p>
                      <a:pPr algn="ctr" fontAlgn="ctr"/>
                      <a:r>
                        <a:rPr lang="en-IN" sz="1900" u="none" strike="noStrike">
                          <a:solidFill>
                            <a:schemeClr val="tx1"/>
                          </a:solidFill>
                          <a:effectLst/>
                        </a:rPr>
                        <a:t>Smoothness of Output</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a:solidFill>
                            <a:schemeClr val="tx1"/>
                          </a:solidFill>
                          <a:effectLst/>
                        </a:rPr>
                        <a:t>Non-smooth (discrete steps)</a:t>
                      </a:r>
                      <a:endParaRPr lang="en-IN"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IN" sz="1900" u="none" strike="noStrike" dirty="0">
                          <a:solidFill>
                            <a:schemeClr val="tx1"/>
                          </a:solidFill>
                          <a:effectLst/>
                        </a:rPr>
                        <a:t>Smooth (continuous curve)</a:t>
                      </a:r>
                      <a:endParaRPr lang="en-IN"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1246596841"/>
                  </a:ext>
                </a:extLst>
              </a:tr>
              <a:tr h="780887">
                <a:tc>
                  <a:txBody>
                    <a:bodyPr/>
                    <a:lstStyle/>
                    <a:p>
                      <a:pPr algn="ctr" fontAlgn="ctr"/>
                      <a:r>
                        <a:rPr lang="en-IN" sz="1900" u="none" strike="noStrike">
                          <a:solidFill>
                            <a:schemeClr val="tx1"/>
                          </a:solidFill>
                          <a:effectLst/>
                        </a:rPr>
                        <a:t>Suitability for Complex Problems</a:t>
                      </a:r>
                      <a:endParaRPr lang="en-IN" sz="1900" b="1"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a:solidFill>
                            <a:schemeClr val="tx1"/>
                          </a:solidFill>
                          <a:effectLst/>
                        </a:rPr>
                        <a:t>Not suited for complex or non-linear problems</a:t>
                      </a:r>
                      <a:endParaRPr lang="en-US" sz="1900" b="0" i="0" u="none" strike="noStrike">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tc>
                  <a:txBody>
                    <a:bodyPr/>
                    <a:lstStyle/>
                    <a:p>
                      <a:pPr algn="ctr" fontAlgn="ctr"/>
                      <a:r>
                        <a:rPr lang="en-US" sz="1900" u="none" strike="noStrike" dirty="0">
                          <a:solidFill>
                            <a:schemeClr val="tx1"/>
                          </a:solidFill>
                          <a:effectLst/>
                        </a:rPr>
                        <a:t>Suited for complex and non-linear problems</a:t>
                      </a:r>
                      <a:endParaRPr lang="en-US" sz="19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12152" marR="12152" marT="12152" marB="0" anchor="ctr"/>
                </a:tc>
                <a:extLst>
                  <a:ext uri="{0D108BD9-81ED-4DB2-BD59-A6C34878D82A}">
                    <a16:rowId xmlns:a16="http://schemas.microsoft.com/office/drawing/2014/main" val="1862900522"/>
                  </a:ext>
                </a:extLst>
              </a:tr>
            </a:tbl>
          </a:graphicData>
        </a:graphic>
      </p:graphicFrame>
      <p:pic>
        <p:nvPicPr>
          <p:cNvPr id="10" name="Picture 9">
            <a:extLst>
              <a:ext uri="{FF2B5EF4-FFF2-40B4-BE49-F238E27FC236}">
                <a16:creationId xmlns:a16="http://schemas.microsoft.com/office/drawing/2014/main" id="{304DB61D-1263-4ED2-A3B7-1790B377692C}"/>
              </a:ext>
            </a:extLst>
          </p:cNvPr>
          <p:cNvPicPr>
            <a:picLocks noChangeAspect="1"/>
          </p:cNvPicPr>
          <p:nvPr/>
        </p:nvPicPr>
        <p:blipFill>
          <a:blip r:embed="rId3"/>
          <a:stretch>
            <a:fillRect/>
          </a:stretch>
        </p:blipFill>
        <p:spPr>
          <a:xfrm>
            <a:off x="3599722" y="2564904"/>
            <a:ext cx="3680409" cy="864096"/>
          </a:xfrm>
          <a:prstGeom prst="rect">
            <a:avLst/>
          </a:prstGeom>
        </p:spPr>
      </p:pic>
      <p:pic>
        <p:nvPicPr>
          <p:cNvPr id="14" name="Picture 13">
            <a:extLst>
              <a:ext uri="{FF2B5EF4-FFF2-40B4-BE49-F238E27FC236}">
                <a16:creationId xmlns:a16="http://schemas.microsoft.com/office/drawing/2014/main" id="{DE4D2079-038D-436F-A04F-F20B0598E99A}"/>
              </a:ext>
            </a:extLst>
          </p:cNvPr>
          <p:cNvPicPr>
            <a:picLocks noChangeAspect="1"/>
          </p:cNvPicPr>
          <p:nvPr/>
        </p:nvPicPr>
        <p:blipFill>
          <a:blip r:embed="rId4"/>
          <a:stretch>
            <a:fillRect/>
          </a:stretch>
        </p:blipFill>
        <p:spPr>
          <a:xfrm>
            <a:off x="8304245" y="2490678"/>
            <a:ext cx="2592288" cy="1002061"/>
          </a:xfrm>
          <a:prstGeom prst="rect">
            <a:avLst/>
          </a:prstGeom>
        </p:spPr>
      </p:pic>
    </p:spTree>
    <p:extLst>
      <p:ext uri="{BB962C8B-B14F-4D97-AF65-F5344CB8AC3E}">
        <p14:creationId xmlns:p14="http://schemas.microsoft.com/office/powerpoint/2010/main" val="23432046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3339" y="68627"/>
            <a:ext cx="11809312" cy="576064"/>
          </a:xfrm>
          <a:prstGeom prst="rect">
            <a:avLst/>
          </a:prstGeom>
        </p:spPr>
        <p:txBody>
          <a:bodyPr>
            <a:noAutofit/>
          </a:bodyPr>
          <a:lstStyle/>
          <a:p>
            <a:r>
              <a:rPr lang="en-US" sz="2667" b="1" dirty="0">
                <a:solidFill>
                  <a:srgbClr val="002060"/>
                </a:solidFill>
                <a:latin typeface="Times New Roman" panose="02020603050405020304" pitchFamily="18" charset="0"/>
                <a:cs typeface="Times New Roman" panose="02020603050405020304" pitchFamily="18" charset="0"/>
              </a:rPr>
              <a:t>Numerical for Gate Implementation (OR) Using ANN (2, 2, -1.5)</a:t>
            </a:r>
          </a:p>
        </p:txBody>
      </p:sp>
      <p:pic>
        <p:nvPicPr>
          <p:cNvPr id="5" name="Picture 4">
            <a:extLst>
              <a:ext uri="{FF2B5EF4-FFF2-40B4-BE49-F238E27FC236}">
                <a16:creationId xmlns:a16="http://schemas.microsoft.com/office/drawing/2014/main" id="{FE6B2A4A-C39D-4DD9-961C-92F3B35AE2A4}"/>
              </a:ext>
            </a:extLst>
          </p:cNvPr>
          <p:cNvPicPr>
            <a:picLocks noChangeAspect="1"/>
          </p:cNvPicPr>
          <p:nvPr/>
        </p:nvPicPr>
        <p:blipFill>
          <a:blip r:embed="rId3"/>
          <a:stretch>
            <a:fillRect/>
          </a:stretch>
        </p:blipFill>
        <p:spPr>
          <a:xfrm>
            <a:off x="47328" y="740701"/>
            <a:ext cx="6048672" cy="2688299"/>
          </a:xfrm>
          <a:prstGeom prst="rect">
            <a:avLst/>
          </a:prstGeom>
        </p:spPr>
      </p:pic>
      <p:pic>
        <p:nvPicPr>
          <p:cNvPr id="7" name="Picture 6">
            <a:extLst>
              <a:ext uri="{FF2B5EF4-FFF2-40B4-BE49-F238E27FC236}">
                <a16:creationId xmlns:a16="http://schemas.microsoft.com/office/drawing/2014/main" id="{F184A230-CD51-4447-BE0B-01E220A8EAAE}"/>
              </a:ext>
            </a:extLst>
          </p:cNvPr>
          <p:cNvPicPr>
            <a:picLocks noChangeAspect="1"/>
          </p:cNvPicPr>
          <p:nvPr/>
        </p:nvPicPr>
        <p:blipFill>
          <a:blip r:embed="rId4"/>
          <a:stretch>
            <a:fillRect/>
          </a:stretch>
        </p:blipFill>
        <p:spPr>
          <a:xfrm>
            <a:off x="47328" y="3332989"/>
            <a:ext cx="6048672" cy="3429000"/>
          </a:xfrm>
          <a:prstGeom prst="rect">
            <a:avLst/>
          </a:prstGeom>
        </p:spPr>
      </p:pic>
      <p:pic>
        <p:nvPicPr>
          <p:cNvPr id="9" name="Picture 8">
            <a:extLst>
              <a:ext uri="{FF2B5EF4-FFF2-40B4-BE49-F238E27FC236}">
                <a16:creationId xmlns:a16="http://schemas.microsoft.com/office/drawing/2014/main" id="{8B2A7889-406E-4F9A-8117-02084FB35067}"/>
              </a:ext>
            </a:extLst>
          </p:cNvPr>
          <p:cNvPicPr>
            <a:picLocks noChangeAspect="1"/>
          </p:cNvPicPr>
          <p:nvPr/>
        </p:nvPicPr>
        <p:blipFill>
          <a:blip r:embed="rId5"/>
          <a:stretch>
            <a:fillRect/>
          </a:stretch>
        </p:blipFill>
        <p:spPr>
          <a:xfrm>
            <a:off x="6096000" y="1028734"/>
            <a:ext cx="6048672" cy="3936437"/>
          </a:xfrm>
          <a:prstGeom prst="rect">
            <a:avLst/>
          </a:prstGeom>
        </p:spPr>
      </p:pic>
      <p:pic>
        <p:nvPicPr>
          <p:cNvPr id="11" name="Picture 10">
            <a:extLst>
              <a:ext uri="{FF2B5EF4-FFF2-40B4-BE49-F238E27FC236}">
                <a16:creationId xmlns:a16="http://schemas.microsoft.com/office/drawing/2014/main" id="{56071C9F-7245-405A-A844-C4CFED5AF765}"/>
              </a:ext>
            </a:extLst>
          </p:cNvPr>
          <p:cNvPicPr>
            <a:picLocks noChangeAspect="1"/>
          </p:cNvPicPr>
          <p:nvPr/>
        </p:nvPicPr>
        <p:blipFill>
          <a:blip r:embed="rId6"/>
          <a:stretch>
            <a:fillRect/>
          </a:stretch>
        </p:blipFill>
        <p:spPr>
          <a:xfrm>
            <a:off x="5711957" y="4965171"/>
            <a:ext cx="6432715" cy="1773871"/>
          </a:xfrm>
          <a:prstGeom prst="rect">
            <a:avLst/>
          </a:prstGeom>
        </p:spPr>
      </p:pic>
    </p:spTree>
    <p:extLst>
      <p:ext uri="{BB962C8B-B14F-4D97-AF65-F5344CB8AC3E}">
        <p14:creationId xmlns:p14="http://schemas.microsoft.com/office/powerpoint/2010/main" val="39086327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39350" y="164639"/>
            <a:ext cx="11425269" cy="576064"/>
          </a:xfrm>
          <a:prstGeom prst="rect">
            <a:avLst/>
          </a:prstGeom>
        </p:spPr>
        <p:txBody>
          <a:bodyPr>
            <a:normAutofit/>
          </a:bodyPr>
          <a:lstStyle/>
          <a:p>
            <a:r>
              <a:rPr lang="en-US" sz="3200" b="1" dirty="0">
                <a:solidFill>
                  <a:srgbClr val="002060"/>
                </a:solidFill>
                <a:latin typeface="Times New Roman" panose="02020603050405020304" pitchFamily="18" charset="0"/>
                <a:cs typeface="Times New Roman" panose="02020603050405020304" pitchFamily="18" charset="0"/>
              </a:rPr>
              <a:t>Numerical for Gate Implementation (AND) Using ANN (2, 2, -3)</a:t>
            </a:r>
          </a:p>
        </p:txBody>
      </p:sp>
      <p:pic>
        <p:nvPicPr>
          <p:cNvPr id="4" name="Picture 3">
            <a:extLst>
              <a:ext uri="{FF2B5EF4-FFF2-40B4-BE49-F238E27FC236}">
                <a16:creationId xmlns:a16="http://schemas.microsoft.com/office/drawing/2014/main" id="{C383A037-1DF4-4693-9F26-BAD0F34BA9C3}"/>
              </a:ext>
            </a:extLst>
          </p:cNvPr>
          <p:cNvPicPr>
            <a:picLocks noChangeAspect="1"/>
          </p:cNvPicPr>
          <p:nvPr/>
        </p:nvPicPr>
        <p:blipFill>
          <a:blip r:embed="rId3"/>
          <a:stretch>
            <a:fillRect/>
          </a:stretch>
        </p:blipFill>
        <p:spPr>
          <a:xfrm>
            <a:off x="143339" y="740702"/>
            <a:ext cx="6432715" cy="2496277"/>
          </a:xfrm>
          <a:prstGeom prst="rect">
            <a:avLst/>
          </a:prstGeom>
        </p:spPr>
      </p:pic>
      <p:pic>
        <p:nvPicPr>
          <p:cNvPr id="10" name="Picture 9">
            <a:extLst>
              <a:ext uri="{FF2B5EF4-FFF2-40B4-BE49-F238E27FC236}">
                <a16:creationId xmlns:a16="http://schemas.microsoft.com/office/drawing/2014/main" id="{C8F90579-A967-4155-9C7E-30003921FB8C}"/>
              </a:ext>
            </a:extLst>
          </p:cNvPr>
          <p:cNvPicPr>
            <a:picLocks noChangeAspect="1"/>
          </p:cNvPicPr>
          <p:nvPr/>
        </p:nvPicPr>
        <p:blipFill>
          <a:blip r:embed="rId4"/>
          <a:stretch>
            <a:fillRect/>
          </a:stretch>
        </p:blipFill>
        <p:spPr>
          <a:xfrm>
            <a:off x="143339" y="3236979"/>
            <a:ext cx="5180576" cy="3360373"/>
          </a:xfrm>
          <a:prstGeom prst="rect">
            <a:avLst/>
          </a:prstGeom>
        </p:spPr>
      </p:pic>
      <p:pic>
        <p:nvPicPr>
          <p:cNvPr id="11" name="Picture 10">
            <a:extLst>
              <a:ext uri="{FF2B5EF4-FFF2-40B4-BE49-F238E27FC236}">
                <a16:creationId xmlns:a16="http://schemas.microsoft.com/office/drawing/2014/main" id="{E0A923F2-CB48-4436-951A-D813C0734DAA}"/>
              </a:ext>
            </a:extLst>
          </p:cNvPr>
          <p:cNvPicPr>
            <a:picLocks noChangeAspect="1"/>
          </p:cNvPicPr>
          <p:nvPr/>
        </p:nvPicPr>
        <p:blipFill>
          <a:blip r:embed="rId5"/>
          <a:stretch>
            <a:fillRect/>
          </a:stretch>
        </p:blipFill>
        <p:spPr>
          <a:xfrm>
            <a:off x="6864085" y="960647"/>
            <a:ext cx="4968787" cy="2114288"/>
          </a:xfrm>
          <a:prstGeom prst="rect">
            <a:avLst/>
          </a:prstGeom>
        </p:spPr>
      </p:pic>
      <p:pic>
        <p:nvPicPr>
          <p:cNvPr id="12" name="Picture 11">
            <a:extLst>
              <a:ext uri="{FF2B5EF4-FFF2-40B4-BE49-F238E27FC236}">
                <a16:creationId xmlns:a16="http://schemas.microsoft.com/office/drawing/2014/main" id="{DE26E312-AE19-4B45-AB7F-0EA0C2E45C8A}"/>
              </a:ext>
            </a:extLst>
          </p:cNvPr>
          <p:cNvPicPr>
            <a:picLocks noChangeAspect="1"/>
          </p:cNvPicPr>
          <p:nvPr/>
        </p:nvPicPr>
        <p:blipFill>
          <a:blip r:embed="rId6"/>
          <a:stretch>
            <a:fillRect/>
          </a:stretch>
        </p:blipFill>
        <p:spPr>
          <a:xfrm>
            <a:off x="6576053" y="3087120"/>
            <a:ext cx="5472608" cy="3606241"/>
          </a:xfrm>
          <a:prstGeom prst="rect">
            <a:avLst/>
          </a:prstGeom>
        </p:spPr>
      </p:pic>
    </p:spTree>
    <p:extLst>
      <p:ext uri="{BB962C8B-B14F-4D97-AF65-F5344CB8AC3E}">
        <p14:creationId xmlns:p14="http://schemas.microsoft.com/office/powerpoint/2010/main" val="3538391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165109B-7036-4613-93D4-579E77F6EF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sp>
        <p:nvSpPr>
          <p:cNvPr id="2" name="Title 1"/>
          <p:cNvSpPr>
            <a:spLocks noGrp="1"/>
          </p:cNvSpPr>
          <p:nvPr>
            <p:ph type="title" idx="4294967295"/>
          </p:nvPr>
        </p:nvSpPr>
        <p:spPr>
          <a:xfrm>
            <a:off x="239349" y="858981"/>
            <a:ext cx="4320480" cy="5354328"/>
          </a:xfrm>
          <a:prstGeom prst="rect">
            <a:avLst/>
          </a:prstGeom>
        </p:spPr>
        <p:txBody>
          <a:bodyPr vert="horz" lIns="121920" tIns="60960" rIns="121920" bIns="60960" rtlCol="0" anchor="ctr">
            <a:normAutofit/>
          </a:bodyPr>
          <a:lstStyle/>
          <a:p>
            <a:pPr defTabSz="1219170"/>
            <a:r>
              <a:rPr lang="en-US" sz="3600" b="1" dirty="0">
                <a:latin typeface="Times New Roman" panose="02020603050405020304" pitchFamily="18" charset="0"/>
                <a:cs typeface="Times New Roman" panose="02020603050405020304" pitchFamily="18" charset="0"/>
              </a:rPr>
              <a:t>Numerical for Gate Implementation (NOR, NAND) Using ANN</a:t>
            </a:r>
          </a:p>
        </p:txBody>
      </p:sp>
      <p:sp useBgFill="1">
        <p:nvSpPr>
          <p:cNvPr id="11" name="Rectangle 10">
            <a:extLst>
              <a:ext uri="{FF2B5EF4-FFF2-40B4-BE49-F238E27FC236}">
                <a16:creationId xmlns:a16="http://schemas.microsoft.com/office/drawing/2014/main" id="{43E8FEA2-54EE-4F84-B5DB-A055A7D80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36707" y="0"/>
            <a:ext cx="7455293" cy="6858000"/>
          </a:xfrm>
          <a:prstGeom prst="rect">
            <a:avLst/>
          </a:prstGeom>
          <a:ln>
            <a:noFill/>
          </a:ln>
          <a:effectLst>
            <a:outerShdw blurRad="317500" dist="228600" dir="798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en-US" sz="2400">
              <a:solidFill>
                <a:prstClr val="white"/>
              </a:solidFill>
              <a:latin typeface="Calibri" panose="020F0502020204030204"/>
            </a:endParaRPr>
          </a:p>
        </p:txBody>
      </p:sp>
      <p:graphicFrame>
        <p:nvGraphicFramePr>
          <p:cNvPr id="5" name="TextBox 2">
            <a:extLst>
              <a:ext uri="{FF2B5EF4-FFF2-40B4-BE49-F238E27FC236}">
                <a16:creationId xmlns:a16="http://schemas.microsoft.com/office/drawing/2014/main" id="{A03D77C5-E8A7-F2D6-0640-09C8C13D9198}"/>
              </a:ext>
            </a:extLst>
          </p:cNvPr>
          <p:cNvGraphicFramePr/>
          <p:nvPr/>
        </p:nvGraphicFramePr>
        <p:xfrm>
          <a:off x="4799179" y="260648"/>
          <a:ext cx="7249483" cy="64327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831821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2688</TotalTime>
  <Words>1884</Words>
  <Application>Microsoft Office PowerPoint</Application>
  <PresentationFormat>Widescreen</PresentationFormat>
  <Paragraphs>156</Paragraphs>
  <Slides>20</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Calibri Light</vt:lpstr>
      <vt:lpstr>Cambria</vt:lpstr>
      <vt:lpstr>Times New Roman</vt:lpstr>
      <vt:lpstr>Wingdings</vt:lpstr>
      <vt:lpstr>1_Office Theme</vt:lpstr>
      <vt:lpstr>PowerPoint Presentation</vt:lpstr>
      <vt:lpstr>Artificial Neural Networks </vt:lpstr>
      <vt:lpstr>PowerPoint Presentation</vt:lpstr>
      <vt:lpstr>PowerPoint Presentation</vt:lpstr>
      <vt:lpstr>PowerPoint Presentation</vt:lpstr>
      <vt:lpstr>Perceptron Learning Model</vt:lpstr>
      <vt:lpstr>PowerPoint Presentation</vt:lpstr>
      <vt:lpstr>PowerPoint Presentation</vt:lpstr>
      <vt:lpstr>PowerPoint Presentation</vt:lpstr>
      <vt:lpstr>Why Bias?</vt:lpstr>
      <vt:lpstr>Why Bias?</vt:lpstr>
      <vt:lpstr>Perceptron Limitation</vt:lpstr>
      <vt:lpstr>Perceptron Limitation</vt:lpstr>
      <vt:lpstr>Sigmoid Neuron</vt:lpstr>
      <vt:lpstr>Similarity b/w Perceptron &amp; Sigmoid Neuron</vt:lpstr>
      <vt:lpstr>Algebraic Form of Sigmoid &amp; Perceptron Functions</vt:lpstr>
      <vt:lpstr>Difference between Sigmoid &amp; Perceptron Functions</vt:lpstr>
      <vt:lpstr>Numerical for Gate Implementation (OR) Using ANN (2, 2, -1.5)</vt:lpstr>
      <vt:lpstr>Numerical for Gate Implementation (AND) Using ANN (2, 2, -3)</vt:lpstr>
      <vt:lpstr>Numerical for Gate Implementation (NOR, NAND) Using ANN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Ishan Budhiraja</dc:creator>
  <cp:lastModifiedBy>Ishan Budhiraja</cp:lastModifiedBy>
  <cp:revision>1</cp:revision>
  <dcterms:created xsi:type="dcterms:W3CDTF">2025-09-07T13:19:00Z</dcterms:created>
  <dcterms:modified xsi:type="dcterms:W3CDTF">2025-09-09T10:07:08Z</dcterms:modified>
</cp:coreProperties>
</file>