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6" r:id="rId3"/>
    <p:sldId id="901" r:id="rId4"/>
    <p:sldId id="501" r:id="rId5"/>
    <p:sldId id="502" r:id="rId6"/>
    <p:sldId id="902" r:id="rId7"/>
    <p:sldId id="505" r:id="rId8"/>
    <p:sldId id="905" r:id="rId9"/>
    <p:sldId id="906" r:id="rId10"/>
    <p:sldId id="888" r:id="rId11"/>
    <p:sldId id="907" r:id="rId12"/>
    <p:sldId id="908" r:id="rId13"/>
    <p:sldId id="916" r:id="rId14"/>
    <p:sldId id="918" r:id="rId15"/>
    <p:sldId id="507" r:id="rId16"/>
    <p:sldId id="909" r:id="rId17"/>
    <p:sldId id="911" r:id="rId18"/>
    <p:sldId id="912" r:id="rId19"/>
    <p:sldId id="913" r:id="rId20"/>
    <p:sldId id="914" r:id="rId21"/>
    <p:sldId id="915" r:id="rId22"/>
    <p:sldId id="910" r:id="rId23"/>
    <p:sldId id="511" r:id="rId24"/>
    <p:sldId id="512" r:id="rId25"/>
    <p:sldId id="519" r:id="rId26"/>
    <p:sldId id="522" r:id="rId27"/>
    <p:sldId id="513" r:id="rId28"/>
    <p:sldId id="514" r:id="rId29"/>
    <p:sldId id="515" r:id="rId30"/>
    <p:sldId id="516" r:id="rId31"/>
    <p:sldId id="51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4.w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0:24.586"/>
    </inkml:context>
    <inkml:brush xml:id="br0">
      <inkml:brushProperty name="width" value="0.05" units="cm"/>
      <inkml:brushProperty name="height" value="0.05" units="cm"/>
      <inkml:brushProperty name="color" value="#5B2D90"/>
    </inkml:brush>
  </inkml:definitions>
  <inkml:trace contextRef="#ctx0" brushRef="#br0">1 1 144,'0'0'224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2:50.271"/>
    </inkml:context>
    <inkml:brush xml:id="br0">
      <inkml:brushProperty name="width" value="0.05" units="cm"/>
      <inkml:brushProperty name="height" value="0.05" units="cm"/>
      <inkml:brushProperty name="color" value="#5B2D90"/>
    </inkml:brush>
  </inkml:definitions>
  <inkml:trace contextRef="#ctx0" brushRef="#br0">25 133 16,'0'0'4050,"3"-124"-3506,-3 118-144,0 3-400,-27 3-1248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4.739"/>
    </inkml:context>
    <inkml:brush xml:id="br0">
      <inkml:brushProperty name="width" value="0.05" units="cm"/>
      <inkml:brushProperty name="height" value="0.05" units="cm"/>
      <inkml:brushProperty name="color" value="#5B2D90"/>
    </inkml:brush>
  </inkml:definitions>
  <inkml:trace contextRef="#ctx0" brushRef="#br0">6 65 1713,'0'0'12691,"-1"-10"-11539,-2-34-252,2 33 60,6 78-885,-7 113-1,-1-62-15,3 34 240,0-150-235,0-21 315,0-4-360,0 1-1,1 0 1,2 0 0,1 0 0,0 1 0,3 0 0,-2-1 0,3 1-1,0 1 1,1-1 0,1 2 0,0-1 0,2 1 0,24-29 0,-28 38-18,50-57 47,-56 63-44,1 1-1,0 1 1,-1-1 0,2 0 0,-1 2 0,1-2-1,-1 1 1,1 0 0,-2 1 0,2-2-1,0 2 1,0 0 0,0 1 0,-1-2 0,1 1-1,0 1 1,8-1 0,-8 2 7,0 2-1,0-2 1,-1 2 0,1-1 0,-2 0-1,2 0 1,-1 2 0,1-1-1,-1 0 1,-1-1 0,1 2 0,0-1-1,-1 1 1,0 0 0,0-1 0,0 1-1,2 5 1,28 72 196,-19-27-200,-2 0 0,-2 1 0,3 100 0,-9-106-571,-3-42 181,5 30-897,-5-36 956,0 1 0,0-1 0,0 0 0,1 1 0,-1-1 0,0 0 0,2-1 0,-2 2 0,1-1 0,-1 0 0,1 1 0,1-2 0,-2 1 0,1 0 0,-1 1 0,1-2 0,1 1 0,-1-1 0,0 1 0,-1-1 0,2 2 0,-1-2 0,0 1 0,1-1 0,0 1 0,16-1-7002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5.318"/>
    </inkml:context>
    <inkml:brush xml:id="br0">
      <inkml:brushProperty name="width" value="0.05" units="cm"/>
      <inkml:brushProperty name="height" value="0.05" units="cm"/>
      <inkml:brushProperty name="color" value="#5B2D90"/>
    </inkml:brush>
  </inkml:definitions>
  <inkml:trace contextRef="#ctx0" brushRef="#br0">40 381 3490,'0'0'10346,"24"3"-9629,188 9 244,-208-12-975,-1 0 1,-1 0-1,2 0 1,-1-1-1,1 1 1,-1-2-1,-1 1 1,2 1-1,-1-1 1,0-1-1,-1 1 1,1-2-1,0 2 1,-1 0-1,1-2 1,0 2-1,-1-2 1,1 2-1,-2-2 1,2 0-1,-2 1 1,2-1-1,-2 0 1,1 1-1,-1-1 1,0 0-1,1-1 1,-1 2-1,0-1 1,1-1-1,-2 1 1,1 1-1,-1-2 1,0 1-1,0 0 1,0-1-1,0 2 1,0-2-1,0 1 1,-1-1-1,1 1 1,-2 1-1,2-2 1,-1 1-1,0 0 1,-1 1-1,1-1 1,0-1-1,-5-1 1,2-2-112,-1 2 1,0-1 0,-1 1-1,0 0 1,0-1-1,0 2 1,-1 0 0,0 0-1,1 0 1,-1 0-1,-1 2 1,1-1 0,-1 0-1,2 1 1,-2 0-1,0 1 1,-15-2 0,15 2 174,0 0 0,0 1 0,-1 0 0,1 0 0,0 0 0,0 0 0,0 1 0,0 0 0,-2 2 0,2-2 0,2 2 0,-2 0 0,0 1 0,0 0 0,1-2 0,-1 4 0,-5 3 0,6-1 106,2-1 0,-2 1 1,3 1-1,-1-1 1,1 0-1,0 1 0,0 1 1,0-1-1,1 0 1,2 1-1,-2-1 0,2 0 1,-1 1-1,1 0 1,1 12-1,0-9-56,0-1 1,1 0-1,1 0 0,-1 0 0,2 1 1,1-1-1,-2-1 0,2 1 0,2 0 1,-2-1-1,12 17 0,-7-15-84,2 0-1,-2-1 0,3 0 0,-1-1 1,1 0-1,1-1 0,0 0 1,1-1-1,-1-1 0,2 0 0,-2 0 1,2-1-1,1-2 0,-2 0 1,2 1-1,0-2 0,-1-2 0,1 1 1,0-2-1,1 1 0,-1-1 1,0-1-1,0-1 0,0-1 0,18-4 1,-24 2-198,1 0 1,0-2-1,-2 0 1,2 0 0,-2 0-1,0-1 1,1-1-1,-2 1 1,0-1 0,0-1-1,0 1 1,-2-1-1,1-1 1,0 1 0,-2 0-1,0-2 1,7-16-1,0 1-1224,-2-1 0,-1-1 0,-1 1 0,-1-2 0,5-52 0,-8 29-1143,-3-71 0,-16 38 3565,13 73 54,-2 0 1,-2 0-1,1 1 1,-11-21-1,11 60 6544,3 137-5303,2-159-2266,6 112 1421,-12 125 1,4-207-1935,-4 1 0,1-1 1,-3-1-1,-1 1 1,-3-1-1,0-1 0,-30 56 1,4-26-5461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5.659"/>
    </inkml:context>
    <inkml:brush xml:id="br0">
      <inkml:brushProperty name="width" value="0.05" units="cm"/>
      <inkml:brushProperty name="height" value="0.05" units="cm"/>
      <inkml:brushProperty name="color" value="#5B2D90"/>
    </inkml:brush>
  </inkml:definitions>
  <inkml:trace contextRef="#ctx0" brushRef="#br0">0 149 9204,'0'0'9749,"91"-132"-9045,-41 120-624,16 7-80,-5 5-736,-10 3-2514,-11 15-2737,-19 5-3777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6.789"/>
    </inkml:context>
    <inkml:brush xml:id="br0">
      <inkml:brushProperty name="width" value="0.05" units="cm"/>
      <inkml:brushProperty name="height" value="0.05" units="cm"/>
      <inkml:brushProperty name="color" value="#5B2D90"/>
    </inkml:brush>
  </inkml:definitions>
  <inkml:trace contextRef="#ctx0" brushRef="#br0">3 440 2113,'0'0'13099,"-3"-4"-12482,6-7-358,17 6 15,50 6 241,-54 1-452,-1-1 0,1-1 0,0 0 1,-1-1-1,17-5 0,-27 4-80,2-2 0,-2 0 0,0 0 0,2 0 0,-2-2 0,-1 2 0,2-1 0,-2 0 0,1-1 0,-1 1 0,0-2 0,0 2 0,-1-2 0,-1 2 0,2-2 0,-1 1 0,-2-1 0,2 0 0,-2 1-1,1-1 1,0-12 0,1-2-297,-2 0 0,1-1 0,-2 1 0,0 0-1,-8-42 1,6 54 348,0-1 0,-1 1 0,-1-2-1,1 2 1,-1 0 0,-1 1 0,1-2 0,-1 2-1,-1-1 1,0 1 0,-8-8 0,14 16-30,0 0 0,-1 0 0,1 0 0,0 0 0,-1 0 0,1 0 0,0 0 0,0 0 0,-2 0 0,2 0 0,0 0 0,0 0 1,-1 0-1,1 1 0,0-1 0,-1 0 0,1 0 0,0 0 0,0 0 0,-2 0 0,2 2 0,0-2 0,0 0 0,0 0 0,-1 0 0,1 0 0,0 1 0,0-1 1,0 0-1,0 0 0,-1 1 0,1-1 0,0 0 0,0 0 0,0 2 0,0-2 0,0 0 0,0 1 0,0-1 0,0 0 0,0 0 0,0 1 0,0-1 0,-15 43 137,3 0 0,1 1 0,-9 77 0,2 144 815,15-203-885,-4 248 65,10-320-104,0-1 1,1 0 0,0 1 0,0-1 0,1 2-1,6-11 1,-1-2-41,-4 12-8,59-112-87,-57 110 94,0 0 0,0 2 1,1-1-1,1 0 0,-1 2 0,2 0 0,19-15 1,-27 21 9,0 2 0,-1-1-1,1 0 1,0 0 0,-1 1 0,1 0 0,0-1 0,1 2 0,-2-1 0,1 0 0,1 1 0,-1-2 0,-1 2 0,2 0 0,-1 0 0,0 0 0,1 0 0,-2 0 0,1 2 0,1-2 0,3 2 0,-5 0 5,1-1 1,0 2-1,-1-2 1,1 2-1,-2-1 1,2 0-1,0 0 1,-2 1-1,2 0 1,-2-1-1,0 2 1,1-1-1,0 0 1,-2-1-1,2 2 1,0 4-1,4 14 23,-2-1-1,-2 0 0,1 2 0,-3 33 0,0-51-34,0 26-275,-3 136 254,-10-61-6430,8-76-557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7.221"/>
    </inkml:context>
    <inkml:brush xml:id="br0">
      <inkml:brushProperty name="width" value="0.05" units="cm"/>
      <inkml:brushProperty name="height" value="0.05" units="cm"/>
      <inkml:brushProperty name="color" value="#5B2D90"/>
    </inkml:brush>
  </inkml:definitions>
  <inkml:trace contextRef="#ctx0" brushRef="#br0">1 191 0,'0'0'7918,"11"-16"-6755,1 0-669,1 1 0,-1-1-1,3 1 1,-1 2-1,1 0 1,29-19-1,-33 24-156,-1 1 0,2 0-1,-1 2 1,1 0 0,0-1-1,0 2 1,1 0 0,-1 2-1,0-1 1,15-1-1,-26 5-330,1-1 0,-1 0-1,2 2 1,-2-2-1,0 1 1,1 0-1,-1-1 1,0 2 0,1-1-1,-1-1 1,0 1-1,1 1 1,-1-1-1,0 0 1,1 1 0,-2-1-1,1 0 1,0 1-1,-1-1 1,2 0-1,-2 1 1,1 0 0,-1 0-1,1-1 1,-1 0-1,0 1 1,2 0 0,-2 0-1,0-1 1,0 0-1,0 2 1,0 1-1,-2 65-29,2-61 38,-2 6-10,0-2-1,0 1 1,-1-1 0,-1 0 0,0 0-1,-1 0 1,-1 0 0,1 0 0,-12 16-1,-10 9 10,-44 47 1,-17 26 138,88-110-151,-1 1 1,0-1-1,1 1 1,-2-1 0,2 2-1,-1-1 1,1-1-1,-1 1 1,1 1-1,-2-1 1,2-1-1,0 1 1,-1 1-1,1-1 1,0 0-1,-1-1 1,1 2-1,0-1 1,0 0-1,0 1 1,0-1-1,0 0 1,0-1-1,0 2 1,0-1-1,0 0 1,1 1-1,-1-1 1,0-1-1,0 1 1,1 1-1,-1-1 1,2 0-1,38 5 333,-28-6-191,52-6 29,0 0-1,-2-5 1,92-25-1,-38 8-3007,-44 11-2343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7.621"/>
    </inkml:context>
    <inkml:brush xml:id="br0">
      <inkml:brushProperty name="width" value="0.05" units="cm"/>
      <inkml:brushProperty name="height" value="0.05" units="cm"/>
      <inkml:brushProperty name="color" value="#5B2D90"/>
    </inkml:brush>
  </inkml:definitions>
  <inkml:trace contextRef="#ctx0" brushRef="#br0">1 49 1585,'0'0'16503,"160"-48"-16711,-115 48-2369,-23 15-4098</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8.022"/>
    </inkml:context>
    <inkml:brush xml:id="br0">
      <inkml:brushProperty name="width" value="0.05" units="cm"/>
      <inkml:brushProperty name="height" value="0.05" units="cm"/>
      <inkml:brushProperty name="color" value="#5B2D90"/>
    </inkml:brush>
  </inkml:definitions>
  <inkml:trace contextRef="#ctx0" brushRef="#br0">0 54 3458,'0'0'15879,"137"-32"-15879,-65 26-224,-5-2-2658,-6 1-4113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8.993"/>
    </inkml:context>
    <inkml:brush xml:id="br0">
      <inkml:brushProperty name="width" value="0.05" units="cm"/>
      <inkml:brushProperty name="height" value="0.05" units="cm"/>
      <inkml:brushProperty name="color" value="#5B2D90"/>
    </inkml:brush>
  </inkml:definitions>
  <inkml:trace contextRef="#ctx0" brushRef="#br0">69 144 16,'0'0'9764,"-4"-16"-8080,-3 1-1126,5 11-281,-1-1 0,2-1-1,-2 1 1,2 0-1,-1-1 1,1 1-1,0 0 1,1-1 0,-2-8-1,2 14-211,0 0 1,0-2-1,-1 2 0,1 0 0,0 0 1,0 0-1,0 0 0,-1-1 1,1 1-1,0 0 0,0 0 0,-2 0 1,2 0-1,0 0 0,0 0 0,-1 0 1,1 0-1,0 0 0,0 0 0,-1 0 1,1 0-1,0 0 0,0 0 1,-2 0-1,2 0 0,0 0 0,0 0 1,-1 0-1,1 0 0,0 0 0,0 0 1,0 1-1,-1-1 0,1 0 0,0 0 1,0 0-1,0 0 0,-2 2 1,2-2-1,0 0 0,0 0 0,0 0 1,0 1-1,-1-1 0,1 0 0,0 0 1,0 0-1,0 1 0,0-1 0,0 0 1,0 0-1,0 2 0,0-2 1,0 0-1,0 1 0,-9 34 34,2-1 0,2 2-1,1-1 1,1 1 0,3 0-1,7 68 1,-6-84-88,3-1 0,0-1-1,0 1 1,3 0 0,-2-1 0,3 0-1,11 19 1,-18-32-30,2 1 0,-1-1-1,2 0 1,-1 1 0,1-2-1,-1 1 1,1-1 0,0 0 0,0 0-1,0 0 1,1 0 0,-1 0 0,1-1-1,1 1 1,-1-2 0,0 1 0,1 0-1,-1-2 1,0 2 0,1-2-1,-1 0 1,2 1 0,-2-1 0,0-1-1,2 1 1,-2-1 0,11-1 0,-12 0-12,2-2 1,-2 2 0,0-2 0,0 0 0,0-1 0,0 2 0,0-1 0,-2-1-1,2 1 1,-1-1 0,1 0 0,-1 0 0,-1 0 0,1 0 0,0 0 0,-2-1 0,2 1-1,1-9 1,30-95-967,-30 96 808,18-68-656,-12 133 228,-8-45 607,0 1 0,1-1 0,0 2 0,-1-2 0,1 0 0,1 0 0,0 0 0,1 0 0,-1 0 0,2-2 0,-1 2 0,0-1 0,9 6 0,-10-10 1,-2 0 1,2-1 0,0 1-1,0 0 1,0-2-1,0 2 1,0-2 0,0 0-1,0 1 1,0-1 0,2 0-1,-2 1 1,0-2-1,0 0 1,1 0 0,-1 0-1,1 0 1,-1 0-1,0 0 1,0-2 0,2 1-1,-2 1 1,0-1 0,0-2-1,0 2 1,0-1-1,0 0 1,0 0 0,5-3-1,-1-2 14,0-1 1,-1 2-1,1-2 0,-2 0 0,1 0 0,0 0 0,-2 0 0,0-2 0,1 1 1,-1 0-1,-1-1 0,0 0 0,-1 0 0,1 0 0,-2 0 0,0 0 1,-1-1-1,2-12 0,1-21 28,-2-1 0,-6-82 1,-12 49 5,15 75-56,1 0 1,-1 1-1,1-1 0,-2 0 1,1 1-1,0-1 0,-1 0 1,1 2-1,0-2 0,-1 1 1,0 0-1,0 0 0,1 0 1,-2 0-1,2 0 0,-2 1 1,1 0-1,0-1 0,0 1 1,-1 0-1,0-1 0,1 1 1,0 0-1,0 1 0,-1-2 0,-4 1 1,6 1-93,0 1 1,-1-1 0,1 0-1,0 2 1,1-2-1,-2 1 1,1-1-1,0 1 1,1-1 0,-2 2-1,1-2 1,1 1-1,-1 0 1,-1-1 0,2 2-1,-1-1 1,1 0-1,-1-1 1,1 2-1,0-1 1,-2 0 0,2 1-1,0-1 1,0 0-1,-1-1 1,1 2-1,0-1 1,0 0 0,0 1-1,0 2 1,-1 49-2923,2-40 1883,-1 49-3654</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19.626"/>
    </inkml:context>
    <inkml:brush xml:id="br0">
      <inkml:brushProperty name="width" value="0.05" units="cm"/>
      <inkml:brushProperty name="height" value="0.05" units="cm"/>
      <inkml:brushProperty name="color" value="#5B2D90"/>
    </inkml:brush>
  </inkml:definitions>
  <inkml:trace contextRef="#ctx0" brushRef="#br0">84 41 1761,'0'0'9076,"0"-7"-8121,0-19-277,0 19-318,5 104 9860,-1-77-10350,-1 0 1,-2-1-1,1 1 1,-2 0-1,-2 0 1,1 0-1,-2 0 0,-1-1 1,0 1-1,-1-2 1,-8 22-1,-21 16-2831,1-8-1823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0.359"/>
    </inkml:context>
    <inkml:brush xml:id="br0">
      <inkml:brushProperty name="width" value="0.05" units="cm"/>
      <inkml:brushProperty name="height" value="0.05" units="cm"/>
      <inkml:brushProperty name="color" value="#5B2D90"/>
    </inkml:brush>
  </inkml:definitions>
  <inkml:trace contextRef="#ctx0" brushRef="#br0">0 0 5539,'0'0'9892,"127"95"-9156,-85-47-159,-2 2-241,0 1-256,-5-11-160,-3-5-400,-3-11-737,-7-18-1664,-12-6-1505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0.713"/>
    </inkml:context>
    <inkml:brush xml:id="br0">
      <inkml:brushProperty name="width" value="0.05" units="cm"/>
      <inkml:brushProperty name="height" value="0.05" units="cm"/>
      <inkml:brushProperty name="color" value="#5B2D90"/>
    </inkml:brush>
  </inkml:definitions>
  <inkml:trace contextRef="#ctx0" brushRef="#br0">401 1 2561,'0'0'17240,"-53"31"-17080,10 41 352,-7 14-127,-6 6-385,-3-2-129,2-9-2432,6-16-1953,19-21-4754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1.133"/>
    </inkml:context>
    <inkml:brush xml:id="br0">
      <inkml:brushProperty name="width" value="0.05" units="cm"/>
      <inkml:brushProperty name="height" value="0.05" units="cm"/>
      <inkml:brushProperty name="color" value="#5B2D90"/>
    </inkml:brush>
  </inkml:definitions>
  <inkml:trace contextRef="#ctx0" brushRef="#br0">0 3 2945,'0'0'11523,"0"0"-11475,1 0 0,-1 0 0,0 0 0,0-2 0,2 2 0,-2 0 0,0 0 0,1 0 0,-1 0-1,0 0 1,0-1 0,1 1 0,-1 0 0,0 0 0,2 0 0,-2 0 0,0 0 0,1 0 0,-1 0 0,0 0 0,1 0 0,-1 0 0,0 0 0,2 1 0,-2-1 0,0 0 0,1 0 0,-1 0 0,0 0 0,1 0 0,-1 2-1,0-2 1,0 0 0,2 0 0,-2 0 0,0 1 0,0-1 0,1 1 0,2 9 146,-2-1-1,0 0 1,1 1 0,-1-1-1,-1 0 1,0 1 0,0-1-1,-3 15 1,1 12 315,2-19-372,1 1 0,0-2 0,1 1 0,0-1 0,2 0 0,0 1 0,10 21 0,-12-34-180,0 1 0,0 0 0,1 1 0,0-2 0,1 0 0,-2 1 0,2-1 0,-1 0 0,1 0-1,0 0 1,0 0 0,1-1 0,-1 1 0,0-2 0,2 1 0,-1 0 0,-1-1 0,1 0 0,1 0 0,-1 0 0,0-1 0,1 0-1,-1 1 1,0-1 0,1-1 0,6 0 0,-8 0-272,0 0 1,0-1-1,0-1 0,0 1 0,0 0 0,0-1 0,0 1 1,0-2-1,0 2 0,0-2 0,-2 1 0,2-1 1,0 0-1,-1 1 0,0-1 0,1 0 0,-2-1 1,1 2-1,0-2 0,-2 0 0,2 1 0,-1-1 0,0 0 1,-1 0-1,2 0 0,-2 0 0,2-8 0,10-47-6015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1.498"/>
    </inkml:context>
    <inkml:brush xml:id="br0">
      <inkml:brushProperty name="width" value="0.05" units="cm"/>
      <inkml:brushProperty name="height" value="0.05" units="cm"/>
      <inkml:brushProperty name="color" value="#5B2D90"/>
    </inkml:brush>
  </inkml:definitions>
  <inkml:trace contextRef="#ctx0" brushRef="#br0">47 7 6419,'0'0'5619,"1"22"-4723,0-2-617,2 0 0,10 36 1,-11-52-236,-1-1 1,2 0-1,-2-1 0,2 1 1,-2 0-1,2-1 1,-1 1-1,1-2 1,0 2-1,-1 0 1,1-2-1,0 2 1,1-2-1,-2 0 0,1 1 1,1-1-1,-1 0 1,1 1-1,-2-2 1,2 1-1,-1-1 1,1 1-1,-1-1 0,1 0 1,4 0-1,-2 0 5,0 0 0,-1 0 0,2-1 0,-2 1 0,0-1 0,2-1 0,-2 1 0,1-2 0,-1 2 0,0-2 0,1 1 0,-1-1 0,6-4-1,-7 5-26,-2-1-1,1-1 0,0 1 0,-1-1 0,1 0 0,0 2 0,-1-2 0,0 0 0,0 0 0,0 0 0,-1 0 0,0-2 0,1 2 1,-1 0-1,-1 0 0,1-1 0,-1 1 0,0 0 0,0-7 0,0 9-26,-1-1 0,1 0 1,-1 1-1,1-1 0,-2 0 0,1 1 0,1-1 0,-1 0 1,-1 2-1,1-2 0,-2 1 0,2-1 0,0 2 1,-1-2-1,0 2 0,0-2 0,0 2 0,-1-1 0,2 0 1,-2 0-1,0 1 0,1 0 0,0-1 0,0 1 1,-1 1-1,0-1 0,1 1 0,-1-2 0,0 2 0,-3-1 1,-4 0-108,1-1 1,0 1-1,-2 1 1,2 0-1,-1 1 1,1-1-1,0 3 1,-2-2-1,-16 7 0,22-6-112,0 0-1,-1 1 1,2 1-1,-1-1 1,1 1-1,-1-2 1,1 2-1,0 0 1,0 0-1,0 2 0,1-2 1,-1 1-1,1-1 1,-1 1-1,2 1 1,-1-1-1,-2 10 1,-10 46-3573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6.658"/>
    </inkml:context>
    <inkml:brush xml:id="br0">
      <inkml:brushProperty name="width" value="0.05" units="cm"/>
      <inkml:brushProperty name="height" value="0.05" units="cm"/>
      <inkml:brushProperty name="color" value="#5B2D90"/>
    </inkml:brush>
  </inkml:definitions>
  <inkml:trace contextRef="#ctx0" brushRef="#br0">120 223 2385,'0'0'7654,"-3"-11"-6853,3 8-781,-12-33 1114,11 35-1027,1 0 1,0-1-1,-1 1 1,-1-2-1,2 2 0,-1 0 1,0-1-1,1 1 1,-2 1-1,1-1 1,0-1-1,-1 1 0,1 0 1,1 1-1,-1-2 1,-1 1-1,0 1 0,0-1 1,1 1-1,0-2 1,-1 2-1,1-1 1,-3 1-1,3 0 45,2-7 22,-1 2 0,1 0 0,1-1 0,-1 1 0,2 0 0,-2-1 0,2 1 0,-1 0 0,1-1 0,0 1 0,1 1 0,-2-1 0,2 1 0,0 0 0,0 0 0,0 0 0,0 0 1,0 0-1,2 1 0,-2-1 0,1 1 0,6-2 0,1-2-168,0 2 0,0 0 0,0-1 0,0 2 0,1 2 0,-1-2 0,1 2 0,-1 0 0,19-1 0,-30 4-8,1-1-1,-1 0 1,0 0 0,1 0-1,-1 2 1,0-2-1,1 0 1,-1 1-1,-1-1 1,1 0-1,1 1 1,-1 1 0,0-2-1,-1 1 1,2-1-1,-1 1 1,-1 1-1,1-2 1,-1 1-1,2 0 1,-1 1 0,-1-1-1,0-1 1,1 1-1,-1 1 1,2-1-1,-2 0 1,0 1-1,0-1 1,1 0 0,-1 1-1,0-1 1,0 2-1,0 51-38,-1-35 51,-1-7-1,1 0 1,-2-1 0,1 1-1,-1 0 1,-1-2 0,0 1 0,0 0-1,-1-1 1,-1 1 0,0 0 0,0-2-1,0 0 1,-2 1 0,0-1 0,0 0-1,0-1 1,0 0 0,-2-1 0,-15 12-1,24-19-12,1 0-1,0 0 1,0 0-1,-2 1 1,2-1-1,0 0 1,0 0-1,-1 0 1,1 1-1,0-1 1,0 0-1,0 0 1,0 2-1,-1-2 1,1 0-1,0 0 1,0 1-1,0-1 1,0 0-1,0 1 1,0-1-1,0 0 1,0 2-1,0-2 1,0 0 0,0 0-1,0 1 1,0-1-1,0 0 1,0 1-1,0-1 1,0 0-1,0 2 1,0-2-1,0 0 1,0 0-1,1 1 1,-1-1-1,0 0 1,0 0-1,0 1 1,0-1-1,1 0 1,-1 0-1,0 0 1,0 2-1,2-2 1,-2 0-1,0 0 1,0 0-1,1 0 1,-1 1-1,0-1 1,0 0-1,1 0 1,1 0-1,34 16-37,-8-3 60,-22-9-20,0-1 0,-1 2 0,0-1 0,-1 0 0,2 2 0,-2-2 1,0 1-1,0 0 0,0 2 0,0-2 0,-2 1 0,2 0 0,-1 0 0,0 0 0,-2 1 0,2-2 0,-2 2 1,0 0-1,1-1 0,-2 1 0,1 0 0,-1-1 0,0 1 0,0 0 0,-1-1 0,1 1 0,-2 0 0,0-1 1,0 1-1,1 0 0,-2-2 0,1 2 0,-1-2 0,-1 2 0,1-2 0,-1 0 0,0 1 0,0-1 1,0 0-1,-1 1 0,1-2 0,-1 1 0,-1-1 0,1 0 0,0 0 0,-1-1 0,0 1 0,0-2 0,0 1 1,0 0-1,0-1 0,-13 2 0,3-1 234,0 0 0,0-2 1,0-1-1,0 0 0,-17-3 1,27 2-121,1 1 1,0-1 0,-1-1 0,1 1 0,0 0 0,1-2-1,-2 2 1,1-2 0,1 0 0,-1 1 0,1-1 0,0 0-1,0-1 1,-2 2 0,4-2 0,-2 0 0,0 0 0,1 0-1,-5-6 1,8 9-295,1 5-510,2 0-1,-2 0 1,2 0 0,0 0 0,-1 0 0,1 0-1,0-1 1,-1 1 0,8 4 0,-2 1-1345,22 34-5891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7.745"/>
    </inkml:context>
    <inkml:brush xml:id="br0">
      <inkml:brushProperty name="width" value="0.05" units="cm"/>
      <inkml:brushProperty name="height" value="0.05" units="cm"/>
      <inkml:brushProperty name="color" value="#5B2D90"/>
    </inkml:brush>
  </inkml:definitions>
  <inkml:trace contextRef="#ctx0" brushRef="#br0">36 92 256,'0'0'7460,"-3"-12"-6305,-6-38-387,9 49-491,0 1-1,0-1 1,0-1 0,0 1-1,0 0 1,0-1-1,0 1 1,0 0 0,-2-1-1,2 1 1,0 0 0,0 1-1,-1-2 1,1 1-1,-1 0 1,1-1 0,-2 2-1,2-1 1,-1 0 0,1-1-1,-1 2 1,-1-1-1,1 1 1,1-1 0,-1-1-1,-1 2 1,0-1-1,-4 13 4559,5 4-5495,1 289 299,0-175-6052,0-81-4722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8.694"/>
    </inkml:context>
    <inkml:brush xml:id="br0">
      <inkml:brushProperty name="width" value="0.05" units="cm"/>
      <inkml:brushProperty name="height" value="0.05" units="cm"/>
      <inkml:brushProperty name="color" value="#5B2D90"/>
    </inkml:brush>
  </inkml:definitions>
  <inkml:trace contextRef="#ctx0" brushRef="#br0">11 138 912,'0'0'18145,"-4"-9"-17110,2 8-1017,2-1 0,-1 1 0,1 0 1,-1-1-1,1 1 0,-2 0 0,2-1 0,0 1 0,0 0 1,-1-1-1,1 1 0,0 0 0,0-1 0,0 1 0,0 0 1,0-1-1,1 1 0,-1 0 0,0-1 0,0 1 1,2 0-1,-2-1 0,0 1 0,1 0 0,-1-1 0,1 1 1,-1 0-1,2-1 0,-1 1 0,-1 1 0,1-1 0,1-1 1,-2 2-1,1-1 0,0 0 0,1 1 0,-1-2 0,0 2 1,1-1-1,0 0 0,10-2 61,0-1 1,-1 3-1,1-2 0,21 2 1,5-3 53,407-18-1440,-441 21 942,21-3-2071,-25 4 2232,2 0-1,-2 0 1,1 0 0,-1 0-1,0-1 1,1 1 0,-1 0-1,0 0 1,2 0-1,-2-2 1,0 2 0,1 0-1,-1-1 1,0 1 0,0 0-1,1 0 1,-1-1 0,0 1-1,0-2 1,0 2 0,2 0-1,-2-1 1,0 1-1,0 0 1,0-1 0,0 1-1,0-2 1,0 2 0,0 0-1,0-1 1,0 1 0,0-1-1,0 1 1,0 0-1,0-2 1,0 2 0,0-1-1,0 1 1,-2 0 0,2-1-1,0-1 1,-12-15-6999</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9.048"/>
    </inkml:context>
    <inkml:brush xml:id="br0">
      <inkml:brushProperty name="width" value="0.05" units="cm"/>
      <inkml:brushProperty name="height" value="0.05" units="cm"/>
      <inkml:brushProperty name="color" value="#5B2D90"/>
    </inkml:brush>
  </inkml:definitions>
  <inkml:trace contextRef="#ctx0" brushRef="#br0">17 1 5539,'0'0'16119,"-16"41"-16055,16 41 992,5 23-95,-2 18-673,-3 10-288,0 2-224,0-10-2529,-3-32-2258,3-22-10372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29.611"/>
    </inkml:context>
    <inkml:brush xml:id="br0">
      <inkml:brushProperty name="width" value="0.05" units="cm"/>
      <inkml:brushProperty name="height" value="0.05" units="cm"/>
      <inkml:brushProperty name="color" value="#5B2D90"/>
    </inkml:brush>
  </inkml:definitions>
  <inkml:trace contextRef="#ctx0" brushRef="#br0">8 209 3922,'0'0'12718,"-1"-12"-11491,1 4-1032,-4-25 253,2 29-311,1 24-66,2 16 186,1 1 0,2 1 0,12 56 0,-12-78-210,0 0 1,1 0-1,2 0 1,-1-1-1,1 0 1,1-1-1,1 1 1,1-2-1,-1 1 0,18 18 1,-26-31-52,0 0 0,-1-1 0,2 2 0,-2-2-1,1 1 1,0-1 0,-1 0 0,2 1 0,-1-1 0,-1 0 0,1 2 0,1-2 0,-1 0-1,0 0 1,-1 1 0,2-1 0,-1 0 0,0 0 0,1 0 0,-2 0 0,1 0 0,0 0-1,1 0 1,-2-1 0,1 1 0,0 0 0,1 0 0,-1-2 0,-1 2 0,1 0 0,1-1 0,-2 1-1,1-1 1,0 1 0,1-3 0,24-29-147,-20 25 124,7-11-55,-2 0-176,-1 2 0,2 2 0,0-1 0,2 0 0,-1 1 0,31-24 0,-43 37 226,2 1 1,-2-1-1,1-1 1,0 2-1,0-1 1,0 0 0,0 1-1,0 0 1,0-2-1,0 2 1,0 0-1,0 0 1,0 0 0,0 0-1,0 0 1,0 0-1,1 0 1,-2 2-1,2-2 1,-2 0 0,2 1-1,-2-1 1,1 1-1,0 1 1,0-2-1,0 1 1,0 0-1,-1 1 1,0-1 0,3 3-1,3 4 6,0 0-1,-1 0 1,0 0-1,-1 1 1,6 11-1,11 18 27,-18-33 7,2 0 1,-2 1-1,1-1 0,0-1 1,1 1-1,-1-1 0,0 0 1,2 0-1,-2 0 1,2-1-1,0 0 0,-1-1 1,1 1-1,0 0 0,-1-2 1,1 2-1,0-3 1,1 1-1,-2 0 0,1-1 1,0 0-1,1 0 0,-2-1 1,1 1-1,1-1 1,-1-1-1,-1 0 0,1 0 1,0 0-1,-1-1 0,1 0 1,-2-1-1,2 2 1,-2-2-1,2 0 0,-2 0 1,1-2-1,-1 2 1,0-1-1,-1 0 0,2-1 1,-2 1-1,0-2 0,0 2 1,0-2-1,2-5 1,2-6 79,-1-1 0,0 0 0,-1-1 0,0 2 1,-2-2-1,-2 0 0,1 0 0,-2 0 1,1-24-1,-2 30-50,-2 0 0,1 0 0,0 0 0,-2 0 0,0 0 0,1 0 0,-4 1 0,2 0 0,-1 1 0,0-2 0,-2 2 0,-1 0 0,-13-20 0,21 31-61,-2-2 0,1 2 1,0 0-1,-1-2 0,1 2 1,-2-1-1,2 1 0,0 0 1,-1-1-1,0 1 0,0 0 1,0 1-1,0-2 0,0 1 1,0 1-1,0-1 1,0 1-1,0-2 0,0 2 1,0 0-1,-1 0 0,-2-1 1,2 2-98,2 1 1,-1-1 0,1 0-1,0 1 1,-2-1-1,2 0 1,-1 1 0,1-1-1,1 0 1,-1 1 0,-1-1-1,1 2 1,1-2-1,-1 0 1,-1 2 0,2-2-1,-1 1 1,1 0 0,-1 4-1,-3 14-1345,1 1 1,2-1-1,-1 31 0,2-45 1108,0 80-4340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0.046"/>
    </inkml:context>
    <inkml:brush xml:id="br0">
      <inkml:brushProperty name="width" value="0.05" units="cm"/>
      <inkml:brushProperty name="height" value="0.05" units="cm"/>
      <inkml:brushProperty name="color" value="#5B2D90"/>
    </inkml:brush>
  </inkml:definitions>
  <inkml:trace contextRef="#ctx0" brushRef="#br0">0 1 4802,'0'0'11830,"3"11"-11484,9 78 332,-11-65-559,2 0-1,1 1 1,0-1-1,2 0 1,1 0 0,1-1-1,0 0 1,23 39-1,-31-59-118,1-2-1,0 2 0,1-2 0,-1 2 1,0-2-1,1 1 0,-1 0 0,2 0 1,-2-1-1,0 0 0,2 1 1,-2-1-1,2 0 0,-2 1 0,2-1 1,-2 0-1,2-1 0,0 2 0,-2-2 1,2 1-1,-1-1 0,1 1 1,-2-1-1,6 0 0,-4-1 9,-1 0 1,2 1-1,-1-2 0,0 0 1,-1 0-1,1 1 0,0 0 1,-1-2-1,1 2 0,-2-2 1,2 0-1,0 2 0,-2-2 1,2 1-1,1-6 0,8-11 29,-2-2 0,0 1-1,12-40 1,-19 54-53,10-38 12,-9 28 8,0 0-1,2 2 0,-1-1 0,2 0 0,15-26 1,-22 41 0,0 0 0,0 0 0,0 0 0,0-1 0,0 1 0,0 0 0,0 0 0,0 0 0,2 0-1,-2-2 1,0 2 0,0 0 0,0 0 0,0 0 0,0 0 0,1 0 0,-1 0 0,0-1 0,0 1 0,0 0 0,0 0 0,1 0 0,-1 0 0,0 0 0,0 0 0,0 0 0,2 0 0,-2 0 0,0 0 0,0 0 0,0 0 0,1 0 0,-1 0 0,0 0 0,0 0 0,0 0 0,0 0 0,1 0 0,-1 0 0,0 0 0,0 0 0,0 0 0,2 1 0,-2-1 0,0 0 0,0 0 0,5 16 69,-4 30 32,-1-44-62,-4 176 1021,-1-1-1278,8-64-3053,3-59-2600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0.403"/>
    </inkml:context>
    <inkml:brush xml:id="br0">
      <inkml:brushProperty name="width" value="0.05" units="cm"/>
      <inkml:brushProperty name="height" value="0.05" units="cm"/>
      <inkml:brushProperty name="color" value="#5B2D90"/>
    </inkml:brush>
  </inkml:definitions>
  <inkml:trace contextRef="#ctx0" brushRef="#br0">0 1 8516,'0'0'11557,"156"36"-11029,-81 15-111,-9 3-289,-12 6 0,-5-4-256,-9-5-32,-8-12-913,-5-15-1392,-9-15-849</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0.745"/>
    </inkml:context>
    <inkml:brush xml:id="br0">
      <inkml:brushProperty name="width" value="0.05" units="cm"/>
      <inkml:brushProperty name="height" value="0.05" units="cm"/>
      <inkml:brushProperty name="color" value="#5B2D90"/>
    </inkml:brush>
  </inkml:definitions>
  <inkml:trace contextRef="#ctx0" brushRef="#br0">432 0 6227,'0'0'17816,"-123"80"-17400,71 25 80,-1 14-271,-6 10-225,6-1-561,2-14-2304,11-33-2770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1.230"/>
    </inkml:context>
    <inkml:brush xml:id="br0">
      <inkml:brushProperty name="width" value="0.05" units="cm"/>
      <inkml:brushProperty name="height" value="0.05" units="cm"/>
      <inkml:brushProperty name="color" value="#5B2D90"/>
    </inkml:brush>
  </inkml:definitions>
  <inkml:trace contextRef="#ctx0" brushRef="#br0">4 24 2177,'0'0'13884,"0"-6"-12473,0-11-956,0 25-103,-2 49 251,1 13 377,1-28-373,1 114 674,1-141-1254,-1 0-1,2-2 1,-1 2-1,2-1 1,2 1-1,-1-2 1,0 1-1,10 15 1,-15-28-103,1 2 0,-1-2 0,2 1 0,-1 0 0,-1 0 0,1-1 0,1 0 0,-1 1 0,0-1 0,1 0 0,-1 1 0,0-1 0,2 0 0,-2 1 0,1-1 0,-1 0 0,2-1 0,-2 2 0,0-1 0,2-1-1,-2 1 1,2-1 0,-2 0 0,1 0 0,0 2 0,0-2 0,0 0 0,0 0 0,0 0 0,0 0 0,0-2 0,0 2 0,0 0 0,0 0 0,-1-1 0,2 1 0,-2-1 0,2-1 0,-2 2 0,0-1 0,1 0 0,3-2 0,0-2-595,1-1 1,-1 1-1,0 0 0,-1-1 0,2 0 0,-2 0 0,0 0 1,-2-1-1,2 0 0,3-7 0,13-56-6892</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1.588"/>
    </inkml:context>
    <inkml:brush xml:id="br0">
      <inkml:brushProperty name="width" value="0.05" units="cm"/>
      <inkml:brushProperty name="height" value="0.05" units="cm"/>
      <inkml:brushProperty name="color" value="#5B2D90"/>
    </inkml:brush>
  </inkml:definitions>
  <inkml:trace contextRef="#ctx0" brushRef="#br0">62 25 2049,'0'0'9775,"-13"22"-9377,-34 63 68,47-84-453,0-1-1,0 2 0,0-2 0,-1 1 0,1-1 0,0 1 0,0-1 0,0 2 0,0-2 0,0 1 0,0-1 0,0 1 0,0-1 0,0 2 0,0-2 0,0 1 0,0 0 1,1-1-1,-1 2 0,0-2 0,0 0 0,0 1 0,2-1 0,-2 1 0,0-1 0,1 2 0,-1-2 0,0 1 0,1-1 0,-1 0 0,2 1 0,-2-1 0,28 6 583,28-20 576,-51 12-1128,0-4 1,1 2-1,-1 0 0,-1-1 1,1 1-1,-1-1 0,0-1 1,0 0-1,0 0 0,-1 1 1,1-2-1,-1 2 0,-1-2 1,1 1-1,-2-1 0,2 0 1,-2 1-1,1-1 0,-2 0 1,1-6-1,-1 12-50,0 1 0,0-2-1,0 2 1,0-1 0,0 0 0,0 1 0,0-2 0,0 2-1,-1-1 1,1 1 0,0-1 0,0-1 0,-2 2 0,2-1-1,0 1 1,-1-1 0,1 1 0,0 0 0,-1-2 0,1 2 0,-2-1-1,2 1 1,-1 0 0,1-1 0,-1 1 0,1 0 0,-2-2-1,2 2 1,-1 0 0,1 0 0,-1 0 0,-1-1 0,2 1-1,-1 0 1,1 0 0,-1 0 0,1 0 0,-2 0 0,1 0-1,1 0 1,-1 0 0,1 1 0,-2-1 0,1 0 0,1 0 0,-1 0-1,1 2 1,-2-2 0,2 0 0,-1 0 0,1 1 0,-1-1-1,-1 1 1,-2 1-125,2 0-1,-2 0 0,0 0 1,1 0-1,-1 0 0,1 1 0,-1 0 1,2-1-1,-1 2 0,-4 3 1,3 4-471,0-2 0,0 2 0,2-1 0,-1 1 0,0 0 0,2-1 0,0 2 0,-1 19 0,1 40-3308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1.934"/>
    </inkml:context>
    <inkml:brush xml:id="br0">
      <inkml:brushProperty name="width" value="0.05" units="cm"/>
      <inkml:brushProperty name="height" value="0.05" units="cm"/>
      <inkml:brushProperty name="color" value="#5B2D90"/>
    </inkml:brush>
  </inkml:definitions>
  <inkml:trace contextRef="#ctx0" brushRef="#br0">69 209 4674,'0'0'11211,"5"-22"-9408,17-73-584,-21 90-1109,0-1 0,2 1-1,0 0 1,-1 1-1,1-2 1,0 2-1,1-1 1,-2 1 0,2 0-1,0 0 1,0 0-1,0 0 1,0 1 0,2-1-1,-2 2 1,1-1-1,0 0 1,-1 1 0,2-1-1,-1 2 1,10-5-1,-13 5-98,2 1-1,-1-1 0,0-1 1,1 2-1,-2 0 0,2-1 1,-1 1-1,1 0 0,-1 0 1,1 1-1,-2-1 1,2 0-1,-1 2 0,0-2 1,1 1-1,-2 0 0,1 1 1,1-1-1,-1 0 0,-1 1 1,1 0-1,0 0 0,-1-1 1,1 2-1,0-1 0,-1 0 1,1 0-1,-2 1 1,2 0-1,1 5 0,0 4-11,0 0 0,-1 0 0,-1 0-1,0 1 1,-1-1 0,0 1 0,-1-1 0,0 2 0,-1-2-1,0 1 1,-1-1 0,0 0 0,-1 0 0,-1 0-1,0 0 1,-1 0 0,-1 0 0,-7 15 0,-10 11 4,-1 0 0,-1-2 0,-56 61 0,46-62 7,24-26 18,2-1 1,1 1 0,0 2-1,0-2 1,0 2 0,-7 12-1,15-23-16,0 1-1,0-1 1,-1 1 0,1-1-1,0 2 1,0-1-1,0-1 1,0 1-1,0-1 1,0 2-1,0-2 1,0 1 0,0-1-1,0 1 1,0 1-1,0-2 1,1 1-1,-1-1 1,0 1-1,0-1 1,2 2 0,-2-2-1,0 1 1,0-1-1,1 0 1,-1 1-1,0-1 1,1 2-1,-1-2 1,2 0 0,-2 1-1,1-1 1,-1 0-1,1 1 1,-1-1-1,2 0 1,-2 0-1,1 0 1,-1 2 0,1-2-1,-1 0 1,2 0-1,-2 0 1,1 0-1,-1 0 1,1 0-1,-1 0 1,2 0-1,0 0 1,50 0 519,-37-2-364,30 0 60,1-4 0,0 0 1,85-28-1,2 1-2360,-103 28-451,-1 1-1,46-2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3.040"/>
    </inkml:context>
    <inkml:brush xml:id="br0">
      <inkml:brushProperty name="width" value="0.05" units="cm"/>
      <inkml:brushProperty name="height" value="0.05" units="cm"/>
      <inkml:brushProperty name="color" value="#5B2D90"/>
    </inkml:brush>
  </inkml:definitions>
  <inkml:trace contextRef="#ctx0" brushRef="#br0">4 51 144,'0'0'15234,"-3"-4"-13548,3 2-1620,0 2 1,0 0-1,0-1 0,0 1 1,-1-1-1,1 1 0,0 0 1,0-2-1,0 2 0,0-1 1,0 1-1,0 0 0,0-1 1,1 1-1,-1-2 1,0 2-1,0 0 0,0-1 1,0 1-1,0-1 0,2 1 1,-2 0-1,0-2 0,0 2 1,0 0-1,1-1 1,-1 1-1,0 0 0,1 0 1,-1-1-1,0 1 0,2 0 1,-2 0-1,0-2 0,1 2 1,-1 0-1,0 0 0,1 0 1,-1 0-1,2-1 1,38-6 760,76 9-1336,-74-1 850,64 3-428,66-1-1047,-62-13-3776,-91 2 844,-15-5-1059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3.429"/>
    </inkml:context>
    <inkml:brush xml:id="br0">
      <inkml:brushProperty name="width" value="0.05" units="cm"/>
      <inkml:brushProperty name="height" value="0.05" units="cm"/>
      <inkml:brushProperty name="color" value="#5B2D90"/>
    </inkml:brush>
  </inkml:definitions>
  <inkml:trace contextRef="#ctx0" brushRef="#br0">20 0 2657,'0'0'17000,"-19"33"-16776,35 29 865,0 12-81,-5 8-400,-1 4-352,1 8-256,0 4-240,-3-8-1697,-3-18-2769,0-28-7155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4.126"/>
    </inkml:context>
    <inkml:brush xml:id="br0">
      <inkml:brushProperty name="width" value="0.05" units="cm"/>
      <inkml:brushProperty name="height" value="0.05" units="cm"/>
      <inkml:brushProperty name="color" value="#5B2D90"/>
    </inkml:brush>
  </inkml:definitions>
  <inkml:trace contextRef="#ctx0" brushRef="#br0">169 37 4578,'0'0'10960,"0"-8"-10016,0-3-1006,2-6 1264,-1 42 425,-4 19-946,-2 2 1,-20 83 0,13-76-411,-7 73 1,0 59-30,19-184-303,-1-7-39,1-2 96,0 1 0,0 0 0,0 1 0,1-2 0,1 1 0,-1 0 0,0 1 0,2-1 0,0 0 0,-1 1-1,1-1 1,0 2 0,1-2 0,0 2 0,0-2 0,0 2 0,0-1 0,1 1 0,0 1 0,-1-1 0,2 1 0,0-2 0,0 2 0,-1 2 0,11-8 0,-3 4-15,-1 0-1,2 1 1,-1 0 0,0 1-1,1 0 1,0 1 0,0 0-1,0 2 1,0 0 0,0 1-1,1 0 1,16 1 0,-25 2 11,2-2-1,-1 2 1,0-1 0,1 1 0,-2 1 0,0 0-1,0-1 1,1 2 0,-2-1 0,2 0 0,-2 1 0,1 1-1,-1-1 1,0 0 0,-1 2 0,0-2 0,2 2-1,-4 0 1,2-1 0,0 1 0,-1 0 0,0-1-1,1 9 1,-2-10-26,0 1-1,-1-1 0,0 0 1,1 1-1,-1 0 0,-1 0 1,1-1-1,-1 0 1,0 2-1,-1-2 0,1 1 1,-1-1-1,-1 2 0,1-2 1,0 0-1,-1 1 1,0-1-1,-1 0 0,2-1 1,-2 2-1,-1-1 1,1-1-1,-1 1 0,2-1 1,-2 0-1,0 0 0,0 0 1,0 0-1,-2 0 1,-4 3-1,-18 6 18,-2-1 0,1-1-1,-2-2 1,2-1 0,-2-1 0,-1-3-1,2 0 1,-1-1 0,-1-2 0,-61-6 0,90 5 35,0 0 1,1-2-1,-1 2 1,0-1-1,1 0 1,-1-1-1,2 2 1,-2-1 0,0 0-1,1-2 1,0 2-1,0-1 1,-1 1-1,2-2 1,-1 2-1,0-2 1,0 2-1,1-2 1,0 1 0,-2-1-1,2 2 1,1-2-1,-2 0 1,0-3-1,2 4-38,-2 1 0,2-2 0,0 2-1,0 0 1,-1-2 0,1 2 0,0-1 0,0 0-1,0 0 1,1 1 0,-1-2 0,0 2 0,0 0-1,2-1 1,-2 0 0,1 0 0,-1 1 0,1 0-1,1-2 1,-2 2 0,1-1 0,0 1 0,1 0-1,-1-1 1,0 1 0,1 0 0,-1-1-1,0 2 1,1-1 0,-1 0 0,0-1 0,1 2-1,-1-1 1,2 1 0,-2-1 0,0 1 0,3-2-1,10 0-1161,-1 0-1,0 1 1,1 0-1,15 1 0,-20 0-78,41 0-7361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4.680"/>
    </inkml:context>
    <inkml:brush xml:id="br0">
      <inkml:brushProperty name="width" value="0.05" units="cm"/>
      <inkml:brushProperty name="height" value="0.05" units="cm"/>
      <inkml:brushProperty name="color" value="#5B2D90"/>
    </inkml:brush>
  </inkml:definitions>
  <inkml:trace contextRef="#ctx0" brushRef="#br0">66 121 2385,'0'0'14892,"16"-18"-13787,54-58-452,-68 73-617,0 0-1,0 2 1,1-2-1,0 2 1,-1-2-1,1 2 1,0 0-1,-1-2 1,1 2-1,0-1 1,-1 2-1,1-1 1,1 0-1,-1 1 1,-1-2-1,2 2 1,-1 0-1,1-1 1,3 2-1,-6-1-23,0 0 1,1 0-1,-1 2 0,0-2 1,1 0-1,-1 1 0,0-1 1,1 1-1,-1-1 0,0 2 1,1-1-1,-2-1 0,1 1 1,0 1-1,1-1 0,-2 0 1,1 1-1,0-2 0,-1 1 1,2 0-1,-2 1 0,1-1 1,-1 0-1,1 1 0,-1-1 1,0 0-1,2 2 0,-2 0 1,1 10-2,-1 0 1,0 1 0,0 0 0,-1 0 0,-2-1 0,2-1-1,-3 1 1,1 1 0,-1-2 0,-1 1 0,-1-1 0,-10 21-1,-8 3-89,0-1-1,-49 53 0,1-1-100,72-87 188,-1 0 0,1 1-1,0-1 1,0 0 0,0 0 0,-2 1 0,2-1-1,0 0 1,0 0 0,0 2 0,0-2 0,-1 0-1,1 1 1,0-1 0,0 0 0,0 1-1,0-1 1,0 0 0,0 2 0,0-2 0,0 0-1,0 0 1,0 1 0,0-1 0,0 0 0,0 1-1,0-1 1,0 0 0,1 2 0,-1-2 0,0 0-1,0 1 1,0-1 0,0 0 0,0 0-1,2 1 1,-2-1 0,0 0 0,22 7 94,44-7-142,-50-1 80,28-2-785,77-13-1,-12-12-4446,-14-1-3632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5.175"/>
    </inkml:context>
    <inkml:brush xml:id="br0">
      <inkml:brushProperty name="width" value="0.05" units="cm"/>
      <inkml:brushProperty name="height" value="0.05" units="cm"/>
      <inkml:brushProperty name="color" value="#5B2D90"/>
    </inkml:brush>
  </inkml:definitions>
  <inkml:trace contextRef="#ctx0" brushRef="#br0">3 56 5090,'0'0'14108,"0"-11"-13225,-3-32-360,4 43-513,-1 0 1,0-1-1,2 1 0,-2 0 1,0 0-1,0 0 1,1 0-1,-1 0 0,0 0 1,1 0-1,-1 0 0,0 0 1,2 0-1,-2 0 0,0 0 1,1 0-1,-1 0 0,0 0 1,0 0-1,1 0 0,-1 0 1,0 0-1,2 0 0,-2 0 1,0 1-1,0-1 1,1 0-1,-1 0 0,0 0 1,0 2-1,1-2 0,-1 0 1,0 0-1,0 1 0,0-1 1,2 0-1,-2 0 0,0 1 1,0-1-1,0 0 0,0 0 1,0 2-1,1-1 0,18 19-17,269 299 374,-150-202-3834,-108-102-1039,-12-13-2825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5.545"/>
    </inkml:context>
    <inkml:brush xml:id="br0">
      <inkml:brushProperty name="width" value="0.05" units="cm"/>
      <inkml:brushProperty name="height" value="0.05" units="cm"/>
      <inkml:brushProperty name="color" value="#5B2D90"/>
    </inkml:brush>
  </inkml:definitions>
  <inkml:trace contextRef="#ctx0" brushRef="#br0">538 0 6611,'0'0'15671,"-58"80"-14918,18 4 63,-8 5-512,-8 10-304,-10 2 0,-3 7-960,-6 0-1922,6-21-1968,13-22-6195</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39.662"/>
    </inkml:context>
    <inkml:brush xml:id="br0">
      <inkml:brushProperty name="width" value="0.05" units="cm"/>
      <inkml:brushProperty name="height" value="0.05" units="cm"/>
      <inkml:brushProperty name="color" value="#5B2D90"/>
    </inkml:brush>
  </inkml:definitions>
  <inkml:trace contextRef="#ctx0" brushRef="#br0">21 193 960,'0'0'10747,"3"-20"-9862,2-6-466,7-58 949,-6 21 5652,-6 70-7121,-28 321 186,9-126 289,19-694 2240,0 959-2798,1-516 219,2-2-1,2 0 1,2 2 0,2-2-1,3 2 1,32-87 0,-40 124 77,6-12-193,-6 20 613,-3 13 842,-4 18-1369,-1 0 0,0-2 1,-1 2-1,-18 45 0,13-40-252,0-2-1,2 2 1,-4 46 0,11-68 4,0 2-571,-1 0-1,2 0 1,0 2-1,0-2 1,2 0 0,-1 0-1,6 18 1,23 8-7107</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40.580"/>
    </inkml:context>
    <inkml:brush xml:id="br0">
      <inkml:brushProperty name="width" value="0.05" units="cm"/>
      <inkml:brushProperty name="height" value="0.05" units="cm"/>
      <inkml:brushProperty name="color" value="#5B2D90"/>
    </inkml:brush>
  </inkml:definitions>
  <inkml:trace contextRef="#ctx0" brushRef="#br0">54 197 5603,'0'0'11986,"-2"-20"-10924,-2 3-874,-6-39 151,10 51-256,2 7 4,10 37 115,0 24 306,-2-1 0,-3 2 0,-3-1-1,-3 1 1,-14 125 0,-6-70-440,10-68-122,6-41-40,2-11-61,-10-444-191,3 66 3448,12 631-3041,2 57-749,-16-105-3242,-11-42-2657</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44.659"/>
    </inkml:context>
    <inkml:brush xml:id="br0">
      <inkml:brushProperty name="width" value="0.05" units="cm"/>
      <inkml:brushProperty name="height" value="0.05" units="cm"/>
      <inkml:brushProperty name="color" value="#5B2D90"/>
    </inkml:brush>
  </inkml:definitions>
  <inkml:trace contextRef="#ctx0" brushRef="#br0">11 14 2017,'0'0'8388,"-11"-10"-2932,170 7-5393,142 4-592,-254 2-1478,-1 4 1,53 11-1,-63-8-1974</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29:45.022"/>
    </inkml:context>
    <inkml:brush xml:id="br0">
      <inkml:brushProperty name="width" value="0.05" units="cm"/>
      <inkml:brushProperty name="height" value="0.05" units="cm"/>
      <inkml:brushProperty name="color" value="#5B2D90"/>
    </inkml:brush>
  </inkml:definitions>
  <inkml:trace contextRef="#ctx0" brushRef="#br0">1 34 9172,'0'0'8420,"192"0"-8100,-55-6-320,10-2-112,-4-2-3650,-29 1-2592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06.506"/>
    </inkml:context>
    <inkml:brush xml:id="br0">
      <inkml:brushProperty name="width" value="0.05" units="cm"/>
      <inkml:brushProperty name="height" value="0.05" units="cm"/>
      <inkml:brushProperty name="color" value="#5B2D90"/>
    </inkml:brush>
  </inkml:definitions>
  <inkml:trace contextRef="#ctx0" brushRef="#br0">121 156 1585,'0'0'11079,"0"-16"-10054,3-6-588,-2 13-98,-1 1 0,1-1 0,-1-1 0,-1 2 0,1-1-1,-4-12 1,4 19-297,0 2-1,0 0 1,0-1-1,0 1 1,-1-1-1,1 1 1,0-2-1,0 2 1,0-1 0,-2 1-1,2 0 1,0-1-1,-1 1 1,1 0-1,0-2 1,-1 2-1,1 0 1,0-1-1,-2 1 1,2 0-1,0 0 1,-1-1-1,1 1 1,-1 0-1,1 0 1,-2 0 0,2 0-1,0-2 1,-1 2-1,1 0 1,-1 0-1,1 0 1,-2 0-1,2 0 1,-1 0-1,1 0 1,-1 0-1,1 0 1,-2 2-1,2-2 1,0 0-1,-1 0 1,1 0 0,-1 0-1,1 1 1,-2-1-1,-23 20-93,16-9 71,1 1 1,1 1 0,0-1 0,1 1-1,0 1 1,1-1 0,1 2-1,0-2 1,-4 26 0,4 7 45,0 78 0,4-104-67,1-1 2,1-2 0,0 2 0,1-2-1,1 2 1,1-2 0,9 23 0,-12-32-3,2 2-1,0-1 1,0-1 0,2 1 0,-1-1 0,0 0 0,2 0 0,-2-1 0,2 1-1,0-1 1,1-1 0,-2 1 0,13 6 0,-16-11 7,-1-1 0,1 0 1,0 1-1,1-1 0,-2 0 1,1 1-1,0-2 0,1 1 0,-2-1 1,2 1-1,-1-1 0,0 0 0,1 0 1,-2 0-1,2 0 0,-1-1 0,0 1 1,1 0-1,-2-1 0,1-1 1,1 1-1,-1 0 0,-1-1 0,1 1 1,0 0-1,-1-1 0,1 0 0,0 0 1,-1 0-1,1 0 0,-2 0 1,2-1-1,0 2 0,-2-2 0,0 0 1,2 1-1,-2-1 0,1-1 0,-1 1 1,2-2-1,3-12 23,1 1 1,-2-2-1,1 1 0,-2 0 0,4-31 1,-3 6 8,-2 1 1,-3 0-1,-7-79 0,4 100-22,-1-2-1,0 2 0,-1 0 0,-2 0 0,1 2 0,-2-2 1,-2 1-1,1 0 0,-20-27 0,27 44-14,2 1-1,-1 0 1,0-1-1,1 1 1,-2 0-1,1-1 1,0 1-1,-1 0 1,2-1-1,-1 1 1,0 1-1,-1-1 0,0-1 1,0 2-1,1-1 1,0 0-1,-1 1 1,1-2-1,0 2 1,-2 0-1,2-1 1,-1 1-1,-2 0 1,3 0-38,0 1 1,1 1-1,-2-2 0,1 1 1,0 0-1,1 1 0,-2-2 1,2 1-1,-1 0 0,1 1 1,-1-1-1,1 0 1,-2 1-1,2-1 0,0 0 1,-1 1-1,1-1 0,0 0 1,0 1-1,0-1 0,0 2 1,-1 9-614,-1 0 0,2 1 0,0-1 0,6 24 0,18 21-3675,12-1-1660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06.876"/>
    </inkml:context>
    <inkml:brush xml:id="br0">
      <inkml:brushProperty name="width" value="0.05" units="cm"/>
      <inkml:brushProperty name="height" value="0.05" units="cm"/>
      <inkml:brushProperty name="color" value="#5B2D90"/>
    </inkml:brush>
  </inkml:definitions>
  <inkml:trace contextRef="#ctx0" brushRef="#br0">1 40 6659,'0'0'4322,"3"14"3348,-3-20-7709,0-29 2640,-3 23-4744</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07.805"/>
    </inkml:context>
    <inkml:brush xml:id="br0">
      <inkml:brushProperty name="width" value="0.05" units="cm"/>
      <inkml:brushProperty name="height" value="0.05" units="cm"/>
      <inkml:brushProperty name="color" value="#5B2D90"/>
    </inkml:brush>
  </inkml:definitions>
  <inkml:trace contextRef="#ctx0" brushRef="#br0">7 282 4722,'0'0'6307,"-6"-48"198,5 30-6767,2 8 305,1 2 0,0-1 0,1 0 0,0 1 0,-1 0 1,1-2-1,1 2 0,0 0 0,1 0 0,-1 0 0,2 2 0,-1-2 0,2 1 1,-2 0-1,12-9 0,-9 8 43,0 0 1,2 2-1,-1-1 1,0 0-1,1 1 1,-1 0-1,2 1 1,-1 1-1,1-1 1,0 1-1,-1 1 1,13-2-1,-19 3-85,1 2 1,-1-1-1,2 1 0,-2 0 1,1 0-1,-1 0 1,1 0-1,-1 1 0,2-1 1,-2 2-1,0-1 0,1 0 1,-1 1-1,0 0 0,7 4 1,-9-4-2,1 1 1,0 1 0,-1-1 0,1 1 0,-2 0-1,2 0 1,-2 0 0,1 0 0,0 0-1,0 0 1,-2 0 0,1 0 0,0 0-1,-1 0 1,0 0 0,0 8 0,2 10-4,-2 1 1,-2 0-1,0-1 1,-2 1 0,0 0-1,-2-2 1,0 2-1,-1-2 1,-1 0-1,-1-1 1,-13 23-1,16-32-51,3-6-3,0-1 0,2 1 0,-2-1-1,2 2 1,0-1 0,-1-1 0,1 1 0,-2 9 0,42-13-39,-27 0 65,-1 1-1,-1 0 0,2 1 1,-1 1-1,0 0 1,-1 0-1,0 1 0,0 1 1,0-1-1,-1 0 1,0 2-1,1 0 1,-1 1-1,-1 0 0,0 0 1,0 0-1,-1 0 1,-1 1-1,1 0 0,0 1 1,-2 0-1,0 0 1,-1 0-1,2 1 1,-2 0-1,-2-1 0,1 1 1,0 0-1,-1 1 1,0-2-1,-1 1 1,-1 1-1,0-1 0,0 1 1,-1-2-1,-3 13 1,2-18 15,2 1 0,-2-1 0,0-1 0,1 1 1,-2-1-1,2 2 0,-2-2 0,1 0 1,-1 1-1,-1-1 0,1 0 0,-1-1 0,2 1 1,-2 0-1,0-2 0,0 2 0,0-1 1,0 0-1,0-1 0,-2 1 0,2 0 1,-1-2-1,-6 3 0,-1 0 126,0 0-1,0-1 1,-1-2 0,1 2-1,0-2 1,-1-1 0,1 0-1,-20-1 1,28-1-75,0 1 0,1 1 0,-1-1 0,0-1 1,1 0-1,-1 0 0,2 1 0,-1-2 0,-1 2 0,1-2 1,1 1-1,-1 0 0,0 0 0,1-1 0,-1-1 0,0 1 1,2 1-1,-2-1 0,2-1 0,0 1 0,-2-1 0,2 2 1,-1-2-1,2 1 0,-1-1 0,0 0 0,-1-5 0,29 9-16469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08.407"/>
    </inkml:context>
    <inkml:brush xml:id="br0">
      <inkml:brushProperty name="width" value="0.05" units="cm"/>
      <inkml:brushProperty name="height" value="0.05" units="cm"/>
      <inkml:brushProperty name="color" value="#5B2D90"/>
    </inkml:brush>
  </inkml:definitions>
  <inkml:trace contextRef="#ctx0" brushRef="#br0">297 380 4418,'0'0'3452,"4"-23"-2152,-4 23-1291,8-41 1001,-2-2 0,0-62-1,-6 98-843,-1-1 1,0 1-1,1 1 0,-3-1 0,2 0 1,-2 1-1,2-1 0,-2 0 0,-1 1 1,1 0-1,-1 0 0,2 0 0,-2 0 1,-2 0-1,2 1 0,-1 0 0,1 1 1,-1-2-1,-1 2 0,-6-5 0,4 5-31,0-1 0,0 1 0,-1 0 0,0 0 0,1 0 0,-2 1 0,1 0 0,0 2-1,-1 0 1,0-1 0,0 1 0,1 1 0,0 0 0,-11 1 0,14 1-124,1-1 1,0 2-1,-1-2 1,2 2-1,-1-1 1,0 1-1,1 0 1,0 1-1,-2-2 1,2 2-1,0 0 1,0 0-1,0 0 1,2 0-1,-2 0 1,1 0 0,0 2-1,1-1 1,-1-1-1,0 1 1,2 1-1,-2-1 1,2 0-1,0 1 1,-1-1-1,1 10 1,-2-5-19,1 0 0,0 0 1,2 1-1,-1 0 1,1-1-1,1 0 1,-1 0-1,2 1 0,0 0 1,0-2-1,0 2 1,2-2-1,6 15 1,-6-16-8,1-1 1,2-2 0,-2 2-1,2-2 1,-2 2-1,2-2 1,-1-1 0,2 1-1,-1-1 1,1 0 0,-1 0-1,1 0 1,0-1 0,0 0-1,0-1 1,1 1 0,-1-2-1,0 1 1,1-1 0,15-1-1,-21 0 24,1-1 0,-1 1 0,-1-2-1,2 1 1,-1 0 0,0-1-1,1 1 1,-2-2 0,1 2 0,0 0-1,-1-2 1,1 0 0,0 2-1,-2-2 1,2 1 0,-1-1 0,0 0-1,-1 1 1,2-1 0,-2 0-1,0 1 1,1-2 0,-1 1-1,2-5 1,23-87 98,-23 83-104,1-14 73,-4 19 9,1 2 0,-1-1 0,2 0 0,-1 0 1,0 0-1,1 0 0,-1 1 0,2-2 0,-1 2 1,4-6-1,2 11 2526,2 26-2306,5 40 285,-4 2-1,-3 0 1,-3 2-1,-5 99 0,1 4-764,2 5-3823,-3-113-1216</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33.818"/>
    </inkml:context>
    <inkml:brush xml:id="br0">
      <inkml:brushProperty name="width" value="0.05" units="cm"/>
      <inkml:brushProperty name="height" value="0.05" units="cm"/>
      <inkml:brushProperty name="color" value="#5B2D90"/>
    </inkml:brush>
  </inkml:definitions>
  <inkml:trace contextRef="#ctx0" brushRef="#br0">36 345 1473,'0'0'9708,"-6"-13"-8390,-23-60 702,29 71-1860,0 1 1,0 0 0,0-1-1,0 1 1,0 0 0,0-1-1,1 1 1,-1 0 0,0-1-1,2 1 1,-2 0 0,1-1-1,-1 1 1,1 1 0,-1-1-1,2-1 1,-1 1-1,-1 0 1,1-1 0,1 2-1,-1-1 1,-1 0 0,1 1-1,1-2 1,2 1 0,40-26-620,-31 19 831,76-48-81,-18 11-275,97-47-1,-252 172-11887,33-41 6926</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34.199"/>
    </inkml:context>
    <inkml:brush xml:id="br0">
      <inkml:brushProperty name="width" value="0.05" units="cm"/>
      <inkml:brushProperty name="height" value="0.05" units="cm"/>
      <inkml:brushProperty name="color" value="#5B2D90"/>
    </inkml:brush>
  </inkml:definitions>
  <inkml:trace contextRef="#ctx0" brushRef="#br0">1 0 2593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34.725"/>
    </inkml:context>
    <inkml:brush xml:id="br0">
      <inkml:brushProperty name="width" value="0.05" units="cm"/>
      <inkml:brushProperty name="height" value="0.05" units="cm"/>
      <inkml:brushProperty name="color" value="#5B2D90"/>
    </inkml:brush>
  </inkml:definitions>
  <inkml:trace contextRef="#ctx0" brushRef="#br0">102 152 2593,'28'-117'2279,"-21"82"8304,-11 59-10233,-20 72 229,15-61-539,-1-1 0,4 1 0,-5 66 0,11-101-56,-1-14-45,2-2 0,0 1 0,1-1 0,0 1 0,1-1 0,8-18 0,3-32 2,-4-27 74,-9 61 417,-4 59 874,-5 22-971,-14 59-1,8-57-41,-4 57-1,14-70-183,2-8-38,0-2 0,-2 0 0,-2 1 1,0-2-1,-21 54 0,131-136 342,-85 46-398,1 1 0,-2 0 0,2 1 0,0 1 0,2 0 0,-2 2 0,1 2 0,-1-1 0,24 0 0,-41 5-18,1-2 0,-2 1 0,2 0 0,-1 1 0,0-1 0,1 0-1,-2 1 1,1-1 0,0 0 0,-1 2 0,1-2 0,0 2 0,-1 0 0,1-2 0,0 2 0,-2-1 0,2 1 0,-2 0 0,2-1 0,-2 1 0,0 1 0,1-1 0,-1-1-1,0 2 1,1-1 0,-1 1 0,-1-1 0,1 1 0,-1-2 0,0 8 0,4 16-6,-2 0 1,-1-1-1,-2 28 0,-1-29-8,2-5-54,-1-2 1,-2 1-1,1-1 0,-2 0 0,0 1 0,-2-2 0,0 1 1,0-1-1,-2 0 0,0 0 0,-10 15 0,12-23 56,0 1-1,-1-1 0,0 0 0,-1 0 0,2-1 1,-2-1-1,0 1 0,-2 0 0,2-2 0,-1 0 1,0 1-1,-1-1 0,1-1 0,-2 0 0,2-1 1,-2 1-1,1-2 0,0 0 0,-20 2 0,27-4 167,0 1-1,-1-1 1,2 0-1,-1 1 0,-1-1 1,1 0-1,1-1 1,-2 1-1,1 0 0,0-1 1,1 1-1,-2-2 1,1 2-1,0-1 1,1 0-1,-1-1 0,0 1 1,1 0-1,-1-2 1,0 2-1,1-2 0,-1 2 1,0-2-1,2 2 1,-2-2-1,2 0 1,-2 1-1,2-1 0,0 0 1,-1 1-1,1-1 1,0 0-1,-1 1 0,0-6 1,-14-24 787,16 32-1141,1 13-3398,7 16-879,-4 10-2910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39.176"/>
    </inkml:context>
    <inkml:brush xml:id="br0">
      <inkml:brushProperty name="width" value="0.05" units="cm"/>
      <inkml:brushProperty name="height" value="0.05" units="cm"/>
      <inkml:brushProperty name="color" value="#5B2D90"/>
    </inkml:brush>
  </inkml:definitions>
  <inkml:trace contextRef="#ctx0" brushRef="#br0">76 325 3730,'0'0'3076,"25"-16"-2532,11-1-329,-17 8-62,-1-1 1,0 0 0,-1-2-1,0 0 1,15-14 0,-26 21 93,-4 4-68,0-1-1,0 1 1,0 0 0,0-1 0,0 0 0,0 0-1,0 0 1,-1 0 0,0 0 0,1-1 0,0 2-1,-2-2 1,2 0 0,-1 1 0,0 0 0,1-6-1,-12 8 780,0 3-1050,-1 1 0,0-1 0,1 1 0,0 1 0,0 0 0,0 1 0,1-1 0,-15 12 0,13-7-43,-1-2 0,-1-2 0,1 2 0,-1-1 0,-15 4 0,34-26 2170,12-6-2090,14-5 93,-23 20-20,-1 0 0,1-2 0,-1 2 1,0-2-1,0 0 0,11-16 0,-19 24-25,-1-2 0,-1 2 0,2 0 0,-1-1 0,1 1 0,-1 0 1,-1-1-1,2 1 0,-1 0 0,0 0 0,1 0 0,-2 0 0,1-2 0,1 2 0,-1 0 0,-1 0 0,2 0 0,-1 2 0,0-2 0,1 0 0,-2 0 0,1 0 1,1 0-1,-1 1 0,-1-1 0,2 0 0,-2 1 0,-33 9-426,-30 19-498,63-29 816,14-8-29,75-55 377,56-46 380,-201 133-1069,20-4-17,24-13 406,0-1-1,0 1 1,1 2 0,1-1-1,-1 2 1,-11 11-1,25-20 63,0-1-1,1 2 0,-1-2 0,2 1 1,-2-1-1,0 1 0,1-1 0,0 0 1,0 0-1,-1 2 0,2-2 0,-2 0 0,0 0 1,2 0-1,-2-2 0,1 2 0,0 0 1,2-1-1,18-4 145,-2-2-1,1 0 1,-1-1 0,35-18-1,29-12 906,-82 37-844,-20 4 437,-30 13-533,1 1-1,2 3 1,-57 33-1,92-43-635,32-13 543,36-14 310,-34 5-155,-8 5 143,-2-1-1,2-1 1,26-19 0,-42 26-35,-28 13-55,20-6-264,-30 13-376,4 0-1,-1 2 0,-54 43 1,89-63 503,9-16 2746,-4 44-2770,-2 0 0,-2 55 0,1 6 64,15 60 548,-38-477 170,26 695-824,-4-355-45,2-12 47,4-21 31,-2-291-55,-5 310 41,1 9-77,1 0 0,-1-2 0,-1 2 0,0-1 0,0 1 0,0-2 0,0 2 0,-3 9 0,2 8 23,1 253-272,13-423 176,-13 80 179,2-35-7,-4 73 80,2 25-18,-1 9 43,-40 312-325,43-351 169,2-2 0,2 2-1,14-50 1,1-6 11,-14 41 23,-5 29 359,0 51-397,-2 30 18,-2-2 0,-3 0 0,-2 0 1,-30 110-1,38-179 1487,-1 6-1504,0 1 1,2-1-1,-2 0 0,0 1 0,1-1 0,-1 0 0,1 2 0,-1-2 0,2 1 1,-1-1-1,0 0 0,1 2 0,-1-2 0,0 1 0,1 0 0,2-2 1,4-2-12,0-1 0,0 0 1,0 2-1,0 0 1,1-1-1,0 1 0,1 1 1,-1 0-1,0 1 1,2-1-1,-2 3 0,2-2 1,-2 2-1,2 0 1,0-1-1,-2 2 0,2 0 1,-1 0-1,12 3 1,-17 0 3,-1-1 1,0 1 0,1 1 0,-1-1 0,0 1 0,-1-2 0,1 2 0,0 0 0,-1 0 0,-1 0 0,2 2 0,-1-2 0,0 1 0,-2-1 0,4 8 0,26 79 32,-30-83-20,-3-7 26,-2 0 0,0 1 0,0-2-1,0 1 1,1-1 0,-1 1 0,0-1 0,0 0 0,0 0 0,0 0 0,-4-1 0,0 0-21,0-1 1,0 1-1,0-2 1,0 1 0,1-1-1,-1 0 1,0 1-1,2-2 1,-1 0 0,0 0-1,1-2 1,-1 2-1,0-1 1,2 0 0,0-1-1,-9-8 1,14 14 5,0 0 0,0-2 0,0 2 1,0 0-1,0 0 0,-1 0 0,1-1 0,0 1 1,0 0-1,0 0 0,0-1 0,0 1 0,0 0 1,0 0-1,0-2 0,0 2 0,0 0 0,0 0 0,0 0 1,0-1-1,1 1 0,-1 0 0,0 0 0,0-1 1,0 1-1,0 0 0,0 0 0,0 0 0,0-2 1,2 2-1,-2 0 0,0 0 0,0 0 0,0 0 1,0-1-1,1 1 0,-1 0 0,0 0 0,0 0 1,1 0-1,-1 0 0,0 0 0,0 0 0,0 0 0,2 0 1,-2-1-1,25-6 9,8-5 47,-33 11 6,22 11-298,-13 4 228,-1 0 1,-1 0-1,-1 0 0,1 1 0,-2 0 1,-1 1-1,2-2 0,-4 2 0,1 0 1,0 0-1,-2-1 0,-1 1 0,0 0 1,0 0-1,-1 0 0,-5 17 0,4-23-5,-2-2 0,1 0-1,-1 0 1,0 0 0,-1 0 0,1 0-1,-2-2 1,1 2 0,-2-1-1,2 0 1,-2-1 0,1 0-1,-1-1 1,0 0 0,-1 1-1,0-1 1,-8 4 0,2-2 12,0 0 0,0-1 0,-1 0 0,0-2 1,1 0-1,-2-2 0,1 1 0,-1 0 0,-17-2 0,14 0 5,15 1-13,-1-2 0,1 0 0,0 1 0,0-1 1,-2 0-1,2-1 0,0 1 0,0-2 0,-1 2 1,1-1-1,0 0 0,0-1 0,0 1 0,0-2 1,0 2-1,-4-4 0,8 5 8,0 0-471,1 1 447,-1 0-1,2-1 1,-2 2-1,1-1 1,0-1-1,-1 1 0,2-1 1,-1 2-1,0-2 1,-1 1-1,2-1 0,-1 1 1,0-1-1,1 0 1,-2 0-1,1 2 0,0-2 1,1 0-1,-1 0 1,0 0-1,1 0 0,-1 0 1,0 0-1,2 0 1,41 0 6,-36 0-4,-1-2 4,-1 1 1,0 0-1,0-1 0,0 1 0,0-2 0,0 1 0,0-1 0,0 0 0,-1 1 0,0-2 1,1 1-1,-1-1 0,-1 0 0,1 0 0,-1-1 0,0 1 0,0-2 0,0 1 0,0 1 1,3-8-1,1-1 5,0 1 1,-1-2-1,-1 1 0,0 0 1,-1-2-1,-1 2 1,5-27-1,-3-12 440,-6 30-1088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2.994"/>
    </inkml:context>
    <inkml:brush xml:id="br0">
      <inkml:brushProperty name="width" value="0.05" units="cm"/>
      <inkml:brushProperty name="height" value="0.05" units="cm"/>
      <inkml:brushProperty name="color" value="#5B2D90"/>
    </inkml:brush>
  </inkml:definitions>
  <inkml:trace contextRef="#ctx0" brushRef="#br0">98 245 1473,'0'0'7729,"-5"-17"-6980,-16-50-124,21 66-433,0-1 0,0 1 0,0 0 0,0-1 0,-2 1 0,2 0 0,0-1 0,0 1 0,-1 0 0,1 1 0,-1-2 0,1 1 0,-2 0 0,2-1 0,-1 2 0,1-1 0,-1 0 1,-1-1-1,2 2 0,-1-1 0,0 1 0,1-1 0,-2 1 0,1-2 0,0 2 0,-1-1 0,0 0 0,0 2-142,1 0 0,0-1 0,-1 2 0,1-1 0,0 0 1,-1 1-1,1-2 0,0 1 0,1 0 0,-2 1 0,1-1 0,1 0 0,-1 1 0,1 0 0,-2 0 0,2-1 0,-1 2 1,-19 69-482,20-70 432,-12 150 52,12-130-52,0-2 0,1 0 0,1 0 0,0 1 1,9 27-1,-10-44-7,1 0 0,-1 0 0,0 0 0,1 0 0,-1 0 0,2 0 0,-2-1 0,2 1 0,-1 0 0,1-2 0,0 2 0,-1-1 0,1 0 0,1-1 0,-1 1 0,1 0 0,-2-1 0,2 1 0,0 0 0,0-2 0,-1 0 0,1 2 0,0-2 0,0 1 0,0-1 0,1-1 0,-1 1 0,0-1-1,0 2 1,0-2 0,0 0 0,2 0 0,-2-2 0,0 2 0,0-1 0,0 1 0,0-1 0,0-1 0,0 1 0,0 0 0,0-2 0,0 2 0,0-2 0,0 0 0,-2 2 0,2-2 0,-1 1 0,1-1 0,-1-1 0,-1 1 0,1-1 0,0 2 0,-1-2 0,1 1 0,-2-1 0,2 0 0,-2 0 0,1 0 0,-1 0 0,0 0 0,1 0 0,0-5 0,2-13 21,0 2 0,-1-1 0,0-2 0,-3 2 0,0 0 0,0-1 0,-3 1 0,0 0 0,-1-1 0,0 1 0,-9-23-1,4 17 1,-3 1-1,0-1 0,-2 2 0,0-1 1,-2 1-1,-2 1 0,-30-33 1,48 55-50,-1 2 0,1-1 1,0 1-1,0-1 0,0 1 1,0 0-1,-1-2 0,1 2 1,0 0-1,0-1 0,-2 1 1,2 0-1,0-1 1,-1 1-1,1 0 0,0-2 1,-1 2-1,1 0 0,-2 0 1,2 0-1,0-1 0,-1 1 1,1 0-1,-1 0 0,1 0 1,0 0-1,-2 0 1,2 0-1,-1 0 0,1 0 1,-1 0-1,1 0 0,-2 0 1,2 0-1,0 0 0,-1 0 1,1 0-1,-1 0 0,1 0 1,0 1-1,-2-1 1,2 0-1,-1 2 0,-2 30-2228,21 46-3679,3-36 985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3.751"/>
    </inkml:context>
    <inkml:brush xml:id="br0">
      <inkml:brushProperty name="width" value="0.05" units="cm"/>
      <inkml:brushProperty name="height" value="0.05" units="cm"/>
      <inkml:brushProperty name="color" value="#5B2D90"/>
    </inkml:brush>
  </inkml:definitions>
  <inkml:trace contextRef="#ctx0" brushRef="#br0">45 230 3954,'0'0'9348,"0"0"-9316,0 0 1,-1 0-1,1-1 0,0 1 1,0 0-1,-1 0 0,1-1 1,0 1-1,0 0 0,-2 0 1,2 0-1,0 0 0,-1 0 1,1-2-1,0 2 0,-1 0 1,1 0-1,0 0 0,-2 0 1,2 0-1,0 0 0,0 0 1,-1 0-1,1 0 0,0 0 1,-1 0-1,1 2 0,0-2 1,-2 0-1,2 0 0,0 0 1,-1 0-1,1 0 0,0 0 1,0 1-1,-1-1 0,1 0 1,0 0-1,0 1 0,-2-1 1,2 0-1,0 0 0,0 2 1,0-2-1,-1 0 0,1 0 1,0 1-1,0-1 0,0 0 0,0 1 1,-7 21 79,1-1-1,2 0 1,0 2 0,0-2-1,2 2 1,1-2 0,4 38-1,-3-22-65,0-26-34,1 0 1,2-1-1,-2 1 1,2 0-1,-1-2 1,2 2-1,0-2 1,0 2-1,0-2 0,2 0 1,-1 1-1,11 12 1,-13-19-18,-2 0 1,2-2 0,-2 2-1,2-1 1,-1 0 0,1 0-1,0 1 1,-1-2 0,1 1-1,0-1 1,-1 2-1,1-2 1,0-1 0,1 1-1,-2 1 1,1-1 0,1-1-1,-1 1 1,-1-1-1,2 0 1,-1 0 0,1 0-1,-1 0 1,-1 0 0,2 0-1,-1-1 1,0 1 0,1-1-1,-2-1 1,1 2-1,1-1 1,-1 0 0,-1-2-1,1 2 1,0-1 0,-1 1-1,1-2 1,0 2-1,-1-2 1,0 1 0,0 0-1,0 0 1,0-1 0,2-4-1,3-2-30,0 1 0,-2-1 0,0-1 0,1 1 0,-2 0-1,0-1 1,0 1 0,-2-2 0,1 1 0,2-14 0,3-92-340,-8 116 373,0 12-6,0 0 0,2 0 0,-1 0-1,2 0 1,-1 0 0,1-2 0,1 2 0,5 11-1,-7-20 6,-1-1 0,0 1 0,1 0-1,-1-1 1,2 1 0,-2 0-1,0-2 1,2 2 0,0-1 0,-2 0-1,2-1 1,-1 2 0,1-2-1,0 0 1,-1 1 0,1-1 0,0 0-1,-1 1 1,1-1 0,0-1-1,-1 1 1,2-1 0,-1 2-1,0-2 1,-1 0 0,2 0 0,-1 0-1,0 0 1,-1 0 0,2-2-1,-1 2 1,0-1 0,-1 1 0,1-1-1,0-1 1,-1 1 0,1 0-1,0-1 1,3-2 0,2 0-46,-1-1 1,-2 0-1,2-1 1,-2 0-1,2 0 1,-2 0-1,1-1 1,-2 0-1,1 1 1,-1-2-1,0 1 1,-1-1-1,6-13 1,-1-2-449,0-1-1,-3 0 1,7-37 0,-8 27-106,-2 1 0,-1-2 0,-5-45 0,1 54 1637,-2-1 1,-10-37-1,15 129 3478,0 34-4067,3 372-80,-12-415-3606,-7-16-3602</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4.104"/>
    </inkml:context>
    <inkml:brush xml:id="br0">
      <inkml:brushProperty name="width" value="0.05" units="cm"/>
      <inkml:brushProperty name="height" value="0.05" units="cm"/>
      <inkml:brushProperty name="color" value="#5B2D90"/>
    </inkml:brush>
  </inkml:definitions>
  <inkml:trace contextRef="#ctx0" brushRef="#br0">0 138 6883,'0'0'11157,"180"-125"-14710,-116 113-3875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5.372"/>
    </inkml:context>
    <inkml:brush xml:id="br0">
      <inkml:brushProperty name="width" value="0.05" units="cm"/>
      <inkml:brushProperty name="height" value="0.05" units="cm"/>
      <inkml:brushProperty name="color" value="#5B2D90"/>
    </inkml:brush>
  </inkml:definitions>
  <inkml:trace contextRef="#ctx0" brushRef="#br0">13 291 3794,'0'0'10770,"-8"-10"-9750,7 10-1019,1 0 1,0 0-1,0 0 0,0 0 0,0 0 0,0 0 0,-1 0 1,1 0-1,0 0 0,0 0 0,0-1 0,0 1 0,0 0 0,-2 0 1,2 0-1,0 0 0,0 0 0,0 0 0,0-1 0,0 1 1,0 0-1,0 0 0,0 0 0,0 0 0,0 0 0,0-2 1,0 2-1,0 0 0,-1 0 0,1 0 0,0 0 0,0-1 0,0 1 1,1 0-1,-1 0 0,0 0 0,0 0 0,0-1 0,0 1 1,0 0-1,0 0 0,0 0 0,0 0 0,0 0 0,0-2 0,0 2 1,0 0-1,0 0 0,2 0 0,-2 0 0,0 0 0,0 0 1,0 0-1,0-1 0,0 1 0,0 0 0,1 0 0,-1 0 1,11 0 46,-2 0 1,2 0 0,-1-1 0,0-2 0,0 2 0,0-2-1,-1 0 1,2 1 0,-2-2 0,0 0 0,1-2 0,-2 2-1,1-1 1,-1-2 0,0 2 0,0-2 0,0 1 0,0-1-1,-1-1 1,-1 0 0,1 0 0,9-16 0,-11 17-217,-1 1 1,0-1 0,0 0 0,0-1 0,-1 2 0,0-2-1,-1 0 1,1 0 0,-2 0 0,2 0 0,-2 0-1,-1 0 1,2 0 0,-4-15 0,2 22 156,0-1 0,0 1 0,-1 0-1,1-1 1,0 1 0,-1 0 0,1-1 0,-2 1 0,2 0 0,-1 1 0,1-2 0,-1 1 0,-1 0 0,2-1-1,-1 2 1,0-1 0,-1 0 0,2 1 0,-1-2 0,0 2 0,-1-1 0,1 1 0,0-1 0,-1 1 0,1-2-1,0 2 1,-1 0 0,1 0 0,0-1 0,-1 1 0,1 0 0,0 0 0,-1 0 0,1 0 0,0 0 0,-1 1-1,1-1 1,0 0 0,-1 0 0,1 2 0,0-2 0,-1 0 0,0 2 0,-2 0 6,0-1 1,0 0 0,1 1-1,-1-1 1,0 2 0,1-2-1,1 2 1,-2-1 0,1 1-1,0-2 1,1 3 0,-1-1-1,0 0 1,1-1 0,-4 6-1,-10 44 259,3 0 0,1 0-1,4 2 1,-5 106 0,1-23 345,-3 56-298,42-201-333,-7-6 47,1-2-1,-2-2 0,-1 0 1,1-1-1,17-24 0,48-47 271,-84 90-281,0 0 1,1-2-1,-1 2 0,2 0 1,-2 0-1,0 0 1,1-1-1,-1 1 0,0 0 1,1 0-1,-1 0 0,2 0 1,-2 0-1,1 0 0,-1 0 1,0 0-1,1 0 0,-1 0 1,2 0-1,-2 0 0,0 0 1,1 0-1,-1 0 0,1 0 1,-1 1-1,0-1 1,2 0-1,-2 0 0,0 0 1,1 2-1,-1-2 0,0 0 1,1 1-1,-1-1 0,0 0 1,2 0-1,-2 1 0,0-1 1,0 0-1,1 2 0,-1-2 1,0 1-1,0-1 0,0 0 1,0 1-1,0-1 0,0 2 1,1-2-1,-1 0 1,0 1-1,0 0 0,8 33 149,-8-33-150,4 36-1263,-1 1 0,-3 43 0,-1-32-1454,1-2-4623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5.732"/>
    </inkml:context>
    <inkml:brush xml:id="br0">
      <inkml:brushProperty name="width" value="0.05" units="cm"/>
      <inkml:brushProperty name="height" value="0.05" units="cm"/>
      <inkml:brushProperty name="color" value="#5B2D90"/>
    </inkml:brush>
  </inkml:definitions>
  <inkml:trace contextRef="#ctx0" brushRef="#br0">28 113 4578,'0'0'10405,"5"-13"-9605,-3 10-796,28-61 893,-28 63-838,-1-2-1,0 0 1,1 2 0,-1-2 0,0 2-1,1 0 1,0-2 0,0 2 0,-1-1-1,2 1 1,-2 0 0,2-1-1,-2 1 1,2 0 0,-2-1 0,2 1-1,-1 0 1,1 1 0,-2-2-1,2 2 1,0 0 0,-1-1 0,0 1-1,0 0 1,1 0 0,0 0-1,-1 0 1,1 0 0,-2 1 0,2-1-1,0 0 1,-1 2 0,2-1 0,-1 2-59,0-2 1,-1 2 0,0-2 0,0 2 0,1-2 0,-2 2 0,1-1 0,0 1 0,0 0 0,-1-1 0,0 1 0,1 0 0,-1-1 0,-1 2 0,1-1 0,-1 0 0,2-1 0,-2 1 0,1 5 0,2 65-72,-3-58 24,0-4-76,-2 1-1,1 0 1,0 0 0,-2-2 0,0 2-1,-1-1 1,0 0 0,0 1 0,-9 14-1,-4 4-894,-43 51 0,1-4 349,95-89 1742,-4-2-1002,88-44-14,-47 14-4497,-43 22-434</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6.142"/>
    </inkml:context>
    <inkml:brush xml:id="br0">
      <inkml:brushProperty name="width" value="0.05" units="cm"/>
      <inkml:brushProperty name="height" value="0.05" units="cm"/>
      <inkml:brushProperty name="color" value="#5B2D90"/>
    </inkml:brush>
  </inkml:definitions>
  <inkml:trace contextRef="#ctx0" brushRef="#br0">73 14 9108,'0'0'8204,"17"-2"-8281,59-9-748,-74 11 667,-1 0 1,2 0-1,-2 0 0,0 0 0,2 0 1,-2 0-1,1 0 0,0 1 0,0-1 1,-1 0-1,0 2 0,2-2 0,-2 1 1,1-1-1,-1 1 0,0 1 0,1-1 1,-1-1-1,0 1 0,1 1 0,-1-1 1,0 0-1,1 1 0,-1-1 0,-1 0 1,1 1-1,1-1 0,-2 2 0,1-2 1,-1 0-1,1 1 0,-1-1 0,2 2 0,-2-2 1,0 0-1,0 2 0,0-2 0,0 1 1,0-1-1,0 2 0,0-2 0,0 0 1,0 2-1,0-2 0,-2 3 0,1 3-298,0-2 0,-1 2 0,0 0 0,-1-2-1,0 2 1,1-2 0,-1 2 0,0-2 0,-7 11-1,0-8 369,1-1 0,0 1 0,-1-2 1,0 1-1,-21 9 0,-28 11 3451,18-10 4996,57-17-8394,0-1 1,-1-1-1,1 0 1,26-10-1,25-11-4928,-20 3-3718</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7.195"/>
    </inkml:context>
    <inkml:brush xml:id="br0">
      <inkml:brushProperty name="width" value="0.05" units="cm"/>
      <inkml:brushProperty name="height" value="0.05" units="cm"/>
      <inkml:brushProperty name="color" value="#5B2D90"/>
    </inkml:brush>
  </inkml:definitions>
  <inkml:trace contextRef="#ctx0" brushRef="#br0">125 149 688,'0'0'7831,"-8"-20"-6663,-38-88 1561,46 108-2533,0-1-1,0-1 1,-2 1-1,2 0 1,-1-1-1,1 1 1,-1 1-1,1-1 1,-2-1-1,2 1 1,-1 1-1,0-1 1,1-1-1,-2 2 1,1-1-1,0 1 0,1-1 1,-2 1-1,1-2 1,0 2-1,-3-1 1,4 1-94,-2 0-1,1 0 1,1 1 0,-1-1-1,-1 0 1,2 0 0,-1 2-1,0-2 1,1 1 0,-2-1-1,1 0 1,1 1 0,-1-1-1,1 2 1,-2-2 0,2 1-1,-1 0 1,1-1-1,-1 2 1,1-1 0,-2 0-1,-18 57 502,14-1-670,2 2 1,1-2 0,8 71-1,1 9-6342,-6-98-1270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7.727"/>
    </inkml:context>
    <inkml:brush xml:id="br0">
      <inkml:brushProperty name="width" value="0.05" units="cm"/>
      <inkml:brushProperty name="height" value="0.05" units="cm"/>
      <inkml:brushProperty name="color" value="#5B2D90"/>
    </inkml:brush>
  </inkml:definitions>
  <inkml:trace contextRef="#ctx0" brushRef="#br0">6 17 2097,'0'0'8897,"0"0"-8865,-1 0 0,1 0 0,0 0 0,0 0 0,0 0 0,-1-1 0,1 1 0,0 0-1,0 0 1,0 0 0,-2 0 0,2 0 0,0-1 0,0 1 0,0 0 0,0 0 0,0 0 0,0-2 0,-1 2-1,1 0 1,0 0 0,0 0 0,0-1 0,0 1 0,0 0 0,0 0 0,0-1 0,0 1 0,0 0-1,0 0 1,0 0 0,0-2 0,0 2 0,0 0 0,0 0 0,0-1 0,0 1 0,0 0 0,0 0 0,1 0-1,-1-1 1,0 1 0,0 0 0,0 0 0,0 0 0,0 0 0,2-2 0,4 1 29,2 0-1,-1-1 1,1 2 0,0-1 0,-1 1 0,13 3 0,6-3 145,536 25 2204,-262-6-2259,-256-17-91,1372 44-1427,-1486-34-2774,24-6-1056</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8.410"/>
    </inkml:context>
    <inkml:brush xml:id="br0">
      <inkml:brushProperty name="width" value="0.05" units="cm"/>
      <inkml:brushProperty name="height" value="0.05" units="cm"/>
      <inkml:brushProperty name="color" value="#5B2D90"/>
    </inkml:brush>
  </inkml:definitions>
  <inkml:trace contextRef="#ctx0" brushRef="#br0">52 40 2385,'0'0'8367,"-4"-7"-6999,4 4-1167,0 2-1,-2-2 1,1 1-1,1 0 0,-1 0 1,-1 0-1,1 0 1,0 0-1,-1 0 1,1 0-1,0 0 1,-1 0-1,1 1 0,-4-3 1,3 17 618,-11 90-227,1 192 1,19-263-2015,-6-31 1159,0 0 1,-1 1-1,2-2 1,-1 1-1,0 0 0,1 1 1,-1-2-1,0 1 1,1-1-1,-1 1 0,0-1 1,1 2-1,-1-2 1,2 1-1,-2-1 0,0 0 1,1 0-1,2 0 1,20 1-4455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8.781"/>
    </inkml:context>
    <inkml:brush xml:id="br0">
      <inkml:brushProperty name="width" value="0.05" units="cm"/>
      <inkml:brushProperty name="height" value="0.05" units="cm"/>
      <inkml:brushProperty name="color" value="#5B2D90"/>
    </inkml:brush>
  </inkml:definitions>
  <inkml:trace contextRef="#ctx0" brushRef="#br0">0 114 6531,'0'0'8340,"188"-36"-8068,-135 26-272,-2 0-48,-6 1-256,-7-3-1537,-14-5-1921,-16-2-1088</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9.134"/>
    </inkml:context>
    <inkml:brush xml:id="br0">
      <inkml:brushProperty name="width" value="0.05" units="cm"/>
      <inkml:brushProperty name="height" value="0.05" units="cm"/>
      <inkml:brushProperty name="color" value="#5B2D90"/>
    </inkml:brush>
  </inkml:definitions>
  <inkml:trace contextRef="#ctx0" brushRef="#br0">52 0 7684,'0'0'11845,"-32"140"-11141,26-80-400,4 3-288,-1-3-16,0-4-944,-2-6-1665,5-19-2610,0-14-4817</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9.484"/>
    </inkml:context>
    <inkml:brush xml:id="br0">
      <inkml:brushProperty name="width" value="0.05" units="cm"/>
      <inkml:brushProperty name="height" value="0.05" units="cm"/>
      <inkml:brushProperty name="color" value="#5B2D90"/>
    </inkml:brush>
  </inkml:definitions>
  <inkml:trace contextRef="#ctx0" brushRef="#br0">94 121 3282,'0'0'11583,"-6"-5"-10820,6 5-764,0 0 0,0 0 1,0 0-1,0 0 0,0 0 1,0 0-1,0 0 0,0 0 0,0 0 1,0 0-1,0 0 0,1 0 0,-1 0 1,0 0-1,0 0 0,0 0 1,0 0-1,0 0 0,0-1 0,0 1 1,0 0-1,0 0 0,0 0 0,0 0 1,0 0-1,0 0 0,0 0 1,0 0-1,0 0 0,0 0 0,0 0 1,0-2-1,0 2 0,0 0 0,0 0 1,0 0-1,0 0 0,0 0 1,0 0-1,0 0 0,0 0 0,0 0 1,0 0-1,0-1 0,0 1 1,0 0-1,0 0 0,0 0 0,0 0 1,0 0-1,0 0 0,0 0 0,0 0 1,0 0-1,-1 0 0,1 0 1,0 0-1,9 0 14,3 0 36,0 0 0,-1 0 0,1-1 0,0-1 1,0 0-1,12-4 0,-22 5-35,1 0 0,0-1 0,-1 1 0,1 0 0,0-2 0,-1 2 1,1-2-1,0 2 0,-2-2 0,2 2 0,-1-2 0,0 0 0,0 1 0,0-1 0,-1 0 0,0 1 0,1-1 1,-1 0-1,0-1 0,1 2 0,-1-1 0,-1 0 0,1-1 0,-1 2 0,0-1 0,2-1 0,-2 1 0,-2-5 0,2 7-13,0 0-1,-1-1 1,1 1-1,-1 0 0,1-1 1,-2 1-1,1 0 0,1-1 1,-1 1-1,-1 1 0,2-1 1,-1-1-1,0 1 1,-1 1-1,1-1 0,0 1 1,-1-2-1,1 1 0,0 1 1,-1 0-1,1-1 0,0 1 1,-1 0-1,1-2 0,0 2 1,-1 0-1,1 0 1,0 0-1,-1 0 0,-2 0 1,-57-1-78,48 2 76,9-2 4,-2 1-1,2 0 1,-1 1 0,1-1-1,-1 2 1,1-2 0,-2 1 0,2 0-1,0 2 1,-1-2 0,1 1 0,0 0-1,0 1 1,0 0 0,0-1-1,0 1 1,1 0 0,-1-1 0,0 2-1,2-1 1,-1 1 0,-1 0 0,1 0-1,1 0 1,0 0 0,0 0-1,0 0 1,0 0 0,-2 7 0,0 9 93,0 0 0,0 0 0,2 0 0,1 0-1,1 29 1,0-41-54,0-3-35,0 1 0,1-1 0,1 2 0,-1-2 0,0 0 1,2 1-1,-2-2 0,2 1 0,0 0 0,-1 1 0,1-2 0,0 1 0,1-1 0,-2 0 1,2 0-1,0 0 0,0 0 0,0 0 0,2 0 0,-2-1 0,0-1 0,1 1 1,0 0-1,-1-1 0,7 2 0,-3 0-186,0-1 0,0 0 0,0-2 0,0 2 1,1-2-1,-1 0 0,12-1 0,-13 0-298,-2 0 0,2 0 1,0-1-1,-1 0 0,0-1 0,0 1 1,1-2-1,-2 1 0,11-5 0,15-17-4170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0:59.838"/>
    </inkml:context>
    <inkml:brush xml:id="br0">
      <inkml:brushProperty name="width" value="0.05" units="cm"/>
      <inkml:brushProperty name="height" value="0.05" units="cm"/>
      <inkml:brushProperty name="color" value="#5B2D90"/>
    </inkml:brush>
  </inkml:definitions>
  <inkml:trace contextRef="#ctx0" brushRef="#br0">1 35 5939,'0'0'14566,"13"-12"-14534,30 9-64,10-2 0,1 2-1824,-9-4-2530,-14 2-5811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1.455"/>
    </inkml:context>
    <inkml:brush xml:id="br0">
      <inkml:brushProperty name="width" value="0.05" units="cm"/>
      <inkml:brushProperty name="height" value="0.05" units="cm"/>
      <inkml:brushProperty name="color" value="#5B2D90"/>
    </inkml:brush>
  </inkml:definitions>
  <inkml:trace contextRef="#ctx0" brushRef="#br0">17 45 4066,'0'0'6843,"-13"-9"-5618,11 48-303,1-21-709,1 2 0,0-1 0,1 1-1,2-1 1,4 26 0,-6-42-268,0 1-1,1 0 1,-1 0 0,0-2-1,2 2 1,-2-1 0,2 1-1,-2-1 1,2 1 0,0-2-1,-1 1 1,1 0 0,0-1-1,-1 1 1,1 0 0,1-1-1,-1 0 1,1 0 0,-2 0-1,2-1 1,0 2 0,-1-2-1,1-1 1,0 1 0,0 1-1,0-2 1,0 1 0,0-1-1,-1 0 1,1 0 0,0 0-1,5 0 1,-8-1 54,1 1 0,0 0 0,0 0 0,-1-2 0,0 2 0,1 0 0,-1-1 0,0 0 0,1 1 0,-1-2 0,0 2 0,1-1 0,-1 0 0,0-1 0,1 2 0,-1-1 0,-1 0 0,1-1 0,1 1 0,-1 0 0,-1-1 0,1 1 0,1-3 0,10-47 140,-15-49 510,2 100-642,1-6 111,-2 0-1,1 1 1,0-2 0,-1 2-1,0 0 1,-1-1-1,0 1 1,1 0 0,-1-1-1,0 1 1,-1 0 0,0 1-1,0-2 1,0 2 0,0 0-1,0 0 1,-1 0-1,1 0 1,-1 2 0,-1-2-1,-6-3 1,12 8-554,-1 1 0,1-1 0,0 0-1,-1-1 1,1 2 0,0-1 0,0 0 0,-2 1 0,2-1 0,0 0-1,0 1 1,0-1 0,0 0 0,0-1 0,0 2 0,0-1 0,2 0-1,-2 1 1,0-1 0,1 2 0,10 18-5775</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1.824"/>
    </inkml:context>
    <inkml:brush xml:id="br0">
      <inkml:brushProperty name="width" value="0.05" units="cm"/>
      <inkml:brushProperty name="height" value="0.05" units="cm"/>
      <inkml:brushProperty name="color" value="#5B2D90"/>
    </inkml:brush>
  </inkml:definitions>
  <inkml:trace contextRef="#ctx0" brushRef="#br0">0 15 4562,'0'0'9332,"13"-15"-11589,1 15-2433</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2.260"/>
    </inkml:context>
    <inkml:brush xml:id="br0">
      <inkml:brushProperty name="width" value="0.05" units="cm"/>
      <inkml:brushProperty name="height" value="0.05" units="cm"/>
      <inkml:brushProperty name="color" value="#5B2D90"/>
    </inkml:brush>
  </inkml:definitions>
  <inkml:trace contextRef="#ctx0" brushRef="#br0">33 19 1281,'0'0'6456,"-15"-6"-1691,26 4-4685,-2-1 1,2 0-1,0 1 1,-2 0-1,2 2 1,-1-1-1,1 1 1,0 0-1,-1 1 1,18 3-1,-26-2-77,-1-1-1,0 0 0,1 2 1,-1-2-1,0 1 0,1-1 1,-1 0-1,0 2 0,1-2 1,-2 1-1,1 0 0,0 0 0,-1-1 1,2 2-1,-2-2 0,0 2 1,1-2-1,-1 2 0,0-2 1,0 2-1,0-2 0,0 2 0,0-2 1,0 2-1,-1-2 0,1 2 1,0-2-1,-2 2 0,2-2 1,-2 4-1,-26 54-100,25-55 23,0 0 1,1 0 0,-1 0-1,0 0 1,2 0 0,0 0-1,-2 0 1,2 1-1,-1-1 1,1 0 0,1 2-1,-1-2 1,1 1 0,0-1-1,0 1 1,0-1-1,0 0 1,0 2 0,1-2-1,2 8 1,1-2-394,1 0 1,0 0-1,1 1 1,-1-2 0,2 1-1,13 14 1,-19-23 471,0 0 0,1 2 0,-1-2 0,0 1 0,1-1 0,-1 2 0,0-2 0,1 2 0,-2-2 0,1 0 0,-1 2 1,1-2-1,-1 2 0,2 0 0,-2-2 0,0 2 0,0-2 0,0 2 0,0 2 0,0-4 36,-2 1 1,1-1-1,1 0 0,-1 1 1,1-1-1,-2-1 0,1 1 1,0 1-1,-1-1 0,2 0 1,-1-1-1,0 2 0,-1-2 1,1 1-1,0 0 0,-1-1 1,1 0-1,0 2 0,-1-2 1,-3 1-1,-10 2 389,-1-2 1,0 0-1,2 1 1,-22-4-1,16 1-111,13 2-488,-17-1 1058,23 0-954,1 0 0,0 0-1,0 0 1,-2 0 0,2 0 0,0-1-1,0 1 1,-1 0 0,1 0-1,0 0 1,0 0 0,0 0-1,-1 0 1,1 0 0,0 0-1,0-1 1,0 1 0,-2 0-1,2 0 1,0 0 0,0-2 0,0 2-1,0 0 1,0 0 0,-1 0-1,1-1 1,0 1 0,0 0-1,0 0 1,0 0 0,0-1-1,0 1 1,0 0 0,0 0-1,0-2 1,0 2 0,0 0-1,0 0 1,0-1 0,0 1 0,0 0-1,0 0 1,0-1 0,0 1-1,0 0 1,0 0 0,0 0-1,1-2 1,-1 2 0,0 0-1,0 0 1,0 0 0,0-1-1,0 1 1,2 0 0,-2 0 0,0 0-1,0 0 1,0-1 0,1 1-1,22-20-4700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2.620"/>
    </inkml:context>
    <inkml:brush xml:id="br0">
      <inkml:brushProperty name="width" value="0.05" units="cm"/>
      <inkml:brushProperty name="height" value="0.05" units="cm"/>
      <inkml:brushProperty name="color" value="#5B2D90"/>
    </inkml:brush>
  </inkml:definitions>
  <inkml:trace contextRef="#ctx0" brushRef="#br0">72 58 2625,'0'0'10997,"-10"-9"-10044,-27-31-564,37 40-387,0-1 0,0 1 0,-1 0 0,1-2 0,0 2 0,0 0 0,0-1 1,-2 1-1,2 0 0,0-1 0,-1 1 0,1 0 0,0 0 0,0-2 0,-1 2 0,1 0 0,0 0 0,-2 0 0,2-1 0,0 1 0,-1 0 0,1 0 0,-1 0 0,1 0 0,0 0 0,-2 0 0,2 0 0,-1 0 0,1 0 0,0 0 0,-1 0 0,1 0 1,0 0-1,-2 0 0,2 0 0,-1 0 0,1 0 0,0 1 0,-1-1 0,1 0 0,0 0 0,-2 0 0,2 2 0,0-2 0,-1 0 0,1 0 0,0 1 0,0-1 0,-1 0 0,1 1 0,0-1 0,0 0 0,0 2 0,-2-2 0,2 0 0,0 1 0,0-1 1,0 1-1,-1 1-15,1-2 1,0 1 0,0 0 0,0-1 0,0 2 0,0-1 0,0-1 0,0 1-1,0 1 1,0-2 0,0 1 0,0 0 0,0-1 0,0 2 0,1-1-1,-1-1 1,0 1 0,0-1 0,2 2 0,-2-1 0,1-1 0,-1 1 0,1 1-1,3-2 17,-1 1-1,1-1 0,-1 1 0,1-1 1,-2 2-1,2-1 0,-1 0 0,1 1 1,-1-1-1,-1 2 0,1-2 0,0 2 0,1-2 1,-2 2-1,0-1 0,0 1 0,1-2 1,0 2-1,1 4 0,-2-1 14,1 0 0,0 0 0,-1 1 0,1 0 0,-2-1 0,1 1 0,-1 0 0,0-1 0,-1 12 0,2 68 302,-2-50-3199</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3.670"/>
    </inkml:context>
    <inkml:brush xml:id="br0">
      <inkml:brushProperty name="width" value="0.05" units="cm"/>
      <inkml:brushProperty name="height" value="0.05" units="cm"/>
      <inkml:brushProperty name="color" value="#5B2D90"/>
    </inkml:brush>
  </inkml:definitions>
  <inkml:trace contextRef="#ctx0" brushRef="#br0">24 153 1217,'0'0'4564,"17"-12"-4260,47-37 355,-63 47-383,2 1 0,-2-2 0,2 2-1,-2 0 1,1-2 0,-1 2 0,0-2-1,1 2 1,-1-2 0,0 0 0,1 1-1,-2 0 1,2-4 0,-4-37 647,0 38-576,1 3-329,0 1-1,-1 1 1,1-1 0,0-1 0,-2 1 0,2 1-1,-1-1 1,0 1 0,0-2 0,1 2 0,-2 0-1,2-1 1,-2 1 0,2 0 0,0 0 0,-2 0-1,2 0 1,-2 0 0,2 0 0,-2 0 0,-1 1-1,-44 10 502,44-8-502,1 1 0,1-2 0,-1 2 0,0 0 0,1 0 0,-1 0 0,2 0 0,-2 0 1,2 0-1,-1 2 0,1-2 0,0 0 0,-1 1 0,2-1 0,0 0 0,-1 1 1,1 9-1,0-12-9,0 2 0,0-1 0,0 1 0,0-1 0,1 1 1,-1-2-1,0 2 0,2-1 0,-1 1 0,0-1 0,1-1 1,-1 1-1,0 1 0,1-1 0,-1-1 0,2 1 0,-2 0 1,2-1-1,-1 1 0,0 0 0,0-2 0,1 2 0,0-1 1,3 2-1,-2-2 16,2 0 1,0 0-1,0-1 0,-1 0 1,0 1-1,1-2 1,0 1-1,0-1 0,-1 0 1,0 0-1,7-1 1,-9 1-10,-2-2 0,2 2 0,-2-1 1,2 1-1,-2-1 0,1-1 1,0 1-1,0 0 0,-1 1 1,2-2-1,-2 1 0,0-2 0,1 2 1,-1 0-1,0-1 0,1 1 1,-1-2-1,-1 2 0,1 0 1,1-2-1,-2 2 0,1-1 0,0 0 1,-1 0-1,0 0 0,2 0 1,-2 0-1,0-1 0,0 2 1,0-2-1,0 2 0,0-5 1134,0 45-666,0 238-1675,0-275 974,0-2 0,-2 1 0,2 0 0,0 1 0,0-1 1,2-1-1,-2 1 0,0 1 0,0-1 0,0 0 0,0-1 1,1 2-1,-1-1 0,0 0 0,1-1 0,-1 2 0,0-1 1,2-1-1,-1 3 0,28 5-7655</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4.208"/>
    </inkml:context>
    <inkml:brush xml:id="br0">
      <inkml:brushProperty name="width" value="0.05" units="cm"/>
      <inkml:brushProperty name="height" value="0.05" units="cm"/>
      <inkml:brushProperty name="color" value="#5B2D90"/>
    </inkml:brush>
  </inkml:definitions>
  <inkml:trace contextRef="#ctx0" brushRef="#br0">1 1 8820,'0'0'7491,"144"0"-7539,-93 0-416,-11 0-1969,-19 16-1937,-21 11 240,-8 6 1281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1:04.614"/>
    </inkml:context>
    <inkml:brush xml:id="br0">
      <inkml:brushProperty name="width" value="0.05" units="cm"/>
      <inkml:brushProperty name="height" value="0.05" units="cm"/>
      <inkml:brushProperty name="color" value="#5B2D90"/>
    </inkml:brush>
  </inkml:definitions>
  <inkml:trace contextRef="#ctx0" brushRef="#br0">129 1 1553,'-58'27'4082,"14"-6"-497,22-6-319,17-6-897,5-1-1729,13-4-592,45-4 192,22 0-240,8-4-352,-8-16-7187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2:52.744"/>
    </inkml:context>
    <inkml:brush xml:id="br0">
      <inkml:brushProperty name="width" value="0.05" units="cm"/>
      <inkml:brushProperty name="height" value="0.05" units="cm"/>
      <inkml:brushProperty name="color" value="#5B2D90"/>
    </inkml:brush>
  </inkml:definitions>
  <inkml:trace contextRef="#ctx0" brushRef="#br0">1 0 208,'0'0'160,"243"107"-160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28.012"/>
    </inkml:context>
    <inkml:brush xml:id="br0">
      <inkml:brushProperty name="width" value="0.05" units="cm"/>
      <inkml:brushProperty name="height" value="0.05" units="cm"/>
      <inkml:brushProperty name="color" value="#5B2D90"/>
    </inkml:brush>
  </inkml:definitions>
  <inkml:trace contextRef="#ctx0" brushRef="#br0">539 0 4290,'0'0'7518,"-3"11"-6467,-44 290 3681,6-32-3586,21-137-857,9-38-180,-5-2 0,-40 126 0,56-215-112,-1 0 0,1-2 0,-1 2 0,-1-1 0,2 1 0,-1-2 1,0 2-1,-1 0 0,1-2 0,-2 2 0,2-2 0,0 2 0,-2-2 0,2 0 0,-2 1 0,2-1 1,-2 2-1,2-2 0,-2-1 0,0 1 0,2 1 0,-6 0 0,3-2 1,0 0 0,0 0 0,0 0 0,0 0 0,0 0 0,0-1 0,2 1 0,-2-1 0,0-1 0,0 1 0,1 0 0,-1-1 0,-4-3 0,-7-3-30,1-3 1,0 2-1,1-2 0,0-1 0,-18-20 0,12 7 4,2 0 0,1-2 0,1 0-1,1-1 1,2 0 0,0-1-1,2 1 1,1-3 0,-10-54 0,18 140 84,-2-23-87,2 0 0,1 0 1,5 33-1,-3-54 7,2-1 1,-2 0-1,2 0 1,0 0-1,0 0 1,2 0-1,-1-1 1,0 0-1,1 1 1,0-2-1,1 0 1,1 0-1,0 0 1,-1-2 0,2 2-1,-1-1 1,1-2-1,-1 2 1,2-2-1,-1 1 1,2-2-1,-2 0 1,2 0-1,-2 0 1,2-2-1,14 4 1,-6-4 12,-1 0 1,1-1 0,0 0-1,1-2 1,-2 1-1,1-3 1,0 1 0,-2-2-1,2 0 1,-1-2 0,0 1-1,-1-2 1,0-1 0,25-13-1,-17 4 31,2-1-1,-3 0 0,40-41 1,-55 50-6,0-1 1,-1 1-1,0-2 1,-1 1 0,0-1-1,-1 0 1,1-1-1,-2 0 1,-1 0-1,2 0 1,-4 0-1,5-12 1,-7 70-7899,0 11 790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38.554"/>
    </inkml:context>
    <inkml:brush xml:id="br0">
      <inkml:brushProperty name="width" value="0.05" units="cm"/>
      <inkml:brushProperty name="height" value="0.05" units="cm"/>
      <inkml:brushProperty name="color" value="#5B2D90"/>
    </inkml:brush>
  </inkml:definitions>
  <inkml:trace contextRef="#ctx0" brushRef="#br0">242 0 5603,'0'0'5738,"-25"13"-4767,8-5-793,6-4-90,2 0-1,-1 2 1,1-2 0,1 1-1,-1 2 1,1-2-1,0 2 1,0-1 0,0 1-1,1 1 1,0 0 0,1 0-1,-1 0 1,2 0-1,-1 1 1,-8 19 0,-1 22 301,2-1 0,2 0 0,3 2 0,1 1 0,3-1 1,3 66-1,1-102-371,0 1 0,1-2 1,1 1-1,0 0 0,1 1 1,1-2-1,0 1 0,1-2 0,1 2 1,12 22-1,-14-30-12,2 0 0,-1-1-1,0 1 1,2 0 0,0-2 0,-2 2 0,3-2-1,-1 0 1,-1-1 0,2 2 0,-1-2-1,1 0 1,0-2 0,0 2 0,0-1 0,0 0-1,1-2 1,-1 0 0,0 1 0,14 0-1,-16-2 22,2 2-1,-1-2 1,1 0-1,-1-2 1,1 2-1,-2-1 1,1 0-1,1-2 1,-1 2-1,-1-2 1,2 0-1,-1 1 1,0-2-1,-2 1 1,2-1-1,-1 0 1,8-7-1,-8 3 20,1 2 1,0-2-1,-2 0 0,2 0 0,-3-2 0,1 2 0,0-1 0,-1 0 0,-1-1 0,1 1 0,3-15 0,-2-4 32,-1 0 0,-1-1-1,-2-1 1,-1 2 0,-1-1-1,-1 1 1,-2-1 0,-8-31-1,4 29-56,-1 2-1,-3-1 1,0 1-1,-1 0 1,-23-34-1,26 47-13,0 0 0,-2 1-1,1 1 1,-2-1 0,1 2 0,-3-1 0,2 2-1,-2 0 1,-1 0 0,-20-10 0,33 20-30,1 1 0,-1 0 0,0-1 0,2 1 0,-2 1 0,1-1 0,-1 1 1,0-2-1,1 2 0,-2 0 0,1-1 0,0 1 0,1 0 0,-1 0 0,0 1 0,1-1 1,-1 0-1,0 2 0,-3-1 0,4 0-40,1 1 0,-2-1 0,2 2 0,0-2 0,-1 0 1,0 1-1,0 0 0,1 0 0,0-1 0,-1 2 0,2-1 0,-1 0 0,0 0 0,1 0 0,-2 0 1,2 1-1,-1-2 0,0 5 0,-1 6-379,2 1 1,-1-1-1,2 0 0,-1 0 0,2 1 1,-1-1-1,6 15 0,-3-15-486,0 0-1,1 0 1,0 0 0,10 15-1,30 45-4769</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39.172"/>
    </inkml:context>
    <inkml:brush xml:id="br0">
      <inkml:brushProperty name="width" value="0.05" units="cm"/>
      <inkml:brushProperty name="height" value="0.05" units="cm"/>
      <inkml:brushProperty name="color" value="#5B2D90"/>
    </inkml:brush>
  </inkml:definitions>
  <inkml:trace contextRef="#ctx0" brushRef="#br0">98 370 7139,'0'0'10634,"-5"3"-10300,2 0-331,-1-1 1,0 1-1,2 1 1,-2 0-1,1-1 1,0 1-1,1 0 1,-1 0-1,0 0 1,1 0-1,0 0 0,0 1 1,0-1-1,0 8 1,-18 76 15,14-64 6,-2 17 49,0-1 1,4 2-1,0-2 0,3 1 1,1 0-1,11 82 0,-9-115-71,1 1-1,1-1 0,0 0 0,0 0 1,0 0-1,0 0 0,1-1 1,1 1-1,-1-1 0,2-1 1,-1 1-1,1 0 0,0-2 0,-1 2 1,1-2-1,16 8 0,-18-10 2,0 0 0,1-1 0,-1 0-1,0 0 1,1 0 0,-1-1 0,2 0-1,-2 1 1,0-2 0,2 1 0,-2-1-1,1 0 1,0-1 0,0 1 0,-1-2-1,2 2 1,-2-1 0,0-2 0,1 2-1,-1 0 1,2-2 0,-3 0 0,1 1-1,0-1 1,1-1 0,-2 1 0,6-5-1,2-5 11,0 0-1,0-2 1,-1 2-1,-2-3 1,1 1-1,-1-1 1,-1 0-1,-1 0 1,7-25-1,6-25-132,12-75-1,-22 94 40,7-35 100,-4-1 0,-3 0 0,-5-1 0,-2 0 0,-13-101 0,9 220 631,-2 1-1,-10 50 0,-2 12-117,-3 100 83,7 225 1,12-404-1202,1 1 0,-1-2 0,10 32 0,15 12-7696</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39.557"/>
    </inkml:context>
    <inkml:brush xml:id="br0">
      <inkml:brushProperty name="width" value="0.05" units="cm"/>
      <inkml:brushProperty name="height" value="0.05" units="cm"/>
      <inkml:brushProperty name="color" value="#5B2D90"/>
    </inkml:brush>
  </inkml:definitions>
  <inkml:trace contextRef="#ctx0" brushRef="#br0">207 1 5939,'0'0'11397,"-40"108"-10357,18-7 289,1 17-272,0 0-481,10 0-368,3-8-112,-3-8-96,-5-5-897,-6-9-1632,0-17-2321,9-26-4626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39.904"/>
    </inkml:context>
    <inkml:brush xml:id="br0">
      <inkml:brushProperty name="width" value="0.05" units="cm"/>
      <inkml:brushProperty name="height" value="0.05" units="cm"/>
      <inkml:brushProperty name="color" value="#5B2D90"/>
    </inkml:brush>
  </inkml:definitions>
  <inkml:trace contextRef="#ctx0" brushRef="#br0">0 271 9012,'0'0'8564,"39"-124"-6675,6 84-1185,27 1-704,16 7-432,11 8-1937,-7 12-2577,-23 12-3698</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0.239"/>
    </inkml:context>
    <inkml:brush xml:id="br0">
      <inkml:brushProperty name="width" value="0.05" units="cm"/>
      <inkml:brushProperty name="height" value="0.05" units="cm"/>
      <inkml:brushProperty name="color" value="#5B2D90"/>
    </inkml:brush>
  </inkml:definitions>
  <inkml:trace contextRef="#ctx0" brushRef="#br0">1 448 11093,'0'0'6990,"25"-11"-6755,13-3-204,0-1 28,1-1 0,-2-1-1,51-33 1,-78 44-85,-1 0-1,-1 0 1,1-1 0,-1-1-1,0 0 1,0 0-1,-1 0 1,0-1 0,-1 1-1,1-2 1,-2 1-1,1-2 1,-1 2 0,-1-2-1,0 1 1,0 0-1,-1 0 1,-1-2 0,2-14-1,-4 22 1,2-8-27,-2 0 1,0 0 0,0 0 0,-2 0 0,-3-17-1,5 26 60,-1 2-1,1-2 0,-2 2 0,2-2 1,-1 2-1,0-2 0,1 2 1,-2 0-1,1-2 0,0 2 0,-1-1 1,1 1-1,0 0 0,-2-2 0,2 2 1,-1-1-1,1 2 0,-2-1 1,2 0-1,-2-1 0,2 1 0,-2 1 1,2-1-1,-2 1 0,2-2 0,-2 2 1,2 0-1,-2-1 0,1 1 1,0 0-1,0 0 0,0 0 0,0 0 1,-1 1-1,2-1 0,-2 0 0,2 2 1,-2-2-1,2 1 0,-5 0 1,1 2-1,-2 1 0,2-1 0,-2 1 0,2 0 0,0 0 0,-1 1 0,1-1 0,0 1 0,1 1 0,-2-1 1,2 0-1,0 1 0,-5 11 0,-44 91 64,45-89-47,-11 21 88,3 1-1,1 2 0,3-1 1,0 1-1,4 1 1,2 0-1,-4 72 0,10-116-106,2 1 0,-2-1 0,1 2 0,-1-2 0,1 1 0,-1-1 0,2 1 0,-1-1-1,-1 0 1,1 2 0,1-2 0,-2 0 0,1 0 0,0 0 0,-1 1 0,2-1 0,-1 0 0,0 0-1,-1 0 1,2 0 0,-1 0 0,0 0 0,-1 0 0,2 0 0,-1-1 0,-1 1 0,1 0 0,1 0-1,-2-2 1,1 2 0,0 0 0,-1-1 0,2 1 0,0-1 0,37-15 161,-24 5-102,1-1 0,-2 0 0,22-21 0,-24 19 68,0 4-1,2-2 1,-1 1-1,0 0 1,18-7-1,-30 18-109,-1 0 1,0 0-1,2 0 1,-2 0-1,0 0 1,1 0-1,-1 0 1,0 0-1,0 0 1,1 0-1,-1 0 1,0 0-1,2 1 1,-2-1-1,0 0 1,0 0-1,1 0 0,-1 0 1,0 1-1,0-1 1,1 0-1,-1 0 1,0 2-1,0-2 1,0 0-1,0 0 1,2 1-1,-2-1 1,0 0-1,0 0 1,0 1-1,0-1 1,0 0-1,0 2 1,0-2-1,0 0 0,0 1 1,0-1-1,0 0 1,0 1-1,0-1 1,0 0-1,0 2 1,1 24-277,0-19 309,31 248-1743,7-89-7942,-27-127 2716</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0.609"/>
    </inkml:context>
    <inkml:brush xml:id="br0">
      <inkml:brushProperty name="width" value="0.05" units="cm"/>
      <inkml:brushProperty name="height" value="0.05" units="cm"/>
      <inkml:brushProperty name="color" value="#5B2D90"/>
    </inkml:brush>
  </inkml:definitions>
  <inkml:trace contextRef="#ctx0" brushRef="#br0">77 0 2481,'0'0'19945,"0"131"-19593,0-39-63,-2 4-289,-14 8-817,-6-8-2512,-15-6-7284</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4:57.215"/>
    </inkml:context>
    <inkml:brush xml:id="br0">
      <inkml:brushProperty name="width" value="0.05" units="cm"/>
      <inkml:brushProperty name="height" value="0.05" units="cm"/>
      <inkml:brushProperty name="color" value="#5B2D90"/>
    </inkml:brush>
  </inkml:definitions>
  <inkml:trace contextRef="#ctx0" brushRef="#br0">980 301 2353,'0'0'5269,"-12"-22"-3660,-43-76-22,50 92-1381,1-1 0,-2 0-1,1 2 1,0-2 0,-2 2 0,2 0-1,-2-1 1,0 2 0,1-1-1,-1 1 1,-1 0 0,1 0-1,-1 1 1,2 1 0,-13-4 0,-1 2 32,1 0 1,-1 2-1,0 0 0,-24 2 1,32 0-81,-10 2-53,-2 0 0,0 2 0,1 0 0,-1 2-1,1 0 1,1 2 0,0 0 0,0 2 0,0 0-1,2 1 1,-25 18 0,6-2 94,2 1 0,2 3-1,1 1 1,-56 65 0,74-76-118,0 2 0,2 0 0,0-1 0,2 2 0,0 0 0,2 2 0,0-1 1,2 2-1,2-2 0,-1 2 0,3-1 0,0 1 0,1 0 0,2 1 0,1-2 0,1 1 0,9 48 0,-2-34-21,1-1 1,3 0-1,1-1 1,2-1-1,2 1 1,1-3-1,2 1 0,1-2 1,3 0-1,52 59 1,-31-44-37,3-4 0,2-2 0,2-1 0,1-3 0,2-3 0,83 45 0,-90-60-41,2 0 1,-1-2-1,2-3 0,1-2 1,-2-3-1,4-2 1,-2-2-1,82 2 0,-95-9 23,-2-1 1,2-3-1,0 1 0,-1-4 0,0-2 0,-1 0 0,0-2 0,-1-2 0,0-2 0,0 0 0,-1-4 0,-2 0 0,1-1 0,40-33 0,-18 4 2,-1-3 0,-3-2 0,-3-3 0,-1-1 0,-4-2 0,62-108 0,-90 139 3,-3 0 0,-1-1 0,-1-2 0,-1 2 0,-2-2 0,0-1-1,-2 2 1,2-44 0,-7 56-5,-1-1-1,-1 0 0,-1 1 1,1-1-1,-3 0 0,1 2 1,-2-2-1,0 2 1,-2 0-1,0-1 0,-1 1 1,0 1-1,-1 0 0,0 0 1,-18-20-1,-37-31 3,-3 5-1,-2 2 1,-3 2-1,-3 5 1,-159-88 0,191 117-17,-2 2 1,-1 2 0,0 2 0,-54-13-1,86 27-178,1 0-1,0 1 0,-1 2 0,0-2 0,0 3 0,1-1 0,-2 2 0,2-1 0,0 2 1,-1 0-1,0 1 0,0 0 0,1 1 0,1 1 0,-1-1 0,-1 1 0,2 2 0,0 0 0,-16 11 1,-34 44-3204,4 6-2207</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4:58.181"/>
    </inkml:context>
    <inkml:brush xml:id="br0">
      <inkml:brushProperty name="width" value="0.05" units="cm"/>
      <inkml:brushProperty name="height" value="0.05" units="cm"/>
      <inkml:brushProperty name="color" value="#5B2D90"/>
    </inkml:brush>
  </inkml:definitions>
  <inkml:trace contextRef="#ctx0" brushRef="#br0">1426 299 2065,'0'0'4490,"-17"-22"-2473,13 17-1913,-13-18 489,-2 2-1,-1 0 0,-1-1 0,-1 4 0,1-1 1,-36-22-1,30 27-271,0 2 0,-1 2 0,2 0 0,-4 1 0,2 2 0,-1 2 0,0 0 0,-1 1 0,1 2 0,0 1 0,-1 1 0,1 3 0,0-1 0,-1 2 1,1 2-1,0 0 0,1 2 0,0 2 0,0 0 0,-42 24 0,30-14-144,2 4 1,0 0-1,1 2 1,1 2-1,1 0 1,3 4-1,0 0 1,2 2-1,0 0 1,4 2-1,0 2 1,-38 74-1,40-59-101,4 2-1,2 1 1,2 0-1,2 1 1,4 2-1,0-2 1,5 2-1,1-1 1,4 1-1,1 0 1,3-1-1,3 1 1,2-2-1,3 1 1,3-1-1,33 87 1,148 296 51,-164-381-126,1-2 0,5-2 0,0-2 0,4-1 0,59 57 0,-78-87-34,2-1-1,0-2 1,1-1-1,2 0 1,-2-2-1,4-2 1,-2 0-1,1-2 1,2-2-1,43 12 1,-31-14 15,0-3 1,-1 0-1,2-3 0,-1-1 1,1-2-1,-1-3 0,45-8 0,-11-6-51,-1-3 0,0-2 0,-1-5 0,-2-2 0,-1-4 0,-3-2 0,1-4 0,66-50 0,-82 47 52,0-2 1,-2-2 0,-4-2-1,0-3 1,-4-2-1,-2-2 1,-2-1-1,-2-2 1,-4-1 0,-2-2-1,-2-1 1,34-112-1,-54 135 24,0 0-1,-4-1 1,1 0-1,-4-1 1,-1 1-1,-2 0 0,-2-1 1,-1 1-1,-2 0 1,-3 1-1,0-2 1,-3 2-1,-2 0 0,-1 2 1,-2-1-1,-36-62 1,12 41-12,-1 1 1,-3 2-1,-3 2 0,-2 3 1,-2 1-1,-2 3 0,-3 3 1,-1 2-1,-118-67 1,122 82-357,-2 1 0,-1 2 0,-1 3 0,-1 2 0,0 4 0,-2 2 0,1 2 0,-2 4 0,1 1 0,-2 3 0,-119 9 0,142 1-963,2 0 1,-55 18 0,-56 32-6763</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00.330"/>
    </inkml:context>
    <inkml:brush xml:id="br0">
      <inkml:brushProperty name="width" value="0.05" units="cm"/>
      <inkml:brushProperty name="height" value="0.05" units="cm"/>
      <inkml:brushProperty name="color" value="#5B2D90"/>
    </inkml:brush>
  </inkml:definitions>
  <inkml:trace contextRef="#ctx0" brushRef="#br0">633 108 1857,'0'0'3353,"-23"0"-1683,19 0-1655,-21-1 647,1 1 0,0 1 0,-1 0-1,1 3 1,0 0 0,0 2 0,1-1-1,-46 20 1,46-10-311,0 0 1,1 1-1,0 1 0,2 2 0,0-1 0,2 2 1,-1 2-1,2-1 0,1 2 0,1-1 0,2 2 1,-1 0-1,2 0 0,-13 40 0,9-20-134,4 0 0,0 0 0,3 2 0,2-1 0,2 0 0,2 2 0,4 89-1,5-96-153,2-1-1,1-1 0,2 1 0,1-2 0,2 1 0,2-1 1,2-1-1,0-1 0,2-1 0,30 37 0,-8-16-21,2-2-1,3-1 0,2-4 1,2-1-1,62 43 0,-70-60-31,1-4 0,1 0 0,2-4 0,1-2 0,0 0 0,1-4 0,1-1 0,0-3 0,1-1 0,0-3 0,1-3 0,0-2 0,-2-2 0,2-1 0,83-15 0,-84 6 6,-2-3 0,0-3 0,1-1-1,-2-2 1,-2-4 0,1 0 0,62-42 0,-57 29 16,-1-2 0,-3-2-1,-1-2 1,-3-2 0,74-92 0,-98 106-13,0 0 0,-1-2 0,-2-1-1,-1 0 1,-1 0 0,-2-1 0,-2-2-1,12-57 1,-18 69-3,-2-1 0,-1-1-1,0 1 1,-2 0 0,-2 0-1,1 0 1,-3 0 0,0 0-1,-1 0 1,-1 0 0,-2 1-1,0 1 1,-18-38 0,0 18-5,-2 1 0,-1 1 0,-3 1 0,-1 2 0,-2 1 1,-1 3-1,-1-1 0,-2 4 0,-81-49 0,35 30-91,-3 5-1,-2 2 1,-187-56 0,204 78-537,-2 2-1,-85-8 1,120 22-1028,0 1-1,0 3 0,-45 7 1,-1 10-6049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01.300"/>
    </inkml:context>
    <inkml:brush xml:id="br0">
      <inkml:brushProperty name="width" value="0.05" units="cm"/>
      <inkml:brushProperty name="height" value="0.05" units="cm"/>
      <inkml:brushProperty name="color" value="#5B2D90"/>
    </inkml:brush>
  </inkml:definitions>
  <inkml:trace contextRef="#ctx0" brushRef="#br0">1293 364 5026,'0'0'1772,"-30"-19"66,10 6-1533,-23-15 679,0 1 0,-2 3 1,-86-35-1,101 51-562,-2 3 0,1 0 0,-1 1 0,0 2-1,1 1 1,-1 1 0,0 3 0,0-1 0,2 4 0,-2-1 0,1 3 0,0 0 0,2 3 0,0-1 0,-39 22 0,38-17-293,2 1 1,-1 1-1,2 2 1,1 1 0,0 1-1,1 1 1,1 0-1,1 2 1,2 2 0,1 0-1,0 1 1,1 0-1,3 2 1,-22 47 0,20-25-20,4-1 0,0 2 0,5 0 1,0 2-1,3-2 0,2 1 1,3 0-1,2 1 0,3-1 1,2-1-1,2 1 0,2-1 1,2 0-1,3-1 0,2 0 1,3-2-1,2 0 0,0-1 1,54 78-1,-36-69-110,4-4 0,2 1 0,0-4 0,4-2 0,102 76 0,-119-100-66,0-2 1,2-1-1,1-2 0,0-2 1,1-2-1,1-1 1,0-2-1,1-1 1,0-2-1,1-2 0,56 4 1,-51-11 70,0-3-1,2-2 1,-2-2-1,1-1 1,-2-3 0,0-2-1,0 0 1,-2-5 0,78-39-1,-65 26 17,0-2-1,-3-3 1,-2-3-1,-2-1 0,-1-2 1,72-84-1,-91 90 0,0-1 0,-3-2 0,-1-1 0,-3-1 0,1 0 0,-5-2 0,0 0 0,-2-1 0,-2-1 0,-2 0 0,6-70 0,-13 79-18,-2 0 1,-2-1-1,-2 1 1,0 0-1,-2 0 1,-3 1-1,-1-1 1,-1 1 0,-2 1-1,-1-1 1,-1 2-1,-3 1 1,0 0-1,-3 0 1,-28-38-1,3 17-130,-4 1 0,0 3 0,-4 2 0,-1 2 0,-2 2 0,-1 3 0,-116-60 0,86 57-796,-1 5 0,-2 3 0,-1 4 0,-2 5 0,-112-18 0,-42 20-3038,27 21-1382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03.230"/>
    </inkml:context>
    <inkml:brush xml:id="br0">
      <inkml:brushProperty name="width" value="0.05" units="cm"/>
      <inkml:brushProperty name="height" value="0.05" units="cm"/>
      <inkml:brushProperty name="color" value="#5B2D90"/>
    </inkml:brush>
  </inkml:definitions>
  <inkml:trace contextRef="#ctx0" brushRef="#br0">1489 94 1873,'0'0'3372,"-29"-14"-2726,-99-42-83,115 50-341,1 2 1,-2 0 0,0 2 0,0-1-1,1 0 1,0 2 0,-2 1-1,2 0 1,-22 1 0,-12 2 780,-13-2 418,0 3-1,-88 18 1,87-9-989,1 3 0,1 3 0,1 2 0,-86 44 0,109-45-240,3 2 1,0 0-1,1 2 1,1 3-1,2 0 1,0 1-1,2 1 0,1 2 1,1-1-1,3 4 1,-1-1-1,4 2 1,-17 37-1,18-34-69,1 1 0,2 2 0,2-1 0,3 2 0,0-1 0,2 2 0,3-2 0,1 2 0,2-1 0,2 1 0,13 82 0,-6-93-93,1-1 0,2 1 0,1-1 1,1-1-1,2 0 0,1-1 0,1-1 0,2-1 0,1-1 1,0 0-1,2-1 0,1-1 0,26 20 0,-9-11-13,2-1-1,2-2 1,0-4 0,1 0-1,0-2 1,3-3-1,78 24 1,-64-27-12,2-4 0,0-2 0,2-2 0,-1-4 0,0-3 1,1-3-1,-1-1 0,0-5 0,89-18 0,-106 14 18,0-2 0,-2-3 0,1-1 0,-2-3 0,1-2 0,-2-2 0,-2-1 0,0-2 0,-1-2 0,-2-2 0,-1-2 0,-2 0 0,35-41 0,-52 49-6,-1-1 0,0-1-1,-4 0 1,1-1-1,0-1 1,-3 0 0,-2 0-1,0-1 1,-2-1-1,0 0 1,-3 0 0,0 0-1,-2-1 1,-2 0-1,1 1 1,-8-54 0,1 48-13,0 1-1,-3 0 1,-2 1 0,0-1 0,-2 2 0,-2-1 0,-2 1-1,0 1 1,-1 1 0,-3 1 0,0 0 0,-1 2 0,-51-52 0,38 51-57,1 2 1,-3 1 0,0 2 0,-1 1-1,-2 2 1,0 1 0,-1 2-1,-66-20 1,42 20-453,-2 4-1,1 2 0,0 4 1,-133-2-1,165 10-540,1 2 0,-1 2 0,-1 0 1,2 1-1,-1 3 0,-55 20 0,-39 25-8302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04.153"/>
    </inkml:context>
    <inkml:brush xml:id="br0">
      <inkml:brushProperty name="width" value="0.05" units="cm"/>
      <inkml:brushProperty name="height" value="0.05" units="cm"/>
      <inkml:brushProperty name="color" value="#5B2D90"/>
    </inkml:brush>
  </inkml:definitions>
  <inkml:trace contextRef="#ctx0" brushRef="#br0">948 340 5394,'0'0'1641,"-32"-9"-157,-104-34 108,117 39-1241,2 0 0,-2 1 0,2 1 0,-2 0 0,1 2 0,-1 0 0,2 2 0,-2-1 0,0 2 0,2 1 0,0 0 0,-2 1 0,-29 12 0,17-1 3,1 2 0,-1 0 0,2 2 0,1 2 0,-39 36 0,39-31-164,3 1 0,-1 0 0,2 3 0,3-1 0,0 1 0,2 2 0,0 1 0,3 0 0,2 1 0,-1 0 0,4 1 0,1 1 0,0 0 0,-2 41 0,7-37-118,2 2-1,2-1 0,2 0 0,2 0 0,2 1 0,1-2 0,3 1 1,0-1-1,3-1 0,2 0 0,2 0 0,28 52 0,-20-49-57,4-2-1,0-1 0,2-1 1,2-2-1,2-1 1,0-1-1,2-2 1,3-2-1,0-2 0,55 32 1,-44-34-100,0 0 0,2-5 0,2 0 1,-1-4-1,2-2 0,-1-2 0,2-2 1,91 5-1,-80-12 29,-1-3 1,2-4-1,-1-2 0,0-2 1,-1-4-1,82-23 1,-113 22 95,-2-1 0,2-2 0,-3-1 0,0-1 0,0-3 0,-1 1-1,-2-4 1,0 1 0,-1-3 0,-1 0 0,-2-1 0,-1-2 0,28-38 0,-26 29 82,-4-3-1,0 0 1,-2 1-1,-3-2 1,-1-2 0,16-60-1,-16 32 12,-3 0 0,-3-1 0,0-86 0,-8 117-93,-2 0 1,-2 0 0,-2-2 0,-1 4 0,-2-2 0,-2 0 0,-2 1-1,-1 0 1,-1 2 0,-3 0 0,-1 1 0,-2 0 0,-1 1-1,-40-52 1,23 43-36,-3 2-1,-2 0 0,-2 4 1,0 0-1,-2 2 0,-2 3 1,-2 2-1,-99-46 0,97 54-362,-1 3-1,-1 3 0,-95-18 1,104 27-591,-2 3 1,2 2 0,-2 2 0,-85 9-1,-28 27-5395,151-34 5983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08.397"/>
    </inkml:context>
    <inkml:brush xml:id="br0">
      <inkml:brushProperty name="width" value="0.05" units="cm"/>
      <inkml:brushProperty name="height" value="0.05" units="cm"/>
      <inkml:brushProperty name="color" value="#5B2D90"/>
    </inkml:brush>
  </inkml:definitions>
  <inkml:trace contextRef="#ctx0" brushRef="#br0">33 51 144,'0'0'4949,"-4"-7"-4005,-1-2-497,-18-21 2828,30 29 813,31-3-3851,609 32 1398,393 43-864,-129-11-553,-801-54-241,1166 14-77,-864-22 32,64 3-150,451-1-58,5-3 62,-484 5-119,-391-5 508,61-10-1,-60 5-13,-38 4 259,-21-2 355,-38 0-487,-139-1-3446,59 2-2253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09.940"/>
    </inkml:context>
    <inkml:brush xml:id="br0">
      <inkml:brushProperty name="width" value="0.05" units="cm"/>
      <inkml:brushProperty name="height" value="0.05" units="cm"/>
      <inkml:brushProperty name="color" value="#5B2D90"/>
    </inkml:brush>
  </inkml:definitions>
  <inkml:trace contextRef="#ctx0" brushRef="#br0">0 1 3153,'0'0'4704,"12"13"-779,64 65-2210,100 62 42,329 197 0,-6-8-1237,-14 79-453,-338-277-14,276 297 204,-71-64 214,466 468 599,-439-447-884,2 3-1,-229-232-135,294 235 1,-253-232-42,292 214-10,-350-289-18,5-7-1,189 78 0,-55-12 45,-213-106 2,3-2 0,0-3 0,3-3 0,117 36 1,-78-47 547,2-4 0,0-6 0,162-5 0,-160-4-509,-114-15-2483,-13-8-993,-4-8-3123</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1.190"/>
    </inkml:context>
    <inkml:brush xml:id="br0">
      <inkml:brushProperty name="width" value="0.05" units="cm"/>
      <inkml:brushProperty name="height" value="0.05" units="cm"/>
      <inkml:brushProperty name="color" value="#5B2D90"/>
    </inkml:brush>
  </inkml:definitions>
  <inkml:trace contextRef="#ctx0" brushRef="#br0">0 4432 912,'0'0'7529,"24"-6"-6600,5 0-393,-1-1 0,0-2 0,0-1 1,-1-2-1,46-24 0,1338-740 3979,-994 563-4092,47-47-150,-9 5-201,724-427 146,-874 454-209,28-18-2,-233 180-108,-1-4 0,-4-4-1,102-106 1,-90 78 82,151-111 1,86-82-439,-313 261 483,-2-2 0,41-66 0,-44 61 3,61-71 0,-67 93-28,0 2-1,0 1 0,1 1 1,2 1-1,0 0 0,-1 2 1,28-9-1,-25 10 101,2-2 0,-2 0 0,0-2 0,-1-1 0,32-28 0,98-76 1473,-154 120-1481,-6 4-557,-96 68-3613,6-9 702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2.278"/>
    </inkml:context>
    <inkml:brush xml:id="br0">
      <inkml:brushProperty name="width" value="0.05" units="cm"/>
      <inkml:brushProperty name="height" value="0.05" units="cm"/>
      <inkml:brushProperty name="color" value="#5B2D90"/>
    </inkml:brush>
  </inkml:definitions>
  <inkml:trace contextRef="#ctx0" brushRef="#br0">28 68 2449,'0'0'6016,"-4"-11"-4506,2 3-954,2 4-314,-1 1 0,1-1 0,-1 2 0,1-2 0,-2 1 0,1 0 0,0-1 0,-1 2 0,1-1 0,0 0 0,-1 1 0,0-1 0,0 0 0,-3-2 1582,38 5-1685,643 67 2097,2688 261-604,-2989-282-1630,401-2-1,219-20 7,-905-21-80,0-2 21,-1 6-1,142 25 0,-186-24 428,0-1-1,63-2 0,-256-5-5511,23 0-2416</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3.279"/>
    </inkml:context>
    <inkml:brush xml:id="br0">
      <inkml:brushProperty name="width" value="0.05" units="cm"/>
      <inkml:brushProperty name="height" value="0.05" units="cm"/>
      <inkml:brushProperty name="color" value="#5B2D90"/>
    </inkml:brush>
  </inkml:definitions>
  <inkml:trace contextRef="#ctx0" brushRef="#br0">674 436 1121,'0'0'4562,"-29"-8"-3028,-92-25-256,113 31-1075,0 1 0,0 0 0,0 1 0,0-2 1,0 2-1,0 2 0,0-2 0,0 1 1,0 0-1,0 1 0,0 0 0,0 0 1,0 2-1,0-2 0,1 1 0,-1 1 1,1 0-1,-6 5 0,-4 5 232,1 0-1,1 1 1,0 1 0,-23 31-1,23-27-218,-17 21 164,1 0-1,3 3 0,2 2 1,2-1-1,1 2 0,3 1 1,-24 82-1,37-100-254,1-2 1,2 0-1,0 1 1,1 0-1,3-1 1,0 2-1,1-1 1,2 0-1,1-1 1,1 2-1,2-2 1,1 0-1,1 0 1,1-2-1,16 33 1,10 0-75,3-1 1,2-2 0,3-1-1,3-2 1,1-2 0,3-3-1,1-1 1,2-3 0,4-3-1,-1-2 1,3-3-1,1-3 1,83 34 0,-109-54-144,2-1 0,-1-1 1,2-3-1,-1 0 1,0-3-1,1-1 0,0-1 1,49-5-1,-58 0-1,1-2-1,-2-2 1,1 0 0,-1-2-1,1-2 1,-2 1 0,1-3-1,-1-1 1,-2-1 0,2 0-1,25-22 1,-20 9 32,0-1 1,-2-1-1,0-2 0,-4-1 1,1 0-1,-2-3 0,-2 1 1,0-4-1,-3 2 0,-2-2 1,-2-1-1,0 0 1,10-45-1,-6 0 93,-3-1 0,-4 0 0,-3-2 0,-5 0 0,-8-119 1,1 158 18,-2 1 0,-3 0 1,-2 1-1,-2-1 1,-1 2-1,-35-82 1,31 95 16,0 0 1,-2 1-1,-1 2 1,-1 1-1,-3 0 1,1 1 0,-2 1-1,-2 2 1,-54-43-1,40 42 42,0-1-1,-2 4 1,-1 2-1,-1 0 1,0 4-1,-1 0 1,-95-18-1,53 21-90,-2 4 0,1 2 1,-120 8-1,188 1-102,1-1 1,-1 0 0,1 3-1,-25 6 1,39-9-152,1 0 0,0 2 0,0-2 0,-1 1 0,1 0 0,0 1 0,0 0 0,1-1 0,-1 1 0,0 0 1,1 1-1,-1-2 0,2 2 0,-1 0 0,0-1 0,1 1 0,-1 0 0,0 0 0,2 0 0,-2 1 0,2-1 0,0 0 0,-2 7 0,-1 42-7692</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4.758"/>
    </inkml:context>
    <inkml:brush xml:id="br0">
      <inkml:brushProperty name="width" value="0.05" units="cm"/>
      <inkml:brushProperty name="height" value="0.05" units="cm"/>
      <inkml:brushProperty name="color" value="#5B2D90"/>
    </inkml:brush>
  </inkml:definitions>
  <inkml:trace contextRef="#ctx0" brushRef="#br0">1 8227 3874,'0'0'6451,"5"-15"-5656,30-50 727,77-111-1,-56 93-763,169-250 93,57-87 208,-208 296-725,90-202 0,-74 133 279,116-188-1,144-165 695,-210 360-1056,322-329 1,-204 242-187,-58 49-7,-12-8 1,276-444 0,-412 593-49,2 4 0,68-73 0,139-132 19,-146 167-37,-6-6 0,110-158 0,-174 209-2,4 3 0,3 2 1,3 2-1,70-65 1,-34 50-23,164-152 37,-206 182 0,-2-2-1,75-112 0,-66 77 2,46-74 17,230-281-1,-306 413-44,26-27-22,68-99 1,-106 135 49,-2 0-1,0 0 1,-2-1 0,0-2 0,-2 2 0,0-2 0,-2 1-1,0-2 1,3-32 0,-6 36-14,-1 0 1,1 0-1,8-20 0,-10 34-103,0 1-1,2 0 1,-2 1-1,2-2 1,0 2-1,-1-1 1,1 1-1,0-1 1,-1 1-1,2 0 1,0 0-1,-1 0 1,1 1-1,0-1 1,1 1-1,7-6 1,-10 9-162,-1 0 0,-1 0 1,1 1-1,1-1 0,-2 0 1,1 0-1,-1 0 0,1 0 0,1 0 1,-2 2-1,1-2 0,-1 0 0,1 1 1,-1-1-1,2 0 0,-1 1 0,-1-1 1,0 2-1,1-2 0,-1 1 0,2-1 1,-2 1-1,0-1 0,1 2 0,-1-2 1,0 1-1,1-1 0,-1 1 0,0-1 1,0 2-1,0-1 0,2 0 1,-2 1-84,6 12-3395</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5.909"/>
    </inkml:context>
    <inkml:brush xml:id="br0">
      <inkml:brushProperty name="width" value="0.05" units="cm"/>
      <inkml:brushProperty name="height" value="0.05" units="cm"/>
      <inkml:brushProperty name="color" value="#5B2D90"/>
    </inkml:brush>
  </inkml:definitions>
  <inkml:trace contextRef="#ctx0" brushRef="#br0">52 2801 2961,'0'0'4130,"-11"15"-3193,-27 45 36,38-60-944,-2 1 0,2-1-1,0 0 1,0 0 0,0 1-1,0-1 1,0 0-1,-1 2 1,1-2 0,0 0-1,0 1 1,0-1 0,0 0-1,0 1 1,0-1-1,0 0 1,0 2 0,0-2-1,0 0 1,1 1 0,-1-1-1,0 0 1,0 1-1,0-1 1,0 0 0,0 2-1,0-2 1,2 0 0,-2 1-1,0-1 1,0 0-1,1 0 1,-1 1 0,0-1-1,0 0 1,1 0 0,-1 0-1,0 2 1,2-2-1,-2 0 1,0 0 0,0 0-1,1 0 1,-1 0-1,0 0 1,1 0 0,-1 1-1,0-1 1,2 0 0,-2 0-1,0 0 1,1-1 0,28 2 526,-23-1-264,27-1 258,0-2 0,1-2 1,-1-1-1,51-15 0,128-56 89,-108 37-188,1156-376 2644,-481 168-3059,-743 236-37,734-255 81,-20-58-65,-444 170 0,372-196 95,-396 167-12,26-12-42,220-112 857,-445 258-528,2 2 0,173-70-1,-158 76 235,-64 23-398,-68 30-1691,-42 26-2152,-30 14-3050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7.219"/>
    </inkml:context>
    <inkml:brush xml:id="br0">
      <inkml:brushProperty name="width" value="0.05" units="cm"/>
      <inkml:brushProperty name="height" value="0.05" units="cm"/>
      <inkml:brushProperty name="color" value="#5B2D90"/>
    </inkml:brush>
  </inkml:definitions>
  <inkml:trace contextRef="#ctx0" brushRef="#br0">1295 344 2353,'0'0'1729,"-23"-28"157,3-1-1437,9 11-178,-2 1-1,1 0 0,-3 1 1,1 0-1,-1 1 1,-1 2-1,0-2 1,-1 3-1,-19-12 1,4 7 450,0 1 0,-2 1 1,0 3-1,0 0 0,0 3 1,-2-1-1,-54-3 0,66 10-570,2 2 0,-2 1 0,1 0 0,-1 3-1,1-1 1,-1 1 0,2 2 0,-1 1 0,0 0 0,2 2-1,-2 2 1,-31 16 0,22-6-31,0 2 0,1 0 1,2 2-1,1 2 0,1 0 0,2 1 0,-1 2 1,2 1-1,3 0 0,0 1 0,2 2 0,0 1 0,3-1 1,2 2-1,0 1 0,2-2 0,2 4 0,2-2 1,-8 69-1,12-58 32,1-2 1,3 2 0,3-2-1,13 79 1,-10-97-98,1-1 1,1 1 0,3-2 0,-1 1 0,2-2-1,0 0 1,3 0 0,0-2 0,22 29-1,24 16-100,2-3 0,4-3 1,1-2-1,4-3 0,1-4 0,112 61 0,-142-93-86,0-3 0,1 1 0,1-5 0,-1 0 0,3-2 1,-2-3-1,2-1 0,-1-3 0,1-2 0,1-2 1,-1-1-1,-1-3 0,82-16 0,-68 7 178,-1-3 1,0-3-1,-2-1 1,-1-4-1,0-1 1,-1-3-1,-3-3 0,0-1 1,-2-4-1,54-48 1,-64 44-20,-2-1 0,-2-2 0,-2-1 0,-2-1 0,-1-3 0,-3 0 0,-3-2 0,-1 0 0,-2-2 0,-2-2 1,-4 1-1,-2 0 0,0-2 0,-5 0 0,-2-1 0,-2 0 0,-2 0 0,-9-90 0,4 123-67,-2 2 0,0-2 0,-3 2 0,0-1-1,1 1 1,-4 1 0,1 0 0,0 0 0,-3 1 0,0-1 0,0 3-1,-3-2 1,2 3 0,-19-17 0,9 13-44,-1 0 0,0 3-1,-1-1 1,-1 2 0,0 2 0,-2-1 0,0 3-1,0 0 1,-52-12 0,4 9-1051,-3 2-1,2 5 1,-2 3 0,0 2-1,-83 11 1,15 8-4604</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8.318"/>
    </inkml:context>
    <inkml:brush xml:id="br0">
      <inkml:brushProperty name="width" value="0.05" units="cm"/>
      <inkml:brushProperty name="height" value="0.05" units="cm"/>
      <inkml:brushProperty name="color" value="#5B2D90"/>
    </inkml:brush>
  </inkml:definitions>
  <inkml:trace contextRef="#ctx0" brushRef="#br0">1 7609 3570,'0'0'4503,"11"-25"-3660,-3 6-699,9-22 203,3-1 0,39-59 0,282-478 3336,26-38-945,87 25-1437,44 37-901,-390 438-281,92-118 137,196-299 0,-246 320-50,8 6 1,362-361-1,-440 497-216,-4-5 0,-3-2 0,80-114 0,455-593-460,-560 729 452,-2-2-1,-4-2 0,60-115 1,-73 125-59,2 2 0,1 1 0,2 3 0,4-1-1,0 4 1,4 0 0,84-68 0,-63 55 90,-3-2 0,-3-5 0,-2 0 0,68-102-1,-86 117-52,3 2-1,1 2 0,3 2 0,2 1 0,62-42 0,-30 22 17,-48 35 28,-4-2 0,45-51 0,-50 51-13,2 2-1,0 1 1,2 1 0,27-21-1,56-19-696,-73 45 522,50-36-1,-93 53 194,-15 6-295,-14 19-1164,1 3 0,0 1 0,1 0 1,3 3-1,-54 63 0,62-67 232,-59 64-2167</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19.216"/>
    </inkml:context>
    <inkml:brush xml:id="br0">
      <inkml:brushProperty name="width" value="0.05" units="cm"/>
      <inkml:brushProperty name="height" value="0.05" units="cm"/>
      <inkml:brushProperty name="color" value="#5B2D90"/>
    </inkml:brush>
  </inkml:definitions>
  <inkml:trace contextRef="#ctx0" brushRef="#br0">1 2196 5859,'0'0'3641,"25"-13"-2827,425-167 2665,639-146-870,395-163-2467,-684 120-195,-264 110 71,-504 244-15,51-19 38,-2-5-1,-1-2 1,131-94-1,-167 106-67,1 1-1,2 2 1,-1 2-1,4 3 1,68-22-1,-48 19 204,120-62 0,-179 76 1035,-19 6-543,-25 3-442,27 1-303,-175 0-5566,102 0-1168</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20.488"/>
    </inkml:context>
    <inkml:brush xml:id="br0">
      <inkml:brushProperty name="width" value="0.05" units="cm"/>
      <inkml:brushProperty name="height" value="0.05" units="cm"/>
      <inkml:brushProperty name="color" value="#5B2D90"/>
    </inkml:brush>
  </inkml:definitions>
  <inkml:trace contextRef="#ctx0" brushRef="#br0">1 1 1649,'0'0'3305,"28"1"-2176,100 7 519,-12-5 3475,513 49-1563,-401-24-3217,1412 131 103,-742-27 153,-541-70-171,211 45 27,375 50 405,27-34-748,-266-107-295,-433-19 86,-159 5-32,1 6 0,138 25 0,445 86 249,-357-78 387,-37-4-176,-478-45-2812,56-13-1572</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21.743"/>
    </inkml:context>
    <inkml:brush xml:id="br0">
      <inkml:brushProperty name="width" value="0.05" units="cm"/>
      <inkml:brushProperty name="height" value="0.05" units="cm"/>
      <inkml:brushProperty name="color" value="#5B2D90"/>
    </inkml:brush>
  </inkml:definitions>
  <inkml:trace contextRef="#ctx0" brushRef="#br0">0 4424 3778,'0'0'3060,"5"-21"-2276,22-67 281,-23 80-920,1 1 1,-1-1-1,2 1 1,-1 1-1,0-1 1,2 0-1,-2 2 1,2-2-1,0 2 1,-1 0-1,2 1 1,-1-2-1,1 2 1,-1 0-1,1 2 1,14-6-1,9-7 122,140-62 838,205-63 1,189-31 956,-562 171-2051,566-151 1328,243-73 122,-583 150-1072,327-156 0,62-84-284,100-49-39,-446 235-63,255-124 36,-372 168-26,187-133 1,650-379-142,-874 525 96,172-137 0,-174 119-6,155-90 1,-96 80-110,3 9 1,277-100-1,-323 144 3,209-106 0,-335 150 138,-2 1 67,1-2 1,-1 1 0,0 0-1,1 0 1,-1-1-1,0 0 1,0-1 0,0 2-1,0-2 1,-1 1-1,1-1 1,-1 0-1,1 0 1,2-8 0,-39 13-1156,-146 29-3941,25-8-2013</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22.893"/>
    </inkml:context>
    <inkml:brush xml:id="br0">
      <inkml:brushProperty name="width" value="0.05" units="cm"/>
      <inkml:brushProperty name="height" value="0.05" units="cm"/>
      <inkml:brushProperty name="color" value="#5B2D90"/>
    </inkml:brush>
  </inkml:definitions>
  <inkml:trace contextRef="#ctx0" brushRef="#br0">0 0 2001,'0'0'1969,"39"1"-86,603 15 1839,-515-14-3186,1381 56 2668,-233 54-1984,-613-58-908,384-10-6,-590-34-231,-68 8 100,169 4 24,58-12-214,727-6 179,-1328-4-183,22-4 228,-35 4-176,0 0-1,-1-2 1,2 2 0,-1 0-1,-1-1 1,1 1 0,1-1-1,-2 1 1,1-2 0,-1 1-1,1 1 1,-1-1 0,2 1-1,-2-2 1,1 1-1,-1 0 1,0 1 0,1-2-1,-1 1 1,0 0 0,0 1-1,2-2 1,-2 1 0,0 0-1,0 1 1,0-2-1,0 1 1,0-2 0,21-2-1390,-17 5 1137,285-1-7581,-285 1 6982,-9-3-243,-35-8-2118</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24.388"/>
    </inkml:context>
    <inkml:brush xml:id="br0">
      <inkml:brushProperty name="width" value="0.05" units="cm"/>
      <inkml:brushProperty name="height" value="0.05" units="cm"/>
      <inkml:brushProperty name="color" value="#5B2D90"/>
    </inkml:brush>
  </inkml:definitions>
  <inkml:trace contextRef="#ctx0" brushRef="#br0">28 28 3105,'0'0'10104,"-7"-7"-9672,-14-13-275,37 21 524,56 39 618,228 202 477,-55-41-1316,485 428-77,-460-385-326,162 116 41,-18-16 241,-44-5-150,153 132-111,270 301 531,-403-371-540,-82-125-11,18 20-66,-182-164 11,312 217-1,-72-62 4,-180-118 5,474 353 58,-560-444-85,5-6 0,176 79 0,-69-46 60,-122-53-43,130 44-1,-133-58 48,-70-24-9,1 0 0,0-4 1,0 0-1,1-2 0,64 6 0,-29-8 437,16 0 3498,-86 4-4159,-2-10 61,0 1 1,0 0 0,0-1 0,1 2 0,-1-2 0,0 1 0,0 0-1,0-1 1,0 2 0,0-1 0,0-1 0,0 1 0,0-1-1,-1 2 1,1-1 0,0-1 0,0 1 0,0-1 0,-2 2 0,2-2-1,0 1 1,-1 0 0,1-1 0,0 2 0,-1-2 0,1 0 0,-2 1-1,2-1 1,-1 1 0,1-1 0,-1 0 0,1 2 0,-2-2-1,2 0 1,-1 1 0,1-1 0,-1 0 0,-1 0 0,2 0 0,-1 1-1,1-1 1,-1 0 0,-1 0 0,2 0 0,-2 0 0,-38 0-7065</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1.437"/>
    </inkml:context>
    <inkml:brush xml:id="br0">
      <inkml:brushProperty name="width" value="0.05" units="cm"/>
      <inkml:brushProperty name="height" value="0.05" units="cm"/>
      <inkml:brushProperty name="color" value="#5B2D90"/>
    </inkml:brush>
  </inkml:definitions>
  <inkml:trace contextRef="#ctx0" brushRef="#br0">212 1 3506,'0'0'12437,"-19"135"-10932,-2-25-497,0 6-575,-6-8-257,3-6-160,-3-10-16,3-16-80,-1-15-625,9-24-687,8-26-1153,8-62-5379</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1.825"/>
    </inkml:context>
    <inkml:brush xml:id="br0">
      <inkml:brushProperty name="width" value="0.05" units="cm"/>
      <inkml:brushProperty name="height" value="0.05" units="cm"/>
      <inkml:brushProperty name="color" value="#5B2D90"/>
    </inkml:brush>
  </inkml:definitions>
  <inkml:trace contextRef="#ctx0" brushRef="#br0">333 335 7123,'0'0'2223,"-29"0"180,2 1-1977,12-2-299,1 1 0,0 0-1,0 1 1,-1 2-1,0-2 1,2 3-1,-2-1 1,2 2 0,-2-1-1,2 1 1,-14 9-1,23-12-82,-6 4 151,-1 0 1,0 1 0,2 0-1,-2 1 1,2 0 0,0 0-1,-10 12 1,60-42 909,31-31-656,86-83 0,-94 76-415,113-79-1,-170 134 34,-1 0-1,2 1 1,0 0-1,0 1 1,0-1-1,0 1 1,0 1 0,0 0-1,15-2 1,-20 3-45,1 1-1,-2 0 1,1 1 0,0-1 0,1 0 0,-2 2 0,1-2 0,0 1 0,-1 0 0,1 1 0,0-1 0,-1 0 0,1 1 0,0-1 0,-1 0 0,1 1-1,0 0 1,-2 0 0,2 0 0,-2 1 0,2-2 0,-2 2 0,2 0 0,-2-1 0,0 1 0,1 0 0,-1-1 0,0 1 0,2 4 0,4 15-27,-1 0 1,0 2-1,-2-2 1,0 1-1,0 29 1,-4 127-692,-3-81-414,-2 44-2081,-19-5-2686</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2.323"/>
    </inkml:context>
    <inkml:brush xml:id="br0">
      <inkml:brushProperty name="width" value="0.05" units="cm"/>
      <inkml:brushProperty name="height" value="0.05" units="cm"/>
      <inkml:brushProperty name="color" value="#5B2D90"/>
    </inkml:brush>
  </inkml:definitions>
  <inkml:trace contextRef="#ctx0" brushRef="#br0">324 46 4994,'0'0'9269,"-23"0"-8266,19 0-980,-3 0 9,1 0 0,-1-1 1,0 2-1,1-1 0,-1 0 0,0 2 0,1-1 0,-1 0 0,2 2 0,-2-2 0,0 2 0,2 0 0,-2 1 0,2-2 0,0 2 0,-1-1 0,1 1 0,0 0 0,-1 1 0,2-1 0,-1 2 0,1-2 0,0 1 0,0 0 0,0 1 0,-4 10 0,-16 30 252,3 1 0,2 1 0,2 0 1,2 1-1,2 2 0,2 0 0,3-1 0,1 1 0,3 1 0,3-1 0,6 77 1,-5-120-284,2-2 0,-1 2 0,0-1 0,2 1 0,-2-1 0,2-1 0,0 1 0,1 1 0,-2-1 0,2-2 0,0 2 0,0-1 0,2 0 1,-2 0-1,1 0 0,0-1 0,1-1 0,0 1 0,0-1 0,0 2 0,0-2 0,0-2 0,1 2 0,0-1 0,1 1 0,-2-1 0,1-2 0,1 2 1,-1-2-1,1 0 0,-2 1 0,2-2 0,-1 0 0,1 0 0,0 0 0,-1 0 0,1-2 0,-2 1 0,10-3 0,3-3 35,0 1 0,-2-1-1,2-2 1,-3-1-1,1 1 1,-1-2 0,0 1-1,0-4 1,-1 2 0,-1-1-1,0 0 1,-1-2-1,22-30 1,-17 18 24,0-1-1,-2 0 1,-2 0 0,0-1 0,-1-1-1,-2 0 1,13-56 0,-18 52-49,-2-1 0,0-1 0,-2 1 0,-1 1 0,-2-2 1,-9-47-1,8 71-34,-1 0 1,0 0 0,-1 0-1,-1 0 1,0 0 0,-1 1-1,1-1 1,-2 2-1,-9-13 1,11 18-33,0-2-1,-1 2 1,0-1-1,0 1 1,0 0 0,-1 1-1,0 0 1,-1 0-1,2 0 1,-1 1-1,-1-1 1,0 1 0,0 2-1,1-2 1,-14-1-1,18 4-57,2 0 0,-2-1 0,1 1 0,-1 0 0,0 0 0,1 0 0,-1 0-1,0 0 1,1 0 0,-1 0 0,0 1 0,2-1 0,-2 2 0,1-2 0,-1 1 0,0 0 0,2 1-1,-2-1 1,1 0 0,0 1 0,0-1 0,0 0 0,0 2 0,0-2 0,1 1 0,-2 0 0,2 0-1,0 0 1,-1 0 0,1 0 0,0 1 0,-2 4 0,0 2-658,2 0 0,0 1 0,-1-2 0,1 1 0,1 0 0,0 1 0,1-1 0,1 11 0,10 37-4442</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2.863"/>
    </inkml:context>
    <inkml:brush xml:id="br0">
      <inkml:brushProperty name="width" value="0.05" units="cm"/>
      <inkml:brushProperty name="height" value="0.05" units="cm"/>
      <inkml:brushProperty name="color" value="#5B2D90"/>
    </inkml:brush>
  </inkml:definitions>
  <inkml:trace contextRef="#ctx0" brushRef="#br0">0 132 6275,'0'0'11805,"0"12"-11255,0-8-533,0 41 326,1 0 0,11 62 0,-9-95-312,-2 0 1,3 0-1,-1 0 0,1 0 1,0-1-1,1 1 0,1-2 0,-1 1 1,2 0-1,-1-1 0,1 0 0,1-1 1,0 0-1,17 17 0,-22-25-36,-2 0-1,2 1 0,-2-1 1,2 0-1,0 1 0,-2-1 1,2-1-1,-1 1 0,1 1 0,-2-2 1,2 0-1,0 1 0,-1-1 1,1 0-1,0 0 0,-2 0 1,2 0-1,-1 0 0,1 0 1,0-1-1,-1 1 0,4-3 1,-1 2-25,-1-2 1,0 0-1,0 1 1,0-2-1,0 1 1,0 0-1,0-1 1,0 0-1,-1 0 1,5-6-1,0-2-122,0-2-1,-2 1 0,1 0 1,0-1-1,-2 0 0,6-24 1,-10 30 85,-1 18 31,0-1-1,0 0 0,1 1 1,1-1-1,-1-1 1,2 1-1,-1 1 1,1-1-1,0-1 1,7 15-1,-7-19 36,0 0-1,1-2 1,-2 2 0,2 0-1,0-1 1,-1 1-1,1-1 1,0-1 0,1 1-1,-1 0 1,0-1 0,0 1-1,2-2 1,-2 1 0,1 0-1,0 0 1,-1-2-1,2 1 1,-1 0 0,-1-1-1,11 0 1,-9 0-33,0 0 1,0 0-1,1-1 1,0 0 0,-1-1-1,0 1 1,0 0-1,1-2 1,-2 2-1,2-2 1,-2-1-1,1 1 1,0 1-1,0-2 1,8-8-1,-6 2-113,2 1 1,-2 0-1,-2-1 0,2 0 1,-1 0-1,-2 0 0,11-24 1,-1-8-303,-2-2 0,-1 0 0,8-68 1,-18 104 444,3-31 3206,-1-61 1,-37 759-1826,21-497-2839,13-54-3540,3-69-3472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3.223"/>
    </inkml:context>
    <inkml:brush xml:id="br0">
      <inkml:brushProperty name="width" value="0.05" units="cm"/>
      <inkml:brushProperty name="height" value="0.05" units="cm"/>
      <inkml:brushProperty name="color" value="#5B2D90"/>
    </inkml:brush>
  </inkml:definitions>
  <inkml:trace contextRef="#ctx0" brushRef="#br0">41 205 3570,'0'0'16119,"-40"-135"-16039,91 117-80,18 3-704,11 3-833,-3 4-2049,-9-1-2688,-14 2-1394</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3.563"/>
    </inkml:context>
    <inkml:brush xml:id="br0">
      <inkml:brushProperty name="width" value="0.05" units="cm"/>
      <inkml:brushProperty name="height" value="0.05" units="cm"/>
      <inkml:brushProperty name="color" value="#5B2D90"/>
    </inkml:brush>
  </inkml:definitions>
  <inkml:trace contextRef="#ctx0" brushRef="#br0">63 488 5523,'0'0'13430,"8"-7"-13078,46-33-48,-28 24-191,-2-1 1,21-22-1,-37 31-102,-1 1-1,-1-1 1,0 0-1,0 0 1,0-1-1,-1 1 1,0-1 0,-1-1-1,0 1 1,4-11-1,-2-3-27,-2 1 1,0 0-1,0-34 0,-4 47 11,0 0-1,0-2 1,0 2 0,-2-2 0,1 2-1,-2-1 1,1 0 0,-1 0 0,0 1-1,-5-10 1,7 18 9,1 0 0,-1-2 0,-1 2 1,1-1-1,0 1 0,1 0 0,-2-1 0,1 1 0,0 0 0,-2-1 1,2 1-1,-1 0 0,1-1 0,0 2 0,-2-1 0,2 0 0,-1 1 0,0-2 1,0 2-1,1 0 0,-2-1 0,2 1 0,0 0 0,-2 0 0,2 0 0,-2 0 1,2 0-1,-2 0 0,2 0 0,-1 0 0,0 1 0,0-1 0,0 0 0,0 2 1,1-2-1,-2 1 0,2 0 0,-3 2 0,-1 1 1,-2 0-1,2 0 1,-2 1 0,2 1-1,-1-1 1,2 0 0,-1 1-1,-6 8 1,-10 22-7,2 2-1,1-1 1,2 2 0,1 1-1,2 0 1,-13 68 0,13-27 20,4 0 1,-1 118-1,10-196-12,-1-2 0,1 2-1,1-1 1,-1 0-1,0 0 1,0 1 0,0-2-1,2 2 1,-2 0 0,1-2-1,0 2 1,-1-2 0,2 2-1,-1-2 1,0 2 0,1-2-1,-1 0 1,0 2 0,1-2-1,-1 1 1,0-1 0,2 0-1,1 3 1,-1-2 4,1-1 0,0 0 1,-2 1-1,2-2 1,0 1-1,0-1 0,-1 1 1,1-1-1,0 0 0,0 0 1,-1-1-1,9 0 0,6-3 46,2-2 0,0 0 0,-1-1-1,20-12 1,47-23 127,-40 18 430,0 1 1,84-26 0,-130 49-602,1 1 0,-1-1 1,1 0-1,1 1 0,-2-1 0,1 2 1,-1-2-1,1 1 0,1-1 0,-2 1 1,0-1-1,1 2 0,-1-2 0,1 1 1,-1-1-1,0 1 0,2 1 1,-2-2-1,0 1 0,0 0 0,1-1 1,-1 2-1,0-1 0,0 0 0,0-1 1,0 2-1,0-1 0,0-1 0,0 1 1,0 1-1,0-1 0,-1 2 1,1 47-136,0-39 126,-4 125-1797,0 0-4069,4-71-147</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3.933"/>
    </inkml:context>
    <inkml:brush xml:id="br0">
      <inkml:brushProperty name="width" value="0.05" units="cm"/>
      <inkml:brushProperty name="height" value="0.05" units="cm"/>
      <inkml:brushProperty name="color" value="#5B2D90"/>
    </inkml:brush>
  </inkml:definitions>
  <inkml:trace contextRef="#ctx0" brushRef="#br0">0 1 7764,'0'0'11621,"17"4"-11106,-7-1-423,-5-3-61,-1 0 0,0 1 1,0 0-1,0-1 0,0 2 0,0 0 1,0 0-1,0-1 0,0 2 0,0-2 1,0 2-1,-1-1 0,1 1 0,-2 0 1,2-1-1,-1 1 0,0 1 0,-1-1 1,1 1-1,0-2 0,-1 2 0,0 0 0,0 0 1,0 0-1,2 7 0,4 24 263,-6-21-94,1 0-1,1 0 1,0 1 0,11 21-1,-14-32-154,2-1-1,-2 1 1,2 0-1,-1-2 1,1 1-1,0 1 1,-1-1-1,2-1 1,-1 1-1,1 0 0,-1-1 1,1 1-1,-2-2 1,2 2-1,0-2 1,0 1-1,0-1 1,0 0-1,0 1 1,0-1-1,4 0 1,22 2-15,-2-3 0,1 0 0,-1-1 1,1-2-1,-1-1 0,0-1 0,40-13 0,-32 6-2333,0-1-1,56-28 0,-61 22-5153</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4.814"/>
    </inkml:context>
    <inkml:brush xml:id="br0">
      <inkml:brushProperty name="width" value="0.05" units="cm"/>
      <inkml:brushProperty name="height" value="0.05" units="cm"/>
      <inkml:brushProperty name="color" value="#5B2D90"/>
    </inkml:brush>
  </inkml:definitions>
  <inkml:trace contextRef="#ctx0" brushRef="#br0">61 397 672,'0'0'9365,"-5"-2"-7690,5 2-1639,0 0-1,-1 0 1,1 0-1,0 0 1,-2 0-1,2 0 1,-1 0-1,1 0 1,0 0-1,-1 0 1,1 0-1,0 0 1,-2 0-1,2 0 1,0 0-1,-1 0 1,1-2-1,0 2 1,-1 0-1,1 0 1,0-1-1,-2 1 1,2 0-1,0 0 1,0-1-1,-1 1 1,1 0-1,0 0 1,0-2-1,0 2 1,-1 0-1,1-1 1,0 1-1,0 0 1,0-1-1,0 1 1,0-2 0,0 2-1,0 0 1,0-1-1,0 1 1,0-1-1,24-10 1603,6 2-993,-15 2-467,0 0 0,-2-1 0,0 2 1,1-4-1,-2 1 0,1 0 0,-1-1 0,-1 0 1,-1-2-1,16-18 0,-20 22-202,0 0 1,-2-1-1,1 0 0,-1-1 1,0 1-1,0 0 0,-1-1 1,-1 1-1,0-2 0,0 2 1,0-2-1,-2 2 0,1-2 1,-1 2-1,-1-2 0,1 1 0,-6-14 1,6 21 7,-1-1 1,0 1 0,1 1-1,-2-1 1,1-1 0,-2 1-1,2 1 1,0-1-1,-2 0 1,2 1 0,-2-1-1,2 2 1,-2-2 0,0 0-1,1 2 1,-1-2-1,0 2 1,1 0 0,-1-1-1,0 1 1,1 0-1,-1-1 1,-1 1 0,1 0-1,1 1 1,-2-2 0,1 2-1,0-1 1,-1 1-1,2 0 1,-2 0 0,1 0-1,-6 1 1,2 1-10,0-2 0,1 1 0,-2 2 0,1-2 0,0 0-1,1 2 1,-1 0 0,0 1 0,1-2 0,0 2 0,0 0 0,0 0 0,1 0 0,-7 7 0,0 2 19,3 1-1,-1 0 1,1 1 0,1 1 0,0-1 0,1 1 0,1 0 0,0 0-1,1 1 1,-3 19 0,3-3 59,2 2 0,0-2 0,2 2 0,5 40 0,-4-73-41,0 0 0,0-1-1,0 2 1,0-2 0,0 0 0,1 2-1,-1-2 1,0 1 0,2-1 0,-2 2-1,1-2 1,-1 0 0,1 1 0,1-1-1,-2 0 1,1 1 0,0-1 0,1 0-1,-1 1 1,0-1 0,1 0 0,-1 1-1,0-1 1,1-1 0,-1 1 0,0 1-1,1-2 1,-1 1 0,2-1 0,-2 1-1,0-1 1,2 0 0,-2 2 0,1-2-1,-1 0 1,2 0 0,-2 0 0,0 0-1,2 0 1,-2 0 0,1 0 0,0-2-1,0 2 1,-1 0 0,0-1 0,2 1-1,-2-1 1,2-1 0,14-4 267,-1-1 1,0-1-1,30-20 1,-24 13 32,-18 14-303,-1-2 0,0 2 0,-1 0 0,1-1 0,1 1-1,-1 1 1,-1-1 0,2-1 0,-1 2 0,0 0-1,1-1 1,-2 1 0,2 0 0,-1 0 0,1 0 0,-1 1-1,-1-1 1,2 2 0,-1-2 0,1 1 0,4 2-1,-4-1-8,0 2-1,0-1 1,-1 0-1,1 1 0,-2-2 1,1 2-1,0 0 1,-1-1-1,1 1 1,0 0-1,-1 0 0,0 1 1,3 6-1,0 9-33,1-1-1,-2 1 1,0 0-1,-2 1 1,1 35-1,-3-23-410,1 57-1557,1-85 1262,-1 0 0,-1 1-1,3-1 1,-2-1-1,0 1 1,2 1-1,-2-2 1,6 6-1,8 5-5574</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5.172"/>
    </inkml:context>
    <inkml:brush xml:id="br0">
      <inkml:brushProperty name="width" value="0.05" units="cm"/>
      <inkml:brushProperty name="height" value="0.05" units="cm"/>
      <inkml:brushProperty name="color" value="#5B2D90"/>
    </inkml:brush>
  </inkml:definitions>
  <inkml:trace contextRef="#ctx0" brushRef="#br0">5 1 7443,'0'0'8167,"0"29"-7802,-1 3-226,-2-4 12,2 0 0,2 0-1,1 0 1,-1 0 0,11 40-1,-11-65-142,-1 0-1,2-1 1,-1 1-1,-1-2 0,1 2 1,1 0-1,-1-2 0,0 2 1,2-1-1,-2 0 1,1 0-1,0 0 0,0-1 1,0 0-1,0 2 0,0-2 1,0 1-1,0-1 1,1 0-1,-2 1 0,2-2 1,0 1-1,-1 0 0,1-1 1,0 0-1,-1 2 1,1-2-1,0 0 0,-2 0 1,2 0-1,-1 0 0,1 0 1,0 0-1,-1-2 1,1 2-1,0 0 0,-1-1 1,1 0-1,4-2 0,11-5 12,1 0-1,-2-1 1,1-1 0,18-14-1,-22 15-11,185-132 1039,-200 165-93,-102 257-1114,78-174-1398,-19 182-1,24-140-1417,-15 67-4143</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5.850"/>
    </inkml:context>
    <inkml:brush xml:id="br0">
      <inkml:brushProperty name="width" value="0.05" units="cm"/>
      <inkml:brushProperty name="height" value="0.05" units="cm"/>
      <inkml:brushProperty name="color" value="#5B2D90"/>
    </inkml:brush>
  </inkml:definitions>
  <inkml:trace contextRef="#ctx0" brushRef="#br0">1 414 7059,'0'0'5312,"25"-1"-4002,7-2-899,0-1 1,-1 0-1,0-2 1,31-12-1,-47 13-316,-2 0 0,1-1 1,-1 0-1,0-1 0,1 0 0,-2-1 0,0-1 0,0 0 0,-2-1 0,1 1 0,0-2 0,-1-1 0,10-13 0,-14 14-115,-1 1 0,0-2 0,1 1 0,-2-1 0,0 0 0,-2 0 0,1 0 0,-2 0 0,2-20 0,-2 28 1,-1 0 1,0 0 0,0 0-1,0 0 1,0 0 0,0 0 0,-1 0-1,1 0 1,-1 0 0,-1 0-1,1 0 1,0 0 0,-1 0-1,0 0 1,0 0 0,0 1-1,0-1 1,0 2 0,-1-2-1,0 1 1,1 0 0,-2 1-1,1-1 1,0 0 0,-1 1-1,0-1 1,2 2 0,-2-2-1,0 2 1,-7-5 0,3 5 35,1 0 0,-1-1 0,2 1 1,-2 1-1,1 0 0,-1 0 0,1 0 0,-1 1 1,2 1-1,-2-1 0,1 0 0,-1 2 0,1-2 0,1 2 1,-1 1-1,0-1 0,-6 5 0,2-2 25,2 2 0,0 0 1,-1 2-1,1-1 0,1 0 0,0 1 0,0 0 0,1 0 0,-9 16 1,3 4 22,0-1 0,2 0 1,0 2-1,2 0 1,2-1-1,1 2 0,-4 40 1,8-42-24,0-1 1,2 2-1,2-1 1,0 0-1,9 35 1,-10-60-4,-1 1 0,2-1 1,-1 0-1,2-1 1,-2 2-1,2-2 1,-2 1-1,2-1 0,-1 1 1,1-1-1,1 0 1,-1 0-1,1 0 1,-2 0-1,2-1 1,0 1-1,0-1 0,0 1 1,0-2-1,2 1 1,-2 0-1,0-1 1,1 0-1,0 0 0,-1 0 1,2-1-1,-1 0 1,0 1-1,-1-2 1,2 1-1,-1-1 1,0 0-1,1 0 0,-1 0 1,0-1-1,1 1 1,-2-2-1,9-2 1,4-1 100,2-2 1,-2-1 0,1-1-1,-1 1 1,-1-3 0,0 1-1,0-1 1,-1-1 0,17-17 0,-14 11 327,4 2 1,-2 0 0,1 2 0,35-18 0,-55 42-221,-25 310-4528,24-245 49,3-4-3370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6.213"/>
    </inkml:context>
    <inkml:brush xml:id="br0">
      <inkml:brushProperty name="width" value="0.05" units="cm"/>
      <inkml:brushProperty name="height" value="0.05" units="cm"/>
      <inkml:brushProperty name="color" value="#5B2D90"/>
    </inkml:brush>
  </inkml:definitions>
  <inkml:trace contextRef="#ctx0" brushRef="#br0">1 21 5795,'0'0'14438,"181"-21"-13909,-145 90-1,-25 17-240,-11 2-160,-19 6-112,-14-10-16,17-14-16,16-29-208,52-26-144,60-15-177,35-27-351,6-21-1569,-33-3-5811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2.556"/>
    </inkml:context>
    <inkml:brush xml:id="br0">
      <inkml:brushProperty name="width" value="0.05" units="cm"/>
      <inkml:brushProperty name="height" value="0.05" units="cm"/>
      <inkml:brushProperty name="color" value="#5B2D90"/>
    </inkml:brush>
  </inkml:definitions>
  <inkml:trace contextRef="#ctx0" brushRef="#br0">280 16 2001,'0'0'7483,"-23"-3"-6418,9 0-863,8 1-162,2 0-1,-1 1 0,0 0 1,1-1-1,-2 1 0,1 1 1,0 0-1,-1 0 0,2 0 1,-1 0-1,0 0 0,-1 1 1,1-1-1,1 2 0,-1-1 1,-1 2-1,2-2 0,-1 0 1,1 2-1,0 0 0,-1-1 1,1 1-1,0 0 0,0-1 1,0 2-1,-6 6 0,-6 14 132,3 0-1,0 1 0,1 0 0,1 1 0,2 0 0,-1 1 0,4 1 0,-1-1 1,3 1-1,0 0 0,1 0 0,2 44 0,2-67-169,-1 0 0,2 1-1,-1-2 1,0 1 0,1 0-1,0-1 1,0 2 0,0-1 0,1-1-1,0 0 1,-1 0 0,1 1-1,1-1 1,-1 0 0,1-1 0,0 1-1,-2 0 1,2-1 0,2-1-1,-2 1 1,0 0 0,0-1 0,1 1-1,-1 0 1,1-2 0,1 0 0,-2 1-1,1-1 1,0 0 0,1 1-1,-1-2 1,10 0 0,-5 1 35,1 0 0,0-1-1,-1-1 1,1 1 0,-2-1 0,2-2 0,0 2 0,-2-2 0,2-1-1,-2 1 1,2-1 0,-2 0 0,0-1 0,1 0 0,12-10 0,-14 4 146,2 2 0,-2-2 0,-2-1 0,2 2 0,-2-2 0,0 0 0,0 0 0,-1 0 0,-1 0 0,0-2 0,0 1 0,-1 1 0,-2-1 1,2-1-1,-3 1 0,0-22 0,1 22-146,-2 1-1,1 0 1,-2-1 0,0 1 0,-1 0 0,0 0 0,-1 0 0,0 0-1,0 1 1,-1-1 0,0 1 0,-2-1 0,0 3 0,1-2-1,-2 1 1,0 0 0,-14-12 0,21 20-118,0 0 0,-1 0-1,0 1 1,0 0 0,1-1 0,-2 1 0,2 1-1,0-1 1,-2-1 0,2 1 0,-2 1-1,2-1 1,-2 1 0,2-2 0,-2 2 0,0 0-1,2 0 1,-2 0 0,2 0 0,-2 0-1,1 0 1,0 0 0,-3 2 0,4-1-195,-1 0 0,1 1 1,0-1-1,1 2 0,-2-2 1,1 0-1,1 1 0,-1 0 0,1 0 1,-2 0-1,2 0 0,0-1 1,0 2-1,0-2 0,-1 2 1,1-2-1,1 2 0,-1-2 0,0 2 1,0-2-1,0 0 0,2 2 1,-2-2-1,1 2 0,-1-2 0,3 3 1,18 47-6658</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2.910"/>
    </inkml:context>
    <inkml:brush xml:id="br0">
      <inkml:brushProperty name="width" value="0.05" units="cm"/>
      <inkml:brushProperty name="height" value="0.05" units="cm"/>
      <inkml:brushProperty name="color" value="#5B2D90"/>
    </inkml:brush>
  </inkml:definitions>
  <inkml:trace contextRef="#ctx0" brushRef="#br0">119 0 576,'0'0'20650,"-27"200"-20362,3-87-176,3 15-112,5 11-1409,1 4-2352,-1-1-6436</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3.468"/>
    </inkml:context>
    <inkml:brush xml:id="br0">
      <inkml:brushProperty name="width" value="0.05" units="cm"/>
      <inkml:brushProperty name="height" value="0.05" units="cm"/>
      <inkml:brushProperty name="color" value="#5B2D90"/>
    </inkml:brush>
  </inkml:definitions>
  <inkml:trace contextRef="#ctx0" brushRef="#br0">110 140 2209,'0'0'10565,"-17"26"-9904,-56 92-170,70-113-454,0 0 1,1 1-1,-1-1 0,2 0 0,-2 1 0,2-1 0,-1 2 0,2-2 0,-1 0 0,1 2 1,0-2-1,0 1 0,0 0 0,0 0 0,1-1 0,2 10 0,-2-11-18,2 0-1,0 0 1,-2 0 0,2 0-1,-1 0 1,1 0 0,1 0-1,-1 0 1,1-2-1,-2 1 1,2 1 0,0-1-1,0-1 1,0 1 0,8 4-1,-1-3 66,0 0 0,-1 0 0,2-2-1,-1 1 1,1 0 0,-1-2 0,1 0 0,0 1 0,-2-2-1,2 0 1,0-2 0,-1 1 0,16-4 0,-19 2 13,-2 0 0,2-1 0,-1 0 0,0 0 0,1 0 0,-2 0 0,0-1 0,0 0 1,0-1-1,0 1 0,0 0 0,-1-2 0,-1 0 0,1 1 0,-1-1 0,0 0 0,0 1 0,0-2 0,-1 1 1,0-1-1,-1 0 0,0 0 0,0 1 0,0-1 0,-1-12 0,0 10-6,1-1 0,-2 0 0,0 2 0,0-2 0,-2 1 0,1 0 0,0 0 0,-2-1 0,0 2 0,-1-2 0,2 2-1,-2-1 1,-2 1 0,2 0 0,-1-1 0,0 2 0,-2 0 0,0-1 0,-7-7 0,0 4-123,2 3 1,-2-2-1,0 2 1,0 1-1,-1 0 1,-1 0-1,1 1 0,-1 2 1,0-1-1,0 1 1,-20-2-1,31 6-321,-20 1-695,18 15-3081,6 13-2202</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3.820"/>
    </inkml:context>
    <inkml:brush xml:id="br0">
      <inkml:brushProperty name="width" value="0.05" units="cm"/>
      <inkml:brushProperty name="height" value="0.05" units="cm"/>
      <inkml:brushProperty name="color" value="#5B2D90"/>
    </inkml:brush>
  </inkml:definitions>
  <inkml:trace contextRef="#ctx0" brushRef="#br0">59 0 3282,'0'0'14214,"24"24"-13907,1 3-184,42 55-1,-63-74-112,0-1-1,0 1 0,-2 0 1,1 0-1,0 1 1,-1-1-1,0 0 0,-1 2 1,0-2-1,-1 1 1,2-1-1,-2 1 0,-2-1 1,1 2-1,1-2 0,-3 0 1,2 1-1,-2-1 1,1 0-1,-1 0 0,-1 0 1,0 0-1,0 0 1,0-1-1,-1 1 0,-9 9 1,2-2 100,-1-1 0,0 0 1,-1-1-1,0-1 0,-1 0 0,-1-1 1,0-1-1,-24 13 0,77-28 1250,-6 3-1306,105-30 79,-81 16-1856,1 4-1,68-6 1,-51 15-5016</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4.369"/>
    </inkml:context>
    <inkml:brush xml:id="br0">
      <inkml:brushProperty name="width" value="0.05" units="cm"/>
      <inkml:brushProperty name="height" value="0.05" units="cm"/>
      <inkml:brushProperty name="color" value="#5B2D90"/>
    </inkml:brush>
  </inkml:definitions>
  <inkml:trace contextRef="#ctx0" brushRef="#br0">0 0 4338,'0'0'16584,"3"0"-16488,2 84 272,-5 12 48,3 1-368,-1-6-48,-2-11-448,3-17-1201,0-27-704,7-30-1793,10-6-1665,4-52-255</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4.712"/>
    </inkml:context>
    <inkml:brush xml:id="br0">
      <inkml:brushProperty name="width" value="0.05" units="cm"/>
      <inkml:brushProperty name="height" value="0.05" units="cm"/>
      <inkml:brushProperty name="color" value="#5B2D90"/>
    </inkml:brush>
  </inkml:definitions>
  <inkml:trace contextRef="#ctx0" brushRef="#br0">325 272 6099,'0'0'5525,"-31"-8"-3823,-98-23-910,121 30-712,1 0 0,-1-1 0,2 1-1,-2 0 1,1 1 0,-1 0 0,1 0-1,-1 1 1,2 0 0,-2 1 0,1-1-1,0 0 1,-1 2 0,2 0-1,-10 3 1,-16 8 696,25-17 435,12-9-557,21-19-488,0 2 1,2 2-1,2 1 1,0 0-1,2 2 0,0 2 1,48-25-1,-77 44-127,0 2 0,-2 0 0,2 1-1,-1-2 1,1 1 0,-2 0 0,2 1 0,0-2-1,-1 2 1,1 0 0,0-1 0,-1 1 0,1 0-1,0 0 1,-1 0 0,1 1 0,0-1 0,-1 0-1,1 2 1,-2-2 0,2 1 0,0 0-1,-1-1 1,1 2 0,-2-1 0,2 0 0,0 1-1,-2-1 1,2 2 0,-2-2 0,2 0 0,-2 2-1,0-2 1,2 2 0,-2-2 0,2 5 0,5 7-64,-1 0 1,-2 1-1,0-1 1,1 0-1,2 21 0,-7-29 50,51 250-1369,-21 3-3897,-19-103-1201</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5.141"/>
    </inkml:context>
    <inkml:brush xml:id="br0">
      <inkml:brushProperty name="width" value="0.05" units="cm"/>
      <inkml:brushProperty name="height" value="0.05" units="cm"/>
      <inkml:brushProperty name="color" value="#5B2D90"/>
    </inkml:brush>
  </inkml:definitions>
  <inkml:trace contextRef="#ctx0" brushRef="#br0">230 186 6147,'0'0'7835,"-17"20"-7330,-12 20-170,-1 0 0,4 3 0,2 0 1,0 2-1,-16 47 0,29-57-145,3-1 0,0 2 0,3 0-1,1 0 1,1 0 0,4 63 0,-1-92-184,0-1-1,2 1 1,-1 1 0,0-1-1,1-1 1,0 1 0,0 0-1,0-1 1,1 1 0,1 0 0,-1-2-1,1 2 1,0-2 0,0 0-1,1 1 1,-1-1 0,1 0 0,1 1-1,-1-2 1,0 0 0,1 1-1,0-2 1,0 1 0,10 4-1,-7-6 35,0 1 0,1 0 0,-1-2 0,0 0 0,1 1 0,0-2 0,0 0 0,-1 0 0,0 0 0,2-2 0,-2 1 0,1-2 0,-1 1 0,0-1 0,1 0 0,-1-1 0,14-8 0,-5 2 91,0-1 1,-1-2 0,-1 1-1,0-3 1,-1 2 0,-1-3-1,1 1 1,-2-2 0,-1 1 0,0-2-1,-1 0 1,0 0 0,-2-2-1,-1 2 1,0-2 0,-1 1 0,-1-1-1,0-1 1,2-27 0,-4 22-83,-2 0 1,0 0 0,-1 1-1,-1 0 1,-3-2-1,1 2 1,-2-1 0,0 1-1,-3 0 1,0 1 0,-1-2-1,-1 2 1,-2 2 0,-1-2-1,-20-31 1,24 40-192,-2 2 1,-1-2-1,0 2 0,-1 1 1,0-1-1,-1 2 0,0-1 1,-1 1-1,1 2 1,-2 0-1,-29-15 0,43 24 35,1 0 0,-1-2 0,1 2 0,-2 0 0,2 0 0,-1 0 0,1-1 0,-1 1 0,1 0 0,-2 0 0,2 0-1,-1 0 1,1 0 0,-1 0 0,1 0 0,-2 0 0,2 0 0,-1 0 0,1 0 0,-1 0 0,1 0 0,-2 1 0,2-1 0,-1 0 0,1 0 0,-1 0-1,1 2 1,-2-2 0,2 0 0,0 1 0,-1-1 0,1 0 0,-1 1 0,1-1 0,0 0 0,-2 2 0,2-2 0,0 1 0,0-1 0,-1 1-1,1-1 1,0 2 0,0-2 0,0 1 0,0-1 0,-1 1 0,1-1 0,0 2 0,0-2 0,0 1 0,0-1 0,0 1 0,0-1 0,0 2-1,1-2 1,-1 1 0,0-1 0,0 1 0,0-1 0,1 3 0,18 41-6269,28 13-430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5.638"/>
    </inkml:context>
    <inkml:brush xml:id="br0">
      <inkml:brushProperty name="width" value="0.05" units="cm"/>
      <inkml:brushProperty name="height" value="0.05" units="cm"/>
      <inkml:brushProperty name="color" value="#5B2D90"/>
    </inkml:brush>
  </inkml:definitions>
  <inkml:trace contextRef="#ctx0" brushRef="#br0">12 301 7395,'0'0'9810,"-2"19"-9567,1-12-203,-3 23 178,1 0 0,2 0 0,1 0-1,4 39 1,-3-61-168,1 1-1,0 1 1,1-2 0,0 0-1,-1 1 1,2-1 0,-1 0-1,2 0 1,6 9 0,-7-13-43,-1 0 0,1 0 1,0 0-1,0-1 1,0 1-1,0-1 0,0-1 1,1 1-1,-1 0 1,0-1-1,1 0 0,1-1 1,-2 2-1,1-2 1,0 0-1,1-1 0,-2 2 1,6-2-1,-2 0-9,0 0 0,0-2 0,0 1-1,0 0 1,0-2 0,0 0 0,-1 1 0,1-1 0,-1-1-1,1 1 1,-2-1 0,1-1 0,0 1 0,-1-1 0,1-1-1,-2 1 1,7-7 0,14-16-385,-2 0 0,28-43 0,-38 51-54,10-6-160,-24 26 587,0 0 1,0 0-1,2 0 0,-2 0 0,0 0 0,0 0 0,0 0 1,0 0-1,1 0 0,-1 0 0,0 0 0,0 1 0,0-1 1,0 0-1,1 0 0,-1 0 0,0 0 0,0 0 0,0 1 0,0-1 1,0 0-1,2 0 0,-2 0 0,0 0 0,0 2 0,0-2 1,0 0-1,0 0 0,0 0 0,0 1 0,0-1 0,0 0 0,0 0 1,0 0-1,0 0 0,0 1 0,0-1 0,0 0 0,0 0 1,0 0-1,0 2 0,0-2 0,0 0 0,0 0 0,0 0 1,0 1-1,-2-1 0,2 0 0,0 0 0,0 0 0,0 1 0,-17 59-516,14-52 528,1-1 0,-1 1 0,2-1-1,-1 1 1,1 0 0,0 0 0,1-2 0,0 2 0,1 14 0,-1-20 2,1 1 1,1 0-1,-2-1 0,1 1 1,0 0-1,1-2 0,-1 2 1,0-1-1,2 0 0,-2 0 1,1 0-1,0 0 0,0 0 1,0-1-1,0 2 0,0-2 1,1 0-1,-2 1 0,2-1 1,0 0-1,-1-1 0,1 2 1,0-1-1,-1-1 0,1 1 1,0-1-1,-1 0 0,1 0 1,0 2-1,2-4 0,7 4 14,-1-2-1,-1 0 1,2 0-1,-1-2 0,0 1 1,-1-2-1,1 1 1,0-1-1,-1-1 1,1 0-1,-2 0 1,2-1-1,-2-1 0,13-7 1,-10 4 0,-2-1 1,1 0-1,0-2 1,-1 1-1,0-1 0,-2 0 1,1-1-1,-1 1 1,-1-2-1,6-16 0,0-2-71,-2 0 0,-2-2 1,-1 0-1,8-64 0,-9-12 857,-4 15 3623,-23 516-4290,20-335-820,-15 110 0,-9-80-8971,15-87-453</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5.995"/>
    </inkml:context>
    <inkml:brush xml:id="br0">
      <inkml:brushProperty name="width" value="0.05" units="cm"/>
      <inkml:brushProperty name="height" value="0.05" units="cm"/>
      <inkml:brushProperty name="color" value="#5B2D90"/>
    </inkml:brush>
  </inkml:definitions>
  <inkml:trace contextRef="#ctx0" brushRef="#br0">0 229 8980,'0'0'7652,"79"-145"-7652,-15 117-128,18 7-1361,12 3-2145,-5 1-1040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6.356"/>
    </inkml:context>
    <inkml:brush xml:id="br0">
      <inkml:brushProperty name="width" value="0.05" units="cm"/>
      <inkml:brushProperty name="height" value="0.05" units="cm"/>
      <inkml:brushProperty name="color" value="#5B2D90"/>
    </inkml:brush>
  </inkml:definitions>
  <inkml:trace contextRef="#ctx0" brushRef="#br0">213 1 5042,'0'0'11710,"-27"23"-10814,2-6-677,14-10-133,-1 1-1,2 0 1,-1 0 0,2 1 0,-2 0-1,2 1 1,1 0 0,-2 0-1,2 2 1,2-2 0,-1 2-1,0-1 1,1 1 0,0 1-1,-3 14 1,2-2 136,2 2 0,1 0 0,1-1 1,2 2-1,1-1 0,0 0 0,3-1 0,7 46 0,-7-61-192,0 0 0,1-1-1,0 1 1,0-2 0,1 2 0,0-2-1,1 1 1,0-1 0,1 0 0,10 11-1,-11-14-33,0-1-1,0 0 0,0-1 0,2 0 0,-1 2 0,0-4 1,1 2-1,-2-1 0,2 0 0,0-1 0,0 1 0,0-2 1,0 1-1,0-1 0,12 0 0,-10-1 14,-2 0 0,1-1 1,-1 0-1,0-1 0,1 1 0,-1-2 0,0 1 0,0-1 0,0 0 0,0-1 1,0 0-1,-1 0 0,1-1 0,-1 0 0,-1 1 0,1-3 0,0 2 1,-2-2-1,2 2 0,-2-2 0,0 0 0,-1-1 0,2 2 0,-2-2 0,0 1 1,0-1-1,4-16 0,-3 11 2,-1-2 1,0 0-1,-1 1 1,-1-1-1,0 0 1,-1 1 0,0-2-1,-2 1 1,1 0-1,-1 1 1,-2-1-1,0 0 1,-1 1-1,0-1 1,-10-25-1,7 25-26,-1 2-1,-1 0 0,-1 1 1,1 0-1,0 0 1,-2 0-1,-1 1 0,1 0 1,-17-10-1,18 13-432,-2 1 0,1 1 1,-1 0-1,-21-8 0,22 11-633,2 0 0,-2 2 0,2-2 0,-2 2 0,0 0 0,-14 1 0,8 2-7314</inkml:trace>
  <inkml:trace contextRef="#ctx0" brushRef="#br0" timeOffset="1">489 341 5939,'0'0'4436,"27"3"-869,-3-1-2868,0 1-1,-2 1 1,2 3-1,32 10 1,-46-13-541,-1 0 1,0 0-1,-1 0 0,0 1 0,2 1 1,-2 0-1,-2 0 0,2 0 0,-1 1 1,0 1-1,-1-1 0,1 1 1,-2 0-1,1 0 0,-1 1 0,0-1 1,3 11-1,-2-5-9,-2 0 0,0 0-1,-2 1 1,1-2 0,-2 2 0,1 0-1,-1-1 1,-2 1 0,1 0 0,-2-1 0,0 1-1,-5 17 1,-1-4 84,-1 0-1,-2 0 1,-1-1 0,-31 49-1,41-72-180,-1 0 0,0 0 0,1 0 0,0 0-1,0 0 1,0 0 0,1 1 0,-2-1 0,2 0-1,1 1 1,-1-1 0,-1 2 0,2-2-1,0 1 1,0-1 0,2 9 0,-1-10-35,0 0 1,2-1-1,-2 1 0,2 0 1,0-1-1,-1 1 0,1-2 1,0 2-1,-1-2 0,1 2 1,0-2-1,-1 1 0,1-1 1,1 0-1,-1 1 0,1-1 1,-2-1-1,1 1 0,1-1 1,-1 2-1,1-2 0,-2 0 1,8 0-1,270 6-887,-227-7-96,44-3-3054,-29-15-3325</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6:03.668"/>
    </inkml:context>
    <inkml:brush xml:id="br0">
      <inkml:brushProperty name="width" value="0.05" units="cm"/>
      <inkml:brushProperty name="height" value="0.05" units="cm"/>
      <inkml:brushProperty name="color" value="#5B2D90"/>
    </inkml:brush>
  </inkml:definitions>
  <inkml:trace contextRef="#ctx0" brushRef="#br0">1 1049 688,'0'0'7329,"0"-5"-5816,0 3-1376,0 1 0,0 0 1,1-1-1,-1 1 1,0 0-1,2-1 0,-2 1 1,1 0-1,-1-1 1,1 1-1,1 1 0,-2-1 1,1-1-1,0 1 0,1 0 1,-2 1-1,1-2 1,0 1-1,1 1 0,-1-1 1,0 1-1,1-2 0,-1 2 1,0 0-1,1-1 1,-1 1-1,0 0 0,1-1 1,-1 1-1,0 0 1,1 0-1,2 0 0,69 0-465,-32 1 832,807-74 546,-230 11-956,204 18-47,438-37-75,-1117 66 84,2202-201 907,-1541 178-171,64-5-594,-110 11-22,-758 32-180,-2 0 1,2 0 0,0 0-1,0 0 1,-1-1 0,1 1-1,0 0 1,0 0 0,-1 0-1,1-2 1,0 2 0,0 0-1,-2 0 1,2 0 0,0-1-1,0 1 1,0 0 0,0 0-1,-1-1 1,1 1 0,0 0-1,0-2 1,0 2 0,0 0-1,0 0 1,0-1 0,0 1-1,0 0 1,0-1 0,0 1-1,0 0 1,0-2 0,0 2-1,0 0 1,0-1 0,0 1-1,0 0 1,0 0 0,0-1-1,0 1 1,1 0 0,-1-2-1,0 2 1,0 0 0,0 0-1,0-1 1,2 1 0,-2 0-1,0 0 1,0 0 0,1-1-1,-1 1 1,0 0 0,0 0-1,1 0 1,-1 0 0,0 0-1,2-2 1,-2 2 0,0 0-1,0 0 1,1 0 0,-1 0-1,0 0 1,1 0 0,-1 0-1,0 0 1,2 0 0,-2 0-1,-28-24-312,-31 0-460,-1 2 0,-1 2 1,-98-18-1,102 26 61,-1-1 1,1-4 0,1-2-1,-81-40 1,130 57 913,0-1 0,2-1 1,0 1-1,-2-1 0,2 0 0,-1 0 0,1 0 0,1 0 1,-1-1-1,1 0 0,0 1 0,0-2 0,0 0 0,0 0 1,1 1-1,-1-2 0,1 2 0,1-2 0,0 1 0,0 0 1,0 0-1,-2-12 0,6 17-174,-2 0 0,0-1 0,1 1 0,-1 0 1,1-1-1,1 1 0,-2 1 0,1-1 0,0-1 0,-1 1 0,2 1 1,-1-1-1,0-1 0,-1 2 0,2-1 0,-1 1 0,0-1 0,1 1 1,-1-2-1,0 2 0,1 0 0,-1-1 0,0 1 0,1 0 0,-1 0 1,0 0-1,1 0 0,-1 0 0,0 0 0,1 0 0,-1 0 0,0 0 0,1 0 1,-1 1-1,2 1 0,57 11 364,-48-8-382,0 2 1,-2 0 0,2-1-1,-1 2 1,-2 0-1,2 2 1,-2-1 0,1 0-1,-1 1 1,-1 0-1,0 1 1,-1 0 0,1 1-1,-2-2 1,0 2-1,-1 0 1,0 2 0,-1-2-1,0 1 1,-1-1-1,0 1 1,1 19 0,-2-6 9,0-2 1,-2 0 0,-2 1 0,1-1 0,-3 0 0,0 0 0,-1 0 0,-1 0 0,-2 0-1,0-1 1,-21 41 0,0-16-8,-2 0 1,-2-3-1,-51 55 0,-140 121-326,-78 26-1983,-26-14-3509</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6:05.043"/>
    </inkml:context>
    <inkml:brush xml:id="br0">
      <inkml:brushProperty name="width" value="0.05" units="cm"/>
      <inkml:brushProperty name="height" value="0.05" units="cm"/>
      <inkml:brushProperty name="color" value="#5B2D90"/>
    </inkml:brush>
  </inkml:definitions>
  <inkml:trace contextRef="#ctx0" brushRef="#br0">0 572 3265,'0'0'5504,"24"-4"-4839,-20 3-632,165-34 2617,254-20 0,1016 50-246,-595 21-2074,854 5-143,-1396-31 184,427-70 0,-700 76-275,-13 2-16,0 0 0,-1-1 0,1-1 0,0 0 0,25-12 0,-39 16-79,-1-1 0,-1 1 0,1-2 1,1 2-1,-1-1 0,0 1 0,1-1 0,-2-1 0,1 2 0,0-1 0,1 0 1,-2-1-1,1 1 0,-1 0 0,1 1 0,-1-2 0,2 1 0,-2 0 0,1-1 1,-1 1-1,0 0 0,0-1 0,1 1 0,-1 0 0,0-1 0,0 1 0,0 0 0,0-1 1,0 1-1,0 0 0,0-2 0,-1 2 0,1-1 0,0 1 0,-1 0 0,1 1 1,0-2-1,-2 1 0,2 0 0,-2-2 0,-1-2-23,-1-1 1,1 1-1,-1 1 0,-1-1 1,1 1-1,0 0 0,-1 0 0,-7-6 1,-42-20-327,0 0 1,-2 4-1,-91-29 1,80 31 111,1-1 0,-86-50 1,134 59 710,29 9-173,33 6-189,-41 1-134,11 3 19,0-1 0,-1 1 0,2 0 0,-2 2 0,0-1 0,-1 1 0,2 2 0,-2-2-1,0 3 1,0-1 0,0 1 0,-2 1 0,2-1 0,-2 3 0,0-2 0,0 2 0,-1 0 0,-1-1-1,9 16 1,-9-13 18,0 0 0,-1 1 0,0-1 0,-1 2 0,0-2-1,-2 2 1,1-1 0,-2 1 0,-1 0 0,1 1 0,-2-2-1,1 1 1,-2 1 0,-2-1 0,1-1 0,0 2 0,-2-1-1,-5 18 1,1-14-11,-1-2 0,-1 2 0,0-2 1,-1-1-1,0 0 0,-2 0 0,-24 26 0,-6 0-32,-70 54 0,-130 72-835,-52-2-2433</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7.900"/>
    </inkml:context>
    <inkml:brush xml:id="br0">
      <inkml:brushProperty name="width" value="0.05" units="cm"/>
      <inkml:brushProperty name="height" value="0.05" units="cm"/>
      <inkml:brushProperty name="color" value="#5B2D90"/>
    </inkml:brush>
  </inkml:definitions>
  <inkml:trace contextRef="#ctx0" brushRef="#br0">356 45 5859,'0'0'13411,"4"-12"-12923,8-19-419,-12 30-68,0 1 0,1 0 0,-1 0 1,0 0-1,0 0 0,0 0 0,0 0 1,0 0-1,0 0 0,1 0 1,-1 0-1,0 0 0,0 0 0,0 0 1,0 0-1,0 0 0,2 0 0,-2 0 1,0 0-1,0 0 0,0 0 1,0 0-1,0 0 0,0 0 0,1 0 1,-1 0-1,0 0 0,0 0 0,0 0 1,0 0-1,0 1 0,0-1 1,1 0-1,-1 0 0,0 0 0,0 0 1,0 0-1,0 0 0,0 0 0,0 2 1,0-2-1,0 0 0,0 0 1,0 0-1,0 0 0,0 0 0,0 0 1,0 1-1,0-1 0,0 0 0,0 0 1,0 0-1,0 0 0,0 0 1,0 1-1,0-1 0,0 0 0,0 0 1,0 0-1,0 0 0,0 0 0,0 2 1,0-2-1,0 0 0,0 0 1,0 0-1,0 0 0,0 80 301,-1-27-25,2 14 5,1-7-165,-2-2 0,-3 2 0,-2-1 0,-26 108 0,30-161-160,-2 2 0,0-1 0,1 1 0,-2-1 0,1-1 0,-1 1 0,-1 0 0,1-1 0,0 0 0,-2 0 0,1 0 0,0-1 0,-2 0 0,2 1 0,-2-1 0,0-1 0,2 0 0,-3 0 0,1 0 0,1-1 0,-1-1 0,-1 1-1,1 0 1,-1-1 0,0 0 0,0-1 0,2 0 0,-2-1 0,0 0 0,0 0 0,0 0 0,1-1 0,-1 1 0,0-1 0,0-2 0,1 2 0,-1-2 0,-12-5 0,14 3-51,-1-2-1,0 2 1,1-2 0,0 0-1,0 1 1,0-1-1,2-1 1,-1 0 0,1 1-1,0-1 1,0 0 0,1 0-1,1-1 1,-1 1-1,0-1 1,2 1 0,-3-16-1,-3-84-674,7 149 738,-1-9 51,1 0-1,1-1 0,2 1 1,12 50-1,-13-74-16,1 0 1,0 2-1,1-2 1,-2 0-1,2 0 1,2-2-1,-2 2 1,1 0-1,0-1 0,2 0 1,-2-1-1,2 1 1,0-2-1,-1 1 1,1-1-1,1 0 0,-1 1 1,1-2-1,0 0 1,0 0-1,14 4 1,-2-3 28,2 0 1,-1-2 0,0 0-1,1-1 1,0-2 0,0 0-1,-1-1 1,0 0 0,1-2-1,-1-1 1,0-1 0,-1-1-1,2 0 1,-2-1 0,0-2-1,29-17 1,12-10-515,-1-2-1,-1-4 1,84-76 0,-85 63-2594,-28 18-1889</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8.750"/>
    </inkml:context>
    <inkml:brush xml:id="br0">
      <inkml:brushProperty name="width" value="0.05" units="cm"/>
      <inkml:brushProperty name="height" value="0.05" units="cm"/>
      <inkml:brushProperty name="color" value="#5B2D90"/>
    </inkml:brush>
  </inkml:definitions>
  <inkml:trace contextRef="#ctx0" brushRef="#br0">161 177 3105,'0'0'11867,"-11"-13"-10295,-30-41-335,41 53-1221,0 1-1,0 0 0,0-1 1,0 1-1,0 0 0,-1-2 0,1 2 1,0 0-1,0-1 0,0 1 1,-2 0-1,2-1 0,0 1 0,0 0 1,-1-2-1,1 2 0,0 0 1,0 0-1,-1 0 0,1-1 0,0 1 1,-2 0-1,2 0 0,-1 0 1,1 0-1,0-1 0,-1 1 0,1 0 1,0 0-1,-2 0 0,2 0 1,-1 0-1,1 0 0,0 0 0,-1 0 1,1 0-1,0 0 0,-2 0 1,2 1-1,-1-1 0,1 0 0,0 0 1,-1 0-1,1 0 0,0 1 1,-2-1-1,2 0 0,0 0 0,-1 0 1,1 2-1,0-2 0,0 0 1,-1 1-1,1-1 0,0 0 0,0 1 1,0-1-1,-2 0 0,2 2 1,0-2-1,0 0 0,0 1 0,0-1 1,0 1-1,0-1 0,0 0 1,0 2-1,-1 0 87,-12 24-28,1 0-1,0 2 1,2-1 0,1 1-1,2 0 1,1 1-1,-4 39 1,5 3 247,6 134-1,1-178-312,0-2 0,2 2 0,0-2 0,3 2 0,0-2 0,1-1 0,1 2 0,2-2 0,-1 0 0,2-2 0,3 1 0,-2 0 0,3-2 0,26 28 0,-38-43-9,1-2-1,-1 1 1,1-1 0,1 0-1,-1 0 1,2-1-1,-2 1 1,0-2 0,2 1-1,0 0 1,-2-1-1,2 0 1,-1-1-1,1 0 1,0 1 0,-1-1-1,1-1 1,0 0-1,-1 0 1,1 0 0,0 0-1,-1-1 1,1-1-1,0 1 1,-2-2-1,2 2 1,-1-2 0,0 1-1,0-1 1,0 0-1,0-1 1,6-4-1,2-2 20,-1-2-1,0 0 0,-1 0 0,0-2 1,-1 1-1,0 0 0,-2-2 0,0 0 1,1-1-1,-2 0 0,6-18 0,-3 0 7,0 0 0,-3 0 0,-2 0 0,0-2 0,-2 1 0,-3 0 0,0-1 0,-2 2 0,0-2 0,-11-43 0,6 50-15,0-1-1,-2 1 0,-2 0 0,0 1 0,-1 1 1,-2-1-1,-2 1 0,0 2 0,-1 0 1,-2-1-1,0 2 0,-27-25 0,38 42-12,1 1 0,-1-1-1,0 0 1,-1 2 0,2-2-1,-2 2 1,0 1 0,-2-1-1,2 1 1,-1 0 0,1 1-1,-1-1 1,-1 1 0,1 2-1,-16-3 1,23 4-64,0 0-1,0 0 1,1 1 0,0-1 0,-1 0 0,1 2-1,0-2 1,-1 1 0,1-1 0,0 1 0,-1 1-1,1-1 1,0-1 0,-1 1 0,1 1 0,0-1-1,-1 0 1,2 1 0,-1-1 0,0 0 0,1 1-1,-2-1 1,2 0 0,-1 1 0,1-1 0,-1 0-1,1 1 1,0 0 0,0 0 0,-2-1-1,2 3 1,-2 63-2384,3-50 1594,4 62-3102,27-2-679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9.321"/>
    </inkml:context>
    <inkml:brush xml:id="br0">
      <inkml:brushProperty name="width" value="0.05" units="cm"/>
      <inkml:brushProperty name="height" value="0.05" units="cm"/>
      <inkml:brushProperty name="color" value="#5B2D90"/>
    </inkml:brush>
  </inkml:definitions>
  <inkml:trace contextRef="#ctx0" brushRef="#br0">29 408 5939,'0'0'11680,"-5"8"-11147,0 5-508,1 1-1,0 0 0,1 0 0,0-1 1,1 2-1,0-1 0,1 0 1,1 0-1,0 0 0,1 0 0,1 1 1,0-2-1,6 23 0,-5-24-45,1-1 0,-1 0-1,1-1 1,1 1 0,-1 0 0,3-1-1,-2 1 1,2-2 0,-1 1 0,1-1-1,1 0 1,0-1 0,0 0 0,0 0-1,1 0 1,1-1 0,-1 0 0,11 5-1,-17-11-4,1 0 0,-2-1 0,1 2 0,0-1 0,-1-1 0,2 0-1,-1 1 1,0-1 0,1 0 0,-2 0 0,1 0 0,1 0 0,-1-1 0,-1 1 0,1-1-1,1 1 1,-1-2 0,-1 1 0,1 0 0,0-1 0,-1 1 0,1 0 0,0-2-1,-1 2 1,1-1 0,0 0 0,-2 0 0,2 0 0,-2-1 0,2 0 0,-2 1-1,2 0 1,-2 0 0,0-1 0,1-1 0,-1 1 0,2-3 0,6-17 112,-1 2-1,-1-2 1,9-45 0,-10 37-149,5 65-314,-6-10 367,2-2 1,1 1 0,0 0 0,1-2 0,22 38 0,-24-51-20,2 0 0,-1 0 0,1 0 0,1-2 0,-1 1 0,0-2 0,1 2 0,0-2 0,1-1 0,0 0 0,-1 0 0,1 0 0,1-1 0,-1 0 0,14 1 0,-17-4-46,1 1-1,-1-1 1,2 0 0,-2 0-1,1-1 1,-1-1 0,1 1-1,-1 0 1,0-2-1,2 0 1,-2 1 0,0-2-1,0 0 1,0 0 0,-2 0-1,2 0 1,-1-2 0,0 1-1,-1 0 1,10-10-1,-5 0-287,0-1 0,-1 2-1,-2-2 1,2 0-1,-2-2 1,-2 1-1,1 0 1,-2-1 0,1 1-1,2-31 1,0-13-1857,-3-111 0,-5 153 1990,-1-17 92,-2 1 1,-1 1-1,-12-49 1,-4 4 2247,-5-23 6956,25 99-7791,0 11-653,5 96-252,22 127 0,3 27 218,-22-12-589,-6-86-6489,-2-116-2826</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49.669"/>
    </inkml:context>
    <inkml:brush xml:id="br0">
      <inkml:brushProperty name="width" value="0.05" units="cm"/>
      <inkml:brushProperty name="height" value="0.05" units="cm"/>
      <inkml:brushProperty name="color" value="#5B2D90"/>
    </inkml:brush>
  </inkml:definitions>
  <inkml:trace contextRef="#ctx0" brushRef="#br0">0 121 8020,'0'0'9476,"228"-120"-19288</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0.339"/>
    </inkml:context>
    <inkml:brush xml:id="br0">
      <inkml:brushProperty name="width" value="0.05" units="cm"/>
      <inkml:brushProperty name="height" value="0.05" units="cm"/>
      <inkml:brushProperty name="color" value="#5B2D90"/>
    </inkml:brush>
  </inkml:definitions>
  <inkml:trace contextRef="#ctx0" brushRef="#br0">185 4 2881,'0'0'8956,"-22"18"-7760,3-2-929,8-9-168,1 1 1,0 0 0,1 0 0,1 1 0,-1 1 0,1-1-1,1 2 1,-1-2 0,1 2 0,2-1 0,-2 2 0,2-1 0,-4 14-1,1 2 179,1 1 0,2 0 0,1-1 0,0 1 0,2 1 0,1-1 0,6 55 0,-3-75-272,-1 0 1,0 0 0,1 0 0,0 0 0,1 0 0,0-2-1,1 2 1,-2-1 0,2 1 0,0-1 0,2-1-1,-2 1 1,1-2 0,0 2 0,1-2 0,0 1-1,0-1 1,0 0 0,1 1 0,0-2 0,-1 0-1,1 0 1,1 0 0,-1-2 0,1 1 0,0 0-1,0-1 1,-2 0 0,2-1 0,0 0 0,12 2 0,-12-3-2,0 0 0,0 0 1,0 0-1,0-1 1,-1-1-1,1 1 1,0-2-1,0 2 1,-1-2-1,1 1 0,-2-2 1,2 1-1,-1-1 1,0 0-1,10-9 1,-8 5 67,-1 0 1,0 0 0,0-2-1,0 1 1,-1-2 0,0 2 0,-1-2-1,0 1 1,7-21 0,-6 14 17,-2-1 0,-1 1 0,0-2 0,0 2 0,-1-2 0,-2 1 0,0 0 0,-1 0 1,-1-1-1,0 0 0,-2 2 0,0-2 0,-10-30 0,6 33-59,1 1 0,-2 1-1,-2 0 1,1 1 0,0 0 0,-2-1 0,0 2-1,-19-18 1,24 24-58,1 2-1,-2-1 0,2 1 0,-2-1 1,1 1-1,-1 1 0,0-1 1,1 1-1,-1 1 0,-1-1 0,1 0 1,-1 2-1,2 0 0,-2-1 1,1 1-1,-1 1 0,0 0 1,1 0-1,-1 0 0,0 1 0,-8 2 1,12-2-125,2-1 0,-1 3 0,0-2 0,-1 1 0,2-1 0,-1 2 0,0-2 0,1 2 0,-1-2 1,2 2-1,-2-1 0,0 1 0,2 0 0,-2-1 0,2 1 0,0 0 0,-1-1 0,0 2 0,0-1 0,2 0 1,-2 6-1,-2 3-974,2 1 1,0 1-1,0-1 0,2 15 1,-1 39-4708</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5:50.671"/>
    </inkml:context>
    <inkml:brush xml:id="br0">
      <inkml:brushProperty name="width" value="0.05" units="cm"/>
      <inkml:brushProperty name="height" value="0.05" units="cm"/>
      <inkml:brushProperty name="color" value="#5B2D90"/>
    </inkml:brush>
  </inkml:definitions>
  <inkml:trace contextRef="#ctx0" brushRef="#br0">180 0 11829,'0'0'11462,"-13"131"-11414,-10-21 64,-1 16-112,-5 0-288,-3 12-1313,2-2-1489,1-12-4705</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7:05.940"/>
    </inkml:context>
    <inkml:brush xml:id="br0">
      <inkml:brushProperty name="width" value="0.05" units="cm"/>
      <inkml:brushProperty name="height" value="0.05" units="cm"/>
      <inkml:brushProperty name="color" value="#5B2D90"/>
    </inkml:brush>
  </inkml:definitions>
  <inkml:trace contextRef="#ctx0" brushRef="#br0">4 511 1809,'0'0'11002,"0"-15"-10137,-1 2-626,-1 7-133,2 2-1,-1-1 1,1 1 0,0-1 0,0 1 0,1-2 0,-1 1-1,2 1 1,-2-1 0,4-6 0,-4 76 1765,2-27-1877,-4 39 59,-1-45-25,2-1-1,1 1 0,2-2 0,8 45 0,-9-71-25,0 0 0,1 0 0,-1 0 0,0 0 0,1 0 0,0-1 0,1 1 0,-2 0 0,2-2 0,0 2 0,-1-1 0,1 0 0,1-1 0,-1 2 0,1-1 0,-2-2 0,2 2 0,-1 0 0,1-2 0,0 2 0,0-2 0,0 0 0,0 1 0,0-1 0,0 0 0,0-1 0,0 2 0,0-2 0,0 0 0,1 0 0,-1 0 0,0 0 0,6-2 0,10 0 86,0-2 0,0 0 1,-2-2-1,2 1 0,35-18 1,318-183 1184,-210 107-1084,736-378-93,-885 470-105,93-36-140,-107 43 128,0 0 0,1 0 0,-1 0 0,0 0 0,2 0-1,-2-1 1,0 1 0,1 0 0,-1 0 0,1 0-1,-1 0 1,0 0 0,2 0 0,-2 0 0,1 0 0,-1 0-1,0 0 1,1 1 0,-1-1 0,0 0 0,2 0 0,-2 0-1,0 0 1,1 2 0,-1-2 0,0 0 0,1 0-1,-1 0 1,0 1 0,2-1 0,-2 0 0,0 1 0,0-1-1,1 0 1,-1 2 0,0-2 0,0 0 0,0 1 0,1-1-1,-1 25-954,-1-14 508,-2 10-364,-2 1 0,1-1-1,-3 0 1,1 1 0,-2-2 0,-2 0 0,1 0 0,-14 20 0,-67 120-7623</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7:06.842"/>
    </inkml:context>
    <inkml:brush xml:id="br0">
      <inkml:brushProperty name="width" value="0.05" units="cm"/>
      <inkml:brushProperty name="height" value="0.05" units="cm"/>
      <inkml:brushProperty name="color" value="#5B2D90"/>
    </inkml:brush>
  </inkml:definitions>
  <inkml:trace contextRef="#ctx0" brushRef="#br0">0 94 2625,'0'0'10285,"17"-17"-9226,-10 9-885,40-39 252,-46 46-416,-1 1 1,0-1-1,1 1 1,-1-2-1,2 2 1,-1-1-1,-1 1 0,1-1 1,-1 1-1,2 0 1,-2 0-1,1-2 0,0 2 1,-1 0-1,2 0 1,-1 0-1,-1-1 1,1 1-1,1 0 0,-2 0 1,1 0-1,0 0 1,-1 0-1,2 0 0,-1 0 1,-1 1-1,1-1 1,1 0-1,-2 0 0,1 0 1,0 2-1,-1-2 1,2 0-1,-2 1 1,1-1-1,-1 1 0,1-1 1,-1 0-1,2 2 1,-2-2-1,1 1 0,-1 0 1,1-1-1,-1 2 1,0-2-1,2 1 1,-2-1-1,0 1 0,0 1 1,1-2-1,-1 1 1,0 0-1,0-1 0,0 2 1,0-1-1,0-1 1,0 1-1,0 1 0,0-2 1,0 2-1,1 10 149,3 22 172,2 0-1,0 0 1,2-1-1,22 58 1,-26-83-323,0 0 1,1 1-1,-1-2 0,1 1 1,1 0-1,0-2 0,0 2 1,0-1-1,1 0 0,0-2 1,1 2-1,-2-2 0,2 0 1,0-1-1,0 2 0,0-2 1,2-2-1,-2 2 0,1-1 1,0 0-1,-1-1 0,2 0 1,10 0-1,10 0 31,0-1 1,0-2 0,0-2-1,0-1 1,0 0-1,-1-3 1,0-1-1,37-13 1,24-15-153,102-57 1,-120 54-3134,124-88 1,-118 62-2985</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6:58.388"/>
    </inkml:context>
    <inkml:brush xml:id="br0">
      <inkml:brushProperty name="width" value="0.05" units="cm"/>
      <inkml:brushProperty name="height" value="0.05" units="cm"/>
      <inkml:brushProperty name="color" value="#5B2D90"/>
    </inkml:brush>
  </inkml:definitions>
  <inkml:trace contextRef="#ctx0" brushRef="#br0">68 748 2193,'0'0'8380,"-10"-20"-7366,-24-64 50,18 53 934,14 31-1980,2 0 0,0 0 0,0 0 0,0 0 0,0 0 0,0 0 0,-1 0 0,1 0 1,0 0-1,0 0 0,0 0 0,0 0 0,0 0 0,-1 0 0,1 0 0,0 0 0,0 0 1,0 0-1,0 0 0,0 0 0,0 0 0,-2 0 0,2 0 0,0 0 0,0 1 0,0-1 1,0 0-1,0 0 0,0 0 0,0 0 0,-1 0 0,1 0 0,0 0 0,0 0 0,0 2 1,0-2-1,0 0 0,0 0 0,0 0 0,0 0 0,0 0 0,0 0 0,0 1 0,0-1 1,0 0-1,0 0 0,0 0 0,0 0 0,0 0 0,0 1 0,0-1 0,0 0 0,0 0 1,0 0-1,0 0 0,0 0 0,0 2 0,0-2 0,0 0 0,0 0 0,3 44 341,-2-43-421,4 31 89,2-1 0,0 1 0,19 45-1,-19-61-8,0 1 0,1-1 0,1 0 0,0 0 0,1-1 0,0 0 0,24 25 0,-32-39-16,1 2-1,1-2 1,-1 0 0,-1 2 0,1-2 0,1 1 0,-1-1 0,-1 0-1,2-1 1,-1 2 0,1-2 0,-1 1 0,1-1 0,0 0 0,-2 0-1,2 0 1,-1 0 0,1 0 0,-1-1 0,1 1 0,-2-2-1,2 2 1,-1-1 0,1 0 0,-1-1 0,-1 1 0,1 0 0,4-5-1,9-3 44,0-2-1,-2-1 0,28-24 0,-40 32-37,933-800 1487,-895 774-1460,-24 15-29,1 3-1,-1-1 0,3 2 0,-2 0 0,26-10 0,-43 21-70,1 1-1,1-1 1,-2 2 0,1-1 0,0-1-1,-1 1 1,2 1 0,-2-2 0,1 1 0,-1 0-1,1 1 1,-1-1 0,0-1 0,2 1-1,-2 1 1,0-1 0,0 0 0,1 1-1,-1-1 1,0 0 0,0 1 0,0-2-1,0 1 1,0 0 0,0 1 0,-1-1-1,1 0 1,0 2 0,-2 45-1689,2-47 1640,-6 65-4036</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7:29.461"/>
    </inkml:context>
    <inkml:brush xml:id="br0">
      <inkml:brushProperty name="width" value="0.05" units="cm"/>
      <inkml:brushProperty name="height" value="0.05" units="cm"/>
      <inkml:brushProperty name="color" value="#5B2D90"/>
    </inkml:brush>
  </inkml:definitions>
  <inkml:trace contextRef="#ctx0" brushRef="#br0">180 203 192,'0'0'10370,"-19"-11"-9289,-58-34-118,73 42-756,0-1 0,0 1 0,0-1 1,0 2-1,0-2 0,1 0 0,-1 0 1,2 0-1,-1-2 0,0 2 0,1-1 0,-2-4 1,2 7-40,2 1 0,0 0 0,-1-2 0,1 2 1,-1-1-1,-1 1 0,2 0 0,-1-1 0,0 1 1,1 0-1,-2-1 0,1 1 0,0 0 0,-1-1 1,1 1-1,0 1 0,-1-1 0,1-1 0,0 1 1,-2 1-1,2-1 0,-1 1 0,1-2 0,0 2 1,-2 0-1,2 0 0,-3-1 0,1 44 158,4 19-258,3 2 1,2-1-1,3 0 1,22 78-1,-19-104-56,0 1 1,1-2-1,3 0 0,1-2 1,2 1-1,1-2 0,3 1 1,29 34-1,-38-52-42,1-2-1,1 1 0,1 0 1,1-2-1,-1-1 1,31 16-1,-43-24 22,1-1 0,0-1 0,0 1 0,0 0 0,0-1 0,0 0 0,1-1 0,0 0 0,-1 1 0,0-2 0,0 1 0,1-1 0,0 0 0,-1 0 1,1-1-1,0-1 0,-2 1 0,2 0 0,-1-1 0,1 0 0,-2 0 0,2 0 0,-2-1 0,1-1 0,0 1 0,6-6 0,-1-2 43,-2-1-1,1 0 1,-1-1 0,-1 1 0,0-1-1,-1-1 1,-1 0 0,0 0-1,-1 0 1,0-1 0,-1 0-1,-1 1 1,2-18 0,1-3 39,-4 0 0,0-1 0,-2 2 1,-8-62-1,2 70-47,1 1 0,-3 1 0,0-1 0,-1 1 1,-2 1-1,-1 0 0,0 1 0,-1-1 0,-2 2 0,0 1 1,-33-35-1,27 32-25,-2 2 0,1 1 0,-4 1 0,2 1 0,-2 0 1,-1 2-1,0 2 0,-1 0 0,-44-14 0,26 19-564,46 9 499,0 0 1,0 0-1,0 1 0,0-1 0,0 0 0,0 0 1,-2 0-1,2 0 0,0 2 0,0-2 0,0 0 1,0 0-1,0 0 0,0 0 0,0 1 0,0-1 1,0 0-1,0 0 0,0 0 0,0 1 0,0-1 1,0 0-1,0 0 0,0 0 0,0 0 0,0 2 0,0-2 1,0 0-1,2 0 0,-2 0 0,0 0 0,0 1 1,0-1-1,0 0 0,0 0 0,0 0 0,0 0 1,1 0-1,-1 1 0,0-1 0,0 0 0,0 0 1,0 0-1,1 0 0,-1 0 0,0 0 0,0 0 1,7 6-454,0-1 0,1 0-1,-2-1 1,2 0 0,-1 0 0,1 0 0,0-1 0,0 0 0,0-1 0,15 2 0,89 7-5345,-51-10 2535</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7:30.347"/>
    </inkml:context>
    <inkml:brush xml:id="br0">
      <inkml:brushProperty name="width" value="0.05" units="cm"/>
      <inkml:brushProperty name="height" value="0.05" units="cm"/>
      <inkml:brushProperty name="color" value="#5B2D90"/>
    </inkml:brush>
  </inkml:definitions>
  <inkml:trace contextRef="#ctx0" brushRef="#br0">6 332 144,'0'0'12851,"-1"-15"-11063,-2-21-1139,2 21-427,1 18 6,1 14-152,2 1 1,0-1-1,1 0 1,1 1-1,0-2 1,2 1-1,0-1 1,17 28-1,8 12 244,44 52 1,-55-77-265,3-1 0,35 33 1,-53-56-67,1-1 1,1 1-1,-1-2 1,1 2-1,0-2 1,1-1-1,-1 2 1,1-2-1,-1-2 1,2 2-1,-1-1 1,0 0-1,1-1 1,14 1-1,-22-3 6,1 0 0,1 0 0,-1-1-1,-1 1 1,1-2 0,0 2 0,1-1-1,-2 0 1,1-1 0,0 1 0,-1 0 0,1-1-1,0 1 1,-2 0 0,2-2 0,-1 2-1,0-2 1,0 2 0,1-2 0,-2 0 0,1 1-1,0-1 1,0 2 0,-1-2 0,0 0-1,1 1 1,-1-2 0,-1 1 0,1 0-1,-1 1 1,2-1 0,-1-4 0,2-13 17,-1 2 1,0-2-1,-2-35 0,0 35-7,1-17 5,0 23-5,-1 1 1,2 0-1,-4-1 0,2 1 1,-2 0-1,0-1 1,0 1-1,-2 0 0,-7-19 1,12 100-349,5-48 341,-1 0 0,3 0-1,0-2 1,0 2 0,1-2 0,2 0-1,0 0 1,15 19 0,-19-29-47,0 1 1,1-1 0,-2 0 0,2 0 0,0-1-1,0 0 1,2-1 0,-1 1 0,0-2-1,1 1 1,-1-1 0,2-1 0,-2 0 0,2 0-1,-1-1 1,1-1 0,14 4 0,-21-8 0,-1 2 0,0-1 1,1 1-1,-2-1 1,1-1-1,0 1 0,-1 0 1,2-1-1,-1 1 0,0 0 1,-1-2-1,0 2 1,0-2-1,1 2 0,0-2 1,-2 0-1,2 1 1,-2-1-1,2 0 0,-2 1 1,0-1-1,1 0 0,-1 1 1,0-1-1,1-1 1,-2 1-1,1 1 0,-1-1 1,1-6-1,5-15-534,-2 0 1,1-43-1,-4 58 304,1-18-417,2-44-3051,-7-117 1,0 163 3567,-1 1 0,-1-1 0,-8-26 0,7 36 822,1 1 1,-2-1 0,1 2 0,-2-1 0,0 1 0,-10-14 0,5 19 4852,12 26-4548,11 26-1374,37 61 536,-32-77-269,-2 1 0,-1 1 1,0-1-1,-3 2 0,-1-1 0,-1 1 1,0 0-1,-1 41 0,-6-71 157,0-1 0,0 1 1,-1 1-1,1-1 0,0-1 0,0 1 1,0 1-1,0-2 0,0 1 0,0 0 1,0 1-1,0-2 0,1 1 0,-1 0 0,0-1 1,0 2-1,0-1 0,2-1 0,-2 1 1,0 1-1,1-2 0,-1 1 0,1-1 1,-1 1-1,2 1 0,-2-2 0,1 1 1,-1-1-1,1 1 0,-1-1 0,2 0 1,-1 2-1,0-2 0,2 0 138,-2-2 0,2 2 0,-2-1 0,2 0 0,-2 1 0,1-2 0,0 1 0,0 0 0,-1-1 0,0 1 0,1 0 0,0-2 0,1-1 0,52-75 3122,-51 74-3420,68-95-206,-46 65-3769,41-67 0,-36 24 1135,-27 66 3088,-2-1-1,1 0 1,-2-1 0,1-18 2243,-2 44 1047,1 27-2612,2 0 1,1-1-1,1 2 0,3-2 1,20 63-1,-23-85-664,1 0 0,0 0 0,2 0 0,0-1 0,0-1 0,2 1 0,0 0 0,1-2 0,0 0 0,1-1-1,0 0 1,1 0 0,0-1 0,1 0 0,20 10 0,-30-17-100,0-1 0,2-1 0,-1 0 0,-1 0 1,1 0-1,1-1 0,-1 0 0,0 1 0,1-1 0,-1 0 0,0-1 0,1 0 0,-1 0 0,0 0 0,1 0 0,-1-1 0,0 0 0,1 1 0,-1-2 0,-1 0 1,1 0-1,1 0 0,-1 0 0,-1 0 0,1-1 0,-1 0 0,0-1 0,2 2 0,-2-2 0,0 1 0,0-1 0,-2 0 0,2 0 0,-1 0 0,1-1 0,-1 1 1,-1 0-1,1-2 0,2-8 0,3-6 78,0 0 0,-1-2 1,-2 1-1,1 0 0,-2-2 1,-2 2-1,0-2 1,-1-32-1,-2 42-17,-1 1 1,0 0-1,-1-1 0,0 1 1,-1 0-1,0 0 0,0 0 1,-1 0-1,-2 1 0,2-1 1,-2 1-1,-1 1 0,2 0 1,-2 0-1,-2 0 0,2 1 1,-1 1-1,-2 0 0,2 0 1,-15-9-1,5 6-84,-1 0-1,2 2 1,-4 0-1,2 1 1,-1 1-1,1 0 1,-1 2-1,-2 1 1,2 0-1,-1 3 1,-23-2-1,44 3-24,1 0 0,0 0 0,-2 0 0,2 0 0,0 0 0,-1 0 0,1 0 0,0 0 0,-1 0 0,1 0 0,0 0 0,-2 0 0,2 0 0,0 1 0,-1-1 0,1 0 0,0 0 0,-1 0 0,1 0 0,0 2 0,0-2 0,-2 0 0,2 0 0,0 0 0,0 1 0,-1-1 0,1 0 0,0 1 0,0-1 0,0 0 0,0 0 0,-1 2 0,1-2 0,0 0 0,0 1 0,0-1 0,6 20-1486,22 13-1778,30-3-2199,16-5-2431</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7:30.674"/>
    </inkml:context>
    <inkml:brush xml:id="br0">
      <inkml:brushProperty name="width" value="0.05" units="cm"/>
      <inkml:brushProperty name="height" value="0.05" units="cm"/>
      <inkml:brushProperty name="color" value="#5B2D90"/>
    </inkml:brush>
  </inkml:definitions>
  <inkml:trace contextRef="#ctx0" brushRef="#br0">0 0 4930,'0'0'15864,"3"125"-15048,5-42-416,0 8-272,5 10-128,-8 12-304,-5 3-2369,0-5-3874</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7:31.030"/>
    </inkml:context>
    <inkml:brush xml:id="br0">
      <inkml:brushProperty name="width" value="0.05" units="cm"/>
      <inkml:brushProperty name="height" value="0.05" units="cm"/>
      <inkml:brushProperty name="color" value="#5B2D90"/>
    </inkml:brush>
  </inkml:definitions>
  <inkml:trace contextRef="#ctx0" brushRef="#br0">156 1472 2401,'0'0'13991,"-155"46"-9381,214-94-3906,95-56-384,90-57 240,83-48-336,48-30 17,15-2-225,-31 31 48,-64 52-64,-86 59-1969,-84 55-2145,-58 40-816,-48 7-1986</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05.203"/>
    </inkml:context>
    <inkml:brush xml:id="br0">
      <inkml:brushProperty name="width" value="0.05" units="cm"/>
      <inkml:brushProperty name="height" value="0.05" units="cm"/>
      <inkml:brushProperty name="color" value="#5B2D90"/>
    </inkml:brush>
  </inkml:definitions>
  <inkml:trace contextRef="#ctx0" brushRef="#br0">0 771 3378,'0'0'11386,"0"-10"-10815,4 24-541,1-2 0,1 1 1,-1-1-1,2 0 0,-1 0 0,2-1 1,0-1-1,10 13 0,-6-8-24,0-1 0,1 1 0,0-2 0,2 1 0,0-1 0,1-1 0,25 15 0,-26-21-4,1 0-1,0-2 1,0 1-1,0-2 1,1-1 0,-1 1-1,1-2 1,-1-1-1,2 0 1,-2 0 0,1-1-1,-1-2 1,0 1-1,0-2 1,1-2-1,25-8 1,18-12 11,-3-3 0,107-70 0,-120 71-9,425-302 48,-285 191 501,336-189-1,-509 321-511,26-9 247,-37 16-295,2 0 1,-2-1-1,1 1 1,0 1 0,-1-1-1,2 0 1,-2 0 0,1 0-1,-1 0 1,1 0-1,-1 0 1,2 2 0,-2-2-1,1 0 1,-1 0 0,1 1-1,-1-1 1,2 0-1,-2 1 1,1-1 0,-1 0-1,1 2 1,-1-2-1,0 1 1,2-1 0,-2 1-1,0-1 1,0 2 0,1-2-1,-1 1 1,0-1-1,0 1 1,0-1 0,1 2-1,-1-2 1,0 1 0,0 0-1,0-1 1,0 2-1,0-2 1,0 1 0,0-1-1,0 1 1,0 1-1,-1-1 1,1 14-245,-1-1 1,-1 1-1,0 0 0,-1-2 0,-1 2 0,0-2 1,-1 2-1,-7 13 0,-46 74-3780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0.302"/>
    </inkml:context>
    <inkml:brush xml:id="br0">
      <inkml:brushProperty name="width" value="0.05" units="cm"/>
      <inkml:brushProperty name="height" value="0.05" units="cm"/>
      <inkml:brushProperty name="color" value="#5B2D90"/>
    </inkml:brush>
  </inkml:definitions>
  <inkml:trace contextRef="#ctx0" brushRef="#br0">122 163 1585,'0'0'5007,"-2"-22"-4014,-8-63 213,10 82-987,0 1 0,0 0 0,0 0 1,0-1-1,-1 0 0,1 1 0,-1-1 1,1 0-1,-2 1 0,1-1 0,1 2 1,-1-2-1,-1 0 0,1 1 0,0 0 1,-2 0-1,2 0 0,-1 0 0,0 0 1,0 1-1,0-2 0,0 2 0,-3-3 1,4 4-186,-1 0 1,1 0-1,0 1 0,-1-1 1,1 0-1,0 0 1,-1 0-1,1 2 0,0-2 1,1 0-1,-2 1 1,1-1-1,0 1 0,-1-1 1,2 2-1,-1-2 1,0 1-1,-1 0 1,2-1-1,-1 2 0,0-1 1,1-1-1,-2 1 1,2 1-1,-1-1 0,1 0 1,-1 1-1,1-2 1,0 1-1,0 0 0,-2 1 1,2 2-1,-8 36 4,2 0 0,0 1 1,4-1-1,0 1 0,6 61 0,-2-52-24,0-19-19,1-2 1,2 1-1,1-1 0,2 0 0,0-1 1,1 2-1,22 39 0,-23-50-10,1-2 0,2 0 0,-1-1 0,1 0 0,2 0 0,-1-1 1,3 0-1,-2-1 0,2 0 0,1-2 0,0 0 0,21 12 0,-31-20-19,-1-2-1,0 1 1,2 0 0,-2-1-1,2 0 1,-2-1 0,2 0-1,-2 1 1,2-1 0,0-1-1,-2 1 1,2-1 0,-1 0-1,0-1 1,0 1 0,12-4-1,-13 1 42,0 1 0,-1-1 0,2 0 0,-1 1 0,-1-2-1,0 1 1,1-1 0,-1 0 0,0 0 0,0 0 0,-1-1-1,1 1 1,-1-2 0,-1 2 0,1-1 0,0 0 0,-1-1 0,2-4-1,4-13 82,-2 2 1,0-2-1,-2 0 0,0 1 0,-2-2 0,0 1 0,-2 0 0,0 1 0,-2-2 0,0 1 0,-2 0 0,0 1 0,-2-1 1,0 2-1,-2-2 0,0 2 0,-1-1 0,-2 2 0,-19-32 0,19 35-15,-1-2 1,-1 2-1,-1 1 0,0 0 0,-2 0 1,1 1-1,-2 2 0,-1 0 0,1 1 1,0 0-1,-2 0 0,-1 2 0,1 1 1,-1 1-1,0 0 0,-1 1 1,1 2-1,-1 0 0,-1 1 0,-42-3 1,64 7-114,-1 1 0,1-1 1,0 0-1,-1 0 0,1 0 1,0 0-1,0 0 0,-2 0 1,2 0-1,0 0 0,-1 2 1,1-2-1,0 0 1,0 0-1,-1 0 0,1 1 1,0-1-1,0 0 0,-2 0 1,2 1-1,0-1 0,0 0 1,0 0-1,0 2 0,-1-2 1,1 0-1,0 1 1,0-1-1,0 0 0,0 0 1,0 1-1,0-1 0,0 0 1,0 2-1,0-2 0,0 0 1,0 1-1,0-1 0,0 0 1,0 1-1,0-1 0,0 0 1,0 2-1,1-2 1,-1 1-1,12 19-2386,-2-16 1441,-1 0-1,0 0 1,1-1 0,-1 1 0,0-3 0,2 2 0,17-1 0,25 0-4658</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0.960"/>
    </inkml:context>
    <inkml:brush xml:id="br0">
      <inkml:brushProperty name="width" value="0.05" units="cm"/>
      <inkml:brushProperty name="height" value="0.05" units="cm"/>
      <inkml:brushProperty name="color" value="#5B2D90"/>
    </inkml:brush>
  </inkml:definitions>
  <inkml:trace contextRef="#ctx0" brushRef="#br0">0 145 5619,'0'0'4965,"0"23"-4488,0-9-346,0 1 0,0 0 1,1-2-1,1 2 1,-1-1-1,2 0 1,1 0-1,0 0 1,0-1 0,10 23-1,93 143 682,-95-161-828,1 0-1,2-1 1,0-1 0,-1 0 0,2-1 0,2-1-1,24 18 1,-40-30 12,-1-1 1,0 0-1,1 1 0,0-2 0,0 1 1,-1 0-1,0 1 0,2-2 1,-2 1-1,1-1 0,0 1 0,0-1 1,-1 0-1,2 2 0,-2-2 1,2 0-1,-2 0 0,0 0 0,2 0 1,-2 0-1,2 0 0,-2 0 1,2-2-1,-2 2 0,1 0 0,0-1 1,0 1-1,-1-1 0,2-1 1,-2 2-1,0-1 0,1 0 0,-1-1 1,2 1-1,-2 1 0,0-1 1,1-2-1,-1 2 0,0-1 0,-1 1 1,2 0-1,-1-1 0,0 0 1,-1 0-1,2 1 0,-2-2 0,1-1 1,3-10 49,0-2 1,-1 1 0,-2-1 0,0-29-1,1 21-54,-1-16 139,3-203 28,-5 220 35,-2 1 1,0-1 0,-1 0-1,-1 2 1,-2-2-1,1 2 1,-2 0-1,-15-29 1,12 41 969,9 22-952,6 27-289,0-25 83,0 1 0,1-1 0,2-1 0,-2 1 0,3-2 1,-1 1-1,2 0 0,-1-2 0,1 2 0,2-2 0,12 12 0,-6-7-14,0 0 0,2-1-1,1-1 1,-1 0 0,2-2 0,34 16 0,-53-27 4,2 0 0,0 0 0,0-1 0,0 0 0,0-1 0,0 2 1,0-1-1,0-1 0,0 0 0,0 0 0,8 0 0,-10 0 2,-1-1-1,2 1 0,-2-2 1,2 2-1,-2-1 0,0 0 1,1 1-1,0-2 0,0 1 1,-1 0-1,0-1 0,1 1 1,-1 0-1,0-1 0,1 1 1,-1 0-1,2-5 0,1-2-25,0-1 0,-2 0 0,1-1 0,-2 1 1,1 0-1,-1-1 0,0 1 0,-1-12 0,2-5-300,0 1-113,0 1-1,-4-1 0,-2-27 1,4 48 253,0-2 0,-1 2 0,0-1 0,-1 1-1,1-1 1,0 1 0,-1 0 0,1 0 0,-2 0 0,1 0 0,0 0 0,0 0 0,-2 0 0,1 0 0,0 1-1,1-1 1,-2 1 0,0-1 0,1 2 0,-1-1 0,0 0 0,0 1 0,-5-2 0,3 16-2752,6 24 2697,0-31 104,0 28 198,3-1-1,0 0 1,2 2 0,2-2-1,-1 0 1,4-2 0,0 2-1,2-1 1,0-2 0,35 58-1,-44-83 24,1 0-1,-2 0 1,1 1 0,1-1-1,0-1 1,-1 1-1,1 0 1,0-1-1,0 1 1,1-2-1,-1 1 1,0 0 0,1-1-1,-1 1 1,2-2-1,-1 1 1,0 0-1,7 1 1,-9-54 1691,-2 18-1780,1 18-513,-2 1 1,0 0-1,0 0 0,-2-1 0,0 0 0,-1 2 0,-5-20 1,-15-9-3615</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1.330"/>
    </inkml:context>
    <inkml:brush xml:id="br0">
      <inkml:brushProperty name="width" value="0.05" units="cm"/>
      <inkml:brushProperty name="height" value="0.05" units="cm"/>
      <inkml:brushProperty name="color" value="#5B2D90"/>
    </inkml:brush>
  </inkml:definitions>
  <inkml:trace contextRef="#ctx0" brushRef="#br0">79 126 2817,'0'0'11862,"-76"-125"-10742,73 125-672,3 9-832,15 15 256,3 6-256,-2 0-1137,-8 4-720,-5-8-496,0-6-512</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1.658"/>
    </inkml:context>
    <inkml:brush xml:id="br0">
      <inkml:brushProperty name="width" value="0.05" units="cm"/>
      <inkml:brushProperty name="height" value="0.05" units="cm"/>
      <inkml:brushProperty name="color" value="#5B2D90"/>
    </inkml:brush>
  </inkml:definitions>
  <inkml:trace contextRef="#ctx0" brushRef="#br0">88 251 384,'-5'-38'1985,"-14"-56"1,15 82-706,0 0-1,0 0 1,-1 0 0,-1 1 0,1 0 0,-2 1 0,-1-1 0,-13-17 0,53 75 2900,15 46-4014,-33-61 456,18 44-146,-2 0 0,-4 1 1,20 99-1,-6 35-1335,-10 0-5992,-15-117 866,-15-140 3153,9-54 6044,-3 60-2074,-5 18-749,3 0-1,0-1 0,1 2 1,2-2-1,0 2 1,1-1-1,1 2 0,2 0 1,22-37-1,-21 41-1249,0 1 1,1 1-1,2-1 0,0 2 1,-1-1-1,2 2 0,19-12 1,-6 3-2841,-2 0-167</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2.031"/>
    </inkml:context>
    <inkml:brush xml:id="br0">
      <inkml:brushProperty name="width" value="0.05" units="cm"/>
      <inkml:brushProperty name="height" value="0.05" units="cm"/>
      <inkml:brushProperty name="color" value="#5B2D90"/>
    </inkml:brush>
  </inkml:definitions>
  <inkml:trace contextRef="#ctx0" brushRef="#br0">37 210 2097,'0'0'13358,"0"-17"-11560,2 44-1639,0-2 0,1 2-1,2-2 1,1 2 0,0-2 0,17 39-1,-19-55-138,-1 1 0,1-1 1,1 0-1,-1 1 0,1-2 0,2 1 0,-2-1 0,2 0 0,0-1 0,-1 1 0,2-2 0,0 1 0,0 0 0,0-1 0,0 0 0,2-1 1,-2-1-1,1 1 0,0-1 0,1 0 0,12 3 0,-18-7-12,2 1 0,-1-1 0,0 0 0,1 0-1,-1 0 1,0-1 0,1 0 0,-1 1 0,0-2 0,-1 1 0,2-2 0,-1 2 0,-1-2 0,1 2 0,-1-2-1,2 1 1,-2-2 0,0 1 0,0 0 0,0-1 0,0 0 0,0 0 0,-2 0 0,2 0 0,-1 0 0,0 0 0,-1-1-1,1 1 1,0-1 0,-1 1 0,0-2 0,-1 1 0,0 1 0,3-12 0,-2 8 15,-1-1 1,0 1-1,1-2 0,-1 2 1,-1-1-1,0 1 1,-1-1-1,-1 1 0,1-2 1,0 2-1,-1 0 1,0-1-1,-1 1 0,-1 0 1,1 0-1,-1 0 1,0 0-1,-1 1 0,1-1 1,-11-10-1,3 8-23,0 1 0,0 1-1,0 0 1,-1 0 0,0 1 0,-1 1-1,1 0 1,0 1 0,-18-4-1,3 2-569,1 2 0,-1 1 0,-53 0 0,52 6-2584,22 13-2659</inkml:trace>
  <inkml:trace contextRef="#ctx0" brushRef="#br0" timeOffset="1">496 37 7668,'0'0'3660,"29"-7"-291,101-18-984,-125 24-2311,2-1-1,-2 1 0,2 1 1,-1 0-1,0 0 0,0 0 0,1 0 1,-2 1-1,2-1 0,-2 2 0,2 0 1,-2 0-1,2 0 0,-2 0 0,1 0 1,-1 1-1,0 1 0,1-1 1,-1 1-1,0 0 0,-1 0 0,2 0 1,-2 0-1,0 0 0,0 1 0,0 0 1,0-1-1,-2 2 0,1-1 0,1 0 1,-1 2-1,-2-2 0,4 13 1,3 7-73,-2 2 0,-2-2 1,0 2-1,-3-1 1,-1 53-1,-1-52-14,-2-1 0,0 0-1,-2 0 1,0 0 0,-2-1-1,-1 0 1,-11 25 0,14-33 25,12-14 1,14-15 5,-17 9-16,476-396-2969,-435 355-264,-37 28-2360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2.404"/>
    </inkml:context>
    <inkml:brush xml:id="br0">
      <inkml:brushProperty name="width" value="0.05" units="cm"/>
      <inkml:brushProperty name="height" value="0.05" units="cm"/>
      <inkml:brushProperty name="color" value="#5B2D90"/>
    </inkml:brush>
  </inkml:definitions>
  <inkml:trace contextRef="#ctx0" brushRef="#br0">1 821 13622,'0'0'2417,"37"-141"-656,51 34-512,40-13-145,36-9-175,10 3-609,-8 22-320,-35 36-1089,-51 43-2656,-56 25-2434,-29 75-2433</inkml:trace>
  <inkml:trace contextRef="#ctx0" brushRef="#br0" timeOffset="1">241 1074 11573,'0'0'3634,"225"-125"-2161,-57 2-193,12-9-1280,-9 10-848,-34 18-4659</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15.825"/>
    </inkml:context>
    <inkml:brush xml:id="br0">
      <inkml:brushProperty name="width" value="0.05" units="cm"/>
      <inkml:brushProperty name="height" value="0.05" units="cm"/>
      <inkml:brushProperty name="color" value="#5B2D90"/>
    </inkml:brush>
  </inkml:definitions>
  <inkml:trace contextRef="#ctx0" brushRef="#br0">86 179 1873,'0'0'5701,"-13"-11"-4730,-59-50 2385,111 61-2937,934-19 121,-1 0-34,-357 34-522,501-19-3,-406-45 65,-702 49 111,-1 0 0,0-2 0,-1 1 1,1 0-1,0-1 0,-1 1 0,0-2 0,0 1 1,1-1-1,0 0 0,-2-1 0,8-5 0,-11 9-181,-18 12-8089</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32.265"/>
    </inkml:context>
    <inkml:brush xml:id="br0">
      <inkml:brushProperty name="width" value="0.05" units="cm"/>
      <inkml:brushProperty name="height" value="0.05" units="cm"/>
      <inkml:brushProperty name="color" value="#5B2D90"/>
    </inkml:brush>
  </inkml:definitions>
  <inkml:trace contextRef="#ctx0" brushRef="#br0">1 381 960,'0'0'11438,"0"-9"-10459,0-25-312,0 26-246,0 26-119,0-12-257,0 2 0,1-1-1,1 1 1,-1-1 0,0-1 0,2 2 0,0-1 0,-1 0 0,1-1 0,0 1 0,1 0 0,0-2-1,0 2 1,0-2 0,1 0 0,-1 2 0,1-2 0,1-1 0,-1 2 0,2-2 0,-2 1-1,2-1 1,-2-1 0,2 1 0,-1-2 0,1 2 0,0-1 0,1-2 0,-2 2 0,1-2 0,1 1-1,-1-1 1,-1-1 0,12 1 0,18-1 223,0-2 0,0-2-1,-2 0 1,2-3 0,66-22-1,178-81 544,-182 69-731,537-248 278,-612 277-381,-21 10-10,0 0 1,0 0-1,1 1 1,0 0 0,-1-1-1,2 1 1,-1 0-1,0 1 1,-1-2-1,1 2 1,1-1 0,-1 1-1,-1 0 1,6 0-1,-8 9-1263,-10 14 396,-2-2 1,0 1-1,-2-2 0,0 0 1,-1-2-1,-1 1 1,-1-2-1,-31 26 1,29-24-314,-96 86-5504</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33.531"/>
    </inkml:context>
    <inkml:brush xml:id="br0">
      <inkml:brushProperty name="width" value="0.05" units="cm"/>
      <inkml:brushProperty name="height" value="0.05" units="cm"/>
      <inkml:brushProperty name="color" value="#5B2D90"/>
    </inkml:brush>
  </inkml:definitions>
  <inkml:trace contextRef="#ctx0" brushRef="#br0">0 774 2225,'0'-12'13519,"3"-32"-10817,2 50-2726,-1-1 1,1 0-1,-1 1 0,2 0 1,-2 0-1,0 0 0,-2 1 1,6 9-1,26 40 103,-29-51-71,0 1-1,1-2 0,-1 0 0,2 0 0,-1 0 0,0 0 1,0 0-1,1-2 0,0 1 0,1 0 0,-2-2 0,1 2 1,1-2-1,-1 0 0,-1-1 0,2 2 0,-1-2 0,1 0 1,-1 0-1,9-3 0,12-1 31,-2-1 0,2-2 0,-1-1 1,32-13-1,647-318 898,-534 250-858,-70 37 17,555-307 1048,-686 404-1792,-14 27-3406,16-29-1886</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41.537"/>
    </inkml:context>
    <inkml:brush xml:id="br0">
      <inkml:brushProperty name="width" value="0.05" units="cm"/>
      <inkml:brushProperty name="height" value="0.05" units="cm"/>
      <inkml:brushProperty name="color" value="#5B2D90"/>
    </inkml:brush>
  </inkml:definitions>
  <inkml:trace contextRef="#ctx0" brushRef="#br0">147 918 3762,'0'0'6984,"-11"-10"-6303,-28-34-183,39 44-457,-1-2 0,1 2 0,0-1-1,-1 1 1,1 0 0,0-1 0,-2 1-1,2-2 1,-1 2 0,1 0 0,-1-1-1,1 1 1,-2 0 0,2 0 0,-1-1-1,1 1 1,-1 0 0,1 0-1,-2 0 1,2 0 0,-1 0 0,1-2-1,-1 2 1,1 0 0,-2 0 0,2 0-1,-1 0 1,0 2 0,1-2 0,-2 0-1,2 0 1,-1 0 0,1 0-1,-1 1 1,1-1 0,-2 0 0,2 0-1,-1 1 1,1-1 0,0 0 0,-1 2-1,-1-1 1,-11 23-122,12-20 214,-9 13-90,2 2 1,0-2 0,2 2-1,0 1 1,1-1-1,1-1 1,1 2-1,1 0 1,-1-1-1,3 33 1,1-45-33,-1 1 1,2-2-1,-1 1 1,0 0-1,1-1 1,0 1-1,0 0 1,0-1-1,2 0 1,-1 0-1,1 0 1,-1 0-1,1 0 1,0-1-1,1 0 1,-1 1-1,1-1 1,1-1-1,-1 1 1,0-1-1,1 0 1,-1 0-1,2-1 1,-1 1-1,0-1 1,0-1-1,1 1 1,0-2-1,-1 2 1,1-2-1,0 1 1,-1-2-1,12 1 1,6 0 5,-2-1 1,1-1-1,1-2 1,-1 1-1,-1-2 1,1-2-1,26-8 1,153-73 304,-152 63-229,1366-749 2118,-1112 573-1958,-72 44-60,-200 141-417,-32 15 206,2 0 1,-2 0-1,0 0 0,0 0 1,0 0-1,1 0 0,-1 0 0,0 0 1,0 0-1,0 0 0,1 0 1,-1 0-1,0 0 0,0 0 1,0 0-1,0 0 0,2 0 0,-2 0 1,0 1-1,0-1 0,0 0 1,0 0-1,1 0 0,-1 0 1,0 0-1,0 2 0,0-2 1,0 0-1,0 0 0,0 0 0,0 0 1,0 1-1,1-1 0,-1 0 1,0 0-1,0 0 0,0 1 1,0-1-1,0 0 0,0 0 0,0 0 1,0 2-1,0-2 0,0 0 1,0 0-1,0 0 0,-1 1 1,1-1-1,0 0 0,0 0 1,0 1-1,-32 54-1597,4-22-80,-1 1 1,-2-4-1,-42 34 0,-37 22-5265</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8:41.922"/>
    </inkml:context>
    <inkml:brush xml:id="br0">
      <inkml:brushProperty name="width" value="0.05" units="cm"/>
      <inkml:brushProperty name="height" value="0.05" units="cm"/>
      <inkml:brushProperty name="color" value="#5B2D90"/>
    </inkml:brush>
  </inkml:definitions>
  <inkml:trace contextRef="#ctx0" brushRef="#br0">1 796 5523,'0'0'3028,"24"8"-1887,-7-2-875,-3 0-60,-1-2 0,-1 1 1,3-2-1,-2 1 0,0-2 1,1 0-1,-1-1 1,2 0-1,-2-1 0,2-1 1,-2 1-1,27-7 0,44-21 629,-3-2 1,95-52-1,-34 17-216,-80 36-402,642-274 1609,18 59-801,-662 228-986,1 3 0,60-5 0,-117 18-83,0-1-1,0 1 1,0 0 0,0 0 0,0 0-1,0 0 1,0 0 0,-1 1 0,1-1-1,0 2 1,0-1 0,0 0 0,-1 1-1,1-1 1,0 0 0,2 5-1,-4-5-48,-1 2 0,0-2-1,1 2 1,-2-1 0,1 0-1,-1 0 1,1 1 0,-1 0-1,2-2 1,-2 2-1,0-1 1,0 1 0,0 0-1,0-1 1,0 0 0,0 0-1,-2 1 1,2 0-1,0-2 1,-1 2 0,0-1-1,1 1 1,-2-2 0,1 2-1,0-2 1,-2 5 0,-5 7-649,0 0 0,-1 1 0,-1-1 1,-15 16-1,-67 70-4375</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0:48.916"/>
    </inkml:context>
    <inkml:brush xml:id="br0">
      <inkml:brushProperty name="width" value="0.05" units="cm"/>
      <inkml:brushProperty name="height" value="0.05" units="cm"/>
      <inkml:brushProperty name="color" value="#5B2D90"/>
    </inkml:brush>
  </inkml:definitions>
  <inkml:trace contextRef="#ctx0" brushRef="#br0">0 101 80,'0'0'5931,"7"-12"-5614,-5 7-274,0 1 0,0-2 0,2 2-1,-1-1 1,0 1 0,1 0 0,0 0-1,0 0 1,0 0 0,0 1 0,6-5-1,-2 4 40,0 0-1,0 0 1,0 2-1,2-1 1,-1 0-1,-1 1 0,1 0 1,13 0-1,404-5 1040,-324 10-1063,556 22 140,-623-24-194,-7-1-2,0 2 1,0 0-1,52 13 0,-79-15-2,-1 0 0,2-1 0,-1 1-1,-1 0 1,1 1 0,-1-1 0,2 0 0,-1 0 0,-1 0-1,1 0 1,-1 0 0,2 1 0,-2-1 0,1 0 0,-1 0-1,1 2 1,-1-2 0,2 0 0,-2 1 0,1-1 0,-1 1-1,1-1 1,-1 2 0,0-2 0,2 0 0,-2 1 0,0-1-1,1 1 1,-1 1 0,0-2 0,0 1 0,0-1 0,1 1-1,-1-1 1,0 2 0,0-1 0,0-1 0,0 1 0,0-1 0,0 2-1,0-1 1,0 0 0,-1 1 3,0 0 1,-2 0-1,2-1 0,-1 0 0,1 1 1,-2-1-1,2 0 0,0 1 1,-2-2-1,2 1 0,-2 0 0,2-1 1,-2 2-1,2-2 0,-5 1 0,-66 11 28,2-3 1,-77-1-1,-80 10 12,-34 30-31,154-26 5,1-3-1,-185 6 0,291-25-14,0 0 0,0 0 0,1 0 0,-1-1 0,0 1 0,0 0 1,0 0-1,2 0 0,-2 0 0,0-1 0,0 1 0,0 0 0,1 0 0,-1 0 0,0-2 0,0 2 0,0 0 1,0 0-1,0-1 0,0 1 0,1 0 0,-1 0 0,0-1 0,0 1 0,0 0 0,0-2 0,0 2 0,0 0 1,0 0-1,0-1 0,0 1 0,0 0 0,0 0 0,0-1 0,-1 1 0,1 0 0,0 0 0,0-2 0,0 2 1,0 0-1,0 0 0,0-1 0,-1 1 0,1 0 0,0 0 0,0 0 0,0-1 0,-2 1 0,2 0 0,0 0 1,0 0-1,-1 0 0,1-2 0,0 2 0,0 0 0,-1 0 0,1 0 0,0 0 0,0 0 0,-2 0 0,2 0 1,0 0-1,0 0 0,-1 0 0,1 0 0,0 0 0,-1 0 0,29-20 29,17 10 10,0 0-1,2 4 0,0 0 0,69 2 1,13-1 24,532-102 36,-623 95-78,-60 10 4,-56 4-213,20 10-3807,37-10-1434</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39:12.190"/>
    </inkml:context>
    <inkml:brush xml:id="br0">
      <inkml:brushProperty name="width" value="0.05" units="cm"/>
      <inkml:brushProperty name="height" value="0.05" units="cm"/>
      <inkml:brushProperty name="color" value="#5B2D90"/>
    </inkml:brush>
  </inkml:definitions>
  <inkml:trace contextRef="#ctx0" brushRef="#br0">25 34 3249,'0'0'7519,"-4"-5"-6871,-12-18-109,12 18-195,8 5-360,208 24 403,1179-12 349,-1078-12-779,1056 5-776,-1169-11 312,4 0 4475,-208 6-5526,-16 0-2436</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1:03.865"/>
    </inkml:context>
    <inkml:brush xml:id="br0">
      <inkml:brushProperty name="width" value="0.05" units="cm"/>
      <inkml:brushProperty name="height" value="0.05" units="cm"/>
      <inkml:brushProperty name="color" value="#5B2D90"/>
    </inkml:brush>
  </inkml:definitions>
  <inkml:trace contextRef="#ctx0" brushRef="#br0">78 148 688,'0'0'3458,"4"-22"-2868,0-6-345,-2 16-81,-1-1 0,2 0 0,-1-1 0,1 1 0,8-15 0,-6 24 670,2 13-579,-1 17-42,21 516 1876,-27-492-1966,-21 828 1482,14-726-1188,-1 40-51,-60 811 141,64-971-542,-40 507-461,44-539 408,0 1 0,0-1 0,0 1 0,0-1 0,1 2 0,-1-2 0,0 0 0,0 1 0,2-1 0,-2 1 0,0-1 0,0 0 0,1 2 0,-1-2 0,0 1 0,1-1 0,-1 0 0,2 0 0,-2 1 0,0-1 0,1 0 0,-1 0 0,1 2 0,-1-2 0,2 0 0,-2 0 0,1 0 0,-1 0 0,1 0 0,-1 0 0,2 1 0,-2-1 0,1 0 0,-1-1 0,1 1 0,-1 0 0,2 0 0,-2 0 0,1 0 0,-1 0 0,0 0 0,1-2 0,-1 2 0,2 0 0,-2 0 0,1-1 0,-1 1 0,0 0 0,1 0 0,1-1 0,22-19-2977</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1:05.777"/>
    </inkml:context>
    <inkml:brush xml:id="br0">
      <inkml:brushProperty name="width" value="0.05" units="cm"/>
      <inkml:brushProperty name="height" value="0.05" units="cm"/>
      <inkml:brushProperty name="color" value="#5B2D90"/>
    </inkml:brush>
  </inkml:definitions>
  <inkml:trace contextRef="#ctx0" brushRef="#br0">535 128 96,'0'0'5728,"-3"-12"-5034,-8-40-153,11 51-530,0-1 0,0 1 0,0 0 0,2-1 0,-2 1 0,0 0 0,1-1 0,-1 1 0,0 0 0,1-1 0,-1 1 0,2 1 0,-1-1 0,-1-1 0,1 1 0,1 0 0,-2 1 0,1-2 0,0 1 0,1 1 0,-1-1 0,-1 1 0,1-2 0,1 2 0,-1-1 0,0 1 0,1-1 0,-1 1 0,0 0 0,1 0 0,-1-2 0,0 2 0,1 0 0,-1 0 0,0 0 0,1 0 0,-1 0 0,0 2 0,1-2 0,-1 0 0,0 0 0,1 1 0,2 0 0,2-1 23,374-6 149,174-8 119,314 14 275,-528 10-591,-232-9 22,477-2 112,-518-13 105,3 1 1719,-67 14-1925,-2 1 0,1-1 0,-1 0 0,0 1-1,1-1 1,-1 0 0,0 1 0,1 0-1,-1 0 1,0-1 0,1 0 0,-2 2 0,1-2-1,-1 2 1,1-2 0,-1 1 0,2 0 0,-2 0-1,0 0 1,1 4 0,8 46 255,-9-50-244,7 77 672,-4 0-1,-11 123 0,-2 1-206,12-87-250,23 196 1,44 277 874,-55-475-779,-5-1-1,-6 0 1,-15 161-1,-71 338 420,15-155-574,59-326-87,7 139-1,4-120 532,-70-154-162,-103-18 0,18 2-438,-238-6 78,-416 24 0,391 40-135,136-9 17,112-8 37,-321 90 1,385-84-25,-60 13 7,-112 30-14,275-70 34,-1 2 1,2-2 0,-1 0 0,0 1-1,1-1 1,-2 0 0,1 1 0,0-1 0,1 0-1,-2 0 1,1 0 0,0 0 0,-1 0-1,2 0 1,-1 0 0,0 0 0,-1 0-1,2 0 1,-1 0 0,0 0 0,-1 0 0,1-1-1,1 1 1,-1 0 0,-1-1 0,2 1-1,-1 0 1,0-2 0,1 2 0,-3-1-1,10-31 1712,1 5-2100,-7 19-57,6-13 798,3 16-6786</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1:42.600"/>
    </inkml:context>
    <inkml:brush xml:id="br0">
      <inkml:brushProperty name="width" value="0.05" units="cm"/>
      <inkml:brushProperty name="height" value="0.05" units="cm"/>
      <inkml:brushProperty name="color" value="#5B2D90"/>
    </inkml:brush>
  </inkml:definitions>
  <inkml:trace contextRef="#ctx0" brushRef="#br0">432 116 400,'0'0'795,"-26"-8"-315,-123-39 115,134 43-696,-1 2 0,0-1 0,2 2 0,-2-1 0,0 1-1,-18 4 1,-4-3-394,-9-14 5009,15 17-4260,20 2-129,23 1 113,66 7 335,2-4 0,99-1 1,5 2-112,234 36 559,229 14 156,1222-22-526,-383-77-619,-797 16-121,219-10-387,-426 16 496,112-7-166,-178 22 280,53-4-1111,-60-50 694,-301 42 1323,-33 4 689,80-1 0,-176 20-1819,-50 2-1882,-49-8-2721</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4:44.852"/>
    </inkml:context>
    <inkml:brush xml:id="br0">
      <inkml:brushProperty name="width" value="0.05" units="cm"/>
      <inkml:brushProperty name="height" value="0.05" units="cm"/>
      <inkml:brushProperty name="color" value="#5B2D90"/>
    </inkml:brush>
  </inkml:definitions>
  <inkml:trace contextRef="#ctx0" brushRef="#br0">137 1049 1601,'0'0'3335,"-11"-25"-1959,-35-82 38,7 46 617,38 60-1805,-1-1-1,1 0 1,0 0 0,-1 1 0,1 0 0,0-1-1,-1 1 1,1 0 0,0 1 0,-1-2-1,0 1 1,0 1 0,1-1 0,-2-1 0,2 2-1,0-1 1,-2 1 0,2 0 0,-2 0 0,2-1-1,-5 1 1,5 8 172,1 22-337,1 0 0,1-1 0,2 2 0,1-2 0,2 0 0,15 47 0,-19-66-16,1-2 0,0 1 0,0-1 1,1 1-1,1-1 0,-1 0 0,0-1 1,2 1-1,0-1 0,-1-1 0,1 1 1,1 0-1,-1-2 0,1 0 0,0 1 0,1-1 1,-1-1-1,0 0 0,1 0 0,1-1 1,-1-1-1,0 1 0,1 0 0,-1-2 1,15 2-1,-7-3 84,2-2 0,-2 1 0,1 0 0,-1-3 0,0 0-1,1 0 1,-1-2 0,-1 1 0,32-18 0,7-7 280,77-57 1,-102 64-336,540-439 714,-197 146-562,-248 218-182,145-83 0,-270 189-968,-11 12 301,-42 43-2064,-90 83 0,74-76-2,-55 52-2396</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4:45.235"/>
    </inkml:context>
    <inkml:brush xml:id="br0">
      <inkml:brushProperty name="width" value="0.05" units="cm"/>
      <inkml:brushProperty name="height" value="0.05" units="cm"/>
      <inkml:brushProperty name="color" value="#5B2D90"/>
    </inkml:brush>
  </inkml:definitions>
  <inkml:trace contextRef="#ctx0" brushRef="#br0">1 873 6115,'0'0'3844,"5"23"-3436,-1-7-212,0 0-1,2-2 1,-1 2 0,2-1-1,-1 0 1,2-2-1,0 2 1,2-2-1,-1 0 1,0 1-1,2-2 1,0 0-1,1-2 1,0 1 0,0 0-1,26 15 1,-20-18-32,0-1 0,1 0 0,0-2 1,1-1-1,-2 0 0,2-1 0,-1-1 1,1 0-1,0-2 0,-1 0 0,1-2 1,0 0-1,-2-1 0,2-1 0,-1-1 1,0-1-1,33-14 0,12-9 255,-2-3 0,-2-1-1,95-71 1,-19 0 30,213-210 0,83-160 206,-388 427-649,-64 83-823,-21 35-451,-114 217-6503,61-120-462</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4:57.356"/>
    </inkml:context>
    <inkml:brush xml:id="br0">
      <inkml:brushProperty name="width" value="0.05" units="cm"/>
      <inkml:brushProperty name="height" value="0.05" units="cm"/>
      <inkml:brushProperty name="color" value="#5B2D90"/>
    </inkml:brush>
  </inkml:definitions>
  <inkml:trace contextRef="#ctx0" brushRef="#br0">13 121 864,'0'0'4482,"-13"-113"-4482,32 106 0,-3 7-48,-6 0-528,-2 0-1169</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4:57.984"/>
    </inkml:context>
    <inkml:brush xml:id="br0">
      <inkml:brushProperty name="width" value="0.05" units="cm"/>
      <inkml:brushProperty name="height" value="0.05" units="cm"/>
      <inkml:brushProperty name="color" value="#5B2D90"/>
    </inkml:brush>
  </inkml:definitions>
  <inkml:trace contextRef="#ctx0" brushRef="#br0">68 1091 4578,'0'0'7500,"-12"-20"-6201,-32-56-200,32 64 1662,12 33-2321,13 38-637,-1-26 274,3-1 0,0 0 0,38 57 0,-41-71-64,0-1-1,1-1 1,1 0 0,0-1 0,2-1 0,-1 1 0,36 22 0,-47-35-9,1 0 1,-1 0 0,0 0-1,0 0 1,1-1-1,-1 0 1,2-1 0,-2 2-1,1-2 1,-1 0 0,1 1-1,-1-2 1,2 1-1,-1 0 1,-1-2 0,1 2-1,-1-1 1,0 0-1,2-1 1,-2 0 0,0 0-1,0 0 1,1 0-1,-1 0 1,0-1 0,-1 0-1,1-1 1,4-2-1,10-13 25,0 0 0,-1 1 0,-1-2 0,15-27-1,-6 10 4,422-543 165,-342 458-46,6 5-1,190-156 1,-153 154 131,-147 119-300,-1-1 0,2 1 0,-2-2 0,1 2-1,-1-1 1,1 1 0,-1 0 0,2-1-1,-1 1 1,-1 0 0,1-2 0,1 2 0,-2 0-1,1 0 1,0 0 0,-1-1 0,2 1-1,-1 0 1,-1 0 0,1 0 0,1 0 0,-2 0-1,1 0 1,0 1 0,-1-1 0,2 0-1,-1 0 1,-1 0 0,1 2 0,1-2 0,-2 0-1,1 0 1,0 1 0,-1-1 0,2 1 0,-1 1-1,2 0-76,-2 1 1,0 1-1,2-1 0,-2 1 0,1-2 1,-1 2-1,-1-1 0,1 1 0,1 0 1,-1 4-1,3 95-4746,-4-98 4171,-3 74-6608</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5:53.636"/>
    </inkml:context>
    <inkml:brush xml:id="br0">
      <inkml:brushProperty name="width" value="0.05" units="cm"/>
      <inkml:brushProperty name="height" value="0.05" units="cm"/>
      <inkml:brushProperty name="color" value="#5B2D90"/>
    </inkml:brush>
  </inkml:definitions>
  <inkml:trace contextRef="#ctx0" brushRef="#br0">384 211 5475,'0'0'5789,"-5"-23"-4204,1-1-1102,-18-71 1097,0 29 2245,16 63-2274,2 18-1308,0 19-394,2 18 190,2 0-1,1 2 1,3-2 0,3 0-1,1 0 1,2 0 0,29 80-1,-10-62 55,-3 1 0,-4 2 0,-2 2 0,-4 0 0,-2-1 0,3 146 0,-17-218-82,0-1 0,0 0 0,-1 1-1,1 0 1,-2 0 0,2-1 0,-1 0-1,1 1 1,-1-1 0,-1-1 0,2 1 0,-1 1-1,0-1 1,-1 0 0,1 1 0,1-2-1,-1 1 1,-1 0 0,1-1 0,0 2-1,-1-2 1,1 1 0,0-1 0,-2 0-1,2 1 1,-1-1 0,1 0 0,0 0-1,-1 0 1,1 2 0,0-2 0,-2 0-1,2-2 1,-3 2 0,-63-8 202,52 3-198,-1 0 0,2-1 0,0 0 0,0-2 0,0 0 0,1 0 0,0-2 0,1 1 0,0-2 0,-20-19 0,-3-10-11,-54-86 0,-2 0 4,91 124-9,0 1 0,0 1 0,-1-1-1,1 1 1,0-2 0,-2 2-1,2-1 1,-1 1 0,1-1-1,0 1 1,-1-2 0,1 2-1,-2-1 1,1 1 0,1 0 0,-1-1-1,1 1 1,-2 0 0,2-2-1,-1 2 1,0 0 0,1 0-1,-2 0 1,1 0 0,1 0-1,-1-1 1,-1 1 0,2 0 0,-1 0-1,0 1 1,1-1 0,-2 0-1,1 0 1,0 0 0,-1 3-8,1-2 1,0 1-1,-1 0 0,2 0 1,-1 0-1,0 1 1,1-2-1,-2 2 1,2-2-1,0 2 1,-1 0-1,1-2 0,0 4 1,1 95-166,1-86 193,0 6-25,1-2 0,1 1 0,0 0 0,1-1 0,2 0-1,0 0 1,1 0 0,1-1 0,0 0 0,1-1 0,0 0 0,2 0-1,0-1 1,0 0 0,2-2 0,0 0 0,1-1 0,20 15 0,-22-18-24,0 1 1,2-1 0,0-1 0,-1-1 0,2-1 0,-1 1 0,1-2-1,0-1 1,0 0 0,0-1 0,0 0 0,1-1 0,-1-2 0,2 2 0,-2-4-1,0 1 1,1 0 0,-1-2 0,0 0 0,0-1 0,31-12 0,-21 2 38,1-1 0,-2-1 0,1-3 1,-2 1-1,0-2 0,-2 0 0,0-2 1,28-38-1,1-6 167,78-140-1,-113 177-123,2 0 153,-1-2 1,-2 0-1,19-61 0,-35 103-313,0-2 0,1 1 1,-2 0-1,2 0 0,2 0 0,-1 10 0,2 24-484,-1 228-6081,-2-100-2606</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6:27.087"/>
    </inkml:context>
    <inkml:brush xml:id="br0">
      <inkml:brushProperty name="width" value="0.05" units="cm"/>
      <inkml:brushProperty name="height" value="0.05" units="cm"/>
      <inkml:brushProperty name="color" value="#5B2D90"/>
    </inkml:brush>
  </inkml:definitions>
  <inkml:trace contextRef="#ctx0" brushRef="#br0">160 208 1425,'0'0'8209,"-23"-6"-7235,-5-2-677,17 4-165,1 0 0,-2 2 1,1-1-1,-1 2 0,1-1 0,-1 1 1,-13 1-1,25 0-132,0 0 1,0 0-1,0 0 0,-1 0 1,1 0-1,0 0 1,0 0-1,0 0 1,0 0-1,0 0 0,-2 0 1,2 0-1,0 0 1,0 0-1,0 1 0,0-1 1,0 0-1,0 0 1,0 0-1,0 0 1,-1 0-1,1 0 0,0 0 1,0 2-1,0-2 1,0 0-1,0 0 0,0 0 1,0 0-1,0 0 1,0 0-1,0 1 0,0-1 1,0 0-1,0 0 1,0 0-1,0 0 1,0 0-1,0 1 0,0-1 1,0 0-1,0 0 1,0 0-1,0 0 0,0 0 1,0 2-1,0-2 1,0 0-1,0 0 1,1 0-1,-1 0 0,0 0 1,0 0-1,0 0 1,0 0-1,0 1 0,0-1 1,0 0-1,0 0 1,2 0-1,-2 0 0,0 0 1,0 0-1,0 0 1,0 0-1,0 0 1,1 0-1,-1 0 0,16 11 12,21-5 136,2 0 1,-2-2 0,2-3-1,57-4 1,-12 1-17,813 28 281,479 4-3213,-940-33 1580,602 19-1523,315-12 2794,-829-5 821,377-47-168,-750 36-666,362-40 462,185-11 155,-598 52 1452,160-35-1,-10-1 1576,-246 47-3568,-44 3-2499,-13 13-2326</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6:31.121"/>
    </inkml:context>
    <inkml:brush xml:id="br0">
      <inkml:brushProperty name="width" value="0.05" units="cm"/>
      <inkml:brushProperty name="height" value="0.05" units="cm"/>
      <inkml:brushProperty name="color" value="#5B2D90"/>
    </inkml:brush>
  </inkml:definitions>
  <inkml:trace contextRef="#ctx0" brushRef="#br0">54 104 4082,'0'0'9145,"30"-13"-8024,11-5-875,2 2 1,-1 2-1,1 0 1,61-7-1,68 13 320,-253 16-548,-111 23 0,-18 2 61,165-28 746,72-5 125,74-5-551,-17-6-513,56-3-162,-49 19-3704</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6:51.549"/>
    </inkml:context>
    <inkml:brush xml:id="br0">
      <inkml:brushProperty name="width" value="0.05" units="cm"/>
      <inkml:brushProperty name="height" value="0.05" units="cm"/>
      <inkml:brushProperty name="color" value="#5B2D90"/>
    </inkml:brush>
  </inkml:definitions>
  <inkml:trace contextRef="#ctx0" brushRef="#br0">52 105 944,'0'0'8362,"-11"0"-7498,-5-3-910,-9 1 1633,62 0-375,1823 0 1213,-1248 19-2310,-61-37-182,5-1-138,879 30-321,453-6 1508,-1508-19-876,52-2-68,-372 18-114,66 2 1668,241-30 0,-328 17-624,-39 10-945,0 1 0,0 0 0,0-2 0,0 2 0,0 0 0,-2 0 1,2-1-1,0 1 0,0 0 0,0 0 0,0-1 0,0 1 0,-1 0 0,1 0 0,0-2 1,0 2-1,0 0 0,-1 0 0,1 0 0,0-1 0,0 1 0,-2 0 0,2 0 0,0 0 1,-1 0-1,1 0 0,0-1 0,0 1 0,-1 0 0,1 0 0,0 0 0,-2 0 0,2 0 0,0 0 1,-1 0-1,1 0 0,0 0 0,0 0 0,-1 0 0,1 1 0,-2-1 0,-11-3-280,0 2 0,-1 1-1,1 0 1,-15 1-1,-57 17-5136,-27 7-8250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7:47.007"/>
    </inkml:context>
    <inkml:brush xml:id="br0">
      <inkml:brushProperty name="width" value="0.05" units="cm"/>
      <inkml:brushProperty name="height" value="0.05" units="cm"/>
      <inkml:brushProperty name="color" value="#5B2D90"/>
    </inkml:brush>
  </inkml:definitions>
  <inkml:trace contextRef="#ctx0" brushRef="#br0">74 260 6611,'0'0'6526,"-12"-21"-5198,-33-61-266,45 82-1032,0 0 0,0-1 0,0 1 0,0 0 1,0 0-1,0 0 0,0-1 0,0 1 0,0 0 0,0 0 0,0 0 0,0 0 0,0-2 0,0 2 0,0 0 1,0 0-1,-1 0 0,1 0 0,0-1 0,0 1 0,0 0 0,0 0 0,0 0 0,-2 0 0,2 0 0,0 0 1,0 0-1,0 0 0,0-1 0,-1 1 0,1 0 0,0 0 0,0 0 0,0 0 0,-1 0 0,1 0 1,0 0-1,0 0 0,0 0 0,-2 0 0,2 0 0,0 0 0,0 0 0,0 0 0,0 0 0,-1 0 0,1 1 1,0-1-1,0 0 0,0 0 0,-1 0 0,-3 19 303,1 30-539,3-46 304,0-1-96,0 46 95,1 2 1,2-2-1,18 89 1,-18-125-86,0 0 1,1 0-1,0 0 1,1-1-1,-1 1 1,3-2-1,-2 1 1,2 0-1,-1-2 1,2 2-1,0-2 1,0 0 0,2-1-1,-2 2 1,1-2-1,2-2 1,-2 2-1,2-1 1,-1-2-1,1 2 1,13 4-1,-1-5 62,-1 0 0,1-2-1,0 0 1,-1-2 0,2 0-1,-1-1 1,1-1-1,-1-3 1,-1 2 0,1-3-1,38-11 1,7-5 287,0-4 0,96-48-1,554-337 471,-460 252-717,-251 151-155,1 1 0,0 1 0,0 0 0,0 0-1,1 0 1,-1 1 0,2 1 0,-1-1 0,10-1 0,-18 4-43,0 1 1,1-1-1,0 0 0,0 2 1,-1-2-1,0 0 1,1 1-1,-1-1 0,0 1 1,1 1-1,-1-2 0,0 1 1,-1 0-1,2-1 0,-1 2 1,0-1-1,1 0 0,-2 1 1,1-1-1,0 0 1,-1 1-1,2-1 0,-2 0 1,1 1-1,-1-1 0,0 0 1,1 1-1,-1-1 0,0 0 1,0 1-1,0 0 1,0 0-1,0-1 0,0 0 1,0 1-1,0 2 0,-6 62-3355,-21 13-1947</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7:48.640"/>
    </inkml:context>
    <inkml:brush xml:id="br0">
      <inkml:brushProperty name="width" value="0.05" units="cm"/>
      <inkml:brushProperty name="height" value="0.05" units="cm"/>
      <inkml:brushProperty name="color" value="#5B2D90"/>
    </inkml:brush>
  </inkml:definitions>
  <inkml:trace contextRef="#ctx0" brushRef="#br0">0 0 368,'104'152'176,"23"-17"-32,25-17-144,20-31-192</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7:55.480"/>
    </inkml:context>
    <inkml:brush xml:id="br0">
      <inkml:brushProperty name="width" value="0.05" units="cm"/>
      <inkml:brushProperty name="height" value="0.05" units="cm"/>
      <inkml:brushProperty name="color" value="#5B2D90"/>
    </inkml:brush>
  </inkml:definitions>
  <inkml:trace contextRef="#ctx0" brushRef="#br0">806 278 3618,'0'0'7070,"-24"-20"-6174,-70-62 70,86 75-865,-2 2 0,1-1 0,0 1 0,-1 0 0,1 1 0,-2 0 0,2 1 1,-2-1-1,1 1 0,-1 2 0,0 0 0,1-1 0,-1 1 0,0 1 0,1 0 0,-1 1 0,2 1 0,-2-1 1,-14 4-1,15-3-90,-24 7 21,0 2 1,1 1 0,1 1-1,0 3 1,1 0-1,1 1 1,0 2 0,-40 34-1,58-43-7,1-1 0,0 0 0,2 2 1,0 0-1,-1-1 0,1 2 0,1 0 0,1 0 0,-1 0 0,2 2 0,0-1 0,1 0 0,0 1 1,1-1-1,1 2 0,-1-2 0,3 2 0,-2-1 0,2 1 0,1-2 0,1 22 0,-5 198 496,4 179 325,4-344-789,4-1 0,1 0 0,5-1 0,23 70 0,75 172 226,61 204 370,-167-490-664,-2 2 20,2-2 1,1 2-1,1-1 0,0 0 0,1-1 1,2 0-1,1-1 0,25 35 0,174 213 399,-196-253-388,-7-4-8,1-1-1,0 0 1,1-2 0,0 2 0,1-2-1,0-1 1,-1 0 0,2 0 0,0 0-1,2-1 1,-2-2 0,1 0 0,15 6 0,64 8 76,0-5 1,0-3 0,93-2-1,-109-10-57,-1-4 0,0-3 0,-1-3 0,0-4 0,-1-3 0,131-50-1,-112 30-12,-1-3 0,153-98 0,-236 135-18,197-136-17,-182 120 15,-2 2 0,0-4 0,-1 1 0,0-2-1,-2-1 1,23-36 0,2-16-4,3 3 1,4 2 0,86-94-1,-127 154 5,-1-1 0,0 2-1,0-2 1,-1 0 0,-1-2-1,0 1 1,-1 1 0,0-1-1,-1-1 1,0 0 0,-1 0-1,1-20 1,1-22-14,-5-104 0,-2 76 1,2 41-5,2-18 34,-2-1 0,-4 1-1,-1 0 1,-4 1 0,-25-92-1,-62-100 105,11 32-27,50 137-54,-2 0-1,-62-95 0,87 159-12,-1-1 0,-2 1 0,1 2 0,-2 0 0,0 1 0,-2 0 0,0 1 0,0 0 0,-38-21 0,30 22-4,-2 0-1,1 2 0,-1 2 1,-1-1-1,-1 3 1,1 1-1,-34-5 1,-538-33 59,552 45-77,-1 1-1,1 3 1,1 3 0,-69 17-1,29-5 262,-2-5 0,1-3-1,0-4 1,-114-7 0,202 0-270,-30 1-5,2 0 0,-2 3 0,2 0 0,-1 3-1,1 0 1,1 2 0,-33 14 0,2 3-1184,2 5 0,-69 45 0,42-24-3599</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8:02.527"/>
    </inkml:context>
    <inkml:brush xml:id="br0">
      <inkml:brushProperty name="width" value="0.05" units="cm"/>
      <inkml:brushProperty name="height" value="0.05" units="cm"/>
      <inkml:brushProperty name="color" value="#5B2D90"/>
    </inkml:brush>
  </inkml:definitions>
  <inkml:trace contextRef="#ctx0" brushRef="#br0">407 72 3890,'0'0'10711,"0"-71"-6778,0 70-3597,1 14-392,4 37 32,17 66 0,3 24 179,-2 76 233,-6 257 0,-16-462-380,-2-1 0,1 2 0,-1-1 0,-1 0 0,0-1 0,0 1 0,-2 0 0,-5 17 0,5-27 0,1 0 1,1-1-1,-2 2 0,1-2 1,-1 1-1,1-1 0,1 0 0,-2 0 1,1 0-1,-1 0 0,1 0 1,-1-1-1,2 1 0,-2-2 1,1 1-1,0 1 0,-6-4 0,-10-5 0,1-1-1,-1 0 1,2-1 0,-1-1-1,1-1 1,1-1-1,0 0 1,1-1-1,-14-18 1,-12-21-145,-51-88 1,-3-4 131,92 142 66,2 43-536,2-20 459,2-2 0,0 2-1,1-2 1,0 0 0,1 1-1,0-1 1,2 0 0,1-1 0,0 0-1,11 16 1,9 12 28,2-1-1,42 46 1,-64-79-18,0-2 0,2 0 1,-1 1-1,0-2 0,1 1 0,-1-2 0,2 1 0,-1-2 0,13 6 1,-18-8 6,1-2 0,-1 0 0,0 1 1,1-1-1,0-1 0,0 1 0,-1-1 1,0 0-1,2 0 0,-2-1 1,1 1-1,-1-1 0,2-1 0,-2 1 1,0 0-1,1-2 0,-1 2 0,0-2 1,-1 0-1,2 1 0,-1-1 0,4-5 1,51-45 516,-2-3 0,-2-2 0,72-100 1,-99 115-316,-29 43-213,0 0-1,0 0 0,0 0 1,-1 1-1,1-1 0,0 0 1,0 0-1,0 0 1,0 0-1,0 0 0,0 0 1,-2 0-1,2 0 0,0 0 1,0 0-1,0 0 0,0 0 1,0 0-1,0 0 0,-1 0 1,1 0-1,0 0 0,0 0 1,0 0-1,0 0 0,0 0 1,-1 0-1,1 0 0,0 0 1,0 0-1,0 0 0,0 0 1,0 0-1,0 0 0,0-1 1,-2 1-1,2 0 0,0 0 1,0 0-1,0 0 0,0 0 1,0 0-1,0 0 0,0 0 1,0-1-1,0 1 1,0 0-1,0 0 0,0 0 1,-1 0-1,1 0 0,0 0 1,0-2-1,0 2 0,-9 8-439,-1 0 1,2 0-1,-1 2 0,1-2 0,-7 13 0,3-5-1019,2 1 0,0 1 0,1-1 0,1 2 0,-8 23 0,3 22-7325</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8:02.887"/>
    </inkml:context>
    <inkml:brush xml:id="br0">
      <inkml:brushProperty name="width" value="0.05" units="cm"/>
      <inkml:brushProperty name="height" value="0.05" units="cm"/>
      <inkml:brushProperty name="color" value="#5B2D90"/>
    </inkml:brush>
  </inkml:definitions>
  <inkml:trace contextRef="#ctx0" brushRef="#br0">323 0 9092,'0'0'7025,"0"21"-6756,0 1531 4763,0-1502-4996,4-1 1,0 0 0,14 54 0,-18-103-84,0 0 0,2 0 0,-2 0 0,0 0 0,1 0 0,-1 0 1,0 0-1,1 0 0,-1 0 0,0 0 0,2 0 0,-2 0 0,1 0 1,-1 0-1,0-1 0,1 1 0,-1 0 0,0 0 0,0 0 0,2 0 1,-2-2-1,0 2 0,1 0 0,-1 0 0,0-1 0,0 1 0,1 0 1,-1 0-1,0-1 0,0 1 0,2-2 0,52-84-6161,-18 27-1294</inkml:trace>
  <inkml:trace contextRef="#ctx0" brushRef="#br0" timeOffset="1">39 693 5234,'0'0'8754,"-7"-20"-7807,-20-60 43,22 116 1190,5 30-2231,25 608 1505,-18-638-3060,-6-34 1507,-1-2 0,2 0 1,-2 1-1,1-1 1,0 0-1,-1 0 1,2 1-1,-2-1 1,1 0-1,0 0 1,-1 0-1,2 0 1,-1 0-1,-1 0 1,1 0-1,1 0 1,-2 0-1,1 0 1,0 0-1,-1 0 1,2 0-1,-2 0 1,1-1-1,0 1 1,-1 0-1,2 0 1,-2-1-1,1 1 1,-1 0-1,1-2 1,-1 2-1,2-1 0,-2 1 1,1-1-1,-1 1 1,1-2-1,-1 2 1,0-1-1,2 1 1,-2-3-1,26-33-5855</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8:03.944"/>
    </inkml:context>
    <inkml:brush xml:id="br0">
      <inkml:brushProperty name="width" value="0.05" units="cm"/>
      <inkml:brushProperty name="height" value="0.05" units="cm"/>
      <inkml:brushProperty name="color" value="#5B2D90"/>
    </inkml:brush>
  </inkml:definitions>
  <inkml:trace contextRef="#ctx0" brushRef="#br0">0 0 6131,'0'0'2921,"24"32"-1488,163 227 690,-95-131-1627,-34-43-188,6-2 0,84 86 0,-140-160-267,2-1 0,-1 0 0,0-1 0,1 1 0,0-1 0,0-2 0,0 2 1,1-3-1,1 1 0,-1-1 0,1 0 0,-2 0 0,2-1 0,0-2 0,0 2 0,0-2 1,0-1-1,0 0 0,0 0 0,0 0 0,0-1 0,-1-2 0,1 0 0,0 1 0,0-1 0,13-6 1,-3-3 210,-1 0 1,0-2-1,-1 0 1,0-1-1,0-1 0,24-28 1,95-120 882,-99 109-817,-1-1-1,-3-1 1,-4-3-1,-2 0 1,-2-1-1,34-114 1,-58 202-1722,9 159-4879,-12-52 1182</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9:07.680"/>
    </inkml:context>
    <inkml:brush xml:id="br0">
      <inkml:brushProperty name="width" value="0.05" units="cm"/>
      <inkml:brushProperty name="height" value="0.05" units="cm"/>
      <inkml:brushProperty name="color" value="#5B2D90"/>
    </inkml:brush>
  </inkml:definitions>
  <inkml:trace contextRef="#ctx0" brushRef="#br0">84 61 2913,'0'0'8175,"-12"-1"-6572,-59-7 2420,99 9-3919,828 60 766,-748-57-869,131 24-1,-62-5-4,-21-15-259,260-19 0,-228 2 373,155-14 53,159-2-208,238 2-23,7 1 40,486 0-210,-1209 22 245,158 0 88,259-32 1,-416 27 222,-22 2-426,-19 2-1442,-13 1-2900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9:12.209"/>
    </inkml:context>
    <inkml:brush xml:id="br0">
      <inkml:brushProperty name="width" value="0.05" units="cm"/>
      <inkml:brushProperty name="height" value="0.05" units="cm"/>
      <inkml:brushProperty name="color" value="#5B2D90"/>
    </inkml:brush>
  </inkml:definitions>
  <inkml:trace contextRef="#ctx0" brushRef="#br0">4 152 1969,'0'0'9572,"0"-7"-8619,-2 2-729,2 4-152,0-2 0,-1 2 0,1-2 0,0 2-1,0-2 1,0 0 0,0 2 0,0-2 0,0 2-1,0-2 1,1 1 0,-1 0 0,2-3 0,0 4-14,1 1 0,0-2 0,-2 1 1,2 1-1,-1-1 0,1 1 0,0-2 0,-1 2 1,1 0-1,0 0 0,-1 0 0,5 0 1,0 0 29,689-8 1096,-626 10-1156,252 7 94,730-21 38,-926 3-316,-51 5 113,0-4 0,86-19 0,-160 26 43,1 1-1,0 0 1,0-2 0,-1 2-1,0-1 1,1 1 0,-1-1 0,0 1-1,-1-2 1,2 1 0,-1 0-1,0 1 1,1-2 0,-1 1-1,-1 0 1,1-1 0,1 1 0,-2 0-1,1-1 1,-1 1 0,1 0-1,-1-1 1,0 1 0,2 0-1,-2-1 1,0 1 0,0 0 0,1-1-1,-1 1 1,0 0 0,0-2-1,0 2 1,-1-1 0,1 1 0,0-3-1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9:13.230"/>
    </inkml:context>
    <inkml:brush xml:id="br0">
      <inkml:brushProperty name="width" value="0.05" units="cm"/>
      <inkml:brushProperty name="height" value="0.05" units="cm"/>
      <inkml:brushProperty name="color" value="#5B2D90"/>
    </inkml:brush>
  </inkml:definitions>
  <inkml:trace contextRef="#ctx0" brushRef="#br0">0 123 2385,'0'0'3743,"28"-4"-2860,455-32 3599,1015 2-775,-1311 33-3665,121 4 8,208-7-162,-485 1 398,-1-1 1,1-1-1,40-14 0,-58 12 942,-21 2-1680,-25 1-2314,-7 8-1885,-2 3-1255</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9:20.823"/>
    </inkml:context>
    <inkml:brush xml:id="br0">
      <inkml:brushProperty name="width" value="0.05" units="cm"/>
      <inkml:brushProperty name="height" value="0.05" units="cm"/>
      <inkml:brushProperty name="color" value="#5B2D90"/>
    </inkml:brush>
  </inkml:definitions>
  <inkml:trace contextRef="#ctx0" brushRef="#br0">334 597 1201,'0'0'952,"0"-22"174,-8-458 7921,8 473-8670,0 0 1,0-1 0,0 2 0,-1-1-1,0 0 1,-1-1 0,0 2-1,0-1 1,0 0 0,-1 1 0,-8-13 522,13 47-853,-1-1 0,2 1-1,-1-2 1,4 1 0,10 34 0,8 45 222,-12 15 146,-4 220-1,-8-223-256,0-116-158,0 1 0,0 0 0,0 1 0,0-2 0,0 1 0,-2 0 0,2-1 0,-1 1 0,1 0 0,-1-1 0,-1 1 0,1 0 1,0-1-1,-1 1 0,1 0 0,0-1 0,-1 0 0,0 0 0,0 1 0,1-2 0,-2 2 0,1-2 0,-4 3 0,2-2 10,0 0 0,0 0 0,0-2 0,0 1 0,0 0 0,-1-1-1,1 0 1,0 2 0,0-2 0,0-2 0,-1 2 0,1 0 0,-8-2 0,-4-2 3,1-2 0,-1 1 0,1-2 1,1 1-1,-1-2 0,2 0 0,-18-12 0,8 0-25,2 0 0,1-3 0,-27-33 0,14 15 34,36 79-257,2-22 227,0-1 0,2 0 0,0-1 0,1 0 0,0 0 1,0 0-1,1-1 0,19 19 0,-21-24-10,1-1 1,-2-1 0,2 0-1,0-1 1,0 2-1,0-3 1,0 1 0,2-1-1,-1 0 1,-1 0-1,1-1 1,1-1 0,-1 1-1,0-2 1,19 3-1,-5-5 18,1 0-1,0-3 0,-1 0 1,-1 0-1,1-3 0,0 0 1,-1-1-1,0-1 0,27-15 0,6-7 74,-3-2 0,65-51-1,-98 69-40,-10 9 13,-1-1 0,1 0 0,-1-1 0,0 0 0,0 0 0,0 0 0,10-17 0,-20 34-583,1 1-1,0-1 1,1 2-1,0-2 0,0 0 1,1 11-1,0 14-1608,-2 31-2807,-3 6-2258</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49:24.801"/>
    </inkml:context>
    <inkml:brush xml:id="br0">
      <inkml:brushProperty name="width" value="0.05" units="cm"/>
      <inkml:brushProperty name="height" value="0.05" units="cm"/>
      <inkml:brushProperty name="color" value="#5B2D90"/>
    </inkml:brush>
  </inkml:definitions>
  <inkml:trace contextRef="#ctx0" brushRef="#br0">458 257 5587,'0'0'1275,"-4"-21"352,-16-91 745,4 13 2227,8 75-2468,-1 32-906,-6 43-971,-110 734 795,122-765-1060,3-13-4,0-2 0,-1 2 0,1-2 0,-1 2 0,-1-2 0,1 2 0,-2-2 0,2 2 0,-2-2 0,1 0 0,-1 1 0,-5 6 0,8-12 12,-1 0 0,-1 0-1,1 1 1,0-1 0,-1 0-1,1 0 1,0 0 0,1-1-1,-2 1 1,1 0 0,0 0 0,-1 0-1,1 0 1,0-2 0,1 2-1,-2-1 1,1 1 0,0 0 0,-1-1-1,2 1 1,-1-2 0,0 2-1,1-1 1,-2 0 0,1 1-1,1-2 1,-1 1 0,1 1 0,-2-1-1,2-1 1,0 1 0,-1-2-1,-28-41 154,26 39-178,-84-170-5,14 22 106,73 153-73,0 0 0,0 0 0,0 0 0,0 0 0,0 1 0,0-1 0,0 0-1,0 0 1,0 0 0,0 0 0,0 0 0,0 0 0,-1 0 0,1 0-1,0 0 1,0 0 0,0 2 0,0-2 0,0 0 0,0 0 0,0 0 0,0 0-1,0 0 1,0 0 0,-2 0 0,2 0 0,0 0 0,0 0 0,0 0-1,0 0 1,0 0 0,0 0 0,0 0 0,-1 0 0,1 0 0,0 0-1,0 0 1,0 0 0,0 0 0,0 0 0,0 0 0,0 0 0,0 0 0,0 0-1,-1 0 1,1 0 0,0-2 0,0 2 0,0 0 0,0 0 0,0 0-1,0 0 1,0 0 0,0 0 0,0 0 0,0 0 0,0 0 0,0 0 0,0-1-1,-2 1 1,2 0 0,0 0 0,0 0 0,-1 21-79,5 33-42,0-44 84,-1 2 0,2-1 0,-1 0-1,1-1 1,2 1 0,-2-2 0,2 1-1,0 0 1,1 0 0,0-2 0,0 1-1,0-1 1,1-1 0,0 1 0,1-2-1,0 1 1,0 0 0,0-2 0,1 0-1,0-1 1,-1 2 0,2-4-1,18 6 1,-13-5 12,-1 0-1,3-2 0,-2 0 1,0-1-1,1 0 0,-1-2 1,0 0-1,1 0 0,-1-2 1,-1 0-1,1-2 0,-1 0 1,0-1-1,0 0 0,23-14 1,-7 1 75,-3-1 0,2-3 1,-3 0-1,29-32 0,-47 46 23,-1 0 1,-1 0-1,0-2 0,0 2 0,-1-2 1,-1 1-1,0-1 0,0-1 0,-2 1 1,2-2-1,-2 2 0,-2-1 0,1 0 1,1-22-1,-5 54-1252,-2-1 1,0 1-1,-1 0 1,-9 27-1,2-7-1057,-15 54-3884</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50:01.519"/>
    </inkml:context>
    <inkml:brush xml:id="br0">
      <inkml:brushProperty name="width" value="0.05" units="cm"/>
      <inkml:brushProperty name="height" value="0.05" units="cm"/>
      <inkml:brushProperty name="color" value="#5B2D90"/>
    </inkml:brush>
  </inkml:definitions>
  <inkml:trace contextRef="#ctx0" brushRef="#br0">0 70 560,'0'0'4704,"3"-69"4537,-1 70-9335,1 2 82,0-2 0,-1 1 0,1 0 0,0 0 0,-1-1 0,1 0 0,0 1 0,-1-2 0,2 1 0,-1 0 0,5 1 0,-5-2 2,51 9 217,1-1-1,1-4 0,-1-1 1,74-7-1,-8 1-64,577 18 544,-520-2-676,1 2-18,656-3 19,-346-12 72,-418-3-87,87-16 0,-88 9 9,90-1 0,208 20-526,5 1 3545,-373-10-3061,0 1-50,0-1 0,0 1 0,0-1 1,0 2-1,0-2 0,-1 0 0,1 1 1,0-1-1,0 1 0,0-1 0,0 0 1,-2 2-1,2-2 0,0 1 0,-1-1 1,1 0-1,0 1 0,-1-1 0,1 0 1,0 2-1,-2-2 0,2 0 0,0 0 1,-1 0-1,1 1 0,-1-1 1,1 0-1,-2 0 0,2 0 0,0 0 1,-1 0-1,1 0 0,-1 1 0,1-1 1,-2 0-1,1-1 0,-50 6-4670,-26-3-3492</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50:07.483"/>
    </inkml:context>
    <inkml:brush xml:id="br0">
      <inkml:brushProperty name="width" value="0.05" units="cm"/>
      <inkml:brushProperty name="height" value="0.05" units="cm"/>
      <inkml:brushProperty name="color" value="#5B2D90"/>
    </inkml:brush>
  </inkml:definitions>
  <inkml:trace contextRef="#ctx0" brushRef="#br0">1 1 160,'0'0'7345,"16"19"-3957,79 7-2782,2-3 1,135 13-1,-56-12-489,-89-11-62,134 5 0,-32-18-133,449-12 308,216-4-785,-148 8 243,-500 10 389,-139 2-468,0-4 0,111-12 0,-174 12 503,0-1 0,0 1 0,-1-1 0,1 1 0,0-2 0,-1 1 0,1 0 0,0-1 0,-2 1 0,2 0 0,-1-2 0,0 2 1,1-2-1,-2 0 0,6-3 0,-6 2 328,0 0 1,0-2-1,-1 2 0,0 0 1,1-1-1,-1 1 1,-1-1-1,0 1 0,1-2 1,-1 2-1,-1-9 1,1 13-620,0-1-1,-1 1 1,1-2 0,-2 2 0,2-1 0,0 1 0,-1-1 0,1 1 0,-1 0-1,1-2 1,-2 2 0,1 0 0,1-1 0,-1 1 0,1 0 0,-2 0-1,2 0 1,-1-1 0,0 1 0,1 0 0,-2 0 0,1 0 0,1 0 0,-1 0-1,1 0 1,-2 0 0,1 0 0,1 0 0,-1 1 0,-1-1 0,1 0 0,-10 1-2210,-23-3-7232</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50:09.972"/>
    </inkml:context>
    <inkml:brush xml:id="br0">
      <inkml:brushProperty name="width" value="0.05" units="cm"/>
      <inkml:brushProperty name="height" value="0.05" units="cm"/>
      <inkml:brushProperty name="color" value="#5B2D90"/>
    </inkml:brush>
  </inkml:definitions>
  <inkml:trace contextRef="#ctx0" brushRef="#br0">1 77 944,'0'0'4917,"28"-5"-2422,75 13-797,143-9 0,-86-3-1130,-73 0-284,152-28 0,-154 17-21,159-6 0,63 18-339,322 6-157,-432 2 43,230 14-111,-418-18 301,35 4 126,-1-2 1,1-2 0,-1-1 0,1-2-1,58-10 1,-80 5 985,-29 8-242,-36 11-4447,7-2-2215</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50:20.788"/>
    </inkml:context>
    <inkml:brush xml:id="br0">
      <inkml:brushProperty name="width" value="0.05" units="cm"/>
      <inkml:brushProperty name="height" value="0.05" units="cm"/>
      <inkml:brushProperty name="color" value="#5B2D90"/>
    </inkml:brush>
  </inkml:definitions>
  <inkml:trace contextRef="#ctx0" brushRef="#br0">97 80 768,'0'0'8340,"-16"0"-7302,-4-3-572,-10 2 43,-1 1 3604,979 23-2691,-8 18-1548,-905-40 94,-59-3-39,-32-6-23,-546-67-531,312 47 511,-154 1-46,668 26 252,904 30 971,-1056-21-284,-71-5 342</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07T04:50:22.723"/>
    </inkml:context>
    <inkml:brush xml:id="br0">
      <inkml:brushProperty name="width" value="0.05" units="cm"/>
      <inkml:brushProperty name="height" value="0.05" units="cm"/>
      <inkml:brushProperty name="color" value="#5B2D90"/>
    </inkml:brush>
  </inkml:definitions>
  <inkml:trace contextRef="#ctx0" brushRef="#br0">4 30 1905,'0'0'6619,"-1"0"-6507,1-1 1,0 1 0,-2-1-1,2-1 1,0 2-1,0-1 1,0 0-1,-1 1 1,1-2-1,0 1 1,0 1 0,0-1-1,0-1 1,0 2-1,0-1 1,0 0-1,0 1 1,0-2 0,1 1-1,-1 0 1,31-5 466,0 4 1,-1-1 0,1 3-1,41 3 1,9-1-277,1009 34 1220,-278-4-1066,548 18-123,-622-21-578,-274-18 1111,-468 10-1723,-29-13-2460,-28-7-1566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86A50-186B-4E92-A375-053E4B397817}" type="datetimeFigureOut">
              <a:rPr lang="en-IN" smtClean="0"/>
              <a:t>09-09-2025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14B977-F5C0-4669-BBD6-117396257A66}" type="slidenum">
              <a:rPr lang="en-IN" smtClean="0"/>
              <a:t>‹#›</a:t>
            </a:fld>
            <a:endParaRPr lang="en-IN"/>
          </a:p>
        </p:txBody>
      </p:sp>
    </p:spTree>
    <p:extLst>
      <p:ext uri="{BB962C8B-B14F-4D97-AF65-F5344CB8AC3E}">
        <p14:creationId xmlns:p14="http://schemas.microsoft.com/office/powerpoint/2010/main" val="217017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11C39-14EC-4ACE-94DC-1E7EB5F5F9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F3031E2-CC9C-46C2-B88B-0EE9CEDF27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29E9995-046E-4FF9-96B5-0D7122F80173}"/>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5" name="Footer Placeholder 4">
            <a:extLst>
              <a:ext uri="{FF2B5EF4-FFF2-40B4-BE49-F238E27FC236}">
                <a16:creationId xmlns:a16="http://schemas.microsoft.com/office/drawing/2014/main" id="{84BA1347-6980-4C41-A959-1A681D13D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4BBA0D4-2515-4D51-8A3A-52767FB6DB09}"/>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4008520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A70D-B0DB-4010-A512-073A973B29A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8BA876E-5408-4BB6-9424-B8AEC79113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5DCA261-0414-4457-B1AD-AAA8C6E16832}"/>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5" name="Footer Placeholder 4">
            <a:extLst>
              <a:ext uri="{FF2B5EF4-FFF2-40B4-BE49-F238E27FC236}">
                <a16:creationId xmlns:a16="http://schemas.microsoft.com/office/drawing/2014/main" id="{62AAE6AE-1632-468E-AABC-314F73A15C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8ED456-F07C-4A34-A88A-6DC16AA45EBC}"/>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3252465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284B4-420A-478D-8139-C8366D000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6C870EE-23D6-44FC-89E6-41F62DD705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173919-4F4F-4CD7-BC57-8B275EB2E232}"/>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5" name="Footer Placeholder 4">
            <a:extLst>
              <a:ext uri="{FF2B5EF4-FFF2-40B4-BE49-F238E27FC236}">
                <a16:creationId xmlns:a16="http://schemas.microsoft.com/office/drawing/2014/main" id="{76402C1A-00BD-4B48-A38E-D06D61CBB0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36AB07-B7EB-4F82-8DE0-03DE57AA96C0}"/>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4190039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50005-CDB8-4523-B7B9-53F7A8BD891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E889014-2EFE-435B-9DA5-406E7B6F40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0286A38-D878-47D5-9AAC-B11DC2EA9A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EF30C69-0B72-4DCF-8435-68DC9012C0D7}"/>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6" name="Footer Placeholder 5">
            <a:extLst>
              <a:ext uri="{FF2B5EF4-FFF2-40B4-BE49-F238E27FC236}">
                <a16:creationId xmlns:a16="http://schemas.microsoft.com/office/drawing/2014/main" id="{1C42B95D-2E5F-4895-9592-151D9DE3A06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C5CC01-804B-4FFB-B0B1-E26E5AF8EFF1}"/>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1803287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9775-679F-451E-A34C-F4BF7657F8C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357FFAC-0702-4A16-9763-81AFE06520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5240C6-4602-4349-A6EF-63B3FF0714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3048054-B3BC-4CD9-B880-72E64AB9C6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BE299-8F4C-4339-858B-736023FBD3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DEA92C3-29F6-46EB-977A-EAB069901ED4}"/>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8" name="Footer Placeholder 7">
            <a:extLst>
              <a:ext uri="{FF2B5EF4-FFF2-40B4-BE49-F238E27FC236}">
                <a16:creationId xmlns:a16="http://schemas.microsoft.com/office/drawing/2014/main" id="{B2B66E6A-BF11-43BA-BE87-4F75142A007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CD7DA05-1CCA-47AF-9414-649948918EB3}"/>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3816334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E8796-4C86-4CEF-8E2F-86F8D6E658A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AC34D4D-50BB-44E4-8CFC-A987DEEEC7F9}"/>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4" name="Footer Placeholder 3">
            <a:extLst>
              <a:ext uri="{FF2B5EF4-FFF2-40B4-BE49-F238E27FC236}">
                <a16:creationId xmlns:a16="http://schemas.microsoft.com/office/drawing/2014/main" id="{86C428B9-1FA8-4EED-9F4A-9F2FF51E1CD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D559CD6-4071-430F-B943-267405374010}"/>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741697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E721FF-300A-46E7-9134-A71CF7C5E1CC}"/>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3" name="Footer Placeholder 2">
            <a:extLst>
              <a:ext uri="{FF2B5EF4-FFF2-40B4-BE49-F238E27FC236}">
                <a16:creationId xmlns:a16="http://schemas.microsoft.com/office/drawing/2014/main" id="{EC1906FB-768B-4AF0-9032-31171071301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3AF9518-E866-47A5-89A4-C5FD9A251833}"/>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3291123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270DA-1C1E-47C1-BEC0-7FB43281ED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1C59190-2BC0-4812-BD7B-002B2F6ACF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F616FB9-E463-4B27-9228-335A1E793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BFD7D9-D4BD-40AC-AF72-51ACAAF89643}"/>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6" name="Footer Placeholder 5">
            <a:extLst>
              <a:ext uri="{FF2B5EF4-FFF2-40B4-BE49-F238E27FC236}">
                <a16:creationId xmlns:a16="http://schemas.microsoft.com/office/drawing/2014/main" id="{504BD0E6-4F77-4C9D-B1A4-35440F13FF8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ACC00A8-2332-451B-81CD-FBB6959F9622}"/>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3324555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D2B8B-8B4F-4766-9729-7ED3A9ADBD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6286502-5F3A-4C8C-905D-0C19F38C5E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3F6CB48-DDD6-4279-ACC2-BD36C5DAE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F29F3-5E80-44C2-9989-0084CE6B091C}"/>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6" name="Footer Placeholder 5">
            <a:extLst>
              <a:ext uri="{FF2B5EF4-FFF2-40B4-BE49-F238E27FC236}">
                <a16:creationId xmlns:a16="http://schemas.microsoft.com/office/drawing/2014/main" id="{958FE3FC-0922-4BD7-A49E-27A78873A74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0ED01F0-2A8E-434F-AEC7-714A8988E3B4}"/>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2262193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B8F89-BD44-45CD-BC3C-EE13A20F407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04541C0-A776-43B8-A331-EF7BBACEEF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E5B725-640B-43EC-BD2C-2C5CFD193D0A}"/>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5" name="Footer Placeholder 4">
            <a:extLst>
              <a:ext uri="{FF2B5EF4-FFF2-40B4-BE49-F238E27FC236}">
                <a16:creationId xmlns:a16="http://schemas.microsoft.com/office/drawing/2014/main" id="{1130161A-1C47-4B49-8478-2FBC36D181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FAB6893-F7DE-4A53-B612-AE0119B10D52}"/>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209092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9A7AAA-77A2-47D1-B2C8-951D9A8FD0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D8B78DA-D413-4107-B7C5-19C0F82797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07BDC1C-B839-46EB-93D4-2FA8AA061675}"/>
              </a:ext>
            </a:extLst>
          </p:cNvPr>
          <p:cNvSpPr>
            <a:spLocks noGrp="1"/>
          </p:cNvSpPr>
          <p:nvPr>
            <p:ph type="dt" sz="half" idx="10"/>
          </p:nvPr>
        </p:nvSpPr>
        <p:spPr/>
        <p:txBody>
          <a:bodyPr/>
          <a:lstStyle/>
          <a:p>
            <a:fld id="{B14CF9F9-768D-4656-9E81-1EE4F2363E45}" type="datetimeFigureOut">
              <a:rPr lang="en-IN" smtClean="0"/>
              <a:t>09-09-2025</a:t>
            </a:fld>
            <a:endParaRPr lang="en-IN"/>
          </a:p>
        </p:txBody>
      </p:sp>
      <p:sp>
        <p:nvSpPr>
          <p:cNvPr id="5" name="Footer Placeholder 4">
            <a:extLst>
              <a:ext uri="{FF2B5EF4-FFF2-40B4-BE49-F238E27FC236}">
                <a16:creationId xmlns:a16="http://schemas.microsoft.com/office/drawing/2014/main" id="{625C560B-B6BA-4B6E-9985-AAE61710F28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C89DE5-3C7C-4717-85E1-33A22137AA0A}"/>
              </a:ext>
            </a:extLst>
          </p:cNvPr>
          <p:cNvSpPr>
            <a:spLocks noGrp="1"/>
          </p:cNvSpPr>
          <p:nvPr>
            <p:ph type="sldNum" sz="quarter" idx="12"/>
          </p:nvPr>
        </p:nvSpPr>
        <p:spPr/>
        <p:txBody>
          <a:bodyPr/>
          <a:lstStyle/>
          <a:p>
            <a:fld id="{52E41FEE-FD0C-4E5B-A025-14D9BB732E03}" type="slidenum">
              <a:rPr lang="en-IN" smtClean="0"/>
              <a:t>‹#›</a:t>
            </a:fld>
            <a:endParaRPr lang="en-IN"/>
          </a:p>
        </p:txBody>
      </p:sp>
    </p:spTree>
    <p:extLst>
      <p:ext uri="{BB962C8B-B14F-4D97-AF65-F5344CB8AC3E}">
        <p14:creationId xmlns:p14="http://schemas.microsoft.com/office/powerpoint/2010/main" val="2488852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8FF5-5ABE-40F4-926F-728A5071BE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583C5C-4AA6-40AF-8BAD-C82AEF98B71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BECFF94-E148-49D7-9C49-2522D4A7EBA0}"/>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5" name="Footer Placeholder 4">
            <a:extLst>
              <a:ext uri="{FF2B5EF4-FFF2-40B4-BE49-F238E27FC236}">
                <a16:creationId xmlns:a16="http://schemas.microsoft.com/office/drawing/2014/main" id="{FB7B2DF6-8C21-44DE-B88E-842FBE7AA3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2C8237-4017-4267-B6FA-CEDEF8ABCE7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3681574"/>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EC4C4-CCC4-4DFE-A42C-120630C505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214FAE-533D-4FB8-BA12-80AD376821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DF1290-A765-4680-85BC-F5B8D0FBE839}"/>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5" name="Footer Placeholder 4">
            <a:extLst>
              <a:ext uri="{FF2B5EF4-FFF2-40B4-BE49-F238E27FC236}">
                <a16:creationId xmlns:a16="http://schemas.microsoft.com/office/drawing/2014/main" id="{E81E54BB-B218-4F80-B13E-CD4F2355C0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01A754-D958-495B-9ED7-5C811EF9B81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633997"/>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4F1F6-3919-4596-B8D5-E9E77F3F0C8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44E55E5-D297-4289-AEC6-8B309E882FC2}"/>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7E90C8-589F-4A65-913E-CB823AAB6E6D}"/>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5" name="Footer Placeholder 4">
            <a:extLst>
              <a:ext uri="{FF2B5EF4-FFF2-40B4-BE49-F238E27FC236}">
                <a16:creationId xmlns:a16="http://schemas.microsoft.com/office/drawing/2014/main" id="{276F1FDC-AD42-4222-8A6E-91D13198B5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B154C0-FD3C-40B3-938B-31D0A672124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430992"/>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8D8CE-D309-4067-9319-2EDFBC378B8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5585FB7-8000-4535-8D4C-EDD6C9367CEC}"/>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498C04D-A80B-464F-8BB9-836FA3FF18E0}"/>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4A7E3BE-8A00-45AD-B26E-6AC09FCCC933}"/>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6" name="Footer Placeholder 5">
            <a:extLst>
              <a:ext uri="{FF2B5EF4-FFF2-40B4-BE49-F238E27FC236}">
                <a16:creationId xmlns:a16="http://schemas.microsoft.com/office/drawing/2014/main" id="{588E3DFF-5116-487F-83A9-FEB2265CE2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6BA50C-96CC-47BC-A063-DABF3A183BD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0047228"/>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A2446-AB3A-4117-A85A-DCE9E76929F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6A0346-37BF-4DD2-98FD-D3039B784669}"/>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A85174-4683-4757-97A8-644443BB215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094620-3772-49DB-AB59-1BA8BE78A90C}"/>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2DFC29-FFB8-4A66-8DD1-F79C3B51A19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1059C7-AC38-4807-A479-C59A32753067}"/>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8" name="Footer Placeholder 7">
            <a:extLst>
              <a:ext uri="{FF2B5EF4-FFF2-40B4-BE49-F238E27FC236}">
                <a16:creationId xmlns:a16="http://schemas.microsoft.com/office/drawing/2014/main" id="{7AA966C2-ECDE-4003-8B17-58FF9AB1EC7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813214D-A22D-45AB-BC25-3D145CB55BB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2371475"/>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5D4BF-7048-44A7-8BE3-2FB1FBE9F58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F2E4FC7-DE31-4188-BAAE-B50F6F7F21CC}"/>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4" name="Footer Placeholder 3">
            <a:extLst>
              <a:ext uri="{FF2B5EF4-FFF2-40B4-BE49-F238E27FC236}">
                <a16:creationId xmlns:a16="http://schemas.microsoft.com/office/drawing/2014/main" id="{2D7C3530-83B1-4D97-8FF6-D5FBBE35780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04EF22-1C51-48FF-9D1B-C2CBBFC9535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343602"/>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BF0DA-A12E-4189-967E-D2DED6C9F679}"/>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3" name="Footer Placeholder 2">
            <a:extLst>
              <a:ext uri="{FF2B5EF4-FFF2-40B4-BE49-F238E27FC236}">
                <a16:creationId xmlns:a16="http://schemas.microsoft.com/office/drawing/2014/main" id="{E75C0713-BDC1-4174-A834-5E9E182DBD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473D9D4-C863-41EE-8F9D-9F058C8D10F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8561120"/>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E273-03E7-48A3-96B4-842193A03D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45F1183-7759-420F-86C1-03245E1F085E}"/>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72DDC82-1EED-45ED-8241-B46BC925A339}"/>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4968D7-1829-4B5A-9085-1778C0ADDBCE}"/>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6" name="Footer Placeholder 5">
            <a:extLst>
              <a:ext uri="{FF2B5EF4-FFF2-40B4-BE49-F238E27FC236}">
                <a16:creationId xmlns:a16="http://schemas.microsoft.com/office/drawing/2014/main" id="{311D3BE7-E4DA-49F4-BB34-18EC570E4E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B4CA33-D063-44E0-8160-119760FE75B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7086436"/>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1365-FEF1-4E92-826F-5FDB805BE0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46F267-FFB9-4B63-9BAD-1D7D96ED8D19}"/>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IN"/>
          </a:p>
        </p:txBody>
      </p:sp>
      <p:sp>
        <p:nvSpPr>
          <p:cNvPr id="4" name="Text Placeholder 3">
            <a:extLst>
              <a:ext uri="{FF2B5EF4-FFF2-40B4-BE49-F238E27FC236}">
                <a16:creationId xmlns:a16="http://schemas.microsoft.com/office/drawing/2014/main" id="{01D272EF-6587-4590-8C3D-25A3AE2DFB0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918E2B-F4D4-4302-A690-6ED8E3E0B381}"/>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6" name="Footer Placeholder 5">
            <a:extLst>
              <a:ext uri="{FF2B5EF4-FFF2-40B4-BE49-F238E27FC236}">
                <a16:creationId xmlns:a16="http://schemas.microsoft.com/office/drawing/2014/main" id="{30BB1FB6-380A-4A05-969F-1E18FA01FB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0C5315-DC10-4208-BCDC-F4DAC5C222A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9372511"/>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6CB24-BD38-4CE1-A211-2B7231A72D8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C892A3-3E5A-4734-9329-36EDA25A5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61ADB5-8596-472E-A09E-1AF37AF71799}"/>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5" name="Footer Placeholder 4">
            <a:extLst>
              <a:ext uri="{FF2B5EF4-FFF2-40B4-BE49-F238E27FC236}">
                <a16:creationId xmlns:a16="http://schemas.microsoft.com/office/drawing/2014/main" id="{9557631A-6532-47D2-A1DA-40DBA522B0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798F8B-1F52-43EC-9528-44B348624B9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2205119"/>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A59460-563A-4296-A029-322A84C0375D}"/>
              </a:ext>
            </a:extLst>
          </p:cNvPr>
          <p:cNvSpPr>
            <a:spLocks noGrp="1"/>
          </p:cNvSpPr>
          <p:nvPr>
            <p:ph type="title" orient="vert"/>
          </p:nvPr>
        </p:nvSpPr>
        <p:spPr>
          <a:xfrm>
            <a:off x="8724901" y="365126"/>
            <a:ext cx="2628900" cy="5811839"/>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1ACBC74-2AAF-4B2A-99B6-B9D752286435}"/>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56CEA8-A595-4B62-9C93-ED4E8CB2B64C}"/>
              </a:ext>
            </a:extLst>
          </p:cNvPr>
          <p:cNvSpPr>
            <a:spLocks noGrp="1"/>
          </p:cNvSpPr>
          <p:nvPr>
            <p:ph type="dt" sz="half" idx="10"/>
          </p:nvPr>
        </p:nvSpPr>
        <p:spPr/>
        <p:txBody>
          <a:bodyPr/>
          <a:lstStyle/>
          <a:p>
            <a:fld id="{B61BEF0D-F0BB-DE4B-95CE-6DB70DBA9567}" type="datetimeFigureOut">
              <a:rPr lang="en-US" smtClean="0"/>
              <a:pPr/>
              <a:t>9/8/2025</a:t>
            </a:fld>
            <a:endParaRPr lang="en-US" dirty="0"/>
          </a:p>
        </p:txBody>
      </p:sp>
      <p:sp>
        <p:nvSpPr>
          <p:cNvPr id="5" name="Footer Placeholder 4">
            <a:extLst>
              <a:ext uri="{FF2B5EF4-FFF2-40B4-BE49-F238E27FC236}">
                <a16:creationId xmlns:a16="http://schemas.microsoft.com/office/drawing/2014/main" id="{A46AC7FE-FCAC-4866-9A5D-DFBD77594C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452767-4266-4CBD-88F3-7B7C40D442E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6479671"/>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984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466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08622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02536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0124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06669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958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5484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3222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114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33342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0926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5741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71578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32866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76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68453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52959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93707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6119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26238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52335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26830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92846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68864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5214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59750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20856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59969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84389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08650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11496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45743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51129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82878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3702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39152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7543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0776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4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21238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48230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0209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05522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1575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02228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21643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64353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39034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3086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5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84700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898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5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92619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26357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05850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51321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37890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29214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34015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5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17679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6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048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89897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6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6761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613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66" Type="http://schemas.openxmlformats.org/officeDocument/2006/relationships/slideLayout" Target="../slideLayouts/slideLayout77.xml"/><Relationship Id="rId74" Type="http://schemas.openxmlformats.org/officeDocument/2006/relationships/slideLayout" Target="../slideLayouts/slideLayout85.xml"/><Relationship Id="rId5" Type="http://schemas.openxmlformats.org/officeDocument/2006/relationships/slideLayout" Target="../slideLayouts/slideLayout16.xml"/><Relationship Id="rId61" Type="http://schemas.openxmlformats.org/officeDocument/2006/relationships/slideLayout" Target="../slideLayouts/slideLayout72.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71"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282AAE-652A-4BCE-9345-10B27C744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31A240F-AEB4-4011-AC8F-BFF3184F4B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F51A3F-49CF-477E-945B-E967DE027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CF9F9-768D-4656-9E81-1EE4F2363E45}" type="datetimeFigureOut">
              <a:rPr lang="en-IN" smtClean="0"/>
              <a:t>09-09-2025</a:t>
            </a:fld>
            <a:endParaRPr lang="en-IN"/>
          </a:p>
        </p:txBody>
      </p:sp>
      <p:sp>
        <p:nvSpPr>
          <p:cNvPr id="5" name="Footer Placeholder 4">
            <a:extLst>
              <a:ext uri="{FF2B5EF4-FFF2-40B4-BE49-F238E27FC236}">
                <a16:creationId xmlns:a16="http://schemas.microsoft.com/office/drawing/2014/main" id="{85897D0F-D091-4556-94CD-F7326ED234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F617943-0612-4E48-94E3-9B623A2852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41FEE-FD0C-4E5B-A025-14D9BB732E03}" type="slidenum">
              <a:rPr lang="en-IN" smtClean="0"/>
              <a:t>‹#›</a:t>
            </a:fld>
            <a:endParaRPr lang="en-IN"/>
          </a:p>
        </p:txBody>
      </p:sp>
    </p:spTree>
    <p:extLst>
      <p:ext uri="{BB962C8B-B14F-4D97-AF65-F5344CB8AC3E}">
        <p14:creationId xmlns:p14="http://schemas.microsoft.com/office/powerpoint/2010/main" val="58873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41440F-0892-4F1F-8346-C769BC86FE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60A79FF-21F4-4EC7-B9EB-96A31648237C}"/>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FFA2ED0-E992-4F44-A21F-A25152BCC49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9/8/2025</a:t>
            </a:fld>
            <a:endParaRPr lang="en-US" dirty="0"/>
          </a:p>
        </p:txBody>
      </p:sp>
      <p:sp>
        <p:nvSpPr>
          <p:cNvPr id="5" name="Footer Placeholder 4">
            <a:extLst>
              <a:ext uri="{FF2B5EF4-FFF2-40B4-BE49-F238E27FC236}">
                <a16:creationId xmlns:a16="http://schemas.microsoft.com/office/drawing/2014/main" id="{FEA057CE-66C0-4DF8-A926-30DA842FA67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E9F14F0-175C-4814-A569-6D1E01FB28B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23865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Lst>
  <p:hf sldNum="0"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3.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3.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3.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3.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4.png"/><Relationship Id="rId1" Type="http://schemas.openxmlformats.org/officeDocument/2006/relationships/slideLayout" Target="../slideLayouts/slideLayout23.xml"/><Relationship Id="rId6" Type="http://schemas.openxmlformats.org/officeDocument/2006/relationships/image" Target="../media/image46.png"/><Relationship Id="rId5" Type="http://schemas.openxmlformats.org/officeDocument/2006/relationships/customXml" Target="../ink/ink2.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117" Type="http://schemas.openxmlformats.org/officeDocument/2006/relationships/image" Target="../media/image261.png"/><Relationship Id="rId63" Type="http://schemas.openxmlformats.org/officeDocument/2006/relationships/image" Target="../media/image234.png"/><Relationship Id="rId68" Type="http://schemas.openxmlformats.org/officeDocument/2006/relationships/customXml" Target="../ink/ink9.xml"/><Relationship Id="rId84" Type="http://schemas.openxmlformats.org/officeDocument/2006/relationships/customXml" Target="../ink/ink17.xml"/><Relationship Id="rId89" Type="http://schemas.openxmlformats.org/officeDocument/2006/relationships/image" Target="../media/image247.png"/><Relationship Id="rId112" Type="http://schemas.openxmlformats.org/officeDocument/2006/relationships/customXml" Target="../ink/ink31.xml"/><Relationship Id="rId133" Type="http://schemas.openxmlformats.org/officeDocument/2006/relationships/image" Target="../media/image269.png"/><Relationship Id="rId138" Type="http://schemas.openxmlformats.org/officeDocument/2006/relationships/image" Target="../media/image271.png"/><Relationship Id="rId154" Type="http://schemas.openxmlformats.org/officeDocument/2006/relationships/image" Target="../media/image279.png"/><Relationship Id="rId159" Type="http://schemas.openxmlformats.org/officeDocument/2006/relationships/customXml" Target="../ink/ink55.xml"/><Relationship Id="rId175" Type="http://schemas.openxmlformats.org/officeDocument/2006/relationships/customXml" Target="../ink/ink63.xml"/><Relationship Id="rId170" Type="http://schemas.openxmlformats.org/officeDocument/2006/relationships/image" Target="../media/image287.png"/><Relationship Id="rId107" Type="http://schemas.openxmlformats.org/officeDocument/2006/relationships/image" Target="../media/image256.png"/><Relationship Id="rId58" Type="http://schemas.openxmlformats.org/officeDocument/2006/relationships/customXml" Target="../ink/ink4.xml"/><Relationship Id="rId74" Type="http://schemas.openxmlformats.org/officeDocument/2006/relationships/customXml" Target="../ink/ink12.xml"/><Relationship Id="rId79" Type="http://schemas.openxmlformats.org/officeDocument/2006/relationships/image" Target="../media/image242.png"/><Relationship Id="rId102" Type="http://schemas.openxmlformats.org/officeDocument/2006/relationships/customXml" Target="../ink/ink26.xml"/><Relationship Id="rId123" Type="http://schemas.openxmlformats.org/officeDocument/2006/relationships/image" Target="../media/image264.png"/><Relationship Id="rId128" Type="http://schemas.openxmlformats.org/officeDocument/2006/relationships/customXml" Target="../ink/ink39.xml"/><Relationship Id="rId144" Type="http://schemas.openxmlformats.org/officeDocument/2006/relationships/image" Target="../media/image274.png"/><Relationship Id="rId149" Type="http://schemas.openxmlformats.org/officeDocument/2006/relationships/customXml" Target="../ink/ink50.xml"/><Relationship Id="rId90" Type="http://schemas.openxmlformats.org/officeDocument/2006/relationships/customXml" Target="../ink/ink20.xml"/><Relationship Id="rId95" Type="http://schemas.openxmlformats.org/officeDocument/2006/relationships/image" Target="../media/image250.png"/><Relationship Id="rId160" Type="http://schemas.openxmlformats.org/officeDocument/2006/relationships/image" Target="../media/image282.png"/><Relationship Id="rId165" Type="http://schemas.openxmlformats.org/officeDocument/2006/relationships/customXml" Target="../ink/ink58.xml"/><Relationship Id="rId64" Type="http://schemas.openxmlformats.org/officeDocument/2006/relationships/customXml" Target="../ink/ink7.xml"/><Relationship Id="rId69" Type="http://schemas.openxmlformats.org/officeDocument/2006/relationships/image" Target="../media/image237.png"/><Relationship Id="rId113" Type="http://schemas.openxmlformats.org/officeDocument/2006/relationships/image" Target="../media/image259.png"/><Relationship Id="rId118" Type="http://schemas.openxmlformats.org/officeDocument/2006/relationships/customXml" Target="../ink/ink34.xml"/><Relationship Id="rId134" Type="http://schemas.openxmlformats.org/officeDocument/2006/relationships/customXml" Target="../ink/ink42.xml"/><Relationship Id="rId139" Type="http://schemas.openxmlformats.org/officeDocument/2006/relationships/customXml" Target="../ink/ink45.xml"/><Relationship Id="rId80" Type="http://schemas.openxmlformats.org/officeDocument/2006/relationships/customXml" Target="../ink/ink15.xml"/><Relationship Id="rId85" Type="http://schemas.openxmlformats.org/officeDocument/2006/relationships/image" Target="../media/image245.png"/><Relationship Id="rId150" Type="http://schemas.openxmlformats.org/officeDocument/2006/relationships/image" Target="../media/image277.png"/><Relationship Id="rId155" Type="http://schemas.openxmlformats.org/officeDocument/2006/relationships/customXml" Target="../ink/ink53.xml"/><Relationship Id="rId171" Type="http://schemas.openxmlformats.org/officeDocument/2006/relationships/customXml" Target="../ink/ink61.xml"/><Relationship Id="rId176" Type="http://schemas.openxmlformats.org/officeDocument/2006/relationships/image" Target="../media/image290.png"/><Relationship Id="rId59" Type="http://schemas.openxmlformats.org/officeDocument/2006/relationships/image" Target="../media/image232.png"/><Relationship Id="rId103" Type="http://schemas.openxmlformats.org/officeDocument/2006/relationships/image" Target="../media/image254.png"/><Relationship Id="rId108" Type="http://schemas.openxmlformats.org/officeDocument/2006/relationships/customXml" Target="../ink/ink29.xml"/><Relationship Id="rId124" Type="http://schemas.openxmlformats.org/officeDocument/2006/relationships/customXml" Target="../ink/ink37.xml"/><Relationship Id="rId129" Type="http://schemas.openxmlformats.org/officeDocument/2006/relationships/image" Target="../media/image267.png"/><Relationship Id="rId70" Type="http://schemas.openxmlformats.org/officeDocument/2006/relationships/customXml" Target="../ink/ink10.xml"/><Relationship Id="rId75" Type="http://schemas.openxmlformats.org/officeDocument/2006/relationships/image" Target="../media/image240.png"/><Relationship Id="rId91" Type="http://schemas.openxmlformats.org/officeDocument/2006/relationships/image" Target="../media/image248.png"/><Relationship Id="rId96" Type="http://schemas.openxmlformats.org/officeDocument/2006/relationships/customXml" Target="../ink/ink23.xml"/><Relationship Id="rId140" Type="http://schemas.openxmlformats.org/officeDocument/2006/relationships/image" Target="../media/image272.png"/><Relationship Id="rId145" Type="http://schemas.openxmlformats.org/officeDocument/2006/relationships/customXml" Target="../ink/ink48.xml"/><Relationship Id="rId161" Type="http://schemas.openxmlformats.org/officeDocument/2006/relationships/customXml" Target="../ink/ink56.xml"/><Relationship Id="rId166" Type="http://schemas.openxmlformats.org/officeDocument/2006/relationships/image" Target="../media/image285.png"/><Relationship Id="rId1" Type="http://schemas.openxmlformats.org/officeDocument/2006/relationships/slideLayout" Target="../slideLayouts/slideLayout23.xml"/><Relationship Id="rId114" Type="http://schemas.openxmlformats.org/officeDocument/2006/relationships/customXml" Target="../ink/ink32.xml"/><Relationship Id="rId119" Type="http://schemas.openxmlformats.org/officeDocument/2006/relationships/image" Target="../media/image49.png"/><Relationship Id="rId23" Type="http://schemas.openxmlformats.org/officeDocument/2006/relationships/image" Target="../media/image200.png"/><Relationship Id="rId60" Type="http://schemas.openxmlformats.org/officeDocument/2006/relationships/customXml" Target="../ink/ink5.xml"/><Relationship Id="rId65" Type="http://schemas.openxmlformats.org/officeDocument/2006/relationships/image" Target="../media/image235.png"/><Relationship Id="rId81" Type="http://schemas.openxmlformats.org/officeDocument/2006/relationships/image" Target="../media/image243.png"/><Relationship Id="rId86" Type="http://schemas.openxmlformats.org/officeDocument/2006/relationships/customXml" Target="../ink/ink18.xml"/><Relationship Id="rId130" Type="http://schemas.openxmlformats.org/officeDocument/2006/relationships/customXml" Target="../ink/ink40.xml"/><Relationship Id="rId135" Type="http://schemas.openxmlformats.org/officeDocument/2006/relationships/customXml" Target="../ink/ink43.xml"/><Relationship Id="rId151" Type="http://schemas.openxmlformats.org/officeDocument/2006/relationships/customXml" Target="../ink/ink51.xml"/><Relationship Id="rId156" Type="http://schemas.openxmlformats.org/officeDocument/2006/relationships/image" Target="../media/image280.png"/><Relationship Id="rId177" Type="http://schemas.openxmlformats.org/officeDocument/2006/relationships/customXml" Target="../ink/ink64.xml"/><Relationship Id="rId172" Type="http://schemas.openxmlformats.org/officeDocument/2006/relationships/image" Target="../media/image288.png"/><Relationship Id="rId109" Type="http://schemas.openxmlformats.org/officeDocument/2006/relationships/image" Target="../media/image257.png"/><Relationship Id="rId76" Type="http://schemas.openxmlformats.org/officeDocument/2006/relationships/customXml" Target="../ink/ink13.xml"/><Relationship Id="rId97" Type="http://schemas.openxmlformats.org/officeDocument/2006/relationships/image" Target="../media/image251.png"/><Relationship Id="rId104" Type="http://schemas.openxmlformats.org/officeDocument/2006/relationships/customXml" Target="../ink/ink27.xml"/><Relationship Id="rId120" Type="http://schemas.openxmlformats.org/officeDocument/2006/relationships/customXml" Target="../ink/ink35.xml"/><Relationship Id="rId125" Type="http://schemas.openxmlformats.org/officeDocument/2006/relationships/image" Target="../media/image265.png"/><Relationship Id="rId141" Type="http://schemas.openxmlformats.org/officeDocument/2006/relationships/customXml" Target="../ink/ink46.xml"/><Relationship Id="rId146" Type="http://schemas.openxmlformats.org/officeDocument/2006/relationships/image" Target="../media/image275.png"/><Relationship Id="rId167" Type="http://schemas.openxmlformats.org/officeDocument/2006/relationships/customXml" Target="../ink/ink59.xml"/><Relationship Id="rId71" Type="http://schemas.openxmlformats.org/officeDocument/2006/relationships/image" Target="../media/image238.png"/><Relationship Id="rId92" Type="http://schemas.openxmlformats.org/officeDocument/2006/relationships/customXml" Target="../ink/ink21.xml"/><Relationship Id="rId162" Type="http://schemas.openxmlformats.org/officeDocument/2006/relationships/image" Target="../media/image283.png"/><Relationship Id="rId2" Type="http://schemas.openxmlformats.org/officeDocument/2006/relationships/image" Target="../media/image47.png"/><Relationship Id="rId66" Type="http://schemas.openxmlformats.org/officeDocument/2006/relationships/customXml" Target="../ink/ink8.xml"/><Relationship Id="rId87" Type="http://schemas.openxmlformats.org/officeDocument/2006/relationships/image" Target="../media/image246.png"/><Relationship Id="rId110" Type="http://schemas.openxmlformats.org/officeDocument/2006/relationships/customXml" Target="../ink/ink30.xml"/><Relationship Id="rId115" Type="http://schemas.openxmlformats.org/officeDocument/2006/relationships/image" Target="../media/image260.png"/><Relationship Id="rId131" Type="http://schemas.openxmlformats.org/officeDocument/2006/relationships/image" Target="../media/image268.png"/><Relationship Id="rId136" Type="http://schemas.openxmlformats.org/officeDocument/2006/relationships/image" Target="../media/image270.png"/><Relationship Id="rId157" Type="http://schemas.openxmlformats.org/officeDocument/2006/relationships/customXml" Target="../ink/ink54.xml"/><Relationship Id="rId178" Type="http://schemas.openxmlformats.org/officeDocument/2006/relationships/image" Target="../media/image291.png"/><Relationship Id="rId61" Type="http://schemas.openxmlformats.org/officeDocument/2006/relationships/image" Target="../media/image233.png"/><Relationship Id="rId82" Type="http://schemas.openxmlformats.org/officeDocument/2006/relationships/customXml" Target="../ink/ink16.xml"/><Relationship Id="rId152" Type="http://schemas.openxmlformats.org/officeDocument/2006/relationships/image" Target="../media/image278.png"/><Relationship Id="rId173" Type="http://schemas.openxmlformats.org/officeDocument/2006/relationships/customXml" Target="../ink/ink62.xml"/><Relationship Id="rId77" Type="http://schemas.openxmlformats.org/officeDocument/2006/relationships/image" Target="../media/image241.png"/><Relationship Id="rId100" Type="http://schemas.openxmlformats.org/officeDocument/2006/relationships/customXml" Target="../ink/ink25.xml"/><Relationship Id="rId105" Type="http://schemas.openxmlformats.org/officeDocument/2006/relationships/image" Target="../media/image255.png"/><Relationship Id="rId126" Type="http://schemas.openxmlformats.org/officeDocument/2006/relationships/customXml" Target="../ink/ink38.xml"/><Relationship Id="rId147" Type="http://schemas.openxmlformats.org/officeDocument/2006/relationships/customXml" Target="../ink/ink49.xml"/><Relationship Id="rId168" Type="http://schemas.openxmlformats.org/officeDocument/2006/relationships/image" Target="../media/image286.png"/><Relationship Id="rId72" Type="http://schemas.openxmlformats.org/officeDocument/2006/relationships/customXml" Target="../ink/ink11.xml"/><Relationship Id="rId93" Type="http://schemas.openxmlformats.org/officeDocument/2006/relationships/image" Target="../media/image249.png"/><Relationship Id="rId98" Type="http://schemas.openxmlformats.org/officeDocument/2006/relationships/customXml" Target="../ink/ink24.xml"/><Relationship Id="rId121" Type="http://schemas.openxmlformats.org/officeDocument/2006/relationships/image" Target="../media/image263.png"/><Relationship Id="rId142" Type="http://schemas.openxmlformats.org/officeDocument/2006/relationships/image" Target="../media/image273.png"/><Relationship Id="rId163" Type="http://schemas.openxmlformats.org/officeDocument/2006/relationships/customXml" Target="../ink/ink57.xml"/><Relationship Id="rId3" Type="http://schemas.openxmlformats.org/officeDocument/2006/relationships/image" Target="../media/image48.png"/><Relationship Id="rId67" Type="http://schemas.openxmlformats.org/officeDocument/2006/relationships/image" Target="../media/image236.png"/><Relationship Id="rId116" Type="http://schemas.openxmlformats.org/officeDocument/2006/relationships/customXml" Target="../ink/ink33.xml"/><Relationship Id="rId137" Type="http://schemas.openxmlformats.org/officeDocument/2006/relationships/customXml" Target="../ink/ink44.xml"/><Relationship Id="rId158" Type="http://schemas.openxmlformats.org/officeDocument/2006/relationships/image" Target="../media/image281.png"/><Relationship Id="rId62" Type="http://schemas.openxmlformats.org/officeDocument/2006/relationships/customXml" Target="../ink/ink6.xml"/><Relationship Id="rId83" Type="http://schemas.openxmlformats.org/officeDocument/2006/relationships/image" Target="../media/image244.png"/><Relationship Id="rId88" Type="http://schemas.openxmlformats.org/officeDocument/2006/relationships/customXml" Target="../ink/ink19.xml"/><Relationship Id="rId111" Type="http://schemas.openxmlformats.org/officeDocument/2006/relationships/image" Target="../media/image258.png"/><Relationship Id="rId132" Type="http://schemas.openxmlformats.org/officeDocument/2006/relationships/customXml" Target="../ink/ink41.xml"/><Relationship Id="rId153" Type="http://schemas.openxmlformats.org/officeDocument/2006/relationships/customXml" Target="../ink/ink52.xml"/><Relationship Id="rId174" Type="http://schemas.openxmlformats.org/officeDocument/2006/relationships/image" Target="../media/image289.png"/><Relationship Id="rId179" Type="http://schemas.openxmlformats.org/officeDocument/2006/relationships/customXml" Target="../ink/ink65.xml"/><Relationship Id="rId57" Type="http://schemas.openxmlformats.org/officeDocument/2006/relationships/image" Target="../media/image231.png"/><Relationship Id="rId106" Type="http://schemas.openxmlformats.org/officeDocument/2006/relationships/customXml" Target="../ink/ink28.xml"/><Relationship Id="rId127" Type="http://schemas.openxmlformats.org/officeDocument/2006/relationships/image" Target="../media/image266.png"/><Relationship Id="rId73" Type="http://schemas.openxmlformats.org/officeDocument/2006/relationships/image" Target="../media/image239.png"/><Relationship Id="rId78" Type="http://schemas.openxmlformats.org/officeDocument/2006/relationships/customXml" Target="../ink/ink14.xml"/><Relationship Id="rId94" Type="http://schemas.openxmlformats.org/officeDocument/2006/relationships/customXml" Target="../ink/ink22.xml"/><Relationship Id="rId99" Type="http://schemas.openxmlformats.org/officeDocument/2006/relationships/image" Target="../media/image252.png"/><Relationship Id="rId101" Type="http://schemas.openxmlformats.org/officeDocument/2006/relationships/image" Target="../media/image253.png"/><Relationship Id="rId122" Type="http://schemas.openxmlformats.org/officeDocument/2006/relationships/customXml" Target="../ink/ink36.xml"/><Relationship Id="rId143" Type="http://schemas.openxmlformats.org/officeDocument/2006/relationships/customXml" Target="../ink/ink47.xml"/><Relationship Id="rId148" Type="http://schemas.openxmlformats.org/officeDocument/2006/relationships/image" Target="../media/image276.png"/><Relationship Id="rId164" Type="http://schemas.openxmlformats.org/officeDocument/2006/relationships/image" Target="../media/image284.png"/><Relationship Id="rId169" Type="http://schemas.openxmlformats.org/officeDocument/2006/relationships/customXml" Target="../ink/ink60.xml"/><Relationship Id="rId4" Type="http://schemas.openxmlformats.org/officeDocument/2006/relationships/customXml" Target="../ink/ink3.xml"/><Relationship Id="rId180"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6" Type="http://schemas.openxmlformats.org/officeDocument/2006/relationships/customXml" Target="../ink/ink78.xml"/><Relationship Id="rId117" Type="http://schemas.openxmlformats.org/officeDocument/2006/relationships/image" Target="../media/image386.png"/><Relationship Id="rId21" Type="http://schemas.openxmlformats.org/officeDocument/2006/relationships/image" Target="../media/image338.png"/><Relationship Id="rId42" Type="http://schemas.openxmlformats.org/officeDocument/2006/relationships/customXml" Target="../ink/ink86.xml"/><Relationship Id="rId47" Type="http://schemas.openxmlformats.org/officeDocument/2006/relationships/image" Target="../media/image351.png"/><Relationship Id="rId63" Type="http://schemas.openxmlformats.org/officeDocument/2006/relationships/image" Target="../media/image359.png"/><Relationship Id="rId68" Type="http://schemas.openxmlformats.org/officeDocument/2006/relationships/customXml" Target="../ink/ink99.xml"/><Relationship Id="rId84" Type="http://schemas.openxmlformats.org/officeDocument/2006/relationships/customXml" Target="../ink/ink107.xml"/><Relationship Id="rId89" Type="http://schemas.openxmlformats.org/officeDocument/2006/relationships/image" Target="../media/image372.png"/><Relationship Id="rId112" Type="http://schemas.openxmlformats.org/officeDocument/2006/relationships/customXml" Target="../ink/ink121.xml"/><Relationship Id="rId16" Type="http://schemas.openxmlformats.org/officeDocument/2006/relationships/customXml" Target="../ink/ink73.xml"/><Relationship Id="rId107" Type="http://schemas.openxmlformats.org/officeDocument/2006/relationships/image" Target="../media/image381.png"/><Relationship Id="rId11" Type="http://schemas.openxmlformats.org/officeDocument/2006/relationships/image" Target="../media/image333.png"/><Relationship Id="rId32" Type="http://schemas.openxmlformats.org/officeDocument/2006/relationships/customXml" Target="../ink/ink81.xml"/><Relationship Id="rId37" Type="http://schemas.openxmlformats.org/officeDocument/2006/relationships/image" Target="../media/image346.png"/><Relationship Id="rId53" Type="http://schemas.openxmlformats.org/officeDocument/2006/relationships/image" Target="../media/image354.png"/><Relationship Id="rId58" Type="http://schemas.openxmlformats.org/officeDocument/2006/relationships/customXml" Target="../ink/ink94.xml"/><Relationship Id="rId74" Type="http://schemas.openxmlformats.org/officeDocument/2006/relationships/customXml" Target="../ink/ink102.xml"/><Relationship Id="rId79" Type="http://schemas.openxmlformats.org/officeDocument/2006/relationships/image" Target="../media/image367.png"/><Relationship Id="rId102" Type="http://schemas.openxmlformats.org/officeDocument/2006/relationships/customXml" Target="../ink/ink116.xml"/><Relationship Id="rId5" Type="http://schemas.openxmlformats.org/officeDocument/2006/relationships/image" Target="../media/image330.png"/><Relationship Id="rId90" Type="http://schemas.openxmlformats.org/officeDocument/2006/relationships/customXml" Target="../ink/ink110.xml"/><Relationship Id="rId95" Type="http://schemas.openxmlformats.org/officeDocument/2006/relationships/image" Target="../media/image375.png"/><Relationship Id="rId22" Type="http://schemas.openxmlformats.org/officeDocument/2006/relationships/customXml" Target="../ink/ink76.xml"/><Relationship Id="rId27" Type="http://schemas.openxmlformats.org/officeDocument/2006/relationships/image" Target="../media/image341.png"/><Relationship Id="rId43" Type="http://schemas.openxmlformats.org/officeDocument/2006/relationships/image" Target="../media/image349.png"/><Relationship Id="rId48" Type="http://schemas.openxmlformats.org/officeDocument/2006/relationships/customXml" Target="../ink/ink89.xml"/><Relationship Id="rId64" Type="http://schemas.openxmlformats.org/officeDocument/2006/relationships/customXml" Target="../ink/ink97.xml"/><Relationship Id="rId69" Type="http://schemas.openxmlformats.org/officeDocument/2006/relationships/image" Target="../media/image362.png"/><Relationship Id="rId113" Type="http://schemas.openxmlformats.org/officeDocument/2006/relationships/image" Target="../media/image384.png"/><Relationship Id="rId80" Type="http://schemas.openxmlformats.org/officeDocument/2006/relationships/customXml" Target="../ink/ink105.xml"/><Relationship Id="rId85" Type="http://schemas.openxmlformats.org/officeDocument/2006/relationships/image" Target="../media/image370.png"/><Relationship Id="rId12" Type="http://schemas.openxmlformats.org/officeDocument/2006/relationships/customXml" Target="../ink/ink71.xml"/><Relationship Id="rId17" Type="http://schemas.openxmlformats.org/officeDocument/2006/relationships/image" Target="../media/image336.png"/><Relationship Id="rId33" Type="http://schemas.openxmlformats.org/officeDocument/2006/relationships/image" Target="../media/image344.png"/><Relationship Id="rId38" Type="http://schemas.openxmlformats.org/officeDocument/2006/relationships/customXml" Target="../ink/ink84.xml"/><Relationship Id="rId59" Type="http://schemas.openxmlformats.org/officeDocument/2006/relationships/image" Target="../media/image357.png"/><Relationship Id="rId103" Type="http://schemas.openxmlformats.org/officeDocument/2006/relationships/image" Target="../media/image379.png"/><Relationship Id="rId108" Type="http://schemas.openxmlformats.org/officeDocument/2006/relationships/customXml" Target="../ink/ink119.xml"/><Relationship Id="rId54" Type="http://schemas.openxmlformats.org/officeDocument/2006/relationships/customXml" Target="../ink/ink92.xml"/><Relationship Id="rId70" Type="http://schemas.openxmlformats.org/officeDocument/2006/relationships/customXml" Target="../ink/ink100.xml"/><Relationship Id="rId75" Type="http://schemas.openxmlformats.org/officeDocument/2006/relationships/image" Target="../media/image365.png"/><Relationship Id="rId91" Type="http://schemas.openxmlformats.org/officeDocument/2006/relationships/image" Target="../media/image373.png"/><Relationship Id="rId96" Type="http://schemas.openxmlformats.org/officeDocument/2006/relationships/customXml" Target="../ink/ink113.xml"/><Relationship Id="rId1" Type="http://schemas.openxmlformats.org/officeDocument/2006/relationships/slideLayout" Target="../slideLayouts/slideLayout23.xml"/><Relationship Id="rId6" Type="http://schemas.openxmlformats.org/officeDocument/2006/relationships/customXml" Target="../ink/ink68.xml"/><Relationship Id="rId23" Type="http://schemas.openxmlformats.org/officeDocument/2006/relationships/image" Target="../media/image339.png"/><Relationship Id="rId28" Type="http://schemas.openxmlformats.org/officeDocument/2006/relationships/customXml" Target="../ink/ink79.xml"/><Relationship Id="rId49" Type="http://schemas.openxmlformats.org/officeDocument/2006/relationships/image" Target="../media/image352.png"/><Relationship Id="rId114" Type="http://schemas.openxmlformats.org/officeDocument/2006/relationships/customXml" Target="../ink/ink122.xml"/><Relationship Id="rId10" Type="http://schemas.openxmlformats.org/officeDocument/2006/relationships/customXml" Target="../ink/ink70.xml"/><Relationship Id="rId31" Type="http://schemas.openxmlformats.org/officeDocument/2006/relationships/image" Target="../media/image343.png"/><Relationship Id="rId44" Type="http://schemas.openxmlformats.org/officeDocument/2006/relationships/customXml" Target="../ink/ink87.xml"/><Relationship Id="rId52" Type="http://schemas.openxmlformats.org/officeDocument/2006/relationships/customXml" Target="../ink/ink91.xml"/><Relationship Id="rId60" Type="http://schemas.openxmlformats.org/officeDocument/2006/relationships/customXml" Target="../ink/ink95.xml"/><Relationship Id="rId65" Type="http://schemas.openxmlformats.org/officeDocument/2006/relationships/image" Target="../media/image360.png"/><Relationship Id="rId73" Type="http://schemas.openxmlformats.org/officeDocument/2006/relationships/image" Target="../media/image364.png"/><Relationship Id="rId78" Type="http://schemas.openxmlformats.org/officeDocument/2006/relationships/customXml" Target="../ink/ink104.xml"/><Relationship Id="rId81" Type="http://schemas.openxmlformats.org/officeDocument/2006/relationships/image" Target="../media/image368.png"/><Relationship Id="rId86" Type="http://schemas.openxmlformats.org/officeDocument/2006/relationships/customXml" Target="../ink/ink108.xml"/><Relationship Id="rId94" Type="http://schemas.openxmlformats.org/officeDocument/2006/relationships/customXml" Target="../ink/ink112.xml"/><Relationship Id="rId99" Type="http://schemas.openxmlformats.org/officeDocument/2006/relationships/image" Target="../media/image377.png"/><Relationship Id="rId101" Type="http://schemas.openxmlformats.org/officeDocument/2006/relationships/image" Target="../media/image378.png"/><Relationship Id="rId4" Type="http://schemas.openxmlformats.org/officeDocument/2006/relationships/customXml" Target="../ink/ink67.xml"/><Relationship Id="rId9" Type="http://schemas.openxmlformats.org/officeDocument/2006/relationships/image" Target="../media/image332.png"/><Relationship Id="rId13" Type="http://schemas.openxmlformats.org/officeDocument/2006/relationships/image" Target="../media/image334.png"/><Relationship Id="rId18" Type="http://schemas.openxmlformats.org/officeDocument/2006/relationships/customXml" Target="../ink/ink74.xml"/><Relationship Id="rId39" Type="http://schemas.openxmlformats.org/officeDocument/2006/relationships/image" Target="../media/image347.png"/><Relationship Id="rId109" Type="http://schemas.openxmlformats.org/officeDocument/2006/relationships/image" Target="../media/image382.png"/><Relationship Id="rId34" Type="http://schemas.openxmlformats.org/officeDocument/2006/relationships/customXml" Target="../ink/ink82.xml"/><Relationship Id="rId50" Type="http://schemas.openxmlformats.org/officeDocument/2006/relationships/customXml" Target="../ink/ink90.xml"/><Relationship Id="rId55" Type="http://schemas.openxmlformats.org/officeDocument/2006/relationships/image" Target="../media/image355.png"/><Relationship Id="rId76" Type="http://schemas.openxmlformats.org/officeDocument/2006/relationships/customXml" Target="../ink/ink103.xml"/><Relationship Id="rId97" Type="http://schemas.openxmlformats.org/officeDocument/2006/relationships/image" Target="../media/image376.png"/><Relationship Id="rId104" Type="http://schemas.openxmlformats.org/officeDocument/2006/relationships/customXml" Target="../ink/ink117.xml"/><Relationship Id="rId7" Type="http://schemas.openxmlformats.org/officeDocument/2006/relationships/image" Target="../media/image331.png"/><Relationship Id="rId71" Type="http://schemas.openxmlformats.org/officeDocument/2006/relationships/image" Target="../media/image363.png"/><Relationship Id="rId92" Type="http://schemas.openxmlformats.org/officeDocument/2006/relationships/customXml" Target="../ink/ink111.xml"/><Relationship Id="rId2" Type="http://schemas.openxmlformats.org/officeDocument/2006/relationships/customXml" Target="../ink/ink66.xml"/><Relationship Id="rId29" Type="http://schemas.openxmlformats.org/officeDocument/2006/relationships/image" Target="../media/image342.png"/><Relationship Id="rId24" Type="http://schemas.openxmlformats.org/officeDocument/2006/relationships/customXml" Target="../ink/ink77.xml"/><Relationship Id="rId40" Type="http://schemas.openxmlformats.org/officeDocument/2006/relationships/customXml" Target="../ink/ink85.xml"/><Relationship Id="rId45" Type="http://schemas.openxmlformats.org/officeDocument/2006/relationships/image" Target="../media/image350.png"/><Relationship Id="rId66" Type="http://schemas.openxmlformats.org/officeDocument/2006/relationships/customXml" Target="../ink/ink98.xml"/><Relationship Id="rId87" Type="http://schemas.openxmlformats.org/officeDocument/2006/relationships/image" Target="../media/image371.png"/><Relationship Id="rId110" Type="http://schemas.openxmlformats.org/officeDocument/2006/relationships/customXml" Target="../ink/ink120.xml"/><Relationship Id="rId115" Type="http://schemas.openxmlformats.org/officeDocument/2006/relationships/image" Target="../media/image385.png"/><Relationship Id="rId61" Type="http://schemas.openxmlformats.org/officeDocument/2006/relationships/image" Target="../media/image358.png"/><Relationship Id="rId82" Type="http://schemas.openxmlformats.org/officeDocument/2006/relationships/customXml" Target="../ink/ink106.xml"/><Relationship Id="rId19" Type="http://schemas.openxmlformats.org/officeDocument/2006/relationships/image" Target="../media/image337.png"/><Relationship Id="rId14" Type="http://schemas.openxmlformats.org/officeDocument/2006/relationships/customXml" Target="../ink/ink72.xml"/><Relationship Id="rId30" Type="http://schemas.openxmlformats.org/officeDocument/2006/relationships/customXml" Target="../ink/ink80.xml"/><Relationship Id="rId35" Type="http://schemas.openxmlformats.org/officeDocument/2006/relationships/image" Target="../media/image345.png"/><Relationship Id="rId56" Type="http://schemas.openxmlformats.org/officeDocument/2006/relationships/customXml" Target="../ink/ink93.xml"/><Relationship Id="rId77" Type="http://schemas.openxmlformats.org/officeDocument/2006/relationships/image" Target="../media/image366.png"/><Relationship Id="rId100" Type="http://schemas.openxmlformats.org/officeDocument/2006/relationships/customXml" Target="../ink/ink115.xml"/><Relationship Id="rId105" Type="http://schemas.openxmlformats.org/officeDocument/2006/relationships/image" Target="../media/image380.png"/><Relationship Id="rId8" Type="http://schemas.openxmlformats.org/officeDocument/2006/relationships/customXml" Target="../ink/ink69.xml"/><Relationship Id="rId51" Type="http://schemas.openxmlformats.org/officeDocument/2006/relationships/image" Target="../media/image353.png"/><Relationship Id="rId72" Type="http://schemas.openxmlformats.org/officeDocument/2006/relationships/customXml" Target="../ink/ink101.xml"/><Relationship Id="rId93" Type="http://schemas.openxmlformats.org/officeDocument/2006/relationships/image" Target="../media/image374.png"/><Relationship Id="rId98" Type="http://schemas.openxmlformats.org/officeDocument/2006/relationships/customXml" Target="../ink/ink114.xml"/><Relationship Id="rId3" Type="http://schemas.openxmlformats.org/officeDocument/2006/relationships/image" Target="../media/image53.png"/><Relationship Id="rId25" Type="http://schemas.openxmlformats.org/officeDocument/2006/relationships/image" Target="../media/image340.png"/><Relationship Id="rId46" Type="http://schemas.openxmlformats.org/officeDocument/2006/relationships/customXml" Target="../ink/ink88.xml"/><Relationship Id="rId67" Type="http://schemas.openxmlformats.org/officeDocument/2006/relationships/image" Target="../media/image361.png"/><Relationship Id="rId116" Type="http://schemas.openxmlformats.org/officeDocument/2006/relationships/customXml" Target="../ink/ink123.xml"/><Relationship Id="rId20" Type="http://schemas.openxmlformats.org/officeDocument/2006/relationships/customXml" Target="../ink/ink75.xml"/><Relationship Id="rId41" Type="http://schemas.openxmlformats.org/officeDocument/2006/relationships/image" Target="../media/image348.png"/><Relationship Id="rId62" Type="http://schemas.openxmlformats.org/officeDocument/2006/relationships/customXml" Target="../ink/ink96.xml"/><Relationship Id="rId83" Type="http://schemas.openxmlformats.org/officeDocument/2006/relationships/image" Target="../media/image369.png"/><Relationship Id="rId88" Type="http://schemas.openxmlformats.org/officeDocument/2006/relationships/customXml" Target="../ink/ink109.xml"/><Relationship Id="rId111" Type="http://schemas.openxmlformats.org/officeDocument/2006/relationships/image" Target="../media/image383.png"/><Relationship Id="rId15" Type="http://schemas.openxmlformats.org/officeDocument/2006/relationships/image" Target="../media/image335.png"/><Relationship Id="rId36" Type="http://schemas.openxmlformats.org/officeDocument/2006/relationships/customXml" Target="../ink/ink83.xml"/><Relationship Id="rId57" Type="http://schemas.openxmlformats.org/officeDocument/2006/relationships/image" Target="../media/image356.png"/><Relationship Id="rId106" Type="http://schemas.openxmlformats.org/officeDocument/2006/relationships/customXml" Target="../ink/ink118.xml"/></Relationships>
</file>

<file path=ppt/slides/_rels/slide26.xml.rels><?xml version="1.0" encoding="UTF-8" standalone="yes"?>
<Relationships xmlns="http://schemas.openxmlformats.org/package/2006/relationships"><Relationship Id="rId13" Type="http://schemas.openxmlformats.org/officeDocument/2006/relationships/customXml" Target="../ink/ink128.xml"/><Relationship Id="rId18" Type="http://schemas.openxmlformats.org/officeDocument/2006/relationships/image" Target="../media/image396.png"/><Relationship Id="rId26" Type="http://schemas.openxmlformats.org/officeDocument/2006/relationships/image" Target="../media/image400.png"/><Relationship Id="rId3" Type="http://schemas.openxmlformats.org/officeDocument/2006/relationships/image" Target="../media/image55.png"/><Relationship Id="rId21" Type="http://schemas.openxmlformats.org/officeDocument/2006/relationships/customXml" Target="../ink/ink132.xml"/><Relationship Id="rId34" Type="http://schemas.openxmlformats.org/officeDocument/2006/relationships/image" Target="../media/image61.png"/><Relationship Id="rId7" Type="http://schemas.openxmlformats.org/officeDocument/2006/relationships/customXml" Target="../ink/ink125.xml"/><Relationship Id="rId12" Type="http://schemas.openxmlformats.org/officeDocument/2006/relationships/image" Target="../media/image393.png"/><Relationship Id="rId17" Type="http://schemas.openxmlformats.org/officeDocument/2006/relationships/customXml" Target="../ink/ink130.xml"/><Relationship Id="rId25" Type="http://schemas.openxmlformats.org/officeDocument/2006/relationships/customXml" Target="../ink/ink134.xml"/><Relationship Id="rId33" Type="http://schemas.openxmlformats.org/officeDocument/2006/relationships/customXml" Target="../ink/ink138.xml"/><Relationship Id="rId2" Type="http://schemas.openxmlformats.org/officeDocument/2006/relationships/image" Target="../media/image54.png"/><Relationship Id="rId16" Type="http://schemas.openxmlformats.org/officeDocument/2006/relationships/image" Target="../media/image58.png"/><Relationship Id="rId20" Type="http://schemas.openxmlformats.org/officeDocument/2006/relationships/image" Target="../media/image397.png"/><Relationship Id="rId29" Type="http://schemas.openxmlformats.org/officeDocument/2006/relationships/customXml" Target="../ink/ink136.xml"/><Relationship Id="rId1" Type="http://schemas.openxmlformats.org/officeDocument/2006/relationships/slideLayout" Target="../slideLayouts/slideLayout23.xml"/><Relationship Id="rId6" Type="http://schemas.openxmlformats.org/officeDocument/2006/relationships/image" Target="../media/image57.png"/><Relationship Id="rId11" Type="http://schemas.openxmlformats.org/officeDocument/2006/relationships/customXml" Target="../ink/ink127.xml"/><Relationship Id="rId24" Type="http://schemas.openxmlformats.org/officeDocument/2006/relationships/image" Target="../media/image399.png"/><Relationship Id="rId32" Type="http://schemas.openxmlformats.org/officeDocument/2006/relationships/image" Target="../media/image60.png"/><Relationship Id="rId5" Type="http://schemas.openxmlformats.org/officeDocument/2006/relationships/customXml" Target="../ink/ink124.xml"/><Relationship Id="rId15" Type="http://schemas.openxmlformats.org/officeDocument/2006/relationships/customXml" Target="../ink/ink129.xml"/><Relationship Id="rId23" Type="http://schemas.openxmlformats.org/officeDocument/2006/relationships/customXml" Target="../ink/ink133.xml"/><Relationship Id="rId28" Type="http://schemas.openxmlformats.org/officeDocument/2006/relationships/image" Target="../media/image401.png"/><Relationship Id="rId10" Type="http://schemas.openxmlformats.org/officeDocument/2006/relationships/image" Target="../media/image392.png"/><Relationship Id="rId19" Type="http://schemas.openxmlformats.org/officeDocument/2006/relationships/customXml" Target="../ink/ink131.xml"/><Relationship Id="rId31" Type="http://schemas.openxmlformats.org/officeDocument/2006/relationships/customXml" Target="../ink/ink137.xml"/><Relationship Id="rId4" Type="http://schemas.openxmlformats.org/officeDocument/2006/relationships/image" Target="../media/image56.png"/><Relationship Id="rId9" Type="http://schemas.openxmlformats.org/officeDocument/2006/relationships/customXml" Target="../ink/ink126.xml"/><Relationship Id="rId14" Type="http://schemas.openxmlformats.org/officeDocument/2006/relationships/image" Target="../media/image394.png"/><Relationship Id="rId22" Type="http://schemas.openxmlformats.org/officeDocument/2006/relationships/image" Target="../media/image398.png"/><Relationship Id="rId27" Type="http://schemas.openxmlformats.org/officeDocument/2006/relationships/customXml" Target="../ink/ink135.xml"/><Relationship Id="rId30" Type="http://schemas.openxmlformats.org/officeDocument/2006/relationships/image" Target="../media/image59.png"/><Relationship Id="rId8" Type="http://schemas.openxmlformats.org/officeDocument/2006/relationships/image" Target="../media/image391.png"/></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customXml" Target="../ink/ink139.xml"/><Relationship Id="rId7" Type="http://schemas.openxmlformats.org/officeDocument/2006/relationships/customXml" Target="../ink/ink141.xml"/><Relationship Id="rId2" Type="http://schemas.openxmlformats.org/officeDocument/2006/relationships/image" Target="../media/image62.png"/><Relationship Id="rId1" Type="http://schemas.openxmlformats.org/officeDocument/2006/relationships/slideLayout" Target="../slideLayouts/slideLayout23.xml"/><Relationship Id="rId6" Type="http://schemas.openxmlformats.org/officeDocument/2006/relationships/image" Target="../media/image407.png"/><Relationship Id="rId5" Type="http://schemas.openxmlformats.org/officeDocument/2006/relationships/customXml" Target="../ink/ink140.xml"/><Relationship Id="rId4" Type="http://schemas.openxmlformats.org/officeDocument/2006/relationships/image" Target="../media/image406.png"/></Relationships>
</file>

<file path=ppt/slides/_rels/slide28.xml.rels><?xml version="1.0" encoding="UTF-8" standalone="yes"?>
<Relationships xmlns="http://schemas.openxmlformats.org/package/2006/relationships"><Relationship Id="rId8" Type="http://schemas.openxmlformats.org/officeDocument/2006/relationships/customXml" Target="../ink/ink142.xml"/><Relationship Id="rId13" Type="http://schemas.openxmlformats.org/officeDocument/2006/relationships/image" Target="../media/image415.png"/><Relationship Id="rId18" Type="http://schemas.openxmlformats.org/officeDocument/2006/relationships/customXml" Target="../ink/ink147.xml"/><Relationship Id="rId3" Type="http://schemas.openxmlformats.org/officeDocument/2006/relationships/image" Target="../media/image65.png"/><Relationship Id="rId7" Type="http://schemas.openxmlformats.org/officeDocument/2006/relationships/image" Target="../media/image64.wmf"/><Relationship Id="rId12" Type="http://schemas.openxmlformats.org/officeDocument/2006/relationships/customXml" Target="../ink/ink144.xml"/><Relationship Id="rId17" Type="http://schemas.openxmlformats.org/officeDocument/2006/relationships/image" Target="../media/image417.png"/><Relationship Id="rId2" Type="http://schemas.openxmlformats.org/officeDocument/2006/relationships/slideLayout" Target="../slideLayouts/slideLayout23.xml"/><Relationship Id="rId16" Type="http://schemas.openxmlformats.org/officeDocument/2006/relationships/customXml" Target="../ink/ink146.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414.png"/><Relationship Id="rId5" Type="http://schemas.openxmlformats.org/officeDocument/2006/relationships/image" Target="../media/image67.png"/><Relationship Id="rId15" Type="http://schemas.openxmlformats.org/officeDocument/2006/relationships/image" Target="../media/image69.png"/><Relationship Id="rId10" Type="http://schemas.openxmlformats.org/officeDocument/2006/relationships/customXml" Target="../ink/ink143.xml"/><Relationship Id="rId19" Type="http://schemas.openxmlformats.org/officeDocument/2006/relationships/image" Target="../media/image418.png"/><Relationship Id="rId4" Type="http://schemas.openxmlformats.org/officeDocument/2006/relationships/image" Target="../media/image66.png"/><Relationship Id="rId9" Type="http://schemas.openxmlformats.org/officeDocument/2006/relationships/image" Target="../media/image68.png"/><Relationship Id="rId14" Type="http://schemas.openxmlformats.org/officeDocument/2006/relationships/customXml" Target="../ink/ink145.xml"/></Relationships>
</file>

<file path=ppt/slides/_rels/slide29.xml.rels><?xml version="1.0" encoding="UTF-8" standalone="yes"?>
<Relationships xmlns="http://schemas.openxmlformats.org/package/2006/relationships"><Relationship Id="rId8" Type="http://schemas.openxmlformats.org/officeDocument/2006/relationships/customXml" Target="../ink/ink149.xml"/><Relationship Id="rId13" Type="http://schemas.openxmlformats.org/officeDocument/2006/relationships/image" Target="../media/image74.png"/><Relationship Id="rId18" Type="http://schemas.openxmlformats.org/officeDocument/2006/relationships/customXml" Target="../ink/ink154.xml"/><Relationship Id="rId26" Type="http://schemas.openxmlformats.org/officeDocument/2006/relationships/customXml" Target="../ink/ink158.xml"/><Relationship Id="rId3" Type="http://schemas.openxmlformats.org/officeDocument/2006/relationships/image" Target="../media/image70.png"/><Relationship Id="rId21" Type="http://schemas.openxmlformats.org/officeDocument/2006/relationships/image" Target="../media/image78.png"/><Relationship Id="rId7" Type="http://schemas.openxmlformats.org/officeDocument/2006/relationships/image" Target="../media/image422.png"/><Relationship Id="rId12" Type="http://schemas.openxmlformats.org/officeDocument/2006/relationships/customXml" Target="../ink/ink151.xml"/><Relationship Id="rId17" Type="http://schemas.openxmlformats.org/officeDocument/2006/relationships/image" Target="../media/image76.png"/><Relationship Id="rId25" Type="http://schemas.openxmlformats.org/officeDocument/2006/relationships/image" Target="../media/image431.png"/><Relationship Id="rId2" Type="http://schemas.openxmlformats.org/officeDocument/2006/relationships/image" Target="../media/image66.png"/><Relationship Id="rId16" Type="http://schemas.openxmlformats.org/officeDocument/2006/relationships/customXml" Target="../ink/ink153.xml"/><Relationship Id="rId20" Type="http://schemas.openxmlformats.org/officeDocument/2006/relationships/customXml" Target="../ink/ink155.xml"/><Relationship Id="rId29" Type="http://schemas.openxmlformats.org/officeDocument/2006/relationships/image" Target="../media/image433.png"/><Relationship Id="rId1" Type="http://schemas.openxmlformats.org/officeDocument/2006/relationships/slideLayout" Target="../slideLayouts/slideLayout23.xml"/><Relationship Id="rId6" Type="http://schemas.openxmlformats.org/officeDocument/2006/relationships/customXml" Target="../ink/ink148.xml"/><Relationship Id="rId11" Type="http://schemas.openxmlformats.org/officeDocument/2006/relationships/image" Target="../media/image73.png"/><Relationship Id="rId24" Type="http://schemas.openxmlformats.org/officeDocument/2006/relationships/customXml" Target="../ink/ink157.xml"/><Relationship Id="rId5" Type="http://schemas.openxmlformats.org/officeDocument/2006/relationships/image" Target="../media/image72.png"/><Relationship Id="rId15" Type="http://schemas.openxmlformats.org/officeDocument/2006/relationships/image" Target="../media/image75.png"/><Relationship Id="rId23" Type="http://schemas.openxmlformats.org/officeDocument/2006/relationships/image" Target="../media/image79.png"/><Relationship Id="rId28" Type="http://schemas.openxmlformats.org/officeDocument/2006/relationships/customXml" Target="../ink/ink159.xml"/><Relationship Id="rId10" Type="http://schemas.openxmlformats.org/officeDocument/2006/relationships/customXml" Target="../ink/ink150.xml"/><Relationship Id="rId19"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423.png"/><Relationship Id="rId14" Type="http://schemas.openxmlformats.org/officeDocument/2006/relationships/customXml" Target="../ink/ink152.xml"/><Relationship Id="rId22" Type="http://schemas.openxmlformats.org/officeDocument/2006/relationships/customXml" Target="../ink/ink156.xml"/><Relationship Id="rId27" Type="http://schemas.openxmlformats.org/officeDocument/2006/relationships/image" Target="../media/image432.png"/></Relationships>
</file>

<file path=ppt/slides/_rels/slide30.xml.rels><?xml version="1.0" encoding="UTF-8" standalone="yes"?>
<Relationships xmlns="http://schemas.openxmlformats.org/package/2006/relationships"><Relationship Id="rId8" Type="http://schemas.openxmlformats.org/officeDocument/2006/relationships/customXml" Target="../ink/ink161.xml"/><Relationship Id="rId13" Type="http://schemas.openxmlformats.org/officeDocument/2006/relationships/image" Target="../media/image86.png"/><Relationship Id="rId18" Type="http://schemas.openxmlformats.org/officeDocument/2006/relationships/customXml" Target="../ink/ink166.xml"/><Relationship Id="rId3" Type="http://schemas.openxmlformats.org/officeDocument/2006/relationships/image" Target="../media/image66.png"/><Relationship Id="rId21" Type="http://schemas.openxmlformats.org/officeDocument/2006/relationships/image" Target="../media/image444.png"/><Relationship Id="rId7" Type="http://schemas.openxmlformats.org/officeDocument/2006/relationships/image" Target="../media/image83.png"/><Relationship Id="rId12" Type="http://schemas.openxmlformats.org/officeDocument/2006/relationships/customXml" Target="../ink/ink163.xml"/><Relationship Id="rId17" Type="http://schemas.openxmlformats.org/officeDocument/2006/relationships/image" Target="../media/image88.png"/><Relationship Id="rId25" Type="http://schemas.openxmlformats.org/officeDocument/2006/relationships/image" Target="../media/image446.png"/><Relationship Id="rId2" Type="http://schemas.openxmlformats.org/officeDocument/2006/relationships/image" Target="../media/image80.png"/><Relationship Id="rId16" Type="http://schemas.openxmlformats.org/officeDocument/2006/relationships/customXml" Target="../ink/ink165.xml"/><Relationship Id="rId20" Type="http://schemas.openxmlformats.org/officeDocument/2006/relationships/customXml" Target="../ink/ink167.xml"/><Relationship Id="rId1" Type="http://schemas.openxmlformats.org/officeDocument/2006/relationships/slideLayout" Target="../slideLayouts/slideLayout23.xml"/><Relationship Id="rId6" Type="http://schemas.openxmlformats.org/officeDocument/2006/relationships/customXml" Target="../ink/ink160.xml"/><Relationship Id="rId11" Type="http://schemas.openxmlformats.org/officeDocument/2006/relationships/image" Target="../media/image85.png"/><Relationship Id="rId24" Type="http://schemas.openxmlformats.org/officeDocument/2006/relationships/customXml" Target="../ink/ink169.xml"/><Relationship Id="rId5" Type="http://schemas.openxmlformats.org/officeDocument/2006/relationships/image" Target="../media/image82.png"/><Relationship Id="rId15" Type="http://schemas.openxmlformats.org/officeDocument/2006/relationships/image" Target="../media/image87.png"/><Relationship Id="rId23" Type="http://schemas.openxmlformats.org/officeDocument/2006/relationships/image" Target="../media/image445.png"/><Relationship Id="rId10" Type="http://schemas.openxmlformats.org/officeDocument/2006/relationships/customXml" Target="../ink/ink162.xml"/><Relationship Id="rId19" Type="http://schemas.openxmlformats.org/officeDocument/2006/relationships/image" Target="../media/image443.png"/><Relationship Id="rId4" Type="http://schemas.openxmlformats.org/officeDocument/2006/relationships/image" Target="../media/image81.png"/><Relationship Id="rId9" Type="http://schemas.openxmlformats.org/officeDocument/2006/relationships/image" Target="../media/image84.png"/><Relationship Id="rId14" Type="http://schemas.openxmlformats.org/officeDocument/2006/relationships/customXml" Target="../ink/ink164.xml"/><Relationship Id="rId22" Type="http://schemas.openxmlformats.org/officeDocument/2006/relationships/customXml" Target="../ink/ink16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C8E6C19-F55E-4D23-BE22-B03A46D15B9E}"/>
              </a:ext>
            </a:extLst>
          </p:cNvPr>
          <p:cNvSpPr>
            <a:spLocks noGrp="1"/>
          </p:cNvSpPr>
          <p:nvPr>
            <p:ph type="ctrTitle"/>
          </p:nvPr>
        </p:nvSpPr>
        <p:spPr>
          <a:xfrm>
            <a:off x="4038600" y="1939159"/>
            <a:ext cx="7644627" cy="2751086"/>
          </a:xfrm>
        </p:spPr>
        <p:txBody>
          <a:bodyPr>
            <a:normAutofit/>
          </a:bodyPr>
          <a:lstStyle/>
          <a:p>
            <a:pPr algn="r"/>
            <a:r>
              <a:rPr lang="en-US"/>
              <a:t>Artificial Intelligence and Machine Learning</a:t>
            </a:r>
            <a:endParaRPr lang="en-IN"/>
          </a:p>
        </p:txBody>
      </p:sp>
      <p:sp>
        <p:nvSpPr>
          <p:cNvPr id="3" name="Subtitle 2">
            <a:extLst>
              <a:ext uri="{FF2B5EF4-FFF2-40B4-BE49-F238E27FC236}">
                <a16:creationId xmlns:a16="http://schemas.microsoft.com/office/drawing/2014/main" id="{FD0F3699-D34B-4090-A3D9-29F9D20E0A1F}"/>
              </a:ext>
            </a:extLst>
          </p:cNvPr>
          <p:cNvSpPr>
            <a:spLocks noGrp="1"/>
          </p:cNvSpPr>
          <p:nvPr>
            <p:ph type="subTitle" idx="1"/>
          </p:nvPr>
        </p:nvSpPr>
        <p:spPr>
          <a:xfrm>
            <a:off x="4038600" y="4782320"/>
            <a:ext cx="7644627" cy="1329443"/>
          </a:xfrm>
        </p:spPr>
        <p:txBody>
          <a:bodyPr>
            <a:normAutofit/>
          </a:bodyPr>
          <a:lstStyle/>
          <a:p>
            <a:pPr algn="r"/>
            <a:r>
              <a:rPr lang="en-US" sz="2200" dirty="0"/>
              <a:t>Module - 3 </a:t>
            </a:r>
          </a:p>
          <a:p>
            <a:pPr algn="r"/>
            <a:endParaRPr lang="en-US" sz="2200" dirty="0"/>
          </a:p>
          <a:p>
            <a:pPr algn="r"/>
            <a:r>
              <a:rPr lang="en-US" sz="2200" dirty="0"/>
              <a:t>Lecture - 3</a:t>
            </a:r>
            <a:endParaRPr lang="en-IN" sz="2200" dirty="0"/>
          </a:p>
        </p:txBody>
      </p:sp>
    </p:spTree>
    <p:extLst>
      <p:ext uri="{BB962C8B-B14F-4D97-AF65-F5344CB8AC3E}">
        <p14:creationId xmlns:p14="http://schemas.microsoft.com/office/powerpoint/2010/main" val="631721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93B1B-C419-4EC8-A8EB-96B934C550B2}"/>
              </a:ext>
            </a:extLst>
          </p:cNvPr>
          <p:cNvSpPr>
            <a:spLocks noGrp="1"/>
          </p:cNvSpPr>
          <p:nvPr>
            <p:ph type="title"/>
          </p:nvPr>
        </p:nvSpPr>
        <p:spPr>
          <a:xfrm>
            <a:off x="143339" y="93009"/>
            <a:ext cx="9098227" cy="700188"/>
          </a:xfrm>
        </p:spPr>
        <p:txBody>
          <a:bodyPr>
            <a:normAutofit/>
          </a:bodyPr>
          <a:lstStyle/>
          <a:p>
            <a:r>
              <a:rPr lang="en-US" b="1" dirty="0">
                <a:latin typeface="Times New Roman" panose="02020603050405020304" pitchFamily="18" charset="0"/>
                <a:cs typeface="Times New Roman" panose="02020603050405020304" pitchFamily="18" charset="0"/>
              </a:rPr>
              <a:t>Types of Artificial Neural Networks</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AE746A-507F-43C1-9FBD-E95CD8DE9A14}"/>
              </a:ext>
            </a:extLst>
          </p:cNvPr>
          <p:cNvSpPr>
            <a:spLocks noGrp="1"/>
          </p:cNvSpPr>
          <p:nvPr>
            <p:ph idx="1"/>
          </p:nvPr>
        </p:nvSpPr>
        <p:spPr>
          <a:xfrm>
            <a:off x="143339" y="932723"/>
            <a:ext cx="7872875" cy="5832269"/>
          </a:xfrm>
        </p:spPr>
        <p:txBody>
          <a:bodyPr>
            <a:noAutofit/>
          </a:bodyPr>
          <a:lstStyle/>
          <a:p>
            <a:pPr marL="0" indent="0" algn="just" fontAlgn="base">
              <a:buNone/>
            </a:pPr>
            <a:r>
              <a:rPr lang="en-US" sz="2533" dirty="0">
                <a:solidFill>
                  <a:srgbClr val="273239"/>
                </a:solidFill>
                <a:latin typeface="Times New Roman" panose="02020603050405020304" pitchFamily="18" charset="0"/>
                <a:cs typeface="Times New Roman" panose="02020603050405020304" pitchFamily="18" charset="0"/>
              </a:rPr>
              <a:t>Neural networks can be broadly classified into two categories:</a:t>
            </a:r>
          </a:p>
          <a:p>
            <a:pPr algn="just" fontAlgn="base">
              <a:buFont typeface="+mj-lt"/>
              <a:buAutoNum type="arabicPeriod"/>
            </a:pPr>
            <a:r>
              <a:rPr lang="en-US" sz="2533" b="1" u="sng" dirty="0">
                <a:solidFill>
                  <a:srgbClr val="273239"/>
                </a:solidFill>
                <a:latin typeface="Times New Roman" panose="02020603050405020304" pitchFamily="18" charset="0"/>
                <a:cs typeface="Times New Roman" panose="02020603050405020304" pitchFamily="18" charset="0"/>
              </a:rPr>
              <a:t> </a:t>
            </a:r>
            <a:r>
              <a:rPr lang="en-US" sz="2533" b="1" dirty="0">
                <a:solidFill>
                  <a:srgbClr val="273239"/>
                </a:solidFill>
                <a:latin typeface="Times New Roman" panose="02020603050405020304" pitchFamily="18" charset="0"/>
                <a:cs typeface="Times New Roman" panose="02020603050405020304" pitchFamily="18" charset="0"/>
              </a:rPr>
              <a:t>Feedforward Neural Networks (FNN): </a:t>
            </a:r>
            <a:r>
              <a:rPr lang="en-US" sz="2533" dirty="0">
                <a:solidFill>
                  <a:srgbClr val="273239"/>
                </a:solidFill>
                <a:latin typeface="Times New Roman" panose="02020603050405020304" pitchFamily="18" charset="0"/>
                <a:cs typeface="Times New Roman" panose="02020603050405020304" pitchFamily="18" charset="0"/>
              </a:rPr>
              <a:t>These networks have a unidirectional flow of information from input to output, with no cycles or loops. They are typically used for tasks like image classification and regression.</a:t>
            </a:r>
          </a:p>
          <a:p>
            <a:pPr algn="just" fontAlgn="base">
              <a:buFont typeface="+mj-lt"/>
              <a:buAutoNum type="arabicPeriod" startAt="2"/>
            </a:pPr>
            <a:r>
              <a:rPr lang="en-US" sz="2533" b="1" dirty="0">
                <a:solidFill>
                  <a:srgbClr val="273239"/>
                </a:solidFill>
                <a:latin typeface="Times New Roman" panose="02020603050405020304" pitchFamily="18" charset="0"/>
                <a:cs typeface="Times New Roman" panose="02020603050405020304" pitchFamily="18" charset="0"/>
              </a:rPr>
              <a:t>Feedback Neural Networks (RNNs)</a:t>
            </a:r>
            <a:r>
              <a:rPr lang="en-US" sz="2533" dirty="0">
                <a:solidFill>
                  <a:srgbClr val="273239"/>
                </a:solidFill>
                <a:latin typeface="Times New Roman" panose="02020603050405020304" pitchFamily="18" charset="0"/>
                <a:cs typeface="Times New Roman" panose="02020603050405020304" pitchFamily="18" charset="0"/>
              </a:rPr>
              <a:t>: These networks have connections that loop back, allowing information to be fed back into the network. This structure enables them to handle sequential data and temporal dependencies, making them suitable for tasks like time series prediction and language modeling.</a:t>
            </a:r>
          </a:p>
        </p:txBody>
      </p:sp>
      <p:pic>
        <p:nvPicPr>
          <p:cNvPr id="6" name="Picture 5">
            <a:extLst>
              <a:ext uri="{FF2B5EF4-FFF2-40B4-BE49-F238E27FC236}">
                <a16:creationId xmlns:a16="http://schemas.microsoft.com/office/drawing/2014/main" id="{ACC134A6-E9A0-4C6A-AE7A-10DB75A8E22F}"/>
              </a:ext>
            </a:extLst>
          </p:cNvPr>
          <p:cNvPicPr>
            <a:picLocks noChangeAspect="1"/>
          </p:cNvPicPr>
          <p:nvPr/>
        </p:nvPicPr>
        <p:blipFill>
          <a:blip r:embed="rId2"/>
          <a:stretch>
            <a:fillRect/>
          </a:stretch>
        </p:blipFill>
        <p:spPr>
          <a:xfrm>
            <a:off x="8121617" y="1079514"/>
            <a:ext cx="3238500" cy="2044700"/>
          </a:xfrm>
          <a:prstGeom prst="rect">
            <a:avLst/>
          </a:prstGeom>
        </p:spPr>
      </p:pic>
      <p:pic>
        <p:nvPicPr>
          <p:cNvPr id="8" name="Picture 7">
            <a:extLst>
              <a:ext uri="{FF2B5EF4-FFF2-40B4-BE49-F238E27FC236}">
                <a16:creationId xmlns:a16="http://schemas.microsoft.com/office/drawing/2014/main" id="{B7A0C93D-143A-4D99-A4F1-9BA72197B0F0}"/>
              </a:ext>
            </a:extLst>
          </p:cNvPr>
          <p:cNvPicPr>
            <a:picLocks noChangeAspect="1"/>
          </p:cNvPicPr>
          <p:nvPr/>
        </p:nvPicPr>
        <p:blipFill>
          <a:blip r:embed="rId3"/>
          <a:stretch>
            <a:fillRect/>
          </a:stretch>
        </p:blipFill>
        <p:spPr>
          <a:xfrm>
            <a:off x="8496265" y="3236979"/>
            <a:ext cx="2489200" cy="2882900"/>
          </a:xfrm>
          <a:prstGeom prst="rect">
            <a:avLst/>
          </a:prstGeom>
        </p:spPr>
      </p:pic>
      <p:sp>
        <p:nvSpPr>
          <p:cNvPr id="9" name="TextBox 8">
            <a:extLst>
              <a:ext uri="{FF2B5EF4-FFF2-40B4-BE49-F238E27FC236}">
                <a16:creationId xmlns:a16="http://schemas.microsoft.com/office/drawing/2014/main" id="{F0E5A608-D160-42D4-A606-1702191E7E7B}"/>
              </a:ext>
            </a:extLst>
          </p:cNvPr>
          <p:cNvSpPr txBox="1"/>
          <p:nvPr/>
        </p:nvSpPr>
        <p:spPr>
          <a:xfrm>
            <a:off x="8496267" y="3124214"/>
            <a:ext cx="2653247" cy="461665"/>
          </a:xfrm>
          <a:prstGeom prst="rect">
            <a:avLst/>
          </a:prstGeom>
          <a:noFill/>
        </p:spPr>
        <p:txBody>
          <a:bodyPr wrap="square" rtlCol="0">
            <a:spAutoFit/>
          </a:bodyPr>
          <a:lstStyle/>
          <a:p>
            <a:pPr algn="ctr" defTabSz="1219170"/>
            <a:r>
              <a:rPr lang="en-US" sz="2400" dirty="0">
                <a:solidFill>
                  <a:prstClr val="black"/>
                </a:solidFill>
                <a:latin typeface="Times New Roman" panose="02020603050405020304" pitchFamily="18" charset="0"/>
                <a:cs typeface="Times New Roman" panose="02020603050405020304" pitchFamily="18" charset="0"/>
              </a:rPr>
              <a:t>Feedforward NN</a:t>
            </a:r>
            <a:endParaRPr lang="en-IN" sz="2400" dirty="0">
              <a:solidFill>
                <a:prstClr val="black"/>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E108908-7FC2-45AD-9750-E74360EC2AD2}"/>
              </a:ext>
            </a:extLst>
          </p:cNvPr>
          <p:cNvSpPr txBox="1"/>
          <p:nvPr/>
        </p:nvSpPr>
        <p:spPr>
          <a:xfrm>
            <a:off x="8414242" y="6125646"/>
            <a:ext cx="2653247" cy="461665"/>
          </a:xfrm>
          <a:prstGeom prst="rect">
            <a:avLst/>
          </a:prstGeom>
          <a:noFill/>
        </p:spPr>
        <p:txBody>
          <a:bodyPr wrap="square" rtlCol="0">
            <a:spAutoFit/>
          </a:bodyPr>
          <a:lstStyle/>
          <a:p>
            <a:pPr algn="ctr" defTabSz="1219170"/>
            <a:r>
              <a:rPr lang="en-US" sz="2400" dirty="0">
                <a:solidFill>
                  <a:prstClr val="black"/>
                </a:solidFill>
                <a:latin typeface="Times New Roman" panose="02020603050405020304" pitchFamily="18" charset="0"/>
                <a:cs typeface="Times New Roman" panose="02020603050405020304" pitchFamily="18" charset="0"/>
              </a:rPr>
              <a:t>Feedback NN</a:t>
            </a:r>
            <a:endParaRPr lang="en-IN"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7095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en-US" sz="2400">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en-US" sz="2400">
              <a:solidFill>
                <a:prstClr val="white"/>
              </a:solidFill>
              <a:latin typeface="Calibri" panose="020F0502020204030204"/>
            </a:endParaRPr>
          </a:p>
        </p:txBody>
      </p:sp>
      <p:sp>
        <p:nvSpPr>
          <p:cNvPr id="5" name="Subtitle 2"/>
          <p:cNvSpPr txBox="1">
            <a:spLocks/>
          </p:cNvSpPr>
          <p:nvPr/>
        </p:nvSpPr>
        <p:spPr>
          <a:xfrm>
            <a:off x="2555632" y="1441938"/>
            <a:ext cx="7080737" cy="3974124"/>
          </a:xfrm>
          <a:prstGeom prst="rect">
            <a:avLst/>
          </a:prstGeom>
        </p:spPr>
        <p:txBody>
          <a:bodyPr vert="horz" lIns="121920" tIns="60960" rIns="121920" bIns="60960" rtlCol="0" anchor="ct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19170">
              <a:lnSpc>
                <a:spcPct val="90000"/>
              </a:lnSpc>
              <a:spcBef>
                <a:spcPct val="0"/>
              </a:spcBef>
              <a:spcAft>
                <a:spcPts val="800"/>
              </a:spcAft>
              <a:buNone/>
            </a:pPr>
            <a:r>
              <a:rPr lang="en-US" sz="5467" b="1" dirty="0">
                <a:solidFill>
                  <a:prstClr val="black">
                    <a:lumMod val="95000"/>
                    <a:lumOff val="5000"/>
                  </a:prstClr>
                </a:solidFill>
                <a:latin typeface="Times New Roman" panose="02020603050405020304" pitchFamily="18" charset="0"/>
                <a:cs typeface="Times New Roman" panose="02020603050405020304" pitchFamily="18" charset="0"/>
              </a:rPr>
              <a:t> </a:t>
            </a:r>
          </a:p>
          <a:p>
            <a:pPr marL="0" indent="0" algn="ctr" defTabSz="1219170">
              <a:lnSpc>
                <a:spcPct val="90000"/>
              </a:lnSpc>
              <a:spcBef>
                <a:spcPct val="0"/>
              </a:spcBef>
              <a:spcAft>
                <a:spcPts val="800"/>
              </a:spcAft>
              <a:buNone/>
            </a:pPr>
            <a:endParaRPr lang="en-US" sz="5467" b="1" dirty="0">
              <a:solidFill>
                <a:prstClr val="black">
                  <a:lumMod val="95000"/>
                  <a:lumOff val="5000"/>
                </a:prstClr>
              </a:solidFill>
              <a:latin typeface="Times New Roman" panose="02020603050405020304" pitchFamily="18" charset="0"/>
              <a:cs typeface="Times New Roman" panose="02020603050405020304" pitchFamily="18" charset="0"/>
            </a:endParaRPr>
          </a:p>
          <a:p>
            <a:pPr marL="0" indent="0" algn="ctr" defTabSz="1219170">
              <a:lnSpc>
                <a:spcPct val="90000"/>
              </a:lnSpc>
              <a:spcBef>
                <a:spcPct val="0"/>
              </a:spcBef>
              <a:spcAft>
                <a:spcPts val="800"/>
              </a:spcAft>
              <a:buNone/>
            </a:pPr>
            <a:r>
              <a:rPr lang="en-US" sz="5467" b="1" dirty="0">
                <a:solidFill>
                  <a:prstClr val="black">
                    <a:lumMod val="95000"/>
                    <a:lumOff val="5000"/>
                  </a:prstClr>
                </a:solidFill>
                <a:latin typeface="Times New Roman" panose="02020603050405020304" pitchFamily="18" charset="0"/>
                <a:cs typeface="Times New Roman" panose="02020603050405020304" pitchFamily="18" charset="0"/>
              </a:rPr>
              <a:t>Feedforward Neural Network</a:t>
            </a:r>
          </a:p>
          <a:p>
            <a:pPr marL="0" indent="0" algn="ctr" defTabSz="1219170">
              <a:lnSpc>
                <a:spcPct val="90000"/>
              </a:lnSpc>
              <a:spcBef>
                <a:spcPct val="0"/>
              </a:spcBef>
              <a:spcAft>
                <a:spcPts val="800"/>
              </a:spcAft>
              <a:buNone/>
            </a:pPr>
            <a:r>
              <a:rPr lang="en-US" sz="5467" b="1" dirty="0">
                <a:solidFill>
                  <a:prstClr val="black">
                    <a:lumMod val="95000"/>
                    <a:lumOff val="5000"/>
                  </a:prstClr>
                </a:solidFill>
                <a:latin typeface="Times New Roman" panose="02020603050405020304" pitchFamily="18" charset="0"/>
                <a:cs typeface="Times New Roman" panose="02020603050405020304" pitchFamily="18" charset="0"/>
              </a:rPr>
              <a:t> </a:t>
            </a:r>
          </a:p>
          <a:p>
            <a:pPr marL="457189" indent="-457189" algn="ctr" defTabSz="1219170">
              <a:lnSpc>
                <a:spcPct val="90000"/>
              </a:lnSpc>
              <a:spcBef>
                <a:spcPct val="0"/>
              </a:spcBef>
              <a:spcAft>
                <a:spcPts val="800"/>
              </a:spcAft>
              <a:buNone/>
            </a:pPr>
            <a:endParaRPr lang="en-US" sz="5467" dirty="0">
              <a:solidFill>
                <a:prstClr val="black">
                  <a:lumMod val="95000"/>
                  <a:lumOff val="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788876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959" name="Rectangle 12595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3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2" name="Title 1"/>
          <p:cNvSpPr>
            <a:spLocks noGrp="1"/>
          </p:cNvSpPr>
          <p:nvPr>
            <p:ph type="title" idx="4294967295"/>
          </p:nvPr>
        </p:nvSpPr>
        <p:spPr>
          <a:xfrm>
            <a:off x="624543" y="529540"/>
            <a:ext cx="4282983" cy="1200361"/>
          </a:xfrm>
          <a:prstGeom prst="rect">
            <a:avLst/>
          </a:prstGeom>
        </p:spPr>
        <p:txBody>
          <a:bodyPr vert="horz" lIns="121920" tIns="60960" rIns="121920" bIns="60960" rtlCol="0" anchor="b">
            <a:normAutofit/>
          </a:bodyPr>
          <a:lstStyle/>
          <a:p>
            <a:pPr defTabSz="1219170"/>
            <a:r>
              <a:rPr lang="en-US" sz="3600" b="1" dirty="0">
                <a:latin typeface="Times New Roman" panose="02020603050405020304" pitchFamily="18" charset="0"/>
                <a:cs typeface="Times New Roman" panose="02020603050405020304" pitchFamily="18" charset="0"/>
              </a:rPr>
              <a:t>Feedforward Neural Network (FNN) </a:t>
            </a:r>
          </a:p>
        </p:txBody>
      </p:sp>
      <p:sp>
        <p:nvSpPr>
          <p:cNvPr id="125961" name="Rectangle 12596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2" y="1944912"/>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10" name="Rectangle 9"/>
          <p:cNvSpPr/>
          <p:nvPr/>
        </p:nvSpPr>
        <p:spPr>
          <a:xfrm>
            <a:off x="67427" y="1892829"/>
            <a:ext cx="5511903" cy="3889704"/>
          </a:xfrm>
          <a:prstGeom prst="rect">
            <a:avLst/>
          </a:prstGeom>
        </p:spPr>
        <p:txBody>
          <a:bodyPr vert="horz" lIns="121920" tIns="60960" rIns="121920" bIns="60960" rtlCol="0" anchor="ctr">
            <a:normAutofit/>
          </a:bodyPr>
          <a:lstStyle/>
          <a:p>
            <a:pPr marL="472006" indent="-304792" algn="just" defTabSz="1219170">
              <a:lnSpc>
                <a:spcPct val="90000"/>
              </a:lnSpc>
              <a:spcAft>
                <a:spcPts val="800"/>
              </a:spcAft>
              <a:buFont typeface="Arial" panose="020B0604020202020204" pitchFamily="34" charset="0"/>
              <a:buChar char="•"/>
            </a:pPr>
            <a:r>
              <a:rPr lang="en-US" sz="2267" dirty="0">
                <a:solidFill>
                  <a:prstClr val="black"/>
                </a:solidFill>
                <a:latin typeface="Times New Roman" panose="02020603050405020304" pitchFamily="18" charset="0"/>
                <a:cs typeface="Times New Roman" panose="02020603050405020304" pitchFamily="18" charset="0"/>
              </a:rPr>
              <a:t>Also called as </a:t>
            </a:r>
            <a:r>
              <a:rPr lang="en-US" sz="2267" b="1" dirty="0">
                <a:solidFill>
                  <a:prstClr val="black"/>
                </a:solidFill>
                <a:latin typeface="Times New Roman" panose="02020603050405020304" pitchFamily="18" charset="0"/>
                <a:cs typeface="Times New Roman" panose="02020603050405020304" pitchFamily="18" charset="0"/>
              </a:rPr>
              <a:t>Multi-layer Perceptron</a:t>
            </a:r>
          </a:p>
          <a:p>
            <a:pPr marL="472006" indent="-304792" algn="just" defTabSz="1219170">
              <a:lnSpc>
                <a:spcPct val="90000"/>
              </a:lnSpc>
              <a:spcAft>
                <a:spcPts val="800"/>
              </a:spcAft>
              <a:buFont typeface="Arial" panose="020B0604020202020204" pitchFamily="34" charset="0"/>
              <a:buChar char="•"/>
            </a:pPr>
            <a:r>
              <a:rPr lang="en-US" sz="2267" dirty="0">
                <a:solidFill>
                  <a:prstClr val="black"/>
                </a:solidFill>
                <a:latin typeface="Times New Roman" panose="02020603050405020304" pitchFamily="18" charset="0"/>
                <a:cs typeface="Times New Roman" panose="02020603050405020304" pitchFamily="18" charset="0"/>
              </a:rPr>
              <a:t> A multilayer perceptron (MLP) is a group of </a:t>
            </a:r>
            <a:r>
              <a:rPr lang="en-US" sz="2267" dirty="0" err="1">
                <a:solidFill>
                  <a:prstClr val="black"/>
                </a:solidFill>
                <a:latin typeface="Times New Roman" panose="02020603050405020304" pitchFamily="18" charset="0"/>
                <a:cs typeface="Times New Roman" panose="02020603050405020304" pitchFamily="18" charset="0"/>
              </a:rPr>
              <a:t>perceptrons</a:t>
            </a:r>
            <a:r>
              <a:rPr lang="en-US" sz="2267" dirty="0">
                <a:solidFill>
                  <a:prstClr val="black"/>
                </a:solidFill>
                <a:latin typeface="Times New Roman" panose="02020603050405020304" pitchFamily="18" charset="0"/>
                <a:cs typeface="Times New Roman" panose="02020603050405020304" pitchFamily="18" charset="0"/>
              </a:rPr>
              <a:t>, organized in multiple layers, that can accurately answer complex questions. </a:t>
            </a:r>
          </a:p>
          <a:p>
            <a:pPr marL="472006" indent="-304792" algn="just" defTabSz="1219170">
              <a:lnSpc>
                <a:spcPct val="90000"/>
              </a:lnSpc>
              <a:spcAft>
                <a:spcPts val="800"/>
              </a:spcAft>
              <a:buFont typeface="Arial" panose="020B0604020202020204" pitchFamily="34" charset="0"/>
              <a:buChar char="•"/>
            </a:pPr>
            <a:r>
              <a:rPr lang="en-US" sz="2267" dirty="0">
                <a:solidFill>
                  <a:prstClr val="black"/>
                </a:solidFill>
                <a:latin typeface="Times New Roman" panose="02020603050405020304" pitchFamily="18" charset="0"/>
                <a:cs typeface="Times New Roman" panose="02020603050405020304" pitchFamily="18" charset="0"/>
              </a:rPr>
              <a:t>In this network, the information moves in only one direction—forward—from the input nodes, through the hidden nodes (if any), and to the output nodes. </a:t>
            </a:r>
          </a:p>
          <a:p>
            <a:pPr marL="472006" indent="-304792" algn="just" defTabSz="1219170">
              <a:lnSpc>
                <a:spcPct val="90000"/>
              </a:lnSpc>
              <a:spcAft>
                <a:spcPts val="800"/>
              </a:spcAft>
              <a:buFont typeface="Arial" panose="020B0604020202020204" pitchFamily="34" charset="0"/>
              <a:buChar char="•"/>
            </a:pPr>
            <a:r>
              <a:rPr lang="en-US" sz="2267" dirty="0">
                <a:solidFill>
                  <a:prstClr val="black"/>
                </a:solidFill>
                <a:latin typeface="Times New Roman" panose="02020603050405020304" pitchFamily="18" charset="0"/>
                <a:cs typeface="Times New Roman" panose="02020603050405020304" pitchFamily="18" charset="0"/>
              </a:rPr>
              <a:t>There are no cycles or loops in the network.</a:t>
            </a:r>
          </a:p>
        </p:txBody>
      </p:sp>
      <p:sp>
        <p:nvSpPr>
          <p:cNvPr id="125963" name="Rectangle 12596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1"/>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125965" name="Rectangle 12596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125967" name="Rectangle 12596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2"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defTabSz="1219170"/>
            <a:endParaRPr lang="en-IN" sz="2400">
              <a:solidFill>
                <a:prstClr val="black"/>
              </a:solidFill>
              <a:latin typeface="Calibri" panose="020F0502020204030204"/>
            </a:endParaRPr>
          </a:p>
        </p:txBody>
      </p:sp>
      <p:sp>
        <p:nvSpPr>
          <p:cNvPr id="119810" name="AutoShape 2" descr="ReLU (Rectified Linear Unit)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defTabSz="1219170"/>
            <a:endParaRPr lang="en-IN" sz="2400">
              <a:solidFill>
                <a:prstClr val="black"/>
              </a:solidFill>
              <a:latin typeface="Calibri" panose="020F0502020204030204"/>
            </a:endParaRPr>
          </a:p>
        </p:txBody>
      </p:sp>
      <p:sp>
        <p:nvSpPr>
          <p:cNvPr id="125954" name="AutoShape 2" descr="Leaky ReLU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defTabSz="1219170"/>
            <a:endParaRPr lang="en-IN" sz="2400">
              <a:solidFill>
                <a:prstClr val="black"/>
              </a:solidFill>
              <a:latin typeface="Calibri" panose="020F0502020204030204"/>
            </a:endParaRPr>
          </a:p>
        </p:txBody>
      </p:sp>
      <p:pic>
        <p:nvPicPr>
          <p:cNvPr id="6" name="Picture 5">
            <a:extLst>
              <a:ext uri="{FF2B5EF4-FFF2-40B4-BE49-F238E27FC236}">
                <a16:creationId xmlns:a16="http://schemas.microsoft.com/office/drawing/2014/main" id="{D4954A7D-6061-412E-A216-A4657FBD4E0E}"/>
              </a:ext>
            </a:extLst>
          </p:cNvPr>
          <p:cNvPicPr>
            <a:picLocks noChangeAspect="1"/>
          </p:cNvPicPr>
          <p:nvPr/>
        </p:nvPicPr>
        <p:blipFill>
          <a:blip r:embed="rId3"/>
          <a:stretch>
            <a:fillRect/>
          </a:stretch>
        </p:blipFill>
        <p:spPr>
          <a:xfrm>
            <a:off x="5893638" y="740702"/>
            <a:ext cx="5673820" cy="5019388"/>
          </a:xfrm>
          <a:prstGeom prst="rect">
            <a:avLst/>
          </a:prstGeom>
        </p:spPr>
      </p:pic>
    </p:spTree>
    <p:extLst>
      <p:ext uri="{BB962C8B-B14F-4D97-AF65-F5344CB8AC3E}">
        <p14:creationId xmlns:p14="http://schemas.microsoft.com/office/powerpoint/2010/main" val="1485554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F859BF-DBF5-48EA-8764-C6949CC52CA7}"/>
              </a:ext>
            </a:extLst>
          </p:cNvPr>
          <p:cNvSpPr>
            <a:spLocks noGrp="1"/>
          </p:cNvSpPr>
          <p:nvPr>
            <p:ph idx="1"/>
          </p:nvPr>
        </p:nvSpPr>
        <p:spPr>
          <a:xfrm>
            <a:off x="143339" y="780191"/>
            <a:ext cx="6720747" cy="5913172"/>
          </a:xfrm>
        </p:spPr>
        <p:txBody>
          <a:bodyPr>
            <a:normAutofit fontScale="25000" lnSpcReduction="20000"/>
          </a:bodyPr>
          <a:lstStyle/>
          <a:p>
            <a:pPr marL="0" indent="0" algn="just">
              <a:lnSpc>
                <a:spcPct val="120000"/>
              </a:lnSpc>
              <a:buNone/>
            </a:pPr>
            <a:r>
              <a:rPr lang="en-US" sz="6933" dirty="0">
                <a:solidFill>
                  <a:srgbClr val="101010"/>
                </a:solidFill>
                <a:latin typeface="Times New Roman" panose="02020603050405020304" pitchFamily="18" charset="0"/>
                <a:cs typeface="Times New Roman" panose="02020603050405020304" pitchFamily="18" charset="0"/>
              </a:rPr>
              <a:t>The architecture of a feedforward neural network consists of three types of layers: the input layer, hidden layers, and the output layer. Each layer is made up of units known as neurons, and the layers are interconnected by weights.</a:t>
            </a:r>
          </a:p>
          <a:p>
            <a:pPr algn="just">
              <a:lnSpc>
                <a:spcPct val="120000"/>
              </a:lnSpc>
              <a:buFont typeface="Arial" panose="020B0604020202020204" pitchFamily="34" charset="0"/>
              <a:buChar char="•"/>
            </a:pPr>
            <a:r>
              <a:rPr lang="en-US" sz="6933" b="1" dirty="0">
                <a:solidFill>
                  <a:srgbClr val="101010"/>
                </a:solidFill>
                <a:latin typeface="Times New Roman" panose="02020603050405020304" pitchFamily="18" charset="0"/>
                <a:cs typeface="Times New Roman" panose="02020603050405020304" pitchFamily="18" charset="0"/>
              </a:rPr>
              <a:t>Input Layer:</a:t>
            </a:r>
            <a:r>
              <a:rPr lang="en-US" sz="6933" dirty="0">
                <a:solidFill>
                  <a:srgbClr val="101010"/>
                </a:solidFill>
                <a:latin typeface="Times New Roman" panose="02020603050405020304" pitchFamily="18" charset="0"/>
                <a:cs typeface="Times New Roman" panose="02020603050405020304" pitchFamily="18" charset="0"/>
              </a:rPr>
              <a:t> This layer consists of neurons that receive inputs and pass them on to the next layer. The number of neurons in the input layer is determined by the dimensions of the input data.</a:t>
            </a:r>
          </a:p>
          <a:p>
            <a:pPr algn="just">
              <a:lnSpc>
                <a:spcPct val="120000"/>
              </a:lnSpc>
              <a:buFont typeface="Arial" panose="020B0604020202020204" pitchFamily="34" charset="0"/>
              <a:buChar char="•"/>
            </a:pPr>
            <a:r>
              <a:rPr lang="en-US" sz="6933" b="1" dirty="0">
                <a:solidFill>
                  <a:srgbClr val="101010"/>
                </a:solidFill>
                <a:latin typeface="Times New Roman" panose="02020603050405020304" pitchFamily="18" charset="0"/>
                <a:cs typeface="Times New Roman" panose="02020603050405020304" pitchFamily="18" charset="0"/>
              </a:rPr>
              <a:t>Hidden Layers:</a:t>
            </a:r>
            <a:r>
              <a:rPr lang="en-US" sz="6933" dirty="0">
                <a:solidFill>
                  <a:srgbClr val="101010"/>
                </a:solidFill>
                <a:latin typeface="Times New Roman" panose="02020603050405020304" pitchFamily="18" charset="0"/>
                <a:cs typeface="Times New Roman" panose="02020603050405020304" pitchFamily="18" charset="0"/>
              </a:rPr>
              <a:t> These layers are not exposed to the input or output and can be considered as the computational engine of the neural network. Each hidden layer's neurons take the weighted sum of the outputs from the previous layer, apply an activation function, and pass the result to the next layer. The network can have zero or more hidden layers.</a:t>
            </a:r>
          </a:p>
          <a:p>
            <a:pPr algn="just">
              <a:lnSpc>
                <a:spcPct val="120000"/>
              </a:lnSpc>
              <a:buFont typeface="Arial" panose="020B0604020202020204" pitchFamily="34" charset="0"/>
              <a:buChar char="•"/>
            </a:pPr>
            <a:r>
              <a:rPr lang="en-US" sz="6933" b="1" dirty="0">
                <a:solidFill>
                  <a:srgbClr val="101010"/>
                </a:solidFill>
                <a:latin typeface="Times New Roman" panose="02020603050405020304" pitchFamily="18" charset="0"/>
                <a:cs typeface="Times New Roman" panose="02020603050405020304" pitchFamily="18" charset="0"/>
              </a:rPr>
              <a:t>Output Layer:</a:t>
            </a:r>
            <a:r>
              <a:rPr lang="en-US" sz="6933" dirty="0">
                <a:solidFill>
                  <a:srgbClr val="101010"/>
                </a:solidFill>
                <a:latin typeface="Times New Roman" panose="02020603050405020304" pitchFamily="18" charset="0"/>
                <a:cs typeface="Times New Roman" panose="02020603050405020304" pitchFamily="18" charset="0"/>
              </a:rPr>
              <a:t> The final layer that produces the output for the given inputs. The number of neurons in the output layer depends on the number of possible outputs the network is designed to produce.</a:t>
            </a:r>
          </a:p>
          <a:p>
            <a:pPr marL="0" indent="0" algn="just">
              <a:lnSpc>
                <a:spcPct val="120000"/>
              </a:lnSpc>
              <a:buNone/>
            </a:pPr>
            <a:r>
              <a:rPr lang="en-US" sz="6933" dirty="0">
                <a:solidFill>
                  <a:srgbClr val="101010"/>
                </a:solidFill>
                <a:latin typeface="Times New Roman" panose="02020603050405020304" pitchFamily="18" charset="0"/>
                <a:cs typeface="Times New Roman" panose="02020603050405020304" pitchFamily="18" charset="0"/>
              </a:rPr>
              <a:t>Each neuron in one layer is connected to every neuron in the next layer, making this a fully connected network. The strength of the connection between neurons is represented by weights, and learning in a neural network involves updating these weights based on the error of the output.</a:t>
            </a:r>
          </a:p>
          <a:p>
            <a:pPr algn="just"/>
            <a:endParaRPr lang="en-IN" dirty="0"/>
          </a:p>
        </p:txBody>
      </p:sp>
      <p:sp>
        <p:nvSpPr>
          <p:cNvPr id="3" name="TextBox 2">
            <a:extLst>
              <a:ext uri="{FF2B5EF4-FFF2-40B4-BE49-F238E27FC236}">
                <a16:creationId xmlns:a16="http://schemas.microsoft.com/office/drawing/2014/main" id="{E194D323-2F38-45E3-AA5C-6E8499E5AE1D}"/>
              </a:ext>
            </a:extLst>
          </p:cNvPr>
          <p:cNvSpPr txBox="1"/>
          <p:nvPr/>
        </p:nvSpPr>
        <p:spPr>
          <a:xfrm>
            <a:off x="143339" y="118918"/>
            <a:ext cx="5952661" cy="584775"/>
          </a:xfrm>
          <a:prstGeom prst="rect">
            <a:avLst/>
          </a:prstGeom>
          <a:noFill/>
        </p:spPr>
        <p:txBody>
          <a:bodyPr wrap="square" rtlCol="0">
            <a:spAutoFit/>
          </a:bodyPr>
          <a:lstStyle/>
          <a:p>
            <a:pPr defTabSz="1219170"/>
            <a:r>
              <a:rPr lang="en-US" sz="3200" b="1" dirty="0">
                <a:solidFill>
                  <a:srgbClr val="FF0000"/>
                </a:solidFill>
                <a:latin typeface="Times New Roman" panose="02020603050405020304" pitchFamily="18" charset="0"/>
                <a:cs typeface="Times New Roman" panose="02020603050405020304" pitchFamily="18" charset="0"/>
              </a:rPr>
              <a:t>Architecture of FNN</a:t>
            </a:r>
            <a:endParaRPr lang="en-IN" sz="3200" b="1" dirty="0">
              <a:solidFill>
                <a:srgbClr val="FF0000"/>
              </a:solidFill>
              <a:latin typeface="Times New Roman" panose="02020603050405020304" pitchFamily="18" charset="0"/>
              <a:cs typeface="Times New Roman" panose="02020603050405020304" pitchFamily="18" charset="0"/>
            </a:endParaRPr>
          </a:p>
        </p:txBody>
      </p:sp>
      <p:pic>
        <p:nvPicPr>
          <p:cNvPr id="13314" name="Picture 2" descr="Deep Learning: Feed Forward Neural Networks (FFNNs) | by Mohammed  Terry-Jack | Medium">
            <a:extLst>
              <a:ext uri="{FF2B5EF4-FFF2-40B4-BE49-F238E27FC236}">
                <a16:creationId xmlns:a16="http://schemas.microsoft.com/office/drawing/2014/main" id="{44585630-C528-4448-8F37-5A8776427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3877" y="164637"/>
            <a:ext cx="5064785" cy="37291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ic1.png">
            <a:extLst>
              <a:ext uri="{FF2B5EF4-FFF2-40B4-BE49-F238E27FC236}">
                <a16:creationId xmlns:a16="http://schemas.microsoft.com/office/drawing/2014/main" id="{354EB0E1-238D-427F-AB74-1A40CFD3F863}"/>
              </a:ext>
            </a:extLst>
          </p:cNvPr>
          <p:cNvPicPr>
            <a:picLocks noChangeAspect="1"/>
          </p:cNvPicPr>
          <p:nvPr/>
        </p:nvPicPr>
        <p:blipFill>
          <a:blip r:embed="rId3"/>
          <a:stretch>
            <a:fillRect/>
          </a:stretch>
        </p:blipFill>
        <p:spPr>
          <a:xfrm>
            <a:off x="6960097" y="4282077"/>
            <a:ext cx="4956537" cy="2222537"/>
          </a:xfrm>
          <a:prstGeom prst="rect">
            <a:avLst/>
          </a:prstGeom>
        </p:spPr>
      </p:pic>
      <p:sp>
        <p:nvSpPr>
          <p:cNvPr id="5" name="TextBox 4">
            <a:extLst>
              <a:ext uri="{FF2B5EF4-FFF2-40B4-BE49-F238E27FC236}">
                <a16:creationId xmlns:a16="http://schemas.microsoft.com/office/drawing/2014/main" id="{C4588887-2928-4030-85E4-3FBC6E7CEF92}"/>
              </a:ext>
            </a:extLst>
          </p:cNvPr>
          <p:cNvSpPr txBox="1"/>
          <p:nvPr/>
        </p:nvSpPr>
        <p:spPr>
          <a:xfrm flipH="1">
            <a:off x="8112224" y="6376075"/>
            <a:ext cx="3168352" cy="420564"/>
          </a:xfrm>
          <a:prstGeom prst="rect">
            <a:avLst/>
          </a:prstGeom>
          <a:noFill/>
        </p:spPr>
        <p:txBody>
          <a:bodyPr wrap="square" rtlCol="0">
            <a:spAutoFit/>
          </a:bodyPr>
          <a:lstStyle/>
          <a:p>
            <a:pPr algn="ctr" defTabSz="1219170"/>
            <a:r>
              <a:rPr lang="en-US" sz="2133" dirty="0">
                <a:solidFill>
                  <a:prstClr val="black"/>
                </a:solidFill>
                <a:latin typeface="Times New Roman" panose="02020603050405020304" pitchFamily="18" charset="0"/>
                <a:cs typeface="Times New Roman" panose="02020603050405020304" pitchFamily="18" charset="0"/>
              </a:rPr>
              <a:t>Perceptron Model</a:t>
            </a:r>
            <a:endParaRPr lang="en-IN" sz="2133" dirty="0">
              <a:solidFill>
                <a:prstClr val="black"/>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3E3507E-89D4-4783-B5DE-F5C748B2AD18}"/>
              </a:ext>
            </a:extLst>
          </p:cNvPr>
          <p:cNvSpPr txBox="1"/>
          <p:nvPr/>
        </p:nvSpPr>
        <p:spPr>
          <a:xfrm flipH="1">
            <a:off x="8074091" y="3830671"/>
            <a:ext cx="3168352" cy="420564"/>
          </a:xfrm>
          <a:prstGeom prst="rect">
            <a:avLst/>
          </a:prstGeom>
          <a:noFill/>
        </p:spPr>
        <p:txBody>
          <a:bodyPr wrap="square" rtlCol="0">
            <a:spAutoFit/>
          </a:bodyPr>
          <a:lstStyle/>
          <a:p>
            <a:pPr algn="ctr" defTabSz="1219170"/>
            <a:r>
              <a:rPr lang="en-US" sz="2133" dirty="0">
                <a:solidFill>
                  <a:prstClr val="black"/>
                </a:solidFill>
                <a:latin typeface="Times New Roman" panose="02020603050405020304" pitchFamily="18" charset="0"/>
                <a:cs typeface="Times New Roman" panose="02020603050405020304" pitchFamily="18" charset="0"/>
              </a:rPr>
              <a:t>FNN Architecture</a:t>
            </a:r>
            <a:endParaRPr lang="en-IN" sz="2133"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741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339" y="118824"/>
            <a:ext cx="12192000" cy="525867"/>
          </a:xfrm>
          <a:prstGeom prst="rect">
            <a:avLst/>
          </a:prstGeom>
        </p:spPr>
        <p:txBody>
          <a:bodyPr>
            <a:normAutofit fontScale="90000"/>
          </a:bodyPr>
          <a:lstStyle/>
          <a:p>
            <a:r>
              <a:rPr lang="en-US" sz="4267" b="1" dirty="0">
                <a:solidFill>
                  <a:srgbClr val="002060"/>
                </a:solidFill>
                <a:latin typeface="Times New Roman" panose="02020603050405020304" pitchFamily="18" charset="0"/>
                <a:cs typeface="Times New Roman" panose="02020603050405020304" pitchFamily="18" charset="0"/>
              </a:rPr>
              <a:t>Training FNN </a:t>
            </a:r>
          </a:p>
        </p:txBody>
      </p:sp>
      <p:sp>
        <p:nvSpPr>
          <p:cNvPr id="2050" name="AutoShape 2" descr="Sigmoid or logistic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defTabSz="1219170"/>
            <a:endParaRPr lang="en-IN" sz="2400">
              <a:solidFill>
                <a:prstClr val="black"/>
              </a:solidFill>
              <a:latin typeface="Calibri" panose="020F0502020204030204"/>
            </a:endParaRPr>
          </a:p>
        </p:txBody>
      </p:sp>
      <p:sp>
        <p:nvSpPr>
          <p:cNvPr id="119810" name="AutoShape 2" descr="ReLU (Rectified Linear Unit)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defTabSz="1219170"/>
            <a:endParaRPr lang="en-IN" sz="2400">
              <a:solidFill>
                <a:prstClr val="black"/>
              </a:solidFill>
              <a:latin typeface="Calibri" panose="020F0502020204030204"/>
            </a:endParaRPr>
          </a:p>
        </p:txBody>
      </p:sp>
      <p:sp>
        <p:nvSpPr>
          <p:cNvPr id="125954" name="AutoShape 2" descr="Leaky ReLU activation function"/>
          <p:cNvSpPr>
            <a:spLocks noChangeAspect="1" noChangeArrowheads="1"/>
          </p:cNvSpPr>
          <p:nvPr/>
        </p:nvSpPr>
        <p:spPr bwMode="auto">
          <a:xfrm>
            <a:off x="207433" y="-192617"/>
            <a:ext cx="406400" cy="406401"/>
          </a:xfrm>
          <a:prstGeom prst="rect">
            <a:avLst/>
          </a:prstGeom>
          <a:noFill/>
        </p:spPr>
        <p:txBody>
          <a:bodyPr vert="horz" wrap="square" lIns="121920" tIns="60960" rIns="121920" bIns="60960" numCol="1" anchor="t" anchorCtr="0" compatLnSpc="1">
            <a:prstTxWarp prst="textNoShape">
              <a:avLst/>
            </a:prstTxWarp>
          </a:bodyPr>
          <a:lstStyle/>
          <a:p>
            <a:pPr defTabSz="1219170"/>
            <a:endParaRPr lang="en-IN" sz="2400">
              <a:solidFill>
                <a:prstClr val="black"/>
              </a:solidFill>
              <a:latin typeface="Calibri" panose="020F0502020204030204"/>
            </a:endParaRPr>
          </a:p>
        </p:txBody>
      </p:sp>
      <p:sp>
        <p:nvSpPr>
          <p:cNvPr id="10" name="Rectangle 9"/>
          <p:cNvSpPr/>
          <p:nvPr/>
        </p:nvSpPr>
        <p:spPr>
          <a:xfrm>
            <a:off x="108355" y="682996"/>
            <a:ext cx="6378789" cy="6082627"/>
          </a:xfrm>
          <a:prstGeom prst="rect">
            <a:avLst/>
          </a:prstGeom>
        </p:spPr>
        <p:txBody>
          <a:bodyPr wrap="square">
            <a:spAutoFit/>
          </a:bodyPr>
          <a:lstStyle/>
          <a:p>
            <a:pPr marL="351358" indent="-351358" algn="just" defTabSz="1219170">
              <a:spcAft>
                <a:spcPts val="800"/>
              </a:spcAft>
              <a:buFont typeface="Wingdings" pitchFamily="2" charset="2"/>
              <a:buChar char="Ø"/>
            </a:pPr>
            <a:r>
              <a:rPr lang="en-US" sz="2133" dirty="0">
                <a:solidFill>
                  <a:prstClr val="black"/>
                </a:solidFill>
                <a:latin typeface="Times New Roman" panose="02020603050405020304" pitchFamily="18" charset="0"/>
                <a:cs typeface="Times New Roman" panose="02020603050405020304" pitchFamily="18" charset="0"/>
              </a:rPr>
              <a:t>Training a Feedforward Neural Network involves </a:t>
            </a:r>
            <a:r>
              <a:rPr lang="en-US" sz="2133" b="1" u="sng" dirty="0">
                <a:solidFill>
                  <a:prstClr val="black"/>
                </a:solidFill>
                <a:latin typeface="Times New Roman" panose="02020603050405020304" pitchFamily="18" charset="0"/>
                <a:cs typeface="Times New Roman" panose="02020603050405020304" pitchFamily="18" charset="0"/>
              </a:rPr>
              <a:t>adjusting the weights</a:t>
            </a:r>
            <a:r>
              <a:rPr lang="en-US" sz="2133" b="1" dirty="0">
                <a:solidFill>
                  <a:prstClr val="black"/>
                </a:solidFill>
                <a:latin typeface="Times New Roman" panose="02020603050405020304" pitchFamily="18" charset="0"/>
                <a:cs typeface="Times New Roman" panose="02020603050405020304" pitchFamily="18" charset="0"/>
              </a:rPr>
              <a:t> </a:t>
            </a:r>
            <a:r>
              <a:rPr lang="en-US" sz="2133" dirty="0">
                <a:solidFill>
                  <a:prstClr val="black"/>
                </a:solidFill>
                <a:latin typeface="Times New Roman" panose="02020603050405020304" pitchFamily="18" charset="0"/>
                <a:cs typeface="Times New Roman" panose="02020603050405020304" pitchFamily="18" charset="0"/>
              </a:rPr>
              <a:t>of the neurons to minimize the error between the predicted output and the actual output. To achieve this two techniques are used:</a:t>
            </a:r>
          </a:p>
          <a:p>
            <a:pPr marL="594768" algn="just" defTabSz="1219170">
              <a:spcAft>
                <a:spcPts val="800"/>
              </a:spcAft>
            </a:pPr>
            <a:r>
              <a:rPr lang="en-IN" sz="2133" dirty="0">
                <a:solidFill>
                  <a:prstClr val="black"/>
                </a:solidFill>
                <a:latin typeface="Times New Roman" panose="02020603050405020304" pitchFamily="18" charset="0"/>
                <a:cs typeface="Times New Roman" panose="02020603050405020304" pitchFamily="18" charset="0"/>
              </a:rPr>
              <a:t>(1) Forward propagation (2) Back propagation</a:t>
            </a:r>
          </a:p>
          <a:p>
            <a:pPr marL="351358" indent="-351358" algn="just" defTabSz="1219170">
              <a:spcAft>
                <a:spcPts val="800"/>
              </a:spcAft>
              <a:buFont typeface="Wingdings" pitchFamily="2" charset="2"/>
              <a:buChar char="Ø"/>
            </a:pPr>
            <a:r>
              <a:rPr lang="en-IN" sz="2133" dirty="0">
                <a:solidFill>
                  <a:prstClr val="black"/>
                </a:solidFill>
                <a:latin typeface="Times New Roman" panose="02020603050405020304" pitchFamily="18" charset="0"/>
                <a:cs typeface="Times New Roman" panose="02020603050405020304" pitchFamily="18" charset="0"/>
              </a:rPr>
              <a:t>In </a:t>
            </a:r>
            <a:r>
              <a:rPr lang="en-IN" sz="2133" b="1" dirty="0">
                <a:solidFill>
                  <a:prstClr val="black"/>
                </a:solidFill>
                <a:latin typeface="Times New Roman" panose="02020603050405020304" pitchFamily="18" charset="0"/>
                <a:cs typeface="Times New Roman" panose="02020603050405020304" pitchFamily="18" charset="0"/>
              </a:rPr>
              <a:t>forward propagation</a:t>
            </a:r>
            <a:r>
              <a:rPr lang="en-IN" sz="2133" dirty="0">
                <a:solidFill>
                  <a:prstClr val="black"/>
                </a:solidFill>
                <a:latin typeface="Times New Roman" panose="02020603050405020304" pitchFamily="18" charset="0"/>
                <a:cs typeface="Times New Roman" panose="02020603050405020304" pitchFamily="18" charset="0"/>
              </a:rPr>
              <a:t>, we apply a set of weights to the input data and calculate an output. For the first forward propagation, the set of weights is selected randomly.</a:t>
            </a:r>
          </a:p>
          <a:p>
            <a:pPr marL="351358" indent="-351358" algn="just" defTabSz="1219170">
              <a:spcAft>
                <a:spcPts val="800"/>
              </a:spcAft>
              <a:buFont typeface="Wingdings" pitchFamily="2" charset="2"/>
              <a:buChar char="Ø"/>
            </a:pPr>
            <a:r>
              <a:rPr lang="en-IN" sz="2133" dirty="0">
                <a:solidFill>
                  <a:prstClr val="black"/>
                </a:solidFill>
                <a:latin typeface="Times New Roman" panose="02020603050405020304" pitchFamily="18" charset="0"/>
                <a:cs typeface="Times New Roman" panose="02020603050405020304" pitchFamily="18" charset="0"/>
              </a:rPr>
              <a:t> </a:t>
            </a:r>
            <a:r>
              <a:rPr lang="en-US" sz="2133" dirty="0">
                <a:solidFill>
                  <a:prstClr val="black"/>
                </a:solidFill>
                <a:latin typeface="Times New Roman" panose="02020603050405020304" pitchFamily="18" charset="0"/>
                <a:cs typeface="Times New Roman" panose="02020603050405020304" pitchFamily="18" charset="0"/>
              </a:rPr>
              <a:t>In </a:t>
            </a:r>
            <a:r>
              <a:rPr lang="en-US" sz="2133" b="1" dirty="0">
                <a:solidFill>
                  <a:prstClr val="black"/>
                </a:solidFill>
                <a:latin typeface="Times New Roman" panose="02020603050405020304" pitchFamily="18" charset="0"/>
                <a:cs typeface="Times New Roman" panose="02020603050405020304" pitchFamily="18" charset="0"/>
              </a:rPr>
              <a:t>backpropagation</a:t>
            </a:r>
            <a:r>
              <a:rPr lang="en-US" sz="2133" dirty="0">
                <a:solidFill>
                  <a:prstClr val="black"/>
                </a:solidFill>
                <a:latin typeface="Times New Roman" panose="02020603050405020304" pitchFamily="18" charset="0"/>
                <a:cs typeface="Times New Roman" panose="02020603050405020304" pitchFamily="18" charset="0"/>
              </a:rPr>
              <a:t>, the error is propagated back through the network to update the weights. The gradient of the loss function with respect to each weight is calculated, and the weights are adjusted using gradient descent.</a:t>
            </a:r>
            <a:r>
              <a:rPr lang="en-IN" sz="2133" dirty="0">
                <a:solidFill>
                  <a:prstClr val="black"/>
                </a:solidFill>
                <a:latin typeface="Times New Roman" panose="02020603050405020304" pitchFamily="18" charset="0"/>
                <a:cs typeface="Times New Roman" panose="02020603050405020304" pitchFamily="18" charset="0"/>
              </a:rPr>
              <a:t> </a:t>
            </a:r>
          </a:p>
          <a:p>
            <a:pPr marL="351358" indent="-351358" algn="just" defTabSz="1219170">
              <a:spcAft>
                <a:spcPts val="800"/>
              </a:spcAft>
              <a:buFont typeface="Wingdings" pitchFamily="2" charset="2"/>
              <a:buChar char="Ø"/>
            </a:pPr>
            <a:r>
              <a:rPr lang="en-IN" sz="2133" dirty="0">
                <a:solidFill>
                  <a:prstClr val="black"/>
                </a:solidFill>
                <a:latin typeface="Times New Roman" panose="02020603050405020304" pitchFamily="18" charset="0"/>
                <a:cs typeface="Times New Roman" panose="02020603050405020304" pitchFamily="18" charset="0"/>
              </a:rPr>
              <a:t>Neural networks repeat both forward and back propagation until the weights are calibrated to accurately predict an output.</a:t>
            </a:r>
          </a:p>
        </p:txBody>
      </p:sp>
      <p:pic>
        <p:nvPicPr>
          <p:cNvPr id="12290" name="Picture 2">
            <a:extLst>
              <a:ext uri="{FF2B5EF4-FFF2-40B4-BE49-F238E27FC236}">
                <a16:creationId xmlns:a16="http://schemas.microsoft.com/office/drawing/2014/main" id="{1A8D374A-1255-4BA0-81E4-17905F1E88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070" y="1059386"/>
            <a:ext cx="5482700" cy="5057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341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479A32-C31D-434A-A39C-C9065FF6349F}"/>
              </a:ext>
            </a:extLst>
          </p:cNvPr>
          <p:cNvSpPr>
            <a:spLocks noGrp="1"/>
          </p:cNvSpPr>
          <p:nvPr>
            <p:ph idx="1"/>
          </p:nvPr>
        </p:nvSpPr>
        <p:spPr>
          <a:xfrm>
            <a:off x="239349" y="260648"/>
            <a:ext cx="11617291" cy="6336704"/>
          </a:xfrm>
        </p:spPr>
        <p:txBody>
          <a:bodyPr>
            <a:normAutofit/>
          </a:bodyPr>
          <a:lstStyle/>
          <a:p>
            <a:pPr marL="0" indent="0" fontAlgn="base">
              <a:buNone/>
            </a:pPr>
            <a:r>
              <a:rPr lang="en-US" sz="3200" b="1" dirty="0">
                <a:solidFill>
                  <a:srgbClr val="273239"/>
                </a:solidFill>
                <a:latin typeface="Times New Roman" panose="02020603050405020304" pitchFamily="18" charset="0"/>
                <a:cs typeface="Times New Roman" panose="02020603050405020304" pitchFamily="18" charset="0"/>
              </a:rPr>
              <a:t>Evaluation of Feedforward Neural Network</a:t>
            </a:r>
          </a:p>
          <a:p>
            <a:pPr marL="0" indent="0" algn="just" fontAlgn="base">
              <a:buNone/>
            </a:pPr>
            <a:r>
              <a:rPr lang="en-US" sz="2933" dirty="0">
                <a:solidFill>
                  <a:srgbClr val="273239"/>
                </a:solidFill>
                <a:latin typeface="Times New Roman" panose="02020603050405020304" pitchFamily="18" charset="0"/>
                <a:cs typeface="Times New Roman" panose="02020603050405020304" pitchFamily="18" charset="0"/>
              </a:rPr>
              <a:t>Evaluating the performance of the trained model involves several metrics:</a:t>
            </a:r>
          </a:p>
          <a:p>
            <a:pPr algn="just" fontAlgn="base">
              <a:buFont typeface="Arial" panose="020B0604020202020204" pitchFamily="34" charset="0"/>
              <a:buChar char="•"/>
            </a:pPr>
            <a:r>
              <a:rPr lang="en-US" sz="2933" b="1" dirty="0">
                <a:solidFill>
                  <a:srgbClr val="273239"/>
                </a:solidFill>
                <a:latin typeface="Times New Roman" panose="02020603050405020304" pitchFamily="18" charset="0"/>
                <a:cs typeface="Times New Roman" panose="02020603050405020304" pitchFamily="18" charset="0"/>
              </a:rPr>
              <a:t>Accuracy</a:t>
            </a:r>
            <a:r>
              <a:rPr lang="en-US" sz="2933" dirty="0">
                <a:solidFill>
                  <a:srgbClr val="273239"/>
                </a:solidFill>
                <a:latin typeface="Times New Roman" panose="02020603050405020304" pitchFamily="18" charset="0"/>
                <a:cs typeface="Times New Roman" panose="02020603050405020304" pitchFamily="18" charset="0"/>
              </a:rPr>
              <a:t>: The proportion of correctly classified instances out of the total instances.</a:t>
            </a:r>
          </a:p>
          <a:p>
            <a:pPr algn="just" fontAlgn="base">
              <a:buFont typeface="Arial" panose="020B0604020202020204" pitchFamily="34" charset="0"/>
              <a:buChar char="•"/>
            </a:pPr>
            <a:r>
              <a:rPr lang="en-US" sz="2933" b="1" dirty="0">
                <a:solidFill>
                  <a:srgbClr val="273239"/>
                </a:solidFill>
                <a:latin typeface="Times New Roman" panose="02020603050405020304" pitchFamily="18" charset="0"/>
                <a:cs typeface="Times New Roman" panose="02020603050405020304" pitchFamily="18" charset="0"/>
              </a:rPr>
              <a:t>Precision</a:t>
            </a:r>
            <a:r>
              <a:rPr lang="en-US" sz="2933" dirty="0">
                <a:solidFill>
                  <a:srgbClr val="273239"/>
                </a:solidFill>
                <a:latin typeface="Times New Roman" panose="02020603050405020304" pitchFamily="18" charset="0"/>
                <a:cs typeface="Times New Roman" panose="02020603050405020304" pitchFamily="18" charset="0"/>
              </a:rPr>
              <a:t>: The ratio of true positive predictions to the total predicted positives.</a:t>
            </a:r>
          </a:p>
          <a:p>
            <a:pPr algn="just" fontAlgn="base">
              <a:buFont typeface="Arial" panose="020B0604020202020204" pitchFamily="34" charset="0"/>
              <a:buChar char="•"/>
            </a:pPr>
            <a:r>
              <a:rPr lang="en-US" sz="2933" b="1" dirty="0">
                <a:solidFill>
                  <a:srgbClr val="273239"/>
                </a:solidFill>
                <a:latin typeface="Times New Roman" panose="02020603050405020304" pitchFamily="18" charset="0"/>
                <a:cs typeface="Times New Roman" panose="02020603050405020304" pitchFamily="18" charset="0"/>
              </a:rPr>
              <a:t>Recall</a:t>
            </a:r>
            <a:r>
              <a:rPr lang="en-US" sz="2933" dirty="0">
                <a:solidFill>
                  <a:srgbClr val="273239"/>
                </a:solidFill>
                <a:latin typeface="Times New Roman" panose="02020603050405020304" pitchFamily="18" charset="0"/>
                <a:cs typeface="Times New Roman" panose="02020603050405020304" pitchFamily="18" charset="0"/>
              </a:rPr>
              <a:t>: The ratio of true positive predictions to the actual positives.</a:t>
            </a:r>
          </a:p>
          <a:p>
            <a:pPr algn="just" fontAlgn="base">
              <a:buFont typeface="Arial" panose="020B0604020202020204" pitchFamily="34" charset="0"/>
              <a:buChar char="•"/>
            </a:pPr>
            <a:r>
              <a:rPr lang="en-US" sz="2933" b="1" dirty="0">
                <a:solidFill>
                  <a:srgbClr val="273239"/>
                </a:solidFill>
                <a:latin typeface="Times New Roman" panose="02020603050405020304" pitchFamily="18" charset="0"/>
                <a:cs typeface="Times New Roman" panose="02020603050405020304" pitchFamily="18" charset="0"/>
              </a:rPr>
              <a:t>F1 Score</a:t>
            </a:r>
            <a:r>
              <a:rPr lang="en-US" sz="2933" dirty="0">
                <a:solidFill>
                  <a:srgbClr val="273239"/>
                </a:solidFill>
                <a:latin typeface="Times New Roman" panose="02020603050405020304" pitchFamily="18" charset="0"/>
                <a:cs typeface="Times New Roman" panose="02020603050405020304" pitchFamily="18" charset="0"/>
              </a:rPr>
              <a:t>: The harmonic mean of precision and recall, providing a balance between the two.</a:t>
            </a:r>
          </a:p>
          <a:p>
            <a:pPr algn="just" fontAlgn="base">
              <a:buFont typeface="Arial" panose="020B0604020202020204" pitchFamily="34" charset="0"/>
              <a:buChar char="•"/>
            </a:pPr>
            <a:r>
              <a:rPr lang="en-US" sz="2933" b="1" dirty="0">
                <a:solidFill>
                  <a:srgbClr val="273239"/>
                </a:solidFill>
                <a:latin typeface="Times New Roman" panose="02020603050405020304" pitchFamily="18" charset="0"/>
                <a:cs typeface="Times New Roman" panose="02020603050405020304" pitchFamily="18" charset="0"/>
              </a:rPr>
              <a:t>Confusion Matrix:</a:t>
            </a:r>
            <a:r>
              <a:rPr lang="en-US" sz="2933" dirty="0">
                <a:solidFill>
                  <a:srgbClr val="273239"/>
                </a:solidFill>
                <a:latin typeface="Times New Roman" panose="02020603050405020304" pitchFamily="18" charset="0"/>
                <a:cs typeface="Times New Roman" panose="02020603050405020304" pitchFamily="18" charset="0"/>
              </a:rPr>
              <a:t> A table used to describe the performance of a classification model, showing the true positives, true negatives, false positives, and false negatives.</a:t>
            </a:r>
          </a:p>
          <a:p>
            <a:endParaRPr lang="en-IN" dirty="0"/>
          </a:p>
        </p:txBody>
      </p:sp>
    </p:spTree>
    <p:extLst>
      <p:ext uri="{BB962C8B-B14F-4D97-AF65-F5344CB8AC3E}">
        <p14:creationId xmlns:p14="http://schemas.microsoft.com/office/powerpoint/2010/main" val="3659831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B9E2DB-D594-4D52-9B93-81384787A2FE}"/>
              </a:ext>
            </a:extLst>
          </p:cNvPr>
          <p:cNvSpPr>
            <a:spLocks noGrp="1"/>
          </p:cNvSpPr>
          <p:nvPr>
            <p:ph idx="1"/>
          </p:nvPr>
        </p:nvSpPr>
        <p:spPr>
          <a:xfrm>
            <a:off x="335360" y="932723"/>
            <a:ext cx="11425269" cy="5376597"/>
          </a:xfrm>
        </p:spPr>
        <p:txBody>
          <a:bodyPr>
            <a:normAutofit fontScale="85000" lnSpcReduction="20000"/>
          </a:bodyPr>
          <a:lstStyle/>
          <a:p>
            <a:pPr marL="0" indent="0">
              <a:buNone/>
            </a:pPr>
            <a:r>
              <a:rPr lang="en-US" b="1" dirty="0">
                <a:solidFill>
                  <a:srgbClr val="FF0000"/>
                </a:solidFill>
                <a:latin typeface="Times New Roman" panose="02020603050405020304" pitchFamily="18" charset="0"/>
                <a:cs typeface="Times New Roman" panose="02020603050405020304" pitchFamily="18" charset="0"/>
              </a:rPr>
              <a:t>Applications</a:t>
            </a:r>
          </a:p>
          <a:p>
            <a:pPr marL="838179" indent="-366175">
              <a:buAutoNum type="arabicPeriod"/>
            </a:pPr>
            <a:r>
              <a:rPr lang="en-IN" dirty="0">
                <a:latin typeface="Times New Roman" panose="02020603050405020304" pitchFamily="18" charset="0"/>
                <a:cs typeface="Times New Roman" panose="02020603050405020304" pitchFamily="18" charset="0"/>
              </a:rPr>
              <a:t>Image Recognition and Classification</a:t>
            </a:r>
            <a:endParaRPr lang="en-US" dirty="0">
              <a:latin typeface="Times New Roman" panose="02020603050405020304" pitchFamily="18" charset="0"/>
              <a:cs typeface="Times New Roman" panose="02020603050405020304" pitchFamily="18" charset="0"/>
            </a:endParaRPr>
          </a:p>
          <a:p>
            <a:pPr marL="838179" indent="-366175">
              <a:buAutoNum type="arabicPeriod"/>
            </a:pPr>
            <a:r>
              <a:rPr lang="en-IN" dirty="0">
                <a:latin typeface="Times New Roman" panose="02020603050405020304" pitchFamily="18" charset="0"/>
                <a:cs typeface="Times New Roman" panose="02020603050405020304" pitchFamily="18" charset="0"/>
              </a:rPr>
              <a:t>Speech Recognition</a:t>
            </a:r>
          </a:p>
          <a:p>
            <a:pPr marL="838179" indent="-366175">
              <a:buAutoNum type="arabicPeriod"/>
            </a:pPr>
            <a:r>
              <a:rPr lang="en-IN" dirty="0">
                <a:latin typeface="Times New Roman" panose="02020603050405020304" pitchFamily="18" charset="0"/>
                <a:cs typeface="Times New Roman" panose="02020603050405020304" pitchFamily="18" charset="0"/>
              </a:rPr>
              <a:t>Predictive Analytics and Forecasting</a:t>
            </a:r>
          </a:p>
          <a:p>
            <a:pPr marL="838179" indent="-366175">
              <a:buAutoNum type="arabicPeriod"/>
            </a:pPr>
            <a:r>
              <a:rPr lang="en-IN" dirty="0">
                <a:latin typeface="Times New Roman" panose="02020603050405020304" pitchFamily="18" charset="0"/>
                <a:cs typeface="Times New Roman" panose="02020603050405020304" pitchFamily="18" charset="0"/>
              </a:rPr>
              <a:t>Fraud Detection</a:t>
            </a:r>
          </a:p>
          <a:p>
            <a:pPr marL="838179" indent="-366175">
              <a:buAutoNum type="arabicPeriod"/>
            </a:pPr>
            <a:r>
              <a:rPr lang="en-IN" dirty="0">
                <a:latin typeface="Times New Roman" panose="02020603050405020304" pitchFamily="18" charset="0"/>
                <a:cs typeface="Times New Roman" panose="02020603050405020304" pitchFamily="18" charset="0"/>
              </a:rPr>
              <a:t>Autonomous Vehicles</a:t>
            </a:r>
          </a:p>
          <a:p>
            <a:pPr marL="0" indent="0">
              <a:buNone/>
            </a:pPr>
            <a:endParaRPr lang="en-IN" b="1" dirty="0">
              <a:latin typeface="Times New Roman" panose="02020603050405020304" pitchFamily="18" charset="0"/>
              <a:cs typeface="Times New Roman" panose="02020603050405020304" pitchFamily="18" charset="0"/>
            </a:endParaRPr>
          </a:p>
          <a:p>
            <a:pPr marL="0" indent="0">
              <a:buNone/>
            </a:pPr>
            <a:r>
              <a:rPr lang="en-IN" b="1" dirty="0">
                <a:solidFill>
                  <a:srgbClr val="FF0000"/>
                </a:solidFill>
                <a:latin typeface="Times New Roman" panose="02020603050405020304" pitchFamily="18" charset="0"/>
                <a:cs typeface="Times New Roman" panose="02020603050405020304" pitchFamily="18" charset="0"/>
              </a:rPr>
              <a:t>Challenges </a:t>
            </a:r>
          </a:p>
          <a:p>
            <a:pPr marL="838179" indent="-366175">
              <a:buAutoNum type="arabicPeriod"/>
            </a:pPr>
            <a:r>
              <a:rPr lang="en-US" dirty="0">
                <a:latin typeface="Times New Roman" panose="02020603050405020304" pitchFamily="18" charset="0"/>
                <a:cs typeface="Times New Roman" panose="02020603050405020304" pitchFamily="18" charset="0"/>
              </a:rPr>
              <a:t>Lack of Memory and Sequential Processing</a:t>
            </a:r>
          </a:p>
          <a:p>
            <a:pPr marL="838179" indent="-366175">
              <a:buAutoNum type="arabicPeriod"/>
            </a:pPr>
            <a:r>
              <a:rPr lang="en-US" dirty="0">
                <a:latin typeface="Times New Roman" panose="02020603050405020304" pitchFamily="18" charset="0"/>
                <a:cs typeface="Times New Roman" panose="02020603050405020304" pitchFamily="18" charset="0"/>
              </a:rPr>
              <a:t>Overfitting</a:t>
            </a:r>
          </a:p>
          <a:p>
            <a:pPr marL="838179" indent="-366175">
              <a:buAutoNum type="arabicPeriod"/>
            </a:pPr>
            <a:r>
              <a:rPr lang="en-US" dirty="0">
                <a:latin typeface="Times New Roman" panose="02020603050405020304" pitchFamily="18" charset="0"/>
                <a:cs typeface="Times New Roman" panose="02020603050405020304" pitchFamily="18" charset="0"/>
              </a:rPr>
              <a:t>Difficulty in Training Deep Networks</a:t>
            </a:r>
          </a:p>
          <a:p>
            <a:pPr marL="838179" indent="-366175">
              <a:buAutoNum type="arabicPeriod"/>
            </a:pPr>
            <a:r>
              <a:rPr lang="en-IN" dirty="0">
                <a:latin typeface="Times New Roman" panose="02020603050405020304" pitchFamily="18" charset="0"/>
                <a:cs typeface="Times New Roman" panose="02020603050405020304" pitchFamily="18" charset="0"/>
              </a:rPr>
              <a:t>High Computational Cost</a:t>
            </a:r>
          </a:p>
          <a:p>
            <a:pPr marL="838179" indent="-366175">
              <a:buAutoNum type="arabicPeriod"/>
            </a:pPr>
            <a:r>
              <a:rPr lang="en-IN" dirty="0">
                <a:latin typeface="Times New Roman" panose="02020603050405020304" pitchFamily="18" charset="0"/>
                <a:cs typeface="Times New Roman" panose="02020603050405020304" pitchFamily="18" charset="0"/>
              </a:rPr>
              <a:t>Sensitive to Hyperparameter Tuning</a:t>
            </a:r>
            <a:endParaRPr lang="en-US" dirty="0">
              <a:latin typeface="Times New Roman" panose="02020603050405020304" pitchFamily="18" charset="0"/>
              <a:cs typeface="Times New Roman" panose="02020603050405020304" pitchFamily="18" charset="0"/>
            </a:endParaRPr>
          </a:p>
          <a:p>
            <a:pPr marL="609585" indent="-609585">
              <a:buAutoNum type="arabicPeriod"/>
            </a:pPr>
            <a:endParaRPr lang="en-IN" dirty="0"/>
          </a:p>
        </p:txBody>
      </p:sp>
      <p:sp>
        <p:nvSpPr>
          <p:cNvPr id="3" name="TextBox 2">
            <a:extLst>
              <a:ext uri="{FF2B5EF4-FFF2-40B4-BE49-F238E27FC236}">
                <a16:creationId xmlns:a16="http://schemas.microsoft.com/office/drawing/2014/main" id="{8BC579CE-E476-4308-BB1F-EF3C8285274D}"/>
              </a:ext>
            </a:extLst>
          </p:cNvPr>
          <p:cNvSpPr txBox="1"/>
          <p:nvPr/>
        </p:nvSpPr>
        <p:spPr>
          <a:xfrm>
            <a:off x="143339" y="188593"/>
            <a:ext cx="11425269" cy="584775"/>
          </a:xfrm>
          <a:prstGeom prst="rect">
            <a:avLst/>
          </a:prstGeom>
          <a:noFill/>
        </p:spPr>
        <p:txBody>
          <a:bodyPr wrap="square" rtlCol="0">
            <a:spAutoFit/>
          </a:bodyPr>
          <a:lstStyle/>
          <a:p>
            <a:pPr defTabSz="1219170"/>
            <a:r>
              <a:rPr lang="en-US" sz="3200" dirty="0">
                <a:solidFill>
                  <a:prstClr val="black"/>
                </a:solidFill>
                <a:latin typeface="Times New Roman" panose="02020603050405020304" pitchFamily="18" charset="0"/>
                <a:cs typeface="Times New Roman" panose="02020603050405020304" pitchFamily="18" charset="0"/>
              </a:rPr>
              <a:t>Applications and Challenges of Feed-Forward Neural Network</a:t>
            </a:r>
            <a:endParaRPr lang="en-IN" sz="3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5172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1506F2-50E0-4896-B4B3-B38580BC9D1B}"/>
              </a:ext>
            </a:extLst>
          </p:cNvPr>
          <p:cNvSpPr>
            <a:spLocks noGrp="1"/>
          </p:cNvSpPr>
          <p:nvPr>
            <p:ph idx="1"/>
          </p:nvPr>
        </p:nvSpPr>
        <p:spPr>
          <a:xfrm>
            <a:off x="239349" y="164638"/>
            <a:ext cx="10515600" cy="480053"/>
          </a:xfrm>
        </p:spPr>
        <p:txBody>
          <a:bodyPr>
            <a:normAutofit/>
          </a:bodyPr>
          <a:lstStyle/>
          <a:p>
            <a:pPr marL="0" indent="0">
              <a:buNone/>
            </a:pPr>
            <a:r>
              <a:rPr lang="en-US" b="1" dirty="0">
                <a:solidFill>
                  <a:srgbClr val="FF0000"/>
                </a:solidFill>
                <a:latin typeface="Times New Roman" panose="02020603050405020304" pitchFamily="18" charset="0"/>
                <a:cs typeface="Times New Roman" panose="02020603050405020304" pitchFamily="18" charset="0"/>
              </a:rPr>
              <a:t>Numerical on Feed-Forward Neural Network</a:t>
            </a:r>
            <a:endParaRPr lang="en-IN" b="1" dirty="0">
              <a:solidFill>
                <a:srgbClr val="FF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089D2A8-1851-49B0-A9BC-20F11E76D384}"/>
              </a:ext>
            </a:extLst>
          </p:cNvPr>
          <p:cNvSpPr txBox="1"/>
          <p:nvPr/>
        </p:nvSpPr>
        <p:spPr>
          <a:xfrm>
            <a:off x="239349" y="644691"/>
            <a:ext cx="11329259" cy="2389950"/>
          </a:xfrm>
          <a:prstGeom prst="rect">
            <a:avLst/>
          </a:prstGeom>
          <a:noFill/>
        </p:spPr>
        <p:txBody>
          <a:bodyPr wrap="square">
            <a:spAutoFit/>
          </a:bodyPr>
          <a:lstStyle/>
          <a:p>
            <a:pPr defTabSz="1219170"/>
            <a:r>
              <a:rPr lang="en-US" sz="2133" b="1" dirty="0">
                <a:solidFill>
                  <a:prstClr val="black"/>
                </a:solidFill>
                <a:latin typeface="Times New Roman" panose="02020603050405020304" pitchFamily="18" charset="0"/>
                <a:cs typeface="Times New Roman" panose="02020603050405020304" pitchFamily="18" charset="0"/>
              </a:rPr>
              <a:t>Question:</a:t>
            </a:r>
          </a:p>
          <a:p>
            <a:pPr defTabSz="1219170"/>
            <a:r>
              <a:rPr lang="en-US" sz="2133" dirty="0">
                <a:solidFill>
                  <a:prstClr val="black"/>
                </a:solidFill>
                <a:latin typeface="Times New Roman" panose="02020603050405020304" pitchFamily="18" charset="0"/>
                <a:cs typeface="Times New Roman" panose="02020603050405020304" pitchFamily="18" charset="0"/>
              </a:rPr>
              <a:t>Consider a feed-forward neural network with the following architecture:</a:t>
            </a:r>
          </a:p>
          <a:p>
            <a:pPr marL="472006" indent="-228594" defTabSz="1219170">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Input layer</a:t>
            </a:r>
            <a:r>
              <a:rPr lang="en-US" sz="2133" dirty="0">
                <a:solidFill>
                  <a:prstClr val="black"/>
                </a:solidFill>
                <a:latin typeface="Times New Roman" panose="02020603050405020304" pitchFamily="18" charset="0"/>
                <a:cs typeface="Times New Roman" panose="02020603050405020304" pitchFamily="18" charset="0"/>
              </a:rPr>
              <a:t>: 3 neurons</a:t>
            </a:r>
          </a:p>
          <a:p>
            <a:pPr marL="472006" indent="-228594" defTabSz="1219170">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One hidden layer</a:t>
            </a:r>
            <a:r>
              <a:rPr lang="en-US" sz="2133" dirty="0">
                <a:solidFill>
                  <a:prstClr val="black"/>
                </a:solidFill>
                <a:latin typeface="Times New Roman" panose="02020603050405020304" pitchFamily="18" charset="0"/>
                <a:cs typeface="Times New Roman" panose="02020603050405020304" pitchFamily="18" charset="0"/>
              </a:rPr>
              <a:t>: 2 neurons</a:t>
            </a:r>
          </a:p>
          <a:p>
            <a:pPr marL="472006" indent="-228594" defTabSz="1219170">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Output layer</a:t>
            </a:r>
            <a:r>
              <a:rPr lang="en-US" sz="2133" dirty="0">
                <a:solidFill>
                  <a:prstClr val="black"/>
                </a:solidFill>
                <a:latin typeface="Times New Roman" panose="02020603050405020304" pitchFamily="18" charset="0"/>
                <a:cs typeface="Times New Roman" panose="02020603050405020304" pitchFamily="18" charset="0"/>
              </a:rPr>
              <a:t>: 1 neuron</a:t>
            </a:r>
          </a:p>
          <a:p>
            <a:pPr defTabSz="1219170"/>
            <a:r>
              <a:rPr lang="en-US" sz="2133" dirty="0">
                <a:solidFill>
                  <a:prstClr val="black"/>
                </a:solidFill>
                <a:latin typeface="Times New Roman" panose="02020603050405020304" pitchFamily="18" charset="0"/>
                <a:cs typeface="Times New Roman" panose="02020603050405020304" pitchFamily="18" charset="0"/>
              </a:rPr>
              <a:t>The activation function used for the hidden and output neurons is the </a:t>
            </a:r>
            <a:r>
              <a:rPr lang="en-US" sz="2133" b="1" dirty="0">
                <a:solidFill>
                  <a:prstClr val="black"/>
                </a:solidFill>
                <a:latin typeface="Times New Roman" panose="02020603050405020304" pitchFamily="18" charset="0"/>
                <a:cs typeface="Times New Roman" panose="02020603050405020304" pitchFamily="18" charset="0"/>
              </a:rPr>
              <a:t>sigmoid function</a:t>
            </a:r>
            <a:r>
              <a:rPr lang="en-US" sz="2133" dirty="0">
                <a:solidFill>
                  <a:prstClr val="black"/>
                </a:solidFill>
                <a:latin typeface="Times New Roman" panose="02020603050405020304" pitchFamily="18" charset="0"/>
                <a:cs typeface="Times New Roman" panose="02020603050405020304" pitchFamily="18" charset="0"/>
              </a:rPr>
              <a:t>. The weights and biases are given as follows:</a:t>
            </a:r>
          </a:p>
        </p:txBody>
      </p:sp>
      <p:pic>
        <p:nvPicPr>
          <p:cNvPr id="6" name="Picture 5">
            <a:extLst>
              <a:ext uri="{FF2B5EF4-FFF2-40B4-BE49-F238E27FC236}">
                <a16:creationId xmlns:a16="http://schemas.microsoft.com/office/drawing/2014/main" id="{67F18FF7-39F6-4C35-89CE-37B72D897439}"/>
              </a:ext>
            </a:extLst>
          </p:cNvPr>
          <p:cNvPicPr>
            <a:picLocks noChangeAspect="1"/>
          </p:cNvPicPr>
          <p:nvPr/>
        </p:nvPicPr>
        <p:blipFill>
          <a:blip r:embed="rId2"/>
          <a:stretch>
            <a:fillRect/>
          </a:stretch>
        </p:blipFill>
        <p:spPr>
          <a:xfrm>
            <a:off x="1199456" y="3044957"/>
            <a:ext cx="4320480" cy="2656512"/>
          </a:xfrm>
          <a:prstGeom prst="rect">
            <a:avLst/>
          </a:prstGeom>
        </p:spPr>
      </p:pic>
      <p:pic>
        <p:nvPicPr>
          <p:cNvPr id="8" name="Picture 7">
            <a:extLst>
              <a:ext uri="{FF2B5EF4-FFF2-40B4-BE49-F238E27FC236}">
                <a16:creationId xmlns:a16="http://schemas.microsoft.com/office/drawing/2014/main" id="{B72DF780-4CBA-4877-A65D-04CD32ED2094}"/>
              </a:ext>
            </a:extLst>
          </p:cNvPr>
          <p:cNvPicPr>
            <a:picLocks noChangeAspect="1"/>
          </p:cNvPicPr>
          <p:nvPr/>
        </p:nvPicPr>
        <p:blipFill>
          <a:blip r:embed="rId3"/>
          <a:stretch>
            <a:fillRect/>
          </a:stretch>
        </p:blipFill>
        <p:spPr>
          <a:xfrm>
            <a:off x="6363621" y="3106903"/>
            <a:ext cx="4589263" cy="2242311"/>
          </a:xfrm>
          <a:prstGeom prst="rect">
            <a:avLst/>
          </a:prstGeom>
        </p:spPr>
      </p:pic>
      <p:sp>
        <p:nvSpPr>
          <p:cNvPr id="10" name="TextBox 9">
            <a:extLst>
              <a:ext uri="{FF2B5EF4-FFF2-40B4-BE49-F238E27FC236}">
                <a16:creationId xmlns:a16="http://schemas.microsoft.com/office/drawing/2014/main" id="{284B9FC0-84F7-4689-9530-A49102D5B6E3}"/>
              </a:ext>
            </a:extLst>
          </p:cNvPr>
          <p:cNvSpPr txBox="1"/>
          <p:nvPr/>
        </p:nvSpPr>
        <p:spPr>
          <a:xfrm>
            <a:off x="311696" y="5893144"/>
            <a:ext cx="11880304" cy="461665"/>
          </a:xfrm>
          <a:prstGeom prst="rect">
            <a:avLst/>
          </a:prstGeom>
          <a:noFill/>
        </p:spPr>
        <p:txBody>
          <a:bodyPr wrap="square">
            <a:spAutoFit/>
          </a:bodyPr>
          <a:lstStyle/>
          <a:p>
            <a:pPr defTabSz="1219170"/>
            <a:r>
              <a:rPr lang="en-US" sz="2400" dirty="0">
                <a:solidFill>
                  <a:prstClr val="black"/>
                </a:solidFill>
                <a:latin typeface="Calibri" panose="020F0502020204030204"/>
              </a:rPr>
              <a:t>Given the input vector	    , calculate the output of the network.</a:t>
            </a:r>
            <a:endParaRPr lang="en-IN" sz="2400" dirty="0">
              <a:solidFill>
                <a:prstClr val="black"/>
              </a:solidFill>
              <a:latin typeface="Calibri" panose="020F0502020204030204"/>
            </a:endParaRPr>
          </a:p>
        </p:txBody>
      </p:sp>
      <p:pic>
        <p:nvPicPr>
          <p:cNvPr id="12" name="Picture 11">
            <a:extLst>
              <a:ext uri="{FF2B5EF4-FFF2-40B4-BE49-F238E27FC236}">
                <a16:creationId xmlns:a16="http://schemas.microsoft.com/office/drawing/2014/main" id="{C62712D7-99A7-48FB-94C0-32DB09B2EDA5}"/>
              </a:ext>
            </a:extLst>
          </p:cNvPr>
          <p:cNvPicPr>
            <a:picLocks noChangeAspect="1"/>
          </p:cNvPicPr>
          <p:nvPr/>
        </p:nvPicPr>
        <p:blipFill>
          <a:blip r:embed="rId4"/>
          <a:stretch>
            <a:fillRect/>
          </a:stretch>
        </p:blipFill>
        <p:spPr>
          <a:xfrm>
            <a:off x="3359696" y="5588463"/>
            <a:ext cx="1066800" cy="1104900"/>
          </a:xfrm>
          <a:prstGeom prst="rect">
            <a:avLst/>
          </a:prstGeom>
        </p:spPr>
      </p:pic>
    </p:spTree>
    <p:extLst>
      <p:ext uri="{BB962C8B-B14F-4D97-AF65-F5344CB8AC3E}">
        <p14:creationId xmlns:p14="http://schemas.microsoft.com/office/powerpoint/2010/main" val="106103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BD2EF6-2629-4B84-B24D-1A71D1AE77F5}"/>
              </a:ext>
            </a:extLst>
          </p:cNvPr>
          <p:cNvSpPr>
            <a:spLocks noGrp="1"/>
          </p:cNvSpPr>
          <p:nvPr>
            <p:ph idx="1"/>
          </p:nvPr>
        </p:nvSpPr>
        <p:spPr>
          <a:xfrm>
            <a:off x="239349" y="164637"/>
            <a:ext cx="4896544" cy="384043"/>
          </a:xfrm>
        </p:spPr>
        <p:txBody>
          <a:bodyPr>
            <a:normAutofit/>
          </a:bodyPr>
          <a:lstStyle/>
          <a:p>
            <a:pPr marL="0" indent="0">
              <a:buNone/>
            </a:pPr>
            <a:r>
              <a:rPr lang="en-US" sz="2133" b="1" dirty="0">
                <a:latin typeface="Times New Roman" panose="02020603050405020304" pitchFamily="18" charset="0"/>
                <a:cs typeface="Times New Roman" panose="02020603050405020304" pitchFamily="18" charset="0"/>
              </a:rPr>
              <a:t>Calculate the input to the hidden layer</a:t>
            </a:r>
            <a:endParaRPr lang="en-IN" sz="2133"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4A6F779-4EC7-463B-822A-60FE77FAE814}"/>
              </a:ext>
            </a:extLst>
          </p:cNvPr>
          <p:cNvPicPr>
            <a:picLocks noChangeAspect="1"/>
          </p:cNvPicPr>
          <p:nvPr/>
        </p:nvPicPr>
        <p:blipFill>
          <a:blip r:embed="rId2"/>
          <a:stretch>
            <a:fillRect/>
          </a:stretch>
        </p:blipFill>
        <p:spPr>
          <a:xfrm>
            <a:off x="101475" y="550195"/>
            <a:ext cx="5994525" cy="5951147"/>
          </a:xfrm>
          <a:prstGeom prst="rect">
            <a:avLst/>
          </a:prstGeom>
        </p:spPr>
      </p:pic>
      <p:pic>
        <p:nvPicPr>
          <p:cNvPr id="6" name="Picture 5">
            <a:extLst>
              <a:ext uri="{FF2B5EF4-FFF2-40B4-BE49-F238E27FC236}">
                <a16:creationId xmlns:a16="http://schemas.microsoft.com/office/drawing/2014/main" id="{3BE7E2A0-44D3-4810-825B-12165A59A7AF}"/>
              </a:ext>
            </a:extLst>
          </p:cNvPr>
          <p:cNvPicPr>
            <a:picLocks noChangeAspect="1"/>
          </p:cNvPicPr>
          <p:nvPr/>
        </p:nvPicPr>
        <p:blipFill>
          <a:blip r:embed="rId3"/>
          <a:stretch>
            <a:fillRect/>
          </a:stretch>
        </p:blipFill>
        <p:spPr>
          <a:xfrm>
            <a:off x="6080734" y="182947"/>
            <a:ext cx="5694117" cy="3246053"/>
          </a:xfrm>
          <a:prstGeom prst="rect">
            <a:avLst/>
          </a:prstGeom>
        </p:spPr>
      </p:pic>
    </p:spTree>
    <p:extLst>
      <p:ext uri="{BB962C8B-B14F-4D97-AF65-F5344CB8AC3E}">
        <p14:creationId xmlns:p14="http://schemas.microsoft.com/office/powerpoint/2010/main" val="195047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3544CC-2DBB-47E8-9AB5-B4E2185CE052}"/>
              </a:ext>
            </a:extLst>
          </p:cNvPr>
          <p:cNvPicPr>
            <a:picLocks noChangeAspect="1"/>
          </p:cNvPicPr>
          <p:nvPr/>
        </p:nvPicPr>
        <p:blipFill>
          <a:blip r:embed="rId2"/>
          <a:stretch>
            <a:fillRect/>
          </a:stretch>
        </p:blipFill>
        <p:spPr>
          <a:xfrm>
            <a:off x="239350" y="205713"/>
            <a:ext cx="5518105" cy="5541235"/>
          </a:xfrm>
          <a:prstGeom prst="rect">
            <a:avLst/>
          </a:prstGeom>
        </p:spPr>
      </p:pic>
      <p:pic>
        <p:nvPicPr>
          <p:cNvPr id="10" name="Picture 9">
            <a:extLst>
              <a:ext uri="{FF2B5EF4-FFF2-40B4-BE49-F238E27FC236}">
                <a16:creationId xmlns:a16="http://schemas.microsoft.com/office/drawing/2014/main" id="{63C10CAD-4A79-4E45-83D0-51B1951E7B2F}"/>
              </a:ext>
            </a:extLst>
          </p:cNvPr>
          <p:cNvPicPr>
            <a:picLocks noChangeAspect="1"/>
          </p:cNvPicPr>
          <p:nvPr/>
        </p:nvPicPr>
        <p:blipFill>
          <a:blip r:embed="rId3"/>
          <a:stretch>
            <a:fillRect/>
          </a:stretch>
        </p:blipFill>
        <p:spPr>
          <a:xfrm>
            <a:off x="5903979" y="356659"/>
            <a:ext cx="5979700" cy="2976331"/>
          </a:xfrm>
          <a:prstGeom prst="rect">
            <a:avLst/>
          </a:prstGeom>
        </p:spPr>
      </p:pic>
    </p:spTree>
    <p:extLst>
      <p:ext uri="{BB962C8B-B14F-4D97-AF65-F5344CB8AC3E}">
        <p14:creationId xmlns:p14="http://schemas.microsoft.com/office/powerpoint/2010/main" val="567743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B23AB4-499C-450B-8586-66E780121E93}"/>
              </a:ext>
            </a:extLst>
          </p:cNvPr>
          <p:cNvSpPr>
            <a:spLocks noGrp="1"/>
          </p:cNvSpPr>
          <p:nvPr>
            <p:ph idx="1"/>
          </p:nvPr>
        </p:nvSpPr>
        <p:spPr>
          <a:xfrm>
            <a:off x="193616" y="849102"/>
            <a:ext cx="11713301" cy="5344021"/>
          </a:xfrm>
        </p:spPr>
        <p:txBody>
          <a:bodyPr>
            <a:noAutofit/>
          </a:bodyPr>
          <a:lstStyle/>
          <a:p>
            <a:pPr marL="243411" indent="-243411" algn="just">
              <a:lnSpc>
                <a:spcPct val="107000"/>
              </a:lnSpc>
              <a:spcAft>
                <a:spcPts val="1067"/>
              </a:spcAft>
            </a:pPr>
            <a:r>
              <a:rPr lang="en-IN" sz="1867" dirty="0">
                <a:latin typeface="Times New Roman" panose="02020603050405020304" pitchFamily="18" charset="0"/>
                <a:ea typeface="Calibri" panose="020F0502020204030204" pitchFamily="34" charset="0"/>
                <a:cs typeface="Times New Roman" panose="02020603050405020304" pitchFamily="18" charset="0"/>
              </a:rPr>
              <a:t>A small logistics company uses an artificial neural network to predict delivery times based on the distance of delivery and the traffic conditions. The input layer consists of 2 nodes (distance in </a:t>
            </a:r>
            <a:r>
              <a:rPr lang="en-IN" sz="1867" dirty="0" err="1">
                <a:latin typeface="Times New Roman" panose="02020603050405020304" pitchFamily="18" charset="0"/>
                <a:ea typeface="Calibri" panose="020F0502020204030204" pitchFamily="34" charset="0"/>
                <a:cs typeface="Times New Roman" panose="02020603050405020304" pitchFamily="18" charset="0"/>
              </a:rPr>
              <a:t>kilometer</a:t>
            </a:r>
            <a:r>
              <a:rPr lang="en-IN" sz="1867" dirty="0">
                <a:latin typeface="Times New Roman" panose="02020603050405020304" pitchFamily="18" charset="0"/>
                <a:ea typeface="Calibri" panose="020F0502020204030204" pitchFamily="34" charset="0"/>
                <a:cs typeface="Times New Roman" panose="02020603050405020304" pitchFamily="18" charset="0"/>
              </a:rPr>
              <a:t> and traffic intensity on a scale of 1-10). The network has a single hidden layer with 2 nodes, and an output layer that predicts delivery time in hours.          </a:t>
            </a:r>
          </a:p>
          <a:p>
            <a:pPr marL="0" indent="0" algn="just">
              <a:lnSpc>
                <a:spcPct val="107000"/>
              </a:lnSpc>
              <a:spcAft>
                <a:spcPts val="1067"/>
              </a:spcAft>
              <a:buNone/>
            </a:pPr>
            <a:r>
              <a:rPr lang="en-IN" sz="1867" dirty="0">
                <a:latin typeface="Times New Roman" panose="02020603050405020304" pitchFamily="18" charset="0"/>
                <a:ea typeface="Calibri" panose="020F0502020204030204" pitchFamily="34" charset="0"/>
                <a:cs typeface="Times New Roman" panose="02020603050405020304" pitchFamily="18" charset="0"/>
              </a:rPr>
              <a:t>Given:</a:t>
            </a:r>
          </a:p>
          <a:p>
            <a:pPr marL="243411" indent="-243411" algn="just">
              <a:lnSpc>
                <a:spcPct val="107000"/>
              </a:lnSpc>
              <a:spcAft>
                <a:spcPts val="1067"/>
              </a:spcAft>
              <a:buSzPts val="1000"/>
              <a:buFont typeface="Symbol" panose="05050102010706020507" pitchFamily="18" charset="2"/>
              <a:buChar char=""/>
              <a:tabLst>
                <a:tab pos="914377" algn="l"/>
              </a:tabLst>
            </a:pPr>
            <a:r>
              <a:rPr lang="en-IN" sz="1867" dirty="0">
                <a:latin typeface="Times New Roman" panose="02020603050405020304" pitchFamily="18" charset="0"/>
                <a:ea typeface="Calibri" panose="020F0502020204030204" pitchFamily="34" charset="0"/>
                <a:cs typeface="Times New Roman" panose="02020603050405020304" pitchFamily="18" charset="0"/>
              </a:rPr>
              <a:t>Weights from input layer to hidden layer node 1: w</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11</a:t>
            </a:r>
            <a:r>
              <a:rPr lang="en-IN" sz="1867" dirty="0">
                <a:latin typeface="Times New Roman" panose="02020603050405020304" pitchFamily="18" charset="0"/>
                <a:ea typeface="Calibri" panose="020F0502020204030204" pitchFamily="34" charset="0"/>
                <a:cs typeface="Times New Roman" panose="02020603050405020304" pitchFamily="18" charset="0"/>
              </a:rPr>
              <a:t>=0.5, w</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12</a:t>
            </a:r>
            <a:r>
              <a:rPr lang="en-IN" sz="1867" dirty="0">
                <a:latin typeface="Times New Roman" panose="02020603050405020304" pitchFamily="18" charset="0"/>
                <a:ea typeface="Calibri" panose="020F0502020204030204" pitchFamily="34" charset="0"/>
                <a:cs typeface="Times New Roman" panose="02020603050405020304" pitchFamily="18" charset="0"/>
              </a:rPr>
              <a:t>=0.7</a:t>
            </a:r>
          </a:p>
          <a:p>
            <a:pPr marL="243411" indent="-243411" algn="just">
              <a:lnSpc>
                <a:spcPct val="107000"/>
              </a:lnSpc>
              <a:spcAft>
                <a:spcPts val="1067"/>
              </a:spcAft>
              <a:buSzPts val="1000"/>
              <a:buFont typeface="Symbol" panose="05050102010706020507" pitchFamily="18" charset="2"/>
              <a:buChar char=""/>
              <a:tabLst>
                <a:tab pos="914377" algn="l"/>
              </a:tabLst>
            </a:pPr>
            <a:r>
              <a:rPr lang="en-IN" sz="1867" dirty="0">
                <a:latin typeface="Times New Roman" panose="02020603050405020304" pitchFamily="18" charset="0"/>
                <a:ea typeface="Calibri" panose="020F0502020204030204" pitchFamily="34" charset="0"/>
                <a:cs typeface="Times New Roman" panose="02020603050405020304" pitchFamily="18" charset="0"/>
              </a:rPr>
              <a:t>Weights from input layer to hidden layer node 2: w</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21</a:t>
            </a:r>
            <a:r>
              <a:rPr lang="en-IN" sz="1867" dirty="0">
                <a:latin typeface="Times New Roman" panose="02020603050405020304" pitchFamily="18" charset="0"/>
                <a:ea typeface="Calibri" panose="020F0502020204030204" pitchFamily="34" charset="0"/>
                <a:cs typeface="Times New Roman" panose="02020603050405020304" pitchFamily="18" charset="0"/>
              </a:rPr>
              <a:t>=0.6, w</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22</a:t>
            </a:r>
            <a:r>
              <a:rPr lang="en-IN" sz="1867" dirty="0">
                <a:latin typeface="Times New Roman" panose="02020603050405020304" pitchFamily="18" charset="0"/>
                <a:ea typeface="Calibri" panose="020F0502020204030204" pitchFamily="34" charset="0"/>
                <a:cs typeface="Times New Roman" panose="02020603050405020304" pitchFamily="18" charset="0"/>
              </a:rPr>
              <a:t>=0.4</a:t>
            </a:r>
          </a:p>
          <a:p>
            <a:pPr marL="243411" indent="-243411" algn="just">
              <a:lnSpc>
                <a:spcPct val="107000"/>
              </a:lnSpc>
              <a:spcAft>
                <a:spcPts val="1067"/>
              </a:spcAft>
              <a:buSzPts val="1000"/>
              <a:buFont typeface="Symbol" panose="05050102010706020507" pitchFamily="18" charset="2"/>
              <a:buChar char=""/>
              <a:tabLst>
                <a:tab pos="914377" algn="l"/>
              </a:tabLst>
            </a:pPr>
            <a:r>
              <a:rPr lang="en-IN" sz="1867" dirty="0">
                <a:latin typeface="Times New Roman" panose="02020603050405020304" pitchFamily="18" charset="0"/>
                <a:ea typeface="Calibri" panose="020F0502020204030204" pitchFamily="34" charset="0"/>
                <a:cs typeface="Times New Roman" panose="02020603050405020304" pitchFamily="18" charset="0"/>
              </a:rPr>
              <a:t>Weights from hidden layer to output node: w</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31</a:t>
            </a:r>
            <a:r>
              <a:rPr lang="en-IN" sz="1867" dirty="0">
                <a:latin typeface="Times New Roman" panose="02020603050405020304" pitchFamily="18" charset="0"/>
                <a:ea typeface="Calibri" panose="020F0502020204030204" pitchFamily="34" charset="0"/>
                <a:cs typeface="Times New Roman" panose="02020603050405020304" pitchFamily="18" charset="0"/>
              </a:rPr>
              <a:t>=0.8, w</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32</a:t>
            </a:r>
            <a:r>
              <a:rPr lang="en-IN" sz="1867" dirty="0">
                <a:latin typeface="Times New Roman" panose="02020603050405020304" pitchFamily="18" charset="0"/>
                <a:ea typeface="Calibri" panose="020F0502020204030204" pitchFamily="34" charset="0"/>
                <a:cs typeface="Times New Roman" panose="02020603050405020304" pitchFamily="18" charset="0"/>
              </a:rPr>
              <a:t>=0.3</a:t>
            </a:r>
          </a:p>
          <a:p>
            <a:pPr marL="243411" indent="-243411" algn="just">
              <a:lnSpc>
                <a:spcPct val="107000"/>
              </a:lnSpc>
              <a:spcAft>
                <a:spcPts val="1067"/>
              </a:spcAft>
              <a:buSzPts val="1000"/>
              <a:buFont typeface="Symbol" panose="05050102010706020507" pitchFamily="18" charset="2"/>
              <a:buChar char=""/>
              <a:tabLst>
                <a:tab pos="914377" algn="l"/>
              </a:tabLst>
            </a:pPr>
            <a:r>
              <a:rPr lang="en-IN" sz="1867" dirty="0">
                <a:latin typeface="Times New Roman" panose="02020603050405020304" pitchFamily="18" charset="0"/>
                <a:ea typeface="Calibri" panose="020F0502020204030204" pitchFamily="34" charset="0"/>
                <a:cs typeface="Times New Roman" panose="02020603050405020304" pitchFamily="18" charset="0"/>
              </a:rPr>
              <a:t>Biases at hidden layer nodes: b</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1</a:t>
            </a:r>
            <a:r>
              <a:rPr lang="en-IN" sz="1867" dirty="0">
                <a:latin typeface="Times New Roman" panose="02020603050405020304" pitchFamily="18" charset="0"/>
                <a:ea typeface="Calibri" panose="020F0502020204030204" pitchFamily="34" charset="0"/>
                <a:cs typeface="Times New Roman" panose="02020603050405020304" pitchFamily="18" charset="0"/>
              </a:rPr>
              <a:t>=0.1, b</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2</a:t>
            </a:r>
            <a:r>
              <a:rPr lang="en-IN" sz="1867" dirty="0">
                <a:latin typeface="Times New Roman" panose="02020603050405020304" pitchFamily="18" charset="0"/>
                <a:ea typeface="Calibri" panose="020F0502020204030204" pitchFamily="34" charset="0"/>
                <a:cs typeface="Times New Roman" panose="02020603050405020304" pitchFamily="18" charset="0"/>
              </a:rPr>
              <a:t>=0.2</a:t>
            </a:r>
          </a:p>
          <a:p>
            <a:pPr marL="243411" indent="-243411" algn="just">
              <a:lnSpc>
                <a:spcPct val="107000"/>
              </a:lnSpc>
              <a:spcAft>
                <a:spcPts val="1067"/>
              </a:spcAft>
              <a:buSzPts val="1000"/>
              <a:buFont typeface="Symbol" panose="05050102010706020507" pitchFamily="18" charset="2"/>
              <a:buChar char=""/>
              <a:tabLst>
                <a:tab pos="914377" algn="l"/>
              </a:tabLst>
            </a:pPr>
            <a:r>
              <a:rPr lang="en-IN" sz="1867" dirty="0">
                <a:latin typeface="Times New Roman" panose="02020603050405020304" pitchFamily="18" charset="0"/>
                <a:ea typeface="Calibri" panose="020F0502020204030204" pitchFamily="34" charset="0"/>
                <a:cs typeface="Times New Roman" panose="02020603050405020304" pitchFamily="18" charset="0"/>
              </a:rPr>
              <a:t>Bias at output node: b</a:t>
            </a:r>
            <a:r>
              <a:rPr lang="en-IN" sz="1867" baseline="-25000" dirty="0">
                <a:latin typeface="Times New Roman" panose="02020603050405020304" pitchFamily="18" charset="0"/>
                <a:ea typeface="Calibri" panose="020F0502020204030204" pitchFamily="34" charset="0"/>
                <a:cs typeface="Times New Roman" panose="02020603050405020304" pitchFamily="18" charset="0"/>
              </a:rPr>
              <a:t>3</a:t>
            </a:r>
            <a:r>
              <a:rPr lang="en-IN" sz="1867" dirty="0">
                <a:latin typeface="Times New Roman" panose="02020603050405020304" pitchFamily="18" charset="0"/>
                <a:ea typeface="Calibri" panose="020F0502020204030204" pitchFamily="34" charset="0"/>
                <a:cs typeface="Times New Roman" panose="02020603050405020304" pitchFamily="18" charset="0"/>
              </a:rPr>
              <a:t>=0.5</a:t>
            </a:r>
          </a:p>
          <a:p>
            <a:pPr marL="243411" indent="-243411" algn="just">
              <a:lnSpc>
                <a:spcPct val="107000"/>
              </a:lnSpc>
              <a:spcAft>
                <a:spcPts val="1067"/>
              </a:spcAft>
            </a:pPr>
            <a:r>
              <a:rPr lang="en-IN" sz="1867" dirty="0">
                <a:latin typeface="Times New Roman" panose="02020603050405020304" pitchFamily="18" charset="0"/>
                <a:ea typeface="Calibri" panose="020F0502020204030204" pitchFamily="34" charset="0"/>
                <a:cs typeface="Times New Roman" panose="02020603050405020304" pitchFamily="18" charset="0"/>
              </a:rPr>
              <a:t>Using sigmoid activation function, calculate the predicted delivery time when the distance is 20 km and the traffic intensity is 7.</a:t>
            </a:r>
          </a:p>
        </p:txBody>
      </p:sp>
      <p:sp>
        <p:nvSpPr>
          <p:cNvPr id="3" name="TextBox 2">
            <a:extLst>
              <a:ext uri="{FF2B5EF4-FFF2-40B4-BE49-F238E27FC236}">
                <a16:creationId xmlns:a16="http://schemas.microsoft.com/office/drawing/2014/main" id="{CBEF8F79-BAA2-4B04-882B-66E224CD4B37}"/>
              </a:ext>
            </a:extLst>
          </p:cNvPr>
          <p:cNvSpPr txBox="1"/>
          <p:nvPr/>
        </p:nvSpPr>
        <p:spPr>
          <a:xfrm>
            <a:off x="239349" y="356660"/>
            <a:ext cx="4128459" cy="461665"/>
          </a:xfrm>
          <a:prstGeom prst="rect">
            <a:avLst/>
          </a:prstGeom>
          <a:noFill/>
        </p:spPr>
        <p:txBody>
          <a:bodyPr wrap="square" rtlCol="0">
            <a:spAutoFit/>
          </a:bodyPr>
          <a:lstStyle/>
          <a:p>
            <a:pPr defTabSz="1219170"/>
            <a:r>
              <a:rPr lang="en-US" sz="2400" dirty="0">
                <a:solidFill>
                  <a:prstClr val="black"/>
                </a:solidFill>
                <a:highlight>
                  <a:srgbClr val="FFFF00"/>
                </a:highlight>
                <a:latin typeface="Calibri" panose="020F0502020204030204"/>
              </a:rPr>
              <a:t>PRACTICE PROBLEM</a:t>
            </a:r>
            <a:endParaRPr lang="en-IN" sz="2400" dirty="0">
              <a:solidFill>
                <a:prstClr val="black"/>
              </a:solidFill>
              <a:highlight>
                <a:srgbClr val="FFFF00"/>
              </a:highlight>
              <a:latin typeface="Calibri" panose="020F0502020204030204"/>
            </a:endParaRPr>
          </a:p>
        </p:txBody>
      </p:sp>
    </p:spTree>
    <p:extLst>
      <p:ext uri="{BB962C8B-B14F-4D97-AF65-F5344CB8AC3E}">
        <p14:creationId xmlns:p14="http://schemas.microsoft.com/office/powerpoint/2010/main" val="751678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EF8F79-BAA2-4B04-882B-66E224CD4B37}"/>
              </a:ext>
            </a:extLst>
          </p:cNvPr>
          <p:cNvSpPr txBox="1"/>
          <p:nvPr/>
        </p:nvSpPr>
        <p:spPr>
          <a:xfrm>
            <a:off x="42731" y="-30479"/>
            <a:ext cx="4128459" cy="461665"/>
          </a:xfrm>
          <a:prstGeom prst="rect">
            <a:avLst/>
          </a:prstGeom>
          <a:noFill/>
        </p:spPr>
        <p:txBody>
          <a:bodyPr wrap="square" rtlCol="0">
            <a:spAutoFit/>
          </a:bodyPr>
          <a:lstStyle/>
          <a:p>
            <a:pPr defTabSz="1219170"/>
            <a:r>
              <a:rPr lang="en-US" sz="2400" dirty="0">
                <a:solidFill>
                  <a:prstClr val="black"/>
                </a:solidFill>
                <a:highlight>
                  <a:srgbClr val="FFFF00"/>
                </a:highlight>
                <a:latin typeface="Times New Roman" panose="02020603050405020304" pitchFamily="18" charset="0"/>
                <a:cs typeface="Times New Roman" panose="02020603050405020304" pitchFamily="18" charset="0"/>
              </a:rPr>
              <a:t>PRACTICE PROBLEM (IMP)</a:t>
            </a:r>
            <a:endParaRPr lang="en-IN" sz="2400" dirty="0">
              <a:solidFill>
                <a:prstClr val="black"/>
              </a:solidFill>
              <a:highlight>
                <a:srgbClr val="FFFF00"/>
              </a:highlight>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A6716E31-C5C2-49AE-85CC-7205F16D7B49}"/>
                  </a:ext>
                </a:extLst>
              </p:cNvPr>
              <p:cNvSpPr txBox="1"/>
              <p:nvPr/>
            </p:nvSpPr>
            <p:spPr>
              <a:xfrm>
                <a:off x="53427" y="403112"/>
                <a:ext cx="6240693" cy="1938992"/>
              </a:xfrm>
              <a:prstGeom prst="rect">
                <a:avLst/>
              </a:prstGeom>
              <a:noFill/>
            </p:spPr>
            <p:txBody>
              <a:bodyPr wrap="square">
                <a:spAutoFit/>
              </a:bodyPr>
              <a:lstStyle/>
              <a:p>
                <a:pPr algn="just" defTabSz="1219170"/>
                <a:r>
                  <a:rPr lang="en-US" sz="2400" dirty="0">
                    <a:solidFill>
                      <a:prstClr val="black"/>
                    </a:solidFill>
                    <a:latin typeface="Times New Roman" panose="02020603050405020304" pitchFamily="18" charset="0"/>
                    <a:cs typeface="Times New Roman" panose="02020603050405020304" pitchFamily="18" charset="0"/>
                  </a:rPr>
                  <a:t>Build a Feed-Forward neural network with 2 hidden layers. All the layers will have 3 Neurons each. Input</a:t>
                </a:r>
                <a14:m>
                  <m:oMath xmlns:m="http://schemas.openxmlformats.org/officeDocument/2006/math">
                    <m:d>
                      <m:dPr>
                        <m:begChr m:val="["/>
                        <m:endChr m:val="]"/>
                        <m:ctrlPr>
                          <a:rPr lang="en-IN" sz="2400" i="1">
                            <a:solidFill>
                              <a:prstClr val="black"/>
                            </a:solidFill>
                            <a:latin typeface="Cambria Math" panose="02040503050406030204" pitchFamily="18" charset="0"/>
                          </a:rPr>
                        </m:ctrlPr>
                      </m:dPr>
                      <m:e>
                        <m:sSub>
                          <m:sSubPr>
                            <m:ctrlPr>
                              <a:rPr lang="en-IN" sz="2400" i="1">
                                <a:solidFill>
                                  <a:prstClr val="black"/>
                                </a:solidFill>
                                <a:latin typeface="Cambria Math" panose="02040503050406030204" pitchFamily="18" charset="0"/>
                              </a:rPr>
                            </m:ctrlPr>
                          </m:sSubPr>
                          <m:e>
                            <m:r>
                              <a:rPr lang="en-IN" sz="2400" i="1">
                                <a:solidFill>
                                  <a:prstClr val="black"/>
                                </a:solidFill>
                                <a:latin typeface="Cambria Math" panose="02040503050406030204" pitchFamily="18" charset="0"/>
                              </a:rPr>
                              <m:t>𝑖</m:t>
                            </m:r>
                          </m:e>
                          <m:sub>
                            <m:r>
                              <a:rPr lang="en-IN" sz="2400" i="1">
                                <a:solidFill>
                                  <a:prstClr val="black"/>
                                </a:solidFill>
                                <a:latin typeface="Cambria Math" panose="02040503050406030204" pitchFamily="18" charset="0"/>
                              </a:rPr>
                              <m:t>1</m:t>
                            </m:r>
                          </m:sub>
                        </m:sSub>
                        <m:r>
                          <a:rPr lang="en-IN" sz="2400" i="1">
                            <a:solidFill>
                              <a:prstClr val="black"/>
                            </a:solidFill>
                            <a:latin typeface="Cambria Math" panose="02040503050406030204" pitchFamily="18" charset="0"/>
                          </a:rPr>
                          <m:t> </m:t>
                        </m:r>
                        <m:sSub>
                          <m:sSubPr>
                            <m:ctrlPr>
                              <a:rPr lang="en-IN" sz="2400" i="1">
                                <a:solidFill>
                                  <a:prstClr val="black"/>
                                </a:solidFill>
                                <a:latin typeface="Cambria Math" panose="02040503050406030204" pitchFamily="18" charset="0"/>
                              </a:rPr>
                            </m:ctrlPr>
                          </m:sSubPr>
                          <m:e>
                            <m:r>
                              <a:rPr lang="en-IN" sz="2400" i="1">
                                <a:solidFill>
                                  <a:prstClr val="black"/>
                                </a:solidFill>
                                <a:latin typeface="Cambria Math" panose="02040503050406030204" pitchFamily="18" charset="0"/>
                              </a:rPr>
                              <m:t>𝑖</m:t>
                            </m:r>
                          </m:e>
                          <m:sub>
                            <m:r>
                              <a:rPr lang="en-IN" sz="2400" i="1">
                                <a:solidFill>
                                  <a:prstClr val="black"/>
                                </a:solidFill>
                                <a:latin typeface="Cambria Math" panose="02040503050406030204" pitchFamily="18" charset="0"/>
                              </a:rPr>
                              <m:t>2</m:t>
                            </m:r>
                          </m:sub>
                        </m:sSub>
                        <m:r>
                          <a:rPr lang="en-IN" sz="2400" i="1">
                            <a:solidFill>
                              <a:prstClr val="black"/>
                            </a:solidFill>
                            <a:latin typeface="Cambria Math" panose="02040503050406030204" pitchFamily="18" charset="0"/>
                          </a:rPr>
                          <m:t> </m:t>
                        </m:r>
                        <m:sSub>
                          <m:sSubPr>
                            <m:ctrlPr>
                              <a:rPr lang="en-IN" sz="2400" i="1">
                                <a:solidFill>
                                  <a:prstClr val="black"/>
                                </a:solidFill>
                                <a:latin typeface="Cambria Math" panose="02040503050406030204" pitchFamily="18" charset="0"/>
                              </a:rPr>
                            </m:ctrlPr>
                          </m:sSubPr>
                          <m:e>
                            <m:r>
                              <a:rPr lang="en-IN" sz="2400" i="1">
                                <a:solidFill>
                                  <a:prstClr val="black"/>
                                </a:solidFill>
                                <a:latin typeface="Cambria Math" panose="02040503050406030204" pitchFamily="18" charset="0"/>
                              </a:rPr>
                              <m:t>𝑖</m:t>
                            </m:r>
                          </m:e>
                          <m:sub>
                            <m:r>
                              <a:rPr lang="en-IN" sz="2400" i="1">
                                <a:solidFill>
                                  <a:prstClr val="black"/>
                                </a:solidFill>
                                <a:latin typeface="Cambria Math" panose="02040503050406030204" pitchFamily="18" charset="0"/>
                              </a:rPr>
                              <m:t>3</m:t>
                            </m:r>
                          </m:sub>
                        </m:sSub>
                      </m:e>
                    </m:d>
                    <m:r>
                      <a:rPr lang="en-IN" sz="2400" i="1">
                        <a:solidFill>
                          <a:prstClr val="black"/>
                        </a:solidFill>
                        <a:latin typeface="Cambria Math" panose="02040503050406030204" pitchFamily="18" charset="0"/>
                      </a:rPr>
                      <m:t>=</m:t>
                    </m:r>
                    <m:d>
                      <m:dPr>
                        <m:begChr m:val="["/>
                        <m:endChr m:val="]"/>
                        <m:ctrlPr>
                          <a:rPr lang="en-IN" sz="2400" i="1">
                            <a:solidFill>
                              <a:prstClr val="black"/>
                            </a:solidFill>
                            <a:latin typeface="Cambria Math" panose="02040503050406030204" pitchFamily="18" charset="0"/>
                          </a:rPr>
                        </m:ctrlPr>
                      </m:dPr>
                      <m:e>
                        <m:r>
                          <a:rPr lang="en-IN" sz="2400" i="1">
                            <a:solidFill>
                              <a:prstClr val="black"/>
                            </a:solidFill>
                            <a:latin typeface="Cambria Math" panose="02040503050406030204" pitchFamily="18" charset="0"/>
                          </a:rPr>
                          <m:t>0.1 0.3 0.5</m:t>
                        </m:r>
                      </m:e>
                    </m:d>
                    <m:r>
                      <a:rPr lang="en-IN" sz="2400" i="1">
                        <a:solidFill>
                          <a:prstClr val="black"/>
                        </a:solidFill>
                        <a:latin typeface="Cambria Math" panose="02040503050406030204" pitchFamily="18" charset="0"/>
                      </a:rPr>
                      <m:t>,</m:t>
                    </m:r>
                  </m:oMath>
                </a14:m>
                <a:r>
                  <a:rPr lang="en-US" sz="2400" dirty="0">
                    <a:solidFill>
                      <a:prstClr val="black"/>
                    </a:solidFill>
                    <a:latin typeface="Times New Roman" panose="02020603050405020304" pitchFamily="18" charset="0"/>
                    <a:cs typeface="Times New Roman" panose="02020603050405020304" pitchFamily="18" charset="0"/>
                  </a:rPr>
                  <a:t> actual outputs = </a:t>
                </a:r>
                <a14:m>
                  <m:oMath xmlns:m="http://schemas.openxmlformats.org/officeDocument/2006/math">
                    <m:d>
                      <m:dPr>
                        <m:begChr m:val="["/>
                        <m:endChr m:val="]"/>
                        <m:ctrlP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𝑦</m:t>
                            </m:r>
                          </m:e>
                          <m: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1</m:t>
                            </m:r>
                          </m:sub>
                        </m:s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𝑦</m:t>
                            </m:r>
                          </m:e>
                          <m: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2</m:t>
                            </m:r>
                          </m:sub>
                        </m:s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𝑦</m:t>
                            </m:r>
                          </m:e>
                          <m: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3</m:t>
                            </m:r>
                          </m:sub>
                        </m:sSub>
                      </m:e>
                    </m:d>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=[0 1 0]</m:t>
                    </m:r>
                  </m:oMath>
                </a14:m>
                <a:r>
                  <a:rPr lang="en-US" sz="2400" dirty="0">
                    <a:solidFill>
                      <a:prstClr val="black"/>
                    </a:solidFill>
                    <a:latin typeface="Times New Roman" panose="02020603050405020304" pitchFamily="18" charset="0"/>
                    <a:cs typeface="Times New Roman" panose="02020603050405020304" pitchFamily="18" charset="0"/>
                  </a:rPr>
                  <a:t>                                                                                                         </a:t>
                </a:r>
              </a:p>
              <a:p>
                <a:pPr algn="just" defTabSz="1219170"/>
                <a:r>
                  <a:rPr lang="en-US" sz="2400" dirty="0">
                    <a:solidFill>
                      <a:prstClr val="black"/>
                    </a:solidFill>
                    <a:latin typeface="Times New Roman" panose="02020603050405020304" pitchFamily="18" charset="0"/>
                    <a:cs typeface="Times New Roman" panose="02020603050405020304" pitchFamily="18" charset="0"/>
                  </a:rPr>
                  <a:t> </a:t>
                </a:r>
              </a:p>
            </p:txBody>
          </p:sp>
        </mc:Choice>
        <mc:Fallback>
          <p:sp>
            <p:nvSpPr>
              <p:cNvPr id="11" name="TextBox 10">
                <a:extLst>
                  <a:ext uri="{FF2B5EF4-FFF2-40B4-BE49-F238E27FC236}">
                    <a16:creationId xmlns:a16="http://schemas.microsoft.com/office/drawing/2014/main" id="{A6716E31-C5C2-49AE-85CC-7205F16D7B49}"/>
                  </a:ext>
                </a:extLst>
              </p:cNvPr>
              <p:cNvSpPr txBox="1">
                <a:spLocks noRot="1" noChangeAspect="1" noMove="1" noResize="1" noEditPoints="1" noAdjustHandles="1" noChangeArrowheads="1" noChangeShapeType="1" noTextEdit="1"/>
              </p:cNvSpPr>
              <p:nvPr/>
            </p:nvSpPr>
            <p:spPr>
              <a:xfrm>
                <a:off x="53427" y="403112"/>
                <a:ext cx="6240693" cy="1938992"/>
              </a:xfrm>
              <a:prstGeom prst="rect">
                <a:avLst/>
              </a:prstGeom>
              <a:blipFill>
                <a:blip r:embed="rId2"/>
                <a:stretch>
                  <a:fillRect l="-1563" t="-2516" r="-1367"/>
                </a:stretch>
              </a:blipFill>
            </p:spPr>
            <p:txBody>
              <a:bodyPr/>
              <a:lstStyle/>
              <a:p>
                <a:r>
                  <a:rPr lang="en-IN">
                    <a:noFill/>
                  </a:rPr>
                  <a:t> </a:t>
                </a:r>
              </a:p>
            </p:txBody>
          </p:sp>
        </mc:Fallback>
      </mc:AlternateContent>
      <p:pic>
        <p:nvPicPr>
          <p:cNvPr id="12" name="Image 12" descr="A screenshot of a graph&#10;&#10;Description automatically generated">
            <a:extLst>
              <a:ext uri="{FF2B5EF4-FFF2-40B4-BE49-F238E27FC236}">
                <a16:creationId xmlns:a16="http://schemas.microsoft.com/office/drawing/2014/main" id="{CC6DC4DD-93BB-43C6-8CDE-7BAE786515E6}"/>
              </a:ext>
            </a:extLst>
          </p:cNvPr>
          <p:cNvPicPr>
            <a:picLocks/>
          </p:cNvPicPr>
          <p:nvPr/>
        </p:nvPicPr>
        <p:blipFill>
          <a:blip r:embed="rId3" cstate="print"/>
          <a:stretch>
            <a:fillRect/>
          </a:stretch>
        </p:blipFill>
        <p:spPr>
          <a:xfrm>
            <a:off x="251547" y="2180862"/>
            <a:ext cx="5844453" cy="4381439"/>
          </a:xfrm>
          <a:prstGeom prst="rect">
            <a:avLst/>
          </a:prstGeom>
        </p:spPr>
      </p:pic>
      <p:pic>
        <p:nvPicPr>
          <p:cNvPr id="13" name="Image 10" descr="A diagram of a network&#10;&#10;Description automatically generated">
            <a:extLst>
              <a:ext uri="{FF2B5EF4-FFF2-40B4-BE49-F238E27FC236}">
                <a16:creationId xmlns:a16="http://schemas.microsoft.com/office/drawing/2014/main" id="{824F2197-DDAC-4623-B954-816B1D2C1911}"/>
              </a:ext>
            </a:extLst>
          </p:cNvPr>
          <p:cNvPicPr>
            <a:picLocks/>
          </p:cNvPicPr>
          <p:nvPr/>
        </p:nvPicPr>
        <p:blipFill>
          <a:blip r:embed="rId4" cstate="print"/>
          <a:stretch>
            <a:fillRect/>
          </a:stretch>
        </p:blipFill>
        <p:spPr>
          <a:xfrm>
            <a:off x="6492240" y="164637"/>
            <a:ext cx="5021480" cy="2880320"/>
          </a:xfrm>
          <a:prstGeom prst="rect">
            <a:avLst/>
          </a:prstGeom>
        </p:spPr>
      </p:pic>
      <p:pic>
        <p:nvPicPr>
          <p:cNvPr id="14" name="Image 13" descr="A table with numbers and letters&#10;&#10;Description automatically generated with medium confidence">
            <a:extLst>
              <a:ext uri="{FF2B5EF4-FFF2-40B4-BE49-F238E27FC236}">
                <a16:creationId xmlns:a16="http://schemas.microsoft.com/office/drawing/2014/main" id="{44D5CE1C-8783-429E-8372-A85624266A08}"/>
              </a:ext>
            </a:extLst>
          </p:cNvPr>
          <p:cNvPicPr>
            <a:picLocks/>
          </p:cNvPicPr>
          <p:nvPr/>
        </p:nvPicPr>
        <p:blipFill>
          <a:blip r:embed="rId5" cstate="print"/>
          <a:stretch>
            <a:fillRect/>
          </a:stretch>
        </p:blipFill>
        <p:spPr>
          <a:xfrm>
            <a:off x="6076190" y="3236980"/>
            <a:ext cx="5261804" cy="3294840"/>
          </a:xfrm>
          <a:prstGeom prst="rect">
            <a:avLst/>
          </a:prstGeom>
        </p:spPr>
      </p:pic>
    </p:spTree>
    <p:extLst>
      <p:ext uri="{BB962C8B-B14F-4D97-AF65-F5344CB8AC3E}">
        <p14:creationId xmlns:p14="http://schemas.microsoft.com/office/powerpoint/2010/main" val="763418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12" name="Rectangle 11">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black"/>
              </a:solidFill>
              <a:latin typeface="Calibri" panose="020F0502020204030204"/>
            </a:endParaRPr>
          </a:p>
        </p:txBody>
      </p:sp>
      <p:sp>
        <p:nvSpPr>
          <p:cNvPr id="14"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7" y="220196"/>
            <a:ext cx="9422524" cy="6637805"/>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defRPr/>
            </a:pPr>
            <a:endParaRPr lang="en-US" sz="2400">
              <a:solidFill>
                <a:srgbClr val="FFFFFF"/>
              </a:solidFill>
              <a:latin typeface="Calibri" panose="020F0502020204030204"/>
            </a:endParaRPr>
          </a:p>
        </p:txBody>
      </p:sp>
      <p:sp>
        <p:nvSpPr>
          <p:cNvPr id="16" name="Oval 15">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7"/>
            <a:ext cx="194224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Calibri" panose="020F0502020204030204"/>
            </a:endParaRPr>
          </a:p>
        </p:txBody>
      </p:sp>
      <p:sp>
        <p:nvSpPr>
          <p:cNvPr id="18" name="Arc 17">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3"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en-US" sz="2400">
              <a:solidFill>
                <a:srgbClr val="000000"/>
              </a:solidFill>
              <a:latin typeface="Calibri" panose="020F0502020204030204"/>
            </a:endParaRPr>
          </a:p>
        </p:txBody>
      </p:sp>
      <p:sp>
        <p:nvSpPr>
          <p:cNvPr id="5" name="Subtitle 2"/>
          <p:cNvSpPr txBox="1">
            <a:spLocks/>
          </p:cNvSpPr>
          <p:nvPr/>
        </p:nvSpPr>
        <p:spPr>
          <a:xfrm>
            <a:off x="4138341" y="1892830"/>
            <a:ext cx="7644627" cy="2751085"/>
          </a:xfrm>
          <a:prstGeom prst="rect">
            <a:avLst/>
          </a:prstGeom>
        </p:spPr>
        <p:txBody>
          <a:bodyPr vert="horz" lIns="121920" tIns="60960" rIns="121920" bIns="60960" rtlCol="0" anchor="b">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219170">
              <a:lnSpc>
                <a:spcPct val="90000"/>
              </a:lnSpc>
              <a:spcBef>
                <a:spcPct val="0"/>
              </a:spcBef>
              <a:spcAft>
                <a:spcPts val="800"/>
              </a:spcAft>
              <a:buNone/>
            </a:pPr>
            <a:r>
              <a:rPr lang="en-US" sz="8000" b="1" dirty="0">
                <a:solidFill>
                  <a:prstClr val="black"/>
                </a:solidFill>
                <a:latin typeface="Calibri Light" panose="020F0302020204030204"/>
              </a:rPr>
              <a:t> Backpropagation </a:t>
            </a:r>
          </a:p>
          <a:p>
            <a:pPr marL="0" indent="0" algn="r" defTabSz="1219170">
              <a:lnSpc>
                <a:spcPct val="90000"/>
              </a:lnSpc>
              <a:spcBef>
                <a:spcPct val="0"/>
              </a:spcBef>
              <a:spcAft>
                <a:spcPts val="800"/>
              </a:spcAft>
              <a:buNone/>
            </a:pPr>
            <a:r>
              <a:rPr lang="en-US" sz="8000" b="1" dirty="0">
                <a:solidFill>
                  <a:prstClr val="black"/>
                </a:solidFill>
                <a:latin typeface="Calibri Light" panose="020F0302020204030204"/>
              </a:rPr>
              <a:t> </a:t>
            </a:r>
            <a:endParaRPr lang="en-US" sz="8000" dirty="0">
              <a:solidFill>
                <a:prstClr val="black"/>
              </a:solidFill>
              <a:latin typeface="Calibri Light" panose="020F0302020204030204"/>
            </a:endParaRPr>
          </a:p>
        </p:txBody>
      </p:sp>
    </p:spTree>
    <p:extLst>
      <p:ext uri="{BB962C8B-B14F-4D97-AF65-F5344CB8AC3E}">
        <p14:creationId xmlns:p14="http://schemas.microsoft.com/office/powerpoint/2010/main" val="1850785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010530-4974-4B53-816A-A478981C790B}"/>
              </a:ext>
            </a:extLst>
          </p:cNvPr>
          <p:cNvSpPr>
            <a:spLocks noGrp="1"/>
          </p:cNvSpPr>
          <p:nvPr>
            <p:ph idx="1"/>
          </p:nvPr>
        </p:nvSpPr>
        <p:spPr>
          <a:xfrm>
            <a:off x="143339" y="1220755"/>
            <a:ext cx="6336704" cy="5472608"/>
          </a:xfrm>
        </p:spPr>
        <p:txBody>
          <a:bodyPr>
            <a:normAutofit fontScale="92500"/>
          </a:bodyPr>
          <a:lstStyle/>
          <a:p>
            <a:pPr algn="just"/>
            <a:r>
              <a:rPr lang="en-US" b="1" i="1" dirty="0">
                <a:solidFill>
                  <a:srgbClr val="273239"/>
                </a:solidFill>
                <a:effectLst/>
                <a:latin typeface="Times New Roman" panose="02020603050405020304" pitchFamily="18" charset="0"/>
                <a:cs typeface="Times New Roman" panose="02020603050405020304" pitchFamily="18" charset="0"/>
              </a:rPr>
              <a:t>Backpropagation </a:t>
            </a:r>
            <a:r>
              <a:rPr lang="en-US" b="1" i="0" dirty="0">
                <a:solidFill>
                  <a:srgbClr val="273239"/>
                </a:solidFill>
                <a:effectLst/>
                <a:latin typeface="Times New Roman" panose="02020603050405020304" pitchFamily="18" charset="0"/>
                <a:cs typeface="Times New Roman" panose="02020603050405020304" pitchFamily="18" charset="0"/>
              </a:rPr>
              <a:t>(</a:t>
            </a:r>
            <a:r>
              <a:rPr lang="en-US" b="0" i="0" dirty="0">
                <a:solidFill>
                  <a:srgbClr val="273239"/>
                </a:solidFill>
                <a:effectLst/>
                <a:latin typeface="Times New Roman" panose="02020603050405020304" pitchFamily="18" charset="0"/>
                <a:cs typeface="Times New Roman" panose="02020603050405020304" pitchFamily="18" charset="0"/>
              </a:rPr>
              <a:t>short for "</a:t>
            </a:r>
            <a:r>
              <a:rPr lang="en-US" b="1" i="1" dirty="0">
                <a:solidFill>
                  <a:srgbClr val="273239"/>
                </a:solidFill>
                <a:effectLst/>
                <a:latin typeface="Times New Roman" panose="02020603050405020304" pitchFamily="18" charset="0"/>
                <a:cs typeface="Times New Roman" panose="02020603050405020304" pitchFamily="18" charset="0"/>
              </a:rPr>
              <a:t>Backward Propagation of Errors</a:t>
            </a:r>
            <a:r>
              <a:rPr lang="en-US" b="0" i="0" dirty="0">
                <a:solidFill>
                  <a:srgbClr val="273239"/>
                </a:solidFill>
                <a:effectLst/>
                <a:latin typeface="Times New Roman" panose="02020603050405020304" pitchFamily="18" charset="0"/>
                <a:cs typeface="Times New Roman" panose="02020603050405020304" pitchFamily="18" charset="0"/>
              </a:rPr>
              <a:t>") is a method used to train artificial neural networks. </a:t>
            </a:r>
          </a:p>
          <a:p>
            <a:pPr algn="just"/>
            <a:r>
              <a:rPr lang="en-US" b="0" i="0" dirty="0">
                <a:solidFill>
                  <a:srgbClr val="273239"/>
                </a:solidFill>
                <a:effectLst/>
                <a:latin typeface="Times New Roman" panose="02020603050405020304" pitchFamily="18" charset="0"/>
                <a:cs typeface="Times New Roman" panose="02020603050405020304" pitchFamily="18" charset="0"/>
              </a:rPr>
              <a:t>Its goal is to reduce the cost function, i.e.., difference between the model’s predicted output and the actual output by adjusting the weights and biases in the network.</a:t>
            </a:r>
          </a:p>
          <a:p>
            <a:pPr algn="just"/>
            <a:r>
              <a:rPr lang="en-US" b="0" i="0" dirty="0">
                <a:solidFill>
                  <a:srgbClr val="2B2A29"/>
                </a:solidFill>
                <a:effectLst/>
                <a:latin typeface="Times New Roman" panose="02020603050405020304" pitchFamily="18" charset="0"/>
                <a:cs typeface="Times New Roman" panose="02020603050405020304" pitchFamily="18" charset="0"/>
              </a:rPr>
              <a:t>It used gradient descent method to optimize the parameters.</a:t>
            </a:r>
          </a:p>
          <a:p>
            <a:pPr algn="just"/>
            <a:r>
              <a:rPr lang="en-US" b="0" i="0" dirty="0">
                <a:solidFill>
                  <a:srgbClr val="273239"/>
                </a:solidFill>
                <a:effectLst/>
                <a:latin typeface="Times New Roman" panose="02020603050405020304" pitchFamily="18" charset="0"/>
                <a:cs typeface="Times New Roman" panose="02020603050405020304" pitchFamily="18" charset="0"/>
              </a:rPr>
              <a:t>It computes the gradient using the chain rule from calculus, allowing it to effectively navigate complex layers in the neural network to minimize the cost function.</a:t>
            </a:r>
            <a:endParaRPr lang="en-IN"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F52A8BE-383E-4DEB-949A-781278B8C528}"/>
              </a:ext>
            </a:extLst>
          </p:cNvPr>
          <p:cNvSpPr txBox="1">
            <a:spLocks/>
          </p:cNvSpPr>
          <p:nvPr/>
        </p:nvSpPr>
        <p:spPr>
          <a:xfrm>
            <a:off x="239349" y="932723"/>
            <a:ext cx="4032448" cy="672075"/>
          </a:xfrm>
          <a:prstGeom prst="rect">
            <a:avLst/>
          </a:prstGeom>
        </p:spPr>
        <p:txBody>
          <a:bodyPr vert="horz" lIns="121920" tIns="60960" rIns="121920" bIns="60960" rtlCol="0" anchor="b">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219170">
              <a:lnSpc>
                <a:spcPct val="90000"/>
              </a:lnSpc>
              <a:spcBef>
                <a:spcPct val="0"/>
              </a:spcBef>
              <a:spcAft>
                <a:spcPts val="800"/>
              </a:spcAft>
              <a:buNone/>
            </a:pPr>
            <a:r>
              <a:rPr lang="en-US" sz="4000" b="1">
                <a:solidFill>
                  <a:prstClr val="black"/>
                </a:solidFill>
                <a:latin typeface="Times New Roman" panose="02020603050405020304" pitchFamily="18" charset="0"/>
                <a:cs typeface="Times New Roman" panose="02020603050405020304" pitchFamily="18" charset="0"/>
              </a:rPr>
              <a:t> </a:t>
            </a:r>
          </a:p>
          <a:p>
            <a:pPr marL="0" indent="0" algn="r" defTabSz="1219170">
              <a:lnSpc>
                <a:spcPct val="90000"/>
              </a:lnSpc>
              <a:spcBef>
                <a:spcPct val="0"/>
              </a:spcBef>
              <a:spcAft>
                <a:spcPts val="800"/>
              </a:spcAft>
              <a:buNone/>
            </a:pPr>
            <a:endParaRPr lang="en-US" sz="4000" b="1">
              <a:solidFill>
                <a:prstClr val="black"/>
              </a:solidFill>
              <a:latin typeface="Times New Roman" panose="02020603050405020304" pitchFamily="18" charset="0"/>
              <a:cs typeface="Times New Roman" panose="02020603050405020304" pitchFamily="18" charset="0"/>
            </a:endParaRPr>
          </a:p>
          <a:p>
            <a:pPr marL="0" indent="0" algn="r" defTabSz="1219170">
              <a:lnSpc>
                <a:spcPct val="90000"/>
              </a:lnSpc>
              <a:spcBef>
                <a:spcPct val="0"/>
              </a:spcBef>
              <a:spcAft>
                <a:spcPts val="800"/>
              </a:spcAft>
              <a:buNone/>
            </a:pPr>
            <a:endParaRPr lang="en-US" sz="4000" b="1">
              <a:solidFill>
                <a:prstClr val="black"/>
              </a:solidFill>
              <a:latin typeface="Times New Roman" panose="02020603050405020304" pitchFamily="18" charset="0"/>
              <a:cs typeface="Times New Roman" panose="02020603050405020304" pitchFamily="18" charset="0"/>
            </a:endParaRPr>
          </a:p>
          <a:p>
            <a:pPr marL="0" indent="0" algn="r" defTabSz="1219170">
              <a:lnSpc>
                <a:spcPct val="90000"/>
              </a:lnSpc>
              <a:spcBef>
                <a:spcPct val="0"/>
              </a:spcBef>
              <a:spcAft>
                <a:spcPts val="800"/>
              </a:spcAft>
              <a:buNone/>
            </a:pPr>
            <a:endParaRPr lang="en-US" sz="4000" b="1">
              <a:solidFill>
                <a:prstClr val="black"/>
              </a:solidFill>
              <a:latin typeface="Times New Roman" panose="02020603050405020304" pitchFamily="18" charset="0"/>
              <a:cs typeface="Times New Roman" panose="02020603050405020304" pitchFamily="18" charset="0"/>
            </a:endParaRPr>
          </a:p>
          <a:p>
            <a:pPr marL="0" indent="0" algn="r" defTabSz="1219170">
              <a:lnSpc>
                <a:spcPct val="90000"/>
              </a:lnSpc>
              <a:spcBef>
                <a:spcPct val="0"/>
              </a:spcBef>
              <a:spcAft>
                <a:spcPts val="800"/>
              </a:spcAft>
              <a:buNone/>
            </a:pPr>
            <a:r>
              <a:rPr lang="en-US" sz="4000" b="1">
                <a:solidFill>
                  <a:prstClr val="black"/>
                </a:solidFill>
                <a:latin typeface="Times New Roman" panose="02020603050405020304" pitchFamily="18" charset="0"/>
                <a:cs typeface="Times New Roman" panose="02020603050405020304" pitchFamily="18" charset="0"/>
              </a:rPr>
              <a:t>Backpropagation </a:t>
            </a:r>
          </a:p>
          <a:p>
            <a:pPr marL="0" indent="0" algn="r" defTabSz="1219170">
              <a:lnSpc>
                <a:spcPct val="90000"/>
              </a:lnSpc>
              <a:spcBef>
                <a:spcPct val="0"/>
              </a:spcBef>
              <a:spcAft>
                <a:spcPts val="800"/>
              </a:spcAft>
              <a:buNone/>
            </a:pPr>
            <a:r>
              <a:rPr lang="en-US" sz="4000" b="1">
                <a:solidFill>
                  <a:prstClr val="black"/>
                </a:solidFill>
                <a:latin typeface="Times New Roman" panose="02020603050405020304" pitchFamily="18" charset="0"/>
                <a:cs typeface="Times New Roman" panose="02020603050405020304" pitchFamily="18" charset="0"/>
              </a:rPr>
              <a:t> </a:t>
            </a:r>
            <a:endParaRPr lang="en-US" sz="4000" dirty="0">
              <a:solidFill>
                <a:prstClr val="black"/>
              </a:solidFill>
              <a:latin typeface="Times New Roman" panose="02020603050405020304" pitchFamily="18" charset="0"/>
              <a:cs typeface="Times New Roman" panose="02020603050405020304" pitchFamily="18" charset="0"/>
            </a:endParaRPr>
          </a:p>
        </p:txBody>
      </p:sp>
      <p:pic>
        <p:nvPicPr>
          <p:cNvPr id="1026" name="Picture 2" descr="Frame-13">
            <a:extLst>
              <a:ext uri="{FF2B5EF4-FFF2-40B4-BE49-F238E27FC236}">
                <a16:creationId xmlns:a16="http://schemas.microsoft.com/office/drawing/2014/main" id="{3EABD84F-4F27-4277-9D04-D6B9AE453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032" y="932723"/>
            <a:ext cx="5760640" cy="5568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481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5A9773-30CB-4853-97BC-EBF33124FE8D}"/>
              </a:ext>
            </a:extLst>
          </p:cNvPr>
          <p:cNvSpPr txBox="1"/>
          <p:nvPr/>
        </p:nvSpPr>
        <p:spPr>
          <a:xfrm>
            <a:off x="143339" y="195997"/>
            <a:ext cx="11617291" cy="830997"/>
          </a:xfrm>
          <a:prstGeom prst="rect">
            <a:avLst/>
          </a:prstGeom>
          <a:noFill/>
        </p:spPr>
        <p:txBody>
          <a:bodyPr wrap="square">
            <a:spAutoFit/>
          </a:bodyPr>
          <a:lstStyle/>
          <a:p>
            <a:pPr defTabSz="1219170"/>
            <a:r>
              <a:rPr lang="en-US" sz="2400" dirty="0">
                <a:solidFill>
                  <a:srgbClr val="273239"/>
                </a:solidFill>
                <a:latin typeface="Times New Roman" panose="02020603050405020304" pitchFamily="18" charset="0"/>
                <a:cs typeface="Times New Roman" panose="02020603050405020304" pitchFamily="18" charset="0"/>
              </a:rPr>
              <a:t>Assume the neurons use the sigmoid activation function for the forward and backward pass. The target output is 0.5, and the learning rate is 1.</a:t>
            </a:r>
            <a:endParaRPr lang="en-IN" sz="2400" dirty="0">
              <a:solidFill>
                <a:prstClr val="black"/>
              </a:solidFill>
              <a:latin typeface="Times New Roman" panose="02020603050405020304" pitchFamily="18" charset="0"/>
              <a:cs typeface="Times New Roman" panose="02020603050405020304" pitchFamily="18" charset="0"/>
            </a:endParaRPr>
          </a:p>
        </p:txBody>
      </p:sp>
      <p:pic>
        <p:nvPicPr>
          <p:cNvPr id="3074" name="Picture 2" descr="example-1">
            <a:extLst>
              <a:ext uri="{FF2B5EF4-FFF2-40B4-BE49-F238E27FC236}">
                <a16:creationId xmlns:a16="http://schemas.microsoft.com/office/drawing/2014/main" id="{D338EB73-D81A-42C7-8BE4-3A7EA94B53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6053" y="648972"/>
            <a:ext cx="5472608" cy="38677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C7BCB62-64C5-4DA3-AE7C-4D402AF9B06D}"/>
              </a:ext>
            </a:extLst>
          </p:cNvPr>
          <p:cNvSpPr txBox="1"/>
          <p:nvPr/>
        </p:nvSpPr>
        <p:spPr>
          <a:xfrm>
            <a:off x="170803" y="1220755"/>
            <a:ext cx="6096000" cy="1569660"/>
          </a:xfrm>
          <a:prstGeom prst="rect">
            <a:avLst/>
          </a:prstGeom>
          <a:noFill/>
        </p:spPr>
        <p:txBody>
          <a:bodyPr wrap="square">
            <a:spAutoFit/>
          </a:bodyPr>
          <a:lstStyle/>
          <a:p>
            <a:pPr defTabSz="1219170" fontAlgn="base"/>
            <a:r>
              <a:rPr lang="en-US" sz="2400" b="1" dirty="0">
                <a:solidFill>
                  <a:srgbClr val="273239"/>
                </a:solidFill>
                <a:latin typeface="Times New Roman" panose="02020603050405020304" pitchFamily="18" charset="0"/>
                <a:cs typeface="Times New Roman" panose="02020603050405020304" pitchFamily="18" charset="0"/>
              </a:rPr>
              <a:t>Forward Propagation:</a:t>
            </a:r>
          </a:p>
          <a:p>
            <a:pPr defTabSz="1219170" fontAlgn="base"/>
            <a:endParaRPr lang="en-US" sz="2400" b="1" dirty="0">
              <a:solidFill>
                <a:srgbClr val="273239"/>
              </a:solidFill>
              <a:latin typeface="Nunito" pitchFamily="2" charset="0"/>
            </a:endParaRPr>
          </a:p>
          <a:p>
            <a:pPr defTabSz="1219170" fontAlgn="base"/>
            <a:r>
              <a:rPr lang="en-US" sz="2400" b="1" dirty="0">
                <a:solidFill>
                  <a:srgbClr val="273239"/>
                </a:solidFill>
                <a:latin typeface="Times New Roman" panose="02020603050405020304" pitchFamily="18" charset="0"/>
                <a:cs typeface="Times New Roman" panose="02020603050405020304" pitchFamily="18" charset="0"/>
              </a:rPr>
              <a:t>1. Initial Calculation: </a:t>
            </a:r>
            <a:r>
              <a:rPr lang="en-US" sz="2400" dirty="0">
                <a:solidFill>
                  <a:srgbClr val="273239"/>
                </a:solidFill>
                <a:latin typeface="Times New Roman" panose="02020603050405020304" pitchFamily="18" charset="0"/>
                <a:cs typeface="Times New Roman" panose="02020603050405020304" pitchFamily="18" charset="0"/>
              </a:rPr>
              <a:t>The weighted sum at each node is calculated using:</a:t>
            </a:r>
          </a:p>
        </p:txBody>
      </p:sp>
      <p:sp>
        <p:nvSpPr>
          <p:cNvPr id="9" name="TextBox 8">
            <a:extLst>
              <a:ext uri="{FF2B5EF4-FFF2-40B4-BE49-F238E27FC236}">
                <a16:creationId xmlns:a16="http://schemas.microsoft.com/office/drawing/2014/main" id="{74B794D3-812B-44D2-B066-85D8DE87BF2C}"/>
              </a:ext>
            </a:extLst>
          </p:cNvPr>
          <p:cNvSpPr txBox="1"/>
          <p:nvPr/>
        </p:nvSpPr>
        <p:spPr>
          <a:xfrm>
            <a:off x="184555" y="3825491"/>
            <a:ext cx="6096000" cy="1200329"/>
          </a:xfrm>
          <a:prstGeom prst="rect">
            <a:avLst/>
          </a:prstGeom>
          <a:noFill/>
        </p:spPr>
        <p:txBody>
          <a:bodyPr wrap="square">
            <a:spAutoFit/>
          </a:bodyPr>
          <a:lstStyle/>
          <a:p>
            <a:pPr defTabSz="1219170" fontAlgn="base"/>
            <a:r>
              <a:rPr lang="en-US" sz="2400" b="1" dirty="0">
                <a:solidFill>
                  <a:srgbClr val="273239"/>
                </a:solidFill>
                <a:latin typeface="Times New Roman" panose="02020603050405020304" pitchFamily="18" charset="0"/>
                <a:cs typeface="Times New Roman" panose="02020603050405020304" pitchFamily="18" charset="0"/>
              </a:rPr>
              <a:t>2. Sigmoid Function: </a:t>
            </a:r>
            <a:r>
              <a:rPr lang="en-US" sz="2400" dirty="0">
                <a:solidFill>
                  <a:srgbClr val="273239"/>
                </a:solidFill>
                <a:latin typeface="Times New Roman" panose="02020603050405020304" pitchFamily="18" charset="0"/>
                <a:cs typeface="Times New Roman" panose="02020603050405020304" pitchFamily="18" charset="0"/>
              </a:rPr>
              <a:t>The sigmoid function returns a value between 0 and 1, introducing non-linearity into the model.</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A7E7D48A-AEDC-4049-9558-E98F53E7AF17}"/>
                  </a:ext>
                </a:extLst>
              </p:cNvPr>
              <p:cNvSpPr txBox="1"/>
              <p:nvPr/>
            </p:nvSpPr>
            <p:spPr>
              <a:xfrm>
                <a:off x="1679509" y="2984178"/>
                <a:ext cx="2688299" cy="661143"/>
              </a:xfrm>
              <a:prstGeom prst="rect">
                <a:avLst/>
              </a:prstGeom>
              <a:noFill/>
            </p:spPr>
            <p:txBody>
              <a:bodyPr wrap="square">
                <a:spAutoFit/>
              </a:bodyPr>
              <a:lstStyle/>
              <a:p>
                <a:pPr defTabSz="1219170"/>
                <a14:m>
                  <m:oMathPara xmlns:m="http://schemas.openxmlformats.org/officeDocument/2006/math">
                    <m:oMathParaPr>
                      <m:jc m:val="centerGroup"/>
                    </m:oMathParaPr>
                    <m:oMath xmlns:m="http://schemas.openxmlformats.org/officeDocument/2006/math">
                      <m:sSub>
                        <m:sSubPr>
                          <m:ctrlPr>
                            <a:rPr lang="en-IN" sz="2933" i="1">
                              <a:solidFill>
                                <a:srgbClr val="836967"/>
                              </a:solidFill>
                              <a:latin typeface="Cambria Math" panose="02040503050406030204" pitchFamily="18" charset="0"/>
                            </a:rPr>
                          </m:ctrlPr>
                        </m:sSubPr>
                        <m:e>
                          <m:r>
                            <a:rPr lang="en-IN" sz="2933" i="1">
                              <a:solidFill>
                                <a:prstClr val="black"/>
                              </a:solidFill>
                              <a:latin typeface="Cambria Math" panose="02040503050406030204" pitchFamily="18" charset="0"/>
                            </a:rPr>
                            <m:t>𝑎</m:t>
                          </m:r>
                        </m:e>
                        <m:sub>
                          <m:r>
                            <a:rPr lang="en-IN" sz="2933" i="1">
                              <a:solidFill>
                                <a:prstClr val="black"/>
                              </a:solidFill>
                              <a:latin typeface="Cambria Math" panose="02040503050406030204" pitchFamily="18" charset="0"/>
                            </a:rPr>
                            <m:t>𝑗</m:t>
                          </m:r>
                          <m:r>
                            <a:rPr lang="en-IN" sz="2933">
                              <a:solidFill>
                                <a:prstClr val="black"/>
                              </a:solidFill>
                              <a:latin typeface="Cambria Math" panose="02040503050406030204" pitchFamily="18" charset="0"/>
                            </a:rPr>
                            <m:t> = </m:t>
                          </m:r>
                          <m:nary>
                            <m:naryPr>
                              <m:chr m:val="∑"/>
                              <m:subHide m:val="on"/>
                              <m:supHide m:val="on"/>
                              <m:ctrlPr>
                                <a:rPr lang="en-IN" sz="2933" i="1">
                                  <a:solidFill>
                                    <a:prstClr val="black"/>
                                  </a:solidFill>
                                  <a:latin typeface="Cambria Math" panose="02040503050406030204" pitchFamily="18" charset="0"/>
                                </a:rPr>
                              </m:ctrlPr>
                            </m:naryPr>
                            <m:sub/>
                            <m:sup/>
                            <m:e>
                              <m:d>
                                <m:dPr>
                                  <m:ctrlPr>
                                    <a:rPr lang="en-IN" sz="2933" i="1">
                                      <a:solidFill>
                                        <a:prstClr val="black"/>
                                      </a:solidFill>
                                      <a:latin typeface="Cambria Math" panose="02040503050406030204" pitchFamily="18" charset="0"/>
                                    </a:rPr>
                                  </m:ctrlPr>
                                </m:dPr>
                                <m:e>
                                  <m:sSub>
                                    <m:sSubPr>
                                      <m:ctrlPr>
                                        <a:rPr lang="en-IN" sz="2933" i="1">
                                          <a:solidFill>
                                            <a:srgbClr val="836967"/>
                                          </a:solidFill>
                                          <a:latin typeface="Cambria Math" panose="02040503050406030204" pitchFamily="18" charset="0"/>
                                        </a:rPr>
                                      </m:ctrlPr>
                                    </m:sSubPr>
                                    <m:e>
                                      <m:r>
                                        <a:rPr lang="en-IN" sz="2933" i="1">
                                          <a:solidFill>
                                            <a:prstClr val="black"/>
                                          </a:solidFill>
                                          <a:latin typeface="Cambria Math" panose="02040503050406030204" pitchFamily="18" charset="0"/>
                                        </a:rPr>
                                        <m:t>𝑤</m:t>
                                      </m:r>
                                    </m:e>
                                    <m:sub>
                                      <m:r>
                                        <a:rPr lang="en-IN" sz="2933" i="1">
                                          <a:solidFill>
                                            <a:prstClr val="black"/>
                                          </a:solidFill>
                                          <a:latin typeface="Cambria Math" panose="02040503050406030204" pitchFamily="18" charset="0"/>
                                        </a:rPr>
                                        <m:t>𝑖</m:t>
                                      </m:r>
                                      <m:r>
                                        <a:rPr lang="en-IN" sz="2933">
                                          <a:solidFill>
                                            <a:prstClr val="black"/>
                                          </a:solidFill>
                                          <a:latin typeface="Cambria Math" panose="02040503050406030204" pitchFamily="18" charset="0"/>
                                        </a:rPr>
                                        <m:t>,</m:t>
                                      </m:r>
                                      <m:r>
                                        <a:rPr lang="en-IN" sz="2933" i="1">
                                          <a:solidFill>
                                            <a:prstClr val="black"/>
                                          </a:solidFill>
                                          <a:latin typeface="Cambria Math" panose="02040503050406030204" pitchFamily="18" charset="0"/>
                                        </a:rPr>
                                        <m:t>𝑗</m:t>
                                      </m:r>
                                    </m:sub>
                                  </m:sSub>
                                  <m:r>
                                    <a:rPr lang="en-IN" sz="2933">
                                      <a:solidFill>
                                        <a:prstClr val="black"/>
                                      </a:solidFill>
                                      <a:latin typeface="Cambria Math" panose="02040503050406030204" pitchFamily="18" charset="0"/>
                                    </a:rPr>
                                    <m:t>∗</m:t>
                                  </m:r>
                                  <m:sSub>
                                    <m:sSubPr>
                                      <m:ctrlPr>
                                        <a:rPr lang="en-IN" sz="2933" i="1">
                                          <a:solidFill>
                                            <a:srgbClr val="836967"/>
                                          </a:solidFill>
                                          <a:latin typeface="Cambria Math" panose="02040503050406030204" pitchFamily="18" charset="0"/>
                                        </a:rPr>
                                      </m:ctrlPr>
                                    </m:sSubPr>
                                    <m:e>
                                      <m:r>
                                        <a:rPr lang="en-IN" sz="2933" i="1">
                                          <a:solidFill>
                                            <a:prstClr val="black"/>
                                          </a:solidFill>
                                          <a:latin typeface="Cambria Math" panose="02040503050406030204" pitchFamily="18" charset="0"/>
                                        </a:rPr>
                                        <m:t>𝑥</m:t>
                                      </m:r>
                                    </m:e>
                                    <m:sub>
                                      <m:r>
                                        <a:rPr lang="en-IN" sz="2933" i="1">
                                          <a:solidFill>
                                            <a:prstClr val="black"/>
                                          </a:solidFill>
                                          <a:latin typeface="Cambria Math" panose="02040503050406030204" pitchFamily="18" charset="0"/>
                                        </a:rPr>
                                        <m:t>𝑖</m:t>
                                      </m:r>
                                    </m:sub>
                                  </m:sSub>
                                </m:e>
                              </m:d>
                            </m:e>
                          </m:nary>
                        </m:sub>
                      </m:sSub>
                    </m:oMath>
                  </m:oMathPara>
                </a14:m>
                <a:endParaRPr lang="en-IN" sz="2933" dirty="0">
                  <a:solidFill>
                    <a:prstClr val="black"/>
                  </a:solidFill>
                  <a:latin typeface="Calibri" panose="020F0502020204030204"/>
                </a:endParaRPr>
              </a:p>
            </p:txBody>
          </p:sp>
        </mc:Choice>
        <mc:Fallback>
          <p:sp>
            <p:nvSpPr>
              <p:cNvPr id="13" name="TextBox 12">
                <a:extLst>
                  <a:ext uri="{FF2B5EF4-FFF2-40B4-BE49-F238E27FC236}">
                    <a16:creationId xmlns:a16="http://schemas.microsoft.com/office/drawing/2014/main" id="{A7E7D48A-AEDC-4049-9558-E98F53E7AF17}"/>
                  </a:ext>
                </a:extLst>
              </p:cNvPr>
              <p:cNvSpPr txBox="1">
                <a:spLocks noRot="1" noChangeAspect="1" noMove="1" noResize="1" noEditPoints="1" noAdjustHandles="1" noChangeArrowheads="1" noChangeShapeType="1" noTextEdit="1"/>
              </p:cNvSpPr>
              <p:nvPr/>
            </p:nvSpPr>
            <p:spPr>
              <a:xfrm>
                <a:off x="1679509" y="2984178"/>
                <a:ext cx="2688299" cy="661143"/>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F2E71141-08D4-422E-988F-1307CA8C51A6}"/>
                  </a:ext>
                </a:extLst>
              </p:cNvPr>
              <p:cNvSpPr txBox="1"/>
              <p:nvPr/>
            </p:nvSpPr>
            <p:spPr>
              <a:xfrm>
                <a:off x="719403" y="5421877"/>
                <a:ext cx="4224469" cy="867097"/>
              </a:xfrm>
              <a:prstGeom prst="rect">
                <a:avLst/>
              </a:prstGeom>
              <a:noFill/>
            </p:spPr>
            <p:txBody>
              <a:bodyPr wrap="square">
                <a:spAutoFit/>
              </a:bodyPr>
              <a:lstStyle/>
              <a:p>
                <a:pPr defTabSz="1219170"/>
                <a14:m>
                  <m:oMathPara xmlns:m="http://schemas.openxmlformats.org/officeDocument/2006/math">
                    <m:oMathParaPr>
                      <m:jc m:val="centerGroup"/>
                    </m:oMathParaPr>
                    <m:oMath xmlns:m="http://schemas.openxmlformats.org/officeDocument/2006/math">
                      <m:sSub>
                        <m:sSubPr>
                          <m:ctrlPr>
                            <a:rPr lang="en-IN" sz="2933" i="1">
                              <a:solidFill>
                                <a:srgbClr val="836967"/>
                              </a:solidFill>
                              <a:latin typeface="Cambria Math" panose="02040503050406030204" pitchFamily="18" charset="0"/>
                            </a:rPr>
                          </m:ctrlPr>
                        </m:sSubPr>
                        <m:e>
                          <m:r>
                            <a:rPr lang="en-IN" sz="2933" i="1">
                              <a:solidFill>
                                <a:prstClr val="black"/>
                              </a:solidFill>
                              <a:latin typeface="Cambria Math" panose="02040503050406030204" pitchFamily="18" charset="0"/>
                            </a:rPr>
                            <m:t>𝑦</m:t>
                          </m:r>
                        </m:e>
                        <m:sub>
                          <m:r>
                            <a:rPr lang="en-IN" sz="2933" i="1">
                              <a:solidFill>
                                <a:prstClr val="black"/>
                              </a:solidFill>
                              <a:latin typeface="Cambria Math" panose="02040503050406030204" pitchFamily="18" charset="0"/>
                            </a:rPr>
                            <m:t>𝑗</m:t>
                          </m:r>
                          <m:r>
                            <a:rPr lang="en-IN" sz="2933">
                              <a:solidFill>
                                <a:prstClr val="black"/>
                              </a:solidFill>
                              <a:latin typeface="Cambria Math" panose="02040503050406030204" pitchFamily="18" charset="0"/>
                            </a:rPr>
                            <m:t> =</m:t>
                          </m:r>
                          <m:f>
                            <m:fPr>
                              <m:ctrlPr>
                                <a:rPr lang="en-IN" sz="2933" i="1">
                                  <a:solidFill>
                                    <a:srgbClr val="836967"/>
                                  </a:solidFill>
                                  <a:latin typeface="Cambria Math" panose="02040503050406030204" pitchFamily="18" charset="0"/>
                                </a:rPr>
                              </m:ctrlPr>
                            </m:fPr>
                            <m:num>
                              <m:r>
                                <a:rPr lang="en-IN" sz="2933">
                                  <a:solidFill>
                                    <a:prstClr val="black"/>
                                  </a:solidFill>
                                  <a:latin typeface="Cambria Math" panose="02040503050406030204" pitchFamily="18" charset="0"/>
                                </a:rPr>
                                <m:t>1</m:t>
                              </m:r>
                            </m:num>
                            <m:den>
                              <m:r>
                                <a:rPr lang="en-IN" sz="2933">
                                  <a:solidFill>
                                    <a:prstClr val="black"/>
                                  </a:solidFill>
                                  <a:latin typeface="Cambria Math" panose="02040503050406030204" pitchFamily="18" charset="0"/>
                                </a:rPr>
                                <m:t>1+</m:t>
                              </m:r>
                              <m:sSup>
                                <m:sSupPr>
                                  <m:ctrlPr>
                                    <a:rPr lang="en-IN" sz="2933" i="1">
                                      <a:solidFill>
                                        <a:srgbClr val="836967"/>
                                      </a:solidFill>
                                      <a:latin typeface="Cambria Math" panose="02040503050406030204" pitchFamily="18" charset="0"/>
                                    </a:rPr>
                                  </m:ctrlPr>
                                </m:sSupPr>
                                <m:e>
                                  <m:r>
                                    <a:rPr lang="en-IN" sz="2933" i="1">
                                      <a:solidFill>
                                        <a:prstClr val="black"/>
                                      </a:solidFill>
                                      <a:latin typeface="Cambria Math" panose="02040503050406030204" pitchFamily="18" charset="0"/>
                                    </a:rPr>
                                    <m:t>𝑒</m:t>
                                  </m:r>
                                </m:e>
                                <m:sup>
                                  <m:sSub>
                                    <m:sSubPr>
                                      <m:ctrlPr>
                                        <a:rPr lang="en-IN" sz="2933" i="1">
                                          <a:solidFill>
                                            <a:srgbClr val="836967"/>
                                          </a:solidFill>
                                          <a:latin typeface="Cambria Math" panose="02040503050406030204" pitchFamily="18" charset="0"/>
                                        </a:rPr>
                                      </m:ctrlPr>
                                    </m:sSubPr>
                                    <m:e>
                                      <m:r>
                                        <a:rPr lang="en-IN" sz="2933">
                                          <a:solidFill>
                                            <a:prstClr val="black"/>
                                          </a:solidFill>
                                          <a:latin typeface="Cambria Math" panose="02040503050406030204" pitchFamily="18" charset="0"/>
                                        </a:rPr>
                                        <m:t>−</m:t>
                                      </m:r>
                                      <m:r>
                                        <a:rPr lang="en-IN" sz="2933" i="1">
                                          <a:solidFill>
                                            <a:prstClr val="black"/>
                                          </a:solidFill>
                                          <a:latin typeface="Cambria Math" panose="02040503050406030204" pitchFamily="18" charset="0"/>
                                        </a:rPr>
                                        <m:t>𝑎</m:t>
                                      </m:r>
                                    </m:e>
                                    <m:sub>
                                      <m:r>
                                        <a:rPr lang="en-IN" sz="2933" i="1">
                                          <a:solidFill>
                                            <a:prstClr val="black"/>
                                          </a:solidFill>
                                          <a:latin typeface="Cambria Math" panose="02040503050406030204" pitchFamily="18" charset="0"/>
                                        </a:rPr>
                                        <m:t>𝑗</m:t>
                                      </m:r>
                                    </m:sub>
                                  </m:sSub>
                                </m:sup>
                              </m:sSup>
                            </m:den>
                          </m:f>
                          <m:r>
                            <a:rPr lang="en-IN" sz="2933">
                              <a:solidFill>
                                <a:prstClr val="black"/>
                              </a:solidFill>
                              <a:latin typeface="Cambria Math" panose="02040503050406030204" pitchFamily="18" charset="0"/>
                            </a:rPr>
                            <m:t> </m:t>
                          </m:r>
                        </m:sub>
                      </m:sSub>
                    </m:oMath>
                  </m:oMathPara>
                </a14:m>
                <a:endParaRPr lang="en-IN" sz="2933" dirty="0">
                  <a:solidFill>
                    <a:prstClr val="black"/>
                  </a:solidFill>
                  <a:latin typeface="Calibri" panose="020F0502020204030204"/>
                </a:endParaRPr>
              </a:p>
            </p:txBody>
          </p:sp>
        </mc:Choice>
        <mc:Fallback>
          <p:sp>
            <p:nvSpPr>
              <p:cNvPr id="15" name="TextBox 14">
                <a:extLst>
                  <a:ext uri="{FF2B5EF4-FFF2-40B4-BE49-F238E27FC236}">
                    <a16:creationId xmlns:a16="http://schemas.microsoft.com/office/drawing/2014/main" id="{F2E71141-08D4-422E-988F-1307CA8C51A6}"/>
                  </a:ext>
                </a:extLst>
              </p:cNvPr>
              <p:cNvSpPr txBox="1">
                <a:spLocks noRot="1" noChangeAspect="1" noMove="1" noResize="1" noEditPoints="1" noAdjustHandles="1" noChangeArrowheads="1" noChangeShapeType="1" noTextEdit="1"/>
              </p:cNvSpPr>
              <p:nvPr/>
            </p:nvSpPr>
            <p:spPr>
              <a:xfrm>
                <a:off x="719403" y="5421877"/>
                <a:ext cx="4224469" cy="867097"/>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5505F3F5-A10A-49E2-98F3-A1A0B103A051}"/>
                  </a:ext>
                </a:extLst>
              </p:cNvPr>
              <p:cNvSpPr txBox="1"/>
              <p:nvPr/>
            </p:nvSpPr>
            <p:spPr>
              <a:xfrm>
                <a:off x="5999989" y="4101075"/>
                <a:ext cx="6096000" cy="2688493"/>
              </a:xfrm>
              <a:prstGeom prst="rect">
                <a:avLst/>
              </a:prstGeom>
              <a:noFill/>
            </p:spPr>
            <p:txBody>
              <a:bodyPr wrap="square">
                <a:spAutoFit/>
              </a:bodyPr>
              <a:lstStyle/>
              <a:p>
                <a:pPr defTabSz="1219170">
                  <a:lnSpc>
                    <a:spcPct val="107000"/>
                  </a:lnSpc>
                  <a:spcAft>
                    <a:spcPts val="1067"/>
                  </a:spcAft>
                </a:pPr>
                <a:r>
                  <a:rPr lang="en-IN"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Note:</a:t>
                </a:r>
                <a:endParaRPr lang="en-US" sz="2400" i="1" dirty="0">
                  <a:solidFill>
                    <a:prstClr val="black"/>
                  </a:solidFill>
                  <a:latin typeface="Cambria Math" panose="02040503050406030204" pitchFamily="18" charset="0"/>
                  <a:ea typeface="Times New Roman" panose="02020603050405020304" pitchFamily="18" charset="0"/>
                  <a:cs typeface="Times New Roman" panose="02020603050405020304" pitchFamily="18" charset="0"/>
                </a:endParaRPr>
              </a:p>
              <a:p>
                <a:pPr defTabSz="1219170">
                  <a:lnSpc>
                    <a:spcPct val="107000"/>
                  </a:lnSpc>
                  <a:spcAft>
                    <a:spcPts val="1067"/>
                  </a:spcAft>
                </a:pPr>
                <a14:m>
                  <m:oMath xmlns:m="http://schemas.openxmlformats.org/officeDocument/2006/math">
                    <m:sSub>
                      <m:sSubPr>
                        <m:ctrlP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𝑎</m:t>
                        </m:r>
                      </m:e>
                      <m: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𝑗</m:t>
                        </m:r>
                      </m:sub>
                    </m:sSub>
                  </m:oMath>
                </a14:m>
                <a:r>
                  <a:rPr lang="en-IN"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is the weighted sum of all the inputs and weights at each node,</a:t>
                </a:r>
                <a:endParaRPr lang="en-IN" sz="2133"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defTabSz="1219170"/>
                <a14:m>
                  <m:oMath xmlns:m="http://schemas.openxmlformats.org/officeDocument/2006/math">
                    <m:sSub>
                      <m:sSubPr>
                        <m:ctrlP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𝑤</m:t>
                        </m:r>
                      </m:e>
                      <m:sub>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𝑖</m:t>
                        </m:r>
                        <m:r>
                          <a:rPr lang="en-IN" sz="2400">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m:t>
                        </m:r>
                        <m:r>
                          <a:rPr lang="en-IN"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𝑗</m:t>
                        </m:r>
                      </m:sub>
                    </m:sSub>
                  </m:oMath>
                </a14:m>
                <a:r>
                  <a:rPr lang="en-IN"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represents the weights associated with the </a:t>
                </a:r>
                <a:r>
                  <a:rPr lang="en-IN" sz="2133" dirty="0">
                    <a:solidFill>
                      <a:prstClr val="black"/>
                    </a:solidFill>
                    <a:latin typeface="Calibri" panose="020F0502020204030204" pitchFamily="34" charset="0"/>
                    <a:ea typeface="Calibri" panose="020F0502020204030204" pitchFamily="34" charset="0"/>
                    <a:cs typeface="Times New Roman" panose="02020603050405020304" pitchFamily="18" charset="0"/>
                  </a:rPr>
                  <a:t>j-</a:t>
                </a:r>
                <a:r>
                  <a:rPr lang="en-IN" sz="2133"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th</a:t>
                </a:r>
                <a:r>
                  <a:rPr lang="en-IN" sz="2133" dirty="0">
                    <a:solidFill>
                      <a:prstClr val="black"/>
                    </a:solidFill>
                    <a:latin typeface="Calibri" panose="020F0502020204030204" pitchFamily="34" charset="0"/>
                    <a:ea typeface="Calibri" panose="020F0502020204030204" pitchFamily="34" charset="0"/>
                    <a:cs typeface="Times New Roman" panose="02020603050405020304" pitchFamily="18" charset="0"/>
                  </a:rPr>
                  <a:t> input to the </a:t>
                </a:r>
                <a:r>
                  <a:rPr lang="en-IN" sz="2133"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i-th</a:t>
                </a:r>
                <a:r>
                  <a:rPr lang="en-IN" sz="2133" dirty="0">
                    <a:solidFill>
                      <a:prstClr val="black"/>
                    </a:solidFill>
                    <a:latin typeface="Calibri" panose="020F0502020204030204" pitchFamily="34" charset="0"/>
                    <a:ea typeface="Calibri" panose="020F0502020204030204" pitchFamily="34" charset="0"/>
                    <a:cs typeface="Times New Roman" panose="02020603050405020304" pitchFamily="18" charset="0"/>
                  </a:rPr>
                  <a:t> neuron,</a:t>
                </a:r>
              </a:p>
              <a:p>
                <a:pPr defTabSz="1219170"/>
                <a14:m>
                  <m:oMath xmlns:m="http://schemas.openxmlformats.org/officeDocument/2006/math">
                    <m:sSub>
                      <m:sSubPr>
                        <m:ctrlPr>
                          <a:rPr lang="en-IN"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a:rPr lang="en-IN"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sub>
                        <m:r>
                          <a:rPr lang="en-IN"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𝑖</m:t>
                        </m:r>
                      </m:sub>
                    </m:sSub>
                  </m:oMath>
                </a14:m>
                <a:r>
                  <a:rPr lang="en-IN"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represents the value of the </a:t>
                </a:r>
                <a:r>
                  <a:rPr lang="en-IN"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j-</a:t>
                </a:r>
                <a:r>
                  <a:rPr lang="en-IN"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th</a:t>
                </a:r>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 input.</a:t>
                </a:r>
                <a:endParaRPr lang="en-IN" sz="2400" dirty="0">
                  <a:solidFill>
                    <a:prstClr val="black"/>
                  </a:solidFill>
                  <a:latin typeface="Calibri" panose="020F0502020204030204"/>
                </a:endParaRPr>
              </a:p>
            </p:txBody>
          </p:sp>
        </mc:Choice>
        <mc:Fallback>
          <p:sp>
            <p:nvSpPr>
              <p:cNvPr id="17" name="TextBox 16">
                <a:extLst>
                  <a:ext uri="{FF2B5EF4-FFF2-40B4-BE49-F238E27FC236}">
                    <a16:creationId xmlns:a16="http://schemas.microsoft.com/office/drawing/2014/main" id="{5505F3F5-A10A-49E2-98F3-A1A0B103A051}"/>
                  </a:ext>
                </a:extLst>
              </p:cNvPr>
              <p:cNvSpPr txBox="1">
                <a:spLocks noRot="1" noChangeAspect="1" noMove="1" noResize="1" noEditPoints="1" noAdjustHandles="1" noChangeArrowheads="1" noChangeShapeType="1" noTextEdit="1"/>
              </p:cNvSpPr>
              <p:nvPr/>
            </p:nvSpPr>
            <p:spPr>
              <a:xfrm>
                <a:off x="5999989" y="4101075"/>
                <a:ext cx="6096000" cy="2688493"/>
              </a:xfrm>
              <a:prstGeom prst="rect">
                <a:avLst/>
              </a:prstGeom>
              <a:blipFill>
                <a:blip r:embed="rId5"/>
                <a:stretch>
                  <a:fillRect l="-1500" t="-1814" r="-400" b="-4082"/>
                </a:stretch>
              </a:blipFill>
            </p:spPr>
            <p:txBody>
              <a:bodyPr/>
              <a:lstStyle/>
              <a:p>
                <a:r>
                  <a:rPr lang="en-IN">
                    <a:noFill/>
                  </a:rPr>
                  <a:t> </a:t>
                </a:r>
              </a:p>
            </p:txBody>
          </p:sp>
        </mc:Fallback>
      </mc:AlternateContent>
    </p:spTree>
    <p:extLst>
      <p:ext uri="{BB962C8B-B14F-4D97-AF65-F5344CB8AC3E}">
        <p14:creationId xmlns:p14="http://schemas.microsoft.com/office/powerpoint/2010/main" val="2792481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B15184-A423-4743-BA33-EB53BFA7E2A0}"/>
              </a:ext>
            </a:extLst>
          </p:cNvPr>
          <p:cNvPicPr>
            <a:picLocks noChangeAspect="1"/>
          </p:cNvPicPr>
          <p:nvPr/>
        </p:nvPicPr>
        <p:blipFill>
          <a:blip r:embed="rId2"/>
          <a:stretch>
            <a:fillRect/>
          </a:stretch>
        </p:blipFill>
        <p:spPr>
          <a:xfrm>
            <a:off x="335361" y="356659"/>
            <a:ext cx="5168900" cy="1828800"/>
          </a:xfrm>
          <a:prstGeom prst="rect">
            <a:avLst/>
          </a:prstGeom>
        </p:spPr>
      </p:pic>
      <p:sp>
        <p:nvSpPr>
          <p:cNvPr id="6" name="TextBox 5">
            <a:extLst>
              <a:ext uri="{FF2B5EF4-FFF2-40B4-BE49-F238E27FC236}">
                <a16:creationId xmlns:a16="http://schemas.microsoft.com/office/drawing/2014/main" id="{D48F1522-A622-4DD6-B803-FF8C70571279}"/>
              </a:ext>
            </a:extLst>
          </p:cNvPr>
          <p:cNvSpPr txBox="1"/>
          <p:nvPr/>
        </p:nvSpPr>
        <p:spPr>
          <a:xfrm>
            <a:off x="298822" y="2185459"/>
            <a:ext cx="5029093" cy="666977"/>
          </a:xfrm>
          <a:prstGeom prst="rect">
            <a:avLst/>
          </a:prstGeom>
          <a:noFill/>
        </p:spPr>
        <p:txBody>
          <a:bodyPr wrap="square">
            <a:spAutoFit/>
          </a:bodyPr>
          <a:lstStyle/>
          <a:p>
            <a:pPr defTabSz="1219170"/>
            <a:r>
              <a:rPr lang="en-US" sz="1867" dirty="0">
                <a:solidFill>
                  <a:srgbClr val="273239"/>
                </a:solidFill>
                <a:latin typeface="Times New Roman" panose="02020603050405020304" pitchFamily="18" charset="0"/>
                <a:cs typeface="Times New Roman" panose="02020603050405020304" pitchFamily="18" charset="0"/>
              </a:rPr>
              <a:t>Once, we calculated the a</a:t>
            </a:r>
            <a:r>
              <a:rPr lang="en-US" sz="1867" baseline="-25000" dirty="0">
                <a:solidFill>
                  <a:srgbClr val="273239"/>
                </a:solidFill>
                <a:latin typeface="Times New Roman" panose="02020603050405020304" pitchFamily="18" charset="0"/>
                <a:cs typeface="Times New Roman" panose="02020603050405020304" pitchFamily="18" charset="0"/>
              </a:rPr>
              <a:t>1</a:t>
            </a:r>
            <a:r>
              <a:rPr lang="en-US" sz="1867" dirty="0">
                <a:solidFill>
                  <a:srgbClr val="273239"/>
                </a:solidFill>
                <a:latin typeface="Times New Roman" panose="02020603050405020304" pitchFamily="18" charset="0"/>
                <a:cs typeface="Times New Roman" panose="02020603050405020304" pitchFamily="18" charset="0"/>
              </a:rPr>
              <a:t> value, we can now proceed to find the y</a:t>
            </a:r>
            <a:r>
              <a:rPr lang="en-US" sz="1867" baseline="-25000" dirty="0">
                <a:solidFill>
                  <a:srgbClr val="273239"/>
                </a:solidFill>
                <a:latin typeface="Times New Roman" panose="02020603050405020304" pitchFamily="18" charset="0"/>
                <a:cs typeface="Times New Roman" panose="02020603050405020304" pitchFamily="18" charset="0"/>
              </a:rPr>
              <a:t>3</a:t>
            </a:r>
            <a:r>
              <a:rPr lang="en-US" sz="1867" dirty="0">
                <a:solidFill>
                  <a:srgbClr val="273239"/>
                </a:solidFill>
                <a:latin typeface="Times New Roman" panose="02020603050405020304" pitchFamily="18" charset="0"/>
                <a:cs typeface="Times New Roman" panose="02020603050405020304" pitchFamily="18" charset="0"/>
              </a:rPr>
              <a:t> value:</a:t>
            </a:r>
            <a:endParaRPr lang="en-IN" sz="1867" dirty="0">
              <a:solidFill>
                <a:prstClr val="black"/>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472CA28A-1026-4E93-9B7E-48EDF05A6845}"/>
              </a:ext>
            </a:extLst>
          </p:cNvPr>
          <p:cNvPicPr>
            <a:picLocks noChangeAspect="1"/>
          </p:cNvPicPr>
          <p:nvPr/>
        </p:nvPicPr>
        <p:blipFill>
          <a:blip r:embed="rId3"/>
          <a:stretch>
            <a:fillRect/>
          </a:stretch>
        </p:blipFill>
        <p:spPr>
          <a:xfrm>
            <a:off x="1103446" y="2909359"/>
            <a:ext cx="2730500" cy="685800"/>
          </a:xfrm>
          <a:prstGeom prst="rect">
            <a:avLst/>
          </a:prstGeom>
        </p:spPr>
      </p:pic>
      <p:pic>
        <p:nvPicPr>
          <p:cNvPr id="10" name="Picture 9">
            <a:extLst>
              <a:ext uri="{FF2B5EF4-FFF2-40B4-BE49-F238E27FC236}">
                <a16:creationId xmlns:a16="http://schemas.microsoft.com/office/drawing/2014/main" id="{5B32B121-B963-43C0-BFDF-79B5C85A3234}"/>
              </a:ext>
            </a:extLst>
          </p:cNvPr>
          <p:cNvPicPr>
            <a:picLocks noChangeAspect="1"/>
          </p:cNvPicPr>
          <p:nvPr/>
        </p:nvPicPr>
        <p:blipFill>
          <a:blip r:embed="rId4"/>
          <a:stretch>
            <a:fillRect/>
          </a:stretch>
        </p:blipFill>
        <p:spPr>
          <a:xfrm>
            <a:off x="1103445" y="3728509"/>
            <a:ext cx="2997200" cy="571500"/>
          </a:xfrm>
          <a:prstGeom prst="rect">
            <a:avLst/>
          </a:prstGeom>
        </p:spPr>
      </p:pic>
      <p:pic>
        <p:nvPicPr>
          <p:cNvPr id="14" name="Picture 13">
            <a:extLst>
              <a:ext uri="{FF2B5EF4-FFF2-40B4-BE49-F238E27FC236}">
                <a16:creationId xmlns:a16="http://schemas.microsoft.com/office/drawing/2014/main" id="{93592152-6C8D-482D-8ADB-CA7F5AE75842}"/>
              </a:ext>
            </a:extLst>
          </p:cNvPr>
          <p:cNvPicPr>
            <a:picLocks noChangeAspect="1"/>
          </p:cNvPicPr>
          <p:nvPr/>
        </p:nvPicPr>
        <p:blipFill>
          <a:blip r:embed="rId5"/>
          <a:stretch>
            <a:fillRect/>
          </a:stretch>
        </p:blipFill>
        <p:spPr>
          <a:xfrm>
            <a:off x="268344" y="4869161"/>
            <a:ext cx="5827657" cy="1199320"/>
          </a:xfrm>
          <a:prstGeom prst="rect">
            <a:avLst/>
          </a:prstGeom>
        </p:spPr>
      </p:pic>
      <p:pic>
        <p:nvPicPr>
          <p:cNvPr id="16" name="Picture 15">
            <a:extLst>
              <a:ext uri="{FF2B5EF4-FFF2-40B4-BE49-F238E27FC236}">
                <a16:creationId xmlns:a16="http://schemas.microsoft.com/office/drawing/2014/main" id="{0E62D1B3-09AB-4FAD-869D-1005EDACC1E4}"/>
              </a:ext>
            </a:extLst>
          </p:cNvPr>
          <p:cNvPicPr>
            <a:picLocks noChangeAspect="1"/>
          </p:cNvPicPr>
          <p:nvPr/>
        </p:nvPicPr>
        <p:blipFill>
          <a:blip r:embed="rId6"/>
          <a:stretch>
            <a:fillRect/>
          </a:stretch>
        </p:blipFill>
        <p:spPr>
          <a:xfrm>
            <a:off x="1510109" y="6068480"/>
            <a:ext cx="3225800" cy="508000"/>
          </a:xfrm>
          <a:prstGeom prst="rect">
            <a:avLst/>
          </a:prstGeom>
        </p:spPr>
      </p:pic>
      <p:sp>
        <p:nvSpPr>
          <p:cNvPr id="17" name="TextBox 16">
            <a:extLst>
              <a:ext uri="{FF2B5EF4-FFF2-40B4-BE49-F238E27FC236}">
                <a16:creationId xmlns:a16="http://schemas.microsoft.com/office/drawing/2014/main" id="{784AE411-2834-4692-89AC-6B0E70E95C83}"/>
              </a:ext>
            </a:extLst>
          </p:cNvPr>
          <p:cNvSpPr txBox="1"/>
          <p:nvPr/>
        </p:nvSpPr>
        <p:spPr>
          <a:xfrm>
            <a:off x="1510111" y="4424159"/>
            <a:ext cx="1321528" cy="461665"/>
          </a:xfrm>
          <a:prstGeom prst="rect">
            <a:avLst/>
          </a:prstGeom>
          <a:noFill/>
        </p:spPr>
        <p:txBody>
          <a:bodyPr wrap="square" rtlCol="0">
            <a:spAutoFit/>
          </a:bodyPr>
          <a:lstStyle/>
          <a:p>
            <a:pPr defTabSz="1219170"/>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y</a:t>
            </a:r>
            <a:r>
              <a:rPr lang="en-IN" sz="2400" spc="13" baseline="-25000"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3 = </a:t>
            </a:r>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0.57</a:t>
            </a:r>
            <a:endParaRPr lang="en-IN" sz="2400" dirty="0">
              <a:solidFill>
                <a:prstClr val="black"/>
              </a:solidFill>
              <a:latin typeface="Calibri" panose="020F0502020204030204"/>
            </a:endParaRPr>
          </a:p>
        </p:txBody>
      </p:sp>
      <p:sp>
        <p:nvSpPr>
          <p:cNvPr id="19" name="TextBox 18">
            <a:extLst>
              <a:ext uri="{FF2B5EF4-FFF2-40B4-BE49-F238E27FC236}">
                <a16:creationId xmlns:a16="http://schemas.microsoft.com/office/drawing/2014/main" id="{0FC25394-9121-4445-B351-16BA1B96BBC2}"/>
              </a:ext>
            </a:extLst>
          </p:cNvPr>
          <p:cNvSpPr txBox="1"/>
          <p:nvPr/>
        </p:nvSpPr>
        <p:spPr>
          <a:xfrm>
            <a:off x="4943872" y="6025991"/>
            <a:ext cx="1728192" cy="468077"/>
          </a:xfrm>
          <a:prstGeom prst="rect">
            <a:avLst/>
          </a:prstGeom>
          <a:noFill/>
        </p:spPr>
        <p:txBody>
          <a:bodyPr wrap="square">
            <a:spAutoFit/>
          </a:bodyPr>
          <a:lstStyle/>
          <a:p>
            <a:pPr defTabSz="1219170">
              <a:lnSpc>
                <a:spcPct val="107000"/>
              </a:lnSpc>
              <a:spcAft>
                <a:spcPts val="1067"/>
              </a:spcAft>
            </a:pPr>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Y</a:t>
            </a:r>
            <a:r>
              <a:rPr lang="en-IN" sz="2400" spc="13" baseline="-25000"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4 </a:t>
            </a:r>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a:t>
            </a:r>
            <a:r>
              <a:rPr lang="en-IN" sz="2400" spc="13" baseline="-25000"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 </a:t>
            </a:r>
            <a:r>
              <a:rPr lang="en-IN" sz="2400" spc="13" dirty="0">
                <a:solidFill>
                  <a:srgbClr val="273239"/>
                </a:solidFill>
                <a:latin typeface="Times New Roman" panose="02020603050405020304" pitchFamily="18" charset="0"/>
                <a:ea typeface="Calibri" panose="020F0502020204030204" pitchFamily="34" charset="0"/>
                <a:cs typeface="Times New Roman" panose="02020603050405020304" pitchFamily="18" charset="0"/>
              </a:rPr>
              <a:t>0.59</a:t>
            </a:r>
            <a:endParaRPr lang="en-IN" sz="1867"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Picture 20">
            <a:extLst>
              <a:ext uri="{FF2B5EF4-FFF2-40B4-BE49-F238E27FC236}">
                <a16:creationId xmlns:a16="http://schemas.microsoft.com/office/drawing/2014/main" id="{11876913-6A4E-4380-9937-94099DC4F0AC}"/>
              </a:ext>
            </a:extLst>
          </p:cNvPr>
          <p:cNvPicPr>
            <a:picLocks noChangeAspect="1"/>
          </p:cNvPicPr>
          <p:nvPr/>
        </p:nvPicPr>
        <p:blipFill>
          <a:blip r:embed="rId7"/>
          <a:stretch>
            <a:fillRect/>
          </a:stretch>
        </p:blipFill>
        <p:spPr>
          <a:xfrm>
            <a:off x="5552943" y="516469"/>
            <a:ext cx="5952661" cy="546100"/>
          </a:xfrm>
          <a:prstGeom prst="rect">
            <a:avLst/>
          </a:prstGeom>
        </p:spPr>
      </p:pic>
      <p:pic>
        <p:nvPicPr>
          <p:cNvPr id="23" name="Picture 22">
            <a:extLst>
              <a:ext uri="{FF2B5EF4-FFF2-40B4-BE49-F238E27FC236}">
                <a16:creationId xmlns:a16="http://schemas.microsoft.com/office/drawing/2014/main" id="{81F34530-EA35-4D09-8107-B78AF02F9C88}"/>
              </a:ext>
            </a:extLst>
          </p:cNvPr>
          <p:cNvPicPr>
            <a:picLocks noChangeAspect="1"/>
          </p:cNvPicPr>
          <p:nvPr/>
        </p:nvPicPr>
        <p:blipFill>
          <a:blip r:embed="rId8"/>
          <a:stretch>
            <a:fillRect/>
          </a:stretch>
        </p:blipFill>
        <p:spPr>
          <a:xfrm>
            <a:off x="6576053" y="1102360"/>
            <a:ext cx="4216400" cy="431800"/>
          </a:xfrm>
          <a:prstGeom prst="rect">
            <a:avLst/>
          </a:prstGeom>
        </p:spPr>
      </p:pic>
      <p:pic>
        <p:nvPicPr>
          <p:cNvPr id="25" name="Picture 24">
            <a:extLst>
              <a:ext uri="{FF2B5EF4-FFF2-40B4-BE49-F238E27FC236}">
                <a16:creationId xmlns:a16="http://schemas.microsoft.com/office/drawing/2014/main" id="{722F05FF-DB97-479A-B7C2-57C96DF55826}"/>
              </a:ext>
            </a:extLst>
          </p:cNvPr>
          <p:cNvPicPr>
            <a:picLocks noChangeAspect="1"/>
          </p:cNvPicPr>
          <p:nvPr/>
        </p:nvPicPr>
        <p:blipFill>
          <a:blip r:embed="rId9"/>
          <a:stretch>
            <a:fillRect/>
          </a:stretch>
        </p:blipFill>
        <p:spPr>
          <a:xfrm>
            <a:off x="6384062" y="1677186"/>
            <a:ext cx="5486237" cy="2377153"/>
          </a:xfrm>
          <a:prstGeom prst="rect">
            <a:avLst/>
          </a:prstGeom>
        </p:spPr>
      </p:pic>
      <p:pic>
        <p:nvPicPr>
          <p:cNvPr id="26" name="Picture 25">
            <a:extLst>
              <a:ext uri="{FF2B5EF4-FFF2-40B4-BE49-F238E27FC236}">
                <a16:creationId xmlns:a16="http://schemas.microsoft.com/office/drawing/2014/main" id="{393E077D-25DD-41DA-9A70-DB6DCC6FB648}"/>
              </a:ext>
            </a:extLst>
          </p:cNvPr>
          <p:cNvPicPr>
            <a:picLocks noChangeAspect="1"/>
          </p:cNvPicPr>
          <p:nvPr/>
        </p:nvPicPr>
        <p:blipFill>
          <a:blip r:embed="rId10"/>
          <a:stretch>
            <a:fillRect/>
          </a:stretch>
        </p:blipFill>
        <p:spPr>
          <a:xfrm>
            <a:off x="6672064" y="4197085"/>
            <a:ext cx="5307784" cy="1629976"/>
          </a:xfrm>
          <a:prstGeom prst="rect">
            <a:avLst/>
          </a:prstGeom>
        </p:spPr>
      </p:pic>
      <p:pic>
        <p:nvPicPr>
          <p:cNvPr id="27" name="Picture 26">
            <a:extLst>
              <a:ext uri="{FF2B5EF4-FFF2-40B4-BE49-F238E27FC236}">
                <a16:creationId xmlns:a16="http://schemas.microsoft.com/office/drawing/2014/main" id="{0EAF4FDF-B80A-4DEF-BD8D-06D8C7F8791D}"/>
              </a:ext>
            </a:extLst>
          </p:cNvPr>
          <p:cNvPicPr>
            <a:picLocks noChangeAspect="1"/>
          </p:cNvPicPr>
          <p:nvPr/>
        </p:nvPicPr>
        <p:blipFill>
          <a:blip r:embed="rId11"/>
          <a:stretch>
            <a:fillRect/>
          </a:stretch>
        </p:blipFill>
        <p:spPr>
          <a:xfrm>
            <a:off x="6960096" y="5925278"/>
            <a:ext cx="4242765" cy="782647"/>
          </a:xfrm>
          <a:prstGeom prst="rect">
            <a:avLst/>
          </a:prstGeom>
        </p:spPr>
      </p:pic>
    </p:spTree>
    <p:extLst>
      <p:ext uri="{BB962C8B-B14F-4D97-AF65-F5344CB8AC3E}">
        <p14:creationId xmlns:p14="http://schemas.microsoft.com/office/powerpoint/2010/main" val="744937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EEBDD0-4301-4109-9F4F-566438BA7980}"/>
              </a:ext>
            </a:extLst>
          </p:cNvPr>
          <p:cNvPicPr>
            <a:picLocks noChangeAspect="1"/>
          </p:cNvPicPr>
          <p:nvPr/>
        </p:nvPicPr>
        <p:blipFill>
          <a:blip r:embed="rId2"/>
          <a:stretch>
            <a:fillRect/>
          </a:stretch>
        </p:blipFill>
        <p:spPr>
          <a:xfrm>
            <a:off x="239349" y="836712"/>
            <a:ext cx="5472608" cy="1727200"/>
          </a:xfrm>
          <a:prstGeom prst="rect">
            <a:avLst/>
          </a:prstGeom>
        </p:spPr>
      </p:pic>
      <p:sp>
        <p:nvSpPr>
          <p:cNvPr id="9" name="TextBox 8">
            <a:extLst>
              <a:ext uri="{FF2B5EF4-FFF2-40B4-BE49-F238E27FC236}">
                <a16:creationId xmlns:a16="http://schemas.microsoft.com/office/drawing/2014/main" id="{C5E2764C-74FB-4E53-B3ED-8F8607785DD8}"/>
              </a:ext>
            </a:extLst>
          </p:cNvPr>
          <p:cNvSpPr txBox="1"/>
          <p:nvPr/>
        </p:nvSpPr>
        <p:spPr>
          <a:xfrm>
            <a:off x="143339" y="68627"/>
            <a:ext cx="3936437" cy="584775"/>
          </a:xfrm>
          <a:prstGeom prst="rect">
            <a:avLst/>
          </a:prstGeom>
          <a:noFill/>
        </p:spPr>
        <p:txBody>
          <a:bodyPr wrap="square" rtlCol="0">
            <a:spAutoFit/>
          </a:bodyPr>
          <a:lstStyle/>
          <a:p>
            <a:pPr defTabSz="1219170"/>
            <a:r>
              <a:rPr lang="en-US" sz="3200" b="1" dirty="0">
                <a:solidFill>
                  <a:prstClr val="black"/>
                </a:solidFill>
                <a:latin typeface="Times New Roman" panose="02020603050405020304" pitchFamily="18" charset="0"/>
                <a:cs typeface="Times New Roman" panose="02020603050405020304" pitchFamily="18" charset="0"/>
              </a:rPr>
              <a:t>Backpropagation</a:t>
            </a:r>
            <a:endParaRPr lang="en-IN" sz="3200" b="1" dirty="0">
              <a:solidFill>
                <a:prstClr val="black"/>
              </a:solidFill>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8FA2C41F-7315-4001-8E48-0C7BC70A72E1}"/>
              </a:ext>
            </a:extLst>
          </p:cNvPr>
          <p:cNvPicPr>
            <a:picLocks noChangeAspect="1"/>
          </p:cNvPicPr>
          <p:nvPr/>
        </p:nvPicPr>
        <p:blipFill>
          <a:blip r:embed="rId3"/>
          <a:stretch>
            <a:fillRect/>
          </a:stretch>
        </p:blipFill>
        <p:spPr>
          <a:xfrm>
            <a:off x="239349" y="3232150"/>
            <a:ext cx="5029200" cy="393700"/>
          </a:xfrm>
          <a:prstGeom prst="rect">
            <a:avLst/>
          </a:prstGeom>
        </p:spPr>
      </p:pic>
      <p:pic>
        <p:nvPicPr>
          <p:cNvPr id="13" name="Picture 12">
            <a:extLst>
              <a:ext uri="{FF2B5EF4-FFF2-40B4-BE49-F238E27FC236}">
                <a16:creationId xmlns:a16="http://schemas.microsoft.com/office/drawing/2014/main" id="{1335D22A-B4BF-4244-B937-859E09B6502C}"/>
              </a:ext>
            </a:extLst>
          </p:cNvPr>
          <p:cNvPicPr>
            <a:picLocks noChangeAspect="1"/>
          </p:cNvPicPr>
          <p:nvPr/>
        </p:nvPicPr>
        <p:blipFill>
          <a:blip r:embed="rId4"/>
          <a:stretch>
            <a:fillRect/>
          </a:stretch>
        </p:blipFill>
        <p:spPr>
          <a:xfrm>
            <a:off x="311059" y="3625849"/>
            <a:ext cx="3314700" cy="381000"/>
          </a:xfrm>
          <a:prstGeom prst="rect">
            <a:avLst/>
          </a:prstGeom>
        </p:spPr>
      </p:pic>
      <p:sp>
        <p:nvSpPr>
          <p:cNvPr id="14" name="TextBox 13">
            <a:extLst>
              <a:ext uri="{FF2B5EF4-FFF2-40B4-BE49-F238E27FC236}">
                <a16:creationId xmlns:a16="http://schemas.microsoft.com/office/drawing/2014/main" id="{51EBC304-D6F4-4698-961F-B1C6BF84E63F}"/>
              </a:ext>
            </a:extLst>
          </p:cNvPr>
          <p:cNvSpPr txBox="1"/>
          <p:nvPr/>
        </p:nvSpPr>
        <p:spPr>
          <a:xfrm>
            <a:off x="193696" y="2670774"/>
            <a:ext cx="3456384" cy="461665"/>
          </a:xfrm>
          <a:prstGeom prst="rect">
            <a:avLst/>
          </a:prstGeom>
          <a:noFill/>
        </p:spPr>
        <p:txBody>
          <a:bodyPr wrap="square" rtlCol="0">
            <a:spAutoFit/>
          </a:bodyPr>
          <a:lstStyle/>
          <a:p>
            <a:pPr defTabSz="1219170"/>
            <a:r>
              <a:rPr lang="en-US" sz="2400" dirty="0">
                <a:solidFill>
                  <a:prstClr val="black"/>
                </a:solidFill>
                <a:latin typeface="Calibri" panose="020F0502020204030204"/>
              </a:rPr>
              <a:t>Where,</a:t>
            </a:r>
            <a:endParaRPr lang="en-IN" sz="2400" dirty="0">
              <a:solidFill>
                <a:prstClr val="black"/>
              </a:solidFill>
              <a:latin typeface="Calibri" panose="020F0502020204030204"/>
            </a:endParaRPr>
          </a:p>
        </p:txBody>
      </p:sp>
      <p:pic>
        <p:nvPicPr>
          <p:cNvPr id="16" name="Picture 15">
            <a:extLst>
              <a:ext uri="{FF2B5EF4-FFF2-40B4-BE49-F238E27FC236}">
                <a16:creationId xmlns:a16="http://schemas.microsoft.com/office/drawing/2014/main" id="{E144B6C5-31DA-45F8-BB5F-2BDF2BD18049}"/>
              </a:ext>
            </a:extLst>
          </p:cNvPr>
          <p:cNvPicPr>
            <a:picLocks noChangeAspect="1"/>
          </p:cNvPicPr>
          <p:nvPr/>
        </p:nvPicPr>
        <p:blipFill>
          <a:blip r:embed="rId5"/>
          <a:stretch>
            <a:fillRect/>
          </a:stretch>
        </p:blipFill>
        <p:spPr>
          <a:xfrm>
            <a:off x="196674" y="4019550"/>
            <a:ext cx="6283369" cy="2527300"/>
          </a:xfrm>
          <a:prstGeom prst="rect">
            <a:avLst/>
          </a:prstGeom>
        </p:spPr>
      </p:pic>
      <p:pic>
        <p:nvPicPr>
          <p:cNvPr id="18" name="Picture 17">
            <a:extLst>
              <a:ext uri="{FF2B5EF4-FFF2-40B4-BE49-F238E27FC236}">
                <a16:creationId xmlns:a16="http://schemas.microsoft.com/office/drawing/2014/main" id="{139302B1-101E-4E48-837E-9C594F5C32C6}"/>
              </a:ext>
            </a:extLst>
          </p:cNvPr>
          <p:cNvPicPr>
            <a:picLocks noChangeAspect="1"/>
          </p:cNvPicPr>
          <p:nvPr/>
        </p:nvPicPr>
        <p:blipFill>
          <a:blip r:embed="rId6"/>
          <a:stretch>
            <a:fillRect/>
          </a:stretch>
        </p:blipFill>
        <p:spPr>
          <a:xfrm>
            <a:off x="5809576" y="160067"/>
            <a:ext cx="6143075" cy="4673600"/>
          </a:xfrm>
          <a:prstGeom prst="rect">
            <a:avLst/>
          </a:prstGeom>
        </p:spPr>
      </p:pic>
    </p:spTree>
    <p:extLst>
      <p:ext uri="{BB962C8B-B14F-4D97-AF65-F5344CB8AC3E}">
        <p14:creationId xmlns:p14="http://schemas.microsoft.com/office/powerpoint/2010/main" val="1801686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948737-304C-46A3-939C-A536AB800376}"/>
              </a:ext>
            </a:extLst>
          </p:cNvPr>
          <p:cNvPicPr>
            <a:picLocks noChangeAspect="1"/>
          </p:cNvPicPr>
          <p:nvPr/>
        </p:nvPicPr>
        <p:blipFill>
          <a:blip r:embed="rId2"/>
          <a:stretch>
            <a:fillRect/>
          </a:stretch>
        </p:blipFill>
        <p:spPr>
          <a:xfrm>
            <a:off x="141824" y="118932"/>
            <a:ext cx="6624736" cy="4391213"/>
          </a:xfrm>
          <a:prstGeom prst="rect">
            <a:avLst/>
          </a:prstGeom>
        </p:spPr>
      </p:pic>
      <p:pic>
        <p:nvPicPr>
          <p:cNvPr id="6" name="Picture 5">
            <a:extLst>
              <a:ext uri="{FF2B5EF4-FFF2-40B4-BE49-F238E27FC236}">
                <a16:creationId xmlns:a16="http://schemas.microsoft.com/office/drawing/2014/main" id="{89D0F038-785C-4DFD-8021-8CD62028332B}"/>
              </a:ext>
            </a:extLst>
          </p:cNvPr>
          <p:cNvPicPr>
            <a:picLocks noChangeAspect="1"/>
          </p:cNvPicPr>
          <p:nvPr/>
        </p:nvPicPr>
        <p:blipFill>
          <a:blip r:embed="rId3"/>
          <a:stretch>
            <a:fillRect/>
          </a:stretch>
        </p:blipFill>
        <p:spPr>
          <a:xfrm>
            <a:off x="143339" y="4494892"/>
            <a:ext cx="4309301" cy="2228949"/>
          </a:xfrm>
          <a:prstGeom prst="rect">
            <a:avLst/>
          </a:prstGeom>
        </p:spPr>
      </p:pic>
      <p:pic>
        <p:nvPicPr>
          <p:cNvPr id="4098" name="Picture 2" descr="example-4-(1)">
            <a:extLst>
              <a:ext uri="{FF2B5EF4-FFF2-40B4-BE49-F238E27FC236}">
                <a16:creationId xmlns:a16="http://schemas.microsoft.com/office/drawing/2014/main" id="{141278F0-8C55-491A-AF79-47F71E24FE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736" y="1508787"/>
            <a:ext cx="5425440" cy="2578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301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4CC5F1-7A2B-430D-902D-3B996AF59456}"/>
              </a:ext>
            </a:extLst>
          </p:cNvPr>
          <p:cNvPicPr>
            <a:picLocks noChangeAspect="1"/>
          </p:cNvPicPr>
          <p:nvPr/>
        </p:nvPicPr>
        <p:blipFill>
          <a:blip r:embed="rId2"/>
          <a:stretch>
            <a:fillRect/>
          </a:stretch>
        </p:blipFill>
        <p:spPr>
          <a:xfrm>
            <a:off x="143339" y="22854"/>
            <a:ext cx="11905323" cy="5193333"/>
          </a:xfrm>
          <a:prstGeom prst="rect">
            <a:avLst/>
          </a:prstGeom>
        </p:spPr>
      </p:pic>
      <p:pic>
        <p:nvPicPr>
          <p:cNvPr id="6" name="Picture 5">
            <a:extLst>
              <a:ext uri="{FF2B5EF4-FFF2-40B4-BE49-F238E27FC236}">
                <a16:creationId xmlns:a16="http://schemas.microsoft.com/office/drawing/2014/main" id="{9991AFEC-74BE-451C-A6E0-5A7D5C14FB29}"/>
              </a:ext>
            </a:extLst>
          </p:cNvPr>
          <p:cNvPicPr>
            <a:picLocks noChangeAspect="1"/>
          </p:cNvPicPr>
          <p:nvPr/>
        </p:nvPicPr>
        <p:blipFill>
          <a:blip r:embed="rId3"/>
          <a:stretch>
            <a:fillRect/>
          </a:stretch>
        </p:blipFill>
        <p:spPr>
          <a:xfrm>
            <a:off x="623392" y="5545341"/>
            <a:ext cx="10465163" cy="1220755"/>
          </a:xfrm>
          <a:prstGeom prst="rect">
            <a:avLst/>
          </a:prstGeom>
        </p:spPr>
      </p:pic>
    </p:spTree>
    <p:extLst>
      <p:ext uri="{BB962C8B-B14F-4D97-AF65-F5344CB8AC3E}">
        <p14:creationId xmlns:p14="http://schemas.microsoft.com/office/powerpoint/2010/main" val="3616949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ckpropagation Process in Deep Neural Network">
            <a:extLst>
              <a:ext uri="{FF2B5EF4-FFF2-40B4-BE49-F238E27FC236}">
                <a16:creationId xmlns:a16="http://schemas.microsoft.com/office/drawing/2014/main" id="{226CE12F-1F29-40DF-A440-35F999654D2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11558" y="1412776"/>
            <a:ext cx="7968885" cy="47813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2B6CCAC-94DF-4C47-954A-C87CFEBB6E11}"/>
              </a:ext>
            </a:extLst>
          </p:cNvPr>
          <p:cNvSpPr txBox="1"/>
          <p:nvPr/>
        </p:nvSpPr>
        <p:spPr>
          <a:xfrm flipH="1">
            <a:off x="335360" y="203500"/>
            <a:ext cx="2400267" cy="461665"/>
          </a:xfrm>
          <a:prstGeom prst="rect">
            <a:avLst/>
          </a:prstGeom>
          <a:noFill/>
        </p:spPr>
        <p:txBody>
          <a:bodyPr wrap="square" rtlCol="0">
            <a:spAutoFit/>
          </a:bodyPr>
          <a:lstStyle/>
          <a:p>
            <a:pPr defTabSz="1219170"/>
            <a:r>
              <a:rPr lang="en-US" sz="2400" dirty="0">
                <a:solidFill>
                  <a:prstClr val="black"/>
                </a:solidFill>
                <a:latin typeface="Calibri" panose="020F0502020204030204"/>
              </a:rPr>
              <a:t>Numerical 2</a:t>
            </a:r>
            <a:endParaRPr lang="en-IN" sz="2400" dirty="0">
              <a:solidFill>
                <a:prstClr val="black"/>
              </a:solidFill>
              <a:latin typeface="Calibri" panose="020F0502020204030204"/>
            </a:endParaRPr>
          </a:p>
        </p:txBody>
      </p:sp>
    </p:spTree>
    <p:extLst>
      <p:ext uri="{BB962C8B-B14F-4D97-AF65-F5344CB8AC3E}">
        <p14:creationId xmlns:p14="http://schemas.microsoft.com/office/powerpoint/2010/main" val="2225427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71725" y="1523987"/>
            <a:ext cx="7239051" cy="4350583"/>
          </a:xfrm>
          <a:prstGeom prst="rect">
            <a:avLst/>
          </a:prstGeom>
        </p:spPr>
      </p:pic>
      <p:sp>
        <p:nvSpPr>
          <p:cNvPr id="6" name="TextBox 5"/>
          <p:cNvSpPr txBox="1"/>
          <p:nvPr/>
        </p:nvSpPr>
        <p:spPr>
          <a:xfrm>
            <a:off x="190459" y="1904990"/>
            <a:ext cx="2000264" cy="1569660"/>
          </a:xfrm>
          <a:prstGeom prst="rect">
            <a:avLst/>
          </a:prstGeom>
          <a:noFill/>
        </p:spPr>
        <p:txBody>
          <a:bodyPr wrap="square" lIns="91440" tIns="45720" rIns="91440" bIns="45720" rtlCol="0">
            <a:spAutoFit/>
          </a:bodyPr>
          <a:lstStyle/>
          <a:p>
            <a:pPr algn="just" defTabSz="1219170"/>
            <a:r>
              <a:rPr lang="en-IN" sz="2400" dirty="0">
                <a:solidFill>
                  <a:srgbClr val="002060"/>
                </a:solidFill>
                <a:latin typeface="Cambria" pitchFamily="18" charset="0"/>
              </a:rPr>
              <a:t>With two feature input, weights and bias values</a:t>
            </a:r>
          </a:p>
        </p:txBody>
      </p:sp>
      <mc:AlternateContent xmlns:mc="http://schemas.openxmlformats.org/markup-compatibility/2006">
        <mc:Choice xmlns:p14="http://schemas.microsoft.com/office/powerpoint/2010/main" Requires="p14">
          <p:contentPart p14:bwMode="auto" r:id="rId3">
            <p14:nvContentPartPr>
              <p14:cNvPr id="34" name="Ink 33">
                <a:extLst>
                  <a:ext uri="{FF2B5EF4-FFF2-40B4-BE49-F238E27FC236}">
                    <a16:creationId xmlns:a16="http://schemas.microsoft.com/office/drawing/2014/main" id="{238E2D5B-15F7-4CE9-BF2D-2582A137EE40}"/>
                  </a:ext>
                </a:extLst>
              </p14:cNvPr>
              <p14:cNvContentPartPr/>
              <p14:nvPr/>
            </p14:nvContentPartPr>
            <p14:xfrm>
              <a:off x="7609440" y="4602240"/>
              <a:ext cx="480" cy="480"/>
            </p14:xfrm>
          </p:contentPart>
        </mc:Choice>
        <mc:Fallback>
          <p:pic>
            <p:nvPicPr>
              <p:cNvPr id="34" name="Ink 33">
                <a:extLst>
                  <a:ext uri="{FF2B5EF4-FFF2-40B4-BE49-F238E27FC236}">
                    <a16:creationId xmlns:a16="http://schemas.microsoft.com/office/drawing/2014/main" id="{238E2D5B-15F7-4CE9-BF2D-2582A137EE40}"/>
                  </a:ext>
                </a:extLst>
              </p:cNvPr>
              <p:cNvPicPr/>
              <p:nvPr/>
            </p:nvPicPr>
            <p:blipFill>
              <a:blip r:embed="rId4"/>
              <a:stretch>
                <a:fillRect/>
              </a:stretch>
            </p:blipFill>
            <p:spPr>
              <a:xfrm>
                <a:off x="7597440" y="4590240"/>
                <a:ext cx="24000" cy="24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5" name="Ink 34">
                <a:extLst>
                  <a:ext uri="{FF2B5EF4-FFF2-40B4-BE49-F238E27FC236}">
                    <a16:creationId xmlns:a16="http://schemas.microsoft.com/office/drawing/2014/main" id="{C70CA3F4-2BF4-4A81-A08D-2159799DA04D}"/>
                  </a:ext>
                </a:extLst>
              </p14:cNvPr>
              <p14:cNvContentPartPr/>
              <p14:nvPr/>
            </p14:nvContentPartPr>
            <p14:xfrm>
              <a:off x="9991680" y="451680"/>
              <a:ext cx="10080" cy="48000"/>
            </p14:xfrm>
          </p:contentPart>
        </mc:Choice>
        <mc:Fallback>
          <p:pic>
            <p:nvPicPr>
              <p:cNvPr id="35" name="Ink 34">
                <a:extLst>
                  <a:ext uri="{FF2B5EF4-FFF2-40B4-BE49-F238E27FC236}">
                    <a16:creationId xmlns:a16="http://schemas.microsoft.com/office/drawing/2014/main" id="{C70CA3F4-2BF4-4A81-A08D-2159799DA04D}"/>
                  </a:ext>
                </a:extLst>
              </p:cNvPr>
              <p:cNvPicPr/>
              <p:nvPr/>
            </p:nvPicPr>
            <p:blipFill>
              <a:blip r:embed="rId6"/>
              <a:stretch>
                <a:fillRect/>
              </a:stretch>
            </p:blipFill>
            <p:spPr>
              <a:xfrm>
                <a:off x="9982680" y="442725"/>
                <a:ext cx="27720" cy="65552"/>
              </a:xfrm>
              <a:prstGeom prst="rect">
                <a:avLst/>
              </a:prstGeom>
            </p:spPr>
          </p:pic>
        </mc:Fallback>
      </mc:AlternateContent>
    </p:spTree>
    <p:extLst>
      <p:ext uri="{BB962C8B-B14F-4D97-AF65-F5344CB8AC3E}">
        <p14:creationId xmlns:p14="http://schemas.microsoft.com/office/powerpoint/2010/main" val="3350359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714501"/>
            <a:ext cx="12001540" cy="4381500"/>
          </a:xfrm>
        </p:spPr>
        <p:txBody>
          <a:bodyPr/>
          <a:lstStyle/>
          <a:p>
            <a:pPr>
              <a:buFont typeface="Wingdings" pitchFamily="2" charset="2"/>
              <a:buChar char="Ø"/>
            </a:pPr>
            <a:r>
              <a:rPr lang="en-IN" dirty="0">
                <a:solidFill>
                  <a:srgbClr val="002060"/>
                </a:solidFill>
                <a:latin typeface="Cambria" pitchFamily="18" charset="0"/>
              </a:rPr>
              <a:t>net</a:t>
            </a:r>
            <a:r>
              <a:rPr lang="en-IN" baseline="-25000" dirty="0">
                <a:solidFill>
                  <a:srgbClr val="002060"/>
                </a:solidFill>
                <a:latin typeface="Cambria" pitchFamily="18" charset="0"/>
              </a:rPr>
              <a:t>h1</a:t>
            </a:r>
            <a:r>
              <a:rPr lang="en-IN" dirty="0">
                <a:solidFill>
                  <a:srgbClr val="002060"/>
                </a:solidFill>
                <a:latin typeface="Cambria" pitchFamily="18" charset="0"/>
              </a:rPr>
              <a:t> = w</a:t>
            </a:r>
            <a:r>
              <a:rPr lang="en-IN" baseline="-25000" dirty="0">
                <a:solidFill>
                  <a:srgbClr val="002060"/>
                </a:solidFill>
                <a:latin typeface="Cambria" pitchFamily="18" charset="0"/>
              </a:rPr>
              <a:t>1</a:t>
            </a:r>
            <a:r>
              <a:rPr lang="en-IN" dirty="0">
                <a:solidFill>
                  <a:srgbClr val="002060"/>
                </a:solidFill>
                <a:latin typeface="Cambria" pitchFamily="18" charset="0"/>
              </a:rPr>
              <a:t> * i</a:t>
            </a:r>
            <a:r>
              <a:rPr lang="en-IN" baseline="-25000" dirty="0">
                <a:solidFill>
                  <a:srgbClr val="002060"/>
                </a:solidFill>
                <a:latin typeface="Cambria" pitchFamily="18" charset="0"/>
              </a:rPr>
              <a:t>1</a:t>
            </a:r>
            <a:r>
              <a:rPr lang="en-IN" dirty="0">
                <a:solidFill>
                  <a:srgbClr val="002060"/>
                </a:solidFill>
                <a:latin typeface="Cambria" pitchFamily="18" charset="0"/>
              </a:rPr>
              <a:t> + w</a:t>
            </a:r>
            <a:r>
              <a:rPr lang="en-IN" baseline="-25000" dirty="0">
                <a:solidFill>
                  <a:srgbClr val="002060"/>
                </a:solidFill>
                <a:latin typeface="Cambria" pitchFamily="18" charset="0"/>
              </a:rPr>
              <a:t>2</a:t>
            </a:r>
            <a:r>
              <a:rPr lang="en-IN" dirty="0">
                <a:solidFill>
                  <a:srgbClr val="002060"/>
                </a:solidFill>
                <a:latin typeface="Cambria" pitchFamily="18" charset="0"/>
              </a:rPr>
              <a:t> * i</a:t>
            </a:r>
            <a:r>
              <a:rPr lang="en-IN" baseline="-25000" dirty="0">
                <a:solidFill>
                  <a:srgbClr val="002060"/>
                </a:solidFill>
                <a:latin typeface="Cambria" pitchFamily="18" charset="0"/>
              </a:rPr>
              <a:t>2</a:t>
            </a:r>
            <a:r>
              <a:rPr lang="en-IN" dirty="0">
                <a:solidFill>
                  <a:srgbClr val="002060"/>
                </a:solidFill>
                <a:latin typeface="Cambria" pitchFamily="18" charset="0"/>
              </a:rPr>
              <a:t> + b</a:t>
            </a:r>
            <a:r>
              <a:rPr lang="en-IN" baseline="-25000" dirty="0">
                <a:solidFill>
                  <a:srgbClr val="002060"/>
                </a:solidFill>
                <a:latin typeface="Cambria" pitchFamily="18" charset="0"/>
              </a:rPr>
              <a:t>1</a:t>
            </a:r>
            <a:r>
              <a:rPr lang="en-IN" dirty="0">
                <a:solidFill>
                  <a:srgbClr val="002060"/>
                </a:solidFill>
                <a:latin typeface="Cambria" pitchFamily="18" charset="0"/>
              </a:rPr>
              <a:t> * 1</a:t>
            </a:r>
          </a:p>
          <a:p>
            <a:pPr>
              <a:buFont typeface="Wingdings" pitchFamily="2" charset="2"/>
              <a:buChar char="Ø"/>
            </a:pPr>
            <a:r>
              <a:rPr lang="en-IN" dirty="0">
                <a:solidFill>
                  <a:srgbClr val="002060"/>
                </a:solidFill>
                <a:latin typeface="Cambria" pitchFamily="18" charset="0"/>
              </a:rPr>
              <a:t>net</a:t>
            </a:r>
            <a:r>
              <a:rPr lang="en-IN" baseline="-25000" dirty="0">
                <a:solidFill>
                  <a:srgbClr val="002060"/>
                </a:solidFill>
                <a:latin typeface="Cambria" pitchFamily="18" charset="0"/>
              </a:rPr>
              <a:t>h1</a:t>
            </a:r>
            <a:r>
              <a:rPr lang="en-IN" dirty="0">
                <a:solidFill>
                  <a:srgbClr val="002060"/>
                </a:solidFill>
                <a:latin typeface="Cambria" pitchFamily="18" charset="0"/>
              </a:rPr>
              <a:t> = 0.15 * 0.05 + 0.2 * 0.1 + 0.32 * 1 = 0.3775</a:t>
            </a:r>
          </a:p>
          <a:p>
            <a:pPr>
              <a:buFont typeface="Wingdings" pitchFamily="2" charset="2"/>
              <a:buChar char="Ø"/>
            </a:pPr>
            <a:r>
              <a:rPr lang="en-IN" dirty="0">
                <a:solidFill>
                  <a:srgbClr val="002060"/>
                </a:solidFill>
                <a:latin typeface="Cambria" pitchFamily="18" charset="0"/>
              </a:rPr>
              <a:t>Passing net</a:t>
            </a:r>
            <a:r>
              <a:rPr lang="en-IN" baseline="-25000" dirty="0">
                <a:solidFill>
                  <a:srgbClr val="002060"/>
                </a:solidFill>
                <a:latin typeface="Cambria" pitchFamily="18" charset="0"/>
              </a:rPr>
              <a:t>h1 </a:t>
            </a:r>
            <a:r>
              <a:rPr lang="en-IN" dirty="0">
                <a:solidFill>
                  <a:srgbClr val="002060"/>
                </a:solidFill>
                <a:latin typeface="Cambria" pitchFamily="18" charset="0"/>
              </a:rPr>
              <a:t>through sigmoid function, gives the output of h1, out</a:t>
            </a:r>
            <a:r>
              <a:rPr lang="en-IN" baseline="-25000" dirty="0">
                <a:solidFill>
                  <a:srgbClr val="002060"/>
                </a:solidFill>
                <a:latin typeface="Cambria" pitchFamily="18" charset="0"/>
              </a:rPr>
              <a:t>h1</a:t>
            </a:r>
          </a:p>
          <a:p>
            <a:endParaRPr lang="en-IN" baseline="-25000" dirty="0"/>
          </a:p>
          <a:p>
            <a:pPr>
              <a:buNone/>
            </a:pPr>
            <a:endParaRPr lang="en-IN" dirty="0"/>
          </a:p>
        </p:txBody>
      </p:sp>
      <p:sp>
        <p:nvSpPr>
          <p:cNvPr id="2" name="Title 1"/>
          <p:cNvSpPr>
            <a:spLocks noGrp="1"/>
          </p:cNvSpPr>
          <p:nvPr>
            <p:ph type="title" idx="4294967295"/>
          </p:nvPr>
        </p:nvSpPr>
        <p:spPr>
          <a:xfrm>
            <a:off x="0" y="952500"/>
            <a:ext cx="11353800" cy="857251"/>
          </a:xfrm>
          <a:prstGeom prst="rect">
            <a:avLst/>
          </a:prstGeom>
        </p:spPr>
        <p:txBody>
          <a:bodyPr vert="horz" lIns="91440" tIns="45720" rIns="91440" bIns="45720" rtlCol="0" anchor="ctr">
            <a:normAutofit/>
          </a:bodyPr>
          <a:lstStyle/>
          <a:p>
            <a:r>
              <a:rPr lang="en-IN" sz="4267" b="1" dirty="0">
                <a:solidFill>
                  <a:srgbClr val="002060"/>
                </a:solidFill>
                <a:latin typeface="Cambria" pitchFamily="18" charset="0"/>
                <a:cs typeface="Times New Roman" pitchFamily="18" charset="0"/>
              </a:rPr>
              <a:t>Forward Pass – Hidden Layer</a:t>
            </a:r>
          </a:p>
        </p:txBody>
      </p:sp>
      <p:pic>
        <p:nvPicPr>
          <p:cNvPr id="5" name="Picture 4"/>
          <p:cNvPicPr>
            <a:picLocks noChangeAspect="1"/>
          </p:cNvPicPr>
          <p:nvPr/>
        </p:nvPicPr>
        <p:blipFill>
          <a:blip r:embed="rId2"/>
          <a:stretch>
            <a:fillRect/>
          </a:stretch>
        </p:blipFill>
        <p:spPr>
          <a:xfrm>
            <a:off x="1333467" y="3429000"/>
            <a:ext cx="5657851" cy="666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3"/>
          <a:stretch>
            <a:fillRect/>
          </a:stretch>
        </p:blipFill>
        <p:spPr>
          <a:xfrm>
            <a:off x="1306390" y="4391025"/>
            <a:ext cx="5742117" cy="1390651"/>
          </a:xfrm>
          <a:prstGeom prst="rect">
            <a:avLst/>
          </a:prstGeom>
        </p:spPr>
      </p:pic>
      <p:grpSp>
        <p:nvGrpSpPr>
          <p:cNvPr id="7" name="Group 13">
            <a:extLst>
              <a:ext uri="{FF2B5EF4-FFF2-40B4-BE49-F238E27FC236}">
                <a16:creationId xmlns:a16="http://schemas.microsoft.com/office/drawing/2014/main" id="{4500E13A-F979-4ACF-A3C2-D3AD2BEB26F4}"/>
              </a:ext>
            </a:extLst>
          </p:cNvPr>
          <p:cNvGrpSpPr/>
          <p:nvPr/>
        </p:nvGrpSpPr>
        <p:grpSpPr>
          <a:xfrm>
            <a:off x="8667768" y="3619500"/>
            <a:ext cx="2000264" cy="1490278"/>
            <a:chOff x="8442434" y="4154214"/>
            <a:chExt cx="1324304" cy="1087820"/>
          </a:xfrm>
        </p:grpSpPr>
        <p:sp>
          <p:nvSpPr>
            <p:cNvPr id="4" name="Oval 3">
              <a:extLst>
                <a:ext uri="{FF2B5EF4-FFF2-40B4-BE49-F238E27FC236}">
                  <a16:creationId xmlns:a16="http://schemas.microsoft.com/office/drawing/2014/main" id="{946B047D-1EDA-4462-99B0-E3B69643780F}"/>
                </a:ext>
              </a:extLst>
            </p:cNvPr>
            <p:cNvSpPr/>
            <p:nvPr/>
          </p:nvSpPr>
          <p:spPr>
            <a:xfrm>
              <a:off x="8505497" y="4154214"/>
              <a:ext cx="1261241" cy="10878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IN" sz="240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66614ADD-2255-4118-8B6A-C13A4E40BE30}"/>
                </a:ext>
              </a:extLst>
            </p:cNvPr>
            <p:cNvCxnSpPr>
              <a:cxnSpLocks/>
              <a:stCxn id="4" idx="0"/>
              <a:endCxn id="4" idx="4"/>
            </p:cNvCxnSpPr>
            <p:nvPr/>
          </p:nvCxnSpPr>
          <p:spPr>
            <a:xfrm>
              <a:off x="9136118" y="4154214"/>
              <a:ext cx="0" cy="1087820"/>
            </a:xfrm>
            <a:prstGeom prst="line">
              <a:avLst/>
            </a:prstGeom>
            <a:ln/>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3AC39EE5-B537-4D00-BB4D-47084C7267BE}"/>
                </a:ext>
              </a:extLst>
            </p:cNvPr>
            <p:cNvSpPr txBox="1"/>
            <p:nvPr/>
          </p:nvSpPr>
          <p:spPr>
            <a:xfrm>
              <a:off x="8442434" y="4525034"/>
              <a:ext cx="691027" cy="336990"/>
            </a:xfrm>
            <a:prstGeom prst="rect">
              <a:avLst/>
            </a:prstGeom>
            <a:noFill/>
          </p:spPr>
          <p:txBody>
            <a:bodyPr wrap="square" rtlCol="0">
              <a:spAutoFit/>
            </a:bodyPr>
            <a:lstStyle/>
            <a:p>
              <a:pPr defTabSz="1219170"/>
              <a:r>
                <a:rPr lang="en-IN" sz="2400" dirty="0">
                  <a:solidFill>
                    <a:prstClr val="black"/>
                  </a:solidFill>
                  <a:latin typeface="Calibri" panose="020F0502020204030204"/>
                </a:rPr>
                <a:t>  net</a:t>
              </a:r>
              <a:r>
                <a:rPr lang="en-IN" sz="2400" baseline="-25000" dirty="0">
                  <a:solidFill>
                    <a:prstClr val="black"/>
                  </a:solidFill>
                  <a:latin typeface="Calibri" panose="020F0502020204030204"/>
                </a:rPr>
                <a:t>h1</a:t>
              </a:r>
            </a:p>
          </p:txBody>
        </p:sp>
        <p:sp>
          <p:nvSpPr>
            <p:cNvPr id="11" name="TextBox 10">
              <a:extLst>
                <a:ext uri="{FF2B5EF4-FFF2-40B4-BE49-F238E27FC236}">
                  <a16:creationId xmlns:a16="http://schemas.microsoft.com/office/drawing/2014/main" id="{B6B56148-1A33-4099-A409-928D51CB927E}"/>
                </a:ext>
              </a:extLst>
            </p:cNvPr>
            <p:cNvSpPr txBox="1"/>
            <p:nvPr/>
          </p:nvSpPr>
          <p:spPr>
            <a:xfrm>
              <a:off x="9067001" y="4527993"/>
              <a:ext cx="691027" cy="336990"/>
            </a:xfrm>
            <a:prstGeom prst="rect">
              <a:avLst/>
            </a:prstGeom>
            <a:noFill/>
          </p:spPr>
          <p:txBody>
            <a:bodyPr wrap="square" rtlCol="0">
              <a:spAutoFit/>
            </a:bodyPr>
            <a:lstStyle/>
            <a:p>
              <a:pPr defTabSz="1219170"/>
              <a:r>
                <a:rPr lang="en-IN" sz="2400" dirty="0">
                  <a:solidFill>
                    <a:prstClr val="black"/>
                  </a:solidFill>
                  <a:latin typeface="Calibri" panose="020F0502020204030204"/>
                </a:rPr>
                <a:t>  out</a:t>
              </a:r>
              <a:r>
                <a:rPr lang="en-IN" sz="2400" baseline="-25000" dirty="0">
                  <a:solidFill>
                    <a:prstClr val="black"/>
                  </a:solidFill>
                  <a:latin typeface="Calibri" panose="020F0502020204030204"/>
                </a:rPr>
                <a:t>h1</a:t>
              </a:r>
            </a:p>
          </p:txBody>
        </p:sp>
      </p:grpSp>
      <p:grpSp>
        <p:nvGrpSpPr>
          <p:cNvPr id="60" name="Group 59">
            <a:extLst>
              <a:ext uri="{FF2B5EF4-FFF2-40B4-BE49-F238E27FC236}">
                <a16:creationId xmlns:a16="http://schemas.microsoft.com/office/drawing/2014/main" id="{EB0C83E1-237F-4A7A-9C98-80E174587CBF}"/>
              </a:ext>
            </a:extLst>
          </p:cNvPr>
          <p:cNvGrpSpPr/>
          <p:nvPr/>
        </p:nvGrpSpPr>
        <p:grpSpPr>
          <a:xfrm>
            <a:off x="348480" y="5843520"/>
            <a:ext cx="1286400" cy="506880"/>
            <a:chOff x="261360" y="4382640"/>
            <a:chExt cx="964800" cy="380160"/>
          </a:xfrm>
        </p:grpSpPr>
        <mc:AlternateContent xmlns:mc="http://schemas.openxmlformats.org/markup-compatibility/2006" xmlns:p14="http://schemas.microsoft.com/office/powerpoint/2010/main">
          <mc:Choice Requires="p14">
            <p:contentPart p14:bwMode="auto" r:id="rId4">
              <p14:nvContentPartPr>
                <p14:cNvPr id="45" name="Ink 44">
                  <a:extLst>
                    <a:ext uri="{FF2B5EF4-FFF2-40B4-BE49-F238E27FC236}">
                      <a16:creationId xmlns:a16="http://schemas.microsoft.com/office/drawing/2014/main" id="{DE27C7A3-166E-4E96-B57F-EF77C762BCE8}"/>
                    </a:ext>
                  </a:extLst>
                </p14:cNvPr>
                <p14:cNvContentPartPr/>
                <p14:nvPr/>
              </p14:nvContentPartPr>
              <p14:xfrm>
                <a:off x="261360" y="4402440"/>
                <a:ext cx="116640" cy="168120"/>
              </p14:xfrm>
            </p:contentPart>
          </mc:Choice>
          <mc:Fallback xmlns="">
            <p:pic>
              <p:nvPicPr>
                <p:cNvPr id="45" name="Ink 44">
                  <a:extLst>
                    <a:ext uri="{FF2B5EF4-FFF2-40B4-BE49-F238E27FC236}">
                      <a16:creationId xmlns:a16="http://schemas.microsoft.com/office/drawing/2014/main" id="{DE27C7A3-166E-4E96-B57F-EF77C762BCE8}"/>
                    </a:ext>
                  </a:extLst>
                </p:cNvPr>
                <p:cNvPicPr/>
                <p:nvPr/>
              </p:nvPicPr>
              <p:blipFill>
                <a:blip r:embed="rId57"/>
                <a:stretch>
                  <a:fillRect/>
                </a:stretch>
              </p:blipFill>
              <p:spPr>
                <a:xfrm>
                  <a:off x="252720" y="4393440"/>
                  <a:ext cx="13428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6" name="Ink 45">
                  <a:extLst>
                    <a:ext uri="{FF2B5EF4-FFF2-40B4-BE49-F238E27FC236}">
                      <a16:creationId xmlns:a16="http://schemas.microsoft.com/office/drawing/2014/main" id="{AA85CF39-CE1F-4164-8288-42A5C1F3311E}"/>
                    </a:ext>
                  </a:extLst>
                </p14:cNvPr>
                <p14:cNvContentPartPr/>
                <p14:nvPr/>
              </p14:nvContentPartPr>
              <p14:xfrm>
                <a:off x="433800" y="4382640"/>
                <a:ext cx="174240" cy="259920"/>
              </p14:xfrm>
            </p:contentPart>
          </mc:Choice>
          <mc:Fallback xmlns="">
            <p:pic>
              <p:nvPicPr>
                <p:cNvPr id="46" name="Ink 45">
                  <a:extLst>
                    <a:ext uri="{FF2B5EF4-FFF2-40B4-BE49-F238E27FC236}">
                      <a16:creationId xmlns:a16="http://schemas.microsoft.com/office/drawing/2014/main" id="{AA85CF39-CE1F-4164-8288-42A5C1F3311E}"/>
                    </a:ext>
                  </a:extLst>
                </p:cNvPr>
                <p:cNvPicPr/>
                <p:nvPr/>
              </p:nvPicPr>
              <p:blipFill>
                <a:blip r:embed="rId59"/>
                <a:stretch>
                  <a:fillRect/>
                </a:stretch>
              </p:blipFill>
              <p:spPr>
                <a:xfrm>
                  <a:off x="424800" y="4373640"/>
                  <a:ext cx="19188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7" name="Ink 46">
                  <a:extLst>
                    <a:ext uri="{FF2B5EF4-FFF2-40B4-BE49-F238E27FC236}">
                      <a16:creationId xmlns:a16="http://schemas.microsoft.com/office/drawing/2014/main" id="{B5AFE7B9-262A-40F5-A759-C88C668C585A}"/>
                    </a:ext>
                  </a:extLst>
                </p14:cNvPr>
                <p14:cNvContentPartPr/>
                <p14:nvPr/>
              </p14:nvContentPartPr>
              <p14:xfrm>
                <a:off x="554400" y="4516920"/>
                <a:ext cx="102960" cy="40680"/>
              </p14:xfrm>
            </p:contentPart>
          </mc:Choice>
          <mc:Fallback xmlns="">
            <p:pic>
              <p:nvPicPr>
                <p:cNvPr id="47" name="Ink 46">
                  <a:extLst>
                    <a:ext uri="{FF2B5EF4-FFF2-40B4-BE49-F238E27FC236}">
                      <a16:creationId xmlns:a16="http://schemas.microsoft.com/office/drawing/2014/main" id="{B5AFE7B9-262A-40F5-A759-C88C668C585A}"/>
                    </a:ext>
                  </a:extLst>
                </p:cNvPr>
                <p:cNvPicPr/>
                <p:nvPr/>
              </p:nvPicPr>
              <p:blipFill>
                <a:blip r:embed="rId61"/>
                <a:stretch>
                  <a:fillRect/>
                </a:stretch>
              </p:blipFill>
              <p:spPr>
                <a:xfrm>
                  <a:off x="545400" y="4507920"/>
                  <a:ext cx="12060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9" name="Ink 48">
                  <a:extLst>
                    <a:ext uri="{FF2B5EF4-FFF2-40B4-BE49-F238E27FC236}">
                      <a16:creationId xmlns:a16="http://schemas.microsoft.com/office/drawing/2014/main" id="{43C62A51-26A9-4C4C-8F59-C691E84D3FAD}"/>
                    </a:ext>
                  </a:extLst>
                </p14:cNvPr>
                <p14:cNvContentPartPr/>
                <p14:nvPr/>
              </p14:nvContentPartPr>
              <p14:xfrm>
                <a:off x="714240" y="4424040"/>
                <a:ext cx="124560" cy="291600"/>
              </p14:xfrm>
            </p:contentPart>
          </mc:Choice>
          <mc:Fallback xmlns="">
            <p:pic>
              <p:nvPicPr>
                <p:cNvPr id="49" name="Ink 48">
                  <a:extLst>
                    <a:ext uri="{FF2B5EF4-FFF2-40B4-BE49-F238E27FC236}">
                      <a16:creationId xmlns:a16="http://schemas.microsoft.com/office/drawing/2014/main" id="{43C62A51-26A9-4C4C-8F59-C691E84D3FAD}"/>
                    </a:ext>
                  </a:extLst>
                </p:cNvPr>
                <p:cNvPicPr/>
                <p:nvPr/>
              </p:nvPicPr>
              <p:blipFill>
                <a:blip r:embed="rId63"/>
                <a:stretch>
                  <a:fillRect/>
                </a:stretch>
              </p:blipFill>
              <p:spPr>
                <a:xfrm>
                  <a:off x="705240" y="4415040"/>
                  <a:ext cx="142200" cy="3092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0" name="Ink 49">
                  <a:extLst>
                    <a:ext uri="{FF2B5EF4-FFF2-40B4-BE49-F238E27FC236}">
                      <a16:creationId xmlns:a16="http://schemas.microsoft.com/office/drawing/2014/main" id="{ED510E2D-B54F-462F-892C-311713E22023}"/>
                    </a:ext>
                  </a:extLst>
                </p14:cNvPr>
                <p14:cNvContentPartPr/>
                <p14:nvPr/>
              </p14:nvContentPartPr>
              <p14:xfrm>
                <a:off x="881640" y="4619520"/>
                <a:ext cx="176040" cy="143280"/>
              </p14:xfrm>
            </p:contentPart>
          </mc:Choice>
          <mc:Fallback xmlns="">
            <p:pic>
              <p:nvPicPr>
                <p:cNvPr id="50" name="Ink 49">
                  <a:extLst>
                    <a:ext uri="{FF2B5EF4-FFF2-40B4-BE49-F238E27FC236}">
                      <a16:creationId xmlns:a16="http://schemas.microsoft.com/office/drawing/2014/main" id="{ED510E2D-B54F-462F-892C-311713E22023}"/>
                    </a:ext>
                  </a:extLst>
                </p:cNvPr>
                <p:cNvPicPr/>
                <p:nvPr/>
              </p:nvPicPr>
              <p:blipFill>
                <a:blip r:embed="rId65"/>
                <a:stretch>
                  <a:fillRect/>
                </a:stretch>
              </p:blipFill>
              <p:spPr>
                <a:xfrm>
                  <a:off x="873000" y="4610520"/>
                  <a:ext cx="1936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1" name="Ink 50">
                  <a:extLst>
                    <a:ext uri="{FF2B5EF4-FFF2-40B4-BE49-F238E27FC236}">
                      <a16:creationId xmlns:a16="http://schemas.microsoft.com/office/drawing/2014/main" id="{2B0E34D8-937B-4CFE-B244-F182C9424702}"/>
                    </a:ext>
                  </a:extLst>
                </p14:cNvPr>
                <p14:cNvContentPartPr/>
                <p14:nvPr/>
              </p14:nvContentPartPr>
              <p14:xfrm>
                <a:off x="1152720" y="4631040"/>
                <a:ext cx="61920" cy="13320"/>
              </p14:xfrm>
            </p:contentPart>
          </mc:Choice>
          <mc:Fallback xmlns="">
            <p:pic>
              <p:nvPicPr>
                <p:cNvPr id="51" name="Ink 50">
                  <a:extLst>
                    <a:ext uri="{FF2B5EF4-FFF2-40B4-BE49-F238E27FC236}">
                      <a16:creationId xmlns:a16="http://schemas.microsoft.com/office/drawing/2014/main" id="{2B0E34D8-937B-4CFE-B244-F182C9424702}"/>
                    </a:ext>
                  </a:extLst>
                </p:cNvPr>
                <p:cNvPicPr/>
                <p:nvPr/>
              </p:nvPicPr>
              <p:blipFill>
                <a:blip r:embed="rId67"/>
                <a:stretch>
                  <a:fillRect/>
                </a:stretch>
              </p:blipFill>
              <p:spPr>
                <a:xfrm>
                  <a:off x="1144080" y="4622400"/>
                  <a:ext cx="7956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2" name="Ink 51">
                  <a:extLst>
                    <a:ext uri="{FF2B5EF4-FFF2-40B4-BE49-F238E27FC236}">
                      <a16:creationId xmlns:a16="http://schemas.microsoft.com/office/drawing/2014/main" id="{57C19594-B74D-4D18-B994-EC0B0CFBE250}"/>
                    </a:ext>
                  </a:extLst>
                </p14:cNvPr>
                <p14:cNvContentPartPr/>
                <p14:nvPr/>
              </p14:nvContentPartPr>
              <p14:xfrm>
                <a:off x="1134720" y="4675320"/>
                <a:ext cx="91440" cy="14760"/>
              </p14:xfrm>
            </p:contentPart>
          </mc:Choice>
          <mc:Fallback xmlns="">
            <p:pic>
              <p:nvPicPr>
                <p:cNvPr id="52" name="Ink 51">
                  <a:extLst>
                    <a:ext uri="{FF2B5EF4-FFF2-40B4-BE49-F238E27FC236}">
                      <a16:creationId xmlns:a16="http://schemas.microsoft.com/office/drawing/2014/main" id="{57C19594-B74D-4D18-B994-EC0B0CFBE250}"/>
                    </a:ext>
                  </a:extLst>
                </p:cNvPr>
                <p:cNvPicPr/>
                <p:nvPr/>
              </p:nvPicPr>
              <p:blipFill>
                <a:blip r:embed="rId69"/>
                <a:stretch>
                  <a:fillRect/>
                </a:stretch>
              </p:blipFill>
              <p:spPr>
                <a:xfrm>
                  <a:off x="1125720" y="4666680"/>
                  <a:ext cx="109080" cy="32400"/>
                </a:xfrm>
                <a:prstGeom prst="rect">
                  <a:avLst/>
                </a:prstGeom>
              </p:spPr>
            </p:pic>
          </mc:Fallback>
        </mc:AlternateContent>
      </p:grpSp>
      <p:grpSp>
        <p:nvGrpSpPr>
          <p:cNvPr id="75" name="Group 74">
            <a:extLst>
              <a:ext uri="{FF2B5EF4-FFF2-40B4-BE49-F238E27FC236}">
                <a16:creationId xmlns:a16="http://schemas.microsoft.com/office/drawing/2014/main" id="{F432DB8D-1F41-4148-8AFE-4B95F3BAA727}"/>
              </a:ext>
            </a:extLst>
          </p:cNvPr>
          <p:cNvGrpSpPr/>
          <p:nvPr/>
        </p:nvGrpSpPr>
        <p:grpSpPr>
          <a:xfrm>
            <a:off x="1970880" y="5900640"/>
            <a:ext cx="937920" cy="446400"/>
            <a:chOff x="1478160" y="4425480"/>
            <a:chExt cx="703440" cy="334800"/>
          </a:xfrm>
        </p:grpSpPr>
        <mc:AlternateContent xmlns:mc="http://schemas.openxmlformats.org/markup-compatibility/2006" xmlns:p14="http://schemas.microsoft.com/office/powerpoint/2010/main">
          <mc:Choice Requires="p14">
            <p:contentPart p14:bwMode="auto" r:id="rId70">
              <p14:nvContentPartPr>
                <p14:cNvPr id="53" name="Ink 52">
                  <a:extLst>
                    <a:ext uri="{FF2B5EF4-FFF2-40B4-BE49-F238E27FC236}">
                      <a16:creationId xmlns:a16="http://schemas.microsoft.com/office/drawing/2014/main" id="{CC066380-F554-46D7-94C3-ED5AAAEDE68E}"/>
                    </a:ext>
                  </a:extLst>
                </p14:cNvPr>
                <p14:cNvContentPartPr/>
                <p14:nvPr/>
              </p14:nvContentPartPr>
              <p14:xfrm>
                <a:off x="1478160" y="4503600"/>
                <a:ext cx="169200" cy="169200"/>
              </p14:xfrm>
            </p:contentPart>
          </mc:Choice>
          <mc:Fallback xmlns="">
            <p:pic>
              <p:nvPicPr>
                <p:cNvPr id="53" name="Ink 52">
                  <a:extLst>
                    <a:ext uri="{FF2B5EF4-FFF2-40B4-BE49-F238E27FC236}">
                      <a16:creationId xmlns:a16="http://schemas.microsoft.com/office/drawing/2014/main" id="{CC066380-F554-46D7-94C3-ED5AAAEDE68E}"/>
                    </a:ext>
                  </a:extLst>
                </p:cNvPr>
                <p:cNvPicPr/>
                <p:nvPr/>
              </p:nvPicPr>
              <p:blipFill>
                <a:blip r:embed="rId71"/>
                <a:stretch>
                  <a:fillRect/>
                </a:stretch>
              </p:blipFill>
              <p:spPr>
                <a:xfrm>
                  <a:off x="1469520" y="4494960"/>
                  <a:ext cx="18684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4" name="Ink 53">
                  <a:extLst>
                    <a:ext uri="{FF2B5EF4-FFF2-40B4-BE49-F238E27FC236}">
                      <a16:creationId xmlns:a16="http://schemas.microsoft.com/office/drawing/2014/main" id="{13E678AC-3825-4577-952C-167D560187AD}"/>
                    </a:ext>
                  </a:extLst>
                </p14:cNvPr>
                <p14:cNvContentPartPr/>
                <p14:nvPr/>
              </p14:nvContentPartPr>
              <p14:xfrm>
                <a:off x="1698480" y="4602600"/>
                <a:ext cx="26640" cy="123840"/>
              </p14:xfrm>
            </p:contentPart>
          </mc:Choice>
          <mc:Fallback xmlns="">
            <p:pic>
              <p:nvPicPr>
                <p:cNvPr id="54" name="Ink 53">
                  <a:extLst>
                    <a:ext uri="{FF2B5EF4-FFF2-40B4-BE49-F238E27FC236}">
                      <a16:creationId xmlns:a16="http://schemas.microsoft.com/office/drawing/2014/main" id="{13E678AC-3825-4577-952C-167D560187AD}"/>
                    </a:ext>
                  </a:extLst>
                </p:cNvPr>
                <p:cNvPicPr/>
                <p:nvPr/>
              </p:nvPicPr>
              <p:blipFill>
                <a:blip r:embed="rId73"/>
                <a:stretch>
                  <a:fillRect/>
                </a:stretch>
              </p:blipFill>
              <p:spPr>
                <a:xfrm>
                  <a:off x="1689480" y="4593960"/>
                  <a:ext cx="442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5" name="Ink 54">
                  <a:extLst>
                    <a:ext uri="{FF2B5EF4-FFF2-40B4-BE49-F238E27FC236}">
                      <a16:creationId xmlns:a16="http://schemas.microsoft.com/office/drawing/2014/main" id="{64DF5A90-AAD2-4762-B56E-761E834C607D}"/>
                    </a:ext>
                  </a:extLst>
                </p14:cNvPr>
                <p14:cNvContentPartPr/>
                <p14:nvPr/>
              </p14:nvContentPartPr>
              <p14:xfrm>
                <a:off x="1864800" y="4563720"/>
                <a:ext cx="102240" cy="94680"/>
              </p14:xfrm>
            </p:contentPart>
          </mc:Choice>
          <mc:Fallback xmlns="">
            <p:pic>
              <p:nvPicPr>
                <p:cNvPr id="55" name="Ink 54">
                  <a:extLst>
                    <a:ext uri="{FF2B5EF4-FFF2-40B4-BE49-F238E27FC236}">
                      <a16:creationId xmlns:a16="http://schemas.microsoft.com/office/drawing/2014/main" id="{64DF5A90-AAD2-4762-B56E-761E834C607D}"/>
                    </a:ext>
                  </a:extLst>
                </p:cNvPr>
                <p:cNvPicPr/>
                <p:nvPr/>
              </p:nvPicPr>
              <p:blipFill>
                <a:blip r:embed="rId75"/>
                <a:stretch>
                  <a:fillRect/>
                </a:stretch>
              </p:blipFill>
              <p:spPr>
                <a:xfrm>
                  <a:off x="1855800" y="4554720"/>
                  <a:ext cx="1198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6" name="Ink 55">
                  <a:extLst>
                    <a:ext uri="{FF2B5EF4-FFF2-40B4-BE49-F238E27FC236}">
                      <a16:creationId xmlns:a16="http://schemas.microsoft.com/office/drawing/2014/main" id="{97A6680E-2C14-47BB-A310-0C38E641092E}"/>
                    </a:ext>
                  </a:extLst>
                </p14:cNvPr>
                <p14:cNvContentPartPr/>
                <p14:nvPr/>
              </p14:nvContentPartPr>
              <p14:xfrm>
                <a:off x="1856880" y="4547880"/>
                <a:ext cx="108720" cy="151920"/>
              </p14:xfrm>
            </p:contentPart>
          </mc:Choice>
          <mc:Fallback xmlns="">
            <p:pic>
              <p:nvPicPr>
                <p:cNvPr id="56" name="Ink 55">
                  <a:extLst>
                    <a:ext uri="{FF2B5EF4-FFF2-40B4-BE49-F238E27FC236}">
                      <a16:creationId xmlns:a16="http://schemas.microsoft.com/office/drawing/2014/main" id="{97A6680E-2C14-47BB-A310-0C38E641092E}"/>
                    </a:ext>
                  </a:extLst>
                </p:cNvPr>
                <p:cNvPicPr/>
                <p:nvPr/>
              </p:nvPicPr>
              <p:blipFill>
                <a:blip r:embed="rId77"/>
                <a:stretch>
                  <a:fillRect/>
                </a:stretch>
              </p:blipFill>
              <p:spPr>
                <a:xfrm>
                  <a:off x="1847880" y="4539240"/>
                  <a:ext cx="1263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7" name="Ink 56">
                  <a:extLst>
                    <a:ext uri="{FF2B5EF4-FFF2-40B4-BE49-F238E27FC236}">
                      <a16:creationId xmlns:a16="http://schemas.microsoft.com/office/drawing/2014/main" id="{A2DFA67E-7841-44D7-B234-63B14D6D0779}"/>
                    </a:ext>
                  </a:extLst>
                </p14:cNvPr>
                <p14:cNvContentPartPr/>
                <p14:nvPr/>
              </p14:nvContentPartPr>
              <p14:xfrm>
                <a:off x="2034720" y="4548600"/>
                <a:ext cx="72720" cy="101880"/>
              </p14:xfrm>
            </p:contentPart>
          </mc:Choice>
          <mc:Fallback xmlns="">
            <p:pic>
              <p:nvPicPr>
                <p:cNvPr id="57" name="Ink 56">
                  <a:extLst>
                    <a:ext uri="{FF2B5EF4-FFF2-40B4-BE49-F238E27FC236}">
                      <a16:creationId xmlns:a16="http://schemas.microsoft.com/office/drawing/2014/main" id="{A2DFA67E-7841-44D7-B234-63B14D6D0779}"/>
                    </a:ext>
                  </a:extLst>
                </p:cNvPr>
                <p:cNvPicPr/>
                <p:nvPr/>
              </p:nvPicPr>
              <p:blipFill>
                <a:blip r:embed="rId79"/>
                <a:stretch>
                  <a:fillRect/>
                </a:stretch>
              </p:blipFill>
              <p:spPr>
                <a:xfrm>
                  <a:off x="2025720" y="4539600"/>
                  <a:ext cx="903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8" name="Ink 57">
                  <a:extLst>
                    <a:ext uri="{FF2B5EF4-FFF2-40B4-BE49-F238E27FC236}">
                      <a16:creationId xmlns:a16="http://schemas.microsoft.com/office/drawing/2014/main" id="{C96B0934-E4ED-43E5-8BAD-4F9FF07274B2}"/>
                    </a:ext>
                  </a:extLst>
                </p14:cNvPr>
                <p14:cNvContentPartPr/>
                <p14:nvPr/>
              </p14:nvContentPartPr>
              <p14:xfrm>
                <a:off x="2070000" y="4425480"/>
                <a:ext cx="70920" cy="46080"/>
              </p14:xfrm>
            </p:contentPart>
          </mc:Choice>
          <mc:Fallback xmlns="">
            <p:pic>
              <p:nvPicPr>
                <p:cNvPr id="58" name="Ink 57">
                  <a:extLst>
                    <a:ext uri="{FF2B5EF4-FFF2-40B4-BE49-F238E27FC236}">
                      <a16:creationId xmlns:a16="http://schemas.microsoft.com/office/drawing/2014/main" id="{C96B0934-E4ED-43E5-8BAD-4F9FF07274B2}"/>
                    </a:ext>
                  </a:extLst>
                </p:cNvPr>
                <p:cNvPicPr/>
                <p:nvPr/>
              </p:nvPicPr>
              <p:blipFill>
                <a:blip r:embed="rId81"/>
                <a:stretch>
                  <a:fillRect/>
                </a:stretch>
              </p:blipFill>
              <p:spPr>
                <a:xfrm>
                  <a:off x="2061000" y="4416480"/>
                  <a:ext cx="885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1" name="Ink 60">
                  <a:extLst>
                    <a:ext uri="{FF2B5EF4-FFF2-40B4-BE49-F238E27FC236}">
                      <a16:creationId xmlns:a16="http://schemas.microsoft.com/office/drawing/2014/main" id="{2B5C21C4-0DC6-4521-923B-D5E81B202C86}"/>
                    </a:ext>
                  </a:extLst>
                </p14:cNvPr>
                <p14:cNvContentPartPr/>
                <p14:nvPr/>
              </p14:nvContentPartPr>
              <p14:xfrm>
                <a:off x="1666800" y="4575960"/>
                <a:ext cx="90000" cy="184320"/>
              </p14:xfrm>
            </p:contentPart>
          </mc:Choice>
          <mc:Fallback xmlns="">
            <p:pic>
              <p:nvPicPr>
                <p:cNvPr id="61" name="Ink 60">
                  <a:extLst>
                    <a:ext uri="{FF2B5EF4-FFF2-40B4-BE49-F238E27FC236}">
                      <a16:creationId xmlns:a16="http://schemas.microsoft.com/office/drawing/2014/main" id="{2B5C21C4-0DC6-4521-923B-D5E81B202C86}"/>
                    </a:ext>
                  </a:extLst>
                </p:cNvPr>
                <p:cNvPicPr/>
                <p:nvPr/>
              </p:nvPicPr>
              <p:blipFill>
                <a:blip r:embed="rId83"/>
                <a:stretch>
                  <a:fillRect/>
                </a:stretch>
              </p:blipFill>
              <p:spPr>
                <a:xfrm>
                  <a:off x="1657800" y="4566960"/>
                  <a:ext cx="1076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2" name="Ink 61">
                  <a:extLst>
                    <a:ext uri="{FF2B5EF4-FFF2-40B4-BE49-F238E27FC236}">
                      <a16:creationId xmlns:a16="http://schemas.microsoft.com/office/drawing/2014/main" id="{F05F478F-9E9C-44CB-AEDA-A5A50CEDA203}"/>
                    </a:ext>
                  </a:extLst>
                </p14:cNvPr>
                <p14:cNvContentPartPr/>
                <p14:nvPr/>
              </p14:nvContentPartPr>
              <p14:xfrm>
                <a:off x="2171880" y="4602600"/>
                <a:ext cx="9720" cy="138600"/>
              </p14:xfrm>
            </p:contentPart>
          </mc:Choice>
          <mc:Fallback xmlns="">
            <p:pic>
              <p:nvPicPr>
                <p:cNvPr id="62" name="Ink 61">
                  <a:extLst>
                    <a:ext uri="{FF2B5EF4-FFF2-40B4-BE49-F238E27FC236}">
                      <a16:creationId xmlns:a16="http://schemas.microsoft.com/office/drawing/2014/main" id="{F05F478F-9E9C-44CB-AEDA-A5A50CEDA203}"/>
                    </a:ext>
                  </a:extLst>
                </p:cNvPr>
                <p:cNvPicPr/>
                <p:nvPr/>
              </p:nvPicPr>
              <p:blipFill>
                <a:blip r:embed="rId85"/>
                <a:stretch>
                  <a:fillRect/>
                </a:stretch>
              </p:blipFill>
              <p:spPr>
                <a:xfrm>
                  <a:off x="2163240" y="4593960"/>
                  <a:ext cx="27360" cy="156240"/>
                </a:xfrm>
                <a:prstGeom prst="rect">
                  <a:avLst/>
                </a:prstGeom>
              </p:spPr>
            </p:pic>
          </mc:Fallback>
        </mc:AlternateContent>
      </p:grpSp>
      <p:grpSp>
        <p:nvGrpSpPr>
          <p:cNvPr id="74" name="Group 73">
            <a:extLst>
              <a:ext uri="{FF2B5EF4-FFF2-40B4-BE49-F238E27FC236}">
                <a16:creationId xmlns:a16="http://schemas.microsoft.com/office/drawing/2014/main" id="{7F785B75-8F66-4579-AC07-7B2F7600E638}"/>
              </a:ext>
            </a:extLst>
          </p:cNvPr>
          <p:cNvGrpSpPr/>
          <p:nvPr/>
        </p:nvGrpSpPr>
        <p:grpSpPr>
          <a:xfrm>
            <a:off x="3163200" y="5978880"/>
            <a:ext cx="224640" cy="327360"/>
            <a:chOff x="2372400" y="4484160"/>
            <a:chExt cx="168480" cy="245520"/>
          </a:xfrm>
        </p:grpSpPr>
        <mc:AlternateContent xmlns:mc="http://schemas.openxmlformats.org/markup-compatibility/2006" xmlns:p14="http://schemas.microsoft.com/office/powerpoint/2010/main">
          <mc:Choice Requires="p14">
            <p:contentPart p14:bwMode="auto" r:id="rId86">
              <p14:nvContentPartPr>
                <p14:cNvPr id="63" name="Ink 62">
                  <a:extLst>
                    <a:ext uri="{FF2B5EF4-FFF2-40B4-BE49-F238E27FC236}">
                      <a16:creationId xmlns:a16="http://schemas.microsoft.com/office/drawing/2014/main" id="{A8392C41-6EC1-4FC7-87DA-30F86B42633A}"/>
                    </a:ext>
                  </a:extLst>
                </p14:cNvPr>
                <p14:cNvContentPartPr/>
                <p14:nvPr/>
              </p14:nvContentPartPr>
              <p14:xfrm>
                <a:off x="2372400" y="4530960"/>
                <a:ext cx="168480" cy="37440"/>
              </p14:xfrm>
            </p:contentPart>
          </mc:Choice>
          <mc:Fallback xmlns="">
            <p:pic>
              <p:nvPicPr>
                <p:cNvPr id="63" name="Ink 62">
                  <a:extLst>
                    <a:ext uri="{FF2B5EF4-FFF2-40B4-BE49-F238E27FC236}">
                      <a16:creationId xmlns:a16="http://schemas.microsoft.com/office/drawing/2014/main" id="{A8392C41-6EC1-4FC7-87DA-30F86B42633A}"/>
                    </a:ext>
                  </a:extLst>
                </p:cNvPr>
                <p:cNvPicPr/>
                <p:nvPr/>
              </p:nvPicPr>
              <p:blipFill>
                <a:blip r:embed="rId87"/>
                <a:stretch>
                  <a:fillRect/>
                </a:stretch>
              </p:blipFill>
              <p:spPr>
                <a:xfrm>
                  <a:off x="2363400" y="4522320"/>
                  <a:ext cx="1861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4" name="Ink 63">
                  <a:extLst>
                    <a:ext uri="{FF2B5EF4-FFF2-40B4-BE49-F238E27FC236}">
                      <a16:creationId xmlns:a16="http://schemas.microsoft.com/office/drawing/2014/main" id="{33F93905-D8B5-455C-8506-59FA73663216}"/>
                    </a:ext>
                  </a:extLst>
                </p14:cNvPr>
                <p14:cNvContentPartPr/>
                <p14:nvPr/>
              </p14:nvContentPartPr>
              <p14:xfrm>
                <a:off x="2468880" y="4484160"/>
                <a:ext cx="4680" cy="245520"/>
              </p14:xfrm>
            </p:contentPart>
          </mc:Choice>
          <mc:Fallback xmlns="">
            <p:pic>
              <p:nvPicPr>
                <p:cNvPr id="64" name="Ink 63">
                  <a:extLst>
                    <a:ext uri="{FF2B5EF4-FFF2-40B4-BE49-F238E27FC236}">
                      <a16:creationId xmlns:a16="http://schemas.microsoft.com/office/drawing/2014/main" id="{33F93905-D8B5-455C-8506-59FA73663216}"/>
                    </a:ext>
                  </a:extLst>
                </p:cNvPr>
                <p:cNvPicPr/>
                <p:nvPr/>
              </p:nvPicPr>
              <p:blipFill>
                <a:blip r:embed="rId89"/>
                <a:stretch>
                  <a:fillRect/>
                </a:stretch>
              </p:blipFill>
              <p:spPr>
                <a:xfrm>
                  <a:off x="2460240" y="4475520"/>
                  <a:ext cx="22320" cy="263160"/>
                </a:xfrm>
                <a:prstGeom prst="rect">
                  <a:avLst/>
                </a:prstGeom>
              </p:spPr>
            </p:pic>
          </mc:Fallback>
        </mc:AlternateContent>
      </p:grpSp>
      <p:grpSp>
        <p:nvGrpSpPr>
          <p:cNvPr id="73" name="Group 72">
            <a:extLst>
              <a:ext uri="{FF2B5EF4-FFF2-40B4-BE49-F238E27FC236}">
                <a16:creationId xmlns:a16="http://schemas.microsoft.com/office/drawing/2014/main" id="{E743932E-170C-4E10-A2BE-78122231209A}"/>
              </a:ext>
            </a:extLst>
          </p:cNvPr>
          <p:cNvGrpSpPr/>
          <p:nvPr/>
        </p:nvGrpSpPr>
        <p:grpSpPr>
          <a:xfrm>
            <a:off x="3625440" y="5897760"/>
            <a:ext cx="805440" cy="405120"/>
            <a:chOff x="2719080" y="4423320"/>
            <a:chExt cx="604080" cy="303840"/>
          </a:xfrm>
        </p:grpSpPr>
        <mc:AlternateContent xmlns:mc="http://schemas.openxmlformats.org/markup-compatibility/2006" xmlns:p14="http://schemas.microsoft.com/office/powerpoint/2010/main">
          <mc:Choice Requires="p14">
            <p:contentPart p14:bwMode="auto" r:id="rId90">
              <p14:nvContentPartPr>
                <p14:cNvPr id="65" name="Ink 64">
                  <a:extLst>
                    <a:ext uri="{FF2B5EF4-FFF2-40B4-BE49-F238E27FC236}">
                      <a16:creationId xmlns:a16="http://schemas.microsoft.com/office/drawing/2014/main" id="{A0D952D1-B512-46EF-99AC-F63EF6D3D53D}"/>
                    </a:ext>
                  </a:extLst>
                </p14:cNvPr>
                <p14:cNvContentPartPr/>
                <p14:nvPr/>
              </p14:nvContentPartPr>
              <p14:xfrm>
                <a:off x="2719080" y="4423320"/>
                <a:ext cx="207000" cy="153360"/>
              </p14:xfrm>
            </p:contentPart>
          </mc:Choice>
          <mc:Fallback xmlns="">
            <p:pic>
              <p:nvPicPr>
                <p:cNvPr id="65" name="Ink 64">
                  <a:extLst>
                    <a:ext uri="{FF2B5EF4-FFF2-40B4-BE49-F238E27FC236}">
                      <a16:creationId xmlns:a16="http://schemas.microsoft.com/office/drawing/2014/main" id="{A0D952D1-B512-46EF-99AC-F63EF6D3D53D}"/>
                    </a:ext>
                  </a:extLst>
                </p:cNvPr>
                <p:cNvPicPr/>
                <p:nvPr/>
              </p:nvPicPr>
              <p:blipFill>
                <a:blip r:embed="rId91"/>
                <a:stretch>
                  <a:fillRect/>
                </a:stretch>
              </p:blipFill>
              <p:spPr>
                <a:xfrm>
                  <a:off x="2710080" y="4414320"/>
                  <a:ext cx="2246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6" name="Ink 65">
                  <a:extLst>
                    <a:ext uri="{FF2B5EF4-FFF2-40B4-BE49-F238E27FC236}">
                      <a16:creationId xmlns:a16="http://schemas.microsoft.com/office/drawing/2014/main" id="{31F882E1-BA0C-42A1-9C7D-8601147A4EC4}"/>
                    </a:ext>
                  </a:extLst>
                </p14:cNvPr>
                <p14:cNvContentPartPr/>
                <p14:nvPr/>
              </p14:nvContentPartPr>
              <p14:xfrm>
                <a:off x="2980800" y="4551840"/>
                <a:ext cx="84960" cy="175320"/>
              </p14:xfrm>
            </p:contentPart>
          </mc:Choice>
          <mc:Fallback xmlns="">
            <p:pic>
              <p:nvPicPr>
                <p:cNvPr id="66" name="Ink 65">
                  <a:extLst>
                    <a:ext uri="{FF2B5EF4-FFF2-40B4-BE49-F238E27FC236}">
                      <a16:creationId xmlns:a16="http://schemas.microsoft.com/office/drawing/2014/main" id="{31F882E1-BA0C-42A1-9C7D-8601147A4EC4}"/>
                    </a:ext>
                  </a:extLst>
                </p:cNvPr>
                <p:cNvPicPr/>
                <p:nvPr/>
              </p:nvPicPr>
              <p:blipFill>
                <a:blip r:embed="rId93"/>
                <a:stretch>
                  <a:fillRect/>
                </a:stretch>
              </p:blipFill>
              <p:spPr>
                <a:xfrm>
                  <a:off x="2971800" y="4543200"/>
                  <a:ext cx="1026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7" name="Ink 66">
                  <a:extLst>
                    <a:ext uri="{FF2B5EF4-FFF2-40B4-BE49-F238E27FC236}">
                      <a16:creationId xmlns:a16="http://schemas.microsoft.com/office/drawing/2014/main" id="{7D222B1B-CC61-4505-8B07-5FB338769B11}"/>
                    </a:ext>
                  </a:extLst>
                </p14:cNvPr>
                <p14:cNvContentPartPr/>
                <p14:nvPr/>
              </p14:nvContentPartPr>
              <p14:xfrm>
                <a:off x="3183120" y="4495320"/>
                <a:ext cx="140040" cy="102960"/>
              </p14:xfrm>
            </p:contentPart>
          </mc:Choice>
          <mc:Fallback xmlns="">
            <p:pic>
              <p:nvPicPr>
                <p:cNvPr id="67" name="Ink 66">
                  <a:extLst>
                    <a:ext uri="{FF2B5EF4-FFF2-40B4-BE49-F238E27FC236}">
                      <a16:creationId xmlns:a16="http://schemas.microsoft.com/office/drawing/2014/main" id="{7D222B1B-CC61-4505-8B07-5FB338769B11}"/>
                    </a:ext>
                  </a:extLst>
                </p:cNvPr>
                <p:cNvPicPr/>
                <p:nvPr/>
              </p:nvPicPr>
              <p:blipFill>
                <a:blip r:embed="rId95"/>
                <a:stretch>
                  <a:fillRect/>
                </a:stretch>
              </p:blipFill>
              <p:spPr>
                <a:xfrm>
                  <a:off x="3174120" y="4486680"/>
                  <a:ext cx="15768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8" name="Ink 67">
                  <a:extLst>
                    <a:ext uri="{FF2B5EF4-FFF2-40B4-BE49-F238E27FC236}">
                      <a16:creationId xmlns:a16="http://schemas.microsoft.com/office/drawing/2014/main" id="{21FD5173-9F51-4D9F-BDA3-9A1A4C3F6E3A}"/>
                    </a:ext>
                  </a:extLst>
                </p14:cNvPr>
                <p14:cNvContentPartPr/>
                <p14:nvPr/>
              </p14:nvContentPartPr>
              <p14:xfrm>
                <a:off x="3206160" y="4463640"/>
                <a:ext cx="116640" cy="204480"/>
              </p14:xfrm>
            </p:contentPart>
          </mc:Choice>
          <mc:Fallback xmlns="">
            <p:pic>
              <p:nvPicPr>
                <p:cNvPr id="68" name="Ink 67">
                  <a:extLst>
                    <a:ext uri="{FF2B5EF4-FFF2-40B4-BE49-F238E27FC236}">
                      <a16:creationId xmlns:a16="http://schemas.microsoft.com/office/drawing/2014/main" id="{21FD5173-9F51-4D9F-BDA3-9A1A4C3F6E3A}"/>
                    </a:ext>
                  </a:extLst>
                </p:cNvPr>
                <p:cNvPicPr/>
                <p:nvPr/>
              </p:nvPicPr>
              <p:blipFill>
                <a:blip r:embed="rId97"/>
                <a:stretch>
                  <a:fillRect/>
                </a:stretch>
              </p:blipFill>
              <p:spPr>
                <a:xfrm>
                  <a:off x="3197520" y="4454640"/>
                  <a:ext cx="134280" cy="222120"/>
                </a:xfrm>
                <a:prstGeom prst="rect">
                  <a:avLst/>
                </a:prstGeom>
              </p:spPr>
            </p:pic>
          </mc:Fallback>
        </mc:AlternateContent>
      </p:grpSp>
      <p:grpSp>
        <p:nvGrpSpPr>
          <p:cNvPr id="72" name="Group 71">
            <a:extLst>
              <a:ext uri="{FF2B5EF4-FFF2-40B4-BE49-F238E27FC236}">
                <a16:creationId xmlns:a16="http://schemas.microsoft.com/office/drawing/2014/main" id="{F9E955C9-3CB0-4E33-ABD5-EC0B0A775C16}"/>
              </a:ext>
            </a:extLst>
          </p:cNvPr>
          <p:cNvGrpSpPr/>
          <p:nvPr/>
        </p:nvGrpSpPr>
        <p:grpSpPr>
          <a:xfrm>
            <a:off x="4698720" y="5777760"/>
            <a:ext cx="364800" cy="481440"/>
            <a:chOff x="3524040" y="4333320"/>
            <a:chExt cx="273600" cy="361080"/>
          </a:xfrm>
        </p:grpSpPr>
        <mc:AlternateContent xmlns:mc="http://schemas.openxmlformats.org/markup-compatibility/2006" xmlns:p14="http://schemas.microsoft.com/office/powerpoint/2010/main">
          <mc:Choice Requires="p14">
            <p:contentPart p14:bwMode="auto" r:id="rId98">
              <p14:nvContentPartPr>
                <p14:cNvPr id="69" name="Ink 68">
                  <a:extLst>
                    <a:ext uri="{FF2B5EF4-FFF2-40B4-BE49-F238E27FC236}">
                      <a16:creationId xmlns:a16="http://schemas.microsoft.com/office/drawing/2014/main" id="{D8E2CC7F-B65D-469E-93B6-8675041FF6AE}"/>
                    </a:ext>
                  </a:extLst>
                </p14:cNvPr>
                <p14:cNvContentPartPr/>
                <p14:nvPr/>
              </p14:nvContentPartPr>
              <p14:xfrm>
                <a:off x="3524040" y="4472640"/>
                <a:ext cx="51120" cy="137160"/>
              </p14:xfrm>
            </p:contentPart>
          </mc:Choice>
          <mc:Fallback xmlns="">
            <p:pic>
              <p:nvPicPr>
                <p:cNvPr id="69" name="Ink 68">
                  <a:extLst>
                    <a:ext uri="{FF2B5EF4-FFF2-40B4-BE49-F238E27FC236}">
                      <a16:creationId xmlns:a16="http://schemas.microsoft.com/office/drawing/2014/main" id="{D8E2CC7F-B65D-469E-93B6-8675041FF6AE}"/>
                    </a:ext>
                  </a:extLst>
                </p:cNvPr>
                <p:cNvPicPr/>
                <p:nvPr/>
              </p:nvPicPr>
              <p:blipFill>
                <a:blip r:embed="rId99"/>
                <a:stretch>
                  <a:fillRect/>
                </a:stretch>
              </p:blipFill>
              <p:spPr>
                <a:xfrm>
                  <a:off x="3515400" y="4464000"/>
                  <a:ext cx="6876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0" name="Ink 69">
                  <a:extLst>
                    <a:ext uri="{FF2B5EF4-FFF2-40B4-BE49-F238E27FC236}">
                      <a16:creationId xmlns:a16="http://schemas.microsoft.com/office/drawing/2014/main" id="{10325A58-6948-480E-97FA-2FAC189B7CBB}"/>
                    </a:ext>
                  </a:extLst>
                </p14:cNvPr>
                <p14:cNvContentPartPr/>
                <p14:nvPr/>
              </p14:nvContentPartPr>
              <p14:xfrm>
                <a:off x="3583440" y="4333320"/>
                <a:ext cx="43560" cy="60480"/>
              </p14:xfrm>
            </p:contentPart>
          </mc:Choice>
          <mc:Fallback xmlns="">
            <p:pic>
              <p:nvPicPr>
                <p:cNvPr id="70" name="Ink 69">
                  <a:extLst>
                    <a:ext uri="{FF2B5EF4-FFF2-40B4-BE49-F238E27FC236}">
                      <a16:creationId xmlns:a16="http://schemas.microsoft.com/office/drawing/2014/main" id="{10325A58-6948-480E-97FA-2FAC189B7CBB}"/>
                    </a:ext>
                  </a:extLst>
                </p:cNvPr>
                <p:cNvPicPr/>
                <p:nvPr/>
              </p:nvPicPr>
              <p:blipFill>
                <a:blip r:embed="rId101"/>
                <a:stretch>
                  <a:fillRect/>
                </a:stretch>
              </p:blipFill>
              <p:spPr>
                <a:xfrm>
                  <a:off x="3574800" y="4324320"/>
                  <a:ext cx="61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1" name="Ink 70">
                  <a:extLst>
                    <a:ext uri="{FF2B5EF4-FFF2-40B4-BE49-F238E27FC236}">
                      <a16:creationId xmlns:a16="http://schemas.microsoft.com/office/drawing/2014/main" id="{9D28C9C8-B24E-4741-9D22-1E58C19729C0}"/>
                    </a:ext>
                  </a:extLst>
                </p14:cNvPr>
                <p14:cNvContentPartPr/>
                <p14:nvPr/>
              </p14:nvContentPartPr>
              <p14:xfrm>
                <a:off x="3629160" y="4522680"/>
                <a:ext cx="168480" cy="171720"/>
              </p14:xfrm>
            </p:contentPart>
          </mc:Choice>
          <mc:Fallback xmlns="">
            <p:pic>
              <p:nvPicPr>
                <p:cNvPr id="71" name="Ink 70">
                  <a:extLst>
                    <a:ext uri="{FF2B5EF4-FFF2-40B4-BE49-F238E27FC236}">
                      <a16:creationId xmlns:a16="http://schemas.microsoft.com/office/drawing/2014/main" id="{9D28C9C8-B24E-4741-9D22-1E58C19729C0}"/>
                    </a:ext>
                  </a:extLst>
                </p:cNvPr>
                <p:cNvPicPr/>
                <p:nvPr/>
              </p:nvPicPr>
              <p:blipFill>
                <a:blip r:embed="rId103"/>
                <a:stretch>
                  <a:fillRect/>
                </a:stretch>
              </p:blipFill>
              <p:spPr>
                <a:xfrm>
                  <a:off x="3620520" y="4513680"/>
                  <a:ext cx="186120" cy="189360"/>
                </a:xfrm>
                <a:prstGeom prst="rect">
                  <a:avLst/>
                </a:prstGeom>
              </p:spPr>
            </p:pic>
          </mc:Fallback>
        </mc:AlternateContent>
      </p:grpSp>
      <p:grpSp>
        <p:nvGrpSpPr>
          <p:cNvPr id="85" name="Group 84">
            <a:extLst>
              <a:ext uri="{FF2B5EF4-FFF2-40B4-BE49-F238E27FC236}">
                <a16:creationId xmlns:a16="http://schemas.microsoft.com/office/drawing/2014/main" id="{10A1CBD0-3A33-4B48-A7C3-6C4809B683E6}"/>
              </a:ext>
            </a:extLst>
          </p:cNvPr>
          <p:cNvGrpSpPr/>
          <p:nvPr/>
        </p:nvGrpSpPr>
        <p:grpSpPr>
          <a:xfrm>
            <a:off x="5286720" y="5813280"/>
            <a:ext cx="1079040" cy="472320"/>
            <a:chOff x="3965040" y="4359960"/>
            <a:chExt cx="809280" cy="354240"/>
          </a:xfrm>
        </p:grpSpPr>
        <mc:AlternateContent xmlns:mc="http://schemas.openxmlformats.org/markup-compatibility/2006" xmlns:p14="http://schemas.microsoft.com/office/powerpoint/2010/main">
          <mc:Choice Requires="p14">
            <p:contentPart p14:bwMode="auto" r:id="rId104">
              <p14:nvContentPartPr>
                <p14:cNvPr id="76" name="Ink 75">
                  <a:extLst>
                    <a:ext uri="{FF2B5EF4-FFF2-40B4-BE49-F238E27FC236}">
                      <a16:creationId xmlns:a16="http://schemas.microsoft.com/office/drawing/2014/main" id="{8CBA49C4-76E9-4A39-A5A4-949C6B6B2CFA}"/>
                    </a:ext>
                  </a:extLst>
                </p14:cNvPr>
                <p14:cNvContentPartPr/>
                <p14:nvPr/>
              </p14:nvContentPartPr>
              <p14:xfrm>
                <a:off x="3965040" y="4509000"/>
                <a:ext cx="167400" cy="14040"/>
              </p14:xfrm>
            </p:contentPart>
          </mc:Choice>
          <mc:Fallback xmlns="">
            <p:pic>
              <p:nvPicPr>
                <p:cNvPr id="76" name="Ink 75">
                  <a:extLst>
                    <a:ext uri="{FF2B5EF4-FFF2-40B4-BE49-F238E27FC236}">
                      <a16:creationId xmlns:a16="http://schemas.microsoft.com/office/drawing/2014/main" id="{8CBA49C4-76E9-4A39-A5A4-949C6B6B2CFA}"/>
                    </a:ext>
                  </a:extLst>
                </p:cNvPr>
                <p:cNvPicPr/>
                <p:nvPr/>
              </p:nvPicPr>
              <p:blipFill>
                <a:blip r:embed="rId105"/>
                <a:stretch>
                  <a:fillRect/>
                </a:stretch>
              </p:blipFill>
              <p:spPr>
                <a:xfrm>
                  <a:off x="3956040" y="4500000"/>
                  <a:ext cx="1850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7" name="Ink 76">
                  <a:extLst>
                    <a:ext uri="{FF2B5EF4-FFF2-40B4-BE49-F238E27FC236}">
                      <a16:creationId xmlns:a16="http://schemas.microsoft.com/office/drawing/2014/main" id="{648B9458-3799-4002-B649-618310B89550}"/>
                    </a:ext>
                  </a:extLst>
                </p14:cNvPr>
                <p14:cNvContentPartPr/>
                <p14:nvPr/>
              </p14:nvContentPartPr>
              <p14:xfrm>
                <a:off x="4039560" y="4453200"/>
                <a:ext cx="25560" cy="198720"/>
              </p14:xfrm>
            </p:contentPart>
          </mc:Choice>
          <mc:Fallback xmlns="">
            <p:pic>
              <p:nvPicPr>
                <p:cNvPr id="77" name="Ink 76">
                  <a:extLst>
                    <a:ext uri="{FF2B5EF4-FFF2-40B4-BE49-F238E27FC236}">
                      <a16:creationId xmlns:a16="http://schemas.microsoft.com/office/drawing/2014/main" id="{648B9458-3799-4002-B649-618310B89550}"/>
                    </a:ext>
                  </a:extLst>
                </p:cNvPr>
                <p:cNvPicPr/>
                <p:nvPr/>
              </p:nvPicPr>
              <p:blipFill>
                <a:blip r:embed="rId107"/>
                <a:stretch>
                  <a:fillRect/>
                </a:stretch>
              </p:blipFill>
              <p:spPr>
                <a:xfrm>
                  <a:off x="4030920" y="4444200"/>
                  <a:ext cx="4320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8" name="Ink 77">
                  <a:extLst>
                    <a:ext uri="{FF2B5EF4-FFF2-40B4-BE49-F238E27FC236}">
                      <a16:creationId xmlns:a16="http://schemas.microsoft.com/office/drawing/2014/main" id="{35A86E21-DA15-43A5-873B-4B2C9F9136D3}"/>
                    </a:ext>
                  </a:extLst>
                </p14:cNvPr>
                <p14:cNvContentPartPr/>
                <p14:nvPr/>
              </p14:nvContentPartPr>
              <p14:xfrm>
                <a:off x="4276800" y="4359960"/>
                <a:ext cx="138600" cy="206640"/>
              </p14:xfrm>
            </p:contentPart>
          </mc:Choice>
          <mc:Fallback xmlns="">
            <p:pic>
              <p:nvPicPr>
                <p:cNvPr id="78" name="Ink 77">
                  <a:extLst>
                    <a:ext uri="{FF2B5EF4-FFF2-40B4-BE49-F238E27FC236}">
                      <a16:creationId xmlns:a16="http://schemas.microsoft.com/office/drawing/2014/main" id="{35A86E21-DA15-43A5-873B-4B2C9F9136D3}"/>
                    </a:ext>
                  </a:extLst>
                </p:cNvPr>
                <p:cNvPicPr/>
                <p:nvPr/>
              </p:nvPicPr>
              <p:blipFill>
                <a:blip r:embed="rId109"/>
                <a:stretch>
                  <a:fillRect/>
                </a:stretch>
              </p:blipFill>
              <p:spPr>
                <a:xfrm>
                  <a:off x="4267800" y="4351320"/>
                  <a:ext cx="1562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9" name="Ink 78">
                  <a:extLst>
                    <a:ext uri="{FF2B5EF4-FFF2-40B4-BE49-F238E27FC236}">
                      <a16:creationId xmlns:a16="http://schemas.microsoft.com/office/drawing/2014/main" id="{D86A1BC6-981B-4D34-9527-65394E4294F9}"/>
                    </a:ext>
                  </a:extLst>
                </p14:cNvPr>
                <p14:cNvContentPartPr/>
                <p14:nvPr/>
              </p14:nvContentPartPr>
              <p14:xfrm>
                <a:off x="4460400" y="4527720"/>
                <a:ext cx="128880" cy="132120"/>
              </p14:xfrm>
            </p:contentPart>
          </mc:Choice>
          <mc:Fallback xmlns="">
            <p:pic>
              <p:nvPicPr>
                <p:cNvPr id="79" name="Ink 78">
                  <a:extLst>
                    <a:ext uri="{FF2B5EF4-FFF2-40B4-BE49-F238E27FC236}">
                      <a16:creationId xmlns:a16="http://schemas.microsoft.com/office/drawing/2014/main" id="{D86A1BC6-981B-4D34-9527-65394E4294F9}"/>
                    </a:ext>
                  </a:extLst>
                </p:cNvPr>
                <p:cNvPicPr/>
                <p:nvPr/>
              </p:nvPicPr>
              <p:blipFill>
                <a:blip r:embed="rId111"/>
                <a:stretch>
                  <a:fillRect/>
                </a:stretch>
              </p:blipFill>
              <p:spPr>
                <a:xfrm>
                  <a:off x="4451760" y="4518720"/>
                  <a:ext cx="14652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0" name="Ink 79">
                  <a:extLst>
                    <a:ext uri="{FF2B5EF4-FFF2-40B4-BE49-F238E27FC236}">
                      <a16:creationId xmlns:a16="http://schemas.microsoft.com/office/drawing/2014/main" id="{A6924D0E-BD62-4C0E-9887-367DB06B9465}"/>
                    </a:ext>
                  </a:extLst>
                </p14:cNvPr>
                <p14:cNvContentPartPr/>
                <p14:nvPr/>
              </p14:nvContentPartPr>
              <p14:xfrm>
                <a:off x="4636800" y="4413240"/>
                <a:ext cx="137520" cy="130680"/>
              </p14:xfrm>
            </p:contentPart>
          </mc:Choice>
          <mc:Fallback xmlns="">
            <p:pic>
              <p:nvPicPr>
                <p:cNvPr id="80" name="Ink 79">
                  <a:extLst>
                    <a:ext uri="{FF2B5EF4-FFF2-40B4-BE49-F238E27FC236}">
                      <a16:creationId xmlns:a16="http://schemas.microsoft.com/office/drawing/2014/main" id="{A6924D0E-BD62-4C0E-9887-367DB06B9465}"/>
                    </a:ext>
                  </a:extLst>
                </p:cNvPr>
                <p:cNvPicPr/>
                <p:nvPr/>
              </p:nvPicPr>
              <p:blipFill>
                <a:blip r:embed="rId113"/>
                <a:stretch>
                  <a:fillRect/>
                </a:stretch>
              </p:blipFill>
              <p:spPr>
                <a:xfrm>
                  <a:off x="4627800" y="4404600"/>
                  <a:ext cx="1551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1" name="Ink 80">
                  <a:extLst>
                    <a:ext uri="{FF2B5EF4-FFF2-40B4-BE49-F238E27FC236}">
                      <a16:creationId xmlns:a16="http://schemas.microsoft.com/office/drawing/2014/main" id="{13F5887B-0BD5-4747-924E-19D7A8D61219}"/>
                    </a:ext>
                  </a:extLst>
                </p14:cNvPr>
                <p14:cNvContentPartPr/>
                <p14:nvPr/>
              </p14:nvContentPartPr>
              <p14:xfrm>
                <a:off x="4594680" y="4399920"/>
                <a:ext cx="145800" cy="222120"/>
              </p14:xfrm>
            </p:contentPart>
          </mc:Choice>
          <mc:Fallback xmlns="">
            <p:pic>
              <p:nvPicPr>
                <p:cNvPr id="81" name="Ink 80">
                  <a:extLst>
                    <a:ext uri="{FF2B5EF4-FFF2-40B4-BE49-F238E27FC236}">
                      <a16:creationId xmlns:a16="http://schemas.microsoft.com/office/drawing/2014/main" id="{13F5887B-0BD5-4747-924E-19D7A8D61219}"/>
                    </a:ext>
                  </a:extLst>
                </p:cNvPr>
                <p:cNvPicPr/>
                <p:nvPr/>
              </p:nvPicPr>
              <p:blipFill>
                <a:blip r:embed="rId115"/>
                <a:stretch>
                  <a:fillRect/>
                </a:stretch>
              </p:blipFill>
              <p:spPr>
                <a:xfrm>
                  <a:off x="4586040" y="4390920"/>
                  <a:ext cx="16344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3" name="Ink 82">
                  <a:extLst>
                    <a:ext uri="{FF2B5EF4-FFF2-40B4-BE49-F238E27FC236}">
                      <a16:creationId xmlns:a16="http://schemas.microsoft.com/office/drawing/2014/main" id="{F447378E-CE11-4761-B2FA-F61782BCB6E9}"/>
                    </a:ext>
                  </a:extLst>
                </p14:cNvPr>
                <p14:cNvContentPartPr/>
                <p14:nvPr/>
              </p14:nvContentPartPr>
              <p14:xfrm>
                <a:off x="4474800" y="4563000"/>
                <a:ext cx="27000" cy="151200"/>
              </p14:xfrm>
            </p:contentPart>
          </mc:Choice>
          <mc:Fallback xmlns="">
            <p:pic>
              <p:nvPicPr>
                <p:cNvPr id="83" name="Ink 82">
                  <a:extLst>
                    <a:ext uri="{FF2B5EF4-FFF2-40B4-BE49-F238E27FC236}">
                      <a16:creationId xmlns:a16="http://schemas.microsoft.com/office/drawing/2014/main" id="{F447378E-CE11-4761-B2FA-F61782BCB6E9}"/>
                    </a:ext>
                  </a:extLst>
                </p:cNvPr>
                <p:cNvPicPr/>
                <p:nvPr/>
              </p:nvPicPr>
              <p:blipFill>
                <a:blip r:embed="rId117"/>
                <a:stretch>
                  <a:fillRect/>
                </a:stretch>
              </p:blipFill>
              <p:spPr>
                <a:xfrm>
                  <a:off x="4465800" y="4554000"/>
                  <a:ext cx="44640" cy="168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8">
            <p14:nvContentPartPr>
              <p14:cNvPr id="84" name="Ink 83">
                <a:extLst>
                  <a:ext uri="{FF2B5EF4-FFF2-40B4-BE49-F238E27FC236}">
                    <a16:creationId xmlns:a16="http://schemas.microsoft.com/office/drawing/2014/main" id="{BA33BE56-FC61-4369-9A14-0607BA5DD754}"/>
                  </a:ext>
                </a:extLst>
              </p14:cNvPr>
              <p14:cNvContentPartPr/>
              <p14:nvPr/>
            </p14:nvContentPartPr>
            <p14:xfrm>
              <a:off x="6621600" y="5801760"/>
              <a:ext cx="31200" cy="333600"/>
            </p14:xfrm>
          </p:contentPart>
        </mc:Choice>
        <mc:Fallback>
          <p:pic>
            <p:nvPicPr>
              <p:cNvPr id="84" name="Ink 83">
                <a:extLst>
                  <a:ext uri="{FF2B5EF4-FFF2-40B4-BE49-F238E27FC236}">
                    <a16:creationId xmlns:a16="http://schemas.microsoft.com/office/drawing/2014/main" id="{BA33BE56-FC61-4369-9A14-0607BA5DD754}"/>
                  </a:ext>
                </a:extLst>
              </p:cNvPr>
              <p:cNvPicPr/>
              <p:nvPr/>
            </p:nvPicPr>
            <p:blipFill>
              <a:blip r:embed="rId119"/>
              <a:stretch>
                <a:fillRect/>
              </a:stretch>
            </p:blipFill>
            <p:spPr>
              <a:xfrm>
                <a:off x="6612530" y="5792773"/>
                <a:ext cx="48977" cy="351215"/>
              </a:xfrm>
              <a:prstGeom prst="rect">
                <a:avLst/>
              </a:prstGeom>
            </p:spPr>
          </p:pic>
        </mc:Fallback>
      </mc:AlternateContent>
      <p:grpSp>
        <p:nvGrpSpPr>
          <p:cNvPr id="88" name="Group 87">
            <a:extLst>
              <a:ext uri="{FF2B5EF4-FFF2-40B4-BE49-F238E27FC236}">
                <a16:creationId xmlns:a16="http://schemas.microsoft.com/office/drawing/2014/main" id="{A5E791AE-7F15-42C4-8AC4-53D0CC684ECB}"/>
              </a:ext>
            </a:extLst>
          </p:cNvPr>
          <p:cNvGrpSpPr/>
          <p:nvPr/>
        </p:nvGrpSpPr>
        <p:grpSpPr>
          <a:xfrm>
            <a:off x="7257120" y="5993280"/>
            <a:ext cx="275520" cy="96960"/>
            <a:chOff x="5442840" y="4494960"/>
            <a:chExt cx="206640" cy="72720"/>
          </a:xfrm>
        </p:grpSpPr>
        <mc:AlternateContent xmlns:mc="http://schemas.openxmlformats.org/markup-compatibility/2006" xmlns:p14="http://schemas.microsoft.com/office/powerpoint/2010/main">
          <mc:Choice Requires="p14">
            <p:contentPart p14:bwMode="auto" r:id="rId120">
              <p14:nvContentPartPr>
                <p14:cNvPr id="86" name="Ink 85">
                  <a:extLst>
                    <a:ext uri="{FF2B5EF4-FFF2-40B4-BE49-F238E27FC236}">
                      <a16:creationId xmlns:a16="http://schemas.microsoft.com/office/drawing/2014/main" id="{EAC57D94-90FF-407E-97A8-E4534FBD9FE4}"/>
                    </a:ext>
                  </a:extLst>
                </p14:cNvPr>
                <p14:cNvContentPartPr/>
                <p14:nvPr/>
              </p14:nvContentPartPr>
              <p14:xfrm>
                <a:off x="5442840" y="4494960"/>
                <a:ext cx="186120" cy="10800"/>
              </p14:xfrm>
            </p:contentPart>
          </mc:Choice>
          <mc:Fallback xmlns="">
            <p:pic>
              <p:nvPicPr>
                <p:cNvPr id="86" name="Ink 85">
                  <a:extLst>
                    <a:ext uri="{FF2B5EF4-FFF2-40B4-BE49-F238E27FC236}">
                      <a16:creationId xmlns:a16="http://schemas.microsoft.com/office/drawing/2014/main" id="{EAC57D94-90FF-407E-97A8-E4534FBD9FE4}"/>
                    </a:ext>
                  </a:extLst>
                </p:cNvPr>
                <p:cNvPicPr/>
                <p:nvPr/>
              </p:nvPicPr>
              <p:blipFill>
                <a:blip r:embed="rId121"/>
                <a:stretch>
                  <a:fillRect/>
                </a:stretch>
              </p:blipFill>
              <p:spPr>
                <a:xfrm>
                  <a:off x="5433840" y="4486320"/>
                  <a:ext cx="203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7" name="Ink 86">
                  <a:extLst>
                    <a:ext uri="{FF2B5EF4-FFF2-40B4-BE49-F238E27FC236}">
                      <a16:creationId xmlns:a16="http://schemas.microsoft.com/office/drawing/2014/main" id="{BC607FE8-34E9-444C-B818-03E6B7238EFE}"/>
                    </a:ext>
                  </a:extLst>
                </p14:cNvPr>
                <p14:cNvContentPartPr/>
                <p14:nvPr/>
              </p14:nvContentPartPr>
              <p14:xfrm>
                <a:off x="5451120" y="4558320"/>
                <a:ext cx="198360" cy="9360"/>
              </p14:xfrm>
            </p:contentPart>
          </mc:Choice>
          <mc:Fallback xmlns="">
            <p:pic>
              <p:nvPicPr>
                <p:cNvPr id="87" name="Ink 86">
                  <a:extLst>
                    <a:ext uri="{FF2B5EF4-FFF2-40B4-BE49-F238E27FC236}">
                      <a16:creationId xmlns:a16="http://schemas.microsoft.com/office/drawing/2014/main" id="{BC607FE8-34E9-444C-B818-03E6B7238EFE}"/>
                    </a:ext>
                  </a:extLst>
                </p:cNvPr>
                <p:cNvPicPr/>
                <p:nvPr/>
              </p:nvPicPr>
              <p:blipFill>
                <a:blip r:embed="rId123"/>
                <a:stretch>
                  <a:fillRect/>
                </a:stretch>
              </p:blipFill>
              <p:spPr>
                <a:xfrm>
                  <a:off x="5442480" y="4549680"/>
                  <a:ext cx="216000" cy="27000"/>
                </a:xfrm>
                <a:prstGeom prst="rect">
                  <a:avLst/>
                </a:prstGeom>
              </p:spPr>
            </p:pic>
          </mc:Fallback>
        </mc:AlternateContent>
      </p:grpSp>
      <p:grpSp>
        <p:nvGrpSpPr>
          <p:cNvPr id="93" name="Group 92">
            <a:extLst>
              <a:ext uri="{FF2B5EF4-FFF2-40B4-BE49-F238E27FC236}">
                <a16:creationId xmlns:a16="http://schemas.microsoft.com/office/drawing/2014/main" id="{69B706C6-F3E4-48F6-A2F4-1B1F954DD6B8}"/>
              </a:ext>
            </a:extLst>
          </p:cNvPr>
          <p:cNvGrpSpPr/>
          <p:nvPr/>
        </p:nvGrpSpPr>
        <p:grpSpPr>
          <a:xfrm>
            <a:off x="7892640" y="5865600"/>
            <a:ext cx="905760" cy="403200"/>
            <a:chOff x="5919480" y="4399200"/>
            <a:chExt cx="679320" cy="302400"/>
          </a:xfrm>
        </p:grpSpPr>
        <mc:AlternateContent xmlns:mc="http://schemas.openxmlformats.org/markup-compatibility/2006" xmlns:p14="http://schemas.microsoft.com/office/powerpoint/2010/main">
          <mc:Choice Requires="p14">
            <p:contentPart p14:bwMode="auto" r:id="rId124">
              <p14:nvContentPartPr>
                <p14:cNvPr id="89" name="Ink 88">
                  <a:extLst>
                    <a:ext uri="{FF2B5EF4-FFF2-40B4-BE49-F238E27FC236}">
                      <a16:creationId xmlns:a16="http://schemas.microsoft.com/office/drawing/2014/main" id="{A86A042C-7A94-4EAA-A3FC-0A5C56878F5F}"/>
                    </a:ext>
                  </a:extLst>
                </p14:cNvPr>
                <p14:cNvContentPartPr/>
                <p14:nvPr/>
              </p14:nvContentPartPr>
              <p14:xfrm>
                <a:off x="5919480" y="4461120"/>
                <a:ext cx="74520" cy="182160"/>
              </p14:xfrm>
            </p:contentPart>
          </mc:Choice>
          <mc:Fallback xmlns="">
            <p:pic>
              <p:nvPicPr>
                <p:cNvPr id="89" name="Ink 88">
                  <a:extLst>
                    <a:ext uri="{FF2B5EF4-FFF2-40B4-BE49-F238E27FC236}">
                      <a16:creationId xmlns:a16="http://schemas.microsoft.com/office/drawing/2014/main" id="{A86A042C-7A94-4EAA-A3FC-0A5C56878F5F}"/>
                    </a:ext>
                  </a:extLst>
                </p:cNvPr>
                <p:cNvPicPr/>
                <p:nvPr/>
              </p:nvPicPr>
              <p:blipFill>
                <a:blip r:embed="rId125"/>
                <a:stretch>
                  <a:fillRect/>
                </a:stretch>
              </p:blipFill>
              <p:spPr>
                <a:xfrm>
                  <a:off x="5910840" y="4452480"/>
                  <a:ext cx="9216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0" name="Ink 89">
                  <a:extLst>
                    <a:ext uri="{FF2B5EF4-FFF2-40B4-BE49-F238E27FC236}">
                      <a16:creationId xmlns:a16="http://schemas.microsoft.com/office/drawing/2014/main" id="{EBE3AEDF-E3BB-4F8B-8394-A49DB6C7CBEC}"/>
                    </a:ext>
                  </a:extLst>
                </p14:cNvPr>
                <p14:cNvContentPartPr/>
                <p14:nvPr/>
              </p14:nvContentPartPr>
              <p14:xfrm>
                <a:off x="6111000" y="4581000"/>
                <a:ext cx="1080" cy="15120"/>
              </p14:xfrm>
            </p:contentPart>
          </mc:Choice>
          <mc:Fallback xmlns="">
            <p:pic>
              <p:nvPicPr>
                <p:cNvPr id="90" name="Ink 89">
                  <a:extLst>
                    <a:ext uri="{FF2B5EF4-FFF2-40B4-BE49-F238E27FC236}">
                      <a16:creationId xmlns:a16="http://schemas.microsoft.com/office/drawing/2014/main" id="{EBE3AEDF-E3BB-4F8B-8394-A49DB6C7CBEC}"/>
                    </a:ext>
                  </a:extLst>
                </p:cNvPr>
                <p:cNvPicPr/>
                <p:nvPr/>
              </p:nvPicPr>
              <p:blipFill>
                <a:blip r:embed="rId127"/>
                <a:stretch>
                  <a:fillRect/>
                </a:stretch>
              </p:blipFill>
              <p:spPr>
                <a:xfrm>
                  <a:off x="6102360" y="4572360"/>
                  <a:ext cx="1872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1" name="Ink 90">
                  <a:extLst>
                    <a:ext uri="{FF2B5EF4-FFF2-40B4-BE49-F238E27FC236}">
                      <a16:creationId xmlns:a16="http://schemas.microsoft.com/office/drawing/2014/main" id="{3D48B940-37BE-49C6-8F35-4521954F399C}"/>
                    </a:ext>
                  </a:extLst>
                </p14:cNvPr>
                <p14:cNvContentPartPr/>
                <p14:nvPr/>
              </p14:nvContentPartPr>
              <p14:xfrm>
                <a:off x="6244920" y="4399200"/>
                <a:ext cx="133920" cy="230760"/>
              </p14:xfrm>
            </p:contentPart>
          </mc:Choice>
          <mc:Fallback xmlns="">
            <p:pic>
              <p:nvPicPr>
                <p:cNvPr id="91" name="Ink 90">
                  <a:extLst>
                    <a:ext uri="{FF2B5EF4-FFF2-40B4-BE49-F238E27FC236}">
                      <a16:creationId xmlns:a16="http://schemas.microsoft.com/office/drawing/2014/main" id="{3D48B940-37BE-49C6-8F35-4521954F399C}"/>
                    </a:ext>
                  </a:extLst>
                </p:cNvPr>
                <p:cNvPicPr/>
                <p:nvPr/>
              </p:nvPicPr>
              <p:blipFill>
                <a:blip r:embed="rId129"/>
                <a:stretch>
                  <a:fillRect/>
                </a:stretch>
              </p:blipFill>
              <p:spPr>
                <a:xfrm>
                  <a:off x="6235920" y="4390560"/>
                  <a:ext cx="15156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2" name="Ink 91">
                  <a:extLst>
                    <a:ext uri="{FF2B5EF4-FFF2-40B4-BE49-F238E27FC236}">
                      <a16:creationId xmlns:a16="http://schemas.microsoft.com/office/drawing/2014/main" id="{9A9299F3-8DCE-4412-B69D-CAF0483F08AC}"/>
                    </a:ext>
                  </a:extLst>
                </p14:cNvPr>
                <p14:cNvContentPartPr/>
                <p14:nvPr/>
              </p14:nvContentPartPr>
              <p14:xfrm>
                <a:off x="6500160" y="4436640"/>
                <a:ext cx="98640" cy="264960"/>
              </p14:xfrm>
            </p:contentPart>
          </mc:Choice>
          <mc:Fallback xmlns="">
            <p:pic>
              <p:nvPicPr>
                <p:cNvPr id="92" name="Ink 91">
                  <a:extLst>
                    <a:ext uri="{FF2B5EF4-FFF2-40B4-BE49-F238E27FC236}">
                      <a16:creationId xmlns:a16="http://schemas.microsoft.com/office/drawing/2014/main" id="{9A9299F3-8DCE-4412-B69D-CAF0483F08AC}"/>
                    </a:ext>
                  </a:extLst>
                </p:cNvPr>
                <p:cNvPicPr/>
                <p:nvPr/>
              </p:nvPicPr>
              <p:blipFill>
                <a:blip r:embed="rId131"/>
                <a:stretch>
                  <a:fillRect/>
                </a:stretch>
              </p:blipFill>
              <p:spPr>
                <a:xfrm>
                  <a:off x="6491160" y="4428000"/>
                  <a:ext cx="116280" cy="282600"/>
                </a:xfrm>
                <a:prstGeom prst="rect">
                  <a:avLst/>
                </a:prstGeom>
              </p:spPr>
            </p:pic>
          </mc:Fallback>
        </mc:AlternateContent>
      </p:grpSp>
      <p:grpSp>
        <p:nvGrpSpPr>
          <p:cNvPr id="99" name="Group 98">
            <a:extLst>
              <a:ext uri="{FF2B5EF4-FFF2-40B4-BE49-F238E27FC236}">
                <a16:creationId xmlns:a16="http://schemas.microsoft.com/office/drawing/2014/main" id="{519BFB0D-C711-48BE-A350-A3E832A31E26}"/>
              </a:ext>
            </a:extLst>
          </p:cNvPr>
          <p:cNvGrpSpPr/>
          <p:nvPr/>
        </p:nvGrpSpPr>
        <p:grpSpPr>
          <a:xfrm>
            <a:off x="5475840" y="2325600"/>
            <a:ext cx="170400" cy="453120"/>
            <a:chOff x="4106880" y="1744200"/>
            <a:chExt cx="127800" cy="339840"/>
          </a:xfrm>
        </p:grpSpPr>
        <mc:AlternateContent xmlns:mc="http://schemas.openxmlformats.org/markup-compatibility/2006" xmlns:p14="http://schemas.microsoft.com/office/powerpoint/2010/main">
          <mc:Choice Requires="p14">
            <p:contentPart p14:bwMode="auto" r:id="rId132">
              <p14:nvContentPartPr>
                <p14:cNvPr id="94" name="Ink 93">
                  <a:extLst>
                    <a:ext uri="{FF2B5EF4-FFF2-40B4-BE49-F238E27FC236}">
                      <a16:creationId xmlns:a16="http://schemas.microsoft.com/office/drawing/2014/main" id="{991EAC61-9D94-4EDF-B3C4-CE243E07D0F1}"/>
                    </a:ext>
                  </a:extLst>
                </p14:cNvPr>
                <p14:cNvContentPartPr/>
                <p14:nvPr/>
              </p14:nvContentPartPr>
              <p14:xfrm>
                <a:off x="4124880" y="1744200"/>
                <a:ext cx="109800" cy="93600"/>
              </p14:xfrm>
            </p:contentPart>
          </mc:Choice>
          <mc:Fallback xmlns="">
            <p:pic>
              <p:nvPicPr>
                <p:cNvPr id="94" name="Ink 93">
                  <a:extLst>
                    <a:ext uri="{FF2B5EF4-FFF2-40B4-BE49-F238E27FC236}">
                      <a16:creationId xmlns:a16="http://schemas.microsoft.com/office/drawing/2014/main" id="{991EAC61-9D94-4EDF-B3C4-CE243E07D0F1}"/>
                    </a:ext>
                  </a:extLst>
                </p:cNvPr>
                <p:cNvPicPr/>
                <p:nvPr/>
              </p:nvPicPr>
              <p:blipFill>
                <a:blip r:embed="rId133"/>
                <a:stretch>
                  <a:fillRect/>
                </a:stretch>
              </p:blipFill>
              <p:spPr>
                <a:xfrm>
                  <a:off x="4116240" y="1735200"/>
                  <a:ext cx="1274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5" name="Ink 94">
                  <a:extLst>
                    <a:ext uri="{FF2B5EF4-FFF2-40B4-BE49-F238E27FC236}">
                      <a16:creationId xmlns:a16="http://schemas.microsoft.com/office/drawing/2014/main" id="{2B3612F8-0E71-4914-A184-4A2AACB39EE0}"/>
                    </a:ext>
                  </a:extLst>
                </p14:cNvPr>
                <p14:cNvContentPartPr/>
                <p14:nvPr/>
              </p14:nvContentPartPr>
              <p14:xfrm>
                <a:off x="4134240" y="1837440"/>
                <a:ext cx="360" cy="360"/>
              </p14:xfrm>
            </p:contentPart>
          </mc:Choice>
          <mc:Fallback xmlns="">
            <p:pic>
              <p:nvPicPr>
                <p:cNvPr id="95" name="Ink 94">
                  <a:extLst>
                    <a:ext uri="{FF2B5EF4-FFF2-40B4-BE49-F238E27FC236}">
                      <a16:creationId xmlns:a16="http://schemas.microsoft.com/office/drawing/2014/main" id="{2B3612F8-0E71-4914-A184-4A2AACB39EE0}"/>
                    </a:ext>
                  </a:extLst>
                </p:cNvPr>
                <p:cNvPicPr/>
                <p:nvPr/>
              </p:nvPicPr>
              <p:blipFill>
                <a:blip r:embed="rId23"/>
                <a:stretch>
                  <a:fillRect/>
                </a:stretch>
              </p:blipFill>
              <p:spPr>
                <a:xfrm>
                  <a:off x="4125600" y="18284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6" name="Ink 95">
                  <a:extLst>
                    <a:ext uri="{FF2B5EF4-FFF2-40B4-BE49-F238E27FC236}">
                      <a16:creationId xmlns:a16="http://schemas.microsoft.com/office/drawing/2014/main" id="{34D01108-389E-45C8-B6FD-C5DF17986E97}"/>
                    </a:ext>
                  </a:extLst>
                </p14:cNvPr>
                <p14:cNvContentPartPr/>
                <p14:nvPr/>
              </p14:nvContentPartPr>
              <p14:xfrm>
                <a:off x="4106880" y="1796400"/>
                <a:ext cx="108360" cy="287640"/>
              </p14:xfrm>
            </p:contentPart>
          </mc:Choice>
          <mc:Fallback xmlns="">
            <p:pic>
              <p:nvPicPr>
                <p:cNvPr id="96" name="Ink 95">
                  <a:extLst>
                    <a:ext uri="{FF2B5EF4-FFF2-40B4-BE49-F238E27FC236}">
                      <a16:creationId xmlns:a16="http://schemas.microsoft.com/office/drawing/2014/main" id="{34D01108-389E-45C8-B6FD-C5DF17986E97}"/>
                    </a:ext>
                  </a:extLst>
                </p:cNvPr>
                <p:cNvPicPr/>
                <p:nvPr/>
              </p:nvPicPr>
              <p:blipFill>
                <a:blip r:embed="rId136"/>
                <a:stretch>
                  <a:fillRect/>
                </a:stretch>
              </p:blipFill>
              <p:spPr>
                <a:xfrm>
                  <a:off x="4098240" y="1787400"/>
                  <a:ext cx="12600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8" name="Ink 97">
                  <a:extLst>
                    <a:ext uri="{FF2B5EF4-FFF2-40B4-BE49-F238E27FC236}">
                      <a16:creationId xmlns:a16="http://schemas.microsoft.com/office/drawing/2014/main" id="{8DFCCE09-9D3F-462C-A8F7-13478291CAEA}"/>
                    </a:ext>
                  </a:extLst>
                </p14:cNvPr>
                <p14:cNvContentPartPr/>
                <p14:nvPr/>
              </p14:nvContentPartPr>
              <p14:xfrm>
                <a:off x="4118400" y="1771200"/>
                <a:ext cx="110160" cy="307800"/>
              </p14:xfrm>
            </p:contentPart>
          </mc:Choice>
          <mc:Fallback xmlns="">
            <p:pic>
              <p:nvPicPr>
                <p:cNvPr id="98" name="Ink 97">
                  <a:extLst>
                    <a:ext uri="{FF2B5EF4-FFF2-40B4-BE49-F238E27FC236}">
                      <a16:creationId xmlns:a16="http://schemas.microsoft.com/office/drawing/2014/main" id="{8DFCCE09-9D3F-462C-A8F7-13478291CAEA}"/>
                    </a:ext>
                  </a:extLst>
                </p:cNvPr>
                <p:cNvPicPr/>
                <p:nvPr/>
              </p:nvPicPr>
              <p:blipFill>
                <a:blip r:embed="rId138"/>
                <a:stretch>
                  <a:fillRect/>
                </a:stretch>
              </p:blipFill>
              <p:spPr>
                <a:xfrm>
                  <a:off x="4109760" y="1762200"/>
                  <a:ext cx="127800" cy="325440"/>
                </a:xfrm>
                <a:prstGeom prst="rect">
                  <a:avLst/>
                </a:prstGeom>
              </p:spPr>
            </p:pic>
          </mc:Fallback>
        </mc:AlternateContent>
      </p:grpSp>
      <p:grpSp>
        <p:nvGrpSpPr>
          <p:cNvPr id="121" name="Group 120">
            <a:extLst>
              <a:ext uri="{FF2B5EF4-FFF2-40B4-BE49-F238E27FC236}">
                <a16:creationId xmlns:a16="http://schemas.microsoft.com/office/drawing/2014/main" id="{452BA0C7-A937-4492-80F3-99DE20257F54}"/>
              </a:ext>
            </a:extLst>
          </p:cNvPr>
          <p:cNvGrpSpPr/>
          <p:nvPr/>
        </p:nvGrpSpPr>
        <p:grpSpPr>
          <a:xfrm>
            <a:off x="222720" y="4879200"/>
            <a:ext cx="2148480" cy="495360"/>
            <a:chOff x="167040" y="3659400"/>
            <a:chExt cx="1611360" cy="371520"/>
          </a:xfrm>
        </p:grpSpPr>
        <mc:AlternateContent xmlns:mc="http://schemas.openxmlformats.org/markup-compatibility/2006" xmlns:p14="http://schemas.microsoft.com/office/powerpoint/2010/main">
          <mc:Choice Requires="p14">
            <p:contentPart p14:bwMode="auto" r:id="rId139">
              <p14:nvContentPartPr>
                <p14:cNvPr id="100" name="Ink 99">
                  <a:extLst>
                    <a:ext uri="{FF2B5EF4-FFF2-40B4-BE49-F238E27FC236}">
                      <a16:creationId xmlns:a16="http://schemas.microsoft.com/office/drawing/2014/main" id="{222095ED-FD52-4151-8EDC-F860BF3D6E63}"/>
                    </a:ext>
                  </a:extLst>
                </p14:cNvPr>
                <p14:cNvContentPartPr/>
                <p14:nvPr/>
              </p14:nvContentPartPr>
              <p14:xfrm>
                <a:off x="167040" y="3716640"/>
                <a:ext cx="60840" cy="165240"/>
              </p14:xfrm>
            </p:contentPart>
          </mc:Choice>
          <mc:Fallback xmlns="">
            <p:pic>
              <p:nvPicPr>
                <p:cNvPr id="100" name="Ink 99">
                  <a:extLst>
                    <a:ext uri="{FF2B5EF4-FFF2-40B4-BE49-F238E27FC236}">
                      <a16:creationId xmlns:a16="http://schemas.microsoft.com/office/drawing/2014/main" id="{222095ED-FD52-4151-8EDC-F860BF3D6E63}"/>
                    </a:ext>
                  </a:extLst>
                </p:cNvPr>
                <p:cNvPicPr/>
                <p:nvPr/>
              </p:nvPicPr>
              <p:blipFill>
                <a:blip r:embed="rId140"/>
                <a:stretch>
                  <a:fillRect/>
                </a:stretch>
              </p:blipFill>
              <p:spPr>
                <a:xfrm>
                  <a:off x="158400" y="3708000"/>
                  <a:ext cx="7848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1" name="Ink 100">
                  <a:extLst>
                    <a:ext uri="{FF2B5EF4-FFF2-40B4-BE49-F238E27FC236}">
                      <a16:creationId xmlns:a16="http://schemas.microsoft.com/office/drawing/2014/main" id="{BB15ACDF-3AD3-4607-90A4-51B6AEFE99EB}"/>
                    </a:ext>
                  </a:extLst>
                </p14:cNvPr>
                <p14:cNvContentPartPr/>
                <p14:nvPr/>
              </p14:nvContentPartPr>
              <p14:xfrm>
                <a:off x="265320" y="3702960"/>
                <a:ext cx="132120" cy="197640"/>
              </p14:xfrm>
            </p:contentPart>
          </mc:Choice>
          <mc:Fallback xmlns="">
            <p:pic>
              <p:nvPicPr>
                <p:cNvPr id="101" name="Ink 100">
                  <a:extLst>
                    <a:ext uri="{FF2B5EF4-FFF2-40B4-BE49-F238E27FC236}">
                      <a16:creationId xmlns:a16="http://schemas.microsoft.com/office/drawing/2014/main" id="{BB15ACDF-3AD3-4607-90A4-51B6AEFE99EB}"/>
                    </a:ext>
                  </a:extLst>
                </p:cNvPr>
                <p:cNvPicPr/>
                <p:nvPr/>
              </p:nvPicPr>
              <p:blipFill>
                <a:blip r:embed="rId142"/>
                <a:stretch>
                  <a:fillRect/>
                </a:stretch>
              </p:blipFill>
              <p:spPr>
                <a:xfrm>
                  <a:off x="256320" y="3694320"/>
                  <a:ext cx="14976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02" name="Ink 101">
                  <a:extLst>
                    <a:ext uri="{FF2B5EF4-FFF2-40B4-BE49-F238E27FC236}">
                      <a16:creationId xmlns:a16="http://schemas.microsoft.com/office/drawing/2014/main" id="{83261F87-2FD6-4425-A816-2EF1DB583B56}"/>
                    </a:ext>
                  </a:extLst>
                </p14:cNvPr>
                <p14:cNvContentPartPr/>
                <p14:nvPr/>
              </p14:nvContentPartPr>
              <p14:xfrm>
                <a:off x="406080" y="3796920"/>
                <a:ext cx="66240" cy="37440"/>
              </p14:xfrm>
            </p:contentPart>
          </mc:Choice>
          <mc:Fallback xmlns="">
            <p:pic>
              <p:nvPicPr>
                <p:cNvPr id="102" name="Ink 101">
                  <a:extLst>
                    <a:ext uri="{FF2B5EF4-FFF2-40B4-BE49-F238E27FC236}">
                      <a16:creationId xmlns:a16="http://schemas.microsoft.com/office/drawing/2014/main" id="{83261F87-2FD6-4425-A816-2EF1DB583B56}"/>
                    </a:ext>
                  </a:extLst>
                </p:cNvPr>
                <p:cNvPicPr/>
                <p:nvPr/>
              </p:nvPicPr>
              <p:blipFill>
                <a:blip r:embed="rId144"/>
                <a:stretch>
                  <a:fillRect/>
                </a:stretch>
              </p:blipFill>
              <p:spPr>
                <a:xfrm>
                  <a:off x="397080" y="3788280"/>
                  <a:ext cx="8388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03" name="Ink 102">
                  <a:extLst>
                    <a:ext uri="{FF2B5EF4-FFF2-40B4-BE49-F238E27FC236}">
                      <a16:creationId xmlns:a16="http://schemas.microsoft.com/office/drawing/2014/main" id="{049F45E3-51EC-49A6-BAF5-C3CC37F80412}"/>
                    </a:ext>
                  </a:extLst>
                </p14:cNvPr>
                <p14:cNvContentPartPr/>
                <p14:nvPr/>
              </p14:nvContentPartPr>
              <p14:xfrm>
                <a:off x="479160" y="3732840"/>
                <a:ext cx="92880" cy="220680"/>
              </p14:xfrm>
            </p:contentPart>
          </mc:Choice>
          <mc:Fallback xmlns="">
            <p:pic>
              <p:nvPicPr>
                <p:cNvPr id="103" name="Ink 102">
                  <a:extLst>
                    <a:ext uri="{FF2B5EF4-FFF2-40B4-BE49-F238E27FC236}">
                      <a16:creationId xmlns:a16="http://schemas.microsoft.com/office/drawing/2014/main" id="{049F45E3-51EC-49A6-BAF5-C3CC37F80412}"/>
                    </a:ext>
                  </a:extLst>
                </p:cNvPr>
                <p:cNvPicPr/>
                <p:nvPr/>
              </p:nvPicPr>
              <p:blipFill>
                <a:blip r:embed="rId146"/>
                <a:stretch>
                  <a:fillRect/>
                </a:stretch>
              </p:blipFill>
              <p:spPr>
                <a:xfrm>
                  <a:off x="470160" y="3723840"/>
                  <a:ext cx="11052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4" name="Ink 103">
                  <a:extLst>
                    <a:ext uri="{FF2B5EF4-FFF2-40B4-BE49-F238E27FC236}">
                      <a16:creationId xmlns:a16="http://schemas.microsoft.com/office/drawing/2014/main" id="{CD16C003-D98A-4257-91EF-B7D0163A2E3F}"/>
                    </a:ext>
                  </a:extLst>
                </p14:cNvPr>
                <p14:cNvContentPartPr/>
                <p14:nvPr/>
              </p14:nvContentPartPr>
              <p14:xfrm>
                <a:off x="582120" y="3904920"/>
                <a:ext cx="78840" cy="126000"/>
              </p14:xfrm>
            </p:contentPart>
          </mc:Choice>
          <mc:Fallback xmlns="">
            <p:pic>
              <p:nvPicPr>
                <p:cNvPr id="104" name="Ink 103">
                  <a:extLst>
                    <a:ext uri="{FF2B5EF4-FFF2-40B4-BE49-F238E27FC236}">
                      <a16:creationId xmlns:a16="http://schemas.microsoft.com/office/drawing/2014/main" id="{CD16C003-D98A-4257-91EF-B7D0163A2E3F}"/>
                    </a:ext>
                  </a:extLst>
                </p:cNvPr>
                <p:cNvPicPr/>
                <p:nvPr/>
              </p:nvPicPr>
              <p:blipFill>
                <a:blip r:embed="rId148"/>
                <a:stretch>
                  <a:fillRect/>
                </a:stretch>
              </p:blipFill>
              <p:spPr>
                <a:xfrm>
                  <a:off x="573120" y="3896280"/>
                  <a:ext cx="964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05" name="Ink 104">
                  <a:extLst>
                    <a:ext uri="{FF2B5EF4-FFF2-40B4-BE49-F238E27FC236}">
                      <a16:creationId xmlns:a16="http://schemas.microsoft.com/office/drawing/2014/main" id="{0131807B-7DD8-4450-84CB-B4CB18B776FE}"/>
                    </a:ext>
                  </a:extLst>
                </p14:cNvPr>
                <p14:cNvContentPartPr/>
                <p14:nvPr/>
              </p14:nvContentPartPr>
              <p14:xfrm>
                <a:off x="708120" y="3842640"/>
                <a:ext cx="59760" cy="60120"/>
              </p14:xfrm>
            </p:contentPart>
          </mc:Choice>
          <mc:Fallback xmlns="">
            <p:pic>
              <p:nvPicPr>
                <p:cNvPr id="105" name="Ink 104">
                  <a:extLst>
                    <a:ext uri="{FF2B5EF4-FFF2-40B4-BE49-F238E27FC236}">
                      <a16:creationId xmlns:a16="http://schemas.microsoft.com/office/drawing/2014/main" id="{0131807B-7DD8-4450-84CB-B4CB18B776FE}"/>
                    </a:ext>
                  </a:extLst>
                </p:cNvPr>
                <p:cNvPicPr/>
                <p:nvPr/>
              </p:nvPicPr>
              <p:blipFill>
                <a:blip r:embed="rId150"/>
                <a:stretch>
                  <a:fillRect/>
                </a:stretch>
              </p:blipFill>
              <p:spPr>
                <a:xfrm>
                  <a:off x="699480" y="3834000"/>
                  <a:ext cx="774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06" name="Ink 105">
                  <a:extLst>
                    <a:ext uri="{FF2B5EF4-FFF2-40B4-BE49-F238E27FC236}">
                      <a16:creationId xmlns:a16="http://schemas.microsoft.com/office/drawing/2014/main" id="{4412077F-556B-4DE9-A044-AB89E3867C73}"/>
                    </a:ext>
                  </a:extLst>
                </p14:cNvPr>
                <p14:cNvContentPartPr/>
                <p14:nvPr/>
              </p14:nvContentPartPr>
              <p14:xfrm>
                <a:off x="1068480" y="3659400"/>
                <a:ext cx="34200" cy="148320"/>
              </p14:xfrm>
            </p:contentPart>
          </mc:Choice>
          <mc:Fallback xmlns="">
            <p:pic>
              <p:nvPicPr>
                <p:cNvPr id="106" name="Ink 105">
                  <a:extLst>
                    <a:ext uri="{FF2B5EF4-FFF2-40B4-BE49-F238E27FC236}">
                      <a16:creationId xmlns:a16="http://schemas.microsoft.com/office/drawing/2014/main" id="{4412077F-556B-4DE9-A044-AB89E3867C73}"/>
                    </a:ext>
                  </a:extLst>
                </p:cNvPr>
                <p:cNvPicPr/>
                <p:nvPr/>
              </p:nvPicPr>
              <p:blipFill>
                <a:blip r:embed="rId152"/>
                <a:stretch>
                  <a:fillRect/>
                </a:stretch>
              </p:blipFill>
              <p:spPr>
                <a:xfrm>
                  <a:off x="1059480" y="3650760"/>
                  <a:ext cx="518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07" name="Ink 106">
                  <a:extLst>
                    <a:ext uri="{FF2B5EF4-FFF2-40B4-BE49-F238E27FC236}">
                      <a16:creationId xmlns:a16="http://schemas.microsoft.com/office/drawing/2014/main" id="{652532D7-412E-4F7C-84DB-4A2E836DEC8B}"/>
                    </a:ext>
                  </a:extLst>
                </p14:cNvPr>
                <p14:cNvContentPartPr/>
                <p14:nvPr/>
              </p14:nvContentPartPr>
              <p14:xfrm>
                <a:off x="898200" y="3804840"/>
                <a:ext cx="652320" cy="30960"/>
              </p14:xfrm>
            </p:contentPart>
          </mc:Choice>
          <mc:Fallback xmlns="">
            <p:pic>
              <p:nvPicPr>
                <p:cNvPr id="107" name="Ink 106">
                  <a:extLst>
                    <a:ext uri="{FF2B5EF4-FFF2-40B4-BE49-F238E27FC236}">
                      <a16:creationId xmlns:a16="http://schemas.microsoft.com/office/drawing/2014/main" id="{652532D7-412E-4F7C-84DB-4A2E836DEC8B}"/>
                    </a:ext>
                  </a:extLst>
                </p:cNvPr>
                <p:cNvPicPr/>
                <p:nvPr/>
              </p:nvPicPr>
              <p:blipFill>
                <a:blip r:embed="rId154"/>
                <a:stretch>
                  <a:fillRect/>
                </a:stretch>
              </p:blipFill>
              <p:spPr>
                <a:xfrm>
                  <a:off x="889560" y="3795840"/>
                  <a:ext cx="6699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08" name="Ink 107">
                  <a:extLst>
                    <a:ext uri="{FF2B5EF4-FFF2-40B4-BE49-F238E27FC236}">
                      <a16:creationId xmlns:a16="http://schemas.microsoft.com/office/drawing/2014/main" id="{6C18E8B3-4D71-48FA-942A-66FAE154A6FE}"/>
                    </a:ext>
                  </a:extLst>
                </p14:cNvPr>
                <p14:cNvContentPartPr/>
                <p14:nvPr/>
              </p14:nvContentPartPr>
              <p14:xfrm>
                <a:off x="886680" y="3893760"/>
                <a:ext cx="16200" cy="123840"/>
              </p14:xfrm>
            </p:contentPart>
          </mc:Choice>
          <mc:Fallback xmlns="">
            <p:pic>
              <p:nvPicPr>
                <p:cNvPr id="108" name="Ink 107">
                  <a:extLst>
                    <a:ext uri="{FF2B5EF4-FFF2-40B4-BE49-F238E27FC236}">
                      <a16:creationId xmlns:a16="http://schemas.microsoft.com/office/drawing/2014/main" id="{6C18E8B3-4D71-48FA-942A-66FAE154A6FE}"/>
                    </a:ext>
                  </a:extLst>
                </p:cNvPr>
                <p:cNvPicPr/>
                <p:nvPr/>
              </p:nvPicPr>
              <p:blipFill>
                <a:blip r:embed="rId156"/>
                <a:stretch>
                  <a:fillRect/>
                </a:stretch>
              </p:blipFill>
              <p:spPr>
                <a:xfrm>
                  <a:off x="878040" y="3885120"/>
                  <a:ext cx="338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9" name="Ink 108">
                  <a:extLst>
                    <a:ext uri="{FF2B5EF4-FFF2-40B4-BE49-F238E27FC236}">
                      <a16:creationId xmlns:a16="http://schemas.microsoft.com/office/drawing/2014/main" id="{B7A487E1-08FC-4043-80C0-7BDA672A4F75}"/>
                    </a:ext>
                  </a:extLst>
                </p14:cNvPr>
                <p14:cNvContentPartPr/>
                <p14:nvPr/>
              </p14:nvContentPartPr>
              <p14:xfrm>
                <a:off x="940320" y="3924360"/>
                <a:ext cx="110160" cy="30960"/>
              </p14:xfrm>
            </p:contentPart>
          </mc:Choice>
          <mc:Fallback xmlns="">
            <p:pic>
              <p:nvPicPr>
                <p:cNvPr id="109" name="Ink 108">
                  <a:extLst>
                    <a:ext uri="{FF2B5EF4-FFF2-40B4-BE49-F238E27FC236}">
                      <a16:creationId xmlns:a16="http://schemas.microsoft.com/office/drawing/2014/main" id="{B7A487E1-08FC-4043-80C0-7BDA672A4F75}"/>
                    </a:ext>
                  </a:extLst>
                </p:cNvPr>
                <p:cNvPicPr/>
                <p:nvPr/>
              </p:nvPicPr>
              <p:blipFill>
                <a:blip r:embed="rId158"/>
                <a:stretch>
                  <a:fillRect/>
                </a:stretch>
              </p:blipFill>
              <p:spPr>
                <a:xfrm>
                  <a:off x="931320" y="3915720"/>
                  <a:ext cx="1278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10" name="Ink 109">
                  <a:extLst>
                    <a:ext uri="{FF2B5EF4-FFF2-40B4-BE49-F238E27FC236}">
                      <a16:creationId xmlns:a16="http://schemas.microsoft.com/office/drawing/2014/main" id="{F165468D-9E5C-43DE-ACF2-8AE21CE79277}"/>
                    </a:ext>
                  </a:extLst>
                </p14:cNvPr>
                <p14:cNvContentPartPr/>
                <p14:nvPr/>
              </p14:nvContentPartPr>
              <p14:xfrm>
                <a:off x="997920" y="3899880"/>
                <a:ext cx="14040" cy="129240"/>
              </p14:xfrm>
            </p:contentPart>
          </mc:Choice>
          <mc:Fallback xmlns="">
            <p:pic>
              <p:nvPicPr>
                <p:cNvPr id="110" name="Ink 109">
                  <a:extLst>
                    <a:ext uri="{FF2B5EF4-FFF2-40B4-BE49-F238E27FC236}">
                      <a16:creationId xmlns:a16="http://schemas.microsoft.com/office/drawing/2014/main" id="{F165468D-9E5C-43DE-ACF2-8AE21CE79277}"/>
                    </a:ext>
                  </a:extLst>
                </p:cNvPr>
                <p:cNvPicPr/>
                <p:nvPr/>
              </p:nvPicPr>
              <p:blipFill>
                <a:blip r:embed="rId160"/>
                <a:stretch>
                  <a:fillRect/>
                </a:stretch>
              </p:blipFill>
              <p:spPr>
                <a:xfrm>
                  <a:off x="989280" y="3890880"/>
                  <a:ext cx="316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11" name="Ink 110">
                  <a:extLst>
                    <a:ext uri="{FF2B5EF4-FFF2-40B4-BE49-F238E27FC236}">
                      <a16:creationId xmlns:a16="http://schemas.microsoft.com/office/drawing/2014/main" id="{394630B2-DDD9-4C9E-94D0-C1B7E4744CC6}"/>
                    </a:ext>
                  </a:extLst>
                </p14:cNvPr>
                <p14:cNvContentPartPr/>
                <p14:nvPr/>
              </p14:nvContentPartPr>
              <p14:xfrm>
                <a:off x="1070280" y="3925080"/>
                <a:ext cx="72000" cy="99000"/>
              </p14:xfrm>
            </p:contentPart>
          </mc:Choice>
          <mc:Fallback xmlns="">
            <p:pic>
              <p:nvPicPr>
                <p:cNvPr id="111" name="Ink 110">
                  <a:extLst>
                    <a:ext uri="{FF2B5EF4-FFF2-40B4-BE49-F238E27FC236}">
                      <a16:creationId xmlns:a16="http://schemas.microsoft.com/office/drawing/2014/main" id="{394630B2-DDD9-4C9E-94D0-C1B7E4744CC6}"/>
                    </a:ext>
                  </a:extLst>
                </p:cNvPr>
                <p:cNvPicPr/>
                <p:nvPr/>
              </p:nvPicPr>
              <p:blipFill>
                <a:blip r:embed="rId162"/>
                <a:stretch>
                  <a:fillRect/>
                </a:stretch>
              </p:blipFill>
              <p:spPr>
                <a:xfrm>
                  <a:off x="1061640" y="3916080"/>
                  <a:ext cx="8964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12" name="Ink 111">
                  <a:extLst>
                    <a:ext uri="{FF2B5EF4-FFF2-40B4-BE49-F238E27FC236}">
                      <a16:creationId xmlns:a16="http://schemas.microsoft.com/office/drawing/2014/main" id="{11B70210-FFE7-455D-844A-C8C43B713A91}"/>
                    </a:ext>
                  </a:extLst>
                </p14:cNvPr>
                <p14:cNvContentPartPr/>
                <p14:nvPr/>
              </p14:nvContentPartPr>
              <p14:xfrm>
                <a:off x="1183680" y="3908880"/>
                <a:ext cx="64800" cy="9360"/>
              </p14:xfrm>
            </p:contentPart>
          </mc:Choice>
          <mc:Fallback xmlns="">
            <p:pic>
              <p:nvPicPr>
                <p:cNvPr id="112" name="Ink 111">
                  <a:extLst>
                    <a:ext uri="{FF2B5EF4-FFF2-40B4-BE49-F238E27FC236}">
                      <a16:creationId xmlns:a16="http://schemas.microsoft.com/office/drawing/2014/main" id="{11B70210-FFE7-455D-844A-C8C43B713A91}"/>
                    </a:ext>
                  </a:extLst>
                </p:cNvPr>
                <p:cNvPicPr/>
                <p:nvPr/>
              </p:nvPicPr>
              <p:blipFill>
                <a:blip r:embed="rId164"/>
                <a:stretch>
                  <a:fillRect/>
                </a:stretch>
              </p:blipFill>
              <p:spPr>
                <a:xfrm>
                  <a:off x="1175040" y="3899880"/>
                  <a:ext cx="824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14" name="Ink 113">
                  <a:extLst>
                    <a:ext uri="{FF2B5EF4-FFF2-40B4-BE49-F238E27FC236}">
                      <a16:creationId xmlns:a16="http://schemas.microsoft.com/office/drawing/2014/main" id="{E2BE1A3A-BC8D-4B7E-BB27-9D82C1BB7B2F}"/>
                    </a:ext>
                  </a:extLst>
                </p14:cNvPr>
                <p14:cNvContentPartPr/>
                <p14:nvPr/>
              </p14:nvContentPartPr>
              <p14:xfrm>
                <a:off x="1291320" y="3877920"/>
                <a:ext cx="42120" cy="77040"/>
              </p14:xfrm>
            </p:contentPart>
          </mc:Choice>
          <mc:Fallback xmlns="">
            <p:pic>
              <p:nvPicPr>
                <p:cNvPr id="114" name="Ink 113">
                  <a:extLst>
                    <a:ext uri="{FF2B5EF4-FFF2-40B4-BE49-F238E27FC236}">
                      <a16:creationId xmlns:a16="http://schemas.microsoft.com/office/drawing/2014/main" id="{E2BE1A3A-BC8D-4B7E-BB27-9D82C1BB7B2F}"/>
                    </a:ext>
                  </a:extLst>
                </p:cNvPr>
                <p:cNvPicPr/>
                <p:nvPr/>
              </p:nvPicPr>
              <p:blipFill>
                <a:blip r:embed="rId166"/>
                <a:stretch>
                  <a:fillRect/>
                </a:stretch>
              </p:blipFill>
              <p:spPr>
                <a:xfrm>
                  <a:off x="1282680" y="3868920"/>
                  <a:ext cx="5976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5" name="Ink 114">
                  <a:extLst>
                    <a:ext uri="{FF2B5EF4-FFF2-40B4-BE49-F238E27FC236}">
                      <a16:creationId xmlns:a16="http://schemas.microsoft.com/office/drawing/2014/main" id="{599FC076-76BF-4932-89EE-B0318207C089}"/>
                    </a:ext>
                  </a:extLst>
                </p14:cNvPr>
                <p14:cNvContentPartPr/>
                <p14:nvPr/>
              </p14:nvContentPartPr>
              <p14:xfrm>
                <a:off x="1387800" y="3913560"/>
                <a:ext cx="7560" cy="4320"/>
              </p14:xfrm>
            </p:contentPart>
          </mc:Choice>
          <mc:Fallback xmlns="">
            <p:pic>
              <p:nvPicPr>
                <p:cNvPr id="115" name="Ink 114">
                  <a:extLst>
                    <a:ext uri="{FF2B5EF4-FFF2-40B4-BE49-F238E27FC236}">
                      <a16:creationId xmlns:a16="http://schemas.microsoft.com/office/drawing/2014/main" id="{599FC076-76BF-4932-89EE-B0318207C089}"/>
                    </a:ext>
                  </a:extLst>
                </p:cNvPr>
                <p:cNvPicPr/>
                <p:nvPr/>
              </p:nvPicPr>
              <p:blipFill>
                <a:blip r:embed="rId168"/>
                <a:stretch>
                  <a:fillRect/>
                </a:stretch>
              </p:blipFill>
              <p:spPr>
                <a:xfrm>
                  <a:off x="1378800" y="3904560"/>
                  <a:ext cx="252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6" name="Ink 115">
                  <a:extLst>
                    <a:ext uri="{FF2B5EF4-FFF2-40B4-BE49-F238E27FC236}">
                      <a16:creationId xmlns:a16="http://schemas.microsoft.com/office/drawing/2014/main" id="{0EE8D802-0D94-48E7-AEEB-49F1536AFF0A}"/>
                    </a:ext>
                  </a:extLst>
                </p14:cNvPr>
                <p14:cNvContentPartPr/>
                <p14:nvPr/>
              </p14:nvContentPartPr>
              <p14:xfrm>
                <a:off x="1436760" y="3862440"/>
                <a:ext cx="49680" cy="101160"/>
              </p14:xfrm>
            </p:contentPart>
          </mc:Choice>
          <mc:Fallback xmlns="">
            <p:pic>
              <p:nvPicPr>
                <p:cNvPr id="116" name="Ink 115">
                  <a:extLst>
                    <a:ext uri="{FF2B5EF4-FFF2-40B4-BE49-F238E27FC236}">
                      <a16:creationId xmlns:a16="http://schemas.microsoft.com/office/drawing/2014/main" id="{0EE8D802-0D94-48E7-AEEB-49F1536AFF0A}"/>
                    </a:ext>
                  </a:extLst>
                </p:cNvPr>
                <p:cNvPicPr/>
                <p:nvPr/>
              </p:nvPicPr>
              <p:blipFill>
                <a:blip r:embed="rId170"/>
                <a:stretch>
                  <a:fillRect/>
                </a:stretch>
              </p:blipFill>
              <p:spPr>
                <a:xfrm>
                  <a:off x="1428120" y="3853440"/>
                  <a:ext cx="673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17" name="Ink 116">
                  <a:extLst>
                    <a:ext uri="{FF2B5EF4-FFF2-40B4-BE49-F238E27FC236}">
                      <a16:creationId xmlns:a16="http://schemas.microsoft.com/office/drawing/2014/main" id="{7EECB5D1-A9E5-4DFD-8D48-88CF8E4DB08E}"/>
                    </a:ext>
                  </a:extLst>
                </p14:cNvPr>
                <p14:cNvContentPartPr/>
                <p14:nvPr/>
              </p14:nvContentPartPr>
              <p14:xfrm>
                <a:off x="1526040" y="3880080"/>
                <a:ext cx="23760" cy="72360"/>
              </p14:xfrm>
            </p:contentPart>
          </mc:Choice>
          <mc:Fallback xmlns="">
            <p:pic>
              <p:nvPicPr>
                <p:cNvPr id="117" name="Ink 116">
                  <a:extLst>
                    <a:ext uri="{FF2B5EF4-FFF2-40B4-BE49-F238E27FC236}">
                      <a16:creationId xmlns:a16="http://schemas.microsoft.com/office/drawing/2014/main" id="{7EECB5D1-A9E5-4DFD-8D48-88CF8E4DB08E}"/>
                    </a:ext>
                  </a:extLst>
                </p:cNvPr>
                <p:cNvPicPr/>
                <p:nvPr/>
              </p:nvPicPr>
              <p:blipFill>
                <a:blip r:embed="rId172"/>
                <a:stretch>
                  <a:fillRect/>
                </a:stretch>
              </p:blipFill>
              <p:spPr>
                <a:xfrm>
                  <a:off x="1517400" y="3871440"/>
                  <a:ext cx="414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18" name="Ink 117">
                  <a:extLst>
                    <a:ext uri="{FF2B5EF4-FFF2-40B4-BE49-F238E27FC236}">
                      <a16:creationId xmlns:a16="http://schemas.microsoft.com/office/drawing/2014/main" id="{DD247802-03A5-4D69-B3FC-68EB8111A8D3}"/>
                    </a:ext>
                  </a:extLst>
                </p14:cNvPr>
                <p14:cNvContentPartPr/>
                <p14:nvPr/>
              </p14:nvContentPartPr>
              <p14:xfrm>
                <a:off x="1510560" y="3874680"/>
                <a:ext cx="49320" cy="127440"/>
              </p14:xfrm>
            </p:contentPart>
          </mc:Choice>
          <mc:Fallback xmlns="">
            <p:pic>
              <p:nvPicPr>
                <p:cNvPr id="118" name="Ink 117">
                  <a:extLst>
                    <a:ext uri="{FF2B5EF4-FFF2-40B4-BE49-F238E27FC236}">
                      <a16:creationId xmlns:a16="http://schemas.microsoft.com/office/drawing/2014/main" id="{DD247802-03A5-4D69-B3FC-68EB8111A8D3}"/>
                    </a:ext>
                  </a:extLst>
                </p:cNvPr>
                <p:cNvPicPr/>
                <p:nvPr/>
              </p:nvPicPr>
              <p:blipFill>
                <a:blip r:embed="rId174"/>
                <a:stretch>
                  <a:fillRect/>
                </a:stretch>
              </p:blipFill>
              <p:spPr>
                <a:xfrm>
                  <a:off x="1501920" y="3866040"/>
                  <a:ext cx="669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9" name="Ink 118">
                  <a:extLst>
                    <a:ext uri="{FF2B5EF4-FFF2-40B4-BE49-F238E27FC236}">
                      <a16:creationId xmlns:a16="http://schemas.microsoft.com/office/drawing/2014/main" id="{E70BBE1D-DFA2-45EA-9C3C-4A33C1C3FC4B}"/>
                    </a:ext>
                  </a:extLst>
                </p14:cNvPr>
                <p14:cNvContentPartPr/>
                <p14:nvPr/>
              </p14:nvContentPartPr>
              <p14:xfrm>
                <a:off x="1708560" y="3790440"/>
                <a:ext cx="69840" cy="21240"/>
              </p14:xfrm>
            </p:contentPart>
          </mc:Choice>
          <mc:Fallback xmlns="">
            <p:pic>
              <p:nvPicPr>
                <p:cNvPr id="119" name="Ink 118">
                  <a:extLst>
                    <a:ext uri="{FF2B5EF4-FFF2-40B4-BE49-F238E27FC236}">
                      <a16:creationId xmlns:a16="http://schemas.microsoft.com/office/drawing/2014/main" id="{E70BBE1D-DFA2-45EA-9C3C-4A33C1C3FC4B}"/>
                    </a:ext>
                  </a:extLst>
                </p:cNvPr>
                <p:cNvPicPr/>
                <p:nvPr/>
              </p:nvPicPr>
              <p:blipFill>
                <a:blip r:embed="rId176"/>
                <a:stretch>
                  <a:fillRect/>
                </a:stretch>
              </p:blipFill>
              <p:spPr>
                <a:xfrm>
                  <a:off x="1699920" y="3781800"/>
                  <a:ext cx="8748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20" name="Ink 119">
                  <a:extLst>
                    <a:ext uri="{FF2B5EF4-FFF2-40B4-BE49-F238E27FC236}">
                      <a16:creationId xmlns:a16="http://schemas.microsoft.com/office/drawing/2014/main" id="{4AEA5D16-099A-4E70-BACB-4C034068471D}"/>
                    </a:ext>
                  </a:extLst>
                </p14:cNvPr>
                <p14:cNvContentPartPr/>
                <p14:nvPr/>
              </p14:nvContentPartPr>
              <p14:xfrm>
                <a:off x="1690560" y="3839760"/>
                <a:ext cx="86400" cy="23040"/>
              </p14:xfrm>
            </p:contentPart>
          </mc:Choice>
          <mc:Fallback xmlns="">
            <p:pic>
              <p:nvPicPr>
                <p:cNvPr id="120" name="Ink 119">
                  <a:extLst>
                    <a:ext uri="{FF2B5EF4-FFF2-40B4-BE49-F238E27FC236}">
                      <a16:creationId xmlns:a16="http://schemas.microsoft.com/office/drawing/2014/main" id="{4AEA5D16-099A-4E70-BACB-4C034068471D}"/>
                    </a:ext>
                  </a:extLst>
                </p:cNvPr>
                <p:cNvPicPr/>
                <p:nvPr/>
              </p:nvPicPr>
              <p:blipFill>
                <a:blip r:embed="rId178"/>
                <a:stretch>
                  <a:fillRect/>
                </a:stretch>
              </p:blipFill>
              <p:spPr>
                <a:xfrm>
                  <a:off x="1681560" y="3831120"/>
                  <a:ext cx="104040" cy="40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9">
            <p14:nvContentPartPr>
              <p14:cNvPr id="123" name="Ink 122">
                <a:extLst>
                  <a:ext uri="{FF2B5EF4-FFF2-40B4-BE49-F238E27FC236}">
                    <a16:creationId xmlns:a16="http://schemas.microsoft.com/office/drawing/2014/main" id="{F8286C22-A88D-4E3B-BF03-C77D308F9A35}"/>
                  </a:ext>
                </a:extLst>
              </p14:cNvPr>
              <p14:cNvContentPartPr/>
              <p14:nvPr/>
            </p14:nvContentPartPr>
            <p14:xfrm>
              <a:off x="9464640" y="5048160"/>
              <a:ext cx="88320" cy="38400"/>
            </p14:xfrm>
          </p:contentPart>
        </mc:Choice>
        <mc:Fallback>
          <p:pic>
            <p:nvPicPr>
              <p:cNvPr id="123" name="Ink 122">
                <a:extLst>
                  <a:ext uri="{FF2B5EF4-FFF2-40B4-BE49-F238E27FC236}">
                    <a16:creationId xmlns:a16="http://schemas.microsoft.com/office/drawing/2014/main" id="{F8286C22-A88D-4E3B-BF03-C77D308F9A35}"/>
                  </a:ext>
                </a:extLst>
              </p:cNvPr>
              <p:cNvPicPr/>
              <p:nvPr/>
            </p:nvPicPr>
            <p:blipFill>
              <a:blip r:embed="rId180"/>
              <a:stretch>
                <a:fillRect/>
              </a:stretch>
            </p:blipFill>
            <p:spPr>
              <a:xfrm>
                <a:off x="9455591" y="5039271"/>
                <a:ext cx="106056" cy="55822"/>
              </a:xfrm>
              <a:prstGeom prst="rect">
                <a:avLst/>
              </a:prstGeom>
            </p:spPr>
          </p:pic>
        </mc:Fallback>
      </mc:AlternateContent>
    </p:spTree>
    <p:extLst>
      <p:ext uri="{BB962C8B-B14F-4D97-AF65-F5344CB8AC3E}">
        <p14:creationId xmlns:p14="http://schemas.microsoft.com/office/powerpoint/2010/main" val="982950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714501"/>
            <a:ext cx="12001540" cy="4381500"/>
          </a:xfrm>
        </p:spPr>
        <p:txBody>
          <a:bodyPr/>
          <a:lstStyle/>
          <a:p>
            <a:pPr>
              <a:buFont typeface="Wingdings" pitchFamily="2" charset="2"/>
              <a:buChar char="Ø"/>
            </a:pPr>
            <a:r>
              <a:rPr lang="en-IN" dirty="0">
                <a:solidFill>
                  <a:srgbClr val="002060"/>
                </a:solidFill>
                <a:latin typeface="Cambria" pitchFamily="18" charset="0"/>
              </a:rPr>
              <a:t>net</a:t>
            </a:r>
            <a:r>
              <a:rPr lang="en-IN" baseline="-25000" dirty="0">
                <a:solidFill>
                  <a:srgbClr val="002060"/>
                </a:solidFill>
                <a:latin typeface="Cambria" pitchFamily="18" charset="0"/>
              </a:rPr>
              <a:t>o1</a:t>
            </a:r>
            <a:r>
              <a:rPr lang="en-IN" dirty="0">
                <a:solidFill>
                  <a:srgbClr val="002060"/>
                </a:solidFill>
                <a:latin typeface="Cambria" pitchFamily="18" charset="0"/>
              </a:rPr>
              <a:t> = w</a:t>
            </a:r>
            <a:r>
              <a:rPr lang="en-IN" baseline="-25000" dirty="0">
                <a:solidFill>
                  <a:srgbClr val="002060"/>
                </a:solidFill>
                <a:latin typeface="Cambria" pitchFamily="18" charset="0"/>
              </a:rPr>
              <a:t>5</a:t>
            </a:r>
            <a:r>
              <a:rPr lang="en-IN" dirty="0">
                <a:solidFill>
                  <a:srgbClr val="002060"/>
                </a:solidFill>
                <a:latin typeface="Cambria" pitchFamily="18" charset="0"/>
              </a:rPr>
              <a:t> * out</a:t>
            </a:r>
            <a:r>
              <a:rPr lang="en-IN" baseline="-25000" dirty="0">
                <a:solidFill>
                  <a:srgbClr val="002060"/>
                </a:solidFill>
                <a:latin typeface="Cambria" pitchFamily="18" charset="0"/>
              </a:rPr>
              <a:t>h1</a:t>
            </a:r>
            <a:r>
              <a:rPr lang="en-IN" dirty="0">
                <a:solidFill>
                  <a:srgbClr val="002060"/>
                </a:solidFill>
                <a:latin typeface="Cambria" pitchFamily="18" charset="0"/>
              </a:rPr>
              <a:t> + w</a:t>
            </a:r>
            <a:r>
              <a:rPr lang="en-IN" baseline="-25000" dirty="0">
                <a:solidFill>
                  <a:srgbClr val="002060"/>
                </a:solidFill>
                <a:latin typeface="Cambria" pitchFamily="18" charset="0"/>
              </a:rPr>
              <a:t>6</a:t>
            </a:r>
            <a:r>
              <a:rPr lang="en-IN" dirty="0">
                <a:solidFill>
                  <a:srgbClr val="002060"/>
                </a:solidFill>
                <a:latin typeface="Cambria" pitchFamily="18" charset="0"/>
              </a:rPr>
              <a:t> * out</a:t>
            </a:r>
            <a:r>
              <a:rPr lang="en-IN" baseline="-25000" dirty="0">
                <a:solidFill>
                  <a:srgbClr val="002060"/>
                </a:solidFill>
                <a:latin typeface="Cambria" pitchFamily="18" charset="0"/>
              </a:rPr>
              <a:t>h2</a:t>
            </a:r>
            <a:r>
              <a:rPr lang="en-IN" dirty="0">
                <a:solidFill>
                  <a:srgbClr val="002060"/>
                </a:solidFill>
                <a:latin typeface="Cambria" pitchFamily="18" charset="0"/>
              </a:rPr>
              <a:t> + b</a:t>
            </a:r>
            <a:r>
              <a:rPr lang="en-IN" baseline="-25000" dirty="0">
                <a:solidFill>
                  <a:srgbClr val="002060"/>
                </a:solidFill>
                <a:latin typeface="Cambria" pitchFamily="18" charset="0"/>
              </a:rPr>
              <a:t>2</a:t>
            </a:r>
            <a:r>
              <a:rPr lang="en-IN" dirty="0">
                <a:solidFill>
                  <a:srgbClr val="002060"/>
                </a:solidFill>
                <a:latin typeface="Cambria" pitchFamily="18" charset="0"/>
              </a:rPr>
              <a:t> * 1</a:t>
            </a:r>
          </a:p>
          <a:p>
            <a:pPr>
              <a:buFont typeface="Wingdings" pitchFamily="2" charset="2"/>
              <a:buChar char="Ø"/>
            </a:pPr>
            <a:r>
              <a:rPr lang="en-IN" dirty="0">
                <a:solidFill>
                  <a:srgbClr val="002060"/>
                </a:solidFill>
                <a:latin typeface="Cambria" pitchFamily="18" charset="0"/>
              </a:rPr>
              <a:t>net</a:t>
            </a:r>
            <a:r>
              <a:rPr lang="en-IN" baseline="-25000" dirty="0">
                <a:solidFill>
                  <a:srgbClr val="002060"/>
                </a:solidFill>
                <a:latin typeface="Cambria" pitchFamily="18" charset="0"/>
              </a:rPr>
              <a:t>o1</a:t>
            </a:r>
            <a:r>
              <a:rPr lang="en-IN" dirty="0">
                <a:solidFill>
                  <a:srgbClr val="002060"/>
                </a:solidFill>
                <a:latin typeface="Cambria" pitchFamily="18" charset="0"/>
              </a:rPr>
              <a:t> = 0.4 * 0.593269992 + 0.45 * 0.596884378 + 0.6 * 1 = 1.105905967</a:t>
            </a:r>
          </a:p>
          <a:p>
            <a:pPr>
              <a:buFont typeface="Wingdings" pitchFamily="2" charset="2"/>
              <a:buChar char="Ø"/>
            </a:pPr>
            <a:r>
              <a:rPr lang="en-IN" dirty="0">
                <a:solidFill>
                  <a:srgbClr val="002060"/>
                </a:solidFill>
                <a:latin typeface="Cambria" pitchFamily="18" charset="0"/>
              </a:rPr>
              <a:t>Passing net</a:t>
            </a:r>
            <a:r>
              <a:rPr lang="en-IN" baseline="-25000" dirty="0">
                <a:solidFill>
                  <a:srgbClr val="002060"/>
                </a:solidFill>
                <a:latin typeface="Cambria" pitchFamily="18" charset="0"/>
              </a:rPr>
              <a:t>o1 </a:t>
            </a:r>
            <a:r>
              <a:rPr lang="en-IN" dirty="0">
                <a:solidFill>
                  <a:srgbClr val="002060"/>
                </a:solidFill>
                <a:latin typeface="Cambria" pitchFamily="18" charset="0"/>
              </a:rPr>
              <a:t>through sigmoid function, gives the output of o1, out</a:t>
            </a:r>
            <a:r>
              <a:rPr lang="en-IN" baseline="-25000" dirty="0">
                <a:solidFill>
                  <a:srgbClr val="002060"/>
                </a:solidFill>
                <a:latin typeface="Cambria" pitchFamily="18" charset="0"/>
              </a:rPr>
              <a:t>o1</a:t>
            </a:r>
          </a:p>
          <a:p>
            <a:endParaRPr lang="en-IN" baseline="-25000" dirty="0"/>
          </a:p>
          <a:p>
            <a:pPr>
              <a:buNone/>
            </a:pPr>
            <a:endParaRPr lang="en-IN" dirty="0"/>
          </a:p>
        </p:txBody>
      </p:sp>
      <p:sp>
        <p:nvSpPr>
          <p:cNvPr id="2" name="Title 1"/>
          <p:cNvSpPr>
            <a:spLocks noGrp="1"/>
          </p:cNvSpPr>
          <p:nvPr>
            <p:ph type="title" idx="4294967295"/>
          </p:nvPr>
        </p:nvSpPr>
        <p:spPr>
          <a:xfrm>
            <a:off x="0" y="952500"/>
            <a:ext cx="11353800" cy="857251"/>
          </a:xfrm>
          <a:prstGeom prst="rect">
            <a:avLst/>
          </a:prstGeom>
        </p:spPr>
        <p:txBody>
          <a:bodyPr vert="horz" lIns="91440" tIns="45720" rIns="91440" bIns="45720" rtlCol="0" anchor="ctr">
            <a:normAutofit/>
          </a:bodyPr>
          <a:lstStyle/>
          <a:p>
            <a:r>
              <a:rPr lang="en-IN" sz="4267" b="1" dirty="0">
                <a:solidFill>
                  <a:srgbClr val="002060"/>
                </a:solidFill>
                <a:latin typeface="Cambria" pitchFamily="18" charset="0"/>
                <a:cs typeface="Times New Roman" pitchFamily="18" charset="0"/>
              </a:rPr>
              <a:t>Forward Pass – Output Layer</a:t>
            </a:r>
          </a:p>
        </p:txBody>
      </p:sp>
      <p:grpSp>
        <p:nvGrpSpPr>
          <p:cNvPr id="7" name="Group 13">
            <a:extLst>
              <a:ext uri="{FF2B5EF4-FFF2-40B4-BE49-F238E27FC236}">
                <a16:creationId xmlns:a16="http://schemas.microsoft.com/office/drawing/2014/main" id="{4500E13A-F979-4ACF-A3C2-D3AD2BEB26F4}"/>
              </a:ext>
            </a:extLst>
          </p:cNvPr>
          <p:cNvGrpSpPr/>
          <p:nvPr/>
        </p:nvGrpSpPr>
        <p:grpSpPr>
          <a:xfrm>
            <a:off x="8667768" y="3619500"/>
            <a:ext cx="2000264" cy="1490278"/>
            <a:chOff x="8442434" y="4154214"/>
            <a:chExt cx="1324304" cy="1087820"/>
          </a:xfrm>
        </p:grpSpPr>
        <p:sp>
          <p:nvSpPr>
            <p:cNvPr id="4" name="Oval 3">
              <a:extLst>
                <a:ext uri="{FF2B5EF4-FFF2-40B4-BE49-F238E27FC236}">
                  <a16:creationId xmlns:a16="http://schemas.microsoft.com/office/drawing/2014/main" id="{946B047D-1EDA-4462-99B0-E3B69643780F}"/>
                </a:ext>
              </a:extLst>
            </p:cNvPr>
            <p:cNvSpPr/>
            <p:nvPr/>
          </p:nvSpPr>
          <p:spPr>
            <a:xfrm>
              <a:off x="8505497" y="4154214"/>
              <a:ext cx="1261241" cy="10878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IN" sz="240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66614ADD-2255-4118-8B6A-C13A4E40BE30}"/>
                </a:ext>
              </a:extLst>
            </p:cNvPr>
            <p:cNvCxnSpPr>
              <a:cxnSpLocks/>
              <a:stCxn id="4" idx="0"/>
              <a:endCxn id="4" idx="4"/>
            </p:cNvCxnSpPr>
            <p:nvPr/>
          </p:nvCxnSpPr>
          <p:spPr>
            <a:xfrm>
              <a:off x="9136118" y="4154214"/>
              <a:ext cx="0" cy="1087820"/>
            </a:xfrm>
            <a:prstGeom prst="line">
              <a:avLst/>
            </a:prstGeom>
            <a:ln/>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3AC39EE5-B537-4D00-BB4D-47084C7267BE}"/>
                </a:ext>
              </a:extLst>
            </p:cNvPr>
            <p:cNvSpPr txBox="1"/>
            <p:nvPr/>
          </p:nvSpPr>
          <p:spPr>
            <a:xfrm>
              <a:off x="8442434" y="4525034"/>
              <a:ext cx="691027" cy="336990"/>
            </a:xfrm>
            <a:prstGeom prst="rect">
              <a:avLst/>
            </a:prstGeom>
            <a:noFill/>
          </p:spPr>
          <p:txBody>
            <a:bodyPr wrap="square" rtlCol="0">
              <a:spAutoFit/>
            </a:bodyPr>
            <a:lstStyle/>
            <a:p>
              <a:pPr defTabSz="1219170"/>
              <a:r>
                <a:rPr lang="en-IN" sz="2400" dirty="0">
                  <a:solidFill>
                    <a:prstClr val="black"/>
                  </a:solidFill>
                  <a:latin typeface="Calibri" panose="020F0502020204030204"/>
                </a:rPr>
                <a:t>  net</a:t>
              </a:r>
              <a:r>
                <a:rPr lang="en-IN" sz="2400" baseline="-25000" dirty="0">
                  <a:solidFill>
                    <a:prstClr val="black"/>
                  </a:solidFill>
                  <a:latin typeface="Calibri" panose="020F0502020204030204"/>
                </a:rPr>
                <a:t>o1</a:t>
              </a:r>
            </a:p>
          </p:txBody>
        </p:sp>
        <p:sp>
          <p:nvSpPr>
            <p:cNvPr id="11" name="TextBox 10">
              <a:extLst>
                <a:ext uri="{FF2B5EF4-FFF2-40B4-BE49-F238E27FC236}">
                  <a16:creationId xmlns:a16="http://schemas.microsoft.com/office/drawing/2014/main" id="{B6B56148-1A33-4099-A409-928D51CB927E}"/>
                </a:ext>
              </a:extLst>
            </p:cNvPr>
            <p:cNvSpPr txBox="1"/>
            <p:nvPr/>
          </p:nvSpPr>
          <p:spPr>
            <a:xfrm>
              <a:off x="9067001" y="4527993"/>
              <a:ext cx="691027" cy="336990"/>
            </a:xfrm>
            <a:prstGeom prst="rect">
              <a:avLst/>
            </a:prstGeom>
            <a:noFill/>
          </p:spPr>
          <p:txBody>
            <a:bodyPr wrap="square" rtlCol="0">
              <a:spAutoFit/>
            </a:bodyPr>
            <a:lstStyle/>
            <a:p>
              <a:pPr defTabSz="1219170"/>
              <a:r>
                <a:rPr lang="en-IN" sz="2400" dirty="0">
                  <a:solidFill>
                    <a:prstClr val="black"/>
                  </a:solidFill>
                  <a:latin typeface="Calibri" panose="020F0502020204030204"/>
                </a:rPr>
                <a:t>  out</a:t>
              </a:r>
              <a:r>
                <a:rPr lang="en-IN" sz="2400" baseline="-25000" dirty="0">
                  <a:solidFill>
                    <a:prstClr val="black"/>
                  </a:solidFill>
                  <a:latin typeface="Calibri" panose="020F0502020204030204"/>
                </a:rPr>
                <a:t>o1</a:t>
              </a:r>
            </a:p>
          </p:txBody>
        </p:sp>
      </p:grpSp>
      <p:pic>
        <p:nvPicPr>
          <p:cNvPr id="13" name="Picture 12" descr="n1.png"/>
          <p:cNvPicPr>
            <a:picLocks noChangeAspect="1"/>
          </p:cNvPicPr>
          <p:nvPr/>
        </p:nvPicPr>
        <p:blipFill>
          <a:blip r:embed="rId2"/>
          <a:stretch>
            <a:fillRect/>
          </a:stretch>
        </p:blipFill>
        <p:spPr>
          <a:xfrm>
            <a:off x="1238216" y="3429000"/>
            <a:ext cx="5810291" cy="857256"/>
          </a:xfrm>
          <a:prstGeom prst="rect">
            <a:avLst/>
          </a:prstGeom>
        </p:spPr>
      </p:pic>
      <p:pic>
        <p:nvPicPr>
          <p:cNvPr id="14" name="Picture 13" descr="n2.png"/>
          <p:cNvPicPr>
            <a:picLocks noChangeAspect="1"/>
          </p:cNvPicPr>
          <p:nvPr/>
        </p:nvPicPr>
        <p:blipFill>
          <a:blip r:embed="rId3"/>
          <a:stretch>
            <a:fillRect/>
          </a:stretch>
        </p:blipFill>
        <p:spPr>
          <a:xfrm>
            <a:off x="1238218" y="4476757"/>
            <a:ext cx="5810289" cy="1238259"/>
          </a:xfrm>
          <a:prstGeom prst="rect">
            <a:avLst/>
          </a:prstGeom>
        </p:spPr>
      </p:pic>
    </p:spTree>
    <p:extLst>
      <p:ext uri="{BB962C8B-B14F-4D97-AF65-F5344CB8AC3E}">
        <p14:creationId xmlns:p14="http://schemas.microsoft.com/office/powerpoint/2010/main" val="91989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14="http://schemas.microsoft.com/office/powerpoint/2010/main" Requires="p14">
          <p:contentPart p14:bwMode="auto" r:id="rId2">
            <p14:nvContentPartPr>
              <p14:cNvPr id="25" name="Ink 24">
                <a:extLst>
                  <a:ext uri="{FF2B5EF4-FFF2-40B4-BE49-F238E27FC236}">
                    <a16:creationId xmlns:a16="http://schemas.microsoft.com/office/drawing/2014/main" id="{80DEC7A8-A129-4652-A587-B6C806A922C8}"/>
                  </a:ext>
                </a:extLst>
              </p14:cNvPr>
              <p14:cNvContentPartPr/>
              <p14:nvPr/>
            </p14:nvContentPartPr>
            <p14:xfrm>
              <a:off x="5687040" y="1032480"/>
              <a:ext cx="265440" cy="418560"/>
            </p14:xfrm>
          </p:contentPart>
        </mc:Choice>
        <mc:Fallback>
          <p:pic>
            <p:nvPicPr>
              <p:cNvPr id="25" name="Ink 24">
                <a:extLst>
                  <a:ext uri="{FF2B5EF4-FFF2-40B4-BE49-F238E27FC236}">
                    <a16:creationId xmlns:a16="http://schemas.microsoft.com/office/drawing/2014/main" id="{80DEC7A8-A129-4652-A587-B6C806A922C8}"/>
                  </a:ext>
                </a:extLst>
              </p:cNvPr>
              <p:cNvPicPr/>
              <p:nvPr/>
            </p:nvPicPr>
            <p:blipFill>
              <a:blip r:embed="rId3"/>
              <a:stretch>
                <a:fillRect/>
              </a:stretch>
            </p:blipFill>
            <p:spPr>
              <a:xfrm>
                <a:off x="5678036" y="1023475"/>
                <a:ext cx="283088" cy="436210"/>
              </a:xfrm>
              <a:prstGeom prst="rect">
                <a:avLst/>
              </a:prstGeom>
            </p:spPr>
          </p:pic>
        </mc:Fallback>
      </mc:AlternateContent>
      <p:grpSp>
        <p:nvGrpSpPr>
          <p:cNvPr id="77" name="Group 76">
            <a:extLst>
              <a:ext uri="{FF2B5EF4-FFF2-40B4-BE49-F238E27FC236}">
                <a16:creationId xmlns:a16="http://schemas.microsoft.com/office/drawing/2014/main" id="{21B7658E-D83D-4088-8BAC-5194DDFA3AF5}"/>
              </a:ext>
            </a:extLst>
          </p:cNvPr>
          <p:cNvGrpSpPr/>
          <p:nvPr/>
        </p:nvGrpSpPr>
        <p:grpSpPr>
          <a:xfrm>
            <a:off x="1798080" y="204480"/>
            <a:ext cx="9671520" cy="6025440"/>
            <a:chOff x="1348560" y="153360"/>
            <a:chExt cx="7253640" cy="4519080"/>
          </a:xfrm>
        </p:grpSpPr>
        <mc:AlternateContent xmlns:mc="http://schemas.openxmlformats.org/markup-compatibility/2006" xmlns:p14="http://schemas.microsoft.com/office/powerpoint/2010/main">
          <mc:Choice Requires="p14">
            <p:contentPart p14:bwMode="auto" r:id="rId4">
              <p14:nvContentPartPr>
                <p14:cNvPr id="34" name="Ink 33">
                  <a:extLst>
                    <a:ext uri="{FF2B5EF4-FFF2-40B4-BE49-F238E27FC236}">
                      <a16:creationId xmlns:a16="http://schemas.microsoft.com/office/drawing/2014/main" id="{059B8B0A-5138-42EF-9190-D4CFF36313CB}"/>
                    </a:ext>
                  </a:extLst>
                </p14:cNvPr>
                <p14:cNvContentPartPr/>
                <p14:nvPr/>
              </p14:nvContentPartPr>
              <p14:xfrm>
                <a:off x="4158720" y="294480"/>
                <a:ext cx="112680" cy="229680"/>
              </p14:xfrm>
            </p:contentPart>
          </mc:Choice>
          <mc:Fallback xmlns="">
            <p:pic>
              <p:nvPicPr>
                <p:cNvPr id="34" name="Ink 33">
                  <a:extLst>
                    <a:ext uri="{FF2B5EF4-FFF2-40B4-BE49-F238E27FC236}">
                      <a16:creationId xmlns:a16="http://schemas.microsoft.com/office/drawing/2014/main" id="{059B8B0A-5138-42EF-9190-D4CFF36313CB}"/>
                    </a:ext>
                  </a:extLst>
                </p:cNvPr>
                <p:cNvPicPr/>
                <p:nvPr/>
              </p:nvPicPr>
              <p:blipFill>
                <a:blip r:embed="rId5"/>
                <a:stretch>
                  <a:fillRect/>
                </a:stretch>
              </p:blipFill>
              <p:spPr>
                <a:xfrm>
                  <a:off x="4150080" y="285480"/>
                  <a:ext cx="13032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5" name="Ink 34">
                  <a:extLst>
                    <a:ext uri="{FF2B5EF4-FFF2-40B4-BE49-F238E27FC236}">
                      <a16:creationId xmlns:a16="http://schemas.microsoft.com/office/drawing/2014/main" id="{AE4D789E-1675-4C6A-B76E-84AAACCA9F33}"/>
                    </a:ext>
                  </a:extLst>
                </p14:cNvPr>
                <p14:cNvContentPartPr/>
                <p14:nvPr/>
              </p14:nvContentPartPr>
              <p14:xfrm>
                <a:off x="4298760" y="296640"/>
                <a:ext cx="131760" cy="287640"/>
              </p14:xfrm>
            </p:contentPart>
          </mc:Choice>
          <mc:Fallback xmlns="">
            <p:pic>
              <p:nvPicPr>
                <p:cNvPr id="35" name="Ink 34">
                  <a:extLst>
                    <a:ext uri="{FF2B5EF4-FFF2-40B4-BE49-F238E27FC236}">
                      <a16:creationId xmlns:a16="http://schemas.microsoft.com/office/drawing/2014/main" id="{AE4D789E-1675-4C6A-B76E-84AAACCA9F33}"/>
                    </a:ext>
                  </a:extLst>
                </p:cNvPr>
                <p:cNvPicPr/>
                <p:nvPr/>
              </p:nvPicPr>
              <p:blipFill>
                <a:blip r:embed="rId7"/>
                <a:stretch>
                  <a:fillRect/>
                </a:stretch>
              </p:blipFill>
              <p:spPr>
                <a:xfrm>
                  <a:off x="4290120" y="288000"/>
                  <a:ext cx="14940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6" name="Ink 35">
                  <a:extLst>
                    <a:ext uri="{FF2B5EF4-FFF2-40B4-BE49-F238E27FC236}">
                      <a16:creationId xmlns:a16="http://schemas.microsoft.com/office/drawing/2014/main" id="{3A400693-82FB-4742-A26B-28D164806986}"/>
                    </a:ext>
                  </a:extLst>
                </p14:cNvPr>
                <p14:cNvContentPartPr/>
                <p14:nvPr/>
              </p14:nvContentPartPr>
              <p14:xfrm>
                <a:off x="4475520" y="309960"/>
                <a:ext cx="56160" cy="290880"/>
              </p14:xfrm>
            </p:contentPart>
          </mc:Choice>
          <mc:Fallback xmlns="">
            <p:pic>
              <p:nvPicPr>
                <p:cNvPr id="36" name="Ink 35">
                  <a:extLst>
                    <a:ext uri="{FF2B5EF4-FFF2-40B4-BE49-F238E27FC236}">
                      <a16:creationId xmlns:a16="http://schemas.microsoft.com/office/drawing/2014/main" id="{3A400693-82FB-4742-A26B-28D164806986}"/>
                    </a:ext>
                  </a:extLst>
                </p:cNvPr>
                <p:cNvPicPr/>
                <p:nvPr/>
              </p:nvPicPr>
              <p:blipFill>
                <a:blip r:embed="rId9"/>
                <a:stretch>
                  <a:fillRect/>
                </a:stretch>
              </p:blipFill>
              <p:spPr>
                <a:xfrm>
                  <a:off x="4466520" y="301320"/>
                  <a:ext cx="7380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7" name="Ink 36">
                  <a:extLst>
                    <a:ext uri="{FF2B5EF4-FFF2-40B4-BE49-F238E27FC236}">
                      <a16:creationId xmlns:a16="http://schemas.microsoft.com/office/drawing/2014/main" id="{7CB38C35-8DDF-437B-94B5-5EB44413EA81}"/>
                    </a:ext>
                  </a:extLst>
                </p14:cNvPr>
                <p14:cNvContentPartPr/>
                <p14:nvPr/>
              </p14:nvContentPartPr>
              <p14:xfrm>
                <a:off x="4475520" y="502560"/>
                <a:ext cx="136080" cy="73080"/>
              </p14:xfrm>
            </p:contentPart>
          </mc:Choice>
          <mc:Fallback xmlns="">
            <p:pic>
              <p:nvPicPr>
                <p:cNvPr id="37" name="Ink 36">
                  <a:extLst>
                    <a:ext uri="{FF2B5EF4-FFF2-40B4-BE49-F238E27FC236}">
                      <a16:creationId xmlns:a16="http://schemas.microsoft.com/office/drawing/2014/main" id="{7CB38C35-8DDF-437B-94B5-5EB44413EA81}"/>
                    </a:ext>
                  </a:extLst>
                </p:cNvPr>
                <p:cNvPicPr/>
                <p:nvPr/>
              </p:nvPicPr>
              <p:blipFill>
                <a:blip r:embed="rId11"/>
                <a:stretch>
                  <a:fillRect/>
                </a:stretch>
              </p:blipFill>
              <p:spPr>
                <a:xfrm>
                  <a:off x="4466520" y="493560"/>
                  <a:ext cx="1537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a:extLst>
                    <a:ext uri="{FF2B5EF4-FFF2-40B4-BE49-F238E27FC236}">
                      <a16:creationId xmlns:a16="http://schemas.microsoft.com/office/drawing/2014/main" id="{3AED3733-3618-489A-9C17-D7325F2F0172}"/>
                    </a:ext>
                  </a:extLst>
                </p14:cNvPr>
                <p14:cNvContentPartPr/>
                <p14:nvPr/>
              </p14:nvContentPartPr>
              <p14:xfrm>
                <a:off x="4580280" y="475920"/>
                <a:ext cx="113760" cy="261720"/>
              </p14:xfrm>
            </p:contentPart>
          </mc:Choice>
          <mc:Fallback xmlns="">
            <p:pic>
              <p:nvPicPr>
                <p:cNvPr id="38" name="Ink 37">
                  <a:extLst>
                    <a:ext uri="{FF2B5EF4-FFF2-40B4-BE49-F238E27FC236}">
                      <a16:creationId xmlns:a16="http://schemas.microsoft.com/office/drawing/2014/main" id="{3AED3733-3618-489A-9C17-D7325F2F0172}"/>
                    </a:ext>
                  </a:extLst>
                </p:cNvPr>
                <p:cNvPicPr/>
                <p:nvPr/>
              </p:nvPicPr>
              <p:blipFill>
                <a:blip r:embed="rId13"/>
                <a:stretch>
                  <a:fillRect/>
                </a:stretch>
              </p:blipFill>
              <p:spPr>
                <a:xfrm>
                  <a:off x="4571640" y="466920"/>
                  <a:ext cx="13140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9" name="Ink 38">
                  <a:extLst>
                    <a:ext uri="{FF2B5EF4-FFF2-40B4-BE49-F238E27FC236}">
                      <a16:creationId xmlns:a16="http://schemas.microsoft.com/office/drawing/2014/main" id="{38A72688-E491-494E-8516-077AAA109C52}"/>
                    </a:ext>
                  </a:extLst>
                </p14:cNvPr>
                <p14:cNvContentPartPr/>
                <p14:nvPr/>
              </p14:nvContentPartPr>
              <p14:xfrm>
                <a:off x="4734360" y="669600"/>
                <a:ext cx="21240" cy="164880"/>
              </p14:xfrm>
            </p:contentPart>
          </mc:Choice>
          <mc:Fallback xmlns="">
            <p:pic>
              <p:nvPicPr>
                <p:cNvPr id="39" name="Ink 38">
                  <a:extLst>
                    <a:ext uri="{FF2B5EF4-FFF2-40B4-BE49-F238E27FC236}">
                      <a16:creationId xmlns:a16="http://schemas.microsoft.com/office/drawing/2014/main" id="{38A72688-E491-494E-8516-077AAA109C52}"/>
                    </a:ext>
                  </a:extLst>
                </p:cNvPr>
                <p:cNvPicPr/>
                <p:nvPr/>
              </p:nvPicPr>
              <p:blipFill>
                <a:blip r:embed="rId15"/>
                <a:stretch>
                  <a:fillRect/>
                </a:stretch>
              </p:blipFill>
              <p:spPr>
                <a:xfrm>
                  <a:off x="4725360" y="660600"/>
                  <a:ext cx="388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 name="Ink 2">
                  <a:extLst>
                    <a:ext uri="{FF2B5EF4-FFF2-40B4-BE49-F238E27FC236}">
                      <a16:creationId xmlns:a16="http://schemas.microsoft.com/office/drawing/2014/main" id="{A1CFF622-1E86-4715-ABEC-BA01670F3B43}"/>
                    </a:ext>
                  </a:extLst>
                </p14:cNvPr>
                <p14:cNvContentPartPr/>
                <p14:nvPr/>
              </p14:nvContentPartPr>
              <p14:xfrm>
                <a:off x="1611720" y="1451160"/>
                <a:ext cx="625680" cy="502560"/>
              </p14:xfrm>
            </p:contentPart>
          </mc:Choice>
          <mc:Fallback xmlns="">
            <p:pic>
              <p:nvPicPr>
                <p:cNvPr id="3" name="Ink 2">
                  <a:extLst>
                    <a:ext uri="{FF2B5EF4-FFF2-40B4-BE49-F238E27FC236}">
                      <a16:creationId xmlns:a16="http://schemas.microsoft.com/office/drawing/2014/main" id="{A1CFF622-1E86-4715-ABEC-BA01670F3B43}"/>
                    </a:ext>
                  </a:extLst>
                </p:cNvPr>
                <p:cNvPicPr/>
                <p:nvPr/>
              </p:nvPicPr>
              <p:blipFill>
                <a:blip r:embed="rId17"/>
                <a:stretch>
                  <a:fillRect/>
                </a:stretch>
              </p:blipFill>
              <p:spPr>
                <a:xfrm>
                  <a:off x="1603080" y="1442160"/>
                  <a:ext cx="643320" cy="520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 name="Ink 3">
                  <a:extLst>
                    <a:ext uri="{FF2B5EF4-FFF2-40B4-BE49-F238E27FC236}">
                      <a16:creationId xmlns:a16="http://schemas.microsoft.com/office/drawing/2014/main" id="{DADC4C9D-0A16-4887-BB61-BD8ABBF89B31}"/>
                    </a:ext>
                  </a:extLst>
                </p14:cNvPr>
                <p14:cNvContentPartPr/>
                <p14:nvPr/>
              </p14:nvContentPartPr>
              <p14:xfrm>
                <a:off x="1736280" y="2557800"/>
                <a:ext cx="716760" cy="721800"/>
              </p14:xfrm>
            </p:contentPart>
          </mc:Choice>
          <mc:Fallback xmlns="">
            <p:pic>
              <p:nvPicPr>
                <p:cNvPr id="4" name="Ink 3">
                  <a:extLst>
                    <a:ext uri="{FF2B5EF4-FFF2-40B4-BE49-F238E27FC236}">
                      <a16:creationId xmlns:a16="http://schemas.microsoft.com/office/drawing/2014/main" id="{DADC4C9D-0A16-4887-BB61-BD8ABBF89B31}"/>
                    </a:ext>
                  </a:extLst>
                </p:cNvPr>
                <p:cNvPicPr/>
                <p:nvPr/>
              </p:nvPicPr>
              <p:blipFill>
                <a:blip r:embed="rId19"/>
                <a:stretch>
                  <a:fillRect/>
                </a:stretch>
              </p:blipFill>
              <p:spPr>
                <a:xfrm>
                  <a:off x="1727640" y="2548800"/>
                  <a:ext cx="734400" cy="739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 name="Ink 4">
                  <a:extLst>
                    <a:ext uri="{FF2B5EF4-FFF2-40B4-BE49-F238E27FC236}">
                      <a16:creationId xmlns:a16="http://schemas.microsoft.com/office/drawing/2014/main" id="{394B37F8-6279-4A28-BF78-23308F248C15}"/>
                    </a:ext>
                  </a:extLst>
                </p14:cNvPr>
                <p14:cNvContentPartPr/>
                <p14:nvPr/>
              </p14:nvContentPartPr>
              <p14:xfrm>
                <a:off x="4118040" y="1375200"/>
                <a:ext cx="640440" cy="527400"/>
              </p14:xfrm>
            </p:contentPart>
          </mc:Choice>
          <mc:Fallback xmlns="">
            <p:pic>
              <p:nvPicPr>
                <p:cNvPr id="5" name="Ink 4">
                  <a:extLst>
                    <a:ext uri="{FF2B5EF4-FFF2-40B4-BE49-F238E27FC236}">
                      <a16:creationId xmlns:a16="http://schemas.microsoft.com/office/drawing/2014/main" id="{394B37F8-6279-4A28-BF78-23308F248C15}"/>
                    </a:ext>
                  </a:extLst>
                </p:cNvPr>
                <p:cNvPicPr/>
                <p:nvPr/>
              </p:nvPicPr>
              <p:blipFill>
                <a:blip r:embed="rId21"/>
                <a:stretch>
                  <a:fillRect/>
                </a:stretch>
              </p:blipFill>
              <p:spPr>
                <a:xfrm>
                  <a:off x="4109400" y="1366200"/>
                  <a:ext cx="658080" cy="545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 name="Ink 5">
                  <a:extLst>
                    <a:ext uri="{FF2B5EF4-FFF2-40B4-BE49-F238E27FC236}">
                      <a16:creationId xmlns:a16="http://schemas.microsoft.com/office/drawing/2014/main" id="{E47FEA92-6100-4744-B0EB-7DA7CDDA6C04}"/>
                    </a:ext>
                  </a:extLst>
                </p14:cNvPr>
                <p14:cNvContentPartPr/>
                <p14:nvPr/>
              </p14:nvContentPartPr>
              <p14:xfrm>
                <a:off x="4263120" y="2637720"/>
                <a:ext cx="616680" cy="625680"/>
              </p14:xfrm>
            </p:contentPart>
          </mc:Choice>
          <mc:Fallback xmlns="">
            <p:pic>
              <p:nvPicPr>
                <p:cNvPr id="6" name="Ink 5">
                  <a:extLst>
                    <a:ext uri="{FF2B5EF4-FFF2-40B4-BE49-F238E27FC236}">
                      <a16:creationId xmlns:a16="http://schemas.microsoft.com/office/drawing/2014/main" id="{E47FEA92-6100-4744-B0EB-7DA7CDDA6C04}"/>
                    </a:ext>
                  </a:extLst>
                </p:cNvPr>
                <p:cNvPicPr/>
                <p:nvPr/>
              </p:nvPicPr>
              <p:blipFill>
                <a:blip r:embed="rId23"/>
                <a:stretch>
                  <a:fillRect/>
                </a:stretch>
              </p:blipFill>
              <p:spPr>
                <a:xfrm>
                  <a:off x="4254120" y="2629080"/>
                  <a:ext cx="634320" cy="64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 name="Ink 6">
                  <a:extLst>
                    <a:ext uri="{FF2B5EF4-FFF2-40B4-BE49-F238E27FC236}">
                      <a16:creationId xmlns:a16="http://schemas.microsoft.com/office/drawing/2014/main" id="{19235960-8632-4B7F-83F4-24221031C534}"/>
                    </a:ext>
                  </a:extLst>
                </p14:cNvPr>
                <p14:cNvContentPartPr/>
                <p14:nvPr/>
              </p14:nvContentPartPr>
              <p14:xfrm>
                <a:off x="7077600" y="1330200"/>
                <a:ext cx="603720" cy="511560"/>
              </p14:xfrm>
            </p:contentPart>
          </mc:Choice>
          <mc:Fallback xmlns="">
            <p:pic>
              <p:nvPicPr>
                <p:cNvPr id="7" name="Ink 6">
                  <a:extLst>
                    <a:ext uri="{FF2B5EF4-FFF2-40B4-BE49-F238E27FC236}">
                      <a16:creationId xmlns:a16="http://schemas.microsoft.com/office/drawing/2014/main" id="{19235960-8632-4B7F-83F4-24221031C534}"/>
                    </a:ext>
                  </a:extLst>
                </p:cNvPr>
                <p:cNvPicPr/>
                <p:nvPr/>
              </p:nvPicPr>
              <p:blipFill>
                <a:blip r:embed="rId25"/>
                <a:stretch>
                  <a:fillRect/>
                </a:stretch>
              </p:blipFill>
              <p:spPr>
                <a:xfrm>
                  <a:off x="7068600" y="1321560"/>
                  <a:ext cx="621360" cy="529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 name="Ink 7">
                  <a:extLst>
                    <a:ext uri="{FF2B5EF4-FFF2-40B4-BE49-F238E27FC236}">
                      <a16:creationId xmlns:a16="http://schemas.microsoft.com/office/drawing/2014/main" id="{898C7855-9ED4-4B69-A3ED-1E7AA7544941}"/>
                    </a:ext>
                  </a:extLst>
                </p14:cNvPr>
                <p14:cNvContentPartPr/>
                <p14:nvPr/>
              </p14:nvContentPartPr>
              <p14:xfrm>
                <a:off x="7132680" y="2851560"/>
                <a:ext cx="623160" cy="591840"/>
              </p14:xfrm>
            </p:contentPart>
          </mc:Choice>
          <mc:Fallback xmlns="">
            <p:pic>
              <p:nvPicPr>
                <p:cNvPr id="8" name="Ink 7">
                  <a:extLst>
                    <a:ext uri="{FF2B5EF4-FFF2-40B4-BE49-F238E27FC236}">
                      <a16:creationId xmlns:a16="http://schemas.microsoft.com/office/drawing/2014/main" id="{898C7855-9ED4-4B69-A3ED-1E7AA7544941}"/>
                    </a:ext>
                  </a:extLst>
                </p:cNvPr>
                <p:cNvPicPr/>
                <p:nvPr/>
              </p:nvPicPr>
              <p:blipFill>
                <a:blip r:embed="rId27"/>
                <a:stretch>
                  <a:fillRect/>
                </a:stretch>
              </p:blipFill>
              <p:spPr>
                <a:xfrm>
                  <a:off x="7123680" y="2842560"/>
                  <a:ext cx="640800" cy="609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 name="Ink 8">
                  <a:extLst>
                    <a:ext uri="{FF2B5EF4-FFF2-40B4-BE49-F238E27FC236}">
                      <a16:creationId xmlns:a16="http://schemas.microsoft.com/office/drawing/2014/main" id="{6812247A-F898-494B-9D71-38BF25238B3F}"/>
                    </a:ext>
                  </a:extLst>
                </p14:cNvPr>
                <p14:cNvContentPartPr/>
                <p14:nvPr/>
              </p14:nvContentPartPr>
              <p14:xfrm>
                <a:off x="2234520" y="1690560"/>
                <a:ext cx="2019240" cy="50040"/>
              </p14:xfrm>
            </p:contentPart>
          </mc:Choice>
          <mc:Fallback xmlns="">
            <p:pic>
              <p:nvPicPr>
                <p:cNvPr id="9" name="Ink 8">
                  <a:extLst>
                    <a:ext uri="{FF2B5EF4-FFF2-40B4-BE49-F238E27FC236}">
                      <a16:creationId xmlns:a16="http://schemas.microsoft.com/office/drawing/2014/main" id="{6812247A-F898-494B-9D71-38BF25238B3F}"/>
                    </a:ext>
                  </a:extLst>
                </p:cNvPr>
                <p:cNvPicPr/>
                <p:nvPr/>
              </p:nvPicPr>
              <p:blipFill>
                <a:blip r:embed="rId29"/>
                <a:stretch>
                  <a:fillRect/>
                </a:stretch>
              </p:blipFill>
              <p:spPr>
                <a:xfrm>
                  <a:off x="2225880" y="1681560"/>
                  <a:ext cx="203688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 name="Ink 9">
                  <a:extLst>
                    <a:ext uri="{FF2B5EF4-FFF2-40B4-BE49-F238E27FC236}">
                      <a16:creationId xmlns:a16="http://schemas.microsoft.com/office/drawing/2014/main" id="{AE016080-35AD-4A8D-8E3F-C1CF4B69AD64}"/>
                    </a:ext>
                  </a:extLst>
                </p14:cNvPr>
                <p14:cNvContentPartPr/>
                <p14:nvPr/>
              </p14:nvContentPartPr>
              <p14:xfrm>
                <a:off x="2316600" y="1717560"/>
                <a:ext cx="2038680" cy="1515600"/>
              </p14:xfrm>
            </p:contentPart>
          </mc:Choice>
          <mc:Fallback xmlns="">
            <p:pic>
              <p:nvPicPr>
                <p:cNvPr id="10" name="Ink 9">
                  <a:extLst>
                    <a:ext uri="{FF2B5EF4-FFF2-40B4-BE49-F238E27FC236}">
                      <a16:creationId xmlns:a16="http://schemas.microsoft.com/office/drawing/2014/main" id="{AE016080-35AD-4A8D-8E3F-C1CF4B69AD64}"/>
                    </a:ext>
                  </a:extLst>
                </p:cNvPr>
                <p:cNvPicPr/>
                <p:nvPr/>
              </p:nvPicPr>
              <p:blipFill>
                <a:blip r:embed="rId31"/>
                <a:stretch>
                  <a:fillRect/>
                </a:stretch>
              </p:blipFill>
              <p:spPr>
                <a:xfrm>
                  <a:off x="2307600" y="1708920"/>
                  <a:ext cx="2056320" cy="1533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 name="Ink 10">
                  <a:extLst>
                    <a:ext uri="{FF2B5EF4-FFF2-40B4-BE49-F238E27FC236}">
                      <a16:creationId xmlns:a16="http://schemas.microsoft.com/office/drawing/2014/main" id="{AA4FB6CA-0CE1-4AEA-BFF5-41FBE31454D5}"/>
                    </a:ext>
                  </a:extLst>
                </p14:cNvPr>
                <p14:cNvContentPartPr/>
                <p14:nvPr/>
              </p14:nvContentPartPr>
              <p14:xfrm>
                <a:off x="2422080" y="1722240"/>
                <a:ext cx="1830600" cy="1196640"/>
              </p14:xfrm>
            </p:contentPart>
          </mc:Choice>
          <mc:Fallback xmlns="">
            <p:pic>
              <p:nvPicPr>
                <p:cNvPr id="11" name="Ink 10">
                  <a:extLst>
                    <a:ext uri="{FF2B5EF4-FFF2-40B4-BE49-F238E27FC236}">
                      <a16:creationId xmlns:a16="http://schemas.microsoft.com/office/drawing/2014/main" id="{AA4FB6CA-0CE1-4AEA-BFF5-41FBE31454D5}"/>
                    </a:ext>
                  </a:extLst>
                </p:cNvPr>
                <p:cNvPicPr/>
                <p:nvPr/>
              </p:nvPicPr>
              <p:blipFill>
                <a:blip r:embed="rId33"/>
                <a:stretch>
                  <a:fillRect/>
                </a:stretch>
              </p:blipFill>
              <p:spPr>
                <a:xfrm>
                  <a:off x="2413080" y="1713600"/>
                  <a:ext cx="1848240" cy="12142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 name="Ink 11">
                  <a:extLst>
                    <a:ext uri="{FF2B5EF4-FFF2-40B4-BE49-F238E27FC236}">
                      <a16:creationId xmlns:a16="http://schemas.microsoft.com/office/drawing/2014/main" id="{ADFB5CB1-B4A7-40A3-ACDA-BF335C9D1DF1}"/>
                    </a:ext>
                  </a:extLst>
                </p14:cNvPr>
                <p14:cNvContentPartPr/>
                <p14:nvPr/>
              </p14:nvContentPartPr>
              <p14:xfrm>
                <a:off x="2577240" y="2902320"/>
                <a:ext cx="1868040" cy="155160"/>
              </p14:xfrm>
            </p:contentPart>
          </mc:Choice>
          <mc:Fallback xmlns="">
            <p:pic>
              <p:nvPicPr>
                <p:cNvPr id="12" name="Ink 11">
                  <a:extLst>
                    <a:ext uri="{FF2B5EF4-FFF2-40B4-BE49-F238E27FC236}">
                      <a16:creationId xmlns:a16="http://schemas.microsoft.com/office/drawing/2014/main" id="{ADFB5CB1-B4A7-40A3-ACDA-BF335C9D1DF1}"/>
                    </a:ext>
                  </a:extLst>
                </p:cNvPr>
                <p:cNvPicPr/>
                <p:nvPr/>
              </p:nvPicPr>
              <p:blipFill>
                <a:blip r:embed="rId35"/>
                <a:stretch>
                  <a:fillRect/>
                </a:stretch>
              </p:blipFill>
              <p:spPr>
                <a:xfrm>
                  <a:off x="2568600" y="2893680"/>
                  <a:ext cx="18856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 name="Ink 12">
                  <a:extLst>
                    <a:ext uri="{FF2B5EF4-FFF2-40B4-BE49-F238E27FC236}">
                      <a16:creationId xmlns:a16="http://schemas.microsoft.com/office/drawing/2014/main" id="{F37F39C4-46E4-47B9-BA3B-90BC1E305CC3}"/>
                    </a:ext>
                  </a:extLst>
                </p14:cNvPr>
                <p14:cNvContentPartPr/>
                <p14:nvPr/>
              </p14:nvContentPartPr>
              <p14:xfrm>
                <a:off x="2176560" y="3787560"/>
                <a:ext cx="544680" cy="602280"/>
              </p14:xfrm>
            </p:contentPart>
          </mc:Choice>
          <mc:Fallback xmlns="">
            <p:pic>
              <p:nvPicPr>
                <p:cNvPr id="13" name="Ink 12">
                  <a:extLst>
                    <a:ext uri="{FF2B5EF4-FFF2-40B4-BE49-F238E27FC236}">
                      <a16:creationId xmlns:a16="http://schemas.microsoft.com/office/drawing/2014/main" id="{F37F39C4-46E4-47B9-BA3B-90BC1E305CC3}"/>
                    </a:ext>
                  </a:extLst>
                </p:cNvPr>
                <p:cNvPicPr/>
                <p:nvPr/>
              </p:nvPicPr>
              <p:blipFill>
                <a:blip r:embed="rId37"/>
                <a:stretch>
                  <a:fillRect/>
                </a:stretch>
              </p:blipFill>
              <p:spPr>
                <a:xfrm>
                  <a:off x="2167920" y="3778560"/>
                  <a:ext cx="562320" cy="6199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4" name="Ink 13">
                  <a:extLst>
                    <a:ext uri="{FF2B5EF4-FFF2-40B4-BE49-F238E27FC236}">
                      <a16:creationId xmlns:a16="http://schemas.microsoft.com/office/drawing/2014/main" id="{B770BF68-55FB-4C6E-8257-AEB542F2B657}"/>
                    </a:ext>
                  </a:extLst>
                </p14:cNvPr>
                <p14:cNvContentPartPr/>
                <p14:nvPr/>
              </p14:nvContentPartPr>
              <p14:xfrm>
                <a:off x="2674800" y="1810800"/>
                <a:ext cx="1626120" cy="2221200"/>
              </p14:xfrm>
            </p:contentPart>
          </mc:Choice>
          <mc:Fallback xmlns="">
            <p:pic>
              <p:nvPicPr>
                <p:cNvPr id="14" name="Ink 13">
                  <a:extLst>
                    <a:ext uri="{FF2B5EF4-FFF2-40B4-BE49-F238E27FC236}">
                      <a16:creationId xmlns:a16="http://schemas.microsoft.com/office/drawing/2014/main" id="{B770BF68-55FB-4C6E-8257-AEB542F2B657}"/>
                    </a:ext>
                  </a:extLst>
                </p:cNvPr>
                <p:cNvPicPr/>
                <p:nvPr/>
              </p:nvPicPr>
              <p:blipFill>
                <a:blip r:embed="rId39"/>
                <a:stretch>
                  <a:fillRect/>
                </a:stretch>
              </p:blipFill>
              <p:spPr>
                <a:xfrm>
                  <a:off x="2666160" y="1801800"/>
                  <a:ext cx="1643760" cy="2238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5" name="Ink 14">
                  <a:extLst>
                    <a:ext uri="{FF2B5EF4-FFF2-40B4-BE49-F238E27FC236}">
                      <a16:creationId xmlns:a16="http://schemas.microsoft.com/office/drawing/2014/main" id="{A624C70E-5364-466B-93F2-630D2DAC0B95}"/>
                    </a:ext>
                  </a:extLst>
                </p14:cNvPr>
                <p14:cNvContentPartPr/>
                <p14:nvPr/>
              </p14:nvContentPartPr>
              <p14:xfrm>
                <a:off x="2752920" y="3174120"/>
                <a:ext cx="1846800" cy="781200"/>
              </p14:xfrm>
            </p:contentPart>
          </mc:Choice>
          <mc:Fallback xmlns="">
            <p:pic>
              <p:nvPicPr>
                <p:cNvPr id="15" name="Ink 14">
                  <a:extLst>
                    <a:ext uri="{FF2B5EF4-FFF2-40B4-BE49-F238E27FC236}">
                      <a16:creationId xmlns:a16="http://schemas.microsoft.com/office/drawing/2014/main" id="{A624C70E-5364-466B-93F2-630D2DAC0B95}"/>
                    </a:ext>
                  </a:extLst>
                </p:cNvPr>
                <p:cNvPicPr/>
                <p:nvPr/>
              </p:nvPicPr>
              <p:blipFill>
                <a:blip r:embed="rId41"/>
                <a:stretch>
                  <a:fillRect/>
                </a:stretch>
              </p:blipFill>
              <p:spPr>
                <a:xfrm>
                  <a:off x="2743920" y="3165480"/>
                  <a:ext cx="1864440" cy="798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6" name="Ink 15">
                  <a:extLst>
                    <a:ext uri="{FF2B5EF4-FFF2-40B4-BE49-F238E27FC236}">
                      <a16:creationId xmlns:a16="http://schemas.microsoft.com/office/drawing/2014/main" id="{B8A539CD-8918-4BEC-A9B1-F9279B225391}"/>
                    </a:ext>
                  </a:extLst>
                </p14:cNvPr>
                <p14:cNvContentPartPr/>
                <p14:nvPr/>
              </p14:nvContentPartPr>
              <p14:xfrm>
                <a:off x="5183640" y="3814200"/>
                <a:ext cx="680400" cy="520200"/>
              </p14:xfrm>
            </p:contentPart>
          </mc:Choice>
          <mc:Fallback xmlns="">
            <p:pic>
              <p:nvPicPr>
                <p:cNvPr id="16" name="Ink 15">
                  <a:extLst>
                    <a:ext uri="{FF2B5EF4-FFF2-40B4-BE49-F238E27FC236}">
                      <a16:creationId xmlns:a16="http://schemas.microsoft.com/office/drawing/2014/main" id="{B8A539CD-8918-4BEC-A9B1-F9279B225391}"/>
                    </a:ext>
                  </a:extLst>
                </p:cNvPr>
                <p:cNvPicPr/>
                <p:nvPr/>
              </p:nvPicPr>
              <p:blipFill>
                <a:blip r:embed="rId43"/>
                <a:stretch>
                  <a:fillRect/>
                </a:stretch>
              </p:blipFill>
              <p:spPr>
                <a:xfrm>
                  <a:off x="5174640" y="3805200"/>
                  <a:ext cx="69804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7" name="Ink 16">
                  <a:extLst>
                    <a:ext uri="{FF2B5EF4-FFF2-40B4-BE49-F238E27FC236}">
                      <a16:creationId xmlns:a16="http://schemas.microsoft.com/office/drawing/2014/main" id="{D795EF0C-8E95-4DBB-9B12-A7A556FE9AC7}"/>
                    </a:ext>
                  </a:extLst>
                </p14:cNvPr>
                <p14:cNvContentPartPr/>
                <p14:nvPr/>
              </p14:nvContentPartPr>
              <p14:xfrm>
                <a:off x="5727960" y="1810800"/>
                <a:ext cx="1662480" cy="2054880"/>
              </p14:xfrm>
            </p:contentPart>
          </mc:Choice>
          <mc:Fallback xmlns="">
            <p:pic>
              <p:nvPicPr>
                <p:cNvPr id="17" name="Ink 16">
                  <a:extLst>
                    <a:ext uri="{FF2B5EF4-FFF2-40B4-BE49-F238E27FC236}">
                      <a16:creationId xmlns:a16="http://schemas.microsoft.com/office/drawing/2014/main" id="{D795EF0C-8E95-4DBB-9B12-A7A556FE9AC7}"/>
                    </a:ext>
                  </a:extLst>
                </p:cNvPr>
                <p:cNvPicPr/>
                <p:nvPr/>
              </p:nvPicPr>
              <p:blipFill>
                <a:blip r:embed="rId45"/>
                <a:stretch>
                  <a:fillRect/>
                </a:stretch>
              </p:blipFill>
              <p:spPr>
                <a:xfrm>
                  <a:off x="5719320" y="1802160"/>
                  <a:ext cx="1680120" cy="2072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8" name="Ink 17">
                  <a:extLst>
                    <a:ext uri="{FF2B5EF4-FFF2-40B4-BE49-F238E27FC236}">
                      <a16:creationId xmlns:a16="http://schemas.microsoft.com/office/drawing/2014/main" id="{320A1C54-4A53-4CE4-8EAA-7BDD52444471}"/>
                    </a:ext>
                  </a:extLst>
                </p14:cNvPr>
                <p14:cNvContentPartPr/>
                <p14:nvPr/>
              </p14:nvContentPartPr>
              <p14:xfrm>
                <a:off x="5827680" y="3363480"/>
                <a:ext cx="1483200" cy="593280"/>
              </p14:xfrm>
            </p:contentPart>
          </mc:Choice>
          <mc:Fallback xmlns="">
            <p:pic>
              <p:nvPicPr>
                <p:cNvPr id="18" name="Ink 17">
                  <a:extLst>
                    <a:ext uri="{FF2B5EF4-FFF2-40B4-BE49-F238E27FC236}">
                      <a16:creationId xmlns:a16="http://schemas.microsoft.com/office/drawing/2014/main" id="{320A1C54-4A53-4CE4-8EAA-7BDD52444471}"/>
                    </a:ext>
                  </a:extLst>
                </p:cNvPr>
                <p:cNvPicPr/>
                <p:nvPr/>
              </p:nvPicPr>
              <p:blipFill>
                <a:blip r:embed="rId47"/>
                <a:stretch>
                  <a:fillRect/>
                </a:stretch>
              </p:blipFill>
              <p:spPr>
                <a:xfrm>
                  <a:off x="5819040" y="3354480"/>
                  <a:ext cx="1500840" cy="610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9" name="Ink 18">
                  <a:extLst>
                    <a:ext uri="{FF2B5EF4-FFF2-40B4-BE49-F238E27FC236}">
                      <a16:creationId xmlns:a16="http://schemas.microsoft.com/office/drawing/2014/main" id="{670C79D9-5CE3-407F-8A29-971F78CA2983}"/>
                    </a:ext>
                  </a:extLst>
                </p14:cNvPr>
                <p14:cNvContentPartPr/>
                <p14:nvPr/>
              </p14:nvContentPartPr>
              <p14:xfrm>
                <a:off x="4807080" y="2818440"/>
                <a:ext cx="2509560" cy="293400"/>
              </p14:xfrm>
            </p:contentPart>
          </mc:Choice>
          <mc:Fallback xmlns="">
            <p:pic>
              <p:nvPicPr>
                <p:cNvPr id="19" name="Ink 18">
                  <a:extLst>
                    <a:ext uri="{FF2B5EF4-FFF2-40B4-BE49-F238E27FC236}">
                      <a16:creationId xmlns:a16="http://schemas.microsoft.com/office/drawing/2014/main" id="{670C79D9-5CE3-407F-8A29-971F78CA2983}"/>
                    </a:ext>
                  </a:extLst>
                </p:cNvPr>
                <p:cNvPicPr/>
                <p:nvPr/>
              </p:nvPicPr>
              <p:blipFill>
                <a:blip r:embed="rId49"/>
                <a:stretch>
                  <a:fillRect/>
                </a:stretch>
              </p:blipFill>
              <p:spPr>
                <a:xfrm>
                  <a:off x="4798440" y="2809800"/>
                  <a:ext cx="252720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0" name="Ink 19">
                  <a:extLst>
                    <a:ext uri="{FF2B5EF4-FFF2-40B4-BE49-F238E27FC236}">
                      <a16:creationId xmlns:a16="http://schemas.microsoft.com/office/drawing/2014/main" id="{B87AC874-B1F1-4409-9878-1C497A7828C8}"/>
                    </a:ext>
                  </a:extLst>
                </p14:cNvPr>
                <p14:cNvContentPartPr/>
                <p14:nvPr/>
              </p14:nvContentPartPr>
              <p14:xfrm>
                <a:off x="4934520" y="1721160"/>
                <a:ext cx="2493360" cy="1194480"/>
              </p14:xfrm>
            </p:contentPart>
          </mc:Choice>
          <mc:Fallback xmlns="">
            <p:pic>
              <p:nvPicPr>
                <p:cNvPr id="20" name="Ink 19">
                  <a:extLst>
                    <a:ext uri="{FF2B5EF4-FFF2-40B4-BE49-F238E27FC236}">
                      <a16:creationId xmlns:a16="http://schemas.microsoft.com/office/drawing/2014/main" id="{B87AC874-B1F1-4409-9878-1C497A7828C8}"/>
                    </a:ext>
                  </a:extLst>
                </p:cNvPr>
                <p:cNvPicPr/>
                <p:nvPr/>
              </p:nvPicPr>
              <p:blipFill>
                <a:blip r:embed="rId51"/>
                <a:stretch>
                  <a:fillRect/>
                </a:stretch>
              </p:blipFill>
              <p:spPr>
                <a:xfrm>
                  <a:off x="4925520" y="1712160"/>
                  <a:ext cx="2511000" cy="12121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2" name="Ink 21">
                  <a:extLst>
                    <a:ext uri="{FF2B5EF4-FFF2-40B4-BE49-F238E27FC236}">
                      <a16:creationId xmlns:a16="http://schemas.microsoft.com/office/drawing/2014/main" id="{F3E2F631-0999-4BE6-B143-CBB965B4274C}"/>
                    </a:ext>
                  </a:extLst>
                </p14:cNvPr>
                <p14:cNvContentPartPr/>
                <p14:nvPr/>
              </p14:nvContentPartPr>
              <p14:xfrm>
                <a:off x="4849920" y="1667160"/>
                <a:ext cx="2441520" cy="95040"/>
              </p14:xfrm>
            </p:contentPart>
          </mc:Choice>
          <mc:Fallback xmlns="">
            <p:pic>
              <p:nvPicPr>
                <p:cNvPr id="22" name="Ink 21">
                  <a:extLst>
                    <a:ext uri="{FF2B5EF4-FFF2-40B4-BE49-F238E27FC236}">
                      <a16:creationId xmlns:a16="http://schemas.microsoft.com/office/drawing/2014/main" id="{F3E2F631-0999-4BE6-B143-CBB965B4274C}"/>
                    </a:ext>
                  </a:extLst>
                </p:cNvPr>
                <p:cNvPicPr/>
                <p:nvPr/>
              </p:nvPicPr>
              <p:blipFill>
                <a:blip r:embed="rId53"/>
                <a:stretch>
                  <a:fillRect/>
                </a:stretch>
              </p:blipFill>
              <p:spPr>
                <a:xfrm>
                  <a:off x="4840920" y="1658160"/>
                  <a:ext cx="24591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3" name="Ink 22">
                  <a:extLst>
                    <a:ext uri="{FF2B5EF4-FFF2-40B4-BE49-F238E27FC236}">
                      <a16:creationId xmlns:a16="http://schemas.microsoft.com/office/drawing/2014/main" id="{B332E344-793A-4E87-BB89-117931912A1F}"/>
                    </a:ext>
                  </a:extLst>
                </p14:cNvPr>
                <p14:cNvContentPartPr/>
                <p14:nvPr/>
              </p14:nvContentPartPr>
              <p14:xfrm>
                <a:off x="4795560" y="1644120"/>
                <a:ext cx="2354760" cy="1832760"/>
              </p14:xfrm>
            </p:contentPart>
          </mc:Choice>
          <mc:Fallback xmlns="">
            <p:pic>
              <p:nvPicPr>
                <p:cNvPr id="23" name="Ink 22">
                  <a:extLst>
                    <a:ext uri="{FF2B5EF4-FFF2-40B4-BE49-F238E27FC236}">
                      <a16:creationId xmlns:a16="http://schemas.microsoft.com/office/drawing/2014/main" id="{B332E344-793A-4E87-BB89-117931912A1F}"/>
                    </a:ext>
                  </a:extLst>
                </p:cNvPr>
                <p:cNvPicPr/>
                <p:nvPr/>
              </p:nvPicPr>
              <p:blipFill>
                <a:blip r:embed="rId55"/>
                <a:stretch>
                  <a:fillRect/>
                </a:stretch>
              </p:blipFill>
              <p:spPr>
                <a:xfrm>
                  <a:off x="4786560" y="1635480"/>
                  <a:ext cx="2372400" cy="18504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0" name="Ink 39">
                  <a:extLst>
                    <a:ext uri="{FF2B5EF4-FFF2-40B4-BE49-F238E27FC236}">
                      <a16:creationId xmlns:a16="http://schemas.microsoft.com/office/drawing/2014/main" id="{6197C096-11EC-4C1E-9B40-1CC4F2E5CDF2}"/>
                    </a:ext>
                  </a:extLst>
                </p14:cNvPr>
                <p14:cNvContentPartPr/>
                <p14:nvPr/>
              </p14:nvContentPartPr>
              <p14:xfrm>
                <a:off x="4382280" y="3856680"/>
                <a:ext cx="57600" cy="229320"/>
              </p14:xfrm>
            </p:contentPart>
          </mc:Choice>
          <mc:Fallback xmlns="">
            <p:pic>
              <p:nvPicPr>
                <p:cNvPr id="40" name="Ink 39">
                  <a:extLst>
                    <a:ext uri="{FF2B5EF4-FFF2-40B4-BE49-F238E27FC236}">
                      <a16:creationId xmlns:a16="http://schemas.microsoft.com/office/drawing/2014/main" id="{6197C096-11EC-4C1E-9B40-1CC4F2E5CDF2}"/>
                    </a:ext>
                  </a:extLst>
                </p:cNvPr>
                <p:cNvPicPr/>
                <p:nvPr/>
              </p:nvPicPr>
              <p:blipFill>
                <a:blip r:embed="rId57"/>
                <a:stretch>
                  <a:fillRect/>
                </a:stretch>
              </p:blipFill>
              <p:spPr>
                <a:xfrm>
                  <a:off x="4373280" y="3848040"/>
                  <a:ext cx="752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1" name="Ink 40">
                  <a:extLst>
                    <a:ext uri="{FF2B5EF4-FFF2-40B4-BE49-F238E27FC236}">
                      <a16:creationId xmlns:a16="http://schemas.microsoft.com/office/drawing/2014/main" id="{5E99FA66-80F0-4565-98ED-4CECB678F595}"/>
                    </a:ext>
                  </a:extLst>
                </p14:cNvPr>
                <p14:cNvContentPartPr/>
                <p14:nvPr/>
              </p14:nvContentPartPr>
              <p14:xfrm>
                <a:off x="4339440" y="3771360"/>
                <a:ext cx="191520" cy="208800"/>
              </p14:xfrm>
            </p:contentPart>
          </mc:Choice>
          <mc:Fallback xmlns="">
            <p:pic>
              <p:nvPicPr>
                <p:cNvPr id="41" name="Ink 40">
                  <a:extLst>
                    <a:ext uri="{FF2B5EF4-FFF2-40B4-BE49-F238E27FC236}">
                      <a16:creationId xmlns:a16="http://schemas.microsoft.com/office/drawing/2014/main" id="{5E99FA66-80F0-4565-98ED-4CECB678F595}"/>
                    </a:ext>
                  </a:extLst>
                </p:cNvPr>
                <p:cNvPicPr/>
                <p:nvPr/>
              </p:nvPicPr>
              <p:blipFill>
                <a:blip r:embed="rId59"/>
                <a:stretch>
                  <a:fillRect/>
                </a:stretch>
              </p:blipFill>
              <p:spPr>
                <a:xfrm>
                  <a:off x="4330800" y="3762360"/>
                  <a:ext cx="2091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2" name="Ink 41">
                  <a:extLst>
                    <a:ext uri="{FF2B5EF4-FFF2-40B4-BE49-F238E27FC236}">
                      <a16:creationId xmlns:a16="http://schemas.microsoft.com/office/drawing/2014/main" id="{C7914F3C-437A-4E62-AC23-4649A3FD9AF1}"/>
                    </a:ext>
                  </a:extLst>
                </p14:cNvPr>
                <p14:cNvContentPartPr/>
                <p14:nvPr/>
              </p14:nvContentPartPr>
              <p14:xfrm>
                <a:off x="3948120" y="4236480"/>
                <a:ext cx="166680" cy="260640"/>
              </p14:xfrm>
            </p:contentPart>
          </mc:Choice>
          <mc:Fallback xmlns="">
            <p:pic>
              <p:nvPicPr>
                <p:cNvPr id="42" name="Ink 41">
                  <a:extLst>
                    <a:ext uri="{FF2B5EF4-FFF2-40B4-BE49-F238E27FC236}">
                      <a16:creationId xmlns:a16="http://schemas.microsoft.com/office/drawing/2014/main" id="{C7914F3C-437A-4E62-AC23-4649A3FD9AF1}"/>
                    </a:ext>
                  </a:extLst>
                </p:cNvPr>
                <p:cNvPicPr/>
                <p:nvPr/>
              </p:nvPicPr>
              <p:blipFill>
                <a:blip r:embed="rId61"/>
                <a:stretch>
                  <a:fillRect/>
                </a:stretch>
              </p:blipFill>
              <p:spPr>
                <a:xfrm>
                  <a:off x="3939480" y="4227840"/>
                  <a:ext cx="18432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3" name="Ink 42">
                  <a:extLst>
                    <a:ext uri="{FF2B5EF4-FFF2-40B4-BE49-F238E27FC236}">
                      <a16:creationId xmlns:a16="http://schemas.microsoft.com/office/drawing/2014/main" id="{798D71C2-C3EE-4E96-8A2C-309F0C163151}"/>
                    </a:ext>
                  </a:extLst>
                </p14:cNvPr>
                <p14:cNvContentPartPr/>
                <p14:nvPr/>
              </p14:nvContentPartPr>
              <p14:xfrm>
                <a:off x="4179960" y="4268880"/>
                <a:ext cx="173160" cy="261720"/>
              </p14:xfrm>
            </p:contentPart>
          </mc:Choice>
          <mc:Fallback xmlns="">
            <p:pic>
              <p:nvPicPr>
                <p:cNvPr id="43" name="Ink 42">
                  <a:extLst>
                    <a:ext uri="{FF2B5EF4-FFF2-40B4-BE49-F238E27FC236}">
                      <a16:creationId xmlns:a16="http://schemas.microsoft.com/office/drawing/2014/main" id="{798D71C2-C3EE-4E96-8A2C-309F0C163151}"/>
                    </a:ext>
                  </a:extLst>
                </p:cNvPr>
                <p:cNvPicPr/>
                <p:nvPr/>
              </p:nvPicPr>
              <p:blipFill>
                <a:blip r:embed="rId63"/>
                <a:stretch>
                  <a:fillRect/>
                </a:stretch>
              </p:blipFill>
              <p:spPr>
                <a:xfrm>
                  <a:off x="4170960" y="4260240"/>
                  <a:ext cx="19080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4" name="Ink 43">
                  <a:extLst>
                    <a:ext uri="{FF2B5EF4-FFF2-40B4-BE49-F238E27FC236}">
                      <a16:creationId xmlns:a16="http://schemas.microsoft.com/office/drawing/2014/main" id="{414D1C6E-E80E-460D-8234-96880B0BC6DB}"/>
                    </a:ext>
                  </a:extLst>
                </p14:cNvPr>
                <p14:cNvContentPartPr/>
                <p14:nvPr/>
              </p14:nvContentPartPr>
              <p14:xfrm>
                <a:off x="4395240" y="4397040"/>
                <a:ext cx="108000" cy="55800"/>
              </p14:xfrm>
            </p:contentPart>
          </mc:Choice>
          <mc:Fallback xmlns="">
            <p:pic>
              <p:nvPicPr>
                <p:cNvPr id="44" name="Ink 43">
                  <a:extLst>
                    <a:ext uri="{FF2B5EF4-FFF2-40B4-BE49-F238E27FC236}">
                      <a16:creationId xmlns:a16="http://schemas.microsoft.com/office/drawing/2014/main" id="{414D1C6E-E80E-460D-8234-96880B0BC6DB}"/>
                    </a:ext>
                  </a:extLst>
                </p:cNvPr>
                <p:cNvPicPr/>
                <p:nvPr/>
              </p:nvPicPr>
              <p:blipFill>
                <a:blip r:embed="rId65"/>
                <a:stretch>
                  <a:fillRect/>
                </a:stretch>
              </p:blipFill>
              <p:spPr>
                <a:xfrm>
                  <a:off x="4386600" y="4388400"/>
                  <a:ext cx="12564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5" name="Ink 44">
                  <a:extLst>
                    <a:ext uri="{FF2B5EF4-FFF2-40B4-BE49-F238E27FC236}">
                      <a16:creationId xmlns:a16="http://schemas.microsoft.com/office/drawing/2014/main" id="{892AE9BF-0CD9-46B3-95BB-F9897525FFDC}"/>
                    </a:ext>
                  </a:extLst>
                </p14:cNvPr>
                <p14:cNvContentPartPr/>
                <p14:nvPr/>
              </p14:nvContentPartPr>
              <p14:xfrm>
                <a:off x="4507200" y="4262400"/>
                <a:ext cx="139680" cy="287280"/>
              </p14:xfrm>
            </p:contentPart>
          </mc:Choice>
          <mc:Fallback xmlns="">
            <p:pic>
              <p:nvPicPr>
                <p:cNvPr id="45" name="Ink 44">
                  <a:extLst>
                    <a:ext uri="{FF2B5EF4-FFF2-40B4-BE49-F238E27FC236}">
                      <a16:creationId xmlns:a16="http://schemas.microsoft.com/office/drawing/2014/main" id="{892AE9BF-0CD9-46B3-95BB-F9897525FFDC}"/>
                    </a:ext>
                  </a:extLst>
                </p:cNvPr>
                <p:cNvPicPr/>
                <p:nvPr/>
              </p:nvPicPr>
              <p:blipFill>
                <a:blip r:embed="rId67"/>
                <a:stretch>
                  <a:fillRect/>
                </a:stretch>
              </p:blipFill>
              <p:spPr>
                <a:xfrm>
                  <a:off x="4498200" y="4253760"/>
                  <a:ext cx="15732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6" name="Ink 45">
                  <a:extLst>
                    <a:ext uri="{FF2B5EF4-FFF2-40B4-BE49-F238E27FC236}">
                      <a16:creationId xmlns:a16="http://schemas.microsoft.com/office/drawing/2014/main" id="{BF41F71A-058B-44D4-AEB1-225CA44D7F5E}"/>
                    </a:ext>
                  </a:extLst>
                </p14:cNvPr>
                <p14:cNvContentPartPr/>
                <p14:nvPr/>
              </p14:nvContentPartPr>
              <p14:xfrm>
                <a:off x="4663440" y="4562280"/>
                <a:ext cx="186120" cy="70920"/>
              </p14:xfrm>
            </p:contentPart>
          </mc:Choice>
          <mc:Fallback xmlns="">
            <p:pic>
              <p:nvPicPr>
                <p:cNvPr id="46" name="Ink 45">
                  <a:extLst>
                    <a:ext uri="{FF2B5EF4-FFF2-40B4-BE49-F238E27FC236}">
                      <a16:creationId xmlns:a16="http://schemas.microsoft.com/office/drawing/2014/main" id="{BF41F71A-058B-44D4-AEB1-225CA44D7F5E}"/>
                    </a:ext>
                  </a:extLst>
                </p:cNvPr>
                <p:cNvPicPr/>
                <p:nvPr/>
              </p:nvPicPr>
              <p:blipFill>
                <a:blip r:embed="rId69"/>
                <a:stretch>
                  <a:fillRect/>
                </a:stretch>
              </p:blipFill>
              <p:spPr>
                <a:xfrm>
                  <a:off x="4654440" y="4553640"/>
                  <a:ext cx="20376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7" name="Ink 46">
                  <a:extLst>
                    <a:ext uri="{FF2B5EF4-FFF2-40B4-BE49-F238E27FC236}">
                      <a16:creationId xmlns:a16="http://schemas.microsoft.com/office/drawing/2014/main" id="{4532E904-A2CE-41C2-B16F-2ED9AD9B1AF7}"/>
                    </a:ext>
                  </a:extLst>
                </p14:cNvPr>
                <p14:cNvContentPartPr/>
                <p14:nvPr/>
              </p14:nvContentPartPr>
              <p14:xfrm>
                <a:off x="4559400" y="1611360"/>
                <a:ext cx="97200" cy="220680"/>
              </p14:xfrm>
            </p:contentPart>
          </mc:Choice>
          <mc:Fallback xmlns="">
            <p:pic>
              <p:nvPicPr>
                <p:cNvPr id="47" name="Ink 46">
                  <a:extLst>
                    <a:ext uri="{FF2B5EF4-FFF2-40B4-BE49-F238E27FC236}">
                      <a16:creationId xmlns:a16="http://schemas.microsoft.com/office/drawing/2014/main" id="{4532E904-A2CE-41C2-B16F-2ED9AD9B1AF7}"/>
                    </a:ext>
                  </a:extLst>
                </p:cNvPr>
                <p:cNvPicPr/>
                <p:nvPr/>
              </p:nvPicPr>
              <p:blipFill>
                <a:blip r:embed="rId71"/>
                <a:stretch>
                  <a:fillRect/>
                </a:stretch>
              </p:blipFill>
              <p:spPr>
                <a:xfrm>
                  <a:off x="4550400" y="1602360"/>
                  <a:ext cx="1148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8" name="Ink 47">
                  <a:extLst>
                    <a:ext uri="{FF2B5EF4-FFF2-40B4-BE49-F238E27FC236}">
                      <a16:creationId xmlns:a16="http://schemas.microsoft.com/office/drawing/2014/main" id="{1C857EEA-AE49-4577-975D-5727E7FD0342}"/>
                    </a:ext>
                  </a:extLst>
                </p14:cNvPr>
                <p14:cNvContentPartPr/>
                <p14:nvPr/>
              </p14:nvContentPartPr>
              <p14:xfrm>
                <a:off x="4727160" y="1738440"/>
                <a:ext cx="114840" cy="315000"/>
              </p14:xfrm>
            </p:contentPart>
          </mc:Choice>
          <mc:Fallback xmlns="">
            <p:pic>
              <p:nvPicPr>
                <p:cNvPr id="48" name="Ink 47">
                  <a:extLst>
                    <a:ext uri="{FF2B5EF4-FFF2-40B4-BE49-F238E27FC236}">
                      <a16:creationId xmlns:a16="http://schemas.microsoft.com/office/drawing/2014/main" id="{1C857EEA-AE49-4577-975D-5727E7FD0342}"/>
                    </a:ext>
                  </a:extLst>
                </p:cNvPr>
                <p:cNvPicPr/>
                <p:nvPr/>
              </p:nvPicPr>
              <p:blipFill>
                <a:blip r:embed="rId73"/>
                <a:stretch>
                  <a:fillRect/>
                </a:stretch>
              </p:blipFill>
              <p:spPr>
                <a:xfrm>
                  <a:off x="4718160" y="1729800"/>
                  <a:ext cx="1324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9" name="Ink 48">
                  <a:extLst>
                    <a:ext uri="{FF2B5EF4-FFF2-40B4-BE49-F238E27FC236}">
                      <a16:creationId xmlns:a16="http://schemas.microsoft.com/office/drawing/2014/main" id="{F59CBFC9-E458-4852-BBFD-ED25308C594C}"/>
                    </a:ext>
                  </a:extLst>
                </p14:cNvPr>
                <p14:cNvContentPartPr/>
                <p14:nvPr/>
              </p14:nvContentPartPr>
              <p14:xfrm>
                <a:off x="4397400" y="2745000"/>
                <a:ext cx="147960" cy="270000"/>
              </p14:xfrm>
            </p:contentPart>
          </mc:Choice>
          <mc:Fallback xmlns="">
            <p:pic>
              <p:nvPicPr>
                <p:cNvPr id="49" name="Ink 48">
                  <a:extLst>
                    <a:ext uri="{FF2B5EF4-FFF2-40B4-BE49-F238E27FC236}">
                      <a16:creationId xmlns:a16="http://schemas.microsoft.com/office/drawing/2014/main" id="{F59CBFC9-E458-4852-BBFD-ED25308C594C}"/>
                    </a:ext>
                  </a:extLst>
                </p:cNvPr>
                <p:cNvPicPr/>
                <p:nvPr/>
              </p:nvPicPr>
              <p:blipFill>
                <a:blip r:embed="rId75"/>
                <a:stretch>
                  <a:fillRect/>
                </a:stretch>
              </p:blipFill>
              <p:spPr>
                <a:xfrm>
                  <a:off x="4388760" y="2736360"/>
                  <a:ext cx="16560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0" name="Ink 49">
                  <a:extLst>
                    <a:ext uri="{FF2B5EF4-FFF2-40B4-BE49-F238E27FC236}">
                      <a16:creationId xmlns:a16="http://schemas.microsoft.com/office/drawing/2014/main" id="{A65AABEA-471D-42E9-A1F7-C97AA3021B23}"/>
                    </a:ext>
                  </a:extLst>
                </p14:cNvPr>
                <p14:cNvContentPartPr/>
                <p14:nvPr/>
              </p14:nvContentPartPr>
              <p14:xfrm>
                <a:off x="4616280" y="2948040"/>
                <a:ext cx="201240" cy="147960"/>
              </p14:xfrm>
            </p:contentPart>
          </mc:Choice>
          <mc:Fallback xmlns="">
            <p:pic>
              <p:nvPicPr>
                <p:cNvPr id="50" name="Ink 49">
                  <a:extLst>
                    <a:ext uri="{FF2B5EF4-FFF2-40B4-BE49-F238E27FC236}">
                      <a16:creationId xmlns:a16="http://schemas.microsoft.com/office/drawing/2014/main" id="{A65AABEA-471D-42E9-A1F7-C97AA3021B23}"/>
                    </a:ext>
                  </a:extLst>
                </p:cNvPr>
                <p:cNvPicPr/>
                <p:nvPr/>
              </p:nvPicPr>
              <p:blipFill>
                <a:blip r:embed="rId77"/>
                <a:stretch>
                  <a:fillRect/>
                </a:stretch>
              </p:blipFill>
              <p:spPr>
                <a:xfrm>
                  <a:off x="4607640" y="2939040"/>
                  <a:ext cx="2188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0" name="Ink 59">
                  <a:extLst>
                    <a:ext uri="{FF2B5EF4-FFF2-40B4-BE49-F238E27FC236}">
                      <a16:creationId xmlns:a16="http://schemas.microsoft.com/office/drawing/2014/main" id="{35FDD2D0-B5D8-48C9-9629-A1ADBA1F52FE}"/>
                    </a:ext>
                  </a:extLst>
                </p14:cNvPr>
                <p14:cNvContentPartPr/>
                <p14:nvPr/>
              </p14:nvContentPartPr>
              <p14:xfrm>
                <a:off x="7372080" y="1446840"/>
                <a:ext cx="102600" cy="145440"/>
              </p14:xfrm>
            </p:contentPart>
          </mc:Choice>
          <mc:Fallback xmlns="">
            <p:pic>
              <p:nvPicPr>
                <p:cNvPr id="60" name="Ink 59">
                  <a:extLst>
                    <a:ext uri="{FF2B5EF4-FFF2-40B4-BE49-F238E27FC236}">
                      <a16:creationId xmlns:a16="http://schemas.microsoft.com/office/drawing/2014/main" id="{35FDD2D0-B5D8-48C9-9629-A1ADBA1F52FE}"/>
                    </a:ext>
                  </a:extLst>
                </p:cNvPr>
                <p:cNvPicPr/>
                <p:nvPr/>
              </p:nvPicPr>
              <p:blipFill>
                <a:blip r:embed="rId79"/>
                <a:stretch>
                  <a:fillRect/>
                </a:stretch>
              </p:blipFill>
              <p:spPr>
                <a:xfrm>
                  <a:off x="7363080" y="1438200"/>
                  <a:ext cx="12024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1" name="Ink 60">
                  <a:extLst>
                    <a:ext uri="{FF2B5EF4-FFF2-40B4-BE49-F238E27FC236}">
                      <a16:creationId xmlns:a16="http://schemas.microsoft.com/office/drawing/2014/main" id="{87DB1875-2993-4CD0-822D-6A13E2DAE804}"/>
                    </a:ext>
                  </a:extLst>
                </p14:cNvPr>
                <p14:cNvContentPartPr/>
                <p14:nvPr/>
              </p14:nvContentPartPr>
              <p14:xfrm>
                <a:off x="7536600" y="1552680"/>
                <a:ext cx="32040" cy="233640"/>
              </p14:xfrm>
            </p:contentPart>
          </mc:Choice>
          <mc:Fallback xmlns="">
            <p:pic>
              <p:nvPicPr>
                <p:cNvPr id="61" name="Ink 60">
                  <a:extLst>
                    <a:ext uri="{FF2B5EF4-FFF2-40B4-BE49-F238E27FC236}">
                      <a16:creationId xmlns:a16="http://schemas.microsoft.com/office/drawing/2014/main" id="{87DB1875-2993-4CD0-822D-6A13E2DAE804}"/>
                    </a:ext>
                  </a:extLst>
                </p:cNvPr>
                <p:cNvPicPr/>
                <p:nvPr/>
              </p:nvPicPr>
              <p:blipFill>
                <a:blip r:embed="rId81"/>
                <a:stretch>
                  <a:fillRect/>
                </a:stretch>
              </p:blipFill>
              <p:spPr>
                <a:xfrm>
                  <a:off x="7527600" y="1543680"/>
                  <a:ext cx="496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2" name="Ink 61">
                  <a:extLst>
                    <a:ext uri="{FF2B5EF4-FFF2-40B4-BE49-F238E27FC236}">
                      <a16:creationId xmlns:a16="http://schemas.microsoft.com/office/drawing/2014/main" id="{198FAEF0-0ECA-4CDB-92F7-DC0D95DA6DC1}"/>
                    </a:ext>
                  </a:extLst>
                </p14:cNvPr>
                <p14:cNvContentPartPr/>
                <p14:nvPr/>
              </p14:nvContentPartPr>
              <p14:xfrm>
                <a:off x="7416360" y="3152160"/>
                <a:ext cx="98640" cy="127440"/>
              </p14:xfrm>
            </p:contentPart>
          </mc:Choice>
          <mc:Fallback xmlns="">
            <p:pic>
              <p:nvPicPr>
                <p:cNvPr id="62" name="Ink 61">
                  <a:extLst>
                    <a:ext uri="{FF2B5EF4-FFF2-40B4-BE49-F238E27FC236}">
                      <a16:creationId xmlns:a16="http://schemas.microsoft.com/office/drawing/2014/main" id="{198FAEF0-0ECA-4CDB-92F7-DC0D95DA6DC1}"/>
                    </a:ext>
                  </a:extLst>
                </p:cNvPr>
                <p:cNvPicPr/>
                <p:nvPr/>
              </p:nvPicPr>
              <p:blipFill>
                <a:blip r:embed="rId83"/>
                <a:stretch>
                  <a:fillRect/>
                </a:stretch>
              </p:blipFill>
              <p:spPr>
                <a:xfrm>
                  <a:off x="7407720" y="3143520"/>
                  <a:ext cx="11628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3" name="Ink 62">
                  <a:extLst>
                    <a:ext uri="{FF2B5EF4-FFF2-40B4-BE49-F238E27FC236}">
                      <a16:creationId xmlns:a16="http://schemas.microsoft.com/office/drawing/2014/main" id="{EBD5A593-A3BA-4576-A9C7-9804D9DEC291}"/>
                    </a:ext>
                  </a:extLst>
                </p14:cNvPr>
                <p14:cNvContentPartPr/>
                <p14:nvPr/>
              </p14:nvContentPartPr>
              <p14:xfrm>
                <a:off x="7504920" y="3228840"/>
                <a:ext cx="138240" cy="132120"/>
              </p14:xfrm>
            </p:contentPart>
          </mc:Choice>
          <mc:Fallback xmlns="">
            <p:pic>
              <p:nvPicPr>
                <p:cNvPr id="63" name="Ink 62">
                  <a:extLst>
                    <a:ext uri="{FF2B5EF4-FFF2-40B4-BE49-F238E27FC236}">
                      <a16:creationId xmlns:a16="http://schemas.microsoft.com/office/drawing/2014/main" id="{EBD5A593-A3BA-4576-A9C7-9804D9DEC291}"/>
                    </a:ext>
                  </a:extLst>
                </p:cNvPr>
                <p:cNvPicPr/>
                <p:nvPr/>
              </p:nvPicPr>
              <p:blipFill>
                <a:blip r:embed="rId85"/>
                <a:stretch>
                  <a:fillRect/>
                </a:stretch>
              </p:blipFill>
              <p:spPr>
                <a:xfrm>
                  <a:off x="7495920" y="3219840"/>
                  <a:ext cx="1558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4" name="Ink 63">
                  <a:extLst>
                    <a:ext uri="{FF2B5EF4-FFF2-40B4-BE49-F238E27FC236}">
                      <a16:creationId xmlns:a16="http://schemas.microsoft.com/office/drawing/2014/main" id="{B65879A1-E965-4E9D-8C6C-5C03475D737E}"/>
                    </a:ext>
                  </a:extLst>
                </p14:cNvPr>
                <p14:cNvContentPartPr/>
                <p14:nvPr/>
              </p14:nvContentPartPr>
              <p14:xfrm>
                <a:off x="7530840" y="3953880"/>
                <a:ext cx="19800" cy="149760"/>
              </p14:xfrm>
            </p:contentPart>
          </mc:Choice>
          <mc:Fallback xmlns="">
            <p:pic>
              <p:nvPicPr>
                <p:cNvPr id="64" name="Ink 63">
                  <a:extLst>
                    <a:ext uri="{FF2B5EF4-FFF2-40B4-BE49-F238E27FC236}">
                      <a16:creationId xmlns:a16="http://schemas.microsoft.com/office/drawing/2014/main" id="{B65879A1-E965-4E9D-8C6C-5C03475D737E}"/>
                    </a:ext>
                  </a:extLst>
                </p:cNvPr>
                <p:cNvPicPr/>
                <p:nvPr/>
              </p:nvPicPr>
              <p:blipFill>
                <a:blip r:embed="rId87"/>
                <a:stretch>
                  <a:fillRect/>
                </a:stretch>
              </p:blipFill>
              <p:spPr>
                <a:xfrm>
                  <a:off x="7521840" y="3944880"/>
                  <a:ext cx="374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5" name="Ink 64">
                  <a:extLst>
                    <a:ext uri="{FF2B5EF4-FFF2-40B4-BE49-F238E27FC236}">
                      <a16:creationId xmlns:a16="http://schemas.microsoft.com/office/drawing/2014/main" id="{3BCEADCA-7D92-4E66-AC77-EA3D43DD7497}"/>
                    </a:ext>
                  </a:extLst>
                </p14:cNvPr>
                <p14:cNvContentPartPr/>
                <p14:nvPr/>
              </p14:nvContentPartPr>
              <p14:xfrm>
                <a:off x="7475760" y="3867480"/>
                <a:ext cx="138600" cy="217440"/>
              </p14:xfrm>
            </p:contentPart>
          </mc:Choice>
          <mc:Fallback xmlns="">
            <p:pic>
              <p:nvPicPr>
                <p:cNvPr id="65" name="Ink 64">
                  <a:extLst>
                    <a:ext uri="{FF2B5EF4-FFF2-40B4-BE49-F238E27FC236}">
                      <a16:creationId xmlns:a16="http://schemas.microsoft.com/office/drawing/2014/main" id="{3BCEADCA-7D92-4E66-AC77-EA3D43DD7497}"/>
                    </a:ext>
                  </a:extLst>
                </p:cNvPr>
                <p:cNvPicPr/>
                <p:nvPr/>
              </p:nvPicPr>
              <p:blipFill>
                <a:blip r:embed="rId89"/>
                <a:stretch>
                  <a:fillRect/>
                </a:stretch>
              </p:blipFill>
              <p:spPr>
                <a:xfrm>
                  <a:off x="7467120" y="3858480"/>
                  <a:ext cx="1562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6" name="Ink 65">
                  <a:extLst>
                    <a:ext uri="{FF2B5EF4-FFF2-40B4-BE49-F238E27FC236}">
                      <a16:creationId xmlns:a16="http://schemas.microsoft.com/office/drawing/2014/main" id="{D904B607-AE08-49B3-91E6-8BD99C49CCFC}"/>
                    </a:ext>
                  </a:extLst>
                </p14:cNvPr>
                <p14:cNvContentPartPr/>
                <p14:nvPr/>
              </p14:nvContentPartPr>
              <p14:xfrm>
                <a:off x="7298280" y="4296960"/>
                <a:ext cx="144000" cy="264960"/>
              </p14:xfrm>
            </p:contentPart>
          </mc:Choice>
          <mc:Fallback xmlns="">
            <p:pic>
              <p:nvPicPr>
                <p:cNvPr id="66" name="Ink 65">
                  <a:extLst>
                    <a:ext uri="{FF2B5EF4-FFF2-40B4-BE49-F238E27FC236}">
                      <a16:creationId xmlns:a16="http://schemas.microsoft.com/office/drawing/2014/main" id="{D904B607-AE08-49B3-91E6-8BD99C49CCFC}"/>
                    </a:ext>
                  </a:extLst>
                </p:cNvPr>
                <p:cNvPicPr/>
                <p:nvPr/>
              </p:nvPicPr>
              <p:blipFill>
                <a:blip r:embed="rId91"/>
                <a:stretch>
                  <a:fillRect/>
                </a:stretch>
              </p:blipFill>
              <p:spPr>
                <a:xfrm>
                  <a:off x="7289640" y="4288320"/>
                  <a:ext cx="16164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7" name="Ink 66">
                  <a:extLst>
                    <a:ext uri="{FF2B5EF4-FFF2-40B4-BE49-F238E27FC236}">
                      <a16:creationId xmlns:a16="http://schemas.microsoft.com/office/drawing/2014/main" id="{AAE7BBA1-354E-4277-822A-12032398406A}"/>
                    </a:ext>
                  </a:extLst>
                </p14:cNvPr>
                <p14:cNvContentPartPr/>
                <p14:nvPr/>
              </p14:nvContentPartPr>
              <p14:xfrm>
                <a:off x="7515360" y="4306680"/>
                <a:ext cx="213840" cy="229320"/>
              </p14:xfrm>
            </p:contentPart>
          </mc:Choice>
          <mc:Fallback xmlns="">
            <p:pic>
              <p:nvPicPr>
                <p:cNvPr id="67" name="Ink 66">
                  <a:extLst>
                    <a:ext uri="{FF2B5EF4-FFF2-40B4-BE49-F238E27FC236}">
                      <a16:creationId xmlns:a16="http://schemas.microsoft.com/office/drawing/2014/main" id="{AAE7BBA1-354E-4277-822A-12032398406A}"/>
                    </a:ext>
                  </a:extLst>
                </p:cNvPr>
                <p:cNvPicPr/>
                <p:nvPr/>
              </p:nvPicPr>
              <p:blipFill>
                <a:blip r:embed="rId93"/>
                <a:stretch>
                  <a:fillRect/>
                </a:stretch>
              </p:blipFill>
              <p:spPr>
                <a:xfrm>
                  <a:off x="7506720" y="4297680"/>
                  <a:ext cx="23148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8" name="Ink 67">
                  <a:extLst>
                    <a:ext uri="{FF2B5EF4-FFF2-40B4-BE49-F238E27FC236}">
                      <a16:creationId xmlns:a16="http://schemas.microsoft.com/office/drawing/2014/main" id="{6088DC32-8405-4B14-B5B3-ADFEDEB8FA45}"/>
                    </a:ext>
                  </a:extLst>
                </p14:cNvPr>
                <p14:cNvContentPartPr/>
                <p14:nvPr/>
              </p14:nvContentPartPr>
              <p14:xfrm>
                <a:off x="7713000" y="4446000"/>
                <a:ext cx="110160" cy="62280"/>
              </p14:xfrm>
            </p:contentPart>
          </mc:Choice>
          <mc:Fallback xmlns="">
            <p:pic>
              <p:nvPicPr>
                <p:cNvPr id="68" name="Ink 67">
                  <a:extLst>
                    <a:ext uri="{FF2B5EF4-FFF2-40B4-BE49-F238E27FC236}">
                      <a16:creationId xmlns:a16="http://schemas.microsoft.com/office/drawing/2014/main" id="{6088DC32-8405-4B14-B5B3-ADFEDEB8FA45}"/>
                    </a:ext>
                  </a:extLst>
                </p:cNvPr>
                <p:cNvPicPr/>
                <p:nvPr/>
              </p:nvPicPr>
              <p:blipFill>
                <a:blip r:embed="rId95"/>
                <a:stretch>
                  <a:fillRect/>
                </a:stretch>
              </p:blipFill>
              <p:spPr>
                <a:xfrm>
                  <a:off x="7704000" y="4437000"/>
                  <a:ext cx="12780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9" name="Ink 68">
                  <a:extLst>
                    <a:ext uri="{FF2B5EF4-FFF2-40B4-BE49-F238E27FC236}">
                      <a16:creationId xmlns:a16="http://schemas.microsoft.com/office/drawing/2014/main" id="{EBEC9FED-70F9-426B-A80F-3719649E8C72}"/>
                    </a:ext>
                  </a:extLst>
                </p14:cNvPr>
                <p14:cNvContentPartPr/>
                <p14:nvPr/>
              </p14:nvContentPartPr>
              <p14:xfrm>
                <a:off x="7856280" y="4396320"/>
                <a:ext cx="344160" cy="276120"/>
              </p14:xfrm>
            </p:contentPart>
          </mc:Choice>
          <mc:Fallback xmlns="">
            <p:pic>
              <p:nvPicPr>
                <p:cNvPr id="69" name="Ink 68">
                  <a:extLst>
                    <a:ext uri="{FF2B5EF4-FFF2-40B4-BE49-F238E27FC236}">
                      <a16:creationId xmlns:a16="http://schemas.microsoft.com/office/drawing/2014/main" id="{EBEC9FED-70F9-426B-A80F-3719649E8C72}"/>
                    </a:ext>
                  </a:extLst>
                </p:cNvPr>
                <p:cNvPicPr/>
                <p:nvPr/>
              </p:nvPicPr>
              <p:blipFill>
                <a:blip r:embed="rId97"/>
                <a:stretch>
                  <a:fillRect/>
                </a:stretch>
              </p:blipFill>
              <p:spPr>
                <a:xfrm>
                  <a:off x="7847640" y="4387680"/>
                  <a:ext cx="36180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1" name="Ink 70">
                  <a:extLst>
                    <a:ext uri="{FF2B5EF4-FFF2-40B4-BE49-F238E27FC236}">
                      <a16:creationId xmlns:a16="http://schemas.microsoft.com/office/drawing/2014/main" id="{7561216C-78FC-46AE-8B9C-C9F429F13B8D}"/>
                    </a:ext>
                  </a:extLst>
                </p14:cNvPr>
                <p14:cNvContentPartPr/>
                <p14:nvPr/>
              </p14:nvContentPartPr>
              <p14:xfrm>
                <a:off x="1348560" y="941760"/>
                <a:ext cx="2327760" cy="416520"/>
              </p14:xfrm>
            </p:contentPart>
          </mc:Choice>
          <mc:Fallback xmlns="">
            <p:pic>
              <p:nvPicPr>
                <p:cNvPr id="71" name="Ink 70">
                  <a:extLst>
                    <a:ext uri="{FF2B5EF4-FFF2-40B4-BE49-F238E27FC236}">
                      <a16:creationId xmlns:a16="http://schemas.microsoft.com/office/drawing/2014/main" id="{7561216C-78FC-46AE-8B9C-C9F429F13B8D}"/>
                    </a:ext>
                  </a:extLst>
                </p:cNvPr>
                <p:cNvPicPr/>
                <p:nvPr/>
              </p:nvPicPr>
              <p:blipFill>
                <a:blip r:embed="rId99"/>
                <a:stretch>
                  <a:fillRect/>
                </a:stretch>
              </p:blipFill>
              <p:spPr>
                <a:xfrm>
                  <a:off x="1339920" y="933120"/>
                  <a:ext cx="2345400"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2" name="Ink 71">
                  <a:extLst>
                    <a:ext uri="{FF2B5EF4-FFF2-40B4-BE49-F238E27FC236}">
                      <a16:creationId xmlns:a16="http://schemas.microsoft.com/office/drawing/2014/main" id="{9880D906-DA6D-41E8-B3CD-49CB72B8A275}"/>
                    </a:ext>
                  </a:extLst>
                </p14:cNvPr>
                <p14:cNvContentPartPr/>
                <p14:nvPr/>
              </p14:nvContentPartPr>
              <p14:xfrm>
                <a:off x="5006160" y="1078920"/>
                <a:ext cx="1566720" cy="292680"/>
              </p14:xfrm>
            </p:contentPart>
          </mc:Choice>
          <mc:Fallback xmlns="">
            <p:pic>
              <p:nvPicPr>
                <p:cNvPr id="72" name="Ink 71">
                  <a:extLst>
                    <a:ext uri="{FF2B5EF4-FFF2-40B4-BE49-F238E27FC236}">
                      <a16:creationId xmlns:a16="http://schemas.microsoft.com/office/drawing/2014/main" id="{9880D906-DA6D-41E8-B3CD-49CB72B8A275}"/>
                    </a:ext>
                  </a:extLst>
                </p:cNvPr>
                <p:cNvPicPr/>
                <p:nvPr/>
              </p:nvPicPr>
              <p:blipFill>
                <a:blip r:embed="rId101"/>
                <a:stretch>
                  <a:fillRect/>
                </a:stretch>
              </p:blipFill>
              <p:spPr>
                <a:xfrm>
                  <a:off x="4997160" y="1069920"/>
                  <a:ext cx="158436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53" name="Ink 52">
                  <a:extLst>
                    <a:ext uri="{FF2B5EF4-FFF2-40B4-BE49-F238E27FC236}">
                      <a16:creationId xmlns:a16="http://schemas.microsoft.com/office/drawing/2014/main" id="{54289463-7BDE-4E4A-A606-77E1E384FA73}"/>
                    </a:ext>
                  </a:extLst>
                </p14:cNvPr>
                <p14:cNvContentPartPr/>
                <p14:nvPr/>
              </p14:nvContentPartPr>
              <p14:xfrm>
                <a:off x="7334280" y="804960"/>
                <a:ext cx="258120" cy="239760"/>
              </p14:xfrm>
            </p:contentPart>
          </mc:Choice>
          <mc:Fallback xmlns="">
            <p:pic>
              <p:nvPicPr>
                <p:cNvPr id="53" name="Ink 52">
                  <a:extLst>
                    <a:ext uri="{FF2B5EF4-FFF2-40B4-BE49-F238E27FC236}">
                      <a16:creationId xmlns:a16="http://schemas.microsoft.com/office/drawing/2014/main" id="{54289463-7BDE-4E4A-A606-77E1E384FA73}"/>
                    </a:ext>
                  </a:extLst>
                </p:cNvPr>
                <p:cNvPicPr/>
                <p:nvPr/>
              </p:nvPicPr>
              <p:blipFill>
                <a:blip r:embed="rId103"/>
                <a:stretch>
                  <a:fillRect/>
                </a:stretch>
              </p:blipFill>
              <p:spPr>
                <a:xfrm>
                  <a:off x="7325640" y="796320"/>
                  <a:ext cx="27576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54" name="Ink 53">
                  <a:extLst>
                    <a:ext uri="{FF2B5EF4-FFF2-40B4-BE49-F238E27FC236}">
                      <a16:creationId xmlns:a16="http://schemas.microsoft.com/office/drawing/2014/main" id="{53FDC7A1-2933-4F98-8DA1-29F83BBAD8B6}"/>
                    </a:ext>
                  </a:extLst>
                </p14:cNvPr>
                <p14:cNvContentPartPr/>
                <p14:nvPr/>
              </p14:nvContentPartPr>
              <p14:xfrm>
                <a:off x="7058880" y="176040"/>
                <a:ext cx="149760" cy="295560"/>
              </p14:xfrm>
            </p:contentPart>
          </mc:Choice>
          <mc:Fallback xmlns="">
            <p:pic>
              <p:nvPicPr>
                <p:cNvPr id="54" name="Ink 53">
                  <a:extLst>
                    <a:ext uri="{FF2B5EF4-FFF2-40B4-BE49-F238E27FC236}">
                      <a16:creationId xmlns:a16="http://schemas.microsoft.com/office/drawing/2014/main" id="{53FDC7A1-2933-4F98-8DA1-29F83BBAD8B6}"/>
                    </a:ext>
                  </a:extLst>
                </p:cNvPr>
                <p:cNvPicPr/>
                <p:nvPr/>
              </p:nvPicPr>
              <p:blipFill>
                <a:blip r:embed="rId105"/>
                <a:stretch>
                  <a:fillRect/>
                </a:stretch>
              </p:blipFill>
              <p:spPr>
                <a:xfrm>
                  <a:off x="7050240" y="167400"/>
                  <a:ext cx="16740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55" name="Ink 54">
                  <a:extLst>
                    <a:ext uri="{FF2B5EF4-FFF2-40B4-BE49-F238E27FC236}">
                      <a16:creationId xmlns:a16="http://schemas.microsoft.com/office/drawing/2014/main" id="{2CD6E39C-88A6-4678-84B3-2C8DBD89F1D8}"/>
                    </a:ext>
                  </a:extLst>
                </p14:cNvPr>
                <p14:cNvContentPartPr/>
                <p14:nvPr/>
              </p14:nvContentPartPr>
              <p14:xfrm>
                <a:off x="7268040" y="153360"/>
                <a:ext cx="223560" cy="283680"/>
              </p14:xfrm>
            </p:contentPart>
          </mc:Choice>
          <mc:Fallback xmlns="">
            <p:pic>
              <p:nvPicPr>
                <p:cNvPr id="55" name="Ink 54">
                  <a:extLst>
                    <a:ext uri="{FF2B5EF4-FFF2-40B4-BE49-F238E27FC236}">
                      <a16:creationId xmlns:a16="http://schemas.microsoft.com/office/drawing/2014/main" id="{2CD6E39C-88A6-4678-84B3-2C8DBD89F1D8}"/>
                    </a:ext>
                  </a:extLst>
                </p:cNvPr>
                <p:cNvPicPr/>
                <p:nvPr/>
              </p:nvPicPr>
              <p:blipFill>
                <a:blip r:embed="rId107"/>
                <a:stretch>
                  <a:fillRect/>
                </a:stretch>
              </p:blipFill>
              <p:spPr>
                <a:xfrm>
                  <a:off x="7259040" y="144360"/>
                  <a:ext cx="24120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56" name="Ink 55">
                  <a:extLst>
                    <a:ext uri="{FF2B5EF4-FFF2-40B4-BE49-F238E27FC236}">
                      <a16:creationId xmlns:a16="http://schemas.microsoft.com/office/drawing/2014/main" id="{97121348-0B40-4D6B-B26D-47C8C50455A3}"/>
                    </a:ext>
                  </a:extLst>
                </p14:cNvPr>
                <p14:cNvContentPartPr/>
                <p14:nvPr/>
              </p14:nvContentPartPr>
              <p14:xfrm>
                <a:off x="7509240" y="322920"/>
                <a:ext cx="61920" cy="32760"/>
              </p14:xfrm>
            </p:contentPart>
          </mc:Choice>
          <mc:Fallback xmlns="">
            <p:pic>
              <p:nvPicPr>
                <p:cNvPr id="56" name="Ink 55">
                  <a:extLst>
                    <a:ext uri="{FF2B5EF4-FFF2-40B4-BE49-F238E27FC236}">
                      <a16:creationId xmlns:a16="http://schemas.microsoft.com/office/drawing/2014/main" id="{97121348-0B40-4D6B-B26D-47C8C50455A3}"/>
                    </a:ext>
                  </a:extLst>
                </p:cNvPr>
                <p:cNvPicPr/>
                <p:nvPr/>
              </p:nvPicPr>
              <p:blipFill>
                <a:blip r:embed="rId109"/>
                <a:stretch>
                  <a:fillRect/>
                </a:stretch>
              </p:blipFill>
              <p:spPr>
                <a:xfrm>
                  <a:off x="7500240" y="314280"/>
                  <a:ext cx="795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57" name="Ink 56">
                  <a:extLst>
                    <a:ext uri="{FF2B5EF4-FFF2-40B4-BE49-F238E27FC236}">
                      <a16:creationId xmlns:a16="http://schemas.microsoft.com/office/drawing/2014/main" id="{F47A2184-03A7-4F04-891A-6F0D4A461EFE}"/>
                    </a:ext>
                  </a:extLst>
                </p14:cNvPr>
                <p14:cNvContentPartPr/>
                <p14:nvPr/>
              </p14:nvContentPartPr>
              <p14:xfrm>
                <a:off x="7689960" y="266400"/>
                <a:ext cx="114840" cy="171000"/>
              </p14:xfrm>
            </p:contentPart>
          </mc:Choice>
          <mc:Fallback xmlns="">
            <p:pic>
              <p:nvPicPr>
                <p:cNvPr id="57" name="Ink 56">
                  <a:extLst>
                    <a:ext uri="{FF2B5EF4-FFF2-40B4-BE49-F238E27FC236}">
                      <a16:creationId xmlns:a16="http://schemas.microsoft.com/office/drawing/2014/main" id="{F47A2184-03A7-4F04-891A-6F0D4A461EFE}"/>
                    </a:ext>
                  </a:extLst>
                </p:cNvPr>
                <p:cNvPicPr/>
                <p:nvPr/>
              </p:nvPicPr>
              <p:blipFill>
                <a:blip r:embed="rId111"/>
                <a:stretch>
                  <a:fillRect/>
                </a:stretch>
              </p:blipFill>
              <p:spPr>
                <a:xfrm>
                  <a:off x="7680960" y="257760"/>
                  <a:ext cx="1324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58" name="Ink 57">
                  <a:extLst>
                    <a:ext uri="{FF2B5EF4-FFF2-40B4-BE49-F238E27FC236}">
                      <a16:creationId xmlns:a16="http://schemas.microsoft.com/office/drawing/2014/main" id="{8BFFA786-CC2B-469A-8827-605872CD1BAC}"/>
                    </a:ext>
                  </a:extLst>
                </p14:cNvPr>
                <p14:cNvContentPartPr/>
                <p14:nvPr/>
              </p14:nvContentPartPr>
              <p14:xfrm>
                <a:off x="7870680" y="402480"/>
                <a:ext cx="48960" cy="240840"/>
              </p14:xfrm>
            </p:contentPart>
          </mc:Choice>
          <mc:Fallback xmlns="">
            <p:pic>
              <p:nvPicPr>
                <p:cNvPr id="58" name="Ink 57">
                  <a:extLst>
                    <a:ext uri="{FF2B5EF4-FFF2-40B4-BE49-F238E27FC236}">
                      <a16:creationId xmlns:a16="http://schemas.microsoft.com/office/drawing/2014/main" id="{8BFFA786-CC2B-469A-8827-605872CD1BAC}"/>
                    </a:ext>
                  </a:extLst>
                </p:cNvPr>
                <p:cNvPicPr/>
                <p:nvPr/>
              </p:nvPicPr>
              <p:blipFill>
                <a:blip r:embed="rId113"/>
                <a:stretch>
                  <a:fillRect/>
                </a:stretch>
              </p:blipFill>
              <p:spPr>
                <a:xfrm>
                  <a:off x="7861680" y="393480"/>
                  <a:ext cx="666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4" name="Ink 73">
                  <a:extLst>
                    <a:ext uri="{FF2B5EF4-FFF2-40B4-BE49-F238E27FC236}">
                      <a16:creationId xmlns:a16="http://schemas.microsoft.com/office/drawing/2014/main" id="{12217A01-9F19-45A5-B691-6E8AC39F25B8}"/>
                    </a:ext>
                  </a:extLst>
                </p14:cNvPr>
                <p14:cNvContentPartPr/>
                <p14:nvPr/>
              </p14:nvContentPartPr>
              <p14:xfrm>
                <a:off x="8101800" y="240120"/>
                <a:ext cx="500400" cy="237600"/>
              </p14:xfrm>
            </p:contentPart>
          </mc:Choice>
          <mc:Fallback xmlns="">
            <p:pic>
              <p:nvPicPr>
                <p:cNvPr id="74" name="Ink 73">
                  <a:extLst>
                    <a:ext uri="{FF2B5EF4-FFF2-40B4-BE49-F238E27FC236}">
                      <a16:creationId xmlns:a16="http://schemas.microsoft.com/office/drawing/2014/main" id="{12217A01-9F19-45A5-B691-6E8AC39F25B8}"/>
                    </a:ext>
                  </a:extLst>
                </p:cNvPr>
                <p:cNvPicPr/>
                <p:nvPr/>
              </p:nvPicPr>
              <p:blipFill>
                <a:blip r:embed="rId115"/>
                <a:stretch>
                  <a:fillRect/>
                </a:stretch>
              </p:blipFill>
              <p:spPr>
                <a:xfrm>
                  <a:off x="8092800" y="231120"/>
                  <a:ext cx="5180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6" name="Ink 75">
                  <a:extLst>
                    <a:ext uri="{FF2B5EF4-FFF2-40B4-BE49-F238E27FC236}">
                      <a16:creationId xmlns:a16="http://schemas.microsoft.com/office/drawing/2014/main" id="{21D65444-D43C-462A-AB12-207887B329DF}"/>
                    </a:ext>
                  </a:extLst>
                </p14:cNvPr>
                <p14:cNvContentPartPr/>
                <p14:nvPr/>
              </p14:nvContentPartPr>
              <p14:xfrm>
                <a:off x="8149680" y="4111560"/>
                <a:ext cx="344520" cy="110520"/>
              </p14:xfrm>
            </p:contentPart>
          </mc:Choice>
          <mc:Fallback xmlns="">
            <p:pic>
              <p:nvPicPr>
                <p:cNvPr id="76" name="Ink 75">
                  <a:extLst>
                    <a:ext uri="{FF2B5EF4-FFF2-40B4-BE49-F238E27FC236}">
                      <a16:creationId xmlns:a16="http://schemas.microsoft.com/office/drawing/2014/main" id="{21D65444-D43C-462A-AB12-207887B329DF}"/>
                    </a:ext>
                  </a:extLst>
                </p:cNvPr>
                <p:cNvPicPr/>
                <p:nvPr/>
              </p:nvPicPr>
              <p:blipFill>
                <a:blip r:embed="rId117"/>
                <a:stretch>
                  <a:fillRect/>
                </a:stretch>
              </p:blipFill>
              <p:spPr>
                <a:xfrm>
                  <a:off x="8140680" y="4102920"/>
                  <a:ext cx="362160" cy="128160"/>
                </a:xfrm>
                <a:prstGeom prst="rect">
                  <a:avLst/>
                </a:prstGeom>
              </p:spPr>
            </p:pic>
          </mc:Fallback>
        </mc:AlternateContent>
      </p:grpSp>
    </p:spTree>
    <p:extLst>
      <p:ext uri="{BB962C8B-B14F-4D97-AF65-F5344CB8AC3E}">
        <p14:creationId xmlns:p14="http://schemas.microsoft.com/office/powerpoint/2010/main" val="2294547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52954"/>
            <a:ext cx="12192000" cy="5205047"/>
          </a:xfrm>
        </p:spPr>
        <p:txBody>
          <a:bodyPr/>
          <a:lstStyle/>
          <a:p>
            <a:pPr algn="just">
              <a:buFont typeface="Wingdings" pitchFamily="2" charset="2"/>
              <a:buChar char="Ø"/>
            </a:pPr>
            <a:r>
              <a:rPr lang="en-IN" sz="2400" dirty="0">
                <a:solidFill>
                  <a:srgbClr val="002060"/>
                </a:solidFill>
                <a:latin typeface="Cambria" pitchFamily="18" charset="0"/>
              </a:rPr>
              <a:t>Calculate the total error for each output neuron using the squared error function and sum them to get the total error:</a:t>
            </a:r>
          </a:p>
          <a:p>
            <a:pPr algn="just">
              <a:buNone/>
            </a:pPr>
            <a:endParaRPr lang="en-IN" dirty="0">
              <a:solidFill>
                <a:srgbClr val="002060"/>
              </a:solidFill>
              <a:latin typeface="Cambria" pitchFamily="18" charset="0"/>
            </a:endParaRPr>
          </a:p>
          <a:p>
            <a:pPr algn="just">
              <a:buFont typeface="Wingdings" pitchFamily="2" charset="2"/>
              <a:buChar char="Ø"/>
            </a:pPr>
            <a:r>
              <a:rPr lang="en-IN" sz="2400" dirty="0">
                <a:solidFill>
                  <a:srgbClr val="002060"/>
                </a:solidFill>
                <a:latin typeface="Cambria" pitchFamily="18" charset="0"/>
              </a:rPr>
              <a:t>Note: </a:t>
            </a:r>
            <a:r>
              <a:rPr lang="en-US" sz="2400" dirty="0">
                <a:solidFill>
                  <a:srgbClr val="002060"/>
                </a:solidFill>
                <a:latin typeface="Cambria" pitchFamily="18" charset="0"/>
              </a:rPr>
              <a:t>The ½ is included so that exponent is cancelled when we differentiate later on. The result is eventually multiplied by a learning rate anyway so it doesn’t matter that we introduce a constant here</a:t>
            </a:r>
            <a:endParaRPr lang="en-IN" sz="2400" dirty="0">
              <a:solidFill>
                <a:srgbClr val="002060"/>
              </a:solidFill>
              <a:latin typeface="Cambria" pitchFamily="18" charset="0"/>
            </a:endParaRPr>
          </a:p>
        </p:txBody>
      </p:sp>
      <p:sp>
        <p:nvSpPr>
          <p:cNvPr id="2" name="Title 1"/>
          <p:cNvSpPr>
            <a:spLocks noGrp="1"/>
          </p:cNvSpPr>
          <p:nvPr>
            <p:ph type="title" idx="4294967295"/>
          </p:nvPr>
        </p:nvSpPr>
        <p:spPr>
          <a:xfrm>
            <a:off x="0" y="952501"/>
            <a:ext cx="12192000" cy="666751"/>
          </a:xfrm>
          <a:prstGeom prst="rect">
            <a:avLst/>
          </a:prstGeom>
        </p:spPr>
        <p:txBody>
          <a:bodyPr vert="horz" lIns="91440" tIns="45720" rIns="91440" bIns="45720" rtlCol="0" anchor="ctr">
            <a:noAutofit/>
          </a:bodyPr>
          <a:lstStyle/>
          <a:p>
            <a:r>
              <a:rPr lang="en-IN" sz="4267" b="1" dirty="0">
                <a:solidFill>
                  <a:srgbClr val="002060"/>
                </a:solidFill>
                <a:latin typeface="Cambria" pitchFamily="18" charset="0"/>
                <a:cs typeface="Times New Roman" pitchFamily="18" charset="0"/>
              </a:rPr>
              <a:t>Calculating the total Error</a:t>
            </a:r>
          </a:p>
        </p:txBody>
      </p:sp>
      <p:pic>
        <p:nvPicPr>
          <p:cNvPr id="4" name="Picture 3"/>
          <p:cNvPicPr>
            <a:picLocks noChangeAspect="1"/>
          </p:cNvPicPr>
          <p:nvPr/>
        </p:nvPicPr>
        <p:blipFill>
          <a:blip r:embed="rId2"/>
          <a:stretch>
            <a:fillRect/>
          </a:stretch>
        </p:blipFill>
        <p:spPr>
          <a:xfrm>
            <a:off x="2476475" y="2571744"/>
            <a:ext cx="5055168" cy="720533"/>
          </a:xfrm>
          <a:prstGeom prst="rect">
            <a:avLst/>
          </a:prstGeom>
        </p:spPr>
      </p:pic>
      <p:pic>
        <p:nvPicPr>
          <p:cNvPr id="6" name="Picture 5"/>
          <p:cNvPicPr>
            <a:picLocks noChangeAspect="1"/>
          </p:cNvPicPr>
          <p:nvPr/>
        </p:nvPicPr>
        <p:blipFill>
          <a:blip r:embed="rId3"/>
          <a:stretch>
            <a:fillRect/>
          </a:stretch>
        </p:blipFill>
        <p:spPr>
          <a:xfrm>
            <a:off x="1904971" y="4381507"/>
            <a:ext cx="9415463" cy="667320"/>
          </a:xfrm>
          <a:prstGeom prst="rect">
            <a:avLst/>
          </a:prstGeom>
        </p:spPr>
      </p:pic>
      <p:pic>
        <p:nvPicPr>
          <p:cNvPr id="7" name="Picture 6"/>
          <p:cNvPicPr>
            <a:picLocks noChangeAspect="1"/>
          </p:cNvPicPr>
          <p:nvPr/>
        </p:nvPicPr>
        <p:blipFill>
          <a:blip r:embed="rId4"/>
          <a:stretch>
            <a:fillRect/>
          </a:stretch>
        </p:blipFill>
        <p:spPr>
          <a:xfrm>
            <a:off x="1904972" y="5048262"/>
            <a:ext cx="3011025" cy="527223"/>
          </a:xfrm>
          <a:prstGeom prst="rect">
            <a:avLst/>
          </a:prstGeom>
        </p:spPr>
      </p:pic>
      <mc:AlternateContent xmlns:mc="http://schemas.openxmlformats.org/markup-compatibility/2006">
        <mc:Choice xmlns:p14="http://schemas.microsoft.com/office/powerpoint/2010/main" Requires="p14">
          <p:contentPart p14:bwMode="auto" r:id="rId5">
            <p14:nvContentPartPr>
              <p14:cNvPr id="5" name="Ink 4">
                <a:extLst>
                  <a:ext uri="{FF2B5EF4-FFF2-40B4-BE49-F238E27FC236}">
                    <a16:creationId xmlns:a16="http://schemas.microsoft.com/office/drawing/2014/main" id="{322A3352-C354-4259-A1E0-6105BAB3ECFE}"/>
                  </a:ext>
                </a:extLst>
              </p14:cNvPr>
              <p14:cNvContentPartPr/>
              <p14:nvPr/>
            </p14:nvContentPartPr>
            <p14:xfrm>
              <a:off x="1636320" y="4238880"/>
              <a:ext cx="520320" cy="362400"/>
            </p14:xfrm>
          </p:contentPart>
        </mc:Choice>
        <mc:Fallback>
          <p:pic>
            <p:nvPicPr>
              <p:cNvPr id="5" name="Ink 4">
                <a:extLst>
                  <a:ext uri="{FF2B5EF4-FFF2-40B4-BE49-F238E27FC236}">
                    <a16:creationId xmlns:a16="http://schemas.microsoft.com/office/drawing/2014/main" id="{322A3352-C354-4259-A1E0-6105BAB3ECFE}"/>
                  </a:ext>
                </a:extLst>
              </p:cNvPr>
              <p:cNvPicPr/>
              <p:nvPr/>
            </p:nvPicPr>
            <p:blipFill>
              <a:blip r:embed="rId6"/>
              <a:stretch>
                <a:fillRect/>
              </a:stretch>
            </p:blipFill>
            <p:spPr>
              <a:xfrm>
                <a:off x="1627318" y="4229865"/>
                <a:ext cx="537964" cy="380069"/>
              </a:xfrm>
              <a:prstGeom prst="rect">
                <a:avLst/>
              </a:prstGeom>
            </p:spPr>
          </p:pic>
        </mc:Fallback>
      </mc:AlternateContent>
      <p:grpSp>
        <p:nvGrpSpPr>
          <p:cNvPr id="12" name="Group 11">
            <a:extLst>
              <a:ext uri="{FF2B5EF4-FFF2-40B4-BE49-F238E27FC236}">
                <a16:creationId xmlns:a16="http://schemas.microsoft.com/office/drawing/2014/main" id="{B61D599D-E55C-4807-9DDA-3A887354CB16}"/>
              </a:ext>
            </a:extLst>
          </p:cNvPr>
          <p:cNvGrpSpPr/>
          <p:nvPr/>
        </p:nvGrpSpPr>
        <p:grpSpPr>
          <a:xfrm>
            <a:off x="388320" y="4287360"/>
            <a:ext cx="998880" cy="990720"/>
            <a:chOff x="291240" y="3215520"/>
            <a:chExt cx="749160" cy="743040"/>
          </a:xfrm>
        </p:grpSpPr>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18994E52-B90A-447B-9D54-26875D19CB8D}"/>
                    </a:ext>
                  </a:extLst>
                </p14:cNvPr>
                <p14:cNvContentPartPr/>
                <p14:nvPr/>
              </p14:nvContentPartPr>
              <p14:xfrm>
                <a:off x="291240" y="3310200"/>
                <a:ext cx="178200" cy="266040"/>
              </p14:xfrm>
            </p:contentPart>
          </mc:Choice>
          <mc:Fallback xmlns="">
            <p:pic>
              <p:nvPicPr>
                <p:cNvPr id="8" name="Ink 7">
                  <a:extLst>
                    <a:ext uri="{FF2B5EF4-FFF2-40B4-BE49-F238E27FC236}">
                      <a16:creationId xmlns:a16="http://schemas.microsoft.com/office/drawing/2014/main" id="{18994E52-B90A-447B-9D54-26875D19CB8D}"/>
                    </a:ext>
                  </a:extLst>
                </p:cNvPr>
                <p:cNvPicPr/>
                <p:nvPr/>
              </p:nvPicPr>
              <p:blipFill>
                <a:blip r:embed="rId8"/>
                <a:stretch>
                  <a:fillRect/>
                </a:stretch>
              </p:blipFill>
              <p:spPr>
                <a:xfrm>
                  <a:off x="282240" y="3301200"/>
                  <a:ext cx="19584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9417B967-2B6C-4FAE-A9E9-E5066D793B34}"/>
                    </a:ext>
                  </a:extLst>
                </p14:cNvPr>
                <p14:cNvContentPartPr/>
                <p14:nvPr/>
              </p14:nvContentPartPr>
              <p14:xfrm>
                <a:off x="432720" y="3215520"/>
                <a:ext cx="441000" cy="217440"/>
              </p14:xfrm>
            </p:contentPart>
          </mc:Choice>
          <mc:Fallback xmlns="">
            <p:pic>
              <p:nvPicPr>
                <p:cNvPr id="9" name="Ink 8">
                  <a:extLst>
                    <a:ext uri="{FF2B5EF4-FFF2-40B4-BE49-F238E27FC236}">
                      <a16:creationId xmlns:a16="http://schemas.microsoft.com/office/drawing/2014/main" id="{9417B967-2B6C-4FAE-A9E9-E5066D793B34}"/>
                    </a:ext>
                  </a:extLst>
                </p:cNvPr>
                <p:cNvPicPr/>
                <p:nvPr/>
              </p:nvPicPr>
              <p:blipFill>
                <a:blip r:embed="rId10"/>
                <a:stretch>
                  <a:fillRect/>
                </a:stretch>
              </p:blipFill>
              <p:spPr>
                <a:xfrm>
                  <a:off x="424080" y="3206880"/>
                  <a:ext cx="4586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AEA6EAD7-A0F9-42D7-B1E9-C3EA1C9C24A6}"/>
                    </a:ext>
                  </a:extLst>
                </p14:cNvPr>
                <p14:cNvContentPartPr/>
                <p14:nvPr/>
              </p14:nvContentPartPr>
              <p14:xfrm>
                <a:off x="941760" y="3225600"/>
                <a:ext cx="10440" cy="199800"/>
              </p14:xfrm>
            </p:contentPart>
          </mc:Choice>
          <mc:Fallback xmlns="">
            <p:pic>
              <p:nvPicPr>
                <p:cNvPr id="10" name="Ink 9">
                  <a:extLst>
                    <a:ext uri="{FF2B5EF4-FFF2-40B4-BE49-F238E27FC236}">
                      <a16:creationId xmlns:a16="http://schemas.microsoft.com/office/drawing/2014/main" id="{AEA6EAD7-A0F9-42D7-B1E9-C3EA1C9C24A6}"/>
                    </a:ext>
                  </a:extLst>
                </p:cNvPr>
                <p:cNvPicPr/>
                <p:nvPr/>
              </p:nvPicPr>
              <p:blipFill>
                <a:blip r:embed="rId12"/>
                <a:stretch>
                  <a:fillRect/>
                </a:stretch>
              </p:blipFill>
              <p:spPr>
                <a:xfrm>
                  <a:off x="932760" y="3216600"/>
                  <a:ext cx="280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28C6F4CA-85CA-46F4-8EF3-0161FF9E36A4}"/>
                    </a:ext>
                  </a:extLst>
                </p14:cNvPr>
                <p14:cNvContentPartPr/>
                <p14:nvPr/>
              </p14:nvContentPartPr>
              <p14:xfrm>
                <a:off x="331560" y="3548520"/>
                <a:ext cx="708840" cy="410040"/>
              </p14:xfrm>
            </p:contentPart>
          </mc:Choice>
          <mc:Fallback xmlns="">
            <p:pic>
              <p:nvPicPr>
                <p:cNvPr id="11" name="Ink 10">
                  <a:extLst>
                    <a:ext uri="{FF2B5EF4-FFF2-40B4-BE49-F238E27FC236}">
                      <a16:creationId xmlns:a16="http://schemas.microsoft.com/office/drawing/2014/main" id="{28C6F4CA-85CA-46F4-8EF3-0161FF9E36A4}"/>
                    </a:ext>
                  </a:extLst>
                </p:cNvPr>
                <p:cNvPicPr/>
                <p:nvPr/>
              </p:nvPicPr>
              <p:blipFill>
                <a:blip r:embed="rId14"/>
                <a:stretch>
                  <a:fillRect/>
                </a:stretch>
              </p:blipFill>
              <p:spPr>
                <a:xfrm>
                  <a:off x="322920" y="3539880"/>
                  <a:ext cx="726480" cy="427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13" name="Ink 12">
                <a:extLst>
                  <a:ext uri="{FF2B5EF4-FFF2-40B4-BE49-F238E27FC236}">
                    <a16:creationId xmlns:a16="http://schemas.microsoft.com/office/drawing/2014/main" id="{B4FE7A4D-B304-44E4-8CF7-3F57F5D2C2D7}"/>
                  </a:ext>
                </a:extLst>
              </p14:cNvPr>
              <p14:cNvContentPartPr/>
              <p14:nvPr/>
            </p14:nvContentPartPr>
            <p14:xfrm>
              <a:off x="11115840" y="4834080"/>
              <a:ext cx="746880" cy="372480"/>
            </p14:xfrm>
          </p:contentPart>
        </mc:Choice>
        <mc:Fallback>
          <p:pic>
            <p:nvPicPr>
              <p:cNvPr id="13" name="Ink 12">
                <a:extLst>
                  <a:ext uri="{FF2B5EF4-FFF2-40B4-BE49-F238E27FC236}">
                    <a16:creationId xmlns:a16="http://schemas.microsoft.com/office/drawing/2014/main" id="{B4FE7A4D-B304-44E4-8CF7-3F57F5D2C2D7}"/>
                  </a:ext>
                </a:extLst>
              </p:cNvPr>
              <p:cNvPicPr/>
              <p:nvPr/>
            </p:nvPicPr>
            <p:blipFill>
              <a:blip r:embed="rId16"/>
              <a:stretch>
                <a:fillRect/>
              </a:stretch>
            </p:blipFill>
            <p:spPr>
              <a:xfrm>
                <a:off x="11106837" y="4825074"/>
                <a:ext cx="764526" cy="390131"/>
              </a:xfrm>
              <a:prstGeom prst="rect">
                <a:avLst/>
              </a:prstGeom>
            </p:spPr>
          </p:pic>
        </mc:Fallback>
      </mc:AlternateContent>
      <p:grpSp>
        <p:nvGrpSpPr>
          <p:cNvPr id="20" name="Group 19">
            <a:extLst>
              <a:ext uri="{FF2B5EF4-FFF2-40B4-BE49-F238E27FC236}">
                <a16:creationId xmlns:a16="http://schemas.microsoft.com/office/drawing/2014/main" id="{717245D9-7928-4276-B9A5-0849190B00AF}"/>
              </a:ext>
            </a:extLst>
          </p:cNvPr>
          <p:cNvGrpSpPr/>
          <p:nvPr/>
        </p:nvGrpSpPr>
        <p:grpSpPr>
          <a:xfrm>
            <a:off x="446400" y="5380320"/>
            <a:ext cx="1044000" cy="870720"/>
            <a:chOff x="334800" y="4035240"/>
            <a:chExt cx="783000" cy="653040"/>
          </a:xfrm>
        </p:grpSpPr>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CF61F1B0-F651-4ADB-B82C-A6669DE114B8}"/>
                    </a:ext>
                  </a:extLst>
                </p14:cNvPr>
                <p14:cNvContentPartPr/>
                <p14:nvPr/>
              </p14:nvContentPartPr>
              <p14:xfrm>
                <a:off x="334800" y="4212360"/>
                <a:ext cx="137880" cy="239040"/>
              </p14:xfrm>
            </p:contentPart>
          </mc:Choice>
          <mc:Fallback xmlns="">
            <p:pic>
              <p:nvPicPr>
                <p:cNvPr id="14" name="Ink 13">
                  <a:extLst>
                    <a:ext uri="{FF2B5EF4-FFF2-40B4-BE49-F238E27FC236}">
                      <a16:creationId xmlns:a16="http://schemas.microsoft.com/office/drawing/2014/main" id="{CF61F1B0-F651-4ADB-B82C-A6669DE114B8}"/>
                    </a:ext>
                  </a:extLst>
                </p:cNvPr>
                <p:cNvPicPr/>
                <p:nvPr/>
              </p:nvPicPr>
              <p:blipFill>
                <a:blip r:embed="rId18"/>
                <a:stretch>
                  <a:fillRect/>
                </a:stretch>
              </p:blipFill>
              <p:spPr>
                <a:xfrm>
                  <a:off x="326160" y="4203360"/>
                  <a:ext cx="15552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EA0F8BE4-9AE9-4A98-99E5-EAD008FD534C}"/>
                    </a:ext>
                  </a:extLst>
                </p14:cNvPr>
                <p14:cNvContentPartPr/>
                <p14:nvPr/>
              </p14:nvContentPartPr>
              <p14:xfrm>
                <a:off x="456840" y="4159800"/>
                <a:ext cx="221400" cy="184680"/>
              </p14:xfrm>
            </p:contentPart>
          </mc:Choice>
          <mc:Fallback xmlns="">
            <p:pic>
              <p:nvPicPr>
                <p:cNvPr id="15" name="Ink 14">
                  <a:extLst>
                    <a:ext uri="{FF2B5EF4-FFF2-40B4-BE49-F238E27FC236}">
                      <a16:creationId xmlns:a16="http://schemas.microsoft.com/office/drawing/2014/main" id="{EA0F8BE4-9AE9-4A98-99E5-EAD008FD534C}"/>
                    </a:ext>
                  </a:extLst>
                </p:cNvPr>
                <p:cNvPicPr/>
                <p:nvPr/>
              </p:nvPicPr>
              <p:blipFill>
                <a:blip r:embed="rId20"/>
                <a:stretch>
                  <a:fillRect/>
                </a:stretch>
              </p:blipFill>
              <p:spPr>
                <a:xfrm>
                  <a:off x="447840" y="4151160"/>
                  <a:ext cx="23904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4F25B728-E234-4F98-9C90-C9445C293A2D}"/>
                    </a:ext>
                  </a:extLst>
                </p14:cNvPr>
                <p14:cNvContentPartPr/>
                <p14:nvPr/>
              </p14:nvContentPartPr>
              <p14:xfrm>
                <a:off x="590400" y="4068720"/>
                <a:ext cx="21240" cy="47160"/>
              </p14:xfrm>
            </p:contentPart>
          </mc:Choice>
          <mc:Fallback xmlns="">
            <p:pic>
              <p:nvPicPr>
                <p:cNvPr id="16" name="Ink 15">
                  <a:extLst>
                    <a:ext uri="{FF2B5EF4-FFF2-40B4-BE49-F238E27FC236}">
                      <a16:creationId xmlns:a16="http://schemas.microsoft.com/office/drawing/2014/main" id="{4F25B728-E234-4F98-9C90-C9445C293A2D}"/>
                    </a:ext>
                  </a:extLst>
                </p:cNvPr>
                <p:cNvPicPr/>
                <p:nvPr/>
              </p:nvPicPr>
              <p:blipFill>
                <a:blip r:embed="rId22"/>
                <a:stretch>
                  <a:fillRect/>
                </a:stretch>
              </p:blipFill>
              <p:spPr>
                <a:xfrm>
                  <a:off x="581400" y="4060080"/>
                  <a:ext cx="3888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F0500DBA-2BD8-4FCF-A7CB-C4A7436C66BB}"/>
                    </a:ext>
                  </a:extLst>
                </p14:cNvPr>
                <p14:cNvContentPartPr/>
                <p14:nvPr/>
              </p14:nvContentPartPr>
              <p14:xfrm>
                <a:off x="587880" y="4035240"/>
                <a:ext cx="163440" cy="295560"/>
              </p14:xfrm>
            </p:contentPart>
          </mc:Choice>
          <mc:Fallback xmlns="">
            <p:pic>
              <p:nvPicPr>
                <p:cNvPr id="17" name="Ink 16">
                  <a:extLst>
                    <a:ext uri="{FF2B5EF4-FFF2-40B4-BE49-F238E27FC236}">
                      <a16:creationId xmlns:a16="http://schemas.microsoft.com/office/drawing/2014/main" id="{F0500DBA-2BD8-4FCF-A7CB-C4A7436C66BB}"/>
                    </a:ext>
                  </a:extLst>
                </p:cNvPr>
                <p:cNvPicPr/>
                <p:nvPr/>
              </p:nvPicPr>
              <p:blipFill>
                <a:blip r:embed="rId24"/>
                <a:stretch>
                  <a:fillRect/>
                </a:stretch>
              </p:blipFill>
              <p:spPr>
                <a:xfrm>
                  <a:off x="578880" y="4026240"/>
                  <a:ext cx="18108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 17">
                  <a:extLst>
                    <a:ext uri="{FF2B5EF4-FFF2-40B4-BE49-F238E27FC236}">
                      <a16:creationId xmlns:a16="http://schemas.microsoft.com/office/drawing/2014/main" id="{99B3FA7F-F8AF-470C-B437-3475C244D157}"/>
                    </a:ext>
                  </a:extLst>
                </p14:cNvPr>
                <p14:cNvContentPartPr/>
                <p14:nvPr/>
              </p14:nvContentPartPr>
              <p14:xfrm>
                <a:off x="750960" y="4085640"/>
                <a:ext cx="366840" cy="154080"/>
              </p14:xfrm>
            </p:contentPart>
          </mc:Choice>
          <mc:Fallback xmlns="">
            <p:pic>
              <p:nvPicPr>
                <p:cNvPr id="18" name="Ink 17">
                  <a:extLst>
                    <a:ext uri="{FF2B5EF4-FFF2-40B4-BE49-F238E27FC236}">
                      <a16:creationId xmlns:a16="http://schemas.microsoft.com/office/drawing/2014/main" id="{99B3FA7F-F8AF-470C-B437-3475C244D157}"/>
                    </a:ext>
                  </a:extLst>
                </p:cNvPr>
                <p:cNvPicPr/>
                <p:nvPr/>
              </p:nvPicPr>
              <p:blipFill>
                <a:blip r:embed="rId26"/>
                <a:stretch>
                  <a:fillRect/>
                </a:stretch>
              </p:blipFill>
              <p:spPr>
                <a:xfrm>
                  <a:off x="741960" y="4077000"/>
                  <a:ext cx="38448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a:extLst>
                    <a:ext uri="{FF2B5EF4-FFF2-40B4-BE49-F238E27FC236}">
                      <a16:creationId xmlns:a16="http://schemas.microsoft.com/office/drawing/2014/main" id="{56A3ED63-8ABA-46C5-805C-2EDAE589D75D}"/>
                    </a:ext>
                  </a:extLst>
                </p14:cNvPr>
                <p14:cNvContentPartPr/>
                <p14:nvPr/>
              </p14:nvContentPartPr>
              <p14:xfrm>
                <a:off x="691560" y="4397760"/>
                <a:ext cx="303120" cy="290520"/>
              </p14:xfrm>
            </p:contentPart>
          </mc:Choice>
          <mc:Fallback xmlns="">
            <p:pic>
              <p:nvPicPr>
                <p:cNvPr id="19" name="Ink 18">
                  <a:extLst>
                    <a:ext uri="{FF2B5EF4-FFF2-40B4-BE49-F238E27FC236}">
                      <a16:creationId xmlns:a16="http://schemas.microsoft.com/office/drawing/2014/main" id="{56A3ED63-8ABA-46C5-805C-2EDAE589D75D}"/>
                    </a:ext>
                  </a:extLst>
                </p:cNvPr>
                <p:cNvPicPr/>
                <p:nvPr/>
              </p:nvPicPr>
              <p:blipFill>
                <a:blip r:embed="rId28"/>
                <a:stretch>
                  <a:fillRect/>
                </a:stretch>
              </p:blipFill>
              <p:spPr>
                <a:xfrm>
                  <a:off x="682920" y="4389120"/>
                  <a:ext cx="320760" cy="308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
            <p14:nvContentPartPr>
              <p14:cNvPr id="21" name="Ink 20">
                <a:extLst>
                  <a:ext uri="{FF2B5EF4-FFF2-40B4-BE49-F238E27FC236}">
                    <a16:creationId xmlns:a16="http://schemas.microsoft.com/office/drawing/2014/main" id="{9C48285A-8922-41A2-B7BD-CC244C773919}"/>
                  </a:ext>
                </a:extLst>
              </p14:cNvPr>
              <p14:cNvContentPartPr/>
              <p14:nvPr/>
            </p14:nvContentPartPr>
            <p14:xfrm>
              <a:off x="3264000" y="5651520"/>
              <a:ext cx="1627200" cy="64800"/>
            </p14:xfrm>
          </p:contentPart>
        </mc:Choice>
        <mc:Fallback>
          <p:pic>
            <p:nvPicPr>
              <p:cNvPr id="21" name="Ink 20">
                <a:extLst>
                  <a:ext uri="{FF2B5EF4-FFF2-40B4-BE49-F238E27FC236}">
                    <a16:creationId xmlns:a16="http://schemas.microsoft.com/office/drawing/2014/main" id="{9C48285A-8922-41A2-B7BD-CC244C773919}"/>
                  </a:ext>
                </a:extLst>
              </p:cNvPr>
              <p:cNvPicPr/>
              <p:nvPr/>
            </p:nvPicPr>
            <p:blipFill>
              <a:blip r:embed="rId30"/>
              <a:stretch>
                <a:fillRect/>
              </a:stretch>
            </p:blipFill>
            <p:spPr>
              <a:xfrm>
                <a:off x="3255000" y="5642520"/>
                <a:ext cx="16448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Ink 21">
                <a:extLst>
                  <a:ext uri="{FF2B5EF4-FFF2-40B4-BE49-F238E27FC236}">
                    <a16:creationId xmlns:a16="http://schemas.microsoft.com/office/drawing/2014/main" id="{4E46A323-7365-4041-BEA9-24BCCA062975}"/>
                  </a:ext>
                </a:extLst>
              </p14:cNvPr>
              <p14:cNvContentPartPr/>
              <p14:nvPr/>
            </p14:nvContentPartPr>
            <p14:xfrm>
              <a:off x="10474560" y="4997760"/>
              <a:ext cx="552480" cy="185280"/>
            </p14:xfrm>
          </p:contentPart>
        </mc:Choice>
        <mc:Fallback>
          <p:pic>
            <p:nvPicPr>
              <p:cNvPr id="22" name="Ink 21">
                <a:extLst>
                  <a:ext uri="{FF2B5EF4-FFF2-40B4-BE49-F238E27FC236}">
                    <a16:creationId xmlns:a16="http://schemas.microsoft.com/office/drawing/2014/main" id="{4E46A323-7365-4041-BEA9-24BCCA062975}"/>
                  </a:ext>
                </a:extLst>
              </p:cNvPr>
              <p:cNvPicPr/>
              <p:nvPr/>
            </p:nvPicPr>
            <p:blipFill>
              <a:blip r:embed="rId32"/>
              <a:stretch>
                <a:fillRect/>
              </a:stretch>
            </p:blipFill>
            <p:spPr>
              <a:xfrm>
                <a:off x="10465556" y="4988748"/>
                <a:ext cx="570128" cy="202943"/>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Ink 22">
                <a:extLst>
                  <a:ext uri="{FF2B5EF4-FFF2-40B4-BE49-F238E27FC236}">
                    <a16:creationId xmlns:a16="http://schemas.microsoft.com/office/drawing/2014/main" id="{2E95C62D-89C6-4D0C-AA48-5D3D2AC905A0}"/>
                  </a:ext>
                </a:extLst>
              </p14:cNvPr>
              <p14:cNvContentPartPr/>
              <p14:nvPr/>
            </p14:nvContentPartPr>
            <p14:xfrm>
              <a:off x="4711680" y="5609280"/>
              <a:ext cx="732000" cy="319680"/>
            </p14:xfrm>
          </p:contentPart>
        </mc:Choice>
        <mc:Fallback>
          <p:pic>
            <p:nvPicPr>
              <p:cNvPr id="23" name="Ink 22">
                <a:extLst>
                  <a:ext uri="{FF2B5EF4-FFF2-40B4-BE49-F238E27FC236}">
                    <a16:creationId xmlns:a16="http://schemas.microsoft.com/office/drawing/2014/main" id="{2E95C62D-89C6-4D0C-AA48-5D3D2AC905A0}"/>
                  </a:ext>
                </a:extLst>
              </p:cNvPr>
              <p:cNvPicPr/>
              <p:nvPr/>
            </p:nvPicPr>
            <p:blipFill>
              <a:blip r:embed="rId34"/>
              <a:stretch>
                <a:fillRect/>
              </a:stretch>
            </p:blipFill>
            <p:spPr>
              <a:xfrm>
                <a:off x="4702679" y="5600280"/>
                <a:ext cx="749643" cy="337320"/>
              </a:xfrm>
              <a:prstGeom prst="rect">
                <a:avLst/>
              </a:prstGeom>
            </p:spPr>
          </p:pic>
        </mc:Fallback>
      </mc:AlternateContent>
    </p:spTree>
    <p:extLst>
      <p:ext uri="{BB962C8B-B14F-4D97-AF65-F5344CB8AC3E}">
        <p14:creationId xmlns:p14="http://schemas.microsoft.com/office/powerpoint/2010/main" val="2920713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CD22015-65BE-4F4D-A908-7A41EB07316D}"/>
              </a:ext>
            </a:extLst>
          </p:cNvPr>
          <p:cNvPicPr>
            <a:picLocks noGrp="1" noChangeAspect="1"/>
          </p:cNvPicPr>
          <p:nvPr>
            <p:ph idx="1"/>
          </p:nvPr>
        </p:nvPicPr>
        <p:blipFill>
          <a:blip r:embed="rId2"/>
          <a:stretch>
            <a:fillRect/>
          </a:stretch>
        </p:blipFill>
        <p:spPr>
          <a:xfrm>
            <a:off x="1218117" y="2750820"/>
            <a:ext cx="9472465" cy="1356360"/>
          </a:xfrm>
          <a:prstGeom prst="rect">
            <a:avLst/>
          </a:prstGeom>
        </p:spPr>
      </p:pic>
      <p:sp>
        <p:nvSpPr>
          <p:cNvPr id="2" name="Title 1">
            <a:extLst>
              <a:ext uri="{FF2B5EF4-FFF2-40B4-BE49-F238E27FC236}">
                <a16:creationId xmlns:a16="http://schemas.microsoft.com/office/drawing/2014/main" id="{D747C962-2117-451E-90DA-45BA90B913D7}"/>
              </a:ext>
            </a:extLst>
          </p:cNvPr>
          <p:cNvSpPr>
            <a:spLocks noGrp="1"/>
          </p:cNvSpPr>
          <p:nvPr>
            <p:ph type="title" idx="4294967295"/>
          </p:nvPr>
        </p:nvSpPr>
        <p:spPr>
          <a:xfrm>
            <a:off x="0" y="952500"/>
            <a:ext cx="12192000" cy="857251"/>
          </a:xfrm>
          <a:prstGeom prst="rect">
            <a:avLst/>
          </a:prstGeom>
        </p:spPr>
        <p:txBody>
          <a:bodyPr vert="horz" lIns="91440" tIns="45720" rIns="91440" bIns="45720" rtlCol="0" anchor="ctr">
            <a:normAutofit/>
          </a:bodyPr>
          <a:lstStyle/>
          <a:p>
            <a:r>
              <a:rPr lang="en-IN" sz="4267" b="1" dirty="0">
                <a:solidFill>
                  <a:srgbClr val="002060"/>
                </a:solidFill>
                <a:latin typeface="Cambria" pitchFamily="18" charset="0"/>
                <a:cs typeface="Times New Roman" pitchFamily="18" charset="0"/>
              </a:rPr>
              <a:t>Total Error</a:t>
            </a:r>
          </a:p>
        </p:txBody>
      </p:sp>
      <p:sp>
        <p:nvSpPr>
          <p:cNvPr id="5" name="TextBox 4"/>
          <p:cNvSpPr txBox="1"/>
          <p:nvPr/>
        </p:nvSpPr>
        <p:spPr>
          <a:xfrm>
            <a:off x="0" y="1809740"/>
            <a:ext cx="12192000" cy="584775"/>
          </a:xfrm>
          <a:prstGeom prst="rect">
            <a:avLst/>
          </a:prstGeom>
          <a:noFill/>
        </p:spPr>
        <p:txBody>
          <a:bodyPr wrap="square" lIns="91440" tIns="45720" rIns="91440" bIns="45720" rtlCol="0">
            <a:spAutoFit/>
          </a:bodyPr>
          <a:lstStyle/>
          <a:p>
            <a:pPr algn="just" defTabSz="1219170">
              <a:buFont typeface="Wingdings" pitchFamily="2" charset="2"/>
              <a:buChar char="Ø"/>
            </a:pPr>
            <a:r>
              <a:rPr lang="en-IN" sz="2400" dirty="0">
                <a:solidFill>
                  <a:srgbClr val="002060"/>
                </a:solidFill>
                <a:latin typeface="Cambria" pitchFamily="18" charset="0"/>
              </a:rPr>
              <a:t> </a:t>
            </a:r>
            <a:r>
              <a:rPr lang="en-IN" sz="3200" dirty="0">
                <a:solidFill>
                  <a:srgbClr val="002060"/>
                </a:solidFill>
                <a:latin typeface="Cambria" pitchFamily="18" charset="0"/>
              </a:rPr>
              <a:t>The total error for the neural network is the sum of theses errors:</a:t>
            </a:r>
          </a:p>
        </p:txBody>
      </p:sp>
      <p:grpSp>
        <p:nvGrpSpPr>
          <p:cNvPr id="7" name="Group 6">
            <a:extLst>
              <a:ext uri="{FF2B5EF4-FFF2-40B4-BE49-F238E27FC236}">
                <a16:creationId xmlns:a16="http://schemas.microsoft.com/office/drawing/2014/main" id="{91803D7F-7A39-41BF-BCD6-E4501EC1FBC8}"/>
              </a:ext>
            </a:extLst>
          </p:cNvPr>
          <p:cNvGrpSpPr/>
          <p:nvPr/>
        </p:nvGrpSpPr>
        <p:grpSpPr>
          <a:xfrm>
            <a:off x="10143840" y="4020480"/>
            <a:ext cx="1086240" cy="490080"/>
            <a:chOff x="7607880" y="3015360"/>
            <a:chExt cx="814680" cy="36756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22BAAF4-BFCE-46C8-A91A-1221397A5D1F}"/>
                    </a:ext>
                  </a:extLst>
                </p14:cNvPr>
                <p14:cNvContentPartPr/>
                <p14:nvPr/>
              </p14:nvContentPartPr>
              <p14:xfrm>
                <a:off x="7607880" y="3015360"/>
                <a:ext cx="705600" cy="347400"/>
              </p14:xfrm>
            </p:contentPart>
          </mc:Choice>
          <mc:Fallback xmlns="">
            <p:pic>
              <p:nvPicPr>
                <p:cNvPr id="3" name="Ink 2">
                  <a:extLst>
                    <a:ext uri="{FF2B5EF4-FFF2-40B4-BE49-F238E27FC236}">
                      <a16:creationId xmlns:a16="http://schemas.microsoft.com/office/drawing/2014/main" id="{622BAAF4-BFCE-46C8-A91A-1221397A5D1F}"/>
                    </a:ext>
                  </a:extLst>
                </p:cNvPr>
                <p:cNvPicPr/>
                <p:nvPr/>
              </p:nvPicPr>
              <p:blipFill>
                <a:blip r:embed="rId4"/>
                <a:stretch>
                  <a:fillRect/>
                </a:stretch>
              </p:blipFill>
              <p:spPr>
                <a:xfrm>
                  <a:off x="7598880" y="3006720"/>
                  <a:ext cx="723240" cy="365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50FF3DAF-BEA3-4848-ABD4-745E2B60640C}"/>
                    </a:ext>
                  </a:extLst>
                </p14:cNvPr>
                <p14:cNvContentPartPr/>
                <p14:nvPr/>
              </p14:nvContentPartPr>
              <p14:xfrm>
                <a:off x="7737480" y="3156480"/>
                <a:ext cx="685080" cy="226440"/>
              </p14:xfrm>
            </p:contentPart>
          </mc:Choice>
          <mc:Fallback xmlns="">
            <p:pic>
              <p:nvPicPr>
                <p:cNvPr id="6" name="Ink 5">
                  <a:extLst>
                    <a:ext uri="{FF2B5EF4-FFF2-40B4-BE49-F238E27FC236}">
                      <a16:creationId xmlns:a16="http://schemas.microsoft.com/office/drawing/2014/main" id="{50FF3DAF-BEA3-4848-ABD4-745E2B60640C}"/>
                    </a:ext>
                  </a:extLst>
                </p:cNvPr>
                <p:cNvPicPr/>
                <p:nvPr/>
              </p:nvPicPr>
              <p:blipFill>
                <a:blip r:embed="rId6"/>
                <a:stretch>
                  <a:fillRect/>
                </a:stretch>
              </p:blipFill>
              <p:spPr>
                <a:xfrm>
                  <a:off x="7728840" y="3147840"/>
                  <a:ext cx="702720" cy="244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049C22F4-09B9-4CC6-9267-249C51C575A7}"/>
                  </a:ext>
                </a:extLst>
              </p14:cNvPr>
              <p14:cNvContentPartPr/>
              <p14:nvPr/>
            </p14:nvContentPartPr>
            <p14:xfrm>
              <a:off x="2520960" y="4215840"/>
              <a:ext cx="558240" cy="90240"/>
            </p14:xfrm>
          </p:contentPart>
        </mc:Choice>
        <mc:Fallback>
          <p:pic>
            <p:nvPicPr>
              <p:cNvPr id="8" name="Ink 7">
                <a:extLst>
                  <a:ext uri="{FF2B5EF4-FFF2-40B4-BE49-F238E27FC236}">
                    <a16:creationId xmlns:a16="http://schemas.microsoft.com/office/drawing/2014/main" id="{049C22F4-09B9-4CC6-9267-249C51C575A7}"/>
                  </a:ext>
                </a:extLst>
              </p:cNvPr>
              <p:cNvPicPr/>
              <p:nvPr/>
            </p:nvPicPr>
            <p:blipFill>
              <a:blip r:embed="rId8"/>
              <a:stretch>
                <a:fillRect/>
              </a:stretch>
            </p:blipFill>
            <p:spPr>
              <a:xfrm>
                <a:off x="2511956" y="4206816"/>
                <a:ext cx="575888" cy="107927"/>
              </a:xfrm>
              <a:prstGeom prst="rect">
                <a:avLst/>
              </a:prstGeom>
            </p:spPr>
          </p:pic>
        </mc:Fallback>
      </mc:AlternateContent>
    </p:spTree>
    <p:extLst>
      <p:ext uri="{BB962C8B-B14F-4D97-AF65-F5344CB8AC3E}">
        <p14:creationId xmlns:p14="http://schemas.microsoft.com/office/powerpoint/2010/main" val="2805892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047751"/>
            <a:ext cx="12192000" cy="558800"/>
          </a:xfrm>
          <a:prstGeom prst="rect">
            <a:avLst/>
          </a:prstGeom>
        </p:spPr>
        <p:txBody>
          <a:bodyPr vert="horz" lIns="91440" tIns="45720" rIns="91440" bIns="45720" rtlCol="0" anchor="ctr">
            <a:noAutofit/>
          </a:bodyPr>
          <a:lstStyle/>
          <a:p>
            <a:r>
              <a:rPr lang="en-IN" sz="4267" b="1" dirty="0">
                <a:solidFill>
                  <a:srgbClr val="002060"/>
                </a:solidFill>
                <a:latin typeface="Cambria" pitchFamily="18" charset="0"/>
                <a:cs typeface="Times New Roman" pitchFamily="18" charset="0"/>
              </a:rPr>
              <a:t>Backward Pass- Actual Learning</a:t>
            </a:r>
          </a:p>
        </p:txBody>
      </p:sp>
      <p:pic>
        <p:nvPicPr>
          <p:cNvPr id="6147" name="Picture 3" descr="w_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8637" y="-98424"/>
            <a:ext cx="171451" cy="1047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6667506" y="3290187"/>
            <a:ext cx="4857783" cy="878831"/>
          </a:xfrm>
          <a:prstGeom prst="rect">
            <a:avLst/>
          </a:prstGeom>
        </p:spPr>
      </p:pic>
      <p:pic>
        <p:nvPicPr>
          <p:cNvPr id="7" name="Picture 6"/>
          <p:cNvPicPr>
            <a:picLocks noChangeAspect="1"/>
          </p:cNvPicPr>
          <p:nvPr/>
        </p:nvPicPr>
        <p:blipFill>
          <a:blip r:embed="rId5" cstate="print"/>
          <a:stretch>
            <a:fillRect/>
          </a:stretch>
        </p:blipFill>
        <p:spPr>
          <a:xfrm>
            <a:off x="476211" y="3905254"/>
            <a:ext cx="4953035" cy="1924455"/>
          </a:xfrm>
          <a:prstGeom prst="rect">
            <a:avLst/>
          </a:prstGeom>
        </p:spPr>
      </p:pic>
      <p:sp>
        <p:nvSpPr>
          <p:cNvPr id="10" name="TextBox 9"/>
          <p:cNvSpPr txBox="1"/>
          <p:nvPr/>
        </p:nvSpPr>
        <p:spPr>
          <a:xfrm>
            <a:off x="0" y="1809739"/>
            <a:ext cx="12192000" cy="2062103"/>
          </a:xfrm>
          <a:prstGeom prst="rect">
            <a:avLst/>
          </a:prstGeom>
          <a:noFill/>
        </p:spPr>
        <p:txBody>
          <a:bodyPr wrap="square" lIns="91440" tIns="45720" rIns="91440" bIns="45720" rtlCol="0">
            <a:spAutoFit/>
          </a:bodyPr>
          <a:lstStyle/>
          <a:p>
            <a:pPr algn="just" defTabSz="1219170">
              <a:buFont typeface="Wingdings" pitchFamily="2" charset="2"/>
              <a:buChar char="Ø"/>
            </a:pPr>
            <a:r>
              <a:rPr lang="en-IN" sz="3200" dirty="0">
                <a:solidFill>
                  <a:srgbClr val="002060"/>
                </a:solidFill>
                <a:latin typeface="Cambria" pitchFamily="18" charset="0"/>
              </a:rPr>
              <a:t> Now consider weight w</a:t>
            </a:r>
            <a:r>
              <a:rPr lang="en-IN" sz="3200" baseline="-25000" dirty="0">
                <a:solidFill>
                  <a:srgbClr val="002060"/>
                </a:solidFill>
                <a:latin typeface="Cambria" pitchFamily="18" charset="0"/>
              </a:rPr>
              <a:t>5</a:t>
            </a:r>
            <a:r>
              <a:rPr lang="en-IN" sz="3200" dirty="0">
                <a:solidFill>
                  <a:srgbClr val="002060"/>
                </a:solidFill>
                <a:latin typeface="Cambria" pitchFamily="18" charset="0"/>
              </a:rPr>
              <a:t>.  We want how much change in w</a:t>
            </a:r>
            <a:r>
              <a:rPr lang="en-IN" sz="3200" baseline="-25000" dirty="0">
                <a:solidFill>
                  <a:srgbClr val="002060"/>
                </a:solidFill>
                <a:latin typeface="Cambria" pitchFamily="18" charset="0"/>
              </a:rPr>
              <a:t>5</a:t>
            </a:r>
            <a:r>
              <a:rPr lang="en-IN" sz="3200" dirty="0">
                <a:solidFill>
                  <a:srgbClr val="002060"/>
                </a:solidFill>
                <a:latin typeface="Cambria" pitchFamily="18" charset="0"/>
              </a:rPr>
              <a:t>, affects the total error term</a:t>
            </a:r>
          </a:p>
          <a:p>
            <a:pPr algn="just" defTabSz="1219170"/>
            <a:endParaRPr lang="en-IN" sz="3200" dirty="0">
              <a:solidFill>
                <a:srgbClr val="002060"/>
              </a:solidFill>
              <a:latin typeface="Cambria" pitchFamily="18" charset="0"/>
            </a:endParaRPr>
          </a:p>
          <a:p>
            <a:pPr algn="just" defTabSz="1219170">
              <a:buFont typeface="Wingdings" pitchFamily="2" charset="2"/>
              <a:buChar char="Ø"/>
            </a:pPr>
            <a:r>
              <a:rPr lang="en-IN" sz="3200" dirty="0">
                <a:solidFill>
                  <a:srgbClr val="002060"/>
                </a:solidFill>
                <a:latin typeface="Cambria" pitchFamily="18" charset="0"/>
              </a:rPr>
              <a:t>  By applying the chain rule, we get:</a:t>
            </a:r>
          </a:p>
        </p:txBody>
      </p:sp>
      <p:graphicFrame>
        <p:nvGraphicFramePr>
          <p:cNvPr id="11" name="Object 10"/>
          <p:cNvGraphicFramePr>
            <a:graphicFrameLocks noChangeAspect="1"/>
          </p:cNvGraphicFramePr>
          <p:nvPr/>
        </p:nvGraphicFramePr>
        <p:xfrm>
          <a:off x="3619483" y="2381243"/>
          <a:ext cx="886888" cy="920999"/>
        </p:xfrm>
        <a:graphic>
          <a:graphicData uri="http://schemas.openxmlformats.org/presentationml/2006/ole">
            <mc:AlternateContent xmlns:mc="http://schemas.openxmlformats.org/markup-compatibility/2006">
              <mc:Choice xmlns:v="urn:schemas-microsoft-com:vml" Requires="v">
                <p:oleObj spid="_x0000_s1026" name="Equation" r:id="rId6" imgW="330120" imgH="342720" progId="Equation.3">
                  <p:embed/>
                </p:oleObj>
              </mc:Choice>
              <mc:Fallback>
                <p:oleObj name="Equation" r:id="rId6" imgW="330120" imgH="342720" progId="Equation.3">
                  <p:embed/>
                  <p:pic>
                    <p:nvPicPr>
                      <p:cNvPr id="11"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9483" y="2381243"/>
                        <a:ext cx="886888" cy="9209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mc:Choice xmlns:p14="http://schemas.microsoft.com/office/powerpoint/2010/main" Requires="p14">
          <p:contentPart p14:bwMode="auto" r:id="rId8">
            <p14:nvContentPartPr>
              <p14:cNvPr id="3" name="Ink 2">
                <a:extLst>
                  <a:ext uri="{FF2B5EF4-FFF2-40B4-BE49-F238E27FC236}">
                    <a16:creationId xmlns:a16="http://schemas.microsoft.com/office/drawing/2014/main" id="{A50F8123-D1B8-495B-80AE-D7C0F08C2ECF}"/>
                  </a:ext>
                </a:extLst>
              </p14:cNvPr>
              <p14:cNvContentPartPr/>
              <p14:nvPr/>
            </p14:nvContentPartPr>
            <p14:xfrm>
              <a:off x="3774720" y="3801840"/>
              <a:ext cx="1330560" cy="15360"/>
            </p14:xfrm>
          </p:contentPart>
        </mc:Choice>
        <mc:Fallback>
          <p:pic>
            <p:nvPicPr>
              <p:cNvPr id="3" name="Ink 2">
                <a:extLst>
                  <a:ext uri="{FF2B5EF4-FFF2-40B4-BE49-F238E27FC236}">
                    <a16:creationId xmlns:a16="http://schemas.microsoft.com/office/drawing/2014/main" id="{A50F8123-D1B8-495B-80AE-D7C0F08C2ECF}"/>
                  </a:ext>
                </a:extLst>
              </p:cNvPr>
              <p:cNvPicPr/>
              <p:nvPr/>
            </p:nvPicPr>
            <p:blipFill>
              <a:blip r:embed="rId9"/>
              <a:stretch>
                <a:fillRect/>
              </a:stretch>
            </p:blipFill>
            <p:spPr>
              <a:xfrm>
                <a:off x="3765715" y="3792697"/>
                <a:ext cx="1348210" cy="33280"/>
              </a:xfrm>
              <a:prstGeom prst="rect">
                <a:avLst/>
              </a:prstGeom>
            </p:spPr>
          </p:pic>
        </mc:Fallback>
      </mc:AlternateContent>
      <p:grpSp>
        <p:nvGrpSpPr>
          <p:cNvPr id="8" name="Group 7">
            <a:extLst>
              <a:ext uri="{FF2B5EF4-FFF2-40B4-BE49-F238E27FC236}">
                <a16:creationId xmlns:a16="http://schemas.microsoft.com/office/drawing/2014/main" id="{615F5302-F884-4A4E-B8C4-3C00FFFE42F6}"/>
              </a:ext>
            </a:extLst>
          </p:cNvPr>
          <p:cNvGrpSpPr/>
          <p:nvPr/>
        </p:nvGrpSpPr>
        <p:grpSpPr>
          <a:xfrm>
            <a:off x="6535680" y="3112080"/>
            <a:ext cx="1329120" cy="1502880"/>
            <a:chOff x="4901760" y="2334060"/>
            <a:chExt cx="996840" cy="1127160"/>
          </a:xfrm>
        </p:grpSpPr>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5F9B27CE-CB70-4E95-BF66-A30175B34100}"/>
                    </a:ext>
                  </a:extLst>
                </p14:cNvPr>
                <p14:cNvContentPartPr/>
                <p14:nvPr/>
              </p14:nvContentPartPr>
              <p14:xfrm>
                <a:off x="4986360" y="2370780"/>
                <a:ext cx="41400" cy="928080"/>
              </p14:xfrm>
            </p:contentPart>
          </mc:Choice>
          <mc:Fallback xmlns="">
            <p:pic>
              <p:nvPicPr>
                <p:cNvPr id="4" name="Ink 3">
                  <a:extLst>
                    <a:ext uri="{FF2B5EF4-FFF2-40B4-BE49-F238E27FC236}">
                      <a16:creationId xmlns:a16="http://schemas.microsoft.com/office/drawing/2014/main" id="{5F9B27CE-CB70-4E95-BF66-A30175B34100}"/>
                    </a:ext>
                  </a:extLst>
                </p:cNvPr>
                <p:cNvPicPr/>
                <p:nvPr/>
              </p:nvPicPr>
              <p:blipFill>
                <a:blip r:embed="rId11"/>
                <a:stretch>
                  <a:fillRect/>
                </a:stretch>
              </p:blipFill>
              <p:spPr>
                <a:xfrm>
                  <a:off x="4977720" y="2362140"/>
                  <a:ext cx="59040" cy="945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9B1AF2E0-AA18-4E46-9C84-482507B7EE58}"/>
                    </a:ext>
                  </a:extLst>
                </p14:cNvPr>
                <p14:cNvContentPartPr/>
                <p14:nvPr/>
              </p14:nvContentPartPr>
              <p14:xfrm>
                <a:off x="4901760" y="2334060"/>
                <a:ext cx="996840" cy="1127160"/>
              </p14:xfrm>
            </p:contentPart>
          </mc:Choice>
          <mc:Fallback xmlns="">
            <p:pic>
              <p:nvPicPr>
                <p:cNvPr id="6" name="Ink 5">
                  <a:extLst>
                    <a:ext uri="{FF2B5EF4-FFF2-40B4-BE49-F238E27FC236}">
                      <a16:creationId xmlns:a16="http://schemas.microsoft.com/office/drawing/2014/main" id="{9B1AF2E0-AA18-4E46-9C84-482507B7EE58}"/>
                    </a:ext>
                  </a:extLst>
                </p:cNvPr>
                <p:cNvPicPr/>
                <p:nvPr/>
              </p:nvPicPr>
              <p:blipFill>
                <a:blip r:embed="rId13"/>
                <a:stretch>
                  <a:fillRect/>
                </a:stretch>
              </p:blipFill>
              <p:spPr>
                <a:xfrm>
                  <a:off x="4892760" y="2325060"/>
                  <a:ext cx="1014480" cy="1144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9" name="Ink 8">
                <a:extLst>
                  <a:ext uri="{FF2B5EF4-FFF2-40B4-BE49-F238E27FC236}">
                    <a16:creationId xmlns:a16="http://schemas.microsoft.com/office/drawing/2014/main" id="{6E1D93B8-4031-4216-A61C-06A5ABA963A3}"/>
                  </a:ext>
                </a:extLst>
              </p14:cNvPr>
              <p14:cNvContentPartPr/>
              <p14:nvPr/>
            </p14:nvContentPartPr>
            <p14:xfrm>
              <a:off x="8386080" y="4399440"/>
              <a:ext cx="3326400" cy="84480"/>
            </p14:xfrm>
          </p:contentPart>
        </mc:Choice>
        <mc:Fallback>
          <p:pic>
            <p:nvPicPr>
              <p:cNvPr id="9" name="Ink 8">
                <a:extLst>
                  <a:ext uri="{FF2B5EF4-FFF2-40B4-BE49-F238E27FC236}">
                    <a16:creationId xmlns:a16="http://schemas.microsoft.com/office/drawing/2014/main" id="{6E1D93B8-4031-4216-A61C-06A5ABA963A3}"/>
                  </a:ext>
                </a:extLst>
              </p:cNvPr>
              <p:cNvPicPr/>
              <p:nvPr/>
            </p:nvPicPr>
            <p:blipFill>
              <a:blip r:embed="rId15"/>
              <a:stretch>
                <a:fillRect/>
              </a:stretch>
            </p:blipFill>
            <p:spPr>
              <a:xfrm>
                <a:off x="8377080" y="4390491"/>
                <a:ext cx="3344040" cy="102020"/>
              </a:xfrm>
              <a:prstGeom prst="rect">
                <a:avLst/>
              </a:prstGeom>
            </p:spPr>
          </p:pic>
        </mc:Fallback>
      </mc:AlternateContent>
      <p:grpSp>
        <p:nvGrpSpPr>
          <p:cNvPr id="14" name="Group 13">
            <a:extLst>
              <a:ext uri="{FF2B5EF4-FFF2-40B4-BE49-F238E27FC236}">
                <a16:creationId xmlns:a16="http://schemas.microsoft.com/office/drawing/2014/main" id="{97A2ECD6-0E53-49EC-9C7F-5B7D6E39CE78}"/>
              </a:ext>
            </a:extLst>
          </p:cNvPr>
          <p:cNvGrpSpPr/>
          <p:nvPr/>
        </p:nvGrpSpPr>
        <p:grpSpPr>
          <a:xfrm>
            <a:off x="9699840" y="4463280"/>
            <a:ext cx="757440" cy="523680"/>
            <a:chOff x="7274880" y="3347460"/>
            <a:chExt cx="568080" cy="392760"/>
          </a:xfrm>
        </p:grpSpPr>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9F1CBC53-9C8A-41D9-A221-C7640350C58C}"/>
                    </a:ext>
                  </a:extLst>
                </p14:cNvPr>
                <p14:cNvContentPartPr/>
                <p14:nvPr/>
              </p14:nvContentPartPr>
              <p14:xfrm>
                <a:off x="7302960" y="3347460"/>
                <a:ext cx="540000" cy="336600"/>
              </p14:xfrm>
            </p:contentPart>
          </mc:Choice>
          <mc:Fallback xmlns="">
            <p:pic>
              <p:nvPicPr>
                <p:cNvPr id="12" name="Ink 11">
                  <a:extLst>
                    <a:ext uri="{FF2B5EF4-FFF2-40B4-BE49-F238E27FC236}">
                      <a16:creationId xmlns:a16="http://schemas.microsoft.com/office/drawing/2014/main" id="{9F1CBC53-9C8A-41D9-A221-C7640350C58C}"/>
                    </a:ext>
                  </a:extLst>
                </p:cNvPr>
                <p:cNvPicPr/>
                <p:nvPr/>
              </p:nvPicPr>
              <p:blipFill>
                <a:blip r:embed="rId17"/>
                <a:stretch>
                  <a:fillRect/>
                </a:stretch>
              </p:blipFill>
              <p:spPr>
                <a:xfrm>
                  <a:off x="7294320" y="3338460"/>
                  <a:ext cx="557640" cy="354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02DA8B12-E334-46F1-AA98-8B0198AFDA56}"/>
                    </a:ext>
                  </a:extLst>
                </p14:cNvPr>
                <p14:cNvContentPartPr/>
                <p14:nvPr/>
              </p14:nvContentPartPr>
              <p14:xfrm>
                <a:off x="7274880" y="3421620"/>
                <a:ext cx="501840" cy="318600"/>
              </p14:xfrm>
            </p:contentPart>
          </mc:Choice>
          <mc:Fallback xmlns="">
            <p:pic>
              <p:nvPicPr>
                <p:cNvPr id="13" name="Ink 12">
                  <a:extLst>
                    <a:ext uri="{FF2B5EF4-FFF2-40B4-BE49-F238E27FC236}">
                      <a16:creationId xmlns:a16="http://schemas.microsoft.com/office/drawing/2014/main" id="{02DA8B12-E334-46F1-AA98-8B0198AFDA56}"/>
                    </a:ext>
                  </a:extLst>
                </p:cNvPr>
                <p:cNvPicPr/>
                <p:nvPr/>
              </p:nvPicPr>
              <p:blipFill>
                <a:blip r:embed="rId19"/>
                <a:stretch>
                  <a:fillRect/>
                </a:stretch>
              </p:blipFill>
              <p:spPr>
                <a:xfrm>
                  <a:off x="7266240" y="3412980"/>
                  <a:ext cx="519480" cy="336240"/>
                </a:xfrm>
                <a:prstGeom prst="rect">
                  <a:avLst/>
                </a:prstGeom>
              </p:spPr>
            </p:pic>
          </mc:Fallback>
        </mc:AlternateContent>
      </p:grpSp>
    </p:spTree>
    <p:extLst>
      <p:ext uri="{BB962C8B-B14F-4D97-AF65-F5344CB8AC3E}">
        <p14:creationId xmlns:p14="http://schemas.microsoft.com/office/powerpoint/2010/main" val="2670369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558013" y="1523987"/>
            <a:ext cx="5143500" cy="895351"/>
          </a:xfrm>
          <a:prstGeom prst="rect">
            <a:avLst/>
          </a:prstGeom>
          <a:ln w="22225">
            <a:solidFill>
              <a:schemeClr val="accent1"/>
            </a:solidFill>
          </a:ln>
        </p:spPr>
      </p:pic>
      <p:pic>
        <p:nvPicPr>
          <p:cNvPr id="5" name="Picture 4">
            <a:extLst>
              <a:ext uri="{FF2B5EF4-FFF2-40B4-BE49-F238E27FC236}">
                <a16:creationId xmlns:a16="http://schemas.microsoft.com/office/drawing/2014/main" id="{2FB2FA34-054A-4466-9564-6F55DB3E8A0E}"/>
              </a:ext>
            </a:extLst>
          </p:cNvPr>
          <p:cNvPicPr>
            <a:picLocks noChangeAspect="1"/>
          </p:cNvPicPr>
          <p:nvPr/>
        </p:nvPicPr>
        <p:blipFill>
          <a:blip r:embed="rId3"/>
          <a:stretch>
            <a:fillRect/>
          </a:stretch>
        </p:blipFill>
        <p:spPr>
          <a:xfrm>
            <a:off x="957263" y="2855859"/>
            <a:ext cx="10277475" cy="638175"/>
          </a:xfrm>
          <a:prstGeom prst="rect">
            <a:avLst/>
          </a:prstGeom>
        </p:spPr>
      </p:pic>
      <p:pic>
        <p:nvPicPr>
          <p:cNvPr id="8" name="Picture 7">
            <a:extLst>
              <a:ext uri="{FF2B5EF4-FFF2-40B4-BE49-F238E27FC236}">
                <a16:creationId xmlns:a16="http://schemas.microsoft.com/office/drawing/2014/main" id="{BA9AC9F3-6FBC-4F9B-A158-EEC784DA1DAA}"/>
              </a:ext>
            </a:extLst>
          </p:cNvPr>
          <p:cNvPicPr>
            <a:picLocks noChangeAspect="1"/>
          </p:cNvPicPr>
          <p:nvPr/>
        </p:nvPicPr>
        <p:blipFill>
          <a:blip r:embed="rId4"/>
          <a:stretch>
            <a:fillRect/>
          </a:stretch>
        </p:blipFill>
        <p:spPr>
          <a:xfrm>
            <a:off x="962026" y="3684621"/>
            <a:ext cx="10267951" cy="742951"/>
          </a:xfrm>
          <a:prstGeom prst="rect">
            <a:avLst/>
          </a:prstGeom>
        </p:spPr>
      </p:pic>
      <p:pic>
        <p:nvPicPr>
          <p:cNvPr id="11" name="Picture 10">
            <a:extLst>
              <a:ext uri="{FF2B5EF4-FFF2-40B4-BE49-F238E27FC236}">
                <a16:creationId xmlns:a16="http://schemas.microsoft.com/office/drawing/2014/main" id="{DFCC80A7-763E-42D1-A078-3258EA3C4C44}"/>
              </a:ext>
            </a:extLst>
          </p:cNvPr>
          <p:cNvPicPr>
            <a:picLocks noChangeAspect="1"/>
          </p:cNvPicPr>
          <p:nvPr/>
        </p:nvPicPr>
        <p:blipFill>
          <a:blip r:embed="rId5"/>
          <a:stretch>
            <a:fillRect/>
          </a:stretch>
        </p:blipFill>
        <p:spPr>
          <a:xfrm>
            <a:off x="957263" y="4672189"/>
            <a:ext cx="10220325" cy="704851"/>
          </a:xfrm>
          <a:prstGeom prst="rect">
            <a:avLst/>
          </a:prstGeom>
        </p:spPr>
      </p:pic>
      <p:grpSp>
        <p:nvGrpSpPr>
          <p:cNvPr id="4" name="Group 3">
            <a:extLst>
              <a:ext uri="{FF2B5EF4-FFF2-40B4-BE49-F238E27FC236}">
                <a16:creationId xmlns:a16="http://schemas.microsoft.com/office/drawing/2014/main" id="{93DC9A70-15FA-460D-AFDE-A4BD4F21881A}"/>
              </a:ext>
            </a:extLst>
          </p:cNvPr>
          <p:cNvGrpSpPr/>
          <p:nvPr/>
        </p:nvGrpSpPr>
        <p:grpSpPr>
          <a:xfrm>
            <a:off x="664800" y="2538720"/>
            <a:ext cx="603840" cy="518880"/>
            <a:chOff x="498600" y="1904040"/>
            <a:chExt cx="452880" cy="389160"/>
          </a:xfrm>
        </p:grpSpPr>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7648B955-5B3D-460D-B733-E0BC2B465EAF}"/>
                    </a:ext>
                  </a:extLst>
                </p14:cNvPr>
                <p14:cNvContentPartPr/>
                <p14:nvPr/>
              </p14:nvContentPartPr>
              <p14:xfrm>
                <a:off x="549360" y="2260440"/>
                <a:ext cx="14760" cy="32760"/>
              </p14:xfrm>
            </p:contentPart>
          </mc:Choice>
          <mc:Fallback xmlns="">
            <p:pic>
              <p:nvPicPr>
                <p:cNvPr id="2" name="Ink 1">
                  <a:extLst>
                    <a:ext uri="{FF2B5EF4-FFF2-40B4-BE49-F238E27FC236}">
                      <a16:creationId xmlns:a16="http://schemas.microsoft.com/office/drawing/2014/main" id="{7648B955-5B3D-460D-B733-E0BC2B465EAF}"/>
                    </a:ext>
                  </a:extLst>
                </p:cNvPr>
                <p:cNvPicPr/>
                <p:nvPr/>
              </p:nvPicPr>
              <p:blipFill>
                <a:blip r:embed="rId7"/>
                <a:stretch>
                  <a:fillRect/>
                </a:stretch>
              </p:blipFill>
              <p:spPr>
                <a:xfrm>
                  <a:off x="540360" y="2251800"/>
                  <a:ext cx="324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D269BBB3-DAFE-406E-9A37-72411B89EA27}"/>
                    </a:ext>
                  </a:extLst>
                </p14:cNvPr>
                <p14:cNvContentPartPr/>
                <p14:nvPr/>
              </p14:nvContentPartPr>
              <p14:xfrm>
                <a:off x="498600" y="1904040"/>
                <a:ext cx="452880" cy="381240"/>
              </p14:xfrm>
            </p:contentPart>
          </mc:Choice>
          <mc:Fallback xmlns="">
            <p:pic>
              <p:nvPicPr>
                <p:cNvPr id="3" name="Ink 2">
                  <a:extLst>
                    <a:ext uri="{FF2B5EF4-FFF2-40B4-BE49-F238E27FC236}">
                      <a16:creationId xmlns:a16="http://schemas.microsoft.com/office/drawing/2014/main" id="{D269BBB3-DAFE-406E-9A37-72411B89EA27}"/>
                    </a:ext>
                  </a:extLst>
                </p:cNvPr>
                <p:cNvPicPr/>
                <p:nvPr/>
              </p:nvPicPr>
              <p:blipFill>
                <a:blip r:embed="rId9"/>
                <a:stretch>
                  <a:fillRect/>
                </a:stretch>
              </p:blipFill>
              <p:spPr>
                <a:xfrm>
                  <a:off x="489600" y="1895040"/>
                  <a:ext cx="470520" cy="398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
            <p14:nvContentPartPr>
              <p14:cNvPr id="29" name="Ink 28">
                <a:extLst>
                  <a:ext uri="{FF2B5EF4-FFF2-40B4-BE49-F238E27FC236}">
                    <a16:creationId xmlns:a16="http://schemas.microsoft.com/office/drawing/2014/main" id="{FE4FE997-34B5-48DC-8E11-99616D25CF77}"/>
                  </a:ext>
                </a:extLst>
              </p14:cNvPr>
              <p14:cNvContentPartPr/>
              <p14:nvPr/>
            </p14:nvContentPartPr>
            <p14:xfrm>
              <a:off x="4428960" y="928800"/>
              <a:ext cx="396960" cy="490560"/>
            </p14:xfrm>
          </p:contentPart>
        </mc:Choice>
        <mc:Fallback>
          <p:pic>
            <p:nvPicPr>
              <p:cNvPr id="29" name="Ink 28">
                <a:extLst>
                  <a:ext uri="{FF2B5EF4-FFF2-40B4-BE49-F238E27FC236}">
                    <a16:creationId xmlns:a16="http://schemas.microsoft.com/office/drawing/2014/main" id="{FE4FE997-34B5-48DC-8E11-99616D25CF77}"/>
                  </a:ext>
                </a:extLst>
              </p:cNvPr>
              <p:cNvPicPr/>
              <p:nvPr/>
            </p:nvPicPr>
            <p:blipFill>
              <a:blip r:embed="rId11"/>
              <a:stretch>
                <a:fillRect/>
              </a:stretch>
            </p:blipFill>
            <p:spPr>
              <a:xfrm>
                <a:off x="4419955" y="919809"/>
                <a:ext cx="414611" cy="508183"/>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30" name="Ink 29">
                <a:extLst>
                  <a:ext uri="{FF2B5EF4-FFF2-40B4-BE49-F238E27FC236}">
                    <a16:creationId xmlns:a16="http://schemas.microsoft.com/office/drawing/2014/main" id="{23E4CFC8-A6B4-4E8C-9125-530353345955}"/>
                  </a:ext>
                </a:extLst>
              </p14:cNvPr>
              <p14:cNvContentPartPr/>
              <p14:nvPr/>
            </p14:nvContentPartPr>
            <p14:xfrm>
              <a:off x="5721120" y="3349440"/>
              <a:ext cx="3187680" cy="101280"/>
            </p14:xfrm>
          </p:contentPart>
        </mc:Choice>
        <mc:Fallback>
          <p:pic>
            <p:nvPicPr>
              <p:cNvPr id="30" name="Ink 29">
                <a:extLst>
                  <a:ext uri="{FF2B5EF4-FFF2-40B4-BE49-F238E27FC236}">
                    <a16:creationId xmlns:a16="http://schemas.microsoft.com/office/drawing/2014/main" id="{23E4CFC8-A6B4-4E8C-9125-530353345955}"/>
                  </a:ext>
                </a:extLst>
              </p:cNvPr>
              <p:cNvPicPr/>
              <p:nvPr/>
            </p:nvPicPr>
            <p:blipFill>
              <a:blip r:embed="rId13"/>
              <a:stretch>
                <a:fillRect/>
              </a:stretch>
            </p:blipFill>
            <p:spPr>
              <a:xfrm>
                <a:off x="5712119" y="3340429"/>
                <a:ext cx="3205321" cy="118941"/>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31" name="Ink 30">
                <a:extLst>
                  <a:ext uri="{FF2B5EF4-FFF2-40B4-BE49-F238E27FC236}">
                    <a16:creationId xmlns:a16="http://schemas.microsoft.com/office/drawing/2014/main" id="{9F5602B3-342A-4D91-BA83-806B05099B56}"/>
                  </a:ext>
                </a:extLst>
              </p14:cNvPr>
              <p14:cNvContentPartPr/>
              <p14:nvPr/>
            </p14:nvContentPartPr>
            <p14:xfrm>
              <a:off x="7426080" y="4337280"/>
              <a:ext cx="191040" cy="37440"/>
            </p14:xfrm>
          </p:contentPart>
        </mc:Choice>
        <mc:Fallback>
          <p:pic>
            <p:nvPicPr>
              <p:cNvPr id="31" name="Ink 30">
                <a:extLst>
                  <a:ext uri="{FF2B5EF4-FFF2-40B4-BE49-F238E27FC236}">
                    <a16:creationId xmlns:a16="http://schemas.microsoft.com/office/drawing/2014/main" id="{9F5602B3-342A-4D91-BA83-806B05099B56}"/>
                  </a:ext>
                </a:extLst>
              </p:cNvPr>
              <p:cNvPicPr/>
              <p:nvPr/>
            </p:nvPicPr>
            <p:blipFill>
              <a:blip r:embed="rId15"/>
              <a:stretch>
                <a:fillRect/>
              </a:stretch>
            </p:blipFill>
            <p:spPr>
              <a:xfrm>
                <a:off x="7417052" y="4328366"/>
                <a:ext cx="208736" cy="54912"/>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32" name="Ink 31">
                <a:extLst>
                  <a:ext uri="{FF2B5EF4-FFF2-40B4-BE49-F238E27FC236}">
                    <a16:creationId xmlns:a16="http://schemas.microsoft.com/office/drawing/2014/main" id="{9251C8E1-04DD-42A3-BC64-F996F91B229E}"/>
                  </a:ext>
                </a:extLst>
              </p14:cNvPr>
              <p14:cNvContentPartPr/>
              <p14:nvPr/>
            </p14:nvContentPartPr>
            <p14:xfrm>
              <a:off x="2459040" y="5491200"/>
              <a:ext cx="3003360" cy="40800"/>
            </p14:xfrm>
          </p:contentPart>
        </mc:Choice>
        <mc:Fallback>
          <p:pic>
            <p:nvPicPr>
              <p:cNvPr id="32" name="Ink 31">
                <a:extLst>
                  <a:ext uri="{FF2B5EF4-FFF2-40B4-BE49-F238E27FC236}">
                    <a16:creationId xmlns:a16="http://schemas.microsoft.com/office/drawing/2014/main" id="{9251C8E1-04DD-42A3-BC64-F996F91B229E}"/>
                  </a:ext>
                </a:extLst>
              </p:cNvPr>
              <p:cNvPicPr/>
              <p:nvPr/>
            </p:nvPicPr>
            <p:blipFill>
              <a:blip r:embed="rId17"/>
              <a:stretch>
                <a:fillRect/>
              </a:stretch>
            </p:blipFill>
            <p:spPr>
              <a:xfrm>
                <a:off x="2450041" y="5482173"/>
                <a:ext cx="3020997" cy="58492"/>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33" name="Ink 32">
                <a:extLst>
                  <a:ext uri="{FF2B5EF4-FFF2-40B4-BE49-F238E27FC236}">
                    <a16:creationId xmlns:a16="http://schemas.microsoft.com/office/drawing/2014/main" id="{3A4F4A58-DED2-45ED-BE76-5FEC5F2805A4}"/>
                  </a:ext>
                </a:extLst>
              </p14:cNvPr>
              <p14:cNvContentPartPr/>
              <p14:nvPr/>
            </p14:nvContentPartPr>
            <p14:xfrm>
              <a:off x="10653600" y="5425440"/>
              <a:ext cx="689760" cy="268320"/>
            </p14:xfrm>
          </p:contentPart>
        </mc:Choice>
        <mc:Fallback>
          <p:pic>
            <p:nvPicPr>
              <p:cNvPr id="33" name="Ink 32">
                <a:extLst>
                  <a:ext uri="{FF2B5EF4-FFF2-40B4-BE49-F238E27FC236}">
                    <a16:creationId xmlns:a16="http://schemas.microsoft.com/office/drawing/2014/main" id="{3A4F4A58-DED2-45ED-BE76-5FEC5F2805A4}"/>
                  </a:ext>
                </a:extLst>
              </p:cNvPr>
              <p:cNvPicPr/>
              <p:nvPr/>
            </p:nvPicPr>
            <p:blipFill>
              <a:blip r:embed="rId19"/>
              <a:stretch>
                <a:fillRect/>
              </a:stretch>
            </p:blipFill>
            <p:spPr>
              <a:xfrm>
                <a:off x="10644591" y="5416436"/>
                <a:ext cx="707418" cy="285968"/>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4" name="Ink 33">
                <a:extLst>
                  <a:ext uri="{FF2B5EF4-FFF2-40B4-BE49-F238E27FC236}">
                    <a16:creationId xmlns:a16="http://schemas.microsoft.com/office/drawing/2014/main" id="{50FEB791-28E1-4C30-B618-A7D8FCD5B1E8}"/>
                  </a:ext>
                </a:extLst>
              </p14:cNvPr>
              <p14:cNvContentPartPr/>
              <p14:nvPr/>
            </p14:nvContentPartPr>
            <p14:xfrm>
              <a:off x="4335840" y="2301600"/>
              <a:ext cx="200160" cy="177120"/>
            </p14:xfrm>
          </p:contentPart>
        </mc:Choice>
        <mc:Fallback>
          <p:pic>
            <p:nvPicPr>
              <p:cNvPr id="34" name="Ink 33">
                <a:extLst>
                  <a:ext uri="{FF2B5EF4-FFF2-40B4-BE49-F238E27FC236}">
                    <a16:creationId xmlns:a16="http://schemas.microsoft.com/office/drawing/2014/main" id="{50FEB791-28E1-4C30-B618-A7D8FCD5B1E8}"/>
                  </a:ext>
                </a:extLst>
              </p:cNvPr>
              <p:cNvPicPr/>
              <p:nvPr/>
            </p:nvPicPr>
            <p:blipFill>
              <a:blip r:embed="rId21"/>
              <a:stretch>
                <a:fillRect/>
              </a:stretch>
            </p:blipFill>
            <p:spPr>
              <a:xfrm>
                <a:off x="4326840" y="2292618"/>
                <a:ext cx="217800" cy="194724"/>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5" name="Ink 34">
                <a:extLst>
                  <a:ext uri="{FF2B5EF4-FFF2-40B4-BE49-F238E27FC236}">
                    <a16:creationId xmlns:a16="http://schemas.microsoft.com/office/drawing/2014/main" id="{156A8529-F483-404B-B003-32967D2DDF7D}"/>
                  </a:ext>
                </a:extLst>
              </p14:cNvPr>
              <p14:cNvContentPartPr/>
              <p14:nvPr/>
            </p14:nvContentPartPr>
            <p14:xfrm>
              <a:off x="4088160" y="1372800"/>
              <a:ext cx="1128480" cy="1147200"/>
            </p14:xfrm>
          </p:contentPart>
        </mc:Choice>
        <mc:Fallback>
          <p:pic>
            <p:nvPicPr>
              <p:cNvPr id="35" name="Ink 34">
                <a:extLst>
                  <a:ext uri="{FF2B5EF4-FFF2-40B4-BE49-F238E27FC236}">
                    <a16:creationId xmlns:a16="http://schemas.microsoft.com/office/drawing/2014/main" id="{156A8529-F483-404B-B003-32967D2DDF7D}"/>
                  </a:ext>
                </a:extLst>
              </p:cNvPr>
              <p:cNvPicPr/>
              <p:nvPr/>
            </p:nvPicPr>
            <p:blipFill>
              <a:blip r:embed="rId23"/>
              <a:stretch>
                <a:fillRect/>
              </a:stretch>
            </p:blipFill>
            <p:spPr>
              <a:xfrm>
                <a:off x="4079158" y="1363798"/>
                <a:ext cx="1146124" cy="1164844"/>
              </a:xfrm>
              <a:prstGeom prst="rect">
                <a:avLst/>
              </a:prstGeom>
            </p:spPr>
          </p:pic>
        </mc:Fallback>
      </mc:AlternateContent>
      <p:grpSp>
        <p:nvGrpSpPr>
          <p:cNvPr id="40" name="Group 39">
            <a:extLst>
              <a:ext uri="{FF2B5EF4-FFF2-40B4-BE49-F238E27FC236}">
                <a16:creationId xmlns:a16="http://schemas.microsoft.com/office/drawing/2014/main" id="{F2F79B2C-DA0B-4E68-A895-8430CBAF4B24}"/>
              </a:ext>
            </a:extLst>
          </p:cNvPr>
          <p:cNvGrpSpPr/>
          <p:nvPr/>
        </p:nvGrpSpPr>
        <p:grpSpPr>
          <a:xfrm>
            <a:off x="5690880" y="890400"/>
            <a:ext cx="532800" cy="723840"/>
            <a:chOff x="4268160" y="667800"/>
            <a:chExt cx="399600" cy="542880"/>
          </a:xfrm>
        </p:grpSpPr>
        <mc:AlternateContent xmlns:mc="http://schemas.openxmlformats.org/markup-compatibility/2006" xmlns:p14="http://schemas.microsoft.com/office/powerpoint/2010/main">
          <mc:Choice Requires="p14">
            <p:contentPart p14:bwMode="auto" r:id="rId24">
              <p14:nvContentPartPr>
                <p14:cNvPr id="36" name="Ink 35">
                  <a:extLst>
                    <a:ext uri="{FF2B5EF4-FFF2-40B4-BE49-F238E27FC236}">
                      <a16:creationId xmlns:a16="http://schemas.microsoft.com/office/drawing/2014/main" id="{5525FF1E-DCA7-4706-8ED3-99BCCC1B0C1B}"/>
                    </a:ext>
                  </a:extLst>
                </p14:cNvPr>
                <p14:cNvContentPartPr/>
                <p14:nvPr/>
              </p14:nvContentPartPr>
              <p14:xfrm>
                <a:off x="4461120" y="667800"/>
                <a:ext cx="206640" cy="308520"/>
              </p14:xfrm>
            </p:contentPart>
          </mc:Choice>
          <mc:Fallback xmlns="">
            <p:pic>
              <p:nvPicPr>
                <p:cNvPr id="36" name="Ink 35">
                  <a:extLst>
                    <a:ext uri="{FF2B5EF4-FFF2-40B4-BE49-F238E27FC236}">
                      <a16:creationId xmlns:a16="http://schemas.microsoft.com/office/drawing/2014/main" id="{5525FF1E-DCA7-4706-8ED3-99BCCC1B0C1B}"/>
                    </a:ext>
                  </a:extLst>
                </p:cNvPr>
                <p:cNvPicPr/>
                <p:nvPr/>
              </p:nvPicPr>
              <p:blipFill>
                <a:blip r:embed="rId25"/>
                <a:stretch>
                  <a:fillRect/>
                </a:stretch>
              </p:blipFill>
              <p:spPr>
                <a:xfrm>
                  <a:off x="4452120" y="658800"/>
                  <a:ext cx="22428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7" name="Ink 36">
                  <a:extLst>
                    <a:ext uri="{FF2B5EF4-FFF2-40B4-BE49-F238E27FC236}">
                      <a16:creationId xmlns:a16="http://schemas.microsoft.com/office/drawing/2014/main" id="{DC7F9D59-5C27-4948-A47B-7C5820119ECE}"/>
                    </a:ext>
                  </a:extLst>
                </p14:cNvPr>
                <p14:cNvContentPartPr/>
                <p14:nvPr/>
              </p14:nvContentPartPr>
              <p14:xfrm>
                <a:off x="4429080" y="717840"/>
                <a:ext cx="122760" cy="492840"/>
              </p14:xfrm>
            </p:contentPart>
          </mc:Choice>
          <mc:Fallback xmlns="">
            <p:pic>
              <p:nvPicPr>
                <p:cNvPr id="37" name="Ink 36">
                  <a:extLst>
                    <a:ext uri="{FF2B5EF4-FFF2-40B4-BE49-F238E27FC236}">
                      <a16:creationId xmlns:a16="http://schemas.microsoft.com/office/drawing/2014/main" id="{DC7F9D59-5C27-4948-A47B-7C5820119ECE}"/>
                    </a:ext>
                  </a:extLst>
                </p:cNvPr>
                <p:cNvPicPr/>
                <p:nvPr/>
              </p:nvPicPr>
              <p:blipFill>
                <a:blip r:embed="rId27"/>
                <a:stretch>
                  <a:fillRect/>
                </a:stretch>
              </p:blipFill>
              <p:spPr>
                <a:xfrm>
                  <a:off x="4420080" y="708840"/>
                  <a:ext cx="140400" cy="510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9" name="Ink 38">
                  <a:extLst>
                    <a:ext uri="{FF2B5EF4-FFF2-40B4-BE49-F238E27FC236}">
                      <a16:creationId xmlns:a16="http://schemas.microsoft.com/office/drawing/2014/main" id="{A79AED95-5213-48AE-B948-BE28C9917F81}"/>
                    </a:ext>
                  </a:extLst>
                </p14:cNvPr>
                <p14:cNvContentPartPr/>
                <p14:nvPr/>
              </p14:nvContentPartPr>
              <p14:xfrm>
                <a:off x="4268160" y="931680"/>
                <a:ext cx="399240" cy="228240"/>
              </p14:xfrm>
            </p:contentPart>
          </mc:Choice>
          <mc:Fallback xmlns="">
            <p:pic>
              <p:nvPicPr>
                <p:cNvPr id="39" name="Ink 38">
                  <a:extLst>
                    <a:ext uri="{FF2B5EF4-FFF2-40B4-BE49-F238E27FC236}">
                      <a16:creationId xmlns:a16="http://schemas.microsoft.com/office/drawing/2014/main" id="{A79AED95-5213-48AE-B948-BE28C9917F81}"/>
                    </a:ext>
                  </a:extLst>
                </p:cNvPr>
                <p:cNvPicPr/>
                <p:nvPr/>
              </p:nvPicPr>
              <p:blipFill>
                <a:blip r:embed="rId29"/>
                <a:stretch>
                  <a:fillRect/>
                </a:stretch>
              </p:blipFill>
              <p:spPr>
                <a:xfrm>
                  <a:off x="4259160" y="922680"/>
                  <a:ext cx="416880" cy="245880"/>
                </a:xfrm>
                <a:prstGeom prst="rect">
                  <a:avLst/>
                </a:prstGeom>
              </p:spPr>
            </p:pic>
          </mc:Fallback>
        </mc:AlternateContent>
      </p:grpSp>
    </p:spTree>
    <p:extLst>
      <p:ext uri="{BB962C8B-B14F-4D97-AF65-F5344CB8AC3E}">
        <p14:creationId xmlns:p14="http://schemas.microsoft.com/office/powerpoint/2010/main" val="2548850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DB72E6-5F44-4CC5-AB4C-7D7A866E25A6}"/>
              </a:ext>
            </a:extLst>
          </p:cNvPr>
          <p:cNvPicPr>
            <a:picLocks noChangeAspect="1"/>
          </p:cNvPicPr>
          <p:nvPr/>
        </p:nvPicPr>
        <p:blipFill>
          <a:blip r:embed="rId2"/>
          <a:stretch>
            <a:fillRect/>
          </a:stretch>
        </p:blipFill>
        <p:spPr>
          <a:xfrm>
            <a:off x="666712" y="2666996"/>
            <a:ext cx="11013912" cy="1576753"/>
          </a:xfrm>
          <a:prstGeom prst="rect">
            <a:avLst/>
          </a:prstGeom>
        </p:spPr>
      </p:pic>
      <p:pic>
        <p:nvPicPr>
          <p:cNvPr id="6" name="Picture 5">
            <a:extLst>
              <a:ext uri="{FF2B5EF4-FFF2-40B4-BE49-F238E27FC236}">
                <a16:creationId xmlns:a16="http://schemas.microsoft.com/office/drawing/2014/main" id="{32A09437-898E-4CF9-A43F-7CBDB3DD8165}"/>
              </a:ext>
            </a:extLst>
          </p:cNvPr>
          <p:cNvPicPr>
            <a:picLocks noChangeAspect="1"/>
          </p:cNvPicPr>
          <p:nvPr/>
        </p:nvPicPr>
        <p:blipFill>
          <a:blip r:embed="rId3"/>
          <a:stretch>
            <a:fillRect/>
          </a:stretch>
        </p:blipFill>
        <p:spPr>
          <a:xfrm>
            <a:off x="2558013" y="1261223"/>
            <a:ext cx="5143500" cy="895351"/>
          </a:xfrm>
          <a:prstGeom prst="rect">
            <a:avLst/>
          </a:prstGeom>
          <a:ln w="22225">
            <a:solidFill>
              <a:schemeClr val="accent1"/>
            </a:solidFill>
          </a:ln>
        </p:spPr>
      </p:pic>
      <p:pic>
        <p:nvPicPr>
          <p:cNvPr id="2" name="Picture 1">
            <a:extLst>
              <a:ext uri="{FF2B5EF4-FFF2-40B4-BE49-F238E27FC236}">
                <a16:creationId xmlns:a16="http://schemas.microsoft.com/office/drawing/2014/main" id="{554C15C6-7282-4D38-BE44-6709BFE82192}"/>
              </a:ext>
            </a:extLst>
          </p:cNvPr>
          <p:cNvPicPr>
            <a:picLocks noChangeAspect="1"/>
          </p:cNvPicPr>
          <p:nvPr/>
        </p:nvPicPr>
        <p:blipFill>
          <a:blip r:embed="rId4"/>
          <a:stretch>
            <a:fillRect/>
          </a:stretch>
        </p:blipFill>
        <p:spPr>
          <a:xfrm>
            <a:off x="666712" y="4476757"/>
            <a:ext cx="8572560" cy="533400"/>
          </a:xfrm>
          <a:prstGeom prst="rect">
            <a:avLst/>
          </a:prstGeom>
        </p:spPr>
      </p:pic>
      <p:pic>
        <p:nvPicPr>
          <p:cNvPr id="3" name="Picture 2">
            <a:extLst>
              <a:ext uri="{FF2B5EF4-FFF2-40B4-BE49-F238E27FC236}">
                <a16:creationId xmlns:a16="http://schemas.microsoft.com/office/drawing/2014/main" id="{E86FBD39-C9E5-4F4E-93C1-E730D9E4C637}"/>
              </a:ext>
            </a:extLst>
          </p:cNvPr>
          <p:cNvPicPr>
            <a:picLocks noChangeAspect="1"/>
          </p:cNvPicPr>
          <p:nvPr/>
        </p:nvPicPr>
        <p:blipFill>
          <a:blip r:embed="rId5"/>
          <a:stretch>
            <a:fillRect/>
          </a:stretch>
        </p:blipFill>
        <p:spPr>
          <a:xfrm>
            <a:off x="666712" y="4953011"/>
            <a:ext cx="8572560" cy="666751"/>
          </a:xfrm>
          <a:prstGeom prst="rect">
            <a:avLst/>
          </a:prstGeom>
        </p:spPr>
      </p:pic>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C5EA598B-A5FC-4303-94CE-528620BDB018}"/>
                  </a:ext>
                </a:extLst>
              </p14:cNvPr>
              <p14:cNvContentPartPr/>
              <p14:nvPr/>
            </p14:nvContentPartPr>
            <p14:xfrm>
              <a:off x="2286720" y="4252800"/>
              <a:ext cx="2307360" cy="63840"/>
            </p14:xfrm>
          </p:contentPart>
        </mc:Choice>
        <mc:Fallback>
          <p:pic>
            <p:nvPicPr>
              <p:cNvPr id="5" name="Ink 4">
                <a:extLst>
                  <a:ext uri="{FF2B5EF4-FFF2-40B4-BE49-F238E27FC236}">
                    <a16:creationId xmlns:a16="http://schemas.microsoft.com/office/drawing/2014/main" id="{C5EA598B-A5FC-4303-94CE-528620BDB018}"/>
                  </a:ext>
                </a:extLst>
              </p:cNvPr>
              <p:cNvPicPr/>
              <p:nvPr/>
            </p:nvPicPr>
            <p:blipFill>
              <a:blip r:embed="rId7"/>
              <a:stretch>
                <a:fillRect/>
              </a:stretch>
            </p:blipFill>
            <p:spPr>
              <a:xfrm>
                <a:off x="2277720" y="4243783"/>
                <a:ext cx="2325001" cy="81513"/>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 name="Ink 6">
                <a:extLst>
                  <a:ext uri="{FF2B5EF4-FFF2-40B4-BE49-F238E27FC236}">
                    <a16:creationId xmlns:a16="http://schemas.microsoft.com/office/drawing/2014/main" id="{7C74FC48-DC2C-425B-9C30-25018223615F}"/>
                  </a:ext>
                </a:extLst>
              </p14:cNvPr>
              <p14:cNvContentPartPr/>
              <p14:nvPr/>
            </p14:nvContentPartPr>
            <p14:xfrm>
              <a:off x="5176800" y="4131840"/>
              <a:ext cx="955200" cy="54720"/>
            </p14:xfrm>
          </p:contentPart>
        </mc:Choice>
        <mc:Fallback>
          <p:pic>
            <p:nvPicPr>
              <p:cNvPr id="7" name="Ink 6">
                <a:extLst>
                  <a:ext uri="{FF2B5EF4-FFF2-40B4-BE49-F238E27FC236}">
                    <a16:creationId xmlns:a16="http://schemas.microsoft.com/office/drawing/2014/main" id="{7C74FC48-DC2C-425B-9C30-25018223615F}"/>
                  </a:ext>
                </a:extLst>
              </p:cNvPr>
              <p:cNvPicPr/>
              <p:nvPr/>
            </p:nvPicPr>
            <p:blipFill>
              <a:blip r:embed="rId9"/>
              <a:stretch>
                <a:fillRect/>
              </a:stretch>
            </p:blipFill>
            <p:spPr>
              <a:xfrm>
                <a:off x="5167799" y="4122899"/>
                <a:ext cx="972842" cy="72245"/>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737B3B13-BE90-4660-8A15-522E41DDD03A}"/>
                  </a:ext>
                </a:extLst>
              </p14:cNvPr>
              <p14:cNvContentPartPr/>
              <p14:nvPr/>
            </p14:nvContentPartPr>
            <p14:xfrm>
              <a:off x="7683840" y="4215360"/>
              <a:ext cx="1151040" cy="44640"/>
            </p14:xfrm>
          </p:contentPart>
        </mc:Choice>
        <mc:Fallback>
          <p:pic>
            <p:nvPicPr>
              <p:cNvPr id="8" name="Ink 7">
                <a:extLst>
                  <a:ext uri="{FF2B5EF4-FFF2-40B4-BE49-F238E27FC236}">
                    <a16:creationId xmlns:a16="http://schemas.microsoft.com/office/drawing/2014/main" id="{737B3B13-BE90-4660-8A15-522E41DDD03A}"/>
                  </a:ext>
                </a:extLst>
              </p:cNvPr>
              <p:cNvPicPr/>
              <p:nvPr/>
            </p:nvPicPr>
            <p:blipFill>
              <a:blip r:embed="rId11"/>
              <a:stretch>
                <a:fillRect/>
              </a:stretch>
            </p:blipFill>
            <p:spPr>
              <a:xfrm>
                <a:off x="7674839" y="4206360"/>
                <a:ext cx="1168682"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Ink 8">
                <a:extLst>
                  <a:ext uri="{FF2B5EF4-FFF2-40B4-BE49-F238E27FC236}">
                    <a16:creationId xmlns:a16="http://schemas.microsoft.com/office/drawing/2014/main" id="{F2BE4090-0A5C-44E1-93FA-2FDC863ED87D}"/>
                  </a:ext>
                </a:extLst>
              </p14:cNvPr>
              <p14:cNvContentPartPr/>
              <p14:nvPr/>
            </p14:nvContentPartPr>
            <p14:xfrm>
              <a:off x="5853600" y="687360"/>
              <a:ext cx="293760" cy="354720"/>
            </p14:xfrm>
          </p:contentPart>
        </mc:Choice>
        <mc:Fallback>
          <p:pic>
            <p:nvPicPr>
              <p:cNvPr id="9" name="Ink 8">
                <a:extLst>
                  <a:ext uri="{FF2B5EF4-FFF2-40B4-BE49-F238E27FC236}">
                    <a16:creationId xmlns:a16="http://schemas.microsoft.com/office/drawing/2014/main" id="{F2BE4090-0A5C-44E1-93FA-2FDC863ED87D}"/>
                  </a:ext>
                </a:extLst>
              </p:cNvPr>
              <p:cNvPicPr/>
              <p:nvPr/>
            </p:nvPicPr>
            <p:blipFill>
              <a:blip r:embed="rId13"/>
              <a:stretch>
                <a:fillRect/>
              </a:stretch>
            </p:blipFill>
            <p:spPr>
              <a:xfrm>
                <a:off x="5844600" y="678366"/>
                <a:ext cx="311400" cy="372348"/>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Ink 9">
                <a:extLst>
                  <a:ext uri="{FF2B5EF4-FFF2-40B4-BE49-F238E27FC236}">
                    <a16:creationId xmlns:a16="http://schemas.microsoft.com/office/drawing/2014/main" id="{FC0181F2-28CF-4FBE-890F-29AF4DBEFB33}"/>
                  </a:ext>
                </a:extLst>
              </p14:cNvPr>
              <p14:cNvContentPartPr/>
              <p14:nvPr/>
            </p14:nvContentPartPr>
            <p14:xfrm>
              <a:off x="7165920" y="760320"/>
              <a:ext cx="280320" cy="341760"/>
            </p14:xfrm>
          </p:contentPart>
        </mc:Choice>
        <mc:Fallback>
          <p:pic>
            <p:nvPicPr>
              <p:cNvPr id="10" name="Ink 9">
                <a:extLst>
                  <a:ext uri="{FF2B5EF4-FFF2-40B4-BE49-F238E27FC236}">
                    <a16:creationId xmlns:a16="http://schemas.microsoft.com/office/drawing/2014/main" id="{FC0181F2-28CF-4FBE-890F-29AF4DBEFB33}"/>
                  </a:ext>
                </a:extLst>
              </p:cNvPr>
              <p:cNvPicPr/>
              <p:nvPr/>
            </p:nvPicPr>
            <p:blipFill>
              <a:blip r:embed="rId15"/>
              <a:stretch>
                <a:fillRect/>
              </a:stretch>
            </p:blipFill>
            <p:spPr>
              <a:xfrm>
                <a:off x="7156901" y="751317"/>
                <a:ext cx="297998" cy="359406"/>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Ink 10">
                <a:extLst>
                  <a:ext uri="{FF2B5EF4-FFF2-40B4-BE49-F238E27FC236}">
                    <a16:creationId xmlns:a16="http://schemas.microsoft.com/office/drawing/2014/main" id="{703E8119-502C-4AF1-BDD9-5679F8D88246}"/>
                  </a:ext>
                </a:extLst>
              </p14:cNvPr>
              <p14:cNvContentPartPr/>
              <p14:nvPr/>
            </p14:nvContentPartPr>
            <p14:xfrm>
              <a:off x="1977600" y="4937760"/>
              <a:ext cx="1475040" cy="33600"/>
            </p14:xfrm>
          </p:contentPart>
        </mc:Choice>
        <mc:Fallback>
          <p:pic>
            <p:nvPicPr>
              <p:cNvPr id="11" name="Ink 10">
                <a:extLst>
                  <a:ext uri="{FF2B5EF4-FFF2-40B4-BE49-F238E27FC236}">
                    <a16:creationId xmlns:a16="http://schemas.microsoft.com/office/drawing/2014/main" id="{703E8119-502C-4AF1-BDD9-5679F8D88246}"/>
                  </a:ext>
                </a:extLst>
              </p:cNvPr>
              <p:cNvPicPr/>
              <p:nvPr/>
            </p:nvPicPr>
            <p:blipFill>
              <a:blip r:embed="rId17"/>
              <a:stretch>
                <a:fillRect/>
              </a:stretch>
            </p:blipFill>
            <p:spPr>
              <a:xfrm>
                <a:off x="1968599" y="4928630"/>
                <a:ext cx="1492681" cy="51496"/>
              </a:xfrm>
              <a:prstGeom prst="rect">
                <a:avLst/>
              </a:prstGeom>
            </p:spPr>
          </p:pic>
        </mc:Fallback>
      </mc:AlternateContent>
      <p:grpSp>
        <p:nvGrpSpPr>
          <p:cNvPr id="14" name="Group 13">
            <a:extLst>
              <a:ext uri="{FF2B5EF4-FFF2-40B4-BE49-F238E27FC236}">
                <a16:creationId xmlns:a16="http://schemas.microsoft.com/office/drawing/2014/main" id="{EBB0054C-56D6-4F15-B70D-F431458FA82C}"/>
              </a:ext>
            </a:extLst>
          </p:cNvPr>
          <p:cNvGrpSpPr/>
          <p:nvPr/>
        </p:nvGrpSpPr>
        <p:grpSpPr>
          <a:xfrm>
            <a:off x="3925920" y="4881600"/>
            <a:ext cx="2952480" cy="101280"/>
            <a:chOff x="2944440" y="3661200"/>
            <a:chExt cx="2214360" cy="75960"/>
          </a:xfrm>
        </p:grpSpPr>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F54C8A87-E6AE-4815-BD3F-E0A44673B334}"/>
                    </a:ext>
                  </a:extLst>
                </p14:cNvPr>
                <p14:cNvContentPartPr/>
                <p14:nvPr/>
              </p14:nvContentPartPr>
              <p14:xfrm>
                <a:off x="2944440" y="3693600"/>
                <a:ext cx="1053720" cy="43560"/>
              </p14:xfrm>
            </p:contentPart>
          </mc:Choice>
          <mc:Fallback xmlns="">
            <p:pic>
              <p:nvPicPr>
                <p:cNvPr id="12" name="Ink 11">
                  <a:extLst>
                    <a:ext uri="{FF2B5EF4-FFF2-40B4-BE49-F238E27FC236}">
                      <a16:creationId xmlns:a16="http://schemas.microsoft.com/office/drawing/2014/main" id="{F54C8A87-E6AE-4815-BD3F-E0A44673B334}"/>
                    </a:ext>
                  </a:extLst>
                </p:cNvPr>
                <p:cNvPicPr/>
                <p:nvPr/>
              </p:nvPicPr>
              <p:blipFill>
                <a:blip r:embed="rId19"/>
                <a:stretch>
                  <a:fillRect/>
                </a:stretch>
              </p:blipFill>
              <p:spPr>
                <a:xfrm>
                  <a:off x="2935800" y="3684960"/>
                  <a:ext cx="107136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D1BA2B2D-F77A-4875-A9EE-A1945899B23F}"/>
                    </a:ext>
                  </a:extLst>
                </p14:cNvPr>
                <p14:cNvContentPartPr/>
                <p14:nvPr/>
              </p14:nvContentPartPr>
              <p14:xfrm>
                <a:off x="4320720" y="3661200"/>
                <a:ext cx="838080" cy="21600"/>
              </p14:xfrm>
            </p:contentPart>
          </mc:Choice>
          <mc:Fallback xmlns="">
            <p:pic>
              <p:nvPicPr>
                <p:cNvPr id="13" name="Ink 12">
                  <a:extLst>
                    <a:ext uri="{FF2B5EF4-FFF2-40B4-BE49-F238E27FC236}">
                      <a16:creationId xmlns:a16="http://schemas.microsoft.com/office/drawing/2014/main" id="{D1BA2B2D-F77A-4875-A9EE-A1945899B23F}"/>
                    </a:ext>
                  </a:extLst>
                </p:cNvPr>
                <p:cNvPicPr/>
                <p:nvPr/>
              </p:nvPicPr>
              <p:blipFill>
                <a:blip r:embed="rId21"/>
                <a:stretch>
                  <a:fillRect/>
                </a:stretch>
              </p:blipFill>
              <p:spPr>
                <a:xfrm>
                  <a:off x="4312080" y="3652200"/>
                  <a:ext cx="855720" cy="39240"/>
                </a:xfrm>
                <a:prstGeom prst="rect">
                  <a:avLst/>
                </a:prstGeom>
              </p:spPr>
            </p:pic>
          </mc:Fallback>
        </mc:AlternateContent>
      </p:grpSp>
      <p:grpSp>
        <p:nvGrpSpPr>
          <p:cNvPr id="17" name="Group 16">
            <a:extLst>
              <a:ext uri="{FF2B5EF4-FFF2-40B4-BE49-F238E27FC236}">
                <a16:creationId xmlns:a16="http://schemas.microsoft.com/office/drawing/2014/main" id="{2FEB3911-39F3-4833-8BF3-4FF36A46D72E}"/>
              </a:ext>
            </a:extLst>
          </p:cNvPr>
          <p:cNvGrpSpPr/>
          <p:nvPr/>
        </p:nvGrpSpPr>
        <p:grpSpPr>
          <a:xfrm>
            <a:off x="6253440" y="5675040"/>
            <a:ext cx="3194400" cy="92640"/>
            <a:chOff x="4690080" y="4256280"/>
            <a:chExt cx="2395800" cy="69480"/>
          </a:xfrm>
        </p:grpSpPr>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C6C60F00-3CD5-4A06-A8C1-68F3D21D06A5}"/>
                    </a:ext>
                  </a:extLst>
                </p14:cNvPr>
                <p14:cNvContentPartPr/>
                <p14:nvPr/>
              </p14:nvContentPartPr>
              <p14:xfrm>
                <a:off x="4690080" y="4287240"/>
                <a:ext cx="522000" cy="38520"/>
              </p14:xfrm>
            </p:contentPart>
          </mc:Choice>
          <mc:Fallback xmlns="">
            <p:pic>
              <p:nvPicPr>
                <p:cNvPr id="15" name="Ink 14">
                  <a:extLst>
                    <a:ext uri="{FF2B5EF4-FFF2-40B4-BE49-F238E27FC236}">
                      <a16:creationId xmlns:a16="http://schemas.microsoft.com/office/drawing/2014/main" id="{C6C60F00-3CD5-4A06-A8C1-68F3D21D06A5}"/>
                    </a:ext>
                  </a:extLst>
                </p:cNvPr>
                <p:cNvPicPr/>
                <p:nvPr/>
              </p:nvPicPr>
              <p:blipFill>
                <a:blip r:embed="rId23"/>
                <a:stretch>
                  <a:fillRect/>
                </a:stretch>
              </p:blipFill>
              <p:spPr>
                <a:xfrm>
                  <a:off x="4681080" y="4278240"/>
                  <a:ext cx="5396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9375A6FE-CF9D-48A5-86D8-EF0667E4E1F6}"/>
                    </a:ext>
                  </a:extLst>
                </p14:cNvPr>
                <p14:cNvContentPartPr/>
                <p14:nvPr/>
              </p14:nvContentPartPr>
              <p14:xfrm>
                <a:off x="5805360" y="4256280"/>
                <a:ext cx="1280520" cy="52920"/>
              </p14:xfrm>
            </p:contentPart>
          </mc:Choice>
          <mc:Fallback xmlns="">
            <p:pic>
              <p:nvPicPr>
                <p:cNvPr id="16" name="Ink 15">
                  <a:extLst>
                    <a:ext uri="{FF2B5EF4-FFF2-40B4-BE49-F238E27FC236}">
                      <a16:creationId xmlns:a16="http://schemas.microsoft.com/office/drawing/2014/main" id="{9375A6FE-CF9D-48A5-86D8-EF0667E4E1F6}"/>
                    </a:ext>
                  </a:extLst>
                </p:cNvPr>
                <p:cNvPicPr/>
                <p:nvPr/>
              </p:nvPicPr>
              <p:blipFill>
                <a:blip r:embed="rId25"/>
                <a:stretch>
                  <a:fillRect/>
                </a:stretch>
              </p:blipFill>
              <p:spPr>
                <a:xfrm>
                  <a:off x="5796360" y="4247640"/>
                  <a:ext cx="1298160" cy="70560"/>
                </a:xfrm>
                <a:prstGeom prst="rect">
                  <a:avLst/>
                </a:prstGeom>
              </p:spPr>
            </p:pic>
          </mc:Fallback>
        </mc:AlternateContent>
      </p:grpSp>
    </p:spTree>
    <p:extLst>
      <p:ext uri="{BB962C8B-B14F-4D97-AF65-F5344CB8AC3E}">
        <p14:creationId xmlns:p14="http://schemas.microsoft.com/office/powerpoint/2010/main" val="2341455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1452</Words>
  <Application>Microsoft Office PowerPoint</Application>
  <PresentationFormat>Widescreen</PresentationFormat>
  <Paragraphs>129</Paragraphs>
  <Slides>30</Slides>
  <Notes>2</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42" baseType="lpstr">
      <vt:lpstr>Arial</vt:lpstr>
      <vt:lpstr>Calibri</vt:lpstr>
      <vt:lpstr>Calibri Light</vt:lpstr>
      <vt:lpstr>Cambria</vt:lpstr>
      <vt:lpstr>Cambria Math</vt:lpstr>
      <vt:lpstr>Nunito</vt:lpstr>
      <vt:lpstr>Symbol</vt:lpstr>
      <vt:lpstr>Times New Roman</vt:lpstr>
      <vt:lpstr>Wingdings</vt:lpstr>
      <vt:lpstr>Office Theme</vt:lpstr>
      <vt:lpstr>1_Office Theme</vt:lpstr>
      <vt:lpstr>Equation</vt:lpstr>
      <vt:lpstr>Artificial Intelligence and Machine Learning</vt:lpstr>
      <vt:lpstr>Types of Artificial Neural Networks</vt:lpstr>
      <vt:lpstr>PowerPoint Presentation</vt:lpstr>
      <vt:lpstr>Feedforward Neural Network (FNN) </vt:lpstr>
      <vt:lpstr>PowerPoint Presentation</vt:lpstr>
      <vt:lpstr>Training FNN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Forward Pass – Hidden Layer</vt:lpstr>
      <vt:lpstr>Forward Pass – Output Layer</vt:lpstr>
      <vt:lpstr>PowerPoint Presentation</vt:lpstr>
      <vt:lpstr>Calculating the total Error</vt:lpstr>
      <vt:lpstr>Total Error</vt:lpstr>
      <vt:lpstr>Backward Pass- Actual Learning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2025-09-09T10:14:59Z</dcterms:created>
  <dcterms:modified xsi:type="dcterms:W3CDTF">2025-09-09T10:16:26Z</dcterms:modified>
</cp:coreProperties>
</file>