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7" r:id="rId2"/>
    <p:sldId id="258" r:id="rId3"/>
    <p:sldId id="418" r:id="rId4"/>
    <p:sldId id="260" r:id="rId5"/>
    <p:sldId id="266" r:id="rId6"/>
    <p:sldId id="383" r:id="rId7"/>
    <p:sldId id="384" r:id="rId8"/>
    <p:sldId id="385" r:id="rId9"/>
    <p:sldId id="386" r:id="rId10"/>
    <p:sldId id="388" r:id="rId11"/>
    <p:sldId id="268" r:id="rId12"/>
    <p:sldId id="391" r:id="rId13"/>
    <p:sldId id="411" r:id="rId14"/>
    <p:sldId id="412" r:id="rId15"/>
    <p:sldId id="413" r:id="rId16"/>
    <p:sldId id="416" r:id="rId17"/>
    <p:sldId id="417" r:id="rId18"/>
    <p:sldId id="393" r:id="rId19"/>
    <p:sldId id="396" r:id="rId20"/>
    <p:sldId id="397" r:id="rId21"/>
    <p:sldId id="415" r:id="rId22"/>
    <p:sldId id="39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2023B2-70A3-4CFD-9803-B445969ED6EB}" v="2" dt="2024-11-28T11:34:56.6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han Budhiraja" userId="eb133298-5430-499e-863b-c83ca00bb7f6" providerId="ADAL" clId="{A92023B2-70A3-4CFD-9803-B445969ED6EB}"/>
    <pc:docChg chg="custSel addSld delSld modSld">
      <pc:chgData name="Ishan Budhiraja" userId="eb133298-5430-499e-863b-c83ca00bb7f6" providerId="ADAL" clId="{A92023B2-70A3-4CFD-9803-B445969ED6EB}" dt="2024-11-28T11:35:25.555" v="134" actId="20577"/>
      <pc:docMkLst>
        <pc:docMk/>
      </pc:docMkLst>
      <pc:sldChg chg="addSp modSp new mod">
        <pc:chgData name="Ishan Budhiraja" userId="eb133298-5430-499e-863b-c83ca00bb7f6" providerId="ADAL" clId="{A92023B2-70A3-4CFD-9803-B445969ED6EB}" dt="2024-11-28T11:34:43.322" v="113" actId="2711"/>
        <pc:sldMkLst>
          <pc:docMk/>
          <pc:sldMk cId="2517770990" sldId="416"/>
        </pc:sldMkLst>
        <pc:spChg chg="mod">
          <ac:chgData name="Ishan Budhiraja" userId="eb133298-5430-499e-863b-c83ca00bb7f6" providerId="ADAL" clId="{A92023B2-70A3-4CFD-9803-B445969ED6EB}" dt="2024-11-28T11:34:43.322" v="113" actId="2711"/>
          <ac:spMkLst>
            <pc:docMk/>
            <pc:sldMk cId="2517770990" sldId="416"/>
            <ac:spMk id="2" creationId="{A65AD446-D671-4505-BCD7-7FA6368D000F}"/>
          </ac:spMkLst>
        </pc:spChg>
        <pc:spChg chg="add mod">
          <ac:chgData name="Ishan Budhiraja" userId="eb133298-5430-499e-863b-c83ca00bb7f6" providerId="ADAL" clId="{A92023B2-70A3-4CFD-9803-B445969ED6EB}" dt="2024-11-11T07:46:59.850" v="19" actId="1076"/>
          <ac:spMkLst>
            <pc:docMk/>
            <pc:sldMk cId="2517770990" sldId="416"/>
            <ac:spMk id="4" creationId="{6325D59C-AD78-44B2-A539-DE73D0AE1DDB}"/>
          </ac:spMkLst>
        </pc:spChg>
        <pc:picChg chg="add mod">
          <ac:chgData name="Ishan Budhiraja" userId="eb133298-5430-499e-863b-c83ca00bb7f6" providerId="ADAL" clId="{A92023B2-70A3-4CFD-9803-B445969ED6EB}" dt="2024-11-11T07:52:38.687" v="30" actId="14100"/>
          <ac:picMkLst>
            <pc:docMk/>
            <pc:sldMk cId="2517770990" sldId="416"/>
            <ac:picMk id="6" creationId="{B4C3C79D-5403-40F1-981D-80F2C916FD2A}"/>
          </ac:picMkLst>
        </pc:picChg>
        <pc:picChg chg="add mod">
          <ac:chgData name="Ishan Budhiraja" userId="eb133298-5430-499e-863b-c83ca00bb7f6" providerId="ADAL" clId="{A92023B2-70A3-4CFD-9803-B445969ED6EB}" dt="2024-11-11T07:53:08.053" v="33" actId="14100"/>
          <ac:picMkLst>
            <pc:docMk/>
            <pc:sldMk cId="2517770990" sldId="416"/>
            <ac:picMk id="8" creationId="{21F23EC0-7E58-4BE8-B086-4195E4404006}"/>
          </ac:picMkLst>
        </pc:picChg>
        <pc:picChg chg="add mod">
          <ac:chgData name="Ishan Budhiraja" userId="eb133298-5430-499e-863b-c83ca00bb7f6" providerId="ADAL" clId="{A92023B2-70A3-4CFD-9803-B445969ED6EB}" dt="2024-11-11T07:53:04.803" v="32" actId="1076"/>
          <ac:picMkLst>
            <pc:docMk/>
            <pc:sldMk cId="2517770990" sldId="416"/>
            <ac:picMk id="10" creationId="{D0F5E892-8ACB-4578-9AED-2483CCB7D134}"/>
          </ac:picMkLst>
        </pc:picChg>
      </pc:sldChg>
      <pc:sldChg chg="del">
        <pc:chgData name="Ishan Budhiraja" userId="eb133298-5430-499e-863b-c83ca00bb7f6" providerId="ADAL" clId="{A92023B2-70A3-4CFD-9803-B445969ED6EB}" dt="2024-11-11T07:45:44.930" v="0" actId="47"/>
        <pc:sldMkLst>
          <pc:docMk/>
          <pc:sldMk cId="3981131934" sldId="416"/>
        </pc:sldMkLst>
      </pc:sldChg>
      <pc:sldChg chg="del">
        <pc:chgData name="Ishan Budhiraja" userId="eb133298-5430-499e-863b-c83ca00bb7f6" providerId="ADAL" clId="{A92023B2-70A3-4CFD-9803-B445969ED6EB}" dt="2024-11-11T07:45:46.958" v="1" actId="47"/>
        <pc:sldMkLst>
          <pc:docMk/>
          <pc:sldMk cId="352528171" sldId="417"/>
        </pc:sldMkLst>
      </pc:sldChg>
      <pc:sldChg chg="addSp delSp modSp new mod">
        <pc:chgData name="Ishan Budhiraja" userId="eb133298-5430-499e-863b-c83ca00bb7f6" providerId="ADAL" clId="{A92023B2-70A3-4CFD-9803-B445969ED6EB}" dt="2024-11-28T11:35:12.834" v="128" actId="1076"/>
        <pc:sldMkLst>
          <pc:docMk/>
          <pc:sldMk cId="4060462347" sldId="417"/>
        </pc:sldMkLst>
        <pc:spChg chg="del mod">
          <ac:chgData name="Ishan Budhiraja" userId="eb133298-5430-499e-863b-c83ca00bb7f6" providerId="ADAL" clId="{A92023B2-70A3-4CFD-9803-B445969ED6EB}" dt="2024-11-11T07:53:23.676" v="36" actId="478"/>
          <ac:spMkLst>
            <pc:docMk/>
            <pc:sldMk cId="4060462347" sldId="417"/>
            <ac:spMk id="2" creationId="{3F5CFC40-311C-45A5-BB2C-B0CDE1B44195}"/>
          </ac:spMkLst>
        </pc:spChg>
        <pc:spChg chg="add mod">
          <ac:chgData name="Ishan Budhiraja" userId="eb133298-5430-499e-863b-c83ca00bb7f6" providerId="ADAL" clId="{A92023B2-70A3-4CFD-9803-B445969ED6EB}" dt="2024-11-28T11:35:05.771" v="126" actId="20577"/>
          <ac:spMkLst>
            <pc:docMk/>
            <pc:sldMk cId="4060462347" sldId="417"/>
            <ac:spMk id="5" creationId="{EA9AAD13-CA55-4864-AF88-014617E7886A}"/>
          </ac:spMkLst>
        </pc:spChg>
        <pc:picChg chg="add mod">
          <ac:chgData name="Ishan Budhiraja" userId="eb133298-5430-499e-863b-c83ca00bb7f6" providerId="ADAL" clId="{A92023B2-70A3-4CFD-9803-B445969ED6EB}" dt="2024-11-28T11:35:09.317" v="127" actId="1076"/>
          <ac:picMkLst>
            <pc:docMk/>
            <pc:sldMk cId="4060462347" sldId="417"/>
            <ac:picMk id="4" creationId="{E0E33E1D-AE08-448D-A16B-0B2927172597}"/>
          </ac:picMkLst>
        </pc:picChg>
        <pc:picChg chg="add mod">
          <ac:chgData name="Ishan Budhiraja" userId="eb133298-5430-499e-863b-c83ca00bb7f6" providerId="ADAL" clId="{A92023B2-70A3-4CFD-9803-B445969ED6EB}" dt="2024-11-28T11:35:12.834" v="128" actId="1076"/>
          <ac:picMkLst>
            <pc:docMk/>
            <pc:sldMk cId="4060462347" sldId="417"/>
            <ac:picMk id="6" creationId="{A6683216-A29A-4732-BD5C-49D4C06129C3}"/>
          </ac:picMkLst>
        </pc:picChg>
      </pc:sldChg>
      <pc:sldChg chg="del">
        <pc:chgData name="Ishan Budhiraja" userId="eb133298-5430-499e-863b-c83ca00bb7f6" providerId="ADAL" clId="{A92023B2-70A3-4CFD-9803-B445969ED6EB}" dt="2024-11-11T07:45:49.140" v="2" actId="47"/>
        <pc:sldMkLst>
          <pc:docMk/>
          <pc:sldMk cId="909938156" sldId="418"/>
        </pc:sldMkLst>
      </pc:sldChg>
      <pc:sldChg chg="addSp delSp modSp new mod setBg">
        <pc:chgData name="Ishan Budhiraja" userId="eb133298-5430-499e-863b-c83ca00bb7f6" providerId="ADAL" clId="{A92023B2-70A3-4CFD-9803-B445969ED6EB}" dt="2024-11-28T11:35:25.555" v="134" actId="20577"/>
        <pc:sldMkLst>
          <pc:docMk/>
          <pc:sldMk cId="3123957344" sldId="418"/>
        </pc:sldMkLst>
        <pc:spChg chg="mod">
          <ac:chgData name="Ishan Budhiraja" userId="eb133298-5430-499e-863b-c83ca00bb7f6" providerId="ADAL" clId="{A92023B2-70A3-4CFD-9803-B445969ED6EB}" dt="2024-11-28T11:35:25.555" v="134" actId="20577"/>
          <ac:spMkLst>
            <pc:docMk/>
            <pc:sldMk cId="3123957344" sldId="418"/>
            <ac:spMk id="2" creationId="{61E2D4C5-66DF-4C86-B586-669860113927}"/>
          </ac:spMkLst>
        </pc:spChg>
        <pc:spChg chg="del">
          <ac:chgData name="Ishan Budhiraja" userId="eb133298-5430-499e-863b-c83ca00bb7f6" providerId="ADAL" clId="{A92023B2-70A3-4CFD-9803-B445969ED6EB}" dt="2024-11-28T11:30:11.599" v="44"/>
          <ac:spMkLst>
            <pc:docMk/>
            <pc:sldMk cId="3123957344" sldId="418"/>
            <ac:spMk id="3" creationId="{1D56EAAD-AFBF-480C-9A55-7C264F2FE841}"/>
          </ac:spMkLst>
        </pc:spChg>
        <pc:spChg chg="add del">
          <ac:chgData name="Ishan Budhiraja" userId="eb133298-5430-499e-863b-c83ca00bb7f6" providerId="ADAL" clId="{A92023B2-70A3-4CFD-9803-B445969ED6EB}" dt="2024-11-28T11:30:44.451" v="80" actId="26606"/>
          <ac:spMkLst>
            <pc:docMk/>
            <pc:sldMk cId="3123957344" sldId="418"/>
            <ac:spMk id="9" creationId="{6C4028FD-8BAA-4A19-BFDE-594D991B7552}"/>
          </ac:spMkLst>
        </pc:spChg>
        <pc:spChg chg="add">
          <ac:chgData name="Ishan Budhiraja" userId="eb133298-5430-499e-863b-c83ca00bb7f6" providerId="ADAL" clId="{A92023B2-70A3-4CFD-9803-B445969ED6EB}" dt="2024-11-28T11:30:44.451" v="80" actId="26606"/>
          <ac:spMkLst>
            <pc:docMk/>
            <pc:sldMk cId="3123957344" sldId="418"/>
            <ac:spMk id="14" creationId="{6C4028FD-8BAA-4A19-BFDE-594D991B7552}"/>
          </ac:spMkLst>
        </pc:spChg>
        <pc:graphicFrameChg chg="add mod modGraphic">
          <ac:chgData name="Ishan Budhiraja" userId="eb133298-5430-499e-863b-c83ca00bb7f6" providerId="ADAL" clId="{A92023B2-70A3-4CFD-9803-B445969ED6EB}" dt="2024-11-28T11:31:31.125" v="96" actId="255"/>
          <ac:graphicFrameMkLst>
            <pc:docMk/>
            <pc:sldMk cId="3123957344" sldId="418"/>
            <ac:graphicFrameMk id="4" creationId="{A6557967-D162-48D7-8533-20FBB9554A35}"/>
          </ac:graphicFrameMkLst>
        </pc:graphicFrameChg>
      </pc:sldChg>
    </pc:docChg>
  </pc:docChgLst>
  <pc:docChgLst>
    <pc:chgData name="Ishan Budhiraja" userId="eb133298-5430-499e-863b-c83ca00bb7f6" providerId="ADAL" clId="{BB76A5AB-17A6-43A0-ACAF-959C1F97F953}"/>
    <pc:docChg chg="undo custSel addSld delSld modSld">
      <pc:chgData name="Ishan Budhiraja" userId="eb133298-5430-499e-863b-c83ca00bb7f6" providerId="ADAL" clId="{BB76A5AB-17A6-43A0-ACAF-959C1F97F953}" dt="2024-10-16T06:27:43.019" v="642" actId="255"/>
      <pc:docMkLst>
        <pc:docMk/>
      </pc:docMkLst>
      <pc:sldChg chg="addSp delSp modSp mod">
        <pc:chgData name="Ishan Budhiraja" userId="eb133298-5430-499e-863b-c83ca00bb7f6" providerId="ADAL" clId="{BB76A5AB-17A6-43A0-ACAF-959C1F97F953}" dt="2024-10-16T04:09:10.521" v="510"/>
        <pc:sldMkLst>
          <pc:docMk/>
          <pc:sldMk cId="2837888321" sldId="257"/>
        </pc:sldMkLst>
        <pc:grpChg chg="del mod">
          <ac:chgData name="Ishan Budhiraja" userId="eb133298-5430-499e-863b-c83ca00bb7f6" providerId="ADAL" clId="{BB76A5AB-17A6-43A0-ACAF-959C1F97F953}" dt="2024-10-16T04:09:10.521" v="510"/>
          <ac:grpSpMkLst>
            <pc:docMk/>
            <pc:sldMk cId="2837888321" sldId="257"/>
            <ac:grpSpMk id="7" creationId="{DDA483F6-97CA-4088-AE31-0E5FA0200BE1}"/>
          </ac:grpSpMkLst>
        </pc:grpChg>
        <pc:inkChg chg="add mod">
          <ac:chgData name="Ishan Budhiraja" userId="eb133298-5430-499e-863b-c83ca00bb7f6" providerId="ADAL" clId="{BB76A5AB-17A6-43A0-ACAF-959C1F97F953}" dt="2024-10-16T04:09:10.521" v="510"/>
          <ac:inkMkLst>
            <pc:docMk/>
            <pc:sldMk cId="2837888321" sldId="257"/>
            <ac:inkMk id="4" creationId="{F252F492-DE37-4163-8C49-5DC02E83F553}"/>
          </ac:inkMkLst>
        </pc:inkChg>
        <pc:inkChg chg="add del mod">
          <ac:chgData name="Ishan Budhiraja" userId="eb133298-5430-499e-863b-c83ca00bb7f6" providerId="ADAL" clId="{BB76A5AB-17A6-43A0-ACAF-959C1F97F953}" dt="2024-10-16T04:09:10.521" v="510"/>
          <ac:inkMkLst>
            <pc:docMk/>
            <pc:sldMk cId="2837888321" sldId="257"/>
            <ac:inkMk id="6" creationId="{B0EA86BC-4C9A-4B9F-BC23-5CE467ADEEC9}"/>
          </ac:inkMkLst>
        </pc:inkChg>
      </pc:sldChg>
      <pc:sldChg chg="addSp modSp mod setBg">
        <pc:chgData name="Ishan Budhiraja" userId="eb133298-5430-499e-863b-c83ca00bb7f6" providerId="ADAL" clId="{BB76A5AB-17A6-43A0-ACAF-959C1F97F953}" dt="2024-10-16T03:11:56.165" v="204" actId="20577"/>
        <pc:sldMkLst>
          <pc:docMk/>
          <pc:sldMk cId="2991942694" sldId="258"/>
        </pc:sldMkLst>
        <pc:spChg chg="mod ord">
          <ac:chgData name="Ishan Budhiraja" userId="eb133298-5430-499e-863b-c83ca00bb7f6" providerId="ADAL" clId="{BB76A5AB-17A6-43A0-ACAF-959C1F97F953}" dt="2024-10-16T03:11:56.165" v="204" actId="20577"/>
          <ac:spMkLst>
            <pc:docMk/>
            <pc:sldMk cId="2991942694" sldId="258"/>
            <ac:spMk id="6" creationId="{19E32EFD-2625-491E-96FA-ADEFD79980FB}"/>
          </ac:spMkLst>
        </pc:spChg>
        <pc:spChg chg="mod">
          <ac:chgData name="Ishan Budhiraja" userId="eb133298-5430-499e-863b-c83ca00bb7f6" providerId="ADAL" clId="{BB76A5AB-17A6-43A0-ACAF-959C1F97F953}" dt="2024-10-15T06:40:55.305" v="30" actId="122"/>
          <ac:spMkLst>
            <pc:docMk/>
            <pc:sldMk cId="2991942694" sldId="258"/>
            <ac:spMk id="8" creationId="{9E080E94-79C0-416A-8E9D-5719F2F3300A}"/>
          </ac:spMkLst>
        </pc:spChg>
        <pc:spChg chg="add">
          <ac:chgData name="Ishan Budhiraja" userId="eb133298-5430-499e-863b-c83ca00bb7f6" providerId="ADAL" clId="{BB76A5AB-17A6-43A0-ACAF-959C1F97F953}" dt="2024-10-15T06:35:23.095" v="4" actId="26606"/>
          <ac:spMkLst>
            <pc:docMk/>
            <pc:sldMk cId="2991942694" sldId="258"/>
            <ac:spMk id="13" creationId="{C3896A03-3945-419A-B66B-4EE266EDD152}"/>
          </ac:spMkLst>
        </pc:spChg>
        <pc:spChg chg="add">
          <ac:chgData name="Ishan Budhiraja" userId="eb133298-5430-499e-863b-c83ca00bb7f6" providerId="ADAL" clId="{BB76A5AB-17A6-43A0-ACAF-959C1F97F953}" dt="2024-10-15T06:35:23.095" v="4" actId="26606"/>
          <ac:spMkLst>
            <pc:docMk/>
            <pc:sldMk cId="2991942694" sldId="258"/>
            <ac:spMk id="15" creationId="{B34F5AD2-EDBD-4BBD-A55C-EAFFD0C7097A}"/>
          </ac:spMkLst>
        </pc:spChg>
      </pc:sldChg>
      <pc:sldChg chg="addSp delSp modSp add mod setBg">
        <pc:chgData name="Ishan Budhiraja" userId="eb133298-5430-499e-863b-c83ca00bb7f6" providerId="ADAL" clId="{BB76A5AB-17A6-43A0-ACAF-959C1F97F953}" dt="2024-10-15T06:47:15.663" v="62" actId="14100"/>
        <pc:sldMkLst>
          <pc:docMk/>
          <pc:sldMk cId="1485554503" sldId="260"/>
        </pc:sldMkLst>
        <pc:spChg chg="mod">
          <ac:chgData name="Ishan Budhiraja" userId="eb133298-5430-499e-863b-c83ca00bb7f6" providerId="ADAL" clId="{BB76A5AB-17A6-43A0-ACAF-959C1F97F953}" dt="2024-10-15T06:47:15.663" v="62" actId="14100"/>
          <ac:spMkLst>
            <pc:docMk/>
            <pc:sldMk cId="1485554503" sldId="260"/>
            <ac:spMk id="2" creationId="{00000000-0000-0000-0000-000000000000}"/>
          </ac:spMkLst>
        </pc:spChg>
        <pc:spChg chg="add del">
          <ac:chgData name="Ishan Budhiraja" userId="eb133298-5430-499e-863b-c83ca00bb7f6" providerId="ADAL" clId="{BB76A5AB-17A6-43A0-ACAF-959C1F97F953}" dt="2024-10-15T06:46:06.285" v="34" actId="26606"/>
          <ac:spMkLst>
            <pc:docMk/>
            <pc:sldMk cId="1485554503" sldId="260"/>
            <ac:spMk id="3" creationId="{00000000-0000-0000-0000-000000000000}"/>
          </ac:spMkLst>
        </pc:spChg>
        <pc:spChg chg="add del">
          <ac:chgData name="Ishan Budhiraja" userId="eb133298-5430-499e-863b-c83ca00bb7f6" providerId="ADAL" clId="{BB76A5AB-17A6-43A0-ACAF-959C1F97F953}" dt="2024-10-15T06:46:06.232" v="33" actId="26606"/>
          <ac:spMkLst>
            <pc:docMk/>
            <pc:sldMk cId="1485554503" sldId="260"/>
            <ac:spMk id="9" creationId="{53B021B3-DE93-4AB7-8A18-CF5F1CED88B8}"/>
          </ac:spMkLst>
        </pc:spChg>
        <pc:spChg chg="add del">
          <ac:chgData name="Ishan Budhiraja" userId="eb133298-5430-499e-863b-c83ca00bb7f6" providerId="ADAL" clId="{BB76A5AB-17A6-43A0-ACAF-959C1F97F953}" dt="2024-10-15T06:46:06.232" v="33" actId="26606"/>
          <ac:spMkLst>
            <pc:docMk/>
            <pc:sldMk cId="1485554503" sldId="260"/>
            <ac:spMk id="11" creationId="{52D502E5-F6B4-4D58-B4AE-FC466FF15EE8}"/>
          </ac:spMkLst>
        </pc:spChg>
        <pc:spChg chg="add del">
          <ac:chgData name="Ishan Budhiraja" userId="eb133298-5430-499e-863b-c83ca00bb7f6" providerId="ADAL" clId="{BB76A5AB-17A6-43A0-ACAF-959C1F97F953}" dt="2024-10-15T06:46:06.232" v="33" actId="26606"/>
          <ac:spMkLst>
            <pc:docMk/>
            <pc:sldMk cId="1485554503" sldId="260"/>
            <ac:spMk id="13" creationId="{9DECDBF4-02B6-4BB4-B65B-B8107AD6A9E8}"/>
          </ac:spMkLst>
        </pc:spChg>
        <pc:spChg chg="add">
          <ac:chgData name="Ishan Budhiraja" userId="eb133298-5430-499e-863b-c83ca00bb7f6" providerId="ADAL" clId="{BB76A5AB-17A6-43A0-ACAF-959C1F97F953}" dt="2024-10-15T06:46:06.285" v="34" actId="26606"/>
          <ac:spMkLst>
            <pc:docMk/>
            <pc:sldMk cId="1485554503" sldId="260"/>
            <ac:spMk id="15" creationId="{3150CB11-0C61-439E-910F-5787759E72A0}"/>
          </ac:spMkLst>
        </pc:spChg>
        <pc:spChg chg="add">
          <ac:chgData name="Ishan Budhiraja" userId="eb133298-5430-499e-863b-c83ca00bb7f6" providerId="ADAL" clId="{BB76A5AB-17A6-43A0-ACAF-959C1F97F953}" dt="2024-10-15T06:46:06.285" v="34" actId="26606"/>
          <ac:spMkLst>
            <pc:docMk/>
            <pc:sldMk cId="1485554503" sldId="260"/>
            <ac:spMk id="16" creationId="{BACC6370-2D7E-4714-9D71-7542949D7D5D}"/>
          </ac:spMkLst>
        </pc:spChg>
        <pc:spChg chg="add">
          <ac:chgData name="Ishan Budhiraja" userId="eb133298-5430-499e-863b-c83ca00bb7f6" providerId="ADAL" clId="{BB76A5AB-17A6-43A0-ACAF-959C1F97F953}" dt="2024-10-15T06:46:06.285" v="34" actId="26606"/>
          <ac:spMkLst>
            <pc:docMk/>
            <pc:sldMk cId="1485554503" sldId="260"/>
            <ac:spMk id="17" creationId="{43F8A58B-5155-44CE-A5FF-7647B47D0A7A}"/>
          </ac:spMkLst>
        </pc:spChg>
        <pc:spChg chg="add">
          <ac:chgData name="Ishan Budhiraja" userId="eb133298-5430-499e-863b-c83ca00bb7f6" providerId="ADAL" clId="{BB76A5AB-17A6-43A0-ACAF-959C1F97F953}" dt="2024-10-15T06:46:06.285" v="34" actId="26606"/>
          <ac:spMkLst>
            <pc:docMk/>
            <pc:sldMk cId="1485554503" sldId="260"/>
            <ac:spMk id="18" creationId="{256B2C21-A230-48C0-8DF1-C46611373C44}"/>
          </ac:spMkLst>
        </pc:spChg>
        <pc:spChg chg="add">
          <ac:chgData name="Ishan Budhiraja" userId="eb133298-5430-499e-863b-c83ca00bb7f6" providerId="ADAL" clId="{BB76A5AB-17A6-43A0-ACAF-959C1F97F953}" dt="2024-10-15T06:46:06.285" v="34" actId="26606"/>
          <ac:spMkLst>
            <pc:docMk/>
            <pc:sldMk cId="1485554503" sldId="260"/>
            <ac:spMk id="19" creationId="{443F2ACA-E6D6-4028-82DD-F03C262D5DE6}"/>
          </ac:spMkLst>
        </pc:spChg>
        <pc:spChg chg="add">
          <ac:chgData name="Ishan Budhiraja" userId="eb133298-5430-499e-863b-c83ca00bb7f6" providerId="ADAL" clId="{BB76A5AB-17A6-43A0-ACAF-959C1F97F953}" dt="2024-10-15T06:46:06.285" v="34" actId="26606"/>
          <ac:spMkLst>
            <pc:docMk/>
            <pc:sldMk cId="1485554503" sldId="260"/>
            <ac:spMk id="20" creationId="{3847E18C-932D-4C95-AABA-FEC7C9499AD7}"/>
          </ac:spMkLst>
        </pc:spChg>
        <pc:graphicFrameChg chg="add del">
          <ac:chgData name="Ishan Budhiraja" userId="eb133298-5430-499e-863b-c83ca00bb7f6" providerId="ADAL" clId="{BB76A5AB-17A6-43A0-ACAF-959C1F97F953}" dt="2024-10-15T06:46:06.232" v="33" actId="26606"/>
          <ac:graphicFrameMkLst>
            <pc:docMk/>
            <pc:sldMk cId="1485554503" sldId="260"/>
            <ac:graphicFrameMk id="5" creationId="{7F10006B-2924-F023-142A-ABDF4D2FEFC2}"/>
          </ac:graphicFrameMkLst>
        </pc:graphicFrameChg>
        <pc:graphicFrameChg chg="add mod">
          <ac:chgData name="Ishan Budhiraja" userId="eb133298-5430-499e-863b-c83ca00bb7f6" providerId="ADAL" clId="{BB76A5AB-17A6-43A0-ACAF-959C1F97F953}" dt="2024-10-15T06:46:50.556" v="43" actId="123"/>
          <ac:graphicFrameMkLst>
            <pc:docMk/>
            <pc:sldMk cId="1485554503" sldId="260"/>
            <ac:graphicFrameMk id="21" creationId="{33567FCC-193E-2398-A09E-4E8B6BB3247F}"/>
          </ac:graphicFrameMkLst>
        </pc:graphicFrameChg>
      </pc:sldChg>
      <pc:sldChg chg="addSp delSp modSp add mod setBg">
        <pc:chgData name="Ishan Budhiraja" userId="eb133298-5430-499e-863b-c83ca00bb7f6" providerId="ADAL" clId="{BB76A5AB-17A6-43A0-ACAF-959C1F97F953}" dt="2024-10-15T06:47:24.994" v="63" actId="26606"/>
        <pc:sldMkLst>
          <pc:docMk/>
          <pc:sldMk cId="2186949941" sldId="266"/>
        </pc:sldMkLst>
        <pc:spChg chg="del">
          <ac:chgData name="Ishan Budhiraja" userId="eb133298-5430-499e-863b-c83ca00bb7f6" providerId="ADAL" clId="{BB76A5AB-17A6-43A0-ACAF-959C1F97F953}" dt="2024-10-15T06:47:24.994" v="63" actId="26606"/>
          <ac:spMkLst>
            <pc:docMk/>
            <pc:sldMk cId="2186949941" sldId="266"/>
            <ac:spMk id="3" creationId="{00000000-0000-0000-0000-000000000000}"/>
          </ac:spMkLst>
        </pc:spChg>
        <pc:spChg chg="mod">
          <ac:chgData name="Ishan Budhiraja" userId="eb133298-5430-499e-863b-c83ca00bb7f6" providerId="ADAL" clId="{BB76A5AB-17A6-43A0-ACAF-959C1F97F953}" dt="2024-10-15T06:47:24.994" v="63" actId="26606"/>
          <ac:spMkLst>
            <pc:docMk/>
            <pc:sldMk cId="2186949941" sldId="266"/>
            <ac:spMk id="6" creationId="{00000000-0000-0000-0000-000000000000}"/>
          </ac:spMkLst>
        </pc:spChg>
        <pc:spChg chg="add">
          <ac:chgData name="Ishan Budhiraja" userId="eb133298-5430-499e-863b-c83ca00bb7f6" providerId="ADAL" clId="{BB76A5AB-17A6-43A0-ACAF-959C1F97F953}" dt="2024-10-15T06:47:24.994" v="63" actId="26606"/>
          <ac:spMkLst>
            <pc:docMk/>
            <pc:sldMk cId="2186949941" sldId="266"/>
            <ac:spMk id="12" creationId="{BACC6370-2D7E-4714-9D71-7542949D7D5D}"/>
          </ac:spMkLst>
        </pc:spChg>
        <pc:spChg chg="add">
          <ac:chgData name="Ishan Budhiraja" userId="eb133298-5430-499e-863b-c83ca00bb7f6" providerId="ADAL" clId="{BB76A5AB-17A6-43A0-ACAF-959C1F97F953}" dt="2024-10-15T06:47:24.994" v="63" actId="26606"/>
          <ac:spMkLst>
            <pc:docMk/>
            <pc:sldMk cId="2186949941" sldId="266"/>
            <ac:spMk id="14" creationId="{256B2C21-A230-48C0-8DF1-C46611373C44}"/>
          </ac:spMkLst>
        </pc:spChg>
        <pc:spChg chg="add">
          <ac:chgData name="Ishan Budhiraja" userId="eb133298-5430-499e-863b-c83ca00bb7f6" providerId="ADAL" clId="{BB76A5AB-17A6-43A0-ACAF-959C1F97F953}" dt="2024-10-15T06:47:24.994" v="63" actId="26606"/>
          <ac:spMkLst>
            <pc:docMk/>
            <pc:sldMk cId="2186949941" sldId="266"/>
            <ac:spMk id="16" creationId="{3847E18C-932D-4C95-AABA-FEC7C9499AD7}"/>
          </ac:spMkLst>
        </pc:spChg>
        <pc:spChg chg="add">
          <ac:chgData name="Ishan Budhiraja" userId="eb133298-5430-499e-863b-c83ca00bb7f6" providerId="ADAL" clId="{BB76A5AB-17A6-43A0-ACAF-959C1F97F953}" dt="2024-10-15T06:47:24.994" v="63" actId="26606"/>
          <ac:spMkLst>
            <pc:docMk/>
            <pc:sldMk cId="2186949941" sldId="266"/>
            <ac:spMk id="18" creationId="{3150CB11-0C61-439E-910F-5787759E72A0}"/>
          </ac:spMkLst>
        </pc:spChg>
        <pc:spChg chg="add">
          <ac:chgData name="Ishan Budhiraja" userId="eb133298-5430-499e-863b-c83ca00bb7f6" providerId="ADAL" clId="{BB76A5AB-17A6-43A0-ACAF-959C1F97F953}" dt="2024-10-15T06:47:24.994" v="63" actId="26606"/>
          <ac:spMkLst>
            <pc:docMk/>
            <pc:sldMk cId="2186949941" sldId="266"/>
            <ac:spMk id="20" creationId="{43F8A58B-5155-44CE-A5FF-7647B47D0A7A}"/>
          </ac:spMkLst>
        </pc:spChg>
        <pc:spChg chg="add">
          <ac:chgData name="Ishan Budhiraja" userId="eb133298-5430-499e-863b-c83ca00bb7f6" providerId="ADAL" clId="{BB76A5AB-17A6-43A0-ACAF-959C1F97F953}" dt="2024-10-15T06:47:24.994" v="63" actId="26606"/>
          <ac:spMkLst>
            <pc:docMk/>
            <pc:sldMk cId="2186949941" sldId="266"/>
            <ac:spMk id="22" creationId="{443F2ACA-E6D6-4028-82DD-F03C262D5DE6}"/>
          </ac:spMkLst>
        </pc:spChg>
        <pc:graphicFrameChg chg="add">
          <ac:chgData name="Ishan Budhiraja" userId="eb133298-5430-499e-863b-c83ca00bb7f6" providerId="ADAL" clId="{BB76A5AB-17A6-43A0-ACAF-959C1F97F953}" dt="2024-10-15T06:47:24.994" v="63" actId="26606"/>
          <ac:graphicFrameMkLst>
            <pc:docMk/>
            <pc:sldMk cId="2186949941" sldId="266"/>
            <ac:graphicFrameMk id="8" creationId="{FE93C209-F57A-A0B6-DDCF-EB6E97CEE59F}"/>
          </ac:graphicFrameMkLst>
        </pc:graphicFrameChg>
      </pc:sldChg>
      <pc:sldChg chg="add">
        <pc:chgData name="Ishan Budhiraja" userId="eb133298-5430-499e-863b-c83ca00bb7f6" providerId="ADAL" clId="{BB76A5AB-17A6-43A0-ACAF-959C1F97F953}" dt="2024-10-15T06:45:46.890" v="31"/>
        <pc:sldMkLst>
          <pc:docMk/>
          <pc:sldMk cId="2371933639" sldId="268"/>
        </pc:sldMkLst>
      </pc:sldChg>
      <pc:sldChg chg="addSp delSp modSp add mod setBg">
        <pc:chgData name="Ishan Budhiraja" userId="eb133298-5430-499e-863b-c83ca00bb7f6" providerId="ADAL" clId="{BB76A5AB-17A6-43A0-ACAF-959C1F97F953}" dt="2024-10-15T06:47:31.318" v="64" actId="26606"/>
        <pc:sldMkLst>
          <pc:docMk/>
          <pc:sldMk cId="297439467" sldId="383"/>
        </pc:sldMkLst>
        <pc:spChg chg="mod">
          <ac:chgData name="Ishan Budhiraja" userId="eb133298-5430-499e-863b-c83ca00bb7f6" providerId="ADAL" clId="{BB76A5AB-17A6-43A0-ACAF-959C1F97F953}" dt="2024-10-15T06:47:31.318" v="64" actId="26606"/>
          <ac:spMkLst>
            <pc:docMk/>
            <pc:sldMk cId="297439467" sldId="383"/>
            <ac:spMk id="2" creationId="{00000000-0000-0000-0000-000000000000}"/>
          </ac:spMkLst>
        </pc:spChg>
        <pc:spChg chg="del">
          <ac:chgData name="Ishan Budhiraja" userId="eb133298-5430-499e-863b-c83ca00bb7f6" providerId="ADAL" clId="{BB76A5AB-17A6-43A0-ACAF-959C1F97F953}" dt="2024-10-15T06:47:31.318" v="64" actId="26606"/>
          <ac:spMkLst>
            <pc:docMk/>
            <pc:sldMk cId="297439467" sldId="383"/>
            <ac:spMk id="18" creationId="{00000000-0000-0000-0000-000000000000}"/>
          </ac:spMkLst>
        </pc:spChg>
        <pc:spChg chg="add">
          <ac:chgData name="Ishan Budhiraja" userId="eb133298-5430-499e-863b-c83ca00bb7f6" providerId="ADAL" clId="{BB76A5AB-17A6-43A0-ACAF-959C1F97F953}" dt="2024-10-15T06:47:31.318" v="64" actId="26606"/>
          <ac:spMkLst>
            <pc:docMk/>
            <pc:sldMk cId="297439467" sldId="383"/>
            <ac:spMk id="24" creationId="{BACC6370-2D7E-4714-9D71-7542949D7D5D}"/>
          </ac:spMkLst>
        </pc:spChg>
        <pc:spChg chg="add">
          <ac:chgData name="Ishan Budhiraja" userId="eb133298-5430-499e-863b-c83ca00bb7f6" providerId="ADAL" clId="{BB76A5AB-17A6-43A0-ACAF-959C1F97F953}" dt="2024-10-15T06:47:31.318" v="64" actId="26606"/>
          <ac:spMkLst>
            <pc:docMk/>
            <pc:sldMk cId="297439467" sldId="383"/>
            <ac:spMk id="26" creationId="{256B2C21-A230-48C0-8DF1-C46611373C44}"/>
          </ac:spMkLst>
        </pc:spChg>
        <pc:spChg chg="add">
          <ac:chgData name="Ishan Budhiraja" userId="eb133298-5430-499e-863b-c83ca00bb7f6" providerId="ADAL" clId="{BB76A5AB-17A6-43A0-ACAF-959C1F97F953}" dt="2024-10-15T06:47:31.318" v="64" actId="26606"/>
          <ac:spMkLst>
            <pc:docMk/>
            <pc:sldMk cId="297439467" sldId="383"/>
            <ac:spMk id="28" creationId="{3847E18C-932D-4C95-AABA-FEC7C9499AD7}"/>
          </ac:spMkLst>
        </pc:spChg>
        <pc:spChg chg="add">
          <ac:chgData name="Ishan Budhiraja" userId="eb133298-5430-499e-863b-c83ca00bb7f6" providerId="ADAL" clId="{BB76A5AB-17A6-43A0-ACAF-959C1F97F953}" dt="2024-10-15T06:47:31.318" v="64" actId="26606"/>
          <ac:spMkLst>
            <pc:docMk/>
            <pc:sldMk cId="297439467" sldId="383"/>
            <ac:spMk id="30" creationId="{3150CB11-0C61-439E-910F-5787759E72A0}"/>
          </ac:spMkLst>
        </pc:spChg>
        <pc:spChg chg="add">
          <ac:chgData name="Ishan Budhiraja" userId="eb133298-5430-499e-863b-c83ca00bb7f6" providerId="ADAL" clId="{BB76A5AB-17A6-43A0-ACAF-959C1F97F953}" dt="2024-10-15T06:47:31.318" v="64" actId="26606"/>
          <ac:spMkLst>
            <pc:docMk/>
            <pc:sldMk cId="297439467" sldId="383"/>
            <ac:spMk id="32" creationId="{43F8A58B-5155-44CE-A5FF-7647B47D0A7A}"/>
          </ac:spMkLst>
        </pc:spChg>
        <pc:spChg chg="add">
          <ac:chgData name="Ishan Budhiraja" userId="eb133298-5430-499e-863b-c83ca00bb7f6" providerId="ADAL" clId="{BB76A5AB-17A6-43A0-ACAF-959C1F97F953}" dt="2024-10-15T06:47:31.318" v="64" actId="26606"/>
          <ac:spMkLst>
            <pc:docMk/>
            <pc:sldMk cId="297439467" sldId="383"/>
            <ac:spMk id="34" creationId="{443F2ACA-E6D6-4028-82DD-F03C262D5DE6}"/>
          </ac:spMkLst>
        </pc:spChg>
        <pc:graphicFrameChg chg="add">
          <ac:chgData name="Ishan Budhiraja" userId="eb133298-5430-499e-863b-c83ca00bb7f6" providerId="ADAL" clId="{BB76A5AB-17A6-43A0-ACAF-959C1F97F953}" dt="2024-10-15T06:47:31.318" v="64" actId="26606"/>
          <ac:graphicFrameMkLst>
            <pc:docMk/>
            <pc:sldMk cId="297439467" sldId="383"/>
            <ac:graphicFrameMk id="20" creationId="{26209411-4607-8BE4-6911-DA501CCE8778}"/>
          </ac:graphicFrameMkLst>
        </pc:graphicFrameChg>
      </pc:sldChg>
      <pc:sldChg chg="addSp delSp modSp add mod setBg">
        <pc:chgData name="Ishan Budhiraja" userId="eb133298-5430-499e-863b-c83ca00bb7f6" providerId="ADAL" clId="{BB76A5AB-17A6-43A0-ACAF-959C1F97F953}" dt="2024-10-15T06:48:41.015" v="90" actId="1038"/>
        <pc:sldMkLst>
          <pc:docMk/>
          <pc:sldMk cId="1056570403" sldId="384"/>
        </pc:sldMkLst>
        <pc:spChg chg="mod">
          <ac:chgData name="Ishan Budhiraja" userId="eb133298-5430-499e-863b-c83ca00bb7f6" providerId="ADAL" clId="{BB76A5AB-17A6-43A0-ACAF-959C1F97F953}" dt="2024-10-15T06:48:03.722" v="67" actId="26606"/>
          <ac:spMkLst>
            <pc:docMk/>
            <pc:sldMk cId="1056570403" sldId="384"/>
            <ac:spMk id="2" creationId="{00000000-0000-0000-0000-000000000000}"/>
          </ac:spMkLst>
        </pc:spChg>
        <pc:spChg chg="mod">
          <ac:chgData name="Ishan Budhiraja" userId="eb133298-5430-499e-863b-c83ca00bb7f6" providerId="ADAL" clId="{BB76A5AB-17A6-43A0-ACAF-959C1F97F953}" dt="2024-10-15T06:48:41.015" v="90" actId="1038"/>
          <ac:spMkLst>
            <pc:docMk/>
            <pc:sldMk cId="1056570403" sldId="384"/>
            <ac:spMk id="18" creationId="{00000000-0000-0000-0000-000000000000}"/>
          </ac:spMkLst>
        </pc:spChg>
        <pc:spChg chg="add del">
          <ac:chgData name="Ishan Budhiraja" userId="eb133298-5430-499e-863b-c83ca00bb7f6" providerId="ADAL" clId="{BB76A5AB-17A6-43A0-ACAF-959C1F97F953}" dt="2024-10-15T06:48:03.722" v="67" actId="26606"/>
          <ac:spMkLst>
            <pc:docMk/>
            <pc:sldMk cId="1056570403" sldId="384"/>
            <ac:spMk id="23" creationId="{09588DA8-065E-4F6F-8EFD-43104AB2E0CF}"/>
          </ac:spMkLst>
        </pc:spChg>
        <pc:spChg chg="add del">
          <ac:chgData name="Ishan Budhiraja" userId="eb133298-5430-499e-863b-c83ca00bb7f6" providerId="ADAL" clId="{BB76A5AB-17A6-43A0-ACAF-959C1F97F953}" dt="2024-10-15T06:48:03.722" v="67" actId="26606"/>
          <ac:spMkLst>
            <pc:docMk/>
            <pc:sldMk cId="1056570403" sldId="384"/>
            <ac:spMk id="25" creationId="{C4285719-470E-454C-AF62-8323075F1F5B}"/>
          </ac:spMkLst>
        </pc:spChg>
        <pc:spChg chg="add del">
          <ac:chgData name="Ishan Budhiraja" userId="eb133298-5430-499e-863b-c83ca00bb7f6" providerId="ADAL" clId="{BB76A5AB-17A6-43A0-ACAF-959C1F97F953}" dt="2024-10-15T06:48:03.722" v="67" actId="26606"/>
          <ac:spMkLst>
            <pc:docMk/>
            <pc:sldMk cId="1056570403" sldId="384"/>
            <ac:spMk id="27" creationId="{CD9FE4EF-C4D8-49A0-B2FF-81D8DB7D8A24}"/>
          </ac:spMkLst>
        </pc:spChg>
        <pc:spChg chg="add del">
          <ac:chgData name="Ishan Budhiraja" userId="eb133298-5430-499e-863b-c83ca00bb7f6" providerId="ADAL" clId="{BB76A5AB-17A6-43A0-ACAF-959C1F97F953}" dt="2024-10-15T06:48:03.722" v="67" actId="26606"/>
          <ac:spMkLst>
            <pc:docMk/>
            <pc:sldMk cId="1056570403" sldId="384"/>
            <ac:spMk id="29" creationId="{4300840D-0A0B-4512-BACA-B439D5B9C57C}"/>
          </ac:spMkLst>
        </pc:spChg>
        <pc:spChg chg="add del">
          <ac:chgData name="Ishan Budhiraja" userId="eb133298-5430-499e-863b-c83ca00bb7f6" providerId="ADAL" clId="{BB76A5AB-17A6-43A0-ACAF-959C1F97F953}" dt="2024-10-15T06:48:03.722" v="67" actId="26606"/>
          <ac:spMkLst>
            <pc:docMk/>
            <pc:sldMk cId="1056570403" sldId="384"/>
            <ac:spMk id="31" creationId="{D2B78728-A580-49A7-84F9-6EF6F583ADE0}"/>
          </ac:spMkLst>
        </pc:spChg>
        <pc:spChg chg="add del">
          <ac:chgData name="Ishan Budhiraja" userId="eb133298-5430-499e-863b-c83ca00bb7f6" providerId="ADAL" clId="{BB76A5AB-17A6-43A0-ACAF-959C1F97F953}" dt="2024-10-15T06:48:03.722" v="67" actId="26606"/>
          <ac:spMkLst>
            <pc:docMk/>
            <pc:sldMk cId="1056570403" sldId="384"/>
            <ac:spMk id="33" creationId="{38FAA1A1-D861-433F-88FA-1E9D6FD31D11}"/>
          </ac:spMkLst>
        </pc:spChg>
        <pc:spChg chg="add del">
          <ac:chgData name="Ishan Budhiraja" userId="eb133298-5430-499e-863b-c83ca00bb7f6" providerId="ADAL" clId="{BB76A5AB-17A6-43A0-ACAF-959C1F97F953}" dt="2024-10-15T06:48:03.722" v="67" actId="26606"/>
          <ac:spMkLst>
            <pc:docMk/>
            <pc:sldMk cId="1056570403" sldId="384"/>
            <ac:spMk id="35" creationId="{8D71EDA1-87BF-4D5D-AB79-F346FD19278A}"/>
          </ac:spMkLst>
        </pc:spChg>
        <pc:spChg chg="add">
          <ac:chgData name="Ishan Budhiraja" userId="eb133298-5430-499e-863b-c83ca00bb7f6" providerId="ADAL" clId="{BB76A5AB-17A6-43A0-ACAF-959C1F97F953}" dt="2024-10-15T06:48:03.722" v="67" actId="26606"/>
          <ac:spMkLst>
            <pc:docMk/>
            <pc:sldMk cId="1056570403" sldId="384"/>
            <ac:spMk id="40" creationId="{907EF6B7-1338-4443-8C46-6A318D952DFD}"/>
          </ac:spMkLst>
        </pc:spChg>
        <pc:spChg chg="add">
          <ac:chgData name="Ishan Budhiraja" userId="eb133298-5430-499e-863b-c83ca00bb7f6" providerId="ADAL" clId="{BB76A5AB-17A6-43A0-ACAF-959C1F97F953}" dt="2024-10-15T06:48:03.722" v="67" actId="26606"/>
          <ac:spMkLst>
            <pc:docMk/>
            <pc:sldMk cId="1056570403" sldId="384"/>
            <ac:spMk id="42" creationId="{DAAE4CDD-124C-4DCF-9584-B6033B545DD5}"/>
          </ac:spMkLst>
        </pc:spChg>
        <pc:spChg chg="add">
          <ac:chgData name="Ishan Budhiraja" userId="eb133298-5430-499e-863b-c83ca00bb7f6" providerId="ADAL" clId="{BB76A5AB-17A6-43A0-ACAF-959C1F97F953}" dt="2024-10-15T06:48:03.722" v="67" actId="26606"/>
          <ac:spMkLst>
            <pc:docMk/>
            <pc:sldMk cId="1056570403" sldId="384"/>
            <ac:spMk id="44" creationId="{081E4A58-353D-44AE-B2FC-2A74E2E400F7}"/>
          </ac:spMkLst>
        </pc:spChg>
      </pc:sldChg>
      <pc:sldChg chg="addSp modSp add mod setBg">
        <pc:chgData name="Ishan Budhiraja" userId="eb133298-5430-499e-863b-c83ca00bb7f6" providerId="ADAL" clId="{BB76A5AB-17A6-43A0-ACAF-959C1F97F953}" dt="2024-10-16T03:38:10.306" v="442" actId="207"/>
        <pc:sldMkLst>
          <pc:docMk/>
          <pc:sldMk cId="2632741699" sldId="385"/>
        </pc:sldMkLst>
        <pc:spChg chg="mod">
          <ac:chgData name="Ishan Budhiraja" userId="eb133298-5430-499e-863b-c83ca00bb7f6" providerId="ADAL" clId="{BB76A5AB-17A6-43A0-ACAF-959C1F97F953}" dt="2024-10-16T03:33:11.364" v="278" actId="20577"/>
          <ac:spMkLst>
            <pc:docMk/>
            <pc:sldMk cId="2632741699" sldId="385"/>
            <ac:spMk id="2" creationId="{00000000-0000-0000-0000-000000000000}"/>
          </ac:spMkLst>
        </pc:spChg>
        <pc:spChg chg="mod">
          <ac:chgData name="Ishan Budhiraja" userId="eb133298-5430-499e-863b-c83ca00bb7f6" providerId="ADAL" clId="{BB76A5AB-17A6-43A0-ACAF-959C1F97F953}" dt="2024-10-16T03:38:10.306" v="442" actId="207"/>
          <ac:spMkLst>
            <pc:docMk/>
            <pc:sldMk cId="2632741699" sldId="385"/>
            <ac:spMk id="18" creationId="{00000000-0000-0000-0000-000000000000}"/>
          </ac:spMkLst>
        </pc:spChg>
        <pc:spChg chg="add">
          <ac:chgData name="Ishan Budhiraja" userId="eb133298-5430-499e-863b-c83ca00bb7f6" providerId="ADAL" clId="{BB76A5AB-17A6-43A0-ACAF-959C1F97F953}" dt="2024-10-15T06:49:31.831" v="107" actId="26606"/>
          <ac:spMkLst>
            <pc:docMk/>
            <pc:sldMk cId="2632741699" sldId="385"/>
            <ac:spMk id="23" creationId="{389575E1-3389-451A-A5F7-27854C25C599}"/>
          </ac:spMkLst>
        </pc:spChg>
        <pc:spChg chg="add">
          <ac:chgData name="Ishan Budhiraja" userId="eb133298-5430-499e-863b-c83ca00bb7f6" providerId="ADAL" clId="{BB76A5AB-17A6-43A0-ACAF-959C1F97F953}" dt="2024-10-15T06:49:31.831" v="107" actId="26606"/>
          <ac:spMkLst>
            <pc:docMk/>
            <pc:sldMk cId="2632741699" sldId="385"/>
            <ac:spMk id="25" creationId="{A53CCC5C-D88E-40FB-B30B-23DCDBD01D37}"/>
          </ac:spMkLst>
        </pc:spChg>
        <pc:spChg chg="add">
          <ac:chgData name="Ishan Budhiraja" userId="eb133298-5430-499e-863b-c83ca00bb7f6" providerId="ADAL" clId="{BB76A5AB-17A6-43A0-ACAF-959C1F97F953}" dt="2024-10-15T06:49:31.831" v="107" actId="26606"/>
          <ac:spMkLst>
            <pc:docMk/>
            <pc:sldMk cId="2632741699" sldId="385"/>
            <ac:spMk id="27" creationId="{081E4A58-353D-44AE-B2FC-2A74E2E400F7}"/>
          </ac:spMkLst>
        </pc:spChg>
      </pc:sldChg>
      <pc:sldChg chg="addSp delSp modSp add mod setBg">
        <pc:chgData name="Ishan Budhiraja" userId="eb133298-5430-499e-863b-c83ca00bb7f6" providerId="ADAL" clId="{BB76A5AB-17A6-43A0-ACAF-959C1F97F953}" dt="2024-10-16T03:41:46.394" v="498" actId="1035"/>
        <pc:sldMkLst>
          <pc:docMk/>
          <pc:sldMk cId="3818415419" sldId="386"/>
        </pc:sldMkLst>
        <pc:spChg chg="mod">
          <ac:chgData name="Ishan Budhiraja" userId="eb133298-5430-499e-863b-c83ca00bb7f6" providerId="ADAL" clId="{BB76A5AB-17A6-43A0-ACAF-959C1F97F953}" dt="2024-10-15T06:52:56.837" v="142" actId="26606"/>
          <ac:spMkLst>
            <pc:docMk/>
            <pc:sldMk cId="3818415419" sldId="386"/>
            <ac:spMk id="2" creationId="{00000000-0000-0000-0000-000000000000}"/>
          </ac:spMkLst>
        </pc:spChg>
        <pc:spChg chg="mod">
          <ac:chgData name="Ishan Budhiraja" userId="eb133298-5430-499e-863b-c83ca00bb7f6" providerId="ADAL" clId="{BB76A5AB-17A6-43A0-ACAF-959C1F97F953}" dt="2024-10-16T03:41:46.394" v="498" actId="1035"/>
          <ac:spMkLst>
            <pc:docMk/>
            <pc:sldMk cId="3818415419" sldId="386"/>
            <ac:spMk id="18" creationId="{00000000-0000-0000-0000-000000000000}"/>
          </ac:spMkLst>
        </pc:spChg>
        <pc:spChg chg="add del">
          <ac:chgData name="Ishan Budhiraja" userId="eb133298-5430-499e-863b-c83ca00bb7f6" providerId="ADAL" clId="{BB76A5AB-17A6-43A0-ACAF-959C1F97F953}" dt="2024-10-15T06:52:48.851" v="139" actId="26606"/>
          <ac:spMkLst>
            <pc:docMk/>
            <pc:sldMk cId="3818415419" sldId="386"/>
            <ac:spMk id="23" creationId="{907EF6B7-1338-4443-8C46-6A318D952DFD}"/>
          </ac:spMkLst>
        </pc:spChg>
        <pc:spChg chg="add del">
          <ac:chgData name="Ishan Budhiraja" userId="eb133298-5430-499e-863b-c83ca00bb7f6" providerId="ADAL" clId="{BB76A5AB-17A6-43A0-ACAF-959C1F97F953}" dt="2024-10-15T06:52:48.851" v="139" actId="26606"/>
          <ac:spMkLst>
            <pc:docMk/>
            <pc:sldMk cId="3818415419" sldId="386"/>
            <ac:spMk id="25" creationId="{DAAE4CDD-124C-4DCF-9584-B6033B545DD5}"/>
          </ac:spMkLst>
        </pc:spChg>
        <pc:spChg chg="add del">
          <ac:chgData name="Ishan Budhiraja" userId="eb133298-5430-499e-863b-c83ca00bb7f6" providerId="ADAL" clId="{BB76A5AB-17A6-43A0-ACAF-959C1F97F953}" dt="2024-10-15T06:52:48.851" v="139" actId="26606"/>
          <ac:spMkLst>
            <pc:docMk/>
            <pc:sldMk cId="3818415419" sldId="386"/>
            <ac:spMk id="27" creationId="{081E4A58-353D-44AE-B2FC-2A74E2E400F7}"/>
          </ac:spMkLst>
        </pc:spChg>
        <pc:spChg chg="add del">
          <ac:chgData name="Ishan Budhiraja" userId="eb133298-5430-499e-863b-c83ca00bb7f6" providerId="ADAL" clId="{BB76A5AB-17A6-43A0-ACAF-959C1F97F953}" dt="2024-10-15T06:52:56.822" v="141" actId="26606"/>
          <ac:spMkLst>
            <pc:docMk/>
            <pc:sldMk cId="3818415419" sldId="386"/>
            <ac:spMk id="29" creationId="{4300840D-0A0B-4512-BACA-B439D5B9C57C}"/>
          </ac:spMkLst>
        </pc:spChg>
        <pc:spChg chg="add del">
          <ac:chgData name="Ishan Budhiraja" userId="eb133298-5430-499e-863b-c83ca00bb7f6" providerId="ADAL" clId="{BB76A5AB-17A6-43A0-ACAF-959C1F97F953}" dt="2024-10-15T06:52:56.822" v="141" actId="26606"/>
          <ac:spMkLst>
            <pc:docMk/>
            <pc:sldMk cId="3818415419" sldId="386"/>
            <ac:spMk id="30" creationId="{09588DA8-065E-4F6F-8EFD-43104AB2E0CF}"/>
          </ac:spMkLst>
        </pc:spChg>
        <pc:spChg chg="add del">
          <ac:chgData name="Ishan Budhiraja" userId="eb133298-5430-499e-863b-c83ca00bb7f6" providerId="ADAL" clId="{BB76A5AB-17A6-43A0-ACAF-959C1F97F953}" dt="2024-10-15T06:52:56.822" v="141" actId="26606"/>
          <ac:spMkLst>
            <pc:docMk/>
            <pc:sldMk cId="3818415419" sldId="386"/>
            <ac:spMk id="31" creationId="{D2B78728-A580-49A7-84F9-6EF6F583ADE0}"/>
          </ac:spMkLst>
        </pc:spChg>
        <pc:spChg chg="add del">
          <ac:chgData name="Ishan Budhiraja" userId="eb133298-5430-499e-863b-c83ca00bb7f6" providerId="ADAL" clId="{BB76A5AB-17A6-43A0-ACAF-959C1F97F953}" dt="2024-10-15T06:52:56.822" v="141" actId="26606"/>
          <ac:spMkLst>
            <pc:docMk/>
            <pc:sldMk cId="3818415419" sldId="386"/>
            <ac:spMk id="32" creationId="{C4285719-470E-454C-AF62-8323075F1F5B}"/>
          </ac:spMkLst>
        </pc:spChg>
        <pc:spChg chg="add del">
          <ac:chgData name="Ishan Budhiraja" userId="eb133298-5430-499e-863b-c83ca00bb7f6" providerId="ADAL" clId="{BB76A5AB-17A6-43A0-ACAF-959C1F97F953}" dt="2024-10-15T06:52:56.822" v="141" actId="26606"/>
          <ac:spMkLst>
            <pc:docMk/>
            <pc:sldMk cId="3818415419" sldId="386"/>
            <ac:spMk id="33" creationId="{38FAA1A1-D861-433F-88FA-1E9D6FD31D11}"/>
          </ac:spMkLst>
        </pc:spChg>
        <pc:spChg chg="add del">
          <ac:chgData name="Ishan Budhiraja" userId="eb133298-5430-499e-863b-c83ca00bb7f6" providerId="ADAL" clId="{BB76A5AB-17A6-43A0-ACAF-959C1F97F953}" dt="2024-10-15T06:52:56.822" v="141" actId="26606"/>
          <ac:spMkLst>
            <pc:docMk/>
            <pc:sldMk cId="3818415419" sldId="386"/>
            <ac:spMk id="34" creationId="{CD9FE4EF-C4D8-49A0-B2FF-81D8DB7D8A24}"/>
          </ac:spMkLst>
        </pc:spChg>
        <pc:spChg chg="add del">
          <ac:chgData name="Ishan Budhiraja" userId="eb133298-5430-499e-863b-c83ca00bb7f6" providerId="ADAL" clId="{BB76A5AB-17A6-43A0-ACAF-959C1F97F953}" dt="2024-10-15T06:52:56.822" v="141" actId="26606"/>
          <ac:spMkLst>
            <pc:docMk/>
            <pc:sldMk cId="3818415419" sldId="386"/>
            <ac:spMk id="35" creationId="{8D71EDA1-87BF-4D5D-AB79-F346FD19278A}"/>
          </ac:spMkLst>
        </pc:spChg>
        <pc:spChg chg="add">
          <ac:chgData name="Ishan Budhiraja" userId="eb133298-5430-499e-863b-c83ca00bb7f6" providerId="ADAL" clId="{BB76A5AB-17A6-43A0-ACAF-959C1F97F953}" dt="2024-10-15T06:52:56.837" v="142" actId="26606"/>
          <ac:spMkLst>
            <pc:docMk/>
            <pc:sldMk cId="3818415419" sldId="386"/>
            <ac:spMk id="37" creationId="{389575E1-3389-451A-A5F7-27854C25C599}"/>
          </ac:spMkLst>
        </pc:spChg>
        <pc:spChg chg="add">
          <ac:chgData name="Ishan Budhiraja" userId="eb133298-5430-499e-863b-c83ca00bb7f6" providerId="ADAL" clId="{BB76A5AB-17A6-43A0-ACAF-959C1F97F953}" dt="2024-10-15T06:52:56.837" v="142" actId="26606"/>
          <ac:spMkLst>
            <pc:docMk/>
            <pc:sldMk cId="3818415419" sldId="386"/>
            <ac:spMk id="38" creationId="{A53CCC5C-D88E-40FB-B30B-23DCDBD01D37}"/>
          </ac:spMkLst>
        </pc:spChg>
        <pc:spChg chg="add">
          <ac:chgData name="Ishan Budhiraja" userId="eb133298-5430-499e-863b-c83ca00bb7f6" providerId="ADAL" clId="{BB76A5AB-17A6-43A0-ACAF-959C1F97F953}" dt="2024-10-15T06:52:56.837" v="142" actId="26606"/>
          <ac:spMkLst>
            <pc:docMk/>
            <pc:sldMk cId="3818415419" sldId="386"/>
            <ac:spMk id="39" creationId="{081E4A58-353D-44AE-B2FC-2A74E2E400F7}"/>
          </ac:spMkLst>
        </pc:spChg>
      </pc:sldChg>
      <pc:sldChg chg="addSp modSp add del mod setBg">
        <pc:chgData name="Ishan Budhiraja" userId="eb133298-5430-499e-863b-c83ca00bb7f6" providerId="ADAL" clId="{BB76A5AB-17A6-43A0-ACAF-959C1F97F953}" dt="2024-10-16T03:32:56.495" v="261" actId="47"/>
        <pc:sldMkLst>
          <pc:docMk/>
          <pc:sldMk cId="136814441" sldId="387"/>
        </pc:sldMkLst>
        <pc:spChg chg="mod">
          <ac:chgData name="Ishan Budhiraja" userId="eb133298-5430-499e-863b-c83ca00bb7f6" providerId="ADAL" clId="{BB76A5AB-17A6-43A0-ACAF-959C1F97F953}" dt="2024-10-15T06:53:12.792" v="145" actId="26606"/>
          <ac:spMkLst>
            <pc:docMk/>
            <pc:sldMk cId="136814441" sldId="387"/>
            <ac:spMk id="6" creationId="{00000000-0000-0000-0000-000000000000}"/>
          </ac:spMkLst>
        </pc:spChg>
        <pc:spChg chg="mod ord">
          <ac:chgData name="Ishan Budhiraja" userId="eb133298-5430-499e-863b-c83ca00bb7f6" providerId="ADAL" clId="{BB76A5AB-17A6-43A0-ACAF-959C1F97F953}" dt="2024-10-16T03:18:26.876" v="239" actId="21"/>
          <ac:spMkLst>
            <pc:docMk/>
            <pc:sldMk cId="136814441" sldId="387"/>
            <ac:spMk id="18" creationId="{00000000-0000-0000-0000-000000000000}"/>
          </ac:spMkLst>
        </pc:spChg>
        <pc:spChg chg="add">
          <ac:chgData name="Ishan Budhiraja" userId="eb133298-5430-499e-863b-c83ca00bb7f6" providerId="ADAL" clId="{BB76A5AB-17A6-43A0-ACAF-959C1F97F953}" dt="2024-10-15T06:53:12.792" v="145" actId="26606"/>
          <ac:spMkLst>
            <pc:docMk/>
            <pc:sldMk cId="136814441" sldId="387"/>
            <ac:spMk id="23" creationId="{389575E1-3389-451A-A5F7-27854C25C599}"/>
          </ac:spMkLst>
        </pc:spChg>
        <pc:spChg chg="add">
          <ac:chgData name="Ishan Budhiraja" userId="eb133298-5430-499e-863b-c83ca00bb7f6" providerId="ADAL" clId="{BB76A5AB-17A6-43A0-ACAF-959C1F97F953}" dt="2024-10-15T06:53:12.792" v="145" actId="26606"/>
          <ac:spMkLst>
            <pc:docMk/>
            <pc:sldMk cId="136814441" sldId="387"/>
            <ac:spMk id="25" creationId="{A53CCC5C-D88E-40FB-B30B-23DCDBD01D37}"/>
          </ac:spMkLst>
        </pc:spChg>
        <pc:spChg chg="add">
          <ac:chgData name="Ishan Budhiraja" userId="eb133298-5430-499e-863b-c83ca00bb7f6" providerId="ADAL" clId="{BB76A5AB-17A6-43A0-ACAF-959C1F97F953}" dt="2024-10-15T06:53:12.792" v="145" actId="26606"/>
          <ac:spMkLst>
            <pc:docMk/>
            <pc:sldMk cId="136814441" sldId="387"/>
            <ac:spMk id="27" creationId="{081E4A58-353D-44AE-B2FC-2A74E2E400F7}"/>
          </ac:spMkLst>
        </pc:spChg>
      </pc:sldChg>
      <pc:sldChg chg="addSp modSp add mod setBg">
        <pc:chgData name="Ishan Budhiraja" userId="eb133298-5430-499e-863b-c83ca00bb7f6" providerId="ADAL" clId="{BB76A5AB-17A6-43A0-ACAF-959C1F97F953}" dt="2024-10-16T03:33:28.096" v="301" actId="14100"/>
        <pc:sldMkLst>
          <pc:docMk/>
          <pc:sldMk cId="2510601824" sldId="388"/>
        </pc:sldMkLst>
        <pc:spChg chg="mod">
          <ac:chgData name="Ishan Budhiraja" userId="eb133298-5430-499e-863b-c83ca00bb7f6" providerId="ADAL" clId="{BB76A5AB-17A6-43A0-ACAF-959C1F97F953}" dt="2024-10-16T03:33:28.096" v="301" actId="14100"/>
          <ac:spMkLst>
            <pc:docMk/>
            <pc:sldMk cId="2510601824" sldId="388"/>
            <ac:spMk id="2" creationId="{00000000-0000-0000-0000-000000000000}"/>
          </ac:spMkLst>
        </pc:spChg>
        <pc:spChg chg="mod">
          <ac:chgData name="Ishan Budhiraja" userId="eb133298-5430-499e-863b-c83ca00bb7f6" providerId="ADAL" clId="{BB76A5AB-17A6-43A0-ACAF-959C1F97F953}" dt="2024-10-16T03:17:57.240" v="236" actId="1076"/>
          <ac:spMkLst>
            <pc:docMk/>
            <pc:sldMk cId="2510601824" sldId="388"/>
            <ac:spMk id="18" creationId="{00000000-0000-0000-0000-000000000000}"/>
          </ac:spMkLst>
        </pc:spChg>
        <pc:spChg chg="add">
          <ac:chgData name="Ishan Budhiraja" userId="eb133298-5430-499e-863b-c83ca00bb7f6" providerId="ADAL" clId="{BB76A5AB-17A6-43A0-ACAF-959C1F97F953}" dt="2024-10-15T06:53:40.086" v="153" actId="26606"/>
          <ac:spMkLst>
            <pc:docMk/>
            <pc:sldMk cId="2510601824" sldId="388"/>
            <ac:spMk id="23" creationId="{389575E1-3389-451A-A5F7-27854C25C599}"/>
          </ac:spMkLst>
        </pc:spChg>
        <pc:spChg chg="add">
          <ac:chgData name="Ishan Budhiraja" userId="eb133298-5430-499e-863b-c83ca00bb7f6" providerId="ADAL" clId="{BB76A5AB-17A6-43A0-ACAF-959C1F97F953}" dt="2024-10-15T06:53:40.086" v="153" actId="26606"/>
          <ac:spMkLst>
            <pc:docMk/>
            <pc:sldMk cId="2510601824" sldId="388"/>
            <ac:spMk id="25" creationId="{A53CCC5C-D88E-40FB-B30B-23DCDBD01D37}"/>
          </ac:spMkLst>
        </pc:spChg>
        <pc:spChg chg="add">
          <ac:chgData name="Ishan Budhiraja" userId="eb133298-5430-499e-863b-c83ca00bb7f6" providerId="ADAL" clId="{BB76A5AB-17A6-43A0-ACAF-959C1F97F953}" dt="2024-10-15T06:53:40.086" v="153" actId="26606"/>
          <ac:spMkLst>
            <pc:docMk/>
            <pc:sldMk cId="2510601824" sldId="388"/>
            <ac:spMk id="27" creationId="{081E4A58-353D-44AE-B2FC-2A74E2E400F7}"/>
          </ac:spMkLst>
        </pc:spChg>
      </pc:sldChg>
      <pc:sldChg chg="addSp delSp modSp add del mod setBg">
        <pc:chgData name="Ishan Budhiraja" userId="eb133298-5430-499e-863b-c83ca00bb7f6" providerId="ADAL" clId="{BB76A5AB-17A6-43A0-ACAF-959C1F97F953}" dt="2024-10-16T03:18:11.825" v="237" actId="47"/>
        <pc:sldMkLst>
          <pc:docMk/>
          <pc:sldMk cId="683241838" sldId="390"/>
        </pc:sldMkLst>
        <pc:spChg chg="mod">
          <ac:chgData name="Ishan Budhiraja" userId="eb133298-5430-499e-863b-c83ca00bb7f6" providerId="ADAL" clId="{BB76A5AB-17A6-43A0-ACAF-959C1F97F953}" dt="2024-10-15T06:57:19.544" v="175" actId="26606"/>
          <ac:spMkLst>
            <pc:docMk/>
            <pc:sldMk cId="683241838" sldId="390"/>
            <ac:spMk id="2" creationId="{00000000-0000-0000-0000-000000000000}"/>
          </ac:spMkLst>
        </pc:spChg>
        <pc:spChg chg="mod">
          <ac:chgData name="Ishan Budhiraja" userId="eb133298-5430-499e-863b-c83ca00bb7f6" providerId="ADAL" clId="{BB76A5AB-17A6-43A0-ACAF-959C1F97F953}" dt="2024-10-15T06:58:55.429" v="190" actId="20577"/>
          <ac:spMkLst>
            <pc:docMk/>
            <pc:sldMk cId="683241838" sldId="390"/>
            <ac:spMk id="18" creationId="{00000000-0000-0000-0000-000000000000}"/>
          </ac:spMkLst>
        </pc:spChg>
        <pc:spChg chg="add">
          <ac:chgData name="Ishan Budhiraja" userId="eb133298-5430-499e-863b-c83ca00bb7f6" providerId="ADAL" clId="{BB76A5AB-17A6-43A0-ACAF-959C1F97F953}" dt="2024-10-15T06:57:19.544" v="175" actId="26606"/>
          <ac:spMkLst>
            <pc:docMk/>
            <pc:sldMk cId="683241838" sldId="390"/>
            <ac:spMk id="23" creationId="{389575E1-3389-451A-A5F7-27854C25C599}"/>
          </ac:spMkLst>
        </pc:spChg>
        <pc:spChg chg="add">
          <ac:chgData name="Ishan Budhiraja" userId="eb133298-5430-499e-863b-c83ca00bb7f6" providerId="ADAL" clId="{BB76A5AB-17A6-43A0-ACAF-959C1F97F953}" dt="2024-10-15T06:57:19.544" v="175" actId="26606"/>
          <ac:spMkLst>
            <pc:docMk/>
            <pc:sldMk cId="683241838" sldId="390"/>
            <ac:spMk id="25" creationId="{A53CCC5C-D88E-40FB-B30B-23DCDBD01D37}"/>
          </ac:spMkLst>
        </pc:spChg>
        <pc:spChg chg="add">
          <ac:chgData name="Ishan Budhiraja" userId="eb133298-5430-499e-863b-c83ca00bb7f6" providerId="ADAL" clId="{BB76A5AB-17A6-43A0-ACAF-959C1F97F953}" dt="2024-10-15T06:57:19.544" v="175" actId="26606"/>
          <ac:spMkLst>
            <pc:docMk/>
            <pc:sldMk cId="683241838" sldId="390"/>
            <ac:spMk id="27" creationId="{081E4A58-353D-44AE-B2FC-2A74E2E400F7}"/>
          </ac:spMkLst>
        </pc:spChg>
        <pc:inkChg chg="del">
          <ac:chgData name="Ishan Budhiraja" userId="eb133298-5430-499e-863b-c83ca00bb7f6" providerId="ADAL" clId="{BB76A5AB-17A6-43A0-ACAF-959C1F97F953}" dt="2024-10-15T06:56:50.392" v="168" actId="478"/>
          <ac:inkMkLst>
            <pc:docMk/>
            <pc:sldMk cId="683241838" sldId="390"/>
            <ac:inkMk id="3" creationId="{E3B92B91-5786-4B89-8409-FF4AF5C9A744}"/>
          </ac:inkMkLst>
        </pc:inkChg>
      </pc:sldChg>
      <pc:sldChg chg="modSp add mod">
        <pc:chgData name="Ishan Budhiraja" userId="eb133298-5430-499e-863b-c83ca00bb7f6" providerId="ADAL" clId="{BB76A5AB-17A6-43A0-ACAF-959C1F97F953}" dt="2024-10-16T03:42:03.338" v="501" actId="14100"/>
        <pc:sldMkLst>
          <pc:docMk/>
          <pc:sldMk cId="1566875664" sldId="391"/>
        </pc:sldMkLst>
        <pc:graphicFrameChg chg="mod modGraphic">
          <ac:chgData name="Ishan Budhiraja" userId="eb133298-5430-499e-863b-c83ca00bb7f6" providerId="ADAL" clId="{BB76A5AB-17A6-43A0-ACAF-959C1F97F953}" dt="2024-10-16T03:42:03.338" v="501" actId="14100"/>
          <ac:graphicFrameMkLst>
            <pc:docMk/>
            <pc:sldMk cId="1566875664" sldId="391"/>
            <ac:graphicFrameMk id="5" creationId="{00000000-0000-0000-0000-000000000000}"/>
          </ac:graphicFrameMkLst>
        </pc:graphicFrameChg>
      </pc:sldChg>
      <pc:sldChg chg="addSp delSp modSp add del mod setBg">
        <pc:chgData name="Ishan Budhiraja" userId="eb133298-5430-499e-863b-c83ca00bb7f6" providerId="ADAL" clId="{BB76A5AB-17A6-43A0-ACAF-959C1F97F953}" dt="2024-10-16T03:18:13.783" v="238" actId="47"/>
        <pc:sldMkLst>
          <pc:docMk/>
          <pc:sldMk cId="1236308607" sldId="392"/>
        </pc:sldMkLst>
        <pc:spChg chg="mod">
          <ac:chgData name="Ishan Budhiraja" userId="eb133298-5430-499e-863b-c83ca00bb7f6" providerId="ADAL" clId="{BB76A5AB-17A6-43A0-ACAF-959C1F97F953}" dt="2024-10-15T06:59:38.445" v="195" actId="26606"/>
          <ac:spMkLst>
            <pc:docMk/>
            <pc:sldMk cId="1236308607" sldId="392"/>
            <ac:spMk id="4" creationId="{00000000-0000-0000-0000-000000000000}"/>
          </ac:spMkLst>
        </pc:spChg>
        <pc:spChg chg="mod">
          <ac:chgData name="Ishan Budhiraja" userId="eb133298-5430-499e-863b-c83ca00bb7f6" providerId="ADAL" clId="{BB76A5AB-17A6-43A0-ACAF-959C1F97F953}" dt="2024-10-15T06:59:57.361" v="203" actId="14100"/>
          <ac:spMkLst>
            <pc:docMk/>
            <pc:sldMk cId="1236308607" sldId="392"/>
            <ac:spMk id="5" creationId="{00000000-0000-0000-0000-000000000000}"/>
          </ac:spMkLst>
        </pc:spChg>
        <pc:spChg chg="add del">
          <ac:chgData name="Ishan Budhiraja" userId="eb133298-5430-499e-863b-c83ca00bb7f6" providerId="ADAL" clId="{BB76A5AB-17A6-43A0-ACAF-959C1F97F953}" dt="2024-10-15T06:59:36.137" v="192" actId="26606"/>
          <ac:spMkLst>
            <pc:docMk/>
            <pc:sldMk cId="1236308607" sldId="392"/>
            <ac:spMk id="10" creationId="{389575E1-3389-451A-A5F7-27854C25C599}"/>
          </ac:spMkLst>
        </pc:spChg>
        <pc:spChg chg="add del">
          <ac:chgData name="Ishan Budhiraja" userId="eb133298-5430-499e-863b-c83ca00bb7f6" providerId="ADAL" clId="{BB76A5AB-17A6-43A0-ACAF-959C1F97F953}" dt="2024-10-15T06:59:36.137" v="192" actId="26606"/>
          <ac:spMkLst>
            <pc:docMk/>
            <pc:sldMk cId="1236308607" sldId="392"/>
            <ac:spMk id="12" creationId="{A53CCC5C-D88E-40FB-B30B-23DCDBD01D37}"/>
          </ac:spMkLst>
        </pc:spChg>
        <pc:spChg chg="add del">
          <ac:chgData name="Ishan Budhiraja" userId="eb133298-5430-499e-863b-c83ca00bb7f6" providerId="ADAL" clId="{BB76A5AB-17A6-43A0-ACAF-959C1F97F953}" dt="2024-10-15T06:59:36.137" v="192" actId="26606"/>
          <ac:spMkLst>
            <pc:docMk/>
            <pc:sldMk cId="1236308607" sldId="392"/>
            <ac:spMk id="14" creationId="{081E4A58-353D-44AE-B2FC-2A74E2E400F7}"/>
          </ac:spMkLst>
        </pc:spChg>
        <pc:spChg chg="add del">
          <ac:chgData name="Ishan Budhiraja" userId="eb133298-5430-499e-863b-c83ca00bb7f6" providerId="ADAL" clId="{BB76A5AB-17A6-43A0-ACAF-959C1F97F953}" dt="2024-10-15T06:59:38.416" v="194" actId="26606"/>
          <ac:spMkLst>
            <pc:docMk/>
            <pc:sldMk cId="1236308607" sldId="392"/>
            <ac:spMk id="16" creationId="{4300840D-0A0B-4512-BACA-B439D5B9C57C}"/>
          </ac:spMkLst>
        </pc:spChg>
        <pc:spChg chg="add del">
          <ac:chgData name="Ishan Budhiraja" userId="eb133298-5430-499e-863b-c83ca00bb7f6" providerId="ADAL" clId="{BB76A5AB-17A6-43A0-ACAF-959C1F97F953}" dt="2024-10-15T06:59:38.416" v="194" actId="26606"/>
          <ac:spMkLst>
            <pc:docMk/>
            <pc:sldMk cId="1236308607" sldId="392"/>
            <ac:spMk id="17" creationId="{09588DA8-065E-4F6F-8EFD-43104AB2E0CF}"/>
          </ac:spMkLst>
        </pc:spChg>
        <pc:spChg chg="add del">
          <ac:chgData name="Ishan Budhiraja" userId="eb133298-5430-499e-863b-c83ca00bb7f6" providerId="ADAL" clId="{BB76A5AB-17A6-43A0-ACAF-959C1F97F953}" dt="2024-10-15T06:59:38.416" v="194" actId="26606"/>
          <ac:spMkLst>
            <pc:docMk/>
            <pc:sldMk cId="1236308607" sldId="392"/>
            <ac:spMk id="18" creationId="{D2B78728-A580-49A7-84F9-6EF6F583ADE0}"/>
          </ac:spMkLst>
        </pc:spChg>
        <pc:spChg chg="add del">
          <ac:chgData name="Ishan Budhiraja" userId="eb133298-5430-499e-863b-c83ca00bb7f6" providerId="ADAL" clId="{BB76A5AB-17A6-43A0-ACAF-959C1F97F953}" dt="2024-10-15T06:59:38.416" v="194" actId="26606"/>
          <ac:spMkLst>
            <pc:docMk/>
            <pc:sldMk cId="1236308607" sldId="392"/>
            <ac:spMk id="19" creationId="{C4285719-470E-454C-AF62-8323075F1F5B}"/>
          </ac:spMkLst>
        </pc:spChg>
        <pc:spChg chg="add del">
          <ac:chgData name="Ishan Budhiraja" userId="eb133298-5430-499e-863b-c83ca00bb7f6" providerId="ADAL" clId="{BB76A5AB-17A6-43A0-ACAF-959C1F97F953}" dt="2024-10-15T06:59:38.416" v="194" actId="26606"/>
          <ac:spMkLst>
            <pc:docMk/>
            <pc:sldMk cId="1236308607" sldId="392"/>
            <ac:spMk id="20" creationId="{38FAA1A1-D861-433F-88FA-1E9D6FD31D11}"/>
          </ac:spMkLst>
        </pc:spChg>
        <pc:spChg chg="add del">
          <ac:chgData name="Ishan Budhiraja" userId="eb133298-5430-499e-863b-c83ca00bb7f6" providerId="ADAL" clId="{BB76A5AB-17A6-43A0-ACAF-959C1F97F953}" dt="2024-10-15T06:59:38.416" v="194" actId="26606"/>
          <ac:spMkLst>
            <pc:docMk/>
            <pc:sldMk cId="1236308607" sldId="392"/>
            <ac:spMk id="21" creationId="{CD9FE4EF-C4D8-49A0-B2FF-81D8DB7D8A24}"/>
          </ac:spMkLst>
        </pc:spChg>
        <pc:spChg chg="add del">
          <ac:chgData name="Ishan Budhiraja" userId="eb133298-5430-499e-863b-c83ca00bb7f6" providerId="ADAL" clId="{BB76A5AB-17A6-43A0-ACAF-959C1F97F953}" dt="2024-10-15T06:59:38.416" v="194" actId="26606"/>
          <ac:spMkLst>
            <pc:docMk/>
            <pc:sldMk cId="1236308607" sldId="392"/>
            <ac:spMk id="22" creationId="{8D71EDA1-87BF-4D5D-AB79-F346FD19278A}"/>
          </ac:spMkLst>
        </pc:spChg>
        <pc:spChg chg="add">
          <ac:chgData name="Ishan Budhiraja" userId="eb133298-5430-499e-863b-c83ca00bb7f6" providerId="ADAL" clId="{BB76A5AB-17A6-43A0-ACAF-959C1F97F953}" dt="2024-10-15T06:59:38.445" v="195" actId="26606"/>
          <ac:spMkLst>
            <pc:docMk/>
            <pc:sldMk cId="1236308607" sldId="392"/>
            <ac:spMk id="24" creationId="{907EF6B7-1338-4443-8C46-6A318D952DFD}"/>
          </ac:spMkLst>
        </pc:spChg>
        <pc:spChg chg="add">
          <ac:chgData name="Ishan Budhiraja" userId="eb133298-5430-499e-863b-c83ca00bb7f6" providerId="ADAL" clId="{BB76A5AB-17A6-43A0-ACAF-959C1F97F953}" dt="2024-10-15T06:59:38.445" v="195" actId="26606"/>
          <ac:spMkLst>
            <pc:docMk/>
            <pc:sldMk cId="1236308607" sldId="392"/>
            <ac:spMk id="25" creationId="{DAAE4CDD-124C-4DCF-9584-B6033B545DD5}"/>
          </ac:spMkLst>
        </pc:spChg>
        <pc:spChg chg="add">
          <ac:chgData name="Ishan Budhiraja" userId="eb133298-5430-499e-863b-c83ca00bb7f6" providerId="ADAL" clId="{BB76A5AB-17A6-43A0-ACAF-959C1F97F953}" dt="2024-10-15T06:59:38.445" v="195" actId="26606"/>
          <ac:spMkLst>
            <pc:docMk/>
            <pc:sldMk cId="1236308607" sldId="392"/>
            <ac:spMk id="26" creationId="{081E4A58-353D-44AE-B2FC-2A74E2E400F7}"/>
          </ac:spMkLst>
        </pc:spChg>
      </pc:sldChg>
      <pc:sldChg chg="add">
        <pc:chgData name="Ishan Budhiraja" userId="eb133298-5430-499e-863b-c83ca00bb7f6" providerId="ADAL" clId="{BB76A5AB-17A6-43A0-ACAF-959C1F97F953}" dt="2024-10-15T06:45:46.890" v="31"/>
        <pc:sldMkLst>
          <pc:docMk/>
          <pc:sldMk cId="3637817837" sldId="393"/>
        </pc:sldMkLst>
      </pc:sldChg>
      <pc:sldChg chg="add">
        <pc:chgData name="Ishan Budhiraja" userId="eb133298-5430-499e-863b-c83ca00bb7f6" providerId="ADAL" clId="{BB76A5AB-17A6-43A0-ACAF-959C1F97F953}" dt="2024-10-15T06:45:46.890" v="31"/>
        <pc:sldMkLst>
          <pc:docMk/>
          <pc:sldMk cId="1156521667" sldId="396"/>
        </pc:sldMkLst>
      </pc:sldChg>
      <pc:sldChg chg="add">
        <pc:chgData name="Ishan Budhiraja" userId="eb133298-5430-499e-863b-c83ca00bb7f6" providerId="ADAL" clId="{BB76A5AB-17A6-43A0-ACAF-959C1F97F953}" dt="2024-10-15T06:45:46.890" v="31"/>
        <pc:sldMkLst>
          <pc:docMk/>
          <pc:sldMk cId="1432525518" sldId="397"/>
        </pc:sldMkLst>
      </pc:sldChg>
      <pc:sldChg chg="add">
        <pc:chgData name="Ishan Budhiraja" userId="eb133298-5430-499e-863b-c83ca00bb7f6" providerId="ADAL" clId="{BB76A5AB-17A6-43A0-ACAF-959C1F97F953}" dt="2024-10-15T06:45:46.890" v="31"/>
        <pc:sldMkLst>
          <pc:docMk/>
          <pc:sldMk cId="1482880142" sldId="398"/>
        </pc:sldMkLst>
      </pc:sldChg>
      <pc:sldChg chg="add">
        <pc:chgData name="Ishan Budhiraja" userId="eb133298-5430-499e-863b-c83ca00bb7f6" providerId="ADAL" clId="{BB76A5AB-17A6-43A0-ACAF-959C1F97F953}" dt="2024-10-15T06:45:46.890" v="31"/>
        <pc:sldMkLst>
          <pc:docMk/>
          <pc:sldMk cId="1234074456" sldId="411"/>
        </pc:sldMkLst>
      </pc:sldChg>
      <pc:sldChg chg="add">
        <pc:chgData name="Ishan Budhiraja" userId="eb133298-5430-499e-863b-c83ca00bb7f6" providerId="ADAL" clId="{BB76A5AB-17A6-43A0-ACAF-959C1F97F953}" dt="2024-10-15T06:45:46.890" v="31"/>
        <pc:sldMkLst>
          <pc:docMk/>
          <pc:sldMk cId="341721914" sldId="412"/>
        </pc:sldMkLst>
      </pc:sldChg>
      <pc:sldChg chg="addSp modSp add mod">
        <pc:chgData name="Ishan Budhiraja" userId="eb133298-5430-499e-863b-c83ca00bb7f6" providerId="ADAL" clId="{BB76A5AB-17A6-43A0-ACAF-959C1F97F953}" dt="2024-10-16T03:50:33.655" v="506" actId="255"/>
        <pc:sldMkLst>
          <pc:docMk/>
          <pc:sldMk cId="1175791229" sldId="413"/>
        </pc:sldMkLst>
        <pc:spChg chg="add mod">
          <ac:chgData name="Ishan Budhiraja" userId="eb133298-5430-499e-863b-c83ca00bb7f6" providerId="ADAL" clId="{BB76A5AB-17A6-43A0-ACAF-959C1F97F953}" dt="2024-10-16T03:50:33.655" v="506" actId="255"/>
          <ac:spMkLst>
            <pc:docMk/>
            <pc:sldMk cId="1175791229" sldId="413"/>
            <ac:spMk id="9" creationId="{5C4CB135-1F56-494A-A75E-BD3F349F464B}"/>
          </ac:spMkLst>
        </pc:spChg>
      </pc:sldChg>
      <pc:sldChg chg="add del">
        <pc:chgData name="Ishan Budhiraja" userId="eb133298-5430-499e-863b-c83ca00bb7f6" providerId="ADAL" clId="{BB76A5AB-17A6-43A0-ACAF-959C1F97F953}" dt="2024-10-16T06:07:05.452" v="511" actId="47"/>
        <pc:sldMkLst>
          <pc:docMk/>
          <pc:sldMk cId="3370910048" sldId="414"/>
        </pc:sldMkLst>
      </pc:sldChg>
      <pc:sldChg chg="add">
        <pc:chgData name="Ishan Budhiraja" userId="eb133298-5430-499e-863b-c83ca00bb7f6" providerId="ADAL" clId="{BB76A5AB-17A6-43A0-ACAF-959C1F97F953}" dt="2024-10-15T06:45:46.890" v="31"/>
        <pc:sldMkLst>
          <pc:docMk/>
          <pc:sldMk cId="1441259426" sldId="415"/>
        </pc:sldMkLst>
      </pc:sldChg>
      <pc:sldChg chg="addSp delSp modSp new mod setBg">
        <pc:chgData name="Ishan Budhiraja" userId="eb133298-5430-499e-863b-c83ca00bb7f6" providerId="ADAL" clId="{BB76A5AB-17A6-43A0-ACAF-959C1F97F953}" dt="2024-10-16T06:19:14.183" v="569" actId="2711"/>
        <pc:sldMkLst>
          <pc:docMk/>
          <pc:sldMk cId="3981131934" sldId="416"/>
        </pc:sldMkLst>
        <pc:spChg chg="mod">
          <ac:chgData name="Ishan Budhiraja" userId="eb133298-5430-499e-863b-c83ca00bb7f6" providerId="ADAL" clId="{BB76A5AB-17A6-43A0-ACAF-959C1F97F953}" dt="2024-10-16T06:19:14.183" v="569" actId="2711"/>
          <ac:spMkLst>
            <pc:docMk/>
            <pc:sldMk cId="3981131934" sldId="416"/>
            <ac:spMk id="2" creationId="{8ADD53BC-7F9A-4DCC-BCEA-C0CC19A50286}"/>
          </ac:spMkLst>
        </pc:spChg>
        <pc:spChg chg="del mod">
          <ac:chgData name="Ishan Budhiraja" userId="eb133298-5430-499e-863b-c83ca00bb7f6" providerId="ADAL" clId="{BB76A5AB-17A6-43A0-ACAF-959C1F97F953}" dt="2024-10-16T06:18:31.766" v="555" actId="26606"/>
          <ac:spMkLst>
            <pc:docMk/>
            <pc:sldMk cId="3981131934" sldId="416"/>
            <ac:spMk id="3" creationId="{66B8F38F-9B83-4A84-8585-066D9AEDFC6C}"/>
          </ac:spMkLst>
        </pc:spChg>
        <pc:spChg chg="add">
          <ac:chgData name="Ishan Budhiraja" userId="eb133298-5430-499e-863b-c83ca00bb7f6" providerId="ADAL" clId="{BB76A5AB-17A6-43A0-ACAF-959C1F97F953}" dt="2024-10-16T06:18:31.766" v="555" actId="26606"/>
          <ac:spMkLst>
            <pc:docMk/>
            <pc:sldMk cId="3981131934" sldId="416"/>
            <ac:spMk id="9" creationId="{53B021B3-DE93-4AB7-8A18-CF5F1CED88B8}"/>
          </ac:spMkLst>
        </pc:spChg>
        <pc:spChg chg="add">
          <ac:chgData name="Ishan Budhiraja" userId="eb133298-5430-499e-863b-c83ca00bb7f6" providerId="ADAL" clId="{BB76A5AB-17A6-43A0-ACAF-959C1F97F953}" dt="2024-10-16T06:18:31.766" v="555" actId="26606"/>
          <ac:spMkLst>
            <pc:docMk/>
            <pc:sldMk cId="3981131934" sldId="416"/>
            <ac:spMk id="11" creationId="{52D502E5-F6B4-4D58-B4AE-FC466FF15EE8}"/>
          </ac:spMkLst>
        </pc:spChg>
        <pc:spChg chg="add">
          <ac:chgData name="Ishan Budhiraja" userId="eb133298-5430-499e-863b-c83ca00bb7f6" providerId="ADAL" clId="{BB76A5AB-17A6-43A0-ACAF-959C1F97F953}" dt="2024-10-16T06:18:31.766" v="555" actId="26606"/>
          <ac:spMkLst>
            <pc:docMk/>
            <pc:sldMk cId="3981131934" sldId="416"/>
            <ac:spMk id="13" creationId="{9DECDBF4-02B6-4BB4-B65B-B8107AD6A9E8}"/>
          </ac:spMkLst>
        </pc:spChg>
        <pc:graphicFrameChg chg="add mod">
          <ac:chgData name="Ishan Budhiraja" userId="eb133298-5430-499e-863b-c83ca00bb7f6" providerId="ADAL" clId="{BB76A5AB-17A6-43A0-ACAF-959C1F97F953}" dt="2024-10-16T06:19:04.765" v="568" actId="115"/>
          <ac:graphicFrameMkLst>
            <pc:docMk/>
            <pc:sldMk cId="3981131934" sldId="416"/>
            <ac:graphicFrameMk id="5" creationId="{CBB29AC3-4285-F2EE-AD42-B315436072FB}"/>
          </ac:graphicFrameMkLst>
        </pc:graphicFrameChg>
      </pc:sldChg>
      <pc:sldChg chg="addSp delSp modSp add mod">
        <pc:chgData name="Ishan Budhiraja" userId="eb133298-5430-499e-863b-c83ca00bb7f6" providerId="ADAL" clId="{BB76A5AB-17A6-43A0-ACAF-959C1F97F953}" dt="2024-10-16T06:22:07.418" v="612" actId="6549"/>
        <pc:sldMkLst>
          <pc:docMk/>
          <pc:sldMk cId="352528171" sldId="417"/>
        </pc:sldMkLst>
        <pc:spChg chg="add mod">
          <ac:chgData name="Ishan Budhiraja" userId="eb133298-5430-499e-863b-c83ca00bb7f6" providerId="ADAL" clId="{BB76A5AB-17A6-43A0-ACAF-959C1F97F953}" dt="2024-10-16T06:22:07.418" v="612" actId="6549"/>
          <ac:spMkLst>
            <pc:docMk/>
            <pc:sldMk cId="352528171" sldId="417"/>
            <ac:spMk id="4" creationId="{B97576EE-DEE4-4FA4-93F1-2E7825BE334B}"/>
          </ac:spMkLst>
        </pc:spChg>
        <pc:graphicFrameChg chg="del">
          <ac:chgData name="Ishan Budhiraja" userId="eb133298-5430-499e-863b-c83ca00bb7f6" providerId="ADAL" clId="{BB76A5AB-17A6-43A0-ACAF-959C1F97F953}" dt="2024-10-16T06:19:25.219" v="571" actId="478"/>
          <ac:graphicFrameMkLst>
            <pc:docMk/>
            <pc:sldMk cId="352528171" sldId="417"/>
            <ac:graphicFrameMk id="5" creationId="{CBB29AC3-4285-F2EE-AD42-B315436072FB}"/>
          </ac:graphicFrameMkLst>
        </pc:graphicFrameChg>
        <pc:picChg chg="add mod">
          <ac:chgData name="Ishan Budhiraja" userId="eb133298-5430-499e-863b-c83ca00bb7f6" providerId="ADAL" clId="{BB76A5AB-17A6-43A0-ACAF-959C1F97F953}" dt="2024-10-16T06:20:42.932" v="583" actId="14100"/>
          <ac:picMkLst>
            <pc:docMk/>
            <pc:sldMk cId="352528171" sldId="417"/>
            <ac:picMk id="1026" creationId="{DDF86ED5-3AE5-463A-9DCB-21A851EF23F6}"/>
          </ac:picMkLst>
        </pc:picChg>
      </pc:sldChg>
      <pc:sldChg chg="addSp delSp modSp add mod">
        <pc:chgData name="Ishan Budhiraja" userId="eb133298-5430-499e-863b-c83ca00bb7f6" providerId="ADAL" clId="{BB76A5AB-17A6-43A0-ACAF-959C1F97F953}" dt="2024-10-16T06:27:43.019" v="642" actId="255"/>
        <pc:sldMkLst>
          <pc:docMk/>
          <pc:sldMk cId="909938156" sldId="418"/>
        </pc:sldMkLst>
        <pc:spChg chg="del mod">
          <ac:chgData name="Ishan Budhiraja" userId="eb133298-5430-499e-863b-c83ca00bb7f6" providerId="ADAL" clId="{BB76A5AB-17A6-43A0-ACAF-959C1F97F953}" dt="2024-10-16T06:21:55.689" v="604" actId="478"/>
          <ac:spMkLst>
            <pc:docMk/>
            <pc:sldMk cId="909938156" sldId="418"/>
            <ac:spMk id="4" creationId="{B97576EE-DEE4-4FA4-93F1-2E7825BE334B}"/>
          </ac:spMkLst>
        </pc:spChg>
        <pc:spChg chg="add mod">
          <ac:chgData name="Ishan Budhiraja" userId="eb133298-5430-499e-863b-c83ca00bb7f6" providerId="ADAL" clId="{BB76A5AB-17A6-43A0-ACAF-959C1F97F953}" dt="2024-10-16T06:27:43.019" v="642" actId="255"/>
          <ac:spMkLst>
            <pc:docMk/>
            <pc:sldMk cId="909938156" sldId="418"/>
            <ac:spMk id="5" creationId="{ED79E238-4032-45C4-8804-CB8483C763DC}"/>
          </ac:spMkLst>
        </pc:spChg>
        <pc:picChg chg="del">
          <ac:chgData name="Ishan Budhiraja" userId="eb133298-5430-499e-863b-c83ca00bb7f6" providerId="ADAL" clId="{BB76A5AB-17A6-43A0-ACAF-959C1F97F953}" dt="2024-10-16T06:26:12.688" v="626" actId="478"/>
          <ac:picMkLst>
            <pc:docMk/>
            <pc:sldMk cId="909938156" sldId="418"/>
            <ac:picMk id="1026" creationId="{DDF86ED5-3AE5-463A-9DCB-21A851EF23F6}"/>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93EC6F-4E3B-43E3-9C7A-F83BB365BAC9}"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91DB9531-33C5-42C2-BFA2-B0AE4A4BC18E}">
      <dgm:prSet/>
      <dgm:spPr/>
      <dgm:t>
        <a:bodyPr/>
        <a:lstStyle/>
        <a:p>
          <a:r>
            <a:rPr lang="en-US" b="1" dirty="0">
              <a:latin typeface="Times New Roman" panose="02020603050405020304" pitchFamily="18" charset="0"/>
              <a:cs typeface="Times New Roman" panose="02020603050405020304" pitchFamily="18" charset="0"/>
            </a:rPr>
            <a:t>Medical Diagnosis:</a:t>
          </a:r>
          <a:r>
            <a:rPr lang="en-US" dirty="0">
              <a:latin typeface="Times New Roman" panose="02020603050405020304" pitchFamily="18" charset="0"/>
              <a:cs typeface="Times New Roman" panose="02020603050405020304" pitchFamily="18" charset="0"/>
            </a:rPr>
            <a:t> predict whether a person is suffering from diabetes based on his diet and daily workout. </a:t>
          </a:r>
        </a:p>
      </dgm:t>
    </dgm:pt>
    <dgm:pt modelId="{78FE977E-F906-49E3-B889-CC54E629696E}" type="parTrans" cxnId="{0D0F7980-23F3-4E83-AA1B-9A545FAD5483}">
      <dgm:prSet/>
      <dgm:spPr/>
      <dgm:t>
        <a:bodyPr/>
        <a:lstStyle/>
        <a:p>
          <a:endParaRPr lang="en-US">
            <a:latin typeface="Times New Roman" panose="02020603050405020304" pitchFamily="18" charset="0"/>
            <a:cs typeface="Times New Roman" panose="02020603050405020304" pitchFamily="18" charset="0"/>
          </a:endParaRPr>
        </a:p>
      </dgm:t>
    </dgm:pt>
    <dgm:pt modelId="{F6F158BB-36E0-48BB-9B22-601634D48BF9}" type="sibTrans" cxnId="{0D0F7980-23F3-4E83-AA1B-9A545FAD5483}">
      <dgm:prSet/>
      <dgm:spPr/>
      <dgm:t>
        <a:bodyPr/>
        <a:lstStyle/>
        <a:p>
          <a:endParaRPr lang="en-US">
            <a:latin typeface="Times New Roman" panose="02020603050405020304" pitchFamily="18" charset="0"/>
            <a:cs typeface="Times New Roman" panose="02020603050405020304" pitchFamily="18" charset="0"/>
          </a:endParaRPr>
        </a:p>
      </dgm:t>
    </dgm:pt>
    <dgm:pt modelId="{E22B986A-9C4D-44D2-804F-AF82A72933D8}">
      <dgm:prSet/>
      <dgm:spPr/>
      <dgm:t>
        <a:bodyPr/>
        <a:lstStyle/>
        <a:p>
          <a:r>
            <a:rPr lang="en-US" b="1" dirty="0">
              <a:latin typeface="Times New Roman" panose="02020603050405020304" pitchFamily="18" charset="0"/>
              <a:cs typeface="Times New Roman" panose="02020603050405020304" pitchFamily="18" charset="0"/>
            </a:rPr>
            <a:t>Spam Classification: P</a:t>
          </a:r>
          <a:r>
            <a:rPr lang="en-US" dirty="0">
              <a:latin typeface="Times New Roman" panose="02020603050405020304" pitchFamily="18" charset="0"/>
              <a:cs typeface="Times New Roman" panose="02020603050405020304" pitchFamily="18" charset="0"/>
            </a:rPr>
            <a:t>redict whether an email is spam or not.</a:t>
          </a:r>
        </a:p>
      </dgm:t>
    </dgm:pt>
    <dgm:pt modelId="{E5B5CC05-EBBB-45AB-A00C-79E4AA6556A4}" type="parTrans" cxnId="{D5BE20BF-18E7-4DAF-B31E-9EC79657A7DA}">
      <dgm:prSet/>
      <dgm:spPr/>
      <dgm:t>
        <a:bodyPr/>
        <a:lstStyle/>
        <a:p>
          <a:endParaRPr lang="en-US">
            <a:latin typeface="Times New Roman" panose="02020603050405020304" pitchFamily="18" charset="0"/>
            <a:cs typeface="Times New Roman" panose="02020603050405020304" pitchFamily="18" charset="0"/>
          </a:endParaRPr>
        </a:p>
      </dgm:t>
    </dgm:pt>
    <dgm:pt modelId="{19C1FB3F-A8E0-4C1F-804E-F4871731BF71}" type="sibTrans" cxnId="{D5BE20BF-18E7-4DAF-B31E-9EC79657A7DA}">
      <dgm:prSet/>
      <dgm:spPr/>
      <dgm:t>
        <a:bodyPr/>
        <a:lstStyle/>
        <a:p>
          <a:endParaRPr lang="en-US">
            <a:latin typeface="Times New Roman" panose="02020603050405020304" pitchFamily="18" charset="0"/>
            <a:cs typeface="Times New Roman" panose="02020603050405020304" pitchFamily="18" charset="0"/>
          </a:endParaRPr>
        </a:p>
      </dgm:t>
    </dgm:pt>
    <dgm:pt modelId="{DAE6DE00-5359-4F80-A308-36828FF4C0EA}">
      <dgm:prSet/>
      <dgm:spPr/>
      <dgm:t>
        <a:bodyPr/>
        <a:lstStyle/>
        <a:p>
          <a:r>
            <a:rPr lang="en-US" b="1">
              <a:latin typeface="Times New Roman" panose="02020603050405020304" pitchFamily="18" charset="0"/>
              <a:cs typeface="Times New Roman" panose="02020603050405020304" pitchFamily="18" charset="0"/>
            </a:rPr>
            <a:t>Weather: </a:t>
          </a:r>
          <a:r>
            <a:rPr lang="en-US">
              <a:latin typeface="Times New Roman" panose="02020603050405020304" pitchFamily="18" charset="0"/>
              <a:cs typeface="Times New Roman" panose="02020603050405020304" pitchFamily="18" charset="0"/>
            </a:rPr>
            <a:t>predict whether it will rain tomorrow based on temperature, humidity, wind speed, etc.</a:t>
          </a:r>
        </a:p>
      </dgm:t>
    </dgm:pt>
    <dgm:pt modelId="{50DA2830-0D67-4F5E-B136-0E2EB0D3773B}" type="parTrans" cxnId="{55D7586F-3D12-4B03-A640-6EAF182CFE5E}">
      <dgm:prSet/>
      <dgm:spPr/>
      <dgm:t>
        <a:bodyPr/>
        <a:lstStyle/>
        <a:p>
          <a:endParaRPr lang="en-US">
            <a:latin typeface="Times New Roman" panose="02020603050405020304" pitchFamily="18" charset="0"/>
            <a:cs typeface="Times New Roman" panose="02020603050405020304" pitchFamily="18" charset="0"/>
          </a:endParaRPr>
        </a:p>
      </dgm:t>
    </dgm:pt>
    <dgm:pt modelId="{F1146AC0-5E7B-4871-8B86-C772F6542950}" type="sibTrans" cxnId="{55D7586F-3D12-4B03-A640-6EAF182CFE5E}">
      <dgm:prSet/>
      <dgm:spPr/>
      <dgm:t>
        <a:bodyPr/>
        <a:lstStyle/>
        <a:p>
          <a:endParaRPr lang="en-US">
            <a:latin typeface="Times New Roman" panose="02020603050405020304" pitchFamily="18" charset="0"/>
            <a:cs typeface="Times New Roman" panose="02020603050405020304" pitchFamily="18" charset="0"/>
          </a:endParaRPr>
        </a:p>
      </dgm:t>
    </dgm:pt>
    <dgm:pt modelId="{18F1B39B-92DB-44EC-B6B9-F3AF21C64397}" type="pres">
      <dgm:prSet presAssocID="{8293EC6F-4E3B-43E3-9C7A-F83BB365BAC9}" presName="linear" presStyleCnt="0">
        <dgm:presLayoutVars>
          <dgm:animLvl val="lvl"/>
          <dgm:resizeHandles val="exact"/>
        </dgm:presLayoutVars>
      </dgm:prSet>
      <dgm:spPr/>
    </dgm:pt>
    <dgm:pt modelId="{07F06DCA-E3B0-452D-A367-04F38525B051}" type="pres">
      <dgm:prSet presAssocID="{91DB9531-33C5-42C2-BFA2-B0AE4A4BC18E}" presName="parentText" presStyleLbl="node1" presStyleIdx="0" presStyleCnt="3">
        <dgm:presLayoutVars>
          <dgm:chMax val="0"/>
          <dgm:bulletEnabled val="1"/>
        </dgm:presLayoutVars>
      </dgm:prSet>
      <dgm:spPr/>
    </dgm:pt>
    <dgm:pt modelId="{DFE1C593-0D01-46CB-BA54-E29616B88D5A}" type="pres">
      <dgm:prSet presAssocID="{F6F158BB-36E0-48BB-9B22-601634D48BF9}" presName="spacer" presStyleCnt="0"/>
      <dgm:spPr/>
    </dgm:pt>
    <dgm:pt modelId="{48AF36EF-399C-4480-B324-B9C2EB8D3C34}" type="pres">
      <dgm:prSet presAssocID="{E22B986A-9C4D-44D2-804F-AF82A72933D8}" presName="parentText" presStyleLbl="node1" presStyleIdx="1" presStyleCnt="3">
        <dgm:presLayoutVars>
          <dgm:chMax val="0"/>
          <dgm:bulletEnabled val="1"/>
        </dgm:presLayoutVars>
      </dgm:prSet>
      <dgm:spPr/>
    </dgm:pt>
    <dgm:pt modelId="{66427564-F51C-489E-A655-74AF0F435572}" type="pres">
      <dgm:prSet presAssocID="{19C1FB3F-A8E0-4C1F-804E-F4871731BF71}" presName="spacer" presStyleCnt="0"/>
      <dgm:spPr/>
    </dgm:pt>
    <dgm:pt modelId="{772DF17A-342A-4764-8877-AD1027D4933F}" type="pres">
      <dgm:prSet presAssocID="{DAE6DE00-5359-4F80-A308-36828FF4C0EA}" presName="parentText" presStyleLbl="node1" presStyleIdx="2" presStyleCnt="3">
        <dgm:presLayoutVars>
          <dgm:chMax val="0"/>
          <dgm:bulletEnabled val="1"/>
        </dgm:presLayoutVars>
      </dgm:prSet>
      <dgm:spPr/>
    </dgm:pt>
  </dgm:ptLst>
  <dgm:cxnLst>
    <dgm:cxn modelId="{A7CB4B35-B1E6-42DE-AADC-7E4C820F2E8D}" type="presOf" srcId="{E22B986A-9C4D-44D2-804F-AF82A72933D8}" destId="{48AF36EF-399C-4480-B324-B9C2EB8D3C34}" srcOrd="0" destOrd="0" presId="urn:microsoft.com/office/officeart/2005/8/layout/vList2"/>
    <dgm:cxn modelId="{55D7586F-3D12-4B03-A640-6EAF182CFE5E}" srcId="{8293EC6F-4E3B-43E3-9C7A-F83BB365BAC9}" destId="{DAE6DE00-5359-4F80-A308-36828FF4C0EA}" srcOrd="2" destOrd="0" parTransId="{50DA2830-0D67-4F5E-B136-0E2EB0D3773B}" sibTransId="{F1146AC0-5E7B-4871-8B86-C772F6542950}"/>
    <dgm:cxn modelId="{8D597E51-7E0A-49E5-8F6B-0E01241715A0}" type="presOf" srcId="{8293EC6F-4E3B-43E3-9C7A-F83BB365BAC9}" destId="{18F1B39B-92DB-44EC-B6B9-F3AF21C64397}" srcOrd="0" destOrd="0" presId="urn:microsoft.com/office/officeart/2005/8/layout/vList2"/>
    <dgm:cxn modelId="{0D0F7980-23F3-4E83-AA1B-9A545FAD5483}" srcId="{8293EC6F-4E3B-43E3-9C7A-F83BB365BAC9}" destId="{91DB9531-33C5-42C2-BFA2-B0AE4A4BC18E}" srcOrd="0" destOrd="0" parTransId="{78FE977E-F906-49E3-B889-CC54E629696E}" sibTransId="{F6F158BB-36E0-48BB-9B22-601634D48BF9}"/>
    <dgm:cxn modelId="{580869A0-6DDB-4453-B98F-9CBACCEA3CF1}" type="presOf" srcId="{91DB9531-33C5-42C2-BFA2-B0AE4A4BC18E}" destId="{07F06DCA-E3B0-452D-A367-04F38525B051}" srcOrd="0" destOrd="0" presId="urn:microsoft.com/office/officeart/2005/8/layout/vList2"/>
    <dgm:cxn modelId="{D5BE20BF-18E7-4DAF-B31E-9EC79657A7DA}" srcId="{8293EC6F-4E3B-43E3-9C7A-F83BB365BAC9}" destId="{E22B986A-9C4D-44D2-804F-AF82A72933D8}" srcOrd="1" destOrd="0" parTransId="{E5B5CC05-EBBB-45AB-A00C-79E4AA6556A4}" sibTransId="{19C1FB3F-A8E0-4C1F-804E-F4871731BF71}"/>
    <dgm:cxn modelId="{4867FFF6-BB8E-46D1-9A1E-63E114DF5ED3}" type="presOf" srcId="{DAE6DE00-5359-4F80-A308-36828FF4C0EA}" destId="{772DF17A-342A-4764-8877-AD1027D4933F}" srcOrd="0" destOrd="0" presId="urn:microsoft.com/office/officeart/2005/8/layout/vList2"/>
    <dgm:cxn modelId="{3C4A99A1-4089-49DF-8289-B71CDF9DE4DC}" type="presParOf" srcId="{18F1B39B-92DB-44EC-B6B9-F3AF21C64397}" destId="{07F06DCA-E3B0-452D-A367-04F38525B051}" srcOrd="0" destOrd="0" presId="urn:microsoft.com/office/officeart/2005/8/layout/vList2"/>
    <dgm:cxn modelId="{F044055A-6254-447F-9953-7690238C20FA}" type="presParOf" srcId="{18F1B39B-92DB-44EC-B6B9-F3AF21C64397}" destId="{DFE1C593-0D01-46CB-BA54-E29616B88D5A}" srcOrd="1" destOrd="0" presId="urn:microsoft.com/office/officeart/2005/8/layout/vList2"/>
    <dgm:cxn modelId="{B35D01C6-0E23-4510-9A7D-A525A0C8C624}" type="presParOf" srcId="{18F1B39B-92DB-44EC-B6B9-F3AF21C64397}" destId="{48AF36EF-399C-4480-B324-B9C2EB8D3C34}" srcOrd="2" destOrd="0" presId="urn:microsoft.com/office/officeart/2005/8/layout/vList2"/>
    <dgm:cxn modelId="{7317AECC-C873-41E6-A637-FD85117E1A3A}" type="presParOf" srcId="{18F1B39B-92DB-44EC-B6B9-F3AF21C64397}" destId="{66427564-F51C-489E-A655-74AF0F435572}" srcOrd="3" destOrd="0" presId="urn:microsoft.com/office/officeart/2005/8/layout/vList2"/>
    <dgm:cxn modelId="{5F53C3B7-69E5-46D1-B07A-F60F700BE7F8}" type="presParOf" srcId="{18F1B39B-92DB-44EC-B6B9-F3AF21C64397}" destId="{772DF17A-342A-4764-8877-AD1027D4933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93DC497-C70B-47AE-9912-F35F0D8A9945}"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2558DEC0-E65D-43FE-842F-7EF85CBC4C15}">
      <dgm:prSet/>
      <dgm:spPr/>
      <dgm:t>
        <a:bodyPr/>
        <a:lstStyle/>
        <a:p>
          <a:r>
            <a:rPr lang="en-US"/>
            <a:t>Relationship between features and the class variable is non- deterministic.</a:t>
          </a:r>
        </a:p>
      </dgm:t>
    </dgm:pt>
    <dgm:pt modelId="{F9C6E71F-01C3-46E2-8A6C-F17D6FA72DCB}" type="parTrans" cxnId="{E4CFA952-3632-42BB-A9AB-673D2F84FC48}">
      <dgm:prSet/>
      <dgm:spPr/>
      <dgm:t>
        <a:bodyPr/>
        <a:lstStyle/>
        <a:p>
          <a:endParaRPr lang="en-US"/>
        </a:p>
      </dgm:t>
    </dgm:pt>
    <dgm:pt modelId="{F3F70EEC-33A0-4532-8842-4BB0B8AD6306}" type="sibTrans" cxnId="{E4CFA952-3632-42BB-A9AB-673D2F84FC48}">
      <dgm:prSet/>
      <dgm:spPr/>
      <dgm:t>
        <a:bodyPr/>
        <a:lstStyle/>
        <a:p>
          <a:endParaRPr lang="en-US"/>
        </a:p>
      </dgm:t>
    </dgm:pt>
    <dgm:pt modelId="{57F7F5C8-C428-4760-8D45-B3B9E6BC474D}">
      <dgm:prSet/>
      <dgm:spPr/>
      <dgm:t>
        <a:bodyPr/>
        <a:lstStyle/>
        <a:p>
          <a:r>
            <a:rPr lang="en-US"/>
            <a:t>Need an approach to model probabilistic relationship between the features and class variable. </a:t>
          </a:r>
        </a:p>
      </dgm:t>
    </dgm:pt>
    <dgm:pt modelId="{D60377C4-AE59-4F57-A0B2-F6DC8187FFA7}" type="parTrans" cxnId="{F1B260B2-10B3-46CD-B530-5DE7EBD342D9}">
      <dgm:prSet/>
      <dgm:spPr/>
      <dgm:t>
        <a:bodyPr/>
        <a:lstStyle/>
        <a:p>
          <a:endParaRPr lang="en-US"/>
        </a:p>
      </dgm:t>
    </dgm:pt>
    <dgm:pt modelId="{3FA58621-52D1-44D4-8AA2-CE7BBC65B0ED}" type="sibTrans" cxnId="{F1B260B2-10B3-46CD-B530-5DE7EBD342D9}">
      <dgm:prSet/>
      <dgm:spPr/>
      <dgm:t>
        <a:bodyPr/>
        <a:lstStyle/>
        <a:p>
          <a:endParaRPr lang="en-US"/>
        </a:p>
      </dgm:t>
    </dgm:pt>
    <dgm:pt modelId="{0599B5D0-0DAE-47EA-A947-D6545F59532A}" type="pres">
      <dgm:prSet presAssocID="{C93DC497-C70B-47AE-9912-F35F0D8A9945}" presName="linear" presStyleCnt="0">
        <dgm:presLayoutVars>
          <dgm:animLvl val="lvl"/>
          <dgm:resizeHandles val="exact"/>
        </dgm:presLayoutVars>
      </dgm:prSet>
      <dgm:spPr/>
    </dgm:pt>
    <dgm:pt modelId="{94F09A5F-6443-46BF-8F2A-2829933E216C}" type="pres">
      <dgm:prSet presAssocID="{2558DEC0-E65D-43FE-842F-7EF85CBC4C15}" presName="parentText" presStyleLbl="node1" presStyleIdx="0" presStyleCnt="2">
        <dgm:presLayoutVars>
          <dgm:chMax val="0"/>
          <dgm:bulletEnabled val="1"/>
        </dgm:presLayoutVars>
      </dgm:prSet>
      <dgm:spPr/>
    </dgm:pt>
    <dgm:pt modelId="{C995B934-F7CF-4D67-9C77-4C09AEDC183F}" type="pres">
      <dgm:prSet presAssocID="{F3F70EEC-33A0-4532-8842-4BB0B8AD6306}" presName="spacer" presStyleCnt="0"/>
      <dgm:spPr/>
    </dgm:pt>
    <dgm:pt modelId="{58A968B7-E7A9-446D-9DF5-CE3CD7A1AEF2}" type="pres">
      <dgm:prSet presAssocID="{57F7F5C8-C428-4760-8D45-B3B9E6BC474D}" presName="parentText" presStyleLbl="node1" presStyleIdx="1" presStyleCnt="2">
        <dgm:presLayoutVars>
          <dgm:chMax val="0"/>
          <dgm:bulletEnabled val="1"/>
        </dgm:presLayoutVars>
      </dgm:prSet>
      <dgm:spPr/>
    </dgm:pt>
  </dgm:ptLst>
  <dgm:cxnLst>
    <dgm:cxn modelId="{C2F8861A-8444-493A-9A72-13E8FDE9BDF7}" type="presOf" srcId="{C93DC497-C70B-47AE-9912-F35F0D8A9945}" destId="{0599B5D0-0DAE-47EA-A947-D6545F59532A}" srcOrd="0" destOrd="0" presId="urn:microsoft.com/office/officeart/2005/8/layout/vList2"/>
    <dgm:cxn modelId="{FE650527-6143-4BC1-BD9B-61086834976C}" type="presOf" srcId="{2558DEC0-E65D-43FE-842F-7EF85CBC4C15}" destId="{94F09A5F-6443-46BF-8F2A-2829933E216C}" srcOrd="0" destOrd="0" presId="urn:microsoft.com/office/officeart/2005/8/layout/vList2"/>
    <dgm:cxn modelId="{E4CFA952-3632-42BB-A9AB-673D2F84FC48}" srcId="{C93DC497-C70B-47AE-9912-F35F0D8A9945}" destId="{2558DEC0-E65D-43FE-842F-7EF85CBC4C15}" srcOrd="0" destOrd="0" parTransId="{F9C6E71F-01C3-46E2-8A6C-F17D6FA72DCB}" sibTransId="{F3F70EEC-33A0-4532-8842-4BB0B8AD6306}"/>
    <dgm:cxn modelId="{F1B260B2-10B3-46CD-B530-5DE7EBD342D9}" srcId="{C93DC497-C70B-47AE-9912-F35F0D8A9945}" destId="{57F7F5C8-C428-4760-8D45-B3B9E6BC474D}" srcOrd="1" destOrd="0" parTransId="{D60377C4-AE59-4F57-A0B2-F6DC8187FFA7}" sibTransId="{3FA58621-52D1-44D4-8AA2-CE7BBC65B0ED}"/>
    <dgm:cxn modelId="{FC24C8FC-A9AB-4FE1-920C-BCFD44894A37}" type="presOf" srcId="{57F7F5C8-C428-4760-8D45-B3B9E6BC474D}" destId="{58A968B7-E7A9-446D-9DF5-CE3CD7A1AEF2}" srcOrd="0" destOrd="0" presId="urn:microsoft.com/office/officeart/2005/8/layout/vList2"/>
    <dgm:cxn modelId="{C26F6D3E-7BCC-4C20-A87F-9AA27F5F19B7}" type="presParOf" srcId="{0599B5D0-0DAE-47EA-A947-D6545F59532A}" destId="{94F09A5F-6443-46BF-8F2A-2829933E216C}" srcOrd="0" destOrd="0" presId="urn:microsoft.com/office/officeart/2005/8/layout/vList2"/>
    <dgm:cxn modelId="{B0E9DC1C-B887-48A6-B2A0-EACA56368F7C}" type="presParOf" srcId="{0599B5D0-0DAE-47EA-A947-D6545F59532A}" destId="{C995B934-F7CF-4D67-9C77-4C09AEDC183F}" srcOrd="1" destOrd="0" presId="urn:microsoft.com/office/officeart/2005/8/layout/vList2"/>
    <dgm:cxn modelId="{3E72CC0D-8CF0-4269-9AB8-9E7D2FD2664D}" type="presParOf" srcId="{0599B5D0-0DAE-47EA-A947-D6545F59532A}" destId="{58A968B7-E7A9-446D-9DF5-CE3CD7A1AEF2}"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585362D-B9CD-47F6-B05A-47A542A11E04}"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80737252-E9B2-42C9-BFD1-E35A4EC8696F}">
      <dgm:prSet/>
      <dgm:spPr/>
      <dgm:t>
        <a:bodyPr/>
        <a:lstStyle/>
        <a:p>
          <a:r>
            <a:rPr lang="en-US"/>
            <a:t>Supervised form of learning.</a:t>
          </a:r>
        </a:p>
      </dgm:t>
    </dgm:pt>
    <dgm:pt modelId="{78DA4070-35BD-4AEA-AA3B-2EF96947D7D3}" type="parTrans" cxnId="{39E3D483-10D7-4250-B4C4-B00004C7BEC3}">
      <dgm:prSet/>
      <dgm:spPr/>
      <dgm:t>
        <a:bodyPr/>
        <a:lstStyle/>
        <a:p>
          <a:endParaRPr lang="en-US"/>
        </a:p>
      </dgm:t>
    </dgm:pt>
    <dgm:pt modelId="{F7238F96-9A53-44FA-B360-ABBC62E1C293}" type="sibTrans" cxnId="{39E3D483-10D7-4250-B4C4-B00004C7BEC3}">
      <dgm:prSet/>
      <dgm:spPr/>
      <dgm:t>
        <a:bodyPr/>
        <a:lstStyle/>
        <a:p>
          <a:endParaRPr lang="en-US"/>
        </a:p>
      </dgm:t>
    </dgm:pt>
    <dgm:pt modelId="{EBE9BF5F-97F0-4601-B404-531FA62A28CB}">
      <dgm:prSet/>
      <dgm:spPr/>
      <dgm:t>
        <a:bodyPr/>
        <a:lstStyle/>
        <a:p>
          <a:r>
            <a:rPr lang="en-US"/>
            <a:t>A probabilistic framework to solve classification problems.</a:t>
          </a:r>
        </a:p>
      </dgm:t>
    </dgm:pt>
    <dgm:pt modelId="{EAC93C0A-0B8A-4C78-8AFD-2F49252AC117}" type="parTrans" cxnId="{1C339F06-078B-4674-A03B-D37922848E61}">
      <dgm:prSet/>
      <dgm:spPr/>
      <dgm:t>
        <a:bodyPr/>
        <a:lstStyle/>
        <a:p>
          <a:endParaRPr lang="en-US"/>
        </a:p>
      </dgm:t>
    </dgm:pt>
    <dgm:pt modelId="{A97AFCDE-4791-4204-B63F-14C197111964}" type="sibTrans" cxnId="{1C339F06-078B-4674-A03B-D37922848E61}">
      <dgm:prSet/>
      <dgm:spPr/>
      <dgm:t>
        <a:bodyPr/>
        <a:lstStyle/>
        <a:p>
          <a:endParaRPr lang="en-US"/>
        </a:p>
      </dgm:t>
    </dgm:pt>
    <dgm:pt modelId="{32106925-2C70-40CC-BA3D-53193D435CC4}">
      <dgm:prSet/>
      <dgm:spPr/>
      <dgm:t>
        <a:bodyPr/>
        <a:lstStyle/>
        <a:p>
          <a:r>
            <a:rPr lang="en-US"/>
            <a:t>Works on Conditional probability.</a:t>
          </a:r>
        </a:p>
      </dgm:t>
    </dgm:pt>
    <dgm:pt modelId="{43E67728-FFE5-4370-8CDD-572AD2497274}" type="parTrans" cxnId="{8B23DC2C-2A58-4FCA-B8C0-76AD0BA79F36}">
      <dgm:prSet/>
      <dgm:spPr/>
      <dgm:t>
        <a:bodyPr/>
        <a:lstStyle/>
        <a:p>
          <a:endParaRPr lang="en-US"/>
        </a:p>
      </dgm:t>
    </dgm:pt>
    <dgm:pt modelId="{BEE953C3-3217-46A8-91F0-E615466E59ED}" type="sibTrans" cxnId="{8B23DC2C-2A58-4FCA-B8C0-76AD0BA79F36}">
      <dgm:prSet/>
      <dgm:spPr/>
      <dgm:t>
        <a:bodyPr/>
        <a:lstStyle/>
        <a:p>
          <a:endParaRPr lang="en-US"/>
        </a:p>
      </dgm:t>
    </dgm:pt>
    <dgm:pt modelId="{D40B5FD1-BD85-466A-8C41-2D333A37165B}">
      <dgm:prSet/>
      <dgm:spPr/>
      <dgm:t>
        <a:bodyPr/>
        <a:lstStyle/>
        <a:p>
          <a:r>
            <a:rPr lang="en-US"/>
            <a:t>Based on Bayes theorem.</a:t>
          </a:r>
        </a:p>
      </dgm:t>
    </dgm:pt>
    <dgm:pt modelId="{6DD46D1D-0C29-4962-896D-2A3CBDAEDDE3}" type="parTrans" cxnId="{0FDFF8E4-C974-4F1F-BA97-E8446252E704}">
      <dgm:prSet/>
      <dgm:spPr/>
      <dgm:t>
        <a:bodyPr/>
        <a:lstStyle/>
        <a:p>
          <a:endParaRPr lang="en-US"/>
        </a:p>
      </dgm:t>
    </dgm:pt>
    <dgm:pt modelId="{779811CF-469A-4A7B-ACCF-38F68F531701}" type="sibTrans" cxnId="{0FDFF8E4-C974-4F1F-BA97-E8446252E704}">
      <dgm:prSet/>
      <dgm:spPr/>
      <dgm:t>
        <a:bodyPr/>
        <a:lstStyle/>
        <a:p>
          <a:endParaRPr lang="en-US"/>
        </a:p>
      </dgm:t>
    </dgm:pt>
    <dgm:pt modelId="{4FBA88F2-D03A-4B90-80CB-E1F51F217D6B}" type="pres">
      <dgm:prSet presAssocID="{8585362D-B9CD-47F6-B05A-47A542A11E04}" presName="linear" presStyleCnt="0">
        <dgm:presLayoutVars>
          <dgm:animLvl val="lvl"/>
          <dgm:resizeHandles val="exact"/>
        </dgm:presLayoutVars>
      </dgm:prSet>
      <dgm:spPr/>
    </dgm:pt>
    <dgm:pt modelId="{6F7C462F-D5EB-44F0-B8F9-32CBC9A76A32}" type="pres">
      <dgm:prSet presAssocID="{80737252-E9B2-42C9-BFD1-E35A4EC8696F}" presName="parentText" presStyleLbl="node1" presStyleIdx="0" presStyleCnt="4">
        <dgm:presLayoutVars>
          <dgm:chMax val="0"/>
          <dgm:bulletEnabled val="1"/>
        </dgm:presLayoutVars>
      </dgm:prSet>
      <dgm:spPr/>
    </dgm:pt>
    <dgm:pt modelId="{50BE0D48-C496-418D-9C88-47CB4ADC3F3E}" type="pres">
      <dgm:prSet presAssocID="{F7238F96-9A53-44FA-B360-ABBC62E1C293}" presName="spacer" presStyleCnt="0"/>
      <dgm:spPr/>
    </dgm:pt>
    <dgm:pt modelId="{00179D26-4BAC-43BA-B196-70C7FC10AD09}" type="pres">
      <dgm:prSet presAssocID="{EBE9BF5F-97F0-4601-B404-531FA62A28CB}" presName="parentText" presStyleLbl="node1" presStyleIdx="1" presStyleCnt="4">
        <dgm:presLayoutVars>
          <dgm:chMax val="0"/>
          <dgm:bulletEnabled val="1"/>
        </dgm:presLayoutVars>
      </dgm:prSet>
      <dgm:spPr/>
    </dgm:pt>
    <dgm:pt modelId="{B14036D3-58EB-42AC-8424-1559DB588F06}" type="pres">
      <dgm:prSet presAssocID="{A97AFCDE-4791-4204-B63F-14C197111964}" presName="spacer" presStyleCnt="0"/>
      <dgm:spPr/>
    </dgm:pt>
    <dgm:pt modelId="{3188E69E-A429-4EFA-B54C-19CD29C059EA}" type="pres">
      <dgm:prSet presAssocID="{32106925-2C70-40CC-BA3D-53193D435CC4}" presName="parentText" presStyleLbl="node1" presStyleIdx="2" presStyleCnt="4">
        <dgm:presLayoutVars>
          <dgm:chMax val="0"/>
          <dgm:bulletEnabled val="1"/>
        </dgm:presLayoutVars>
      </dgm:prSet>
      <dgm:spPr/>
    </dgm:pt>
    <dgm:pt modelId="{D583D10B-956A-4C5A-84E8-4C76693B336E}" type="pres">
      <dgm:prSet presAssocID="{BEE953C3-3217-46A8-91F0-E615466E59ED}" presName="spacer" presStyleCnt="0"/>
      <dgm:spPr/>
    </dgm:pt>
    <dgm:pt modelId="{66E9E1A7-B46D-4C28-8524-234770B4C411}" type="pres">
      <dgm:prSet presAssocID="{D40B5FD1-BD85-466A-8C41-2D333A37165B}" presName="parentText" presStyleLbl="node1" presStyleIdx="3" presStyleCnt="4">
        <dgm:presLayoutVars>
          <dgm:chMax val="0"/>
          <dgm:bulletEnabled val="1"/>
        </dgm:presLayoutVars>
      </dgm:prSet>
      <dgm:spPr/>
    </dgm:pt>
  </dgm:ptLst>
  <dgm:cxnLst>
    <dgm:cxn modelId="{1C339F06-078B-4674-A03B-D37922848E61}" srcId="{8585362D-B9CD-47F6-B05A-47A542A11E04}" destId="{EBE9BF5F-97F0-4601-B404-531FA62A28CB}" srcOrd="1" destOrd="0" parTransId="{EAC93C0A-0B8A-4C78-8AFD-2F49252AC117}" sibTransId="{A97AFCDE-4791-4204-B63F-14C197111964}"/>
    <dgm:cxn modelId="{8B23DC2C-2A58-4FCA-B8C0-76AD0BA79F36}" srcId="{8585362D-B9CD-47F6-B05A-47A542A11E04}" destId="{32106925-2C70-40CC-BA3D-53193D435CC4}" srcOrd="2" destOrd="0" parTransId="{43E67728-FFE5-4370-8CDD-572AD2497274}" sibTransId="{BEE953C3-3217-46A8-91F0-E615466E59ED}"/>
    <dgm:cxn modelId="{4532C13E-AF69-438D-81C7-A040A8ECAB28}" type="presOf" srcId="{32106925-2C70-40CC-BA3D-53193D435CC4}" destId="{3188E69E-A429-4EFA-B54C-19CD29C059EA}" srcOrd="0" destOrd="0" presId="urn:microsoft.com/office/officeart/2005/8/layout/vList2"/>
    <dgm:cxn modelId="{8E2BD166-CBCB-4DD6-BBD4-A0FA11D7B616}" type="presOf" srcId="{80737252-E9B2-42C9-BFD1-E35A4EC8696F}" destId="{6F7C462F-D5EB-44F0-B8F9-32CBC9A76A32}" srcOrd="0" destOrd="0" presId="urn:microsoft.com/office/officeart/2005/8/layout/vList2"/>
    <dgm:cxn modelId="{71D56350-AAD8-48AC-A6C4-59E9F69E53FB}" type="presOf" srcId="{EBE9BF5F-97F0-4601-B404-531FA62A28CB}" destId="{00179D26-4BAC-43BA-B196-70C7FC10AD09}" srcOrd="0" destOrd="0" presId="urn:microsoft.com/office/officeart/2005/8/layout/vList2"/>
    <dgm:cxn modelId="{39E3D483-10D7-4250-B4C4-B00004C7BEC3}" srcId="{8585362D-B9CD-47F6-B05A-47A542A11E04}" destId="{80737252-E9B2-42C9-BFD1-E35A4EC8696F}" srcOrd="0" destOrd="0" parTransId="{78DA4070-35BD-4AEA-AA3B-2EF96947D7D3}" sibTransId="{F7238F96-9A53-44FA-B360-ABBC62E1C293}"/>
    <dgm:cxn modelId="{3AE2FDC3-5F26-411A-8045-D5E707BD01E7}" type="presOf" srcId="{8585362D-B9CD-47F6-B05A-47A542A11E04}" destId="{4FBA88F2-D03A-4B90-80CB-E1F51F217D6B}" srcOrd="0" destOrd="0" presId="urn:microsoft.com/office/officeart/2005/8/layout/vList2"/>
    <dgm:cxn modelId="{AB9BAECA-F8F1-4076-827F-A3837A0CE2C0}" type="presOf" srcId="{D40B5FD1-BD85-466A-8C41-2D333A37165B}" destId="{66E9E1A7-B46D-4C28-8524-234770B4C411}" srcOrd="0" destOrd="0" presId="urn:microsoft.com/office/officeart/2005/8/layout/vList2"/>
    <dgm:cxn modelId="{0FDFF8E4-C974-4F1F-BA97-E8446252E704}" srcId="{8585362D-B9CD-47F6-B05A-47A542A11E04}" destId="{D40B5FD1-BD85-466A-8C41-2D333A37165B}" srcOrd="3" destOrd="0" parTransId="{6DD46D1D-0C29-4962-896D-2A3CBDAEDDE3}" sibTransId="{779811CF-469A-4A7B-ACCF-38F68F531701}"/>
    <dgm:cxn modelId="{F04F1CB1-C20E-49EF-9A34-B3621FCDE6E6}" type="presParOf" srcId="{4FBA88F2-D03A-4B90-80CB-E1F51F217D6B}" destId="{6F7C462F-D5EB-44F0-B8F9-32CBC9A76A32}" srcOrd="0" destOrd="0" presId="urn:microsoft.com/office/officeart/2005/8/layout/vList2"/>
    <dgm:cxn modelId="{93A7F0D0-1B7E-4A2B-9645-E85D09468AEA}" type="presParOf" srcId="{4FBA88F2-D03A-4B90-80CB-E1F51F217D6B}" destId="{50BE0D48-C496-418D-9C88-47CB4ADC3F3E}" srcOrd="1" destOrd="0" presId="urn:microsoft.com/office/officeart/2005/8/layout/vList2"/>
    <dgm:cxn modelId="{67D0CAE7-24C3-42AB-AB5C-C20BE688C4FF}" type="presParOf" srcId="{4FBA88F2-D03A-4B90-80CB-E1F51F217D6B}" destId="{00179D26-4BAC-43BA-B196-70C7FC10AD09}" srcOrd="2" destOrd="0" presId="urn:microsoft.com/office/officeart/2005/8/layout/vList2"/>
    <dgm:cxn modelId="{02DB55D0-BF32-4597-A82B-854279778FC1}" type="presParOf" srcId="{4FBA88F2-D03A-4B90-80CB-E1F51F217D6B}" destId="{B14036D3-58EB-42AC-8424-1559DB588F06}" srcOrd="3" destOrd="0" presId="urn:microsoft.com/office/officeart/2005/8/layout/vList2"/>
    <dgm:cxn modelId="{72C4CC78-C780-4DAE-A69F-64FBEE0B63A9}" type="presParOf" srcId="{4FBA88F2-D03A-4B90-80CB-E1F51F217D6B}" destId="{3188E69E-A429-4EFA-B54C-19CD29C059EA}" srcOrd="4" destOrd="0" presId="urn:microsoft.com/office/officeart/2005/8/layout/vList2"/>
    <dgm:cxn modelId="{869648A7-4935-4DF6-9ABC-8C2753B45932}" type="presParOf" srcId="{4FBA88F2-D03A-4B90-80CB-E1F51F217D6B}" destId="{D583D10B-956A-4C5A-84E8-4C76693B336E}" srcOrd="5" destOrd="0" presId="urn:microsoft.com/office/officeart/2005/8/layout/vList2"/>
    <dgm:cxn modelId="{8AE6F66E-34BD-48E7-A531-6C2EEA4702A1}" type="presParOf" srcId="{4FBA88F2-D03A-4B90-80CB-E1F51F217D6B}" destId="{66E9E1A7-B46D-4C28-8524-234770B4C411}"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F06DCA-E3B0-452D-A367-04F38525B051}">
      <dsp:nvSpPr>
        <dsp:cNvPr id="0" name=""/>
        <dsp:cNvSpPr/>
      </dsp:nvSpPr>
      <dsp:spPr>
        <a:xfrm>
          <a:off x="0" y="162180"/>
          <a:ext cx="7385680" cy="1895399"/>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b="1" kern="1200" dirty="0">
              <a:latin typeface="Times New Roman" panose="02020603050405020304" pitchFamily="18" charset="0"/>
              <a:cs typeface="Times New Roman" panose="02020603050405020304" pitchFamily="18" charset="0"/>
            </a:rPr>
            <a:t>Medical Diagnosis:</a:t>
          </a:r>
          <a:r>
            <a:rPr lang="en-US" sz="3600" kern="1200" dirty="0">
              <a:latin typeface="Times New Roman" panose="02020603050405020304" pitchFamily="18" charset="0"/>
              <a:cs typeface="Times New Roman" panose="02020603050405020304" pitchFamily="18" charset="0"/>
            </a:rPr>
            <a:t> predict whether a person is suffering from diabetes based on his diet and daily workout. </a:t>
          </a:r>
        </a:p>
      </dsp:txBody>
      <dsp:txXfrm>
        <a:off x="92526" y="254706"/>
        <a:ext cx="7200628" cy="1710347"/>
      </dsp:txXfrm>
    </dsp:sp>
    <dsp:sp modelId="{48AF36EF-399C-4480-B324-B9C2EB8D3C34}">
      <dsp:nvSpPr>
        <dsp:cNvPr id="0" name=""/>
        <dsp:cNvSpPr/>
      </dsp:nvSpPr>
      <dsp:spPr>
        <a:xfrm>
          <a:off x="0" y="2161260"/>
          <a:ext cx="7385680" cy="1895399"/>
        </a:xfrm>
        <a:prstGeom prst="round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b="1" kern="1200" dirty="0">
              <a:latin typeface="Times New Roman" panose="02020603050405020304" pitchFamily="18" charset="0"/>
              <a:cs typeface="Times New Roman" panose="02020603050405020304" pitchFamily="18" charset="0"/>
            </a:rPr>
            <a:t>Spam Classification: P</a:t>
          </a:r>
          <a:r>
            <a:rPr lang="en-US" sz="3600" kern="1200" dirty="0">
              <a:latin typeface="Times New Roman" panose="02020603050405020304" pitchFamily="18" charset="0"/>
              <a:cs typeface="Times New Roman" panose="02020603050405020304" pitchFamily="18" charset="0"/>
            </a:rPr>
            <a:t>redict whether an email is spam or not.</a:t>
          </a:r>
        </a:p>
      </dsp:txBody>
      <dsp:txXfrm>
        <a:off x="92526" y="2253786"/>
        <a:ext cx="7200628" cy="1710347"/>
      </dsp:txXfrm>
    </dsp:sp>
    <dsp:sp modelId="{772DF17A-342A-4764-8877-AD1027D4933F}">
      <dsp:nvSpPr>
        <dsp:cNvPr id="0" name=""/>
        <dsp:cNvSpPr/>
      </dsp:nvSpPr>
      <dsp:spPr>
        <a:xfrm>
          <a:off x="0" y="4160339"/>
          <a:ext cx="7385680" cy="1895399"/>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b="1" kern="1200">
              <a:latin typeface="Times New Roman" panose="02020603050405020304" pitchFamily="18" charset="0"/>
              <a:cs typeface="Times New Roman" panose="02020603050405020304" pitchFamily="18" charset="0"/>
            </a:rPr>
            <a:t>Weather: </a:t>
          </a:r>
          <a:r>
            <a:rPr lang="en-US" sz="3600" kern="1200">
              <a:latin typeface="Times New Roman" panose="02020603050405020304" pitchFamily="18" charset="0"/>
              <a:cs typeface="Times New Roman" panose="02020603050405020304" pitchFamily="18" charset="0"/>
            </a:rPr>
            <a:t>predict whether it will rain tomorrow based on temperature, humidity, wind speed, etc.</a:t>
          </a:r>
        </a:p>
      </dsp:txBody>
      <dsp:txXfrm>
        <a:off x="92526" y="4252865"/>
        <a:ext cx="7200628" cy="17103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F09A5F-6443-46BF-8F2A-2829933E216C}">
      <dsp:nvSpPr>
        <dsp:cNvPr id="0" name=""/>
        <dsp:cNvSpPr/>
      </dsp:nvSpPr>
      <dsp:spPr>
        <a:xfrm>
          <a:off x="0" y="66810"/>
          <a:ext cx="6666833" cy="2606869"/>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Relationship between features and the class variable is non- deterministic.</a:t>
          </a:r>
        </a:p>
      </dsp:txBody>
      <dsp:txXfrm>
        <a:off x="127257" y="194067"/>
        <a:ext cx="6412319" cy="2352355"/>
      </dsp:txXfrm>
    </dsp:sp>
    <dsp:sp modelId="{58A968B7-E7A9-446D-9DF5-CE3CD7A1AEF2}">
      <dsp:nvSpPr>
        <dsp:cNvPr id="0" name=""/>
        <dsp:cNvSpPr/>
      </dsp:nvSpPr>
      <dsp:spPr>
        <a:xfrm>
          <a:off x="0" y="2780239"/>
          <a:ext cx="6666833" cy="2606869"/>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Need an approach to model probabilistic relationship between the features and class variable. </a:t>
          </a:r>
        </a:p>
      </dsp:txBody>
      <dsp:txXfrm>
        <a:off x="127257" y="2907496"/>
        <a:ext cx="6412319" cy="23523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7C462F-D5EB-44F0-B8F9-32CBC9A76A32}">
      <dsp:nvSpPr>
        <dsp:cNvPr id="0" name=""/>
        <dsp:cNvSpPr/>
      </dsp:nvSpPr>
      <dsp:spPr>
        <a:xfrm>
          <a:off x="0" y="46309"/>
          <a:ext cx="6666833" cy="1271205"/>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Supervised form of learning.</a:t>
          </a:r>
        </a:p>
      </dsp:txBody>
      <dsp:txXfrm>
        <a:off x="62055" y="108364"/>
        <a:ext cx="6542723" cy="1147095"/>
      </dsp:txXfrm>
    </dsp:sp>
    <dsp:sp modelId="{00179D26-4BAC-43BA-B196-70C7FC10AD09}">
      <dsp:nvSpPr>
        <dsp:cNvPr id="0" name=""/>
        <dsp:cNvSpPr/>
      </dsp:nvSpPr>
      <dsp:spPr>
        <a:xfrm>
          <a:off x="0" y="1409674"/>
          <a:ext cx="6666833" cy="1271205"/>
        </a:xfrm>
        <a:prstGeom prst="round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A probabilistic framework to solve classification problems.</a:t>
          </a:r>
        </a:p>
      </dsp:txBody>
      <dsp:txXfrm>
        <a:off x="62055" y="1471729"/>
        <a:ext cx="6542723" cy="1147095"/>
      </dsp:txXfrm>
    </dsp:sp>
    <dsp:sp modelId="{3188E69E-A429-4EFA-B54C-19CD29C059EA}">
      <dsp:nvSpPr>
        <dsp:cNvPr id="0" name=""/>
        <dsp:cNvSpPr/>
      </dsp:nvSpPr>
      <dsp:spPr>
        <a:xfrm>
          <a:off x="0" y="2773040"/>
          <a:ext cx="6666833" cy="1271205"/>
        </a:xfrm>
        <a:prstGeom prst="round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Works on Conditional probability.</a:t>
          </a:r>
        </a:p>
      </dsp:txBody>
      <dsp:txXfrm>
        <a:off x="62055" y="2835095"/>
        <a:ext cx="6542723" cy="1147095"/>
      </dsp:txXfrm>
    </dsp:sp>
    <dsp:sp modelId="{66E9E1A7-B46D-4C28-8524-234770B4C411}">
      <dsp:nvSpPr>
        <dsp:cNvPr id="0" name=""/>
        <dsp:cNvSpPr/>
      </dsp:nvSpPr>
      <dsp:spPr>
        <a:xfrm>
          <a:off x="0" y="4136405"/>
          <a:ext cx="6666833" cy="1271205"/>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Based on Bayes theorem.</a:t>
          </a:r>
        </a:p>
      </dsp:txBody>
      <dsp:txXfrm>
        <a:off x="62055" y="4198460"/>
        <a:ext cx="6542723" cy="114709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16T04:09:06.340"/>
    </inkml:context>
    <inkml:brush xml:id="br0">
      <inkml:brushProperty name="width" value="0.05" units="cm"/>
      <inkml:brushProperty name="height" value="0.05" units="cm"/>
      <inkml:brushProperty name="color" value="#E71224"/>
    </inkml:brush>
  </inkml:definitions>
  <inkml:trace contextRef="#ctx0" brushRef="#br0">45 1 10613,'0'0'1008,"-44"0"-5058,51 0 2274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A99422-59E4-4BDB-8683-B3D14D3193FE}" type="datetimeFigureOut">
              <a:rPr lang="en-IN" smtClean="0"/>
              <a:t>28-11-2024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DBF7FF-1B1C-4260-8614-8EF8859B251A}" type="slidenum">
              <a:rPr lang="en-IN" smtClean="0"/>
              <a:t>‹#›</a:t>
            </a:fld>
            <a:endParaRPr lang="en-IN"/>
          </a:p>
        </p:txBody>
      </p:sp>
    </p:spTree>
    <p:extLst>
      <p:ext uri="{BB962C8B-B14F-4D97-AF65-F5344CB8AC3E}">
        <p14:creationId xmlns:p14="http://schemas.microsoft.com/office/powerpoint/2010/main" val="613537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BF898-4262-4865-816B-E13729D50B05}" type="slidenum">
              <a:rPr lang="en-US" smtClean="0"/>
              <a:t>11</a:t>
            </a:fld>
            <a:endParaRPr lang="en-US"/>
          </a:p>
        </p:txBody>
      </p:sp>
    </p:spTree>
    <p:extLst>
      <p:ext uri="{BB962C8B-B14F-4D97-AF65-F5344CB8AC3E}">
        <p14:creationId xmlns:p14="http://schemas.microsoft.com/office/powerpoint/2010/main" val="2080828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29BF898-4262-4865-816B-E13729D50B05}" type="slidenum">
              <a:rPr lang="en-US" smtClean="0"/>
              <a:t>14</a:t>
            </a:fld>
            <a:endParaRPr lang="en-US"/>
          </a:p>
        </p:txBody>
      </p:sp>
    </p:spTree>
    <p:extLst>
      <p:ext uri="{BB962C8B-B14F-4D97-AF65-F5344CB8AC3E}">
        <p14:creationId xmlns:p14="http://schemas.microsoft.com/office/powerpoint/2010/main" val="3627901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BF898-4262-4865-816B-E13729D50B05}" type="slidenum">
              <a:rPr lang="en-US" smtClean="0"/>
              <a:t>18</a:t>
            </a:fld>
            <a:endParaRPr lang="en-US"/>
          </a:p>
        </p:txBody>
      </p:sp>
    </p:spTree>
    <p:extLst>
      <p:ext uri="{BB962C8B-B14F-4D97-AF65-F5344CB8AC3E}">
        <p14:creationId xmlns:p14="http://schemas.microsoft.com/office/powerpoint/2010/main" val="2080828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89B3B-2F78-40C9-8589-ED70EA7336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BC75E91-076C-45C4-9A08-1DDEA44704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E428178-FF61-4066-8CCB-8EAF2F239296}"/>
              </a:ext>
            </a:extLst>
          </p:cNvPr>
          <p:cNvSpPr>
            <a:spLocks noGrp="1"/>
          </p:cNvSpPr>
          <p:nvPr>
            <p:ph type="dt" sz="half" idx="10"/>
          </p:nvPr>
        </p:nvSpPr>
        <p:spPr/>
        <p:txBody>
          <a:bodyPr/>
          <a:lstStyle/>
          <a:p>
            <a:fld id="{4A9D8A65-B5F3-443A-B198-9EBBA84DE79B}" type="datetimeFigureOut">
              <a:rPr lang="en-IN" smtClean="0"/>
              <a:t>28-11-2024</a:t>
            </a:fld>
            <a:endParaRPr lang="en-IN"/>
          </a:p>
        </p:txBody>
      </p:sp>
      <p:sp>
        <p:nvSpPr>
          <p:cNvPr id="5" name="Footer Placeholder 4">
            <a:extLst>
              <a:ext uri="{FF2B5EF4-FFF2-40B4-BE49-F238E27FC236}">
                <a16:creationId xmlns:a16="http://schemas.microsoft.com/office/drawing/2014/main" id="{760A7CE9-719F-407D-8AFA-19190B7393B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10B1ECD-84C6-4FEB-B54A-8923E5426E1D}"/>
              </a:ext>
            </a:extLst>
          </p:cNvPr>
          <p:cNvSpPr>
            <a:spLocks noGrp="1"/>
          </p:cNvSpPr>
          <p:nvPr>
            <p:ph type="sldNum" sz="quarter" idx="12"/>
          </p:nvPr>
        </p:nvSpPr>
        <p:spPr/>
        <p:txBody>
          <a:bodyPr/>
          <a:lstStyle/>
          <a:p>
            <a:fld id="{1F4F73F0-610D-446D-AA23-81DC82746BDA}" type="slidenum">
              <a:rPr lang="en-IN" smtClean="0"/>
              <a:t>‹#›</a:t>
            </a:fld>
            <a:endParaRPr lang="en-IN"/>
          </a:p>
        </p:txBody>
      </p:sp>
    </p:spTree>
    <p:extLst>
      <p:ext uri="{BB962C8B-B14F-4D97-AF65-F5344CB8AC3E}">
        <p14:creationId xmlns:p14="http://schemas.microsoft.com/office/powerpoint/2010/main" val="223316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09883-17A6-4498-8DB3-DBCF6C8CBA7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BDC8D41-0949-457A-91F2-AFCCE01354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58C8BD7-4017-4CA2-830A-1F30A1A45EA2}"/>
              </a:ext>
            </a:extLst>
          </p:cNvPr>
          <p:cNvSpPr>
            <a:spLocks noGrp="1"/>
          </p:cNvSpPr>
          <p:nvPr>
            <p:ph type="dt" sz="half" idx="10"/>
          </p:nvPr>
        </p:nvSpPr>
        <p:spPr/>
        <p:txBody>
          <a:bodyPr/>
          <a:lstStyle/>
          <a:p>
            <a:fld id="{4A9D8A65-B5F3-443A-B198-9EBBA84DE79B}" type="datetimeFigureOut">
              <a:rPr lang="en-IN" smtClean="0"/>
              <a:t>28-11-2024</a:t>
            </a:fld>
            <a:endParaRPr lang="en-IN"/>
          </a:p>
        </p:txBody>
      </p:sp>
      <p:sp>
        <p:nvSpPr>
          <p:cNvPr id="5" name="Footer Placeholder 4">
            <a:extLst>
              <a:ext uri="{FF2B5EF4-FFF2-40B4-BE49-F238E27FC236}">
                <a16:creationId xmlns:a16="http://schemas.microsoft.com/office/drawing/2014/main" id="{5B25039F-471F-46D2-ACD3-7A150CB5BCC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4F23F08-B8CA-455C-AD0F-D89755A487F0}"/>
              </a:ext>
            </a:extLst>
          </p:cNvPr>
          <p:cNvSpPr>
            <a:spLocks noGrp="1"/>
          </p:cNvSpPr>
          <p:nvPr>
            <p:ph type="sldNum" sz="quarter" idx="12"/>
          </p:nvPr>
        </p:nvSpPr>
        <p:spPr/>
        <p:txBody>
          <a:bodyPr/>
          <a:lstStyle/>
          <a:p>
            <a:fld id="{1F4F73F0-610D-446D-AA23-81DC82746BDA}" type="slidenum">
              <a:rPr lang="en-IN" smtClean="0"/>
              <a:t>‹#›</a:t>
            </a:fld>
            <a:endParaRPr lang="en-IN"/>
          </a:p>
        </p:txBody>
      </p:sp>
    </p:spTree>
    <p:extLst>
      <p:ext uri="{BB962C8B-B14F-4D97-AF65-F5344CB8AC3E}">
        <p14:creationId xmlns:p14="http://schemas.microsoft.com/office/powerpoint/2010/main" val="3684299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05D2F-F67E-4765-8234-DCE88EBE5B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705C87FE-7FD7-457D-8A18-CAE4693794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CC8D141-1E73-4378-88DB-AA16D3F5E8D0}"/>
              </a:ext>
            </a:extLst>
          </p:cNvPr>
          <p:cNvSpPr>
            <a:spLocks noGrp="1"/>
          </p:cNvSpPr>
          <p:nvPr>
            <p:ph type="dt" sz="half" idx="10"/>
          </p:nvPr>
        </p:nvSpPr>
        <p:spPr/>
        <p:txBody>
          <a:bodyPr/>
          <a:lstStyle/>
          <a:p>
            <a:fld id="{4A9D8A65-B5F3-443A-B198-9EBBA84DE79B}" type="datetimeFigureOut">
              <a:rPr lang="en-IN" smtClean="0"/>
              <a:t>28-11-2024</a:t>
            </a:fld>
            <a:endParaRPr lang="en-IN"/>
          </a:p>
        </p:txBody>
      </p:sp>
      <p:sp>
        <p:nvSpPr>
          <p:cNvPr id="5" name="Footer Placeholder 4">
            <a:extLst>
              <a:ext uri="{FF2B5EF4-FFF2-40B4-BE49-F238E27FC236}">
                <a16:creationId xmlns:a16="http://schemas.microsoft.com/office/drawing/2014/main" id="{8273DBE9-8451-4E28-BEEF-392831F531D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B0070FF-3BE0-4BA1-B5E6-AFBE93909ACD}"/>
              </a:ext>
            </a:extLst>
          </p:cNvPr>
          <p:cNvSpPr>
            <a:spLocks noGrp="1"/>
          </p:cNvSpPr>
          <p:nvPr>
            <p:ph type="sldNum" sz="quarter" idx="12"/>
          </p:nvPr>
        </p:nvSpPr>
        <p:spPr/>
        <p:txBody>
          <a:bodyPr/>
          <a:lstStyle/>
          <a:p>
            <a:fld id="{1F4F73F0-610D-446D-AA23-81DC82746BDA}" type="slidenum">
              <a:rPr lang="en-IN" smtClean="0"/>
              <a:t>‹#›</a:t>
            </a:fld>
            <a:endParaRPr lang="en-IN"/>
          </a:p>
        </p:txBody>
      </p:sp>
    </p:spTree>
    <p:extLst>
      <p:ext uri="{BB962C8B-B14F-4D97-AF65-F5344CB8AC3E}">
        <p14:creationId xmlns:p14="http://schemas.microsoft.com/office/powerpoint/2010/main" val="4069459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298C3-83D2-4B8F-8EFE-C0BD5E664D2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48CDBC0-D206-4DE5-93B1-9B678B34A3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1B6EA9C-DF09-47A5-ADC0-4826F7CBA1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06271D47-E16C-4E03-A3C9-8FDC178DAA65}"/>
              </a:ext>
            </a:extLst>
          </p:cNvPr>
          <p:cNvSpPr>
            <a:spLocks noGrp="1"/>
          </p:cNvSpPr>
          <p:nvPr>
            <p:ph type="dt" sz="half" idx="10"/>
          </p:nvPr>
        </p:nvSpPr>
        <p:spPr/>
        <p:txBody>
          <a:bodyPr/>
          <a:lstStyle/>
          <a:p>
            <a:fld id="{4A9D8A65-B5F3-443A-B198-9EBBA84DE79B}" type="datetimeFigureOut">
              <a:rPr lang="en-IN" smtClean="0"/>
              <a:t>28-11-2024</a:t>
            </a:fld>
            <a:endParaRPr lang="en-IN"/>
          </a:p>
        </p:txBody>
      </p:sp>
      <p:sp>
        <p:nvSpPr>
          <p:cNvPr id="6" name="Footer Placeholder 5">
            <a:extLst>
              <a:ext uri="{FF2B5EF4-FFF2-40B4-BE49-F238E27FC236}">
                <a16:creationId xmlns:a16="http://schemas.microsoft.com/office/drawing/2014/main" id="{1A85ACBF-71D0-4F4B-AD35-F73FB6FBE4B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D3D97A0-6A4C-4083-B751-D2F3A3D7C570}"/>
              </a:ext>
            </a:extLst>
          </p:cNvPr>
          <p:cNvSpPr>
            <a:spLocks noGrp="1"/>
          </p:cNvSpPr>
          <p:nvPr>
            <p:ph type="sldNum" sz="quarter" idx="12"/>
          </p:nvPr>
        </p:nvSpPr>
        <p:spPr/>
        <p:txBody>
          <a:bodyPr/>
          <a:lstStyle/>
          <a:p>
            <a:fld id="{1F4F73F0-610D-446D-AA23-81DC82746BDA}" type="slidenum">
              <a:rPr lang="en-IN" smtClean="0"/>
              <a:t>‹#›</a:t>
            </a:fld>
            <a:endParaRPr lang="en-IN"/>
          </a:p>
        </p:txBody>
      </p:sp>
    </p:spTree>
    <p:extLst>
      <p:ext uri="{BB962C8B-B14F-4D97-AF65-F5344CB8AC3E}">
        <p14:creationId xmlns:p14="http://schemas.microsoft.com/office/powerpoint/2010/main" val="474607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32EAC-6E37-420F-9329-A4E261685BFE}"/>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A33CA36-EE85-4429-A558-C9E880A8AD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F6C634-B49A-49E5-B931-67200CDE820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830070E5-1B3A-49EE-8978-6F104FA509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2C0F04C-4B15-427C-AD9C-91AF4F814D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B535D3BB-E9C2-4F84-AEA1-9297B36549D8}"/>
              </a:ext>
            </a:extLst>
          </p:cNvPr>
          <p:cNvSpPr>
            <a:spLocks noGrp="1"/>
          </p:cNvSpPr>
          <p:nvPr>
            <p:ph type="dt" sz="half" idx="10"/>
          </p:nvPr>
        </p:nvSpPr>
        <p:spPr/>
        <p:txBody>
          <a:bodyPr/>
          <a:lstStyle/>
          <a:p>
            <a:fld id="{4A9D8A65-B5F3-443A-B198-9EBBA84DE79B}" type="datetimeFigureOut">
              <a:rPr lang="en-IN" smtClean="0"/>
              <a:t>28-11-2024</a:t>
            </a:fld>
            <a:endParaRPr lang="en-IN"/>
          </a:p>
        </p:txBody>
      </p:sp>
      <p:sp>
        <p:nvSpPr>
          <p:cNvPr id="8" name="Footer Placeholder 7">
            <a:extLst>
              <a:ext uri="{FF2B5EF4-FFF2-40B4-BE49-F238E27FC236}">
                <a16:creationId xmlns:a16="http://schemas.microsoft.com/office/drawing/2014/main" id="{564EE3F0-11DE-42D1-8B0E-37445A78B65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A70371F-8B4D-421D-B778-F3BA657022B3}"/>
              </a:ext>
            </a:extLst>
          </p:cNvPr>
          <p:cNvSpPr>
            <a:spLocks noGrp="1"/>
          </p:cNvSpPr>
          <p:nvPr>
            <p:ph type="sldNum" sz="quarter" idx="12"/>
          </p:nvPr>
        </p:nvSpPr>
        <p:spPr/>
        <p:txBody>
          <a:bodyPr/>
          <a:lstStyle/>
          <a:p>
            <a:fld id="{1F4F73F0-610D-446D-AA23-81DC82746BDA}" type="slidenum">
              <a:rPr lang="en-IN" smtClean="0"/>
              <a:t>‹#›</a:t>
            </a:fld>
            <a:endParaRPr lang="en-IN"/>
          </a:p>
        </p:txBody>
      </p:sp>
    </p:spTree>
    <p:extLst>
      <p:ext uri="{BB962C8B-B14F-4D97-AF65-F5344CB8AC3E}">
        <p14:creationId xmlns:p14="http://schemas.microsoft.com/office/powerpoint/2010/main" val="1597050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97106-F402-4FF8-8D40-B8AC80068FF9}"/>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CD30E0F-03B6-4AC5-98E2-B93B674ADE75}"/>
              </a:ext>
            </a:extLst>
          </p:cNvPr>
          <p:cNvSpPr>
            <a:spLocks noGrp="1"/>
          </p:cNvSpPr>
          <p:nvPr>
            <p:ph type="dt" sz="half" idx="10"/>
          </p:nvPr>
        </p:nvSpPr>
        <p:spPr/>
        <p:txBody>
          <a:bodyPr/>
          <a:lstStyle/>
          <a:p>
            <a:fld id="{4A9D8A65-B5F3-443A-B198-9EBBA84DE79B}" type="datetimeFigureOut">
              <a:rPr lang="en-IN" smtClean="0"/>
              <a:t>28-11-2024</a:t>
            </a:fld>
            <a:endParaRPr lang="en-IN"/>
          </a:p>
        </p:txBody>
      </p:sp>
      <p:sp>
        <p:nvSpPr>
          <p:cNvPr id="4" name="Footer Placeholder 3">
            <a:extLst>
              <a:ext uri="{FF2B5EF4-FFF2-40B4-BE49-F238E27FC236}">
                <a16:creationId xmlns:a16="http://schemas.microsoft.com/office/drawing/2014/main" id="{95D4ECC7-646F-4370-925C-9A0339A4B087}"/>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D5E4ABC0-35AB-4F88-8CA3-7902573ACEB0}"/>
              </a:ext>
            </a:extLst>
          </p:cNvPr>
          <p:cNvSpPr>
            <a:spLocks noGrp="1"/>
          </p:cNvSpPr>
          <p:nvPr>
            <p:ph type="sldNum" sz="quarter" idx="12"/>
          </p:nvPr>
        </p:nvSpPr>
        <p:spPr/>
        <p:txBody>
          <a:bodyPr/>
          <a:lstStyle/>
          <a:p>
            <a:fld id="{1F4F73F0-610D-446D-AA23-81DC82746BDA}" type="slidenum">
              <a:rPr lang="en-IN" smtClean="0"/>
              <a:t>‹#›</a:t>
            </a:fld>
            <a:endParaRPr lang="en-IN"/>
          </a:p>
        </p:txBody>
      </p:sp>
    </p:spTree>
    <p:extLst>
      <p:ext uri="{BB962C8B-B14F-4D97-AF65-F5344CB8AC3E}">
        <p14:creationId xmlns:p14="http://schemas.microsoft.com/office/powerpoint/2010/main" val="487042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A7B61F-0D08-4B20-B33A-193C04195ECE}"/>
              </a:ext>
            </a:extLst>
          </p:cNvPr>
          <p:cNvSpPr>
            <a:spLocks noGrp="1"/>
          </p:cNvSpPr>
          <p:nvPr>
            <p:ph type="dt" sz="half" idx="10"/>
          </p:nvPr>
        </p:nvSpPr>
        <p:spPr/>
        <p:txBody>
          <a:bodyPr/>
          <a:lstStyle/>
          <a:p>
            <a:fld id="{4A9D8A65-B5F3-443A-B198-9EBBA84DE79B}" type="datetimeFigureOut">
              <a:rPr lang="en-IN" smtClean="0"/>
              <a:t>28-11-2024</a:t>
            </a:fld>
            <a:endParaRPr lang="en-IN"/>
          </a:p>
        </p:txBody>
      </p:sp>
      <p:sp>
        <p:nvSpPr>
          <p:cNvPr id="3" name="Footer Placeholder 2">
            <a:extLst>
              <a:ext uri="{FF2B5EF4-FFF2-40B4-BE49-F238E27FC236}">
                <a16:creationId xmlns:a16="http://schemas.microsoft.com/office/drawing/2014/main" id="{E54CFFAD-690F-46CE-BD38-600BD59F2EED}"/>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D1EAC14C-3EFF-46DB-9A5B-2F20938FD030}"/>
              </a:ext>
            </a:extLst>
          </p:cNvPr>
          <p:cNvSpPr>
            <a:spLocks noGrp="1"/>
          </p:cNvSpPr>
          <p:nvPr>
            <p:ph type="sldNum" sz="quarter" idx="12"/>
          </p:nvPr>
        </p:nvSpPr>
        <p:spPr/>
        <p:txBody>
          <a:bodyPr/>
          <a:lstStyle/>
          <a:p>
            <a:fld id="{1F4F73F0-610D-446D-AA23-81DC82746BDA}" type="slidenum">
              <a:rPr lang="en-IN" smtClean="0"/>
              <a:t>‹#›</a:t>
            </a:fld>
            <a:endParaRPr lang="en-IN"/>
          </a:p>
        </p:txBody>
      </p:sp>
    </p:spTree>
    <p:extLst>
      <p:ext uri="{BB962C8B-B14F-4D97-AF65-F5344CB8AC3E}">
        <p14:creationId xmlns:p14="http://schemas.microsoft.com/office/powerpoint/2010/main" val="11772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82E66-D0B4-4FBB-A226-B586A4461A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DABC0C0-BD89-4EFA-9070-6FD6B0E6DB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23BB20B4-556A-4767-BA22-DD768D7932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CFD244-7C63-468B-B8A4-7190A5C3DCA8}"/>
              </a:ext>
            </a:extLst>
          </p:cNvPr>
          <p:cNvSpPr>
            <a:spLocks noGrp="1"/>
          </p:cNvSpPr>
          <p:nvPr>
            <p:ph type="dt" sz="half" idx="10"/>
          </p:nvPr>
        </p:nvSpPr>
        <p:spPr/>
        <p:txBody>
          <a:bodyPr/>
          <a:lstStyle/>
          <a:p>
            <a:fld id="{4A9D8A65-B5F3-443A-B198-9EBBA84DE79B}" type="datetimeFigureOut">
              <a:rPr lang="en-IN" smtClean="0"/>
              <a:t>28-11-2024</a:t>
            </a:fld>
            <a:endParaRPr lang="en-IN"/>
          </a:p>
        </p:txBody>
      </p:sp>
      <p:sp>
        <p:nvSpPr>
          <p:cNvPr id="6" name="Footer Placeholder 5">
            <a:extLst>
              <a:ext uri="{FF2B5EF4-FFF2-40B4-BE49-F238E27FC236}">
                <a16:creationId xmlns:a16="http://schemas.microsoft.com/office/drawing/2014/main" id="{4D47D2C2-A267-481C-9926-6AF89A7F762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EA9BFE7-0429-4878-AE48-BF4BCD7D1513}"/>
              </a:ext>
            </a:extLst>
          </p:cNvPr>
          <p:cNvSpPr>
            <a:spLocks noGrp="1"/>
          </p:cNvSpPr>
          <p:nvPr>
            <p:ph type="sldNum" sz="quarter" idx="12"/>
          </p:nvPr>
        </p:nvSpPr>
        <p:spPr/>
        <p:txBody>
          <a:bodyPr/>
          <a:lstStyle/>
          <a:p>
            <a:fld id="{1F4F73F0-610D-446D-AA23-81DC82746BDA}" type="slidenum">
              <a:rPr lang="en-IN" smtClean="0"/>
              <a:t>‹#›</a:t>
            </a:fld>
            <a:endParaRPr lang="en-IN"/>
          </a:p>
        </p:txBody>
      </p:sp>
    </p:spTree>
    <p:extLst>
      <p:ext uri="{BB962C8B-B14F-4D97-AF65-F5344CB8AC3E}">
        <p14:creationId xmlns:p14="http://schemas.microsoft.com/office/powerpoint/2010/main" val="3643954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4F957-402D-4189-83BF-FA25E479CD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7A8D174-77C0-4E3A-870E-27057C40AF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31233AB4-A577-4DDD-8C9E-05EE6C5A16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D7AFC4-E4EF-4D06-B198-61A5ABBFF4E8}"/>
              </a:ext>
            </a:extLst>
          </p:cNvPr>
          <p:cNvSpPr>
            <a:spLocks noGrp="1"/>
          </p:cNvSpPr>
          <p:nvPr>
            <p:ph type="dt" sz="half" idx="10"/>
          </p:nvPr>
        </p:nvSpPr>
        <p:spPr/>
        <p:txBody>
          <a:bodyPr/>
          <a:lstStyle/>
          <a:p>
            <a:fld id="{4A9D8A65-B5F3-443A-B198-9EBBA84DE79B}" type="datetimeFigureOut">
              <a:rPr lang="en-IN" smtClean="0"/>
              <a:t>28-11-2024</a:t>
            </a:fld>
            <a:endParaRPr lang="en-IN"/>
          </a:p>
        </p:txBody>
      </p:sp>
      <p:sp>
        <p:nvSpPr>
          <p:cNvPr id="6" name="Footer Placeholder 5">
            <a:extLst>
              <a:ext uri="{FF2B5EF4-FFF2-40B4-BE49-F238E27FC236}">
                <a16:creationId xmlns:a16="http://schemas.microsoft.com/office/drawing/2014/main" id="{8050F7E7-FCAD-4955-838B-FB9A15D7E0D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84C4C8F-2670-4D05-8451-B3773252DF8C}"/>
              </a:ext>
            </a:extLst>
          </p:cNvPr>
          <p:cNvSpPr>
            <a:spLocks noGrp="1"/>
          </p:cNvSpPr>
          <p:nvPr>
            <p:ph type="sldNum" sz="quarter" idx="12"/>
          </p:nvPr>
        </p:nvSpPr>
        <p:spPr/>
        <p:txBody>
          <a:bodyPr/>
          <a:lstStyle/>
          <a:p>
            <a:fld id="{1F4F73F0-610D-446D-AA23-81DC82746BDA}" type="slidenum">
              <a:rPr lang="en-IN" smtClean="0"/>
              <a:t>‹#›</a:t>
            </a:fld>
            <a:endParaRPr lang="en-IN"/>
          </a:p>
        </p:txBody>
      </p:sp>
    </p:spTree>
    <p:extLst>
      <p:ext uri="{BB962C8B-B14F-4D97-AF65-F5344CB8AC3E}">
        <p14:creationId xmlns:p14="http://schemas.microsoft.com/office/powerpoint/2010/main" val="1406695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C24B5-3BBF-4C60-9953-40F431E0AD56}"/>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3A486BC-F814-48EB-9F37-5ED6F36009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A96B49E-5F16-4748-A90E-C658ADAB5710}"/>
              </a:ext>
            </a:extLst>
          </p:cNvPr>
          <p:cNvSpPr>
            <a:spLocks noGrp="1"/>
          </p:cNvSpPr>
          <p:nvPr>
            <p:ph type="dt" sz="half" idx="10"/>
          </p:nvPr>
        </p:nvSpPr>
        <p:spPr/>
        <p:txBody>
          <a:bodyPr/>
          <a:lstStyle/>
          <a:p>
            <a:fld id="{4A9D8A65-B5F3-443A-B198-9EBBA84DE79B}" type="datetimeFigureOut">
              <a:rPr lang="en-IN" smtClean="0"/>
              <a:t>28-11-2024</a:t>
            </a:fld>
            <a:endParaRPr lang="en-IN"/>
          </a:p>
        </p:txBody>
      </p:sp>
      <p:sp>
        <p:nvSpPr>
          <p:cNvPr id="5" name="Footer Placeholder 4">
            <a:extLst>
              <a:ext uri="{FF2B5EF4-FFF2-40B4-BE49-F238E27FC236}">
                <a16:creationId xmlns:a16="http://schemas.microsoft.com/office/drawing/2014/main" id="{7B767529-ECE8-42BE-BE47-2159FCA74A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D6B255-9F0C-4C70-BD19-1CD2E66D7DFC}"/>
              </a:ext>
            </a:extLst>
          </p:cNvPr>
          <p:cNvSpPr>
            <a:spLocks noGrp="1"/>
          </p:cNvSpPr>
          <p:nvPr>
            <p:ph type="sldNum" sz="quarter" idx="12"/>
          </p:nvPr>
        </p:nvSpPr>
        <p:spPr/>
        <p:txBody>
          <a:bodyPr/>
          <a:lstStyle/>
          <a:p>
            <a:fld id="{1F4F73F0-610D-446D-AA23-81DC82746BDA}" type="slidenum">
              <a:rPr lang="en-IN" smtClean="0"/>
              <a:t>‹#›</a:t>
            </a:fld>
            <a:endParaRPr lang="en-IN"/>
          </a:p>
        </p:txBody>
      </p:sp>
    </p:spTree>
    <p:extLst>
      <p:ext uri="{BB962C8B-B14F-4D97-AF65-F5344CB8AC3E}">
        <p14:creationId xmlns:p14="http://schemas.microsoft.com/office/powerpoint/2010/main" val="1765190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739D30-4E4C-4831-9D44-309D73D3573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291767A-8922-4D67-AFA1-B011032A3D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07B9620-A0EA-4936-9502-05D1652522B2}"/>
              </a:ext>
            </a:extLst>
          </p:cNvPr>
          <p:cNvSpPr>
            <a:spLocks noGrp="1"/>
          </p:cNvSpPr>
          <p:nvPr>
            <p:ph type="dt" sz="half" idx="10"/>
          </p:nvPr>
        </p:nvSpPr>
        <p:spPr/>
        <p:txBody>
          <a:bodyPr/>
          <a:lstStyle/>
          <a:p>
            <a:fld id="{4A9D8A65-B5F3-443A-B198-9EBBA84DE79B}" type="datetimeFigureOut">
              <a:rPr lang="en-IN" smtClean="0"/>
              <a:t>28-11-2024</a:t>
            </a:fld>
            <a:endParaRPr lang="en-IN"/>
          </a:p>
        </p:txBody>
      </p:sp>
      <p:sp>
        <p:nvSpPr>
          <p:cNvPr id="5" name="Footer Placeholder 4">
            <a:extLst>
              <a:ext uri="{FF2B5EF4-FFF2-40B4-BE49-F238E27FC236}">
                <a16:creationId xmlns:a16="http://schemas.microsoft.com/office/drawing/2014/main" id="{06946CA4-D20B-4497-A819-572FDD28404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2617DF0-85ED-4684-8867-B22F0C69BCF3}"/>
              </a:ext>
            </a:extLst>
          </p:cNvPr>
          <p:cNvSpPr>
            <a:spLocks noGrp="1"/>
          </p:cNvSpPr>
          <p:nvPr>
            <p:ph type="sldNum" sz="quarter" idx="12"/>
          </p:nvPr>
        </p:nvSpPr>
        <p:spPr/>
        <p:txBody>
          <a:bodyPr/>
          <a:lstStyle/>
          <a:p>
            <a:fld id="{1F4F73F0-610D-446D-AA23-81DC82746BDA}" type="slidenum">
              <a:rPr lang="en-IN" smtClean="0"/>
              <a:t>‹#›</a:t>
            </a:fld>
            <a:endParaRPr lang="en-IN"/>
          </a:p>
        </p:txBody>
      </p:sp>
    </p:spTree>
    <p:extLst>
      <p:ext uri="{BB962C8B-B14F-4D97-AF65-F5344CB8AC3E}">
        <p14:creationId xmlns:p14="http://schemas.microsoft.com/office/powerpoint/2010/main" val="4140985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154935-F755-4ADA-8A53-9F54C0C5C5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6FE52E1-03E0-450B-B6FC-84C7DC8A35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06F62AD-7258-4E35-B26C-BBC3C5BDE5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9D8A65-B5F3-443A-B198-9EBBA84DE79B}" type="datetimeFigureOut">
              <a:rPr lang="en-IN" smtClean="0"/>
              <a:t>28-11-2024</a:t>
            </a:fld>
            <a:endParaRPr lang="en-IN"/>
          </a:p>
        </p:txBody>
      </p:sp>
      <p:sp>
        <p:nvSpPr>
          <p:cNvPr id="5" name="Footer Placeholder 4">
            <a:extLst>
              <a:ext uri="{FF2B5EF4-FFF2-40B4-BE49-F238E27FC236}">
                <a16:creationId xmlns:a16="http://schemas.microsoft.com/office/drawing/2014/main" id="{7AF631D9-A4BA-45F2-A5D9-FE99EA2CD4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948B8AA9-8070-420F-A6D7-4B1B9B9899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4F73F0-610D-446D-AA23-81DC82746BDA}" type="slidenum">
              <a:rPr lang="en-IN" smtClean="0"/>
              <a:t>‹#›</a:t>
            </a:fld>
            <a:endParaRPr lang="en-IN"/>
          </a:p>
        </p:txBody>
      </p:sp>
    </p:spTree>
    <p:extLst>
      <p:ext uri="{BB962C8B-B14F-4D97-AF65-F5344CB8AC3E}">
        <p14:creationId xmlns:p14="http://schemas.microsoft.com/office/powerpoint/2010/main" val="38940279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hyperlink" Target="https://www.geeksforgeeks.org/bayes-theorem/"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A white dots and lines on a red background&#10;&#10;Description automatically generated">
            <a:extLst>
              <a:ext uri="{FF2B5EF4-FFF2-40B4-BE49-F238E27FC236}">
                <a16:creationId xmlns:a16="http://schemas.microsoft.com/office/drawing/2014/main" id="{DF638984-3D79-1B85-540E-EB08016DA2E3}"/>
              </a:ext>
            </a:extLst>
          </p:cNvPr>
          <p:cNvPicPr>
            <a:picLocks noChangeAspect="1"/>
          </p:cNvPicPr>
          <p:nvPr/>
        </p:nvPicPr>
        <p:blipFill>
          <a:blip r:embed="rId2"/>
          <a:srcRect l="3472" r="18943"/>
          <a:stretch/>
        </p:blipFill>
        <p:spPr>
          <a:xfrm>
            <a:off x="5101771" y="10"/>
            <a:ext cx="7094361" cy="6857989"/>
          </a:xfrm>
          <a:prstGeom prst="rect">
            <a:avLst/>
          </a:prstGeom>
        </p:spPr>
      </p:pic>
      <p:sp>
        <p:nvSpPr>
          <p:cNvPr id="2" name="Title 1">
            <a:extLst>
              <a:ext uri="{FF2B5EF4-FFF2-40B4-BE49-F238E27FC236}">
                <a16:creationId xmlns:a16="http://schemas.microsoft.com/office/drawing/2014/main" id="{DB34ECC6-5059-495A-B0E6-1311E51FA7BF}"/>
              </a:ext>
            </a:extLst>
          </p:cNvPr>
          <p:cNvSpPr>
            <a:spLocks noGrp="1"/>
          </p:cNvSpPr>
          <p:nvPr>
            <p:ph type="ctrTitle"/>
          </p:nvPr>
        </p:nvSpPr>
        <p:spPr>
          <a:xfrm>
            <a:off x="643467" y="795509"/>
            <a:ext cx="4092525" cy="2798604"/>
          </a:xfrm>
        </p:spPr>
        <p:txBody>
          <a:bodyPr>
            <a:normAutofit/>
          </a:bodyPr>
          <a:lstStyle/>
          <a:p>
            <a:r>
              <a:rPr lang="en-US" dirty="0"/>
              <a:t>Machine Learning</a:t>
            </a:r>
            <a:endParaRPr lang="en-IN" dirty="0"/>
          </a:p>
        </p:txBody>
      </p:sp>
      <p:sp>
        <p:nvSpPr>
          <p:cNvPr id="3" name="Subtitle 2">
            <a:extLst>
              <a:ext uri="{FF2B5EF4-FFF2-40B4-BE49-F238E27FC236}">
                <a16:creationId xmlns:a16="http://schemas.microsoft.com/office/drawing/2014/main" id="{554B5297-011B-4902-9EEC-20F591EF4E75}"/>
              </a:ext>
            </a:extLst>
          </p:cNvPr>
          <p:cNvSpPr>
            <a:spLocks noGrp="1"/>
          </p:cNvSpPr>
          <p:nvPr>
            <p:ph type="subTitle" idx="1"/>
          </p:nvPr>
        </p:nvSpPr>
        <p:spPr>
          <a:xfrm>
            <a:off x="643467" y="3686187"/>
            <a:ext cx="4092525" cy="2292581"/>
          </a:xfrm>
        </p:spPr>
        <p:txBody>
          <a:bodyPr>
            <a:normAutofit/>
          </a:bodyPr>
          <a:lstStyle/>
          <a:p>
            <a:endParaRPr lang="en-US" dirty="0"/>
          </a:p>
          <a:p>
            <a:r>
              <a:rPr lang="en-US" dirty="0"/>
              <a:t>UNIT-3</a:t>
            </a:r>
          </a:p>
          <a:p>
            <a:r>
              <a:rPr lang="en-US" dirty="0"/>
              <a:t>ISHAN BUDHIRAJA</a:t>
            </a:r>
            <a:endParaRPr lang="en-IN" dirty="0"/>
          </a:p>
        </p:txBody>
      </p:sp>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F252F492-DE37-4163-8C49-5DC02E83F553}"/>
                  </a:ext>
                </a:extLst>
              </p14:cNvPr>
              <p14:cNvContentPartPr/>
              <p14:nvPr/>
            </p14:nvContentPartPr>
            <p14:xfrm>
              <a:off x="1836914" y="5387068"/>
              <a:ext cx="16200" cy="360"/>
            </p14:xfrm>
          </p:contentPart>
        </mc:Choice>
        <mc:Fallback xmlns="">
          <p:pic>
            <p:nvPicPr>
              <p:cNvPr id="4" name="Ink 3">
                <a:extLst>
                  <a:ext uri="{FF2B5EF4-FFF2-40B4-BE49-F238E27FC236}">
                    <a16:creationId xmlns:a16="http://schemas.microsoft.com/office/drawing/2014/main" id="{F252F492-DE37-4163-8C49-5DC02E83F553}"/>
                  </a:ext>
                </a:extLst>
              </p:cNvPr>
              <p:cNvPicPr/>
              <p:nvPr/>
            </p:nvPicPr>
            <p:blipFill>
              <a:blip r:embed="rId4"/>
              <a:stretch>
                <a:fillRect/>
              </a:stretch>
            </p:blipFill>
            <p:spPr>
              <a:xfrm>
                <a:off x="1828274" y="5378428"/>
                <a:ext cx="33840" cy="18000"/>
              </a:xfrm>
              <a:prstGeom prst="rect">
                <a:avLst/>
              </a:prstGeom>
            </p:spPr>
          </p:pic>
        </mc:Fallback>
      </mc:AlternateContent>
    </p:spTree>
    <p:extLst>
      <p:ext uri="{BB962C8B-B14F-4D97-AF65-F5344CB8AC3E}">
        <p14:creationId xmlns:p14="http://schemas.microsoft.com/office/powerpoint/2010/main" val="2837888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0"/>
            <a:ext cx="4654286"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9E080E94-79C0-416A-8E9D-5719F2F3300A}"/>
              </a:ext>
            </a:extLst>
          </p:cNvPr>
          <p:cNvSpPr>
            <a:spLocks noGrp="1"/>
          </p:cNvSpPr>
          <p:nvPr>
            <p:ph type="ctrTitle"/>
          </p:nvPr>
        </p:nvSpPr>
        <p:spPr>
          <a:xfrm>
            <a:off x="407963" y="637762"/>
            <a:ext cx="4041382" cy="5576770"/>
          </a:xfrm>
        </p:spPr>
        <p:txBody>
          <a:bodyPr anchor="ctr">
            <a:normAutofit/>
          </a:bodyPr>
          <a:lstStyle/>
          <a:p>
            <a:r>
              <a:rPr lang="en-US" sz="5400" dirty="0">
                <a:solidFill>
                  <a:schemeClr val="bg1"/>
                </a:solidFill>
                <a:latin typeface="Times New Roman" panose="02020603050405020304" pitchFamily="18" charset="0"/>
                <a:cs typeface="Times New Roman" panose="02020603050405020304" pitchFamily="18" charset="0"/>
              </a:rPr>
              <a:t>Naïve Bayes</a:t>
            </a:r>
            <a:endParaRPr lang="en-IN" sz="5400" dirty="0">
              <a:solidFill>
                <a:schemeClr val="bg1"/>
              </a:solidFill>
              <a:latin typeface="Times New Roman" panose="020206030504050203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535" y="0"/>
            <a:ext cx="7539455"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ubtitle 5">
            <a:extLst>
              <a:ext uri="{FF2B5EF4-FFF2-40B4-BE49-F238E27FC236}">
                <a16:creationId xmlns:a16="http://schemas.microsoft.com/office/drawing/2014/main" id="{19E32EFD-2625-491E-96FA-ADEFD79980FB}"/>
              </a:ext>
            </a:extLst>
          </p:cNvPr>
          <p:cNvSpPr>
            <a:spLocks noGrp="1"/>
          </p:cNvSpPr>
          <p:nvPr>
            <p:ph type="subTitle" idx="1"/>
          </p:nvPr>
        </p:nvSpPr>
        <p:spPr>
          <a:xfrm>
            <a:off x="4818743" y="203199"/>
            <a:ext cx="7170057" cy="6458857"/>
          </a:xfrm>
        </p:spPr>
        <p:txBody>
          <a:bodyPr anchor="ctr">
            <a:normAutofit/>
          </a:bodyPr>
          <a:lstStyle/>
          <a:p>
            <a:pPr marL="342900" indent="-342900" algn="just">
              <a:buFont typeface="Arial" panose="020B0604020202020204" pitchFamily="34" charset="0"/>
              <a:buChar char="•"/>
            </a:pPr>
            <a:r>
              <a:rPr lang="en-US" sz="2200" b="0" i="0" dirty="0">
                <a:effectLst/>
                <a:latin typeface="Times New Roman" panose="02020603050405020304" pitchFamily="18" charset="0"/>
                <a:cs typeface="Times New Roman" panose="02020603050405020304" pitchFamily="18" charset="0"/>
              </a:rPr>
              <a:t>Naive Bayes classifiers are a collection of classification algorithms based on </a:t>
            </a:r>
            <a:r>
              <a:rPr lang="en-US" sz="2200" b="0" i="0" u="sng" dirty="0">
                <a:effectLst/>
                <a:latin typeface="Times New Roman" panose="02020603050405020304" pitchFamily="18" charset="0"/>
                <a:cs typeface="Times New Roman" panose="02020603050405020304" pitchFamily="18" charset="0"/>
                <a:hlinkClick r:id="rId2"/>
              </a:rPr>
              <a:t>Bayes’ Theorem</a:t>
            </a:r>
            <a:r>
              <a:rPr lang="en-US" sz="2200" b="0" i="0" dirty="0">
                <a:effectLst/>
                <a:latin typeface="Times New Roman" panose="02020603050405020304" pitchFamily="18" charset="0"/>
                <a:cs typeface="Times New Roman" panose="02020603050405020304" pitchFamily="18" charset="0"/>
              </a:rPr>
              <a:t>. </a:t>
            </a:r>
          </a:p>
          <a:p>
            <a:pPr marL="342900" indent="-342900" algn="just">
              <a:buFont typeface="Arial" panose="020B0604020202020204" pitchFamily="34" charset="0"/>
              <a:buChar char="•"/>
            </a:pPr>
            <a:r>
              <a:rPr lang="en-US" sz="2200" b="0" i="0" dirty="0">
                <a:effectLst/>
                <a:latin typeface="Times New Roman" panose="02020603050405020304" pitchFamily="18" charset="0"/>
                <a:cs typeface="Times New Roman" panose="02020603050405020304" pitchFamily="18" charset="0"/>
              </a:rPr>
              <a:t>It is not a single algorithm but a family of algorithms where all of them share a common principle, i.e., every pair of features being classified is independent of each other.</a:t>
            </a:r>
          </a:p>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Naïve Bayes algorithm is used for classification problems. It is highly used in text classification. In text classification tasks, data contains high dimension (as each word represent one feature in the data). </a:t>
            </a:r>
          </a:p>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It is used in spam filtering, sentiment detection, rating classification etc. </a:t>
            </a:r>
          </a:p>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The advantage of using naïve Bayes is its speed. It is fast and making prediction is easy with high dimension of data.</a:t>
            </a:r>
          </a:p>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It uses Bayes theorem in the algorithm for training and prediction.</a:t>
            </a:r>
          </a:p>
          <a:p>
            <a:pPr marL="342900" indent="-342900" algn="just">
              <a:buFont typeface="Arial" panose="020B0604020202020204" pitchFamily="34" charset="0"/>
              <a:buChar char="•"/>
            </a:pPr>
            <a:endParaRPr lang="en-IN"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1942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E2D4C5-66DF-4C86-B586-669860113927}"/>
              </a:ext>
            </a:extLst>
          </p:cNvPr>
          <p:cNvSpPr>
            <a:spLocks noGrp="1"/>
          </p:cNvSpPr>
          <p:nvPr>
            <p:ph type="title"/>
          </p:nvPr>
        </p:nvSpPr>
        <p:spPr>
          <a:xfrm>
            <a:off x="156029" y="92535"/>
            <a:ext cx="10515600" cy="821863"/>
          </a:xfrm>
        </p:spPr>
        <p:txBody>
          <a:bodyPr>
            <a:normAutofit/>
          </a:bodyPr>
          <a:lstStyle/>
          <a:p>
            <a:r>
              <a:rPr lang="en-US" sz="5200" dirty="0">
                <a:latin typeface="Times New Roman" panose="02020603050405020304" pitchFamily="18" charset="0"/>
                <a:cs typeface="Times New Roman" panose="02020603050405020304" pitchFamily="18" charset="0"/>
              </a:rPr>
              <a:t>Bayes v/s Naïve Bayes Theorem (Imp)</a:t>
            </a:r>
            <a:endParaRPr lang="en-IN" sz="5200" dirty="0">
              <a:latin typeface="Times New Roman" panose="02020603050405020304" pitchFamily="18" charset="0"/>
              <a:cs typeface="Times New Roman" panose="02020603050405020304" pitchFamily="18" charset="0"/>
            </a:endParaRPr>
          </a:p>
        </p:txBody>
      </p:sp>
      <p:graphicFrame>
        <p:nvGraphicFramePr>
          <p:cNvPr id="4" name="Content Placeholder 3">
            <a:extLst>
              <a:ext uri="{FF2B5EF4-FFF2-40B4-BE49-F238E27FC236}">
                <a16:creationId xmlns:a16="http://schemas.microsoft.com/office/drawing/2014/main" id="{A6557967-D162-48D7-8533-20FBB9554A35}"/>
              </a:ext>
            </a:extLst>
          </p:cNvPr>
          <p:cNvGraphicFramePr>
            <a:graphicFrameLocks noGrp="1"/>
          </p:cNvGraphicFramePr>
          <p:nvPr>
            <p:ph idx="1"/>
            <p:extLst>
              <p:ext uri="{D42A27DB-BD31-4B8C-83A1-F6EECF244321}">
                <p14:modId xmlns:p14="http://schemas.microsoft.com/office/powerpoint/2010/main" val="3112974720"/>
              </p:ext>
            </p:extLst>
          </p:nvPr>
        </p:nvGraphicFramePr>
        <p:xfrm>
          <a:off x="185057" y="1064995"/>
          <a:ext cx="11774715" cy="5613382"/>
        </p:xfrm>
        <a:graphic>
          <a:graphicData uri="http://schemas.openxmlformats.org/drawingml/2006/table">
            <a:tbl>
              <a:tblPr/>
              <a:tblGrid>
                <a:gridCol w="1565170">
                  <a:extLst>
                    <a:ext uri="{9D8B030D-6E8A-4147-A177-3AD203B41FA5}">
                      <a16:colId xmlns:a16="http://schemas.microsoft.com/office/drawing/2014/main" val="718735868"/>
                    </a:ext>
                  </a:extLst>
                </a:gridCol>
                <a:gridCol w="5056368">
                  <a:extLst>
                    <a:ext uri="{9D8B030D-6E8A-4147-A177-3AD203B41FA5}">
                      <a16:colId xmlns:a16="http://schemas.microsoft.com/office/drawing/2014/main" val="296397690"/>
                    </a:ext>
                  </a:extLst>
                </a:gridCol>
                <a:gridCol w="5153177">
                  <a:extLst>
                    <a:ext uri="{9D8B030D-6E8A-4147-A177-3AD203B41FA5}">
                      <a16:colId xmlns:a16="http://schemas.microsoft.com/office/drawing/2014/main" val="169396331"/>
                    </a:ext>
                  </a:extLst>
                </a:gridCol>
              </a:tblGrid>
              <a:tr h="372211">
                <a:tc>
                  <a:txBody>
                    <a:bodyPr/>
                    <a:lstStyle/>
                    <a:p>
                      <a:pPr algn="ctr" fontAlgn="ctr"/>
                      <a:r>
                        <a:rPr lang="en-IN" sz="1600" b="1" i="0" u="none" strike="noStrike">
                          <a:solidFill>
                            <a:srgbClr val="0D0D0D"/>
                          </a:solidFill>
                          <a:effectLst/>
                          <a:latin typeface="Times New Roman" panose="02020603050405020304" pitchFamily="18" charset="0"/>
                          <a:cs typeface="Times New Roman" panose="02020603050405020304" pitchFamily="18" charset="0"/>
                        </a:rPr>
                        <a:t>Aspect</a:t>
                      </a:r>
                      <a:endParaRPr lang="en-IN" sz="1600" b="0" i="0" u="none" strike="noStrike">
                        <a:effectLst/>
                        <a:latin typeface="Times New Roman" panose="02020603050405020304" pitchFamily="18" charset="0"/>
                        <a:cs typeface="Times New Roman" panose="02020603050405020304" pitchFamily="18" charset="0"/>
                      </a:endParaRPr>
                    </a:p>
                  </a:txBody>
                  <a:tcPr marL="15165" marR="15165" marT="1516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IN" sz="1600" b="1" i="0" u="none" strike="noStrike">
                          <a:solidFill>
                            <a:srgbClr val="0D0D0D"/>
                          </a:solidFill>
                          <a:effectLst/>
                          <a:latin typeface="Times New Roman" panose="02020603050405020304" pitchFamily="18" charset="0"/>
                          <a:cs typeface="Times New Roman" panose="02020603050405020304" pitchFamily="18" charset="0"/>
                        </a:rPr>
                        <a:t>Bayes Theorem</a:t>
                      </a:r>
                      <a:endParaRPr lang="en-IN" sz="1600" b="0" i="0" u="none" strike="noStrike">
                        <a:effectLst/>
                        <a:latin typeface="Times New Roman" panose="02020603050405020304" pitchFamily="18" charset="0"/>
                        <a:cs typeface="Times New Roman" panose="02020603050405020304" pitchFamily="18" charset="0"/>
                      </a:endParaRPr>
                    </a:p>
                  </a:txBody>
                  <a:tcPr marL="15165" marR="15165" marT="1516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IN" sz="1600" b="1" i="0" u="none" strike="noStrike">
                          <a:solidFill>
                            <a:srgbClr val="0D0D0D"/>
                          </a:solidFill>
                          <a:effectLst/>
                          <a:latin typeface="Times New Roman" panose="02020603050405020304" pitchFamily="18" charset="0"/>
                          <a:cs typeface="Times New Roman" panose="02020603050405020304" pitchFamily="18" charset="0"/>
                        </a:rPr>
                        <a:t>Naive Bayes</a:t>
                      </a:r>
                      <a:endParaRPr lang="en-IN" sz="1600" b="0" i="0" u="none" strike="noStrike">
                        <a:effectLst/>
                        <a:latin typeface="Times New Roman" panose="02020603050405020304" pitchFamily="18" charset="0"/>
                        <a:cs typeface="Times New Roman" panose="02020603050405020304" pitchFamily="18" charset="0"/>
                      </a:endParaRPr>
                    </a:p>
                  </a:txBody>
                  <a:tcPr marL="15165" marR="15165" marT="1516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94162838"/>
                  </a:ext>
                </a:extLst>
              </a:tr>
              <a:tr h="966758">
                <a:tc>
                  <a:txBody>
                    <a:bodyPr/>
                    <a:lstStyle/>
                    <a:p>
                      <a:pPr algn="ctr" fontAlgn="ctr"/>
                      <a:r>
                        <a:rPr lang="en-IN" sz="1600" b="1" i="0" u="none" strike="noStrike" dirty="0">
                          <a:solidFill>
                            <a:srgbClr val="0D0D0D"/>
                          </a:solidFill>
                          <a:effectLst/>
                          <a:latin typeface="Times New Roman" panose="02020603050405020304" pitchFamily="18" charset="0"/>
                          <a:cs typeface="Times New Roman" panose="02020603050405020304" pitchFamily="18" charset="0"/>
                        </a:rPr>
                        <a:t>Definition</a:t>
                      </a:r>
                      <a:endParaRPr lang="en-IN" sz="1600" b="0" i="0" u="none" strike="noStrike" dirty="0">
                        <a:effectLst/>
                        <a:latin typeface="Times New Roman" panose="02020603050405020304" pitchFamily="18" charset="0"/>
                        <a:cs typeface="Times New Roman" panose="02020603050405020304" pitchFamily="18" charset="0"/>
                      </a:endParaRPr>
                    </a:p>
                  </a:txBody>
                  <a:tcPr marL="15165" marR="15165" marT="15165" marB="0" anchor="ctr">
                    <a:lnL w="12700" cap="flat" cmpd="sng" algn="ctr">
                      <a:solidFill>
                        <a:srgbClr val="F05D25"/>
                      </a:solidFill>
                      <a:prstDash val="solid"/>
                      <a:round/>
                      <a:headEnd type="none" w="med" len="med"/>
                      <a:tailEnd type="none" w="med" len="med"/>
                    </a:lnL>
                    <a:lnR w="12700" cap="flat" cmpd="sng" algn="ctr">
                      <a:solidFill>
                        <a:srgbClr val="305725"/>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05D25"/>
                      </a:solidFill>
                      <a:prstDash val="solid"/>
                      <a:round/>
                      <a:headEnd type="none" w="med" len="med"/>
                      <a:tailEnd type="none" w="med" len="med"/>
                    </a:lnB>
                    <a:noFill/>
                  </a:tcPr>
                </a:tc>
                <a:tc>
                  <a:txBody>
                    <a:bodyPr/>
                    <a:lstStyle/>
                    <a:p>
                      <a:pPr algn="ctr" fontAlgn="ctr"/>
                      <a:r>
                        <a:rPr lang="en-US" sz="1600" b="0" i="0" u="none" strike="noStrike" dirty="0">
                          <a:solidFill>
                            <a:srgbClr val="0D0D0D"/>
                          </a:solidFill>
                          <a:effectLst/>
                          <a:latin typeface="Times New Roman" panose="02020603050405020304" pitchFamily="18" charset="0"/>
                          <a:cs typeface="Times New Roman" panose="02020603050405020304" pitchFamily="18" charset="0"/>
                        </a:rPr>
                        <a:t>A fundamental theorem in probability theory used to calculate conditional probabilities.</a:t>
                      </a:r>
                      <a:endParaRPr lang="en-US" sz="1600" b="0" i="0" u="none" strike="noStrike" dirty="0">
                        <a:effectLst/>
                        <a:latin typeface="Times New Roman" panose="02020603050405020304" pitchFamily="18" charset="0"/>
                        <a:cs typeface="Times New Roman" panose="02020603050405020304" pitchFamily="18" charset="0"/>
                      </a:endParaRPr>
                    </a:p>
                  </a:txBody>
                  <a:tcPr marL="15165" marR="15165" marT="15165" marB="0" anchor="ctr">
                    <a:lnL w="12700" cap="flat" cmpd="sng" algn="ctr">
                      <a:solidFill>
                        <a:srgbClr val="305725"/>
                      </a:solidFill>
                      <a:prstDash val="solid"/>
                      <a:round/>
                      <a:headEnd type="none" w="med" len="med"/>
                      <a:tailEnd type="none" w="med" len="med"/>
                    </a:lnL>
                    <a:lnR w="12700" cap="flat" cmpd="sng" algn="ctr">
                      <a:solidFill>
                        <a:srgbClr val="605725"/>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305725"/>
                      </a:solidFill>
                      <a:prstDash val="solid"/>
                      <a:round/>
                      <a:headEnd type="none" w="med" len="med"/>
                      <a:tailEnd type="none" w="med" len="med"/>
                    </a:lnB>
                    <a:noFill/>
                  </a:tcPr>
                </a:tc>
                <a:tc>
                  <a:txBody>
                    <a:bodyPr/>
                    <a:lstStyle/>
                    <a:p>
                      <a:pPr algn="ctr" fontAlgn="ctr"/>
                      <a:r>
                        <a:rPr lang="en-US" sz="1600" b="0" i="0" u="none" strike="noStrike">
                          <a:solidFill>
                            <a:srgbClr val="0D0D0D"/>
                          </a:solidFill>
                          <a:effectLst/>
                          <a:latin typeface="Times New Roman" panose="02020603050405020304" pitchFamily="18" charset="0"/>
                          <a:cs typeface="Times New Roman" panose="02020603050405020304" pitchFamily="18" charset="0"/>
                        </a:rPr>
                        <a:t>A machine learning algorithm based on Bayes Theorem, with the assumption of independence among features.</a:t>
                      </a:r>
                      <a:endParaRPr lang="en-US" sz="1600" b="0" i="0" u="none" strike="noStrike">
                        <a:effectLst/>
                        <a:latin typeface="Times New Roman" panose="02020603050405020304" pitchFamily="18" charset="0"/>
                        <a:cs typeface="Times New Roman" panose="02020603050405020304" pitchFamily="18" charset="0"/>
                      </a:endParaRPr>
                    </a:p>
                  </a:txBody>
                  <a:tcPr marL="15165" marR="15165" marT="15165" marB="0" anchor="ctr">
                    <a:lnL w="12700" cap="flat" cmpd="sng" algn="ctr">
                      <a:solidFill>
                        <a:srgbClr val="605725"/>
                      </a:solidFill>
                      <a:prstDash val="solid"/>
                      <a:round/>
                      <a:headEnd type="none" w="med" len="med"/>
                      <a:tailEnd type="none" w="med" len="med"/>
                    </a:lnL>
                    <a:lnR w="12700" cap="flat" cmpd="sng" algn="ctr">
                      <a:solidFill>
                        <a:srgbClr val="605725"/>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605725"/>
                      </a:solidFill>
                      <a:prstDash val="solid"/>
                      <a:round/>
                      <a:headEnd type="none" w="med" len="med"/>
                      <a:tailEnd type="none" w="med" len="med"/>
                    </a:lnB>
                    <a:noFill/>
                  </a:tcPr>
                </a:tc>
                <a:extLst>
                  <a:ext uri="{0D108BD9-81ED-4DB2-BD59-A6C34878D82A}">
                    <a16:rowId xmlns:a16="http://schemas.microsoft.com/office/drawing/2014/main" val="2474184719"/>
                  </a:ext>
                </a:extLst>
              </a:tr>
              <a:tr h="669484">
                <a:tc>
                  <a:txBody>
                    <a:bodyPr/>
                    <a:lstStyle/>
                    <a:p>
                      <a:pPr algn="ctr" fontAlgn="ctr"/>
                      <a:r>
                        <a:rPr lang="en-IN" sz="1600" b="1" i="0" u="none" strike="noStrike">
                          <a:solidFill>
                            <a:srgbClr val="0D0D0D"/>
                          </a:solidFill>
                          <a:effectLst/>
                          <a:latin typeface="Times New Roman" panose="02020603050405020304" pitchFamily="18" charset="0"/>
                          <a:cs typeface="Times New Roman" panose="02020603050405020304" pitchFamily="18" charset="0"/>
                        </a:rPr>
                        <a:t>Purpose</a:t>
                      </a:r>
                      <a:endParaRPr lang="en-IN" sz="1600" b="0" i="0" u="none" strike="noStrike">
                        <a:effectLst/>
                        <a:latin typeface="Times New Roman" panose="02020603050405020304" pitchFamily="18" charset="0"/>
                        <a:cs typeface="Times New Roman" panose="02020603050405020304" pitchFamily="18" charset="0"/>
                      </a:endParaRPr>
                    </a:p>
                  </a:txBody>
                  <a:tcPr marL="15165" marR="15165" marT="15165" marB="0" anchor="ctr">
                    <a:lnL w="12700" cap="flat" cmpd="sng" algn="ctr">
                      <a:solidFill>
                        <a:srgbClr val="F06925"/>
                      </a:solidFill>
                      <a:prstDash val="solid"/>
                      <a:round/>
                      <a:headEnd type="none" w="med" len="med"/>
                      <a:tailEnd type="none" w="med" len="med"/>
                    </a:lnL>
                    <a:lnR w="12700" cap="flat" cmpd="sng" algn="ctr">
                      <a:solidFill>
                        <a:srgbClr val="806725"/>
                      </a:solidFill>
                      <a:prstDash val="solid"/>
                      <a:round/>
                      <a:headEnd type="none" w="med" len="med"/>
                      <a:tailEnd type="none" w="med" len="med"/>
                    </a:lnR>
                    <a:lnT w="12700" cap="flat" cmpd="sng" algn="ctr">
                      <a:solidFill>
                        <a:srgbClr val="F05D25"/>
                      </a:solidFill>
                      <a:prstDash val="solid"/>
                      <a:round/>
                      <a:headEnd type="none" w="med" len="med"/>
                      <a:tailEnd type="none" w="med" len="med"/>
                    </a:lnT>
                    <a:lnB w="12700" cap="flat" cmpd="sng" algn="ctr">
                      <a:solidFill>
                        <a:srgbClr val="F06925"/>
                      </a:solidFill>
                      <a:prstDash val="solid"/>
                      <a:round/>
                      <a:headEnd type="none" w="med" len="med"/>
                      <a:tailEnd type="none" w="med" len="med"/>
                    </a:lnB>
                    <a:noFill/>
                  </a:tcPr>
                </a:tc>
                <a:tc>
                  <a:txBody>
                    <a:bodyPr/>
                    <a:lstStyle/>
                    <a:p>
                      <a:pPr algn="ctr" fontAlgn="ctr"/>
                      <a:r>
                        <a:rPr lang="en-US" sz="1600" b="0" i="0" u="none" strike="noStrike">
                          <a:solidFill>
                            <a:srgbClr val="0D0D0D"/>
                          </a:solidFill>
                          <a:effectLst/>
                          <a:latin typeface="Times New Roman" panose="02020603050405020304" pitchFamily="18" charset="0"/>
                          <a:cs typeface="Times New Roman" panose="02020603050405020304" pitchFamily="18" charset="0"/>
                        </a:rPr>
                        <a:t>Provides a way to update probabilities based on new evidence.</a:t>
                      </a:r>
                      <a:endParaRPr lang="en-US" sz="1600" b="0" i="0" u="none" strike="noStrike">
                        <a:effectLst/>
                        <a:latin typeface="Times New Roman" panose="02020603050405020304" pitchFamily="18" charset="0"/>
                        <a:cs typeface="Times New Roman" panose="02020603050405020304" pitchFamily="18" charset="0"/>
                      </a:endParaRPr>
                    </a:p>
                  </a:txBody>
                  <a:tcPr marL="15165" marR="15165" marT="15165" marB="0" anchor="ctr">
                    <a:lnL w="12700" cap="flat" cmpd="sng" algn="ctr">
                      <a:solidFill>
                        <a:srgbClr val="806725"/>
                      </a:solidFill>
                      <a:prstDash val="solid"/>
                      <a:round/>
                      <a:headEnd type="none" w="med" len="med"/>
                      <a:tailEnd type="none" w="med" len="med"/>
                    </a:lnL>
                    <a:lnR w="12700" cap="flat" cmpd="sng" algn="ctr">
                      <a:solidFill>
                        <a:srgbClr val="606925"/>
                      </a:solidFill>
                      <a:prstDash val="solid"/>
                      <a:round/>
                      <a:headEnd type="none" w="med" len="med"/>
                      <a:tailEnd type="none" w="med" len="med"/>
                    </a:lnR>
                    <a:lnT w="12700" cap="flat" cmpd="sng" algn="ctr">
                      <a:solidFill>
                        <a:srgbClr val="305725"/>
                      </a:solidFill>
                      <a:prstDash val="solid"/>
                      <a:round/>
                      <a:headEnd type="none" w="med" len="med"/>
                      <a:tailEnd type="none" w="med" len="med"/>
                    </a:lnT>
                    <a:lnB w="12700" cap="flat" cmpd="sng" algn="ctr">
                      <a:solidFill>
                        <a:srgbClr val="806725"/>
                      </a:solidFill>
                      <a:prstDash val="solid"/>
                      <a:round/>
                      <a:headEnd type="none" w="med" len="med"/>
                      <a:tailEnd type="none" w="med" len="med"/>
                    </a:lnB>
                    <a:noFill/>
                  </a:tcPr>
                </a:tc>
                <a:tc>
                  <a:txBody>
                    <a:bodyPr/>
                    <a:lstStyle/>
                    <a:p>
                      <a:pPr algn="ctr" fontAlgn="ctr"/>
                      <a:r>
                        <a:rPr lang="en-US" sz="1600" b="0" i="0" u="none" strike="noStrike">
                          <a:solidFill>
                            <a:srgbClr val="0D0D0D"/>
                          </a:solidFill>
                          <a:effectLst/>
                          <a:latin typeface="Times New Roman" panose="02020603050405020304" pitchFamily="18" charset="0"/>
                          <a:cs typeface="Times New Roman" panose="02020603050405020304" pitchFamily="18" charset="0"/>
                        </a:rPr>
                        <a:t>Classifies data points by calculating posterior probabilities for each class.</a:t>
                      </a:r>
                      <a:endParaRPr lang="en-US" sz="1600" b="0" i="0" u="none" strike="noStrike">
                        <a:effectLst/>
                        <a:latin typeface="Times New Roman" panose="02020603050405020304" pitchFamily="18" charset="0"/>
                        <a:cs typeface="Times New Roman" panose="02020603050405020304" pitchFamily="18" charset="0"/>
                      </a:endParaRPr>
                    </a:p>
                  </a:txBody>
                  <a:tcPr marL="15165" marR="15165" marT="15165" marB="0" anchor="ctr">
                    <a:lnL w="12700" cap="flat" cmpd="sng" algn="ctr">
                      <a:solidFill>
                        <a:srgbClr val="606925"/>
                      </a:solidFill>
                      <a:prstDash val="solid"/>
                      <a:round/>
                      <a:headEnd type="none" w="med" len="med"/>
                      <a:tailEnd type="none" w="med" len="med"/>
                    </a:lnL>
                    <a:lnR w="12700" cap="flat" cmpd="sng" algn="ctr">
                      <a:solidFill>
                        <a:srgbClr val="606925"/>
                      </a:solidFill>
                      <a:prstDash val="solid"/>
                      <a:round/>
                      <a:headEnd type="none" w="med" len="med"/>
                      <a:tailEnd type="none" w="med" len="med"/>
                    </a:lnR>
                    <a:lnT w="12700" cap="flat" cmpd="sng" algn="ctr">
                      <a:solidFill>
                        <a:srgbClr val="605725"/>
                      </a:solidFill>
                      <a:prstDash val="solid"/>
                      <a:round/>
                      <a:headEnd type="none" w="med" len="med"/>
                      <a:tailEnd type="none" w="med" len="med"/>
                    </a:lnT>
                    <a:lnB w="12700" cap="flat" cmpd="sng" algn="ctr">
                      <a:solidFill>
                        <a:srgbClr val="606925"/>
                      </a:solidFill>
                      <a:prstDash val="solid"/>
                      <a:round/>
                      <a:headEnd type="none" w="med" len="med"/>
                      <a:tailEnd type="none" w="med" len="med"/>
                    </a:lnB>
                    <a:noFill/>
                  </a:tcPr>
                </a:tc>
                <a:extLst>
                  <a:ext uri="{0D108BD9-81ED-4DB2-BD59-A6C34878D82A}">
                    <a16:rowId xmlns:a16="http://schemas.microsoft.com/office/drawing/2014/main" val="9061006"/>
                  </a:ext>
                </a:extLst>
              </a:tr>
              <a:tr h="669484">
                <a:tc>
                  <a:txBody>
                    <a:bodyPr/>
                    <a:lstStyle/>
                    <a:p>
                      <a:pPr algn="ctr" fontAlgn="ctr"/>
                      <a:r>
                        <a:rPr lang="en-IN" sz="1600" b="1" i="0" u="none" strike="noStrike">
                          <a:solidFill>
                            <a:srgbClr val="0D0D0D"/>
                          </a:solidFill>
                          <a:effectLst/>
                          <a:latin typeface="Times New Roman" panose="02020603050405020304" pitchFamily="18" charset="0"/>
                          <a:cs typeface="Times New Roman" panose="02020603050405020304" pitchFamily="18" charset="0"/>
                        </a:rPr>
                        <a:t>Complexity</a:t>
                      </a:r>
                      <a:endParaRPr lang="en-IN" sz="1600" b="0" i="0" u="none" strike="noStrike">
                        <a:effectLst/>
                        <a:latin typeface="Times New Roman" panose="02020603050405020304" pitchFamily="18" charset="0"/>
                        <a:cs typeface="Times New Roman" panose="02020603050405020304" pitchFamily="18" charset="0"/>
                      </a:endParaRPr>
                    </a:p>
                  </a:txBody>
                  <a:tcPr marL="15165" marR="15165" marT="15165" marB="0" anchor="ctr">
                    <a:lnL w="12700" cap="flat" cmpd="sng" algn="ctr">
                      <a:solidFill>
                        <a:srgbClr val="906925"/>
                      </a:solidFill>
                      <a:prstDash val="solid"/>
                      <a:round/>
                      <a:headEnd type="none" w="med" len="med"/>
                      <a:tailEnd type="none" w="med" len="med"/>
                    </a:lnL>
                    <a:lnR w="12700" cap="flat" cmpd="sng" algn="ctr">
                      <a:solidFill>
                        <a:srgbClr val="C06C25"/>
                      </a:solidFill>
                      <a:prstDash val="solid"/>
                      <a:round/>
                      <a:headEnd type="none" w="med" len="med"/>
                      <a:tailEnd type="none" w="med" len="med"/>
                    </a:lnR>
                    <a:lnT w="12700" cap="flat" cmpd="sng" algn="ctr">
                      <a:solidFill>
                        <a:srgbClr val="F06925"/>
                      </a:solidFill>
                      <a:prstDash val="solid"/>
                      <a:round/>
                      <a:headEnd type="none" w="med" len="med"/>
                      <a:tailEnd type="none" w="med" len="med"/>
                    </a:lnT>
                    <a:lnB w="12700" cap="flat" cmpd="sng" algn="ctr">
                      <a:solidFill>
                        <a:srgbClr val="906925"/>
                      </a:solidFill>
                      <a:prstDash val="solid"/>
                      <a:round/>
                      <a:headEnd type="none" w="med" len="med"/>
                      <a:tailEnd type="none" w="med" len="med"/>
                    </a:lnB>
                    <a:noFill/>
                  </a:tcPr>
                </a:tc>
                <a:tc>
                  <a:txBody>
                    <a:bodyPr/>
                    <a:lstStyle/>
                    <a:p>
                      <a:pPr algn="ctr" fontAlgn="ctr"/>
                      <a:r>
                        <a:rPr lang="en-US" sz="1600" b="0" i="0" u="none" strike="noStrike">
                          <a:solidFill>
                            <a:srgbClr val="0D0D0D"/>
                          </a:solidFill>
                          <a:effectLst/>
                          <a:latin typeface="Times New Roman" panose="02020603050405020304" pitchFamily="18" charset="0"/>
                          <a:cs typeface="Times New Roman" panose="02020603050405020304" pitchFamily="18" charset="0"/>
                        </a:rPr>
                        <a:t>Can be computationally intensive if there are many dependencies to account for.</a:t>
                      </a:r>
                      <a:endParaRPr lang="en-US" sz="1600" b="0" i="0" u="none" strike="noStrike">
                        <a:effectLst/>
                        <a:latin typeface="Times New Roman" panose="02020603050405020304" pitchFamily="18" charset="0"/>
                        <a:cs typeface="Times New Roman" panose="02020603050405020304" pitchFamily="18" charset="0"/>
                      </a:endParaRPr>
                    </a:p>
                  </a:txBody>
                  <a:tcPr marL="15165" marR="15165" marT="15165" marB="0" anchor="ctr">
                    <a:lnL w="12700" cap="flat" cmpd="sng" algn="ctr">
                      <a:solidFill>
                        <a:srgbClr val="C06C25"/>
                      </a:solidFill>
                      <a:prstDash val="solid"/>
                      <a:round/>
                      <a:headEnd type="none" w="med" len="med"/>
                      <a:tailEnd type="none" w="med" len="med"/>
                    </a:lnL>
                    <a:lnR w="12700" cap="flat" cmpd="sng" algn="ctr">
                      <a:solidFill>
                        <a:srgbClr val="D06225"/>
                      </a:solidFill>
                      <a:prstDash val="solid"/>
                      <a:round/>
                      <a:headEnd type="none" w="med" len="med"/>
                      <a:tailEnd type="none" w="med" len="med"/>
                    </a:lnR>
                    <a:lnT w="12700" cap="flat" cmpd="sng" algn="ctr">
                      <a:solidFill>
                        <a:srgbClr val="806725"/>
                      </a:solidFill>
                      <a:prstDash val="solid"/>
                      <a:round/>
                      <a:headEnd type="none" w="med" len="med"/>
                      <a:tailEnd type="none" w="med" len="med"/>
                    </a:lnT>
                    <a:lnB w="12700" cap="flat" cmpd="sng" algn="ctr">
                      <a:solidFill>
                        <a:srgbClr val="C06C25"/>
                      </a:solidFill>
                      <a:prstDash val="solid"/>
                      <a:round/>
                      <a:headEnd type="none" w="med" len="med"/>
                      <a:tailEnd type="none" w="med" len="med"/>
                    </a:lnB>
                    <a:noFill/>
                  </a:tcPr>
                </a:tc>
                <a:tc>
                  <a:txBody>
                    <a:bodyPr/>
                    <a:lstStyle/>
                    <a:p>
                      <a:pPr algn="ctr" fontAlgn="ctr"/>
                      <a:r>
                        <a:rPr lang="en-US" sz="1600" b="0" i="0" u="none" strike="noStrike">
                          <a:solidFill>
                            <a:srgbClr val="0D0D0D"/>
                          </a:solidFill>
                          <a:effectLst/>
                          <a:latin typeface="Times New Roman" panose="02020603050405020304" pitchFamily="18" charset="0"/>
                          <a:cs typeface="Times New Roman" panose="02020603050405020304" pitchFamily="18" charset="0"/>
                        </a:rPr>
                        <a:t>Computationally efficient due to its simplicity and independence assumption.</a:t>
                      </a:r>
                      <a:endParaRPr lang="en-US" sz="1600" b="0" i="0" u="none" strike="noStrike">
                        <a:effectLst/>
                        <a:latin typeface="Times New Roman" panose="02020603050405020304" pitchFamily="18" charset="0"/>
                        <a:cs typeface="Times New Roman" panose="02020603050405020304" pitchFamily="18" charset="0"/>
                      </a:endParaRPr>
                    </a:p>
                  </a:txBody>
                  <a:tcPr marL="15165" marR="15165" marT="15165" marB="0" anchor="ctr">
                    <a:lnL w="12700" cap="flat" cmpd="sng" algn="ctr">
                      <a:solidFill>
                        <a:srgbClr val="D06225"/>
                      </a:solidFill>
                      <a:prstDash val="solid"/>
                      <a:round/>
                      <a:headEnd type="none" w="med" len="med"/>
                      <a:tailEnd type="none" w="med" len="med"/>
                    </a:lnL>
                    <a:lnR w="12700" cap="flat" cmpd="sng" algn="ctr">
                      <a:solidFill>
                        <a:srgbClr val="D06225"/>
                      </a:solidFill>
                      <a:prstDash val="solid"/>
                      <a:round/>
                      <a:headEnd type="none" w="med" len="med"/>
                      <a:tailEnd type="none" w="med" len="med"/>
                    </a:lnR>
                    <a:lnT w="12700" cap="flat" cmpd="sng" algn="ctr">
                      <a:solidFill>
                        <a:srgbClr val="606925"/>
                      </a:solidFill>
                      <a:prstDash val="solid"/>
                      <a:round/>
                      <a:headEnd type="none" w="med" len="med"/>
                      <a:tailEnd type="none" w="med" len="med"/>
                    </a:lnT>
                    <a:lnB w="12700" cap="flat" cmpd="sng" algn="ctr">
                      <a:solidFill>
                        <a:srgbClr val="D06225"/>
                      </a:solidFill>
                      <a:prstDash val="solid"/>
                      <a:round/>
                      <a:headEnd type="none" w="med" len="med"/>
                      <a:tailEnd type="none" w="med" len="med"/>
                    </a:lnB>
                    <a:noFill/>
                  </a:tcPr>
                </a:tc>
                <a:extLst>
                  <a:ext uri="{0D108BD9-81ED-4DB2-BD59-A6C34878D82A}">
                    <a16:rowId xmlns:a16="http://schemas.microsoft.com/office/drawing/2014/main" val="1353478275"/>
                  </a:ext>
                </a:extLst>
              </a:tr>
              <a:tr h="926993">
                <a:tc>
                  <a:txBody>
                    <a:bodyPr/>
                    <a:lstStyle/>
                    <a:p>
                      <a:pPr algn="ctr" fontAlgn="ctr"/>
                      <a:r>
                        <a:rPr lang="en-IN" sz="1600" b="1" i="0" u="none" strike="noStrike">
                          <a:solidFill>
                            <a:srgbClr val="0D0D0D"/>
                          </a:solidFill>
                          <a:effectLst/>
                          <a:latin typeface="Times New Roman" panose="02020603050405020304" pitchFamily="18" charset="0"/>
                          <a:cs typeface="Times New Roman" panose="02020603050405020304" pitchFamily="18" charset="0"/>
                        </a:rPr>
                        <a:t>Interpretation</a:t>
                      </a:r>
                      <a:endParaRPr lang="en-IN" sz="1600" b="0" i="0" u="none" strike="noStrike">
                        <a:effectLst/>
                        <a:latin typeface="Times New Roman" panose="02020603050405020304" pitchFamily="18" charset="0"/>
                        <a:cs typeface="Times New Roman" panose="02020603050405020304" pitchFamily="18" charset="0"/>
                      </a:endParaRPr>
                    </a:p>
                  </a:txBody>
                  <a:tcPr marL="15165" marR="15165" marT="15165" marB="0" anchor="ctr">
                    <a:lnL w="12700" cap="flat" cmpd="sng" algn="ctr">
                      <a:solidFill>
                        <a:srgbClr val="207625"/>
                      </a:solidFill>
                      <a:prstDash val="solid"/>
                      <a:round/>
                      <a:headEnd type="none" w="med" len="med"/>
                      <a:tailEnd type="none" w="med" len="med"/>
                    </a:lnL>
                    <a:lnR w="12700" cap="flat" cmpd="sng" algn="ctr">
                      <a:solidFill>
                        <a:srgbClr val="007225"/>
                      </a:solidFill>
                      <a:prstDash val="solid"/>
                      <a:round/>
                      <a:headEnd type="none" w="med" len="med"/>
                      <a:tailEnd type="none" w="med" len="med"/>
                    </a:lnR>
                    <a:lnT w="12700" cap="flat" cmpd="sng" algn="ctr">
                      <a:solidFill>
                        <a:srgbClr val="906925"/>
                      </a:solidFill>
                      <a:prstDash val="solid"/>
                      <a:round/>
                      <a:headEnd type="none" w="med" len="med"/>
                      <a:tailEnd type="none" w="med" len="med"/>
                    </a:lnT>
                    <a:lnB w="12700" cap="flat" cmpd="sng" algn="ctr">
                      <a:solidFill>
                        <a:srgbClr val="207625"/>
                      </a:solidFill>
                      <a:prstDash val="solid"/>
                      <a:round/>
                      <a:headEnd type="none" w="med" len="med"/>
                      <a:tailEnd type="none" w="med" len="med"/>
                    </a:lnB>
                    <a:noFill/>
                  </a:tcPr>
                </a:tc>
                <a:tc>
                  <a:txBody>
                    <a:bodyPr/>
                    <a:lstStyle/>
                    <a:p>
                      <a:pPr algn="ctr" fontAlgn="ctr"/>
                      <a:r>
                        <a:rPr lang="en-US" sz="1600" b="0" i="0" u="none" strike="noStrike">
                          <a:solidFill>
                            <a:srgbClr val="0D0D0D"/>
                          </a:solidFill>
                          <a:effectLst/>
                          <a:latin typeface="Times New Roman" panose="02020603050405020304" pitchFamily="18" charset="0"/>
                          <a:cs typeface="Times New Roman" panose="02020603050405020304" pitchFamily="18" charset="0"/>
                        </a:rPr>
                        <a:t>Provides exact probabilities if all probabilities are known.</a:t>
                      </a:r>
                      <a:endParaRPr lang="en-US" sz="1600" b="0" i="0" u="none" strike="noStrike">
                        <a:effectLst/>
                        <a:latin typeface="Times New Roman" panose="02020603050405020304" pitchFamily="18" charset="0"/>
                        <a:cs typeface="Times New Roman" panose="02020603050405020304" pitchFamily="18" charset="0"/>
                      </a:endParaRPr>
                    </a:p>
                  </a:txBody>
                  <a:tcPr marL="15165" marR="15165" marT="15165" marB="0" anchor="ctr">
                    <a:lnL w="12700" cap="flat" cmpd="sng" algn="ctr">
                      <a:solidFill>
                        <a:srgbClr val="007225"/>
                      </a:solidFill>
                      <a:prstDash val="solid"/>
                      <a:round/>
                      <a:headEnd type="none" w="med" len="med"/>
                      <a:tailEnd type="none" w="med" len="med"/>
                    </a:lnL>
                    <a:lnR w="12700" cap="flat" cmpd="sng" algn="ctr">
                      <a:solidFill>
                        <a:srgbClr val="B07025"/>
                      </a:solidFill>
                      <a:prstDash val="solid"/>
                      <a:round/>
                      <a:headEnd type="none" w="med" len="med"/>
                      <a:tailEnd type="none" w="med" len="med"/>
                    </a:lnR>
                    <a:lnT w="12700" cap="flat" cmpd="sng" algn="ctr">
                      <a:solidFill>
                        <a:srgbClr val="C06C25"/>
                      </a:solidFill>
                      <a:prstDash val="solid"/>
                      <a:round/>
                      <a:headEnd type="none" w="med" len="med"/>
                      <a:tailEnd type="none" w="med" len="med"/>
                    </a:lnT>
                    <a:lnB w="12700" cap="flat" cmpd="sng" algn="ctr">
                      <a:solidFill>
                        <a:srgbClr val="007225"/>
                      </a:solidFill>
                      <a:prstDash val="solid"/>
                      <a:round/>
                      <a:headEnd type="none" w="med" len="med"/>
                      <a:tailEnd type="none" w="med" len="med"/>
                    </a:lnB>
                    <a:noFill/>
                  </a:tcPr>
                </a:tc>
                <a:tc>
                  <a:txBody>
                    <a:bodyPr/>
                    <a:lstStyle/>
                    <a:p>
                      <a:pPr algn="ctr" fontAlgn="ctr"/>
                      <a:r>
                        <a:rPr lang="en-US" sz="1600" b="0" i="0" u="none" strike="noStrike">
                          <a:solidFill>
                            <a:srgbClr val="0D0D0D"/>
                          </a:solidFill>
                          <a:effectLst/>
                          <a:latin typeface="Times New Roman" panose="02020603050405020304" pitchFamily="18" charset="0"/>
                          <a:cs typeface="Times New Roman" panose="02020603050405020304" pitchFamily="18" charset="0"/>
                        </a:rPr>
                        <a:t>Approximates probabilities based on the independence assumption, which may not hold in real-world data.</a:t>
                      </a:r>
                      <a:endParaRPr lang="en-US" sz="1600" b="0" i="0" u="none" strike="noStrike">
                        <a:effectLst/>
                        <a:latin typeface="Times New Roman" panose="02020603050405020304" pitchFamily="18" charset="0"/>
                        <a:cs typeface="Times New Roman" panose="02020603050405020304" pitchFamily="18" charset="0"/>
                      </a:endParaRPr>
                    </a:p>
                  </a:txBody>
                  <a:tcPr marL="15165" marR="15165" marT="15165" marB="0" anchor="ctr">
                    <a:lnL w="12700" cap="flat" cmpd="sng" algn="ctr">
                      <a:solidFill>
                        <a:srgbClr val="B07025"/>
                      </a:solidFill>
                      <a:prstDash val="solid"/>
                      <a:round/>
                      <a:headEnd type="none" w="med" len="med"/>
                      <a:tailEnd type="none" w="med" len="med"/>
                    </a:lnL>
                    <a:lnR w="12700" cap="flat" cmpd="sng" algn="ctr">
                      <a:solidFill>
                        <a:srgbClr val="B07025"/>
                      </a:solidFill>
                      <a:prstDash val="solid"/>
                      <a:round/>
                      <a:headEnd type="none" w="med" len="med"/>
                      <a:tailEnd type="none" w="med" len="med"/>
                    </a:lnR>
                    <a:lnT w="12700" cap="flat" cmpd="sng" algn="ctr">
                      <a:solidFill>
                        <a:srgbClr val="D06225"/>
                      </a:solidFill>
                      <a:prstDash val="solid"/>
                      <a:round/>
                      <a:headEnd type="none" w="med" len="med"/>
                      <a:tailEnd type="none" w="med" len="med"/>
                    </a:lnT>
                    <a:lnB w="12700" cap="flat" cmpd="sng" algn="ctr">
                      <a:solidFill>
                        <a:srgbClr val="B07025"/>
                      </a:solidFill>
                      <a:prstDash val="solid"/>
                      <a:round/>
                      <a:headEnd type="none" w="med" len="med"/>
                      <a:tailEnd type="none" w="med" len="med"/>
                    </a:lnB>
                    <a:noFill/>
                  </a:tcPr>
                </a:tc>
                <a:extLst>
                  <a:ext uri="{0D108BD9-81ED-4DB2-BD59-A6C34878D82A}">
                    <a16:rowId xmlns:a16="http://schemas.microsoft.com/office/drawing/2014/main" val="551937034"/>
                  </a:ext>
                </a:extLst>
              </a:tr>
              <a:tr h="669484">
                <a:tc>
                  <a:txBody>
                    <a:bodyPr/>
                    <a:lstStyle/>
                    <a:p>
                      <a:pPr algn="ctr" fontAlgn="ctr"/>
                      <a:r>
                        <a:rPr lang="en-IN" sz="1600" b="1" i="0" u="none" strike="noStrike">
                          <a:solidFill>
                            <a:srgbClr val="0D0D0D"/>
                          </a:solidFill>
                          <a:effectLst/>
                          <a:latin typeface="Times New Roman" panose="02020603050405020304" pitchFamily="18" charset="0"/>
                          <a:cs typeface="Times New Roman" panose="02020603050405020304" pitchFamily="18" charset="0"/>
                        </a:rPr>
                        <a:t>Use Cases</a:t>
                      </a:r>
                      <a:endParaRPr lang="en-IN" sz="1600" b="0" i="0" u="none" strike="noStrike">
                        <a:effectLst/>
                        <a:latin typeface="Times New Roman" panose="02020603050405020304" pitchFamily="18" charset="0"/>
                        <a:cs typeface="Times New Roman" panose="02020603050405020304" pitchFamily="18" charset="0"/>
                      </a:endParaRPr>
                    </a:p>
                  </a:txBody>
                  <a:tcPr marL="15165" marR="15165" marT="15165" marB="0" anchor="ctr">
                    <a:lnL w="12700" cap="flat" cmpd="sng" algn="ctr">
                      <a:solidFill>
                        <a:srgbClr val="306F25"/>
                      </a:solidFill>
                      <a:prstDash val="solid"/>
                      <a:round/>
                      <a:headEnd type="none" w="med" len="med"/>
                      <a:tailEnd type="none" w="med" len="med"/>
                    </a:lnL>
                    <a:lnR w="12700" cap="flat" cmpd="sng" algn="ctr">
                      <a:solidFill>
                        <a:srgbClr val="007525"/>
                      </a:solidFill>
                      <a:prstDash val="solid"/>
                      <a:round/>
                      <a:headEnd type="none" w="med" len="med"/>
                      <a:tailEnd type="none" w="med" len="med"/>
                    </a:lnR>
                    <a:lnT w="12700" cap="flat" cmpd="sng" algn="ctr">
                      <a:solidFill>
                        <a:srgbClr val="207625"/>
                      </a:solidFill>
                      <a:prstDash val="solid"/>
                      <a:round/>
                      <a:headEnd type="none" w="med" len="med"/>
                      <a:tailEnd type="none" w="med" len="med"/>
                    </a:lnT>
                    <a:lnB w="12700" cap="flat" cmpd="sng" algn="ctr">
                      <a:solidFill>
                        <a:srgbClr val="306F25"/>
                      </a:solidFill>
                      <a:prstDash val="solid"/>
                      <a:round/>
                      <a:headEnd type="none" w="med" len="med"/>
                      <a:tailEnd type="none" w="med" len="med"/>
                    </a:lnB>
                    <a:noFill/>
                  </a:tcPr>
                </a:tc>
                <a:tc>
                  <a:txBody>
                    <a:bodyPr/>
                    <a:lstStyle/>
                    <a:p>
                      <a:pPr algn="ctr" fontAlgn="ctr"/>
                      <a:r>
                        <a:rPr lang="en-US" sz="1600" b="0" i="0" u="none" strike="noStrike">
                          <a:solidFill>
                            <a:srgbClr val="0D0D0D"/>
                          </a:solidFill>
                          <a:effectLst/>
                          <a:latin typeface="Times New Roman" panose="02020603050405020304" pitchFamily="18" charset="0"/>
                          <a:cs typeface="Times New Roman" panose="02020603050405020304" pitchFamily="18" charset="0"/>
                        </a:rPr>
                        <a:t>Applications in medical diagnostics, spam detection, and probabilistic reasoning.</a:t>
                      </a:r>
                      <a:endParaRPr lang="en-US" sz="1600" b="0" i="0" u="none" strike="noStrike">
                        <a:effectLst/>
                        <a:latin typeface="Times New Roman" panose="02020603050405020304" pitchFamily="18" charset="0"/>
                        <a:cs typeface="Times New Roman" panose="02020603050405020304" pitchFamily="18" charset="0"/>
                      </a:endParaRPr>
                    </a:p>
                  </a:txBody>
                  <a:tcPr marL="15165" marR="15165" marT="15165" marB="0" anchor="ctr">
                    <a:lnL w="12700" cap="flat" cmpd="sng" algn="ctr">
                      <a:solidFill>
                        <a:srgbClr val="007525"/>
                      </a:solidFill>
                      <a:prstDash val="solid"/>
                      <a:round/>
                      <a:headEnd type="none" w="med" len="med"/>
                      <a:tailEnd type="none" w="med" len="med"/>
                    </a:lnL>
                    <a:lnR w="12700" cap="flat" cmpd="sng" algn="ctr">
                      <a:solidFill>
                        <a:srgbClr val="507325"/>
                      </a:solidFill>
                      <a:prstDash val="solid"/>
                      <a:round/>
                      <a:headEnd type="none" w="med" len="med"/>
                      <a:tailEnd type="none" w="med" len="med"/>
                    </a:lnR>
                    <a:lnT w="12700" cap="flat" cmpd="sng" algn="ctr">
                      <a:solidFill>
                        <a:srgbClr val="007225"/>
                      </a:solidFill>
                      <a:prstDash val="solid"/>
                      <a:round/>
                      <a:headEnd type="none" w="med" len="med"/>
                      <a:tailEnd type="none" w="med" len="med"/>
                    </a:lnT>
                    <a:lnB w="12700" cap="flat" cmpd="sng" algn="ctr">
                      <a:solidFill>
                        <a:srgbClr val="007525"/>
                      </a:solidFill>
                      <a:prstDash val="solid"/>
                      <a:round/>
                      <a:headEnd type="none" w="med" len="med"/>
                      <a:tailEnd type="none" w="med" len="med"/>
                    </a:lnB>
                    <a:noFill/>
                  </a:tcPr>
                </a:tc>
                <a:tc>
                  <a:txBody>
                    <a:bodyPr/>
                    <a:lstStyle/>
                    <a:p>
                      <a:pPr algn="ctr" fontAlgn="ctr"/>
                      <a:r>
                        <a:rPr lang="en-US" sz="1600" b="0" i="0" u="none" strike="noStrike">
                          <a:solidFill>
                            <a:srgbClr val="0D0D0D"/>
                          </a:solidFill>
                          <a:effectLst/>
                          <a:latin typeface="Times New Roman" panose="02020603050405020304" pitchFamily="18" charset="0"/>
                          <a:cs typeface="Times New Roman" panose="02020603050405020304" pitchFamily="18" charset="0"/>
                        </a:rPr>
                        <a:t>Text classification, sentiment analysis, spam filtering, and recommendation systems.</a:t>
                      </a:r>
                      <a:endParaRPr lang="en-US" sz="1600" b="0" i="0" u="none" strike="noStrike">
                        <a:effectLst/>
                        <a:latin typeface="Times New Roman" panose="02020603050405020304" pitchFamily="18" charset="0"/>
                        <a:cs typeface="Times New Roman" panose="02020603050405020304" pitchFamily="18" charset="0"/>
                      </a:endParaRPr>
                    </a:p>
                  </a:txBody>
                  <a:tcPr marL="15165" marR="15165" marT="15165" marB="0" anchor="ctr">
                    <a:lnL w="12700" cap="flat" cmpd="sng" algn="ctr">
                      <a:solidFill>
                        <a:srgbClr val="507325"/>
                      </a:solidFill>
                      <a:prstDash val="solid"/>
                      <a:round/>
                      <a:headEnd type="none" w="med" len="med"/>
                      <a:tailEnd type="none" w="med" len="med"/>
                    </a:lnL>
                    <a:lnR w="12700" cap="flat" cmpd="sng" algn="ctr">
                      <a:solidFill>
                        <a:srgbClr val="507325"/>
                      </a:solidFill>
                      <a:prstDash val="solid"/>
                      <a:round/>
                      <a:headEnd type="none" w="med" len="med"/>
                      <a:tailEnd type="none" w="med" len="med"/>
                    </a:lnR>
                    <a:lnT w="12700" cap="flat" cmpd="sng" algn="ctr">
                      <a:solidFill>
                        <a:srgbClr val="B07025"/>
                      </a:solidFill>
                      <a:prstDash val="solid"/>
                      <a:round/>
                      <a:headEnd type="none" w="med" len="med"/>
                      <a:tailEnd type="none" w="med" len="med"/>
                    </a:lnT>
                    <a:lnB w="12700" cap="flat" cmpd="sng" algn="ctr">
                      <a:solidFill>
                        <a:srgbClr val="507325"/>
                      </a:solidFill>
                      <a:prstDash val="solid"/>
                      <a:round/>
                      <a:headEnd type="none" w="med" len="med"/>
                      <a:tailEnd type="none" w="med" len="med"/>
                    </a:lnB>
                    <a:noFill/>
                  </a:tcPr>
                </a:tc>
                <a:extLst>
                  <a:ext uri="{0D108BD9-81ED-4DB2-BD59-A6C34878D82A}">
                    <a16:rowId xmlns:a16="http://schemas.microsoft.com/office/drawing/2014/main" val="507547179"/>
                  </a:ext>
                </a:extLst>
              </a:tr>
              <a:tr h="669484">
                <a:tc>
                  <a:txBody>
                    <a:bodyPr/>
                    <a:lstStyle/>
                    <a:p>
                      <a:pPr algn="ctr" fontAlgn="ctr"/>
                      <a:r>
                        <a:rPr lang="en-IN" sz="1600" b="1" i="0" u="none" strike="noStrike">
                          <a:solidFill>
                            <a:srgbClr val="0D0D0D"/>
                          </a:solidFill>
                          <a:effectLst/>
                          <a:latin typeface="Times New Roman" panose="02020603050405020304" pitchFamily="18" charset="0"/>
                          <a:cs typeface="Times New Roman" panose="02020603050405020304" pitchFamily="18" charset="0"/>
                        </a:rPr>
                        <a:t>Strengths</a:t>
                      </a:r>
                      <a:endParaRPr lang="en-IN" sz="1600" b="0" i="0" u="none" strike="noStrike">
                        <a:effectLst/>
                        <a:latin typeface="Times New Roman" panose="02020603050405020304" pitchFamily="18" charset="0"/>
                        <a:cs typeface="Times New Roman" panose="02020603050405020304" pitchFamily="18" charset="0"/>
                      </a:endParaRPr>
                    </a:p>
                  </a:txBody>
                  <a:tcPr marL="15165" marR="15165" marT="15165" marB="0" anchor="ctr">
                    <a:lnL w="12700" cap="flat" cmpd="sng" algn="ctr">
                      <a:solidFill>
                        <a:srgbClr val="E07025"/>
                      </a:solidFill>
                      <a:prstDash val="solid"/>
                      <a:round/>
                      <a:headEnd type="none" w="med" len="med"/>
                      <a:tailEnd type="none" w="med" len="med"/>
                    </a:lnL>
                    <a:lnR w="12700" cap="flat" cmpd="sng" algn="ctr">
                      <a:solidFill>
                        <a:srgbClr val="007E25"/>
                      </a:solidFill>
                      <a:prstDash val="solid"/>
                      <a:round/>
                      <a:headEnd type="none" w="med" len="med"/>
                      <a:tailEnd type="none" w="med" len="med"/>
                    </a:lnR>
                    <a:lnT w="12700" cap="flat" cmpd="sng" algn="ctr">
                      <a:solidFill>
                        <a:srgbClr val="306F25"/>
                      </a:solidFill>
                      <a:prstDash val="solid"/>
                      <a:round/>
                      <a:headEnd type="none" w="med" len="med"/>
                      <a:tailEnd type="none" w="med" len="med"/>
                    </a:lnT>
                    <a:lnB w="12700" cap="flat" cmpd="sng" algn="ctr">
                      <a:solidFill>
                        <a:srgbClr val="E07025"/>
                      </a:solidFill>
                      <a:prstDash val="solid"/>
                      <a:round/>
                      <a:headEnd type="none" w="med" len="med"/>
                      <a:tailEnd type="none" w="med" len="med"/>
                    </a:lnB>
                    <a:noFill/>
                  </a:tcPr>
                </a:tc>
                <a:tc>
                  <a:txBody>
                    <a:bodyPr/>
                    <a:lstStyle/>
                    <a:p>
                      <a:pPr algn="ctr" fontAlgn="ctr"/>
                      <a:r>
                        <a:rPr lang="en-US" sz="1600" b="0" i="0" u="none" strike="noStrike">
                          <a:solidFill>
                            <a:srgbClr val="0D0D0D"/>
                          </a:solidFill>
                          <a:effectLst/>
                          <a:latin typeface="Times New Roman" panose="02020603050405020304" pitchFamily="18" charset="0"/>
                          <a:cs typeface="Times New Roman" panose="02020603050405020304" pitchFamily="18" charset="0"/>
                        </a:rPr>
                        <a:t>Accurately models conditional probabilities with known dependencies.</a:t>
                      </a:r>
                      <a:endParaRPr lang="en-US" sz="1600" b="0" i="0" u="none" strike="noStrike">
                        <a:effectLst/>
                        <a:latin typeface="Times New Roman" panose="02020603050405020304" pitchFamily="18" charset="0"/>
                        <a:cs typeface="Times New Roman" panose="02020603050405020304" pitchFamily="18" charset="0"/>
                      </a:endParaRPr>
                    </a:p>
                  </a:txBody>
                  <a:tcPr marL="15165" marR="15165" marT="15165" marB="0" anchor="ctr">
                    <a:lnL w="12700" cap="flat" cmpd="sng" algn="ctr">
                      <a:solidFill>
                        <a:srgbClr val="007E25"/>
                      </a:solidFill>
                      <a:prstDash val="solid"/>
                      <a:round/>
                      <a:headEnd type="none" w="med" len="med"/>
                      <a:tailEnd type="none" w="med" len="med"/>
                    </a:lnL>
                    <a:lnR w="12700" cap="flat" cmpd="sng" algn="ctr">
                      <a:solidFill>
                        <a:srgbClr val="107A25"/>
                      </a:solidFill>
                      <a:prstDash val="solid"/>
                      <a:round/>
                      <a:headEnd type="none" w="med" len="med"/>
                      <a:tailEnd type="none" w="med" len="med"/>
                    </a:lnR>
                    <a:lnT w="12700" cap="flat" cmpd="sng" algn="ctr">
                      <a:solidFill>
                        <a:srgbClr val="007525"/>
                      </a:solidFill>
                      <a:prstDash val="solid"/>
                      <a:round/>
                      <a:headEnd type="none" w="med" len="med"/>
                      <a:tailEnd type="none" w="med" len="med"/>
                    </a:lnT>
                    <a:lnB w="12700" cap="flat" cmpd="sng" algn="ctr">
                      <a:solidFill>
                        <a:srgbClr val="007E25"/>
                      </a:solidFill>
                      <a:prstDash val="solid"/>
                      <a:round/>
                      <a:headEnd type="none" w="med" len="med"/>
                      <a:tailEnd type="none" w="med" len="med"/>
                    </a:lnB>
                    <a:noFill/>
                  </a:tcPr>
                </a:tc>
                <a:tc>
                  <a:txBody>
                    <a:bodyPr/>
                    <a:lstStyle/>
                    <a:p>
                      <a:pPr algn="ctr" fontAlgn="ctr"/>
                      <a:r>
                        <a:rPr lang="en-US" sz="1600" b="0" i="0" u="none" strike="noStrike">
                          <a:solidFill>
                            <a:srgbClr val="0D0D0D"/>
                          </a:solidFill>
                          <a:effectLst/>
                          <a:latin typeface="Times New Roman" panose="02020603050405020304" pitchFamily="18" charset="0"/>
                          <a:cs typeface="Times New Roman" panose="02020603050405020304" pitchFamily="18" charset="0"/>
                        </a:rPr>
                        <a:t>Works well with high-dimensional data and is computationally efficient.</a:t>
                      </a:r>
                      <a:endParaRPr lang="en-US" sz="1600" b="0" i="0" u="none" strike="noStrike">
                        <a:effectLst/>
                        <a:latin typeface="Times New Roman" panose="02020603050405020304" pitchFamily="18" charset="0"/>
                        <a:cs typeface="Times New Roman" panose="02020603050405020304" pitchFamily="18" charset="0"/>
                      </a:endParaRPr>
                    </a:p>
                  </a:txBody>
                  <a:tcPr marL="15165" marR="15165" marT="15165" marB="0" anchor="ctr">
                    <a:lnL w="12700" cap="flat" cmpd="sng" algn="ctr">
                      <a:solidFill>
                        <a:srgbClr val="107A25"/>
                      </a:solidFill>
                      <a:prstDash val="solid"/>
                      <a:round/>
                      <a:headEnd type="none" w="med" len="med"/>
                      <a:tailEnd type="none" w="med" len="med"/>
                    </a:lnL>
                    <a:lnR w="12700" cap="flat" cmpd="sng" algn="ctr">
                      <a:solidFill>
                        <a:srgbClr val="107A25"/>
                      </a:solidFill>
                      <a:prstDash val="solid"/>
                      <a:round/>
                      <a:headEnd type="none" w="med" len="med"/>
                      <a:tailEnd type="none" w="med" len="med"/>
                    </a:lnR>
                    <a:lnT w="12700" cap="flat" cmpd="sng" algn="ctr">
                      <a:solidFill>
                        <a:srgbClr val="507325"/>
                      </a:solidFill>
                      <a:prstDash val="solid"/>
                      <a:round/>
                      <a:headEnd type="none" w="med" len="med"/>
                      <a:tailEnd type="none" w="med" len="med"/>
                    </a:lnT>
                    <a:lnB w="12700" cap="flat" cmpd="sng" algn="ctr">
                      <a:solidFill>
                        <a:srgbClr val="107A25"/>
                      </a:solidFill>
                      <a:prstDash val="solid"/>
                      <a:round/>
                      <a:headEnd type="none" w="med" len="med"/>
                      <a:tailEnd type="none" w="med" len="med"/>
                    </a:lnB>
                    <a:noFill/>
                  </a:tcPr>
                </a:tc>
                <a:extLst>
                  <a:ext uri="{0D108BD9-81ED-4DB2-BD59-A6C34878D82A}">
                    <a16:rowId xmlns:a16="http://schemas.microsoft.com/office/drawing/2014/main" val="2442931325"/>
                  </a:ext>
                </a:extLst>
              </a:tr>
              <a:tr h="669484">
                <a:tc>
                  <a:txBody>
                    <a:bodyPr/>
                    <a:lstStyle/>
                    <a:p>
                      <a:pPr algn="ctr" fontAlgn="ctr"/>
                      <a:r>
                        <a:rPr lang="en-IN" sz="1600" b="1" i="0" u="none" strike="noStrike">
                          <a:solidFill>
                            <a:srgbClr val="0D0D0D"/>
                          </a:solidFill>
                          <a:effectLst/>
                          <a:latin typeface="Times New Roman" panose="02020603050405020304" pitchFamily="18" charset="0"/>
                          <a:cs typeface="Times New Roman" panose="02020603050405020304" pitchFamily="18" charset="0"/>
                        </a:rPr>
                        <a:t>Weaknesses</a:t>
                      </a:r>
                      <a:endParaRPr lang="en-IN" sz="1600" b="0" i="0" u="none" strike="noStrike">
                        <a:effectLst/>
                        <a:latin typeface="Times New Roman" panose="02020603050405020304" pitchFamily="18" charset="0"/>
                        <a:cs typeface="Times New Roman" panose="02020603050405020304" pitchFamily="18" charset="0"/>
                      </a:endParaRPr>
                    </a:p>
                  </a:txBody>
                  <a:tcPr marL="15165" marR="15165" marT="15165" marB="0" anchor="ctr">
                    <a:lnL w="12700" cap="flat" cmpd="sng" algn="ctr">
                      <a:solidFill>
                        <a:srgbClr val="507925"/>
                      </a:solidFill>
                      <a:prstDash val="solid"/>
                      <a:round/>
                      <a:headEnd type="none" w="med" len="med"/>
                      <a:tailEnd type="none" w="med" len="med"/>
                    </a:lnL>
                    <a:lnR w="12700" cap="flat" cmpd="sng" algn="ctr">
                      <a:solidFill>
                        <a:srgbClr val="C07E25"/>
                      </a:solidFill>
                      <a:prstDash val="solid"/>
                      <a:round/>
                      <a:headEnd type="none" w="med" len="med"/>
                      <a:tailEnd type="none" w="med" len="med"/>
                    </a:lnR>
                    <a:lnT w="12700" cap="flat" cmpd="sng" algn="ctr">
                      <a:solidFill>
                        <a:srgbClr val="E07025"/>
                      </a:solidFill>
                      <a:prstDash val="solid"/>
                      <a:round/>
                      <a:headEnd type="none" w="med" len="med"/>
                      <a:tailEnd type="none" w="med" len="med"/>
                    </a:lnT>
                    <a:lnB w="12700" cap="flat" cmpd="sng" algn="ctr">
                      <a:solidFill>
                        <a:srgbClr val="507925"/>
                      </a:solidFill>
                      <a:prstDash val="solid"/>
                      <a:round/>
                      <a:headEnd type="none" w="med" len="med"/>
                      <a:tailEnd type="none" w="med" len="med"/>
                    </a:lnB>
                    <a:noFill/>
                  </a:tcPr>
                </a:tc>
                <a:tc>
                  <a:txBody>
                    <a:bodyPr/>
                    <a:lstStyle/>
                    <a:p>
                      <a:pPr algn="ctr" fontAlgn="ctr"/>
                      <a:r>
                        <a:rPr lang="en-US" sz="1600" b="0" i="0" u="none" strike="noStrike">
                          <a:solidFill>
                            <a:srgbClr val="0D0D0D"/>
                          </a:solidFill>
                          <a:effectLst/>
                          <a:latin typeface="Times New Roman" panose="02020603050405020304" pitchFamily="18" charset="0"/>
                          <a:cs typeface="Times New Roman" panose="02020603050405020304" pitchFamily="18" charset="0"/>
                        </a:rPr>
                        <a:t>Difficult to model complex dependencies in large datasets.</a:t>
                      </a:r>
                      <a:endParaRPr lang="en-US" sz="1600" b="0" i="0" u="none" strike="noStrike">
                        <a:effectLst/>
                        <a:latin typeface="Times New Roman" panose="02020603050405020304" pitchFamily="18" charset="0"/>
                        <a:cs typeface="Times New Roman" panose="02020603050405020304" pitchFamily="18" charset="0"/>
                      </a:endParaRPr>
                    </a:p>
                  </a:txBody>
                  <a:tcPr marL="15165" marR="15165" marT="15165" marB="0" anchor="ctr">
                    <a:lnL w="12700" cap="flat" cmpd="sng" algn="ctr">
                      <a:solidFill>
                        <a:srgbClr val="C07E25"/>
                      </a:solidFill>
                      <a:prstDash val="solid"/>
                      <a:round/>
                      <a:headEnd type="none" w="med" len="med"/>
                      <a:tailEnd type="none" w="med" len="med"/>
                    </a:lnL>
                    <a:lnR w="12700" cap="flat" cmpd="sng" algn="ctr">
                      <a:solidFill>
                        <a:srgbClr val="107A25"/>
                      </a:solidFill>
                      <a:prstDash val="solid"/>
                      <a:round/>
                      <a:headEnd type="none" w="med" len="med"/>
                      <a:tailEnd type="none" w="med" len="med"/>
                    </a:lnR>
                    <a:lnT w="12700" cap="flat" cmpd="sng" algn="ctr">
                      <a:solidFill>
                        <a:srgbClr val="007E25"/>
                      </a:solidFill>
                      <a:prstDash val="solid"/>
                      <a:round/>
                      <a:headEnd type="none" w="med" len="med"/>
                      <a:tailEnd type="none" w="med" len="med"/>
                    </a:lnT>
                    <a:lnB w="12700" cap="flat" cmpd="sng" algn="ctr">
                      <a:solidFill>
                        <a:srgbClr val="C07E25"/>
                      </a:solidFill>
                      <a:prstDash val="solid"/>
                      <a:round/>
                      <a:headEnd type="none" w="med" len="med"/>
                      <a:tailEnd type="none" w="med" len="med"/>
                    </a:lnB>
                    <a:noFill/>
                  </a:tcPr>
                </a:tc>
                <a:tc>
                  <a:txBody>
                    <a:bodyPr/>
                    <a:lstStyle/>
                    <a:p>
                      <a:pPr algn="ctr" fontAlgn="ctr"/>
                      <a:r>
                        <a:rPr lang="en-US" sz="1600" b="0" i="0" u="none" strike="noStrike" dirty="0">
                          <a:solidFill>
                            <a:srgbClr val="0D0D0D"/>
                          </a:solidFill>
                          <a:effectLst/>
                          <a:latin typeface="Times New Roman" panose="02020603050405020304" pitchFamily="18" charset="0"/>
                          <a:cs typeface="Times New Roman" panose="02020603050405020304" pitchFamily="18" charset="0"/>
                        </a:rPr>
                        <a:t>Independence assumption may lead to inaccurate results in cases where features are strongly correlated.</a:t>
                      </a:r>
                      <a:endParaRPr lang="en-US" sz="1600" b="0" i="0" u="none" strike="noStrike" dirty="0">
                        <a:effectLst/>
                        <a:latin typeface="Times New Roman" panose="02020603050405020304" pitchFamily="18" charset="0"/>
                        <a:cs typeface="Times New Roman" panose="02020603050405020304" pitchFamily="18" charset="0"/>
                      </a:endParaRPr>
                    </a:p>
                  </a:txBody>
                  <a:tcPr marL="15165" marR="15165" marT="15165" marB="0" anchor="ctr">
                    <a:lnL w="12700" cap="flat" cmpd="sng" algn="ctr">
                      <a:solidFill>
                        <a:srgbClr val="107A25"/>
                      </a:solidFill>
                      <a:prstDash val="solid"/>
                      <a:round/>
                      <a:headEnd type="none" w="med" len="med"/>
                      <a:tailEnd type="none" w="med" len="med"/>
                    </a:lnL>
                    <a:lnR w="12700" cap="flat" cmpd="sng" algn="ctr">
                      <a:solidFill>
                        <a:srgbClr val="107A25"/>
                      </a:solidFill>
                      <a:prstDash val="solid"/>
                      <a:round/>
                      <a:headEnd type="none" w="med" len="med"/>
                      <a:tailEnd type="none" w="med" len="med"/>
                    </a:lnR>
                    <a:lnT w="12700" cap="flat" cmpd="sng" algn="ctr">
                      <a:solidFill>
                        <a:srgbClr val="107A25"/>
                      </a:solidFill>
                      <a:prstDash val="solid"/>
                      <a:round/>
                      <a:headEnd type="none" w="med" len="med"/>
                      <a:tailEnd type="none" w="med" len="med"/>
                    </a:lnT>
                    <a:lnB w="12700" cap="flat" cmpd="sng" algn="ctr">
                      <a:solidFill>
                        <a:srgbClr val="107A25"/>
                      </a:solidFill>
                      <a:prstDash val="solid"/>
                      <a:round/>
                      <a:headEnd type="none" w="med" len="med"/>
                      <a:tailEnd type="none" w="med" len="med"/>
                    </a:lnB>
                    <a:noFill/>
                  </a:tcPr>
                </a:tc>
                <a:extLst>
                  <a:ext uri="{0D108BD9-81ED-4DB2-BD59-A6C34878D82A}">
                    <a16:rowId xmlns:a16="http://schemas.microsoft.com/office/drawing/2014/main" val="1595680912"/>
                  </a:ext>
                </a:extLst>
              </a:tr>
            </a:tbl>
          </a:graphicData>
        </a:graphic>
      </p:graphicFrame>
    </p:spTree>
    <p:extLst>
      <p:ext uri="{BB962C8B-B14F-4D97-AF65-F5344CB8AC3E}">
        <p14:creationId xmlns:p14="http://schemas.microsoft.com/office/powerpoint/2010/main" val="3123957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18868" y="1683756"/>
            <a:ext cx="3382875" cy="2396359"/>
          </a:xfrm>
        </p:spPr>
        <p:txBody>
          <a:bodyPr anchor="b">
            <a:normAutofit/>
          </a:bodyPr>
          <a:lstStyle/>
          <a:p>
            <a:pPr algn="ctr"/>
            <a:r>
              <a:rPr lang="en-IN" altLang="en-US" sz="4000" b="1" dirty="0">
                <a:solidFill>
                  <a:srgbClr val="FFFFFF"/>
                </a:solidFill>
                <a:latin typeface="Cambria" pitchFamily="18" charset="0"/>
                <a:cs typeface="Times New Roman" pitchFamily="18" charset="0"/>
              </a:rPr>
              <a:t>Applications of Naive Bayes Classifier</a:t>
            </a:r>
            <a:endParaRPr lang="en-US" sz="4000" b="1" dirty="0">
              <a:solidFill>
                <a:srgbClr val="FFFFFF"/>
              </a:solidFill>
              <a:latin typeface="Cambria" pitchFamily="18" charset="0"/>
              <a:cs typeface="Times New Roman" pitchFamily="18" charset="0"/>
            </a:endParaRPr>
          </a:p>
        </p:txBody>
      </p:sp>
      <p:graphicFrame>
        <p:nvGraphicFramePr>
          <p:cNvPr id="21" name="Content Placeholder 2">
            <a:extLst>
              <a:ext uri="{FF2B5EF4-FFF2-40B4-BE49-F238E27FC236}">
                <a16:creationId xmlns:a16="http://schemas.microsoft.com/office/drawing/2014/main" id="{33567FCC-193E-2398-A09E-4E8B6BB3247F}"/>
              </a:ext>
            </a:extLst>
          </p:cNvPr>
          <p:cNvGraphicFramePr>
            <a:graphicFrameLocks noGrp="1"/>
          </p:cNvGraphicFramePr>
          <p:nvPr>
            <p:ph idx="1"/>
            <p:extLst>
              <p:ext uri="{D42A27DB-BD31-4B8C-83A1-F6EECF244321}">
                <p14:modId xmlns:p14="http://schemas.microsoft.com/office/powerpoint/2010/main" val="76366748"/>
              </p:ext>
            </p:extLst>
          </p:nvPr>
        </p:nvGraphicFramePr>
        <p:xfrm>
          <a:off x="4487452" y="295422"/>
          <a:ext cx="7385680" cy="6217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85554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586478" y="1683756"/>
            <a:ext cx="3115265" cy="2396359"/>
          </a:xfrm>
          <a:prstGeom prst="rect">
            <a:avLst/>
          </a:prstGeom>
        </p:spPr>
        <p:txBody>
          <a:bodyPr vert="horz" lIns="91440" tIns="45720" rIns="91440" bIns="45720" rtlCol="0" anchor="b">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lnSpc>
                <a:spcPct val="90000"/>
              </a:lnSpc>
              <a:spcAft>
                <a:spcPts val="600"/>
              </a:spcAft>
            </a:pPr>
            <a:r>
              <a:rPr lang="en-US" altLang="en-US" sz="4000" b="1" kern="1200">
                <a:solidFill>
                  <a:srgbClr val="FFFFFF"/>
                </a:solidFill>
                <a:latin typeface="+mj-lt"/>
                <a:ea typeface="+mj-ea"/>
                <a:cs typeface="+mj-cs"/>
              </a:rPr>
              <a:t>Need of Naive Bayes Classifier</a:t>
            </a:r>
            <a:endParaRPr lang="en-US" sz="4000" b="1" kern="1200">
              <a:solidFill>
                <a:srgbClr val="FFFFFF"/>
              </a:solidFill>
              <a:latin typeface="+mj-lt"/>
              <a:ea typeface="+mj-ea"/>
              <a:cs typeface="+mj-cs"/>
            </a:endParaRPr>
          </a:p>
        </p:txBody>
      </p:sp>
      <p:graphicFrame>
        <p:nvGraphicFramePr>
          <p:cNvPr id="8" name="Content Placeholder 2">
            <a:extLst>
              <a:ext uri="{FF2B5EF4-FFF2-40B4-BE49-F238E27FC236}">
                <a16:creationId xmlns:a16="http://schemas.microsoft.com/office/drawing/2014/main" id="{FE93C209-F57A-A0B6-DDCF-EB6E97CEE59F}"/>
              </a:ext>
            </a:extLst>
          </p:cNvPr>
          <p:cNvGraphicFramePr>
            <a:graphicFrameLocks noGrp="1"/>
          </p:cNvGraphicFramePr>
          <p:nvPr>
            <p:ph idx="1"/>
            <p:extLst>
              <p:ext uri="{D42A27DB-BD31-4B8C-83A1-F6EECF244321}">
                <p14:modId xmlns:p14="http://schemas.microsoft.com/office/powerpoint/2010/main" val="2492232227"/>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6949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Shape 31">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Rectangle 33">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6478" y="1683756"/>
            <a:ext cx="3115265" cy="2396359"/>
          </a:xfrm>
        </p:spPr>
        <p:txBody>
          <a:bodyPr anchor="b">
            <a:normAutofit/>
          </a:bodyPr>
          <a:lstStyle/>
          <a:p>
            <a:pPr algn="r">
              <a:defRPr/>
            </a:pPr>
            <a:r>
              <a:rPr lang="en-US" sz="4000" b="1">
                <a:solidFill>
                  <a:srgbClr val="FFFFFF"/>
                </a:solidFill>
                <a:latin typeface="Cambria" pitchFamily="18" charset="0"/>
                <a:cs typeface="Times New Roman" pitchFamily="18" charset="0"/>
              </a:rPr>
              <a:t>Naïve Bayes Classifier</a:t>
            </a:r>
          </a:p>
        </p:txBody>
      </p:sp>
      <p:graphicFrame>
        <p:nvGraphicFramePr>
          <p:cNvPr id="20" name="Content Placeholder 2">
            <a:extLst>
              <a:ext uri="{FF2B5EF4-FFF2-40B4-BE49-F238E27FC236}">
                <a16:creationId xmlns:a16="http://schemas.microsoft.com/office/drawing/2014/main" id="{26209411-4607-8BE4-6911-DA501CCE8778}"/>
              </a:ext>
            </a:extLst>
          </p:cNvPr>
          <p:cNvGraphicFramePr>
            <a:graphicFrameLocks noGrp="1"/>
          </p:cNvGraphicFramePr>
          <p:nvPr>
            <p:ph idx="1"/>
            <p:extLst>
              <p:ext uri="{D42A27DB-BD31-4B8C-83A1-F6EECF244321}">
                <p14:modId xmlns:p14="http://schemas.microsoft.com/office/powerpoint/2010/main" val="3427036160"/>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439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pPr>
              <a:defRPr/>
            </a:pPr>
            <a:r>
              <a:rPr lang="en-US" b="1">
                <a:solidFill>
                  <a:srgbClr val="FFFFFF"/>
                </a:solidFill>
                <a:latin typeface="Cambria" pitchFamily="18" charset="0"/>
                <a:cs typeface="Times New Roman" pitchFamily="18" charset="0"/>
              </a:rPr>
              <a:t>Conditional Probability</a:t>
            </a:r>
          </a:p>
        </p:txBody>
      </p:sp>
      <p:sp>
        <p:nvSpPr>
          <p:cNvPr id="44" name="Arc 4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18" name="Content Placeholder 2"/>
              <p:cNvSpPr>
                <a:spLocks noGrp="1"/>
              </p:cNvSpPr>
              <p:nvPr>
                <p:ph idx="1"/>
              </p:nvPr>
            </p:nvSpPr>
            <p:spPr>
              <a:xfrm>
                <a:off x="4304719" y="591344"/>
                <a:ext cx="7751295" cy="5837591"/>
              </a:xfrm>
            </p:spPr>
            <p:txBody>
              <a:bodyPr anchor="ctr">
                <a:normAutofit/>
              </a:bodyPr>
              <a:lstStyle/>
              <a:p>
                <a:pPr marL="536575" indent="-536575">
                  <a:spcAft>
                    <a:spcPts val="800"/>
                  </a:spcAft>
                  <a:buFont typeface="Wingdings" panose="05000000000000000000" pitchFamily="2" charset="2"/>
                  <a:buChar char="q"/>
                </a:pPr>
                <a:r>
                  <a:rPr lang="en-US" altLang="zh-CN" dirty="0">
                    <a:latin typeface="Cambria" pitchFamily="18" charset="0"/>
                    <a:ea typeface="+mj-ea"/>
                    <a:cs typeface="Times New Roman" pitchFamily="18" charset="0"/>
                  </a:rPr>
                  <a:t>Conditional Probability:  </a:t>
                </a:r>
                <a14:m>
                  <m:oMath xmlns:m="http://schemas.openxmlformats.org/officeDocument/2006/math">
                    <m:r>
                      <a:rPr lang="en-IN" altLang="zh-CN" i="1">
                        <a:latin typeface="Cambria Math"/>
                        <a:ea typeface="+mj-ea"/>
                        <a:cs typeface="Times New Roman" pitchFamily="18" charset="0"/>
                      </a:rPr>
                      <m:t>𝑃</m:t>
                    </m:r>
                    <m:d>
                      <m:dPr>
                        <m:ctrlPr>
                          <a:rPr lang="en-IN" altLang="zh-CN" i="1">
                            <a:latin typeface="Cambria Math" panose="02040503050406030204" pitchFamily="18" charset="0"/>
                            <a:ea typeface="+mj-ea"/>
                            <a:cs typeface="Times New Roman" pitchFamily="18" charset="0"/>
                          </a:rPr>
                        </m:ctrlPr>
                      </m:dPr>
                      <m:e>
                        <m:r>
                          <a:rPr lang="en-IN" altLang="zh-CN" i="1">
                            <a:latin typeface="Cambria Math"/>
                            <a:ea typeface="+mj-ea"/>
                            <a:cs typeface="Times New Roman" pitchFamily="18" charset="0"/>
                          </a:rPr>
                          <m:t>𝐶</m:t>
                        </m:r>
                      </m:e>
                      <m:e>
                        <m:r>
                          <a:rPr lang="en-IN" altLang="zh-CN" i="1">
                            <a:latin typeface="Cambria Math"/>
                            <a:ea typeface="+mj-ea"/>
                            <a:cs typeface="Times New Roman" pitchFamily="18" charset="0"/>
                          </a:rPr>
                          <m:t>𝐴</m:t>
                        </m:r>
                      </m:e>
                    </m:d>
                    <m:r>
                      <a:rPr lang="en-IN" altLang="zh-CN" i="1">
                        <a:latin typeface="Cambria Math"/>
                        <a:ea typeface="+mj-ea"/>
                        <a:cs typeface="Times New Roman" pitchFamily="18" charset="0"/>
                      </a:rPr>
                      <m:t>=</m:t>
                    </m:r>
                    <m:f>
                      <m:fPr>
                        <m:ctrlPr>
                          <a:rPr lang="en-US" altLang="zh-CN" i="1">
                            <a:latin typeface="Cambria Math" panose="02040503050406030204" pitchFamily="18" charset="0"/>
                            <a:ea typeface="+mj-ea"/>
                            <a:cs typeface="Times New Roman" pitchFamily="18" charset="0"/>
                          </a:rPr>
                        </m:ctrlPr>
                      </m:fPr>
                      <m:num>
                        <m:r>
                          <a:rPr lang="en-IN" altLang="zh-CN" i="1">
                            <a:latin typeface="Cambria Math"/>
                            <a:ea typeface="+mj-ea"/>
                            <a:cs typeface="Times New Roman" pitchFamily="18" charset="0"/>
                          </a:rPr>
                          <m:t>𝑃</m:t>
                        </m:r>
                        <m:r>
                          <a:rPr lang="en-IN" altLang="zh-CN" i="1">
                            <a:latin typeface="Cambria Math"/>
                            <a:ea typeface="+mj-ea"/>
                            <a:cs typeface="Times New Roman" pitchFamily="18" charset="0"/>
                          </a:rPr>
                          <m:t>(</m:t>
                        </m:r>
                        <m:r>
                          <a:rPr lang="en-IN" altLang="zh-CN" i="1">
                            <a:latin typeface="Cambria Math"/>
                            <a:ea typeface="+mj-ea"/>
                            <a:cs typeface="Times New Roman" pitchFamily="18" charset="0"/>
                          </a:rPr>
                          <m:t>𝐴</m:t>
                        </m:r>
                        <m:r>
                          <a:rPr lang="en-IN" altLang="zh-CN" i="1">
                            <a:latin typeface="Cambria Math"/>
                            <a:ea typeface="Cambria Math"/>
                            <a:cs typeface="Times New Roman" pitchFamily="18" charset="0"/>
                          </a:rPr>
                          <m:t>∩</m:t>
                        </m:r>
                        <m:r>
                          <a:rPr lang="en-IN" altLang="zh-CN" i="1">
                            <a:latin typeface="Cambria Math"/>
                            <a:ea typeface="Cambria Math"/>
                            <a:cs typeface="Times New Roman" pitchFamily="18" charset="0"/>
                          </a:rPr>
                          <m:t>𝐶</m:t>
                        </m:r>
                        <m:r>
                          <a:rPr lang="en-IN" altLang="zh-CN" i="1">
                            <a:latin typeface="Cambria Math"/>
                            <a:ea typeface="+mj-ea"/>
                            <a:cs typeface="Times New Roman" pitchFamily="18" charset="0"/>
                          </a:rPr>
                          <m:t>)</m:t>
                        </m:r>
                      </m:num>
                      <m:den>
                        <m:r>
                          <a:rPr lang="en-IN" altLang="zh-CN" i="1">
                            <a:latin typeface="Cambria Math"/>
                            <a:ea typeface="+mj-ea"/>
                            <a:cs typeface="Times New Roman" pitchFamily="18" charset="0"/>
                          </a:rPr>
                          <m:t>𝑃</m:t>
                        </m:r>
                        <m:r>
                          <a:rPr lang="en-IN" altLang="zh-CN" i="1">
                            <a:latin typeface="Cambria Math"/>
                            <a:ea typeface="+mj-ea"/>
                            <a:cs typeface="Times New Roman" pitchFamily="18" charset="0"/>
                          </a:rPr>
                          <m:t>(</m:t>
                        </m:r>
                        <m:r>
                          <a:rPr lang="en-IN" altLang="zh-CN" i="1">
                            <a:latin typeface="Cambria Math"/>
                            <a:ea typeface="+mj-ea"/>
                            <a:cs typeface="Times New Roman" pitchFamily="18" charset="0"/>
                          </a:rPr>
                          <m:t>𝐴</m:t>
                        </m:r>
                        <m:r>
                          <a:rPr lang="en-IN" altLang="zh-CN" i="1">
                            <a:latin typeface="Cambria Math"/>
                            <a:ea typeface="+mj-ea"/>
                            <a:cs typeface="Times New Roman" pitchFamily="18" charset="0"/>
                          </a:rPr>
                          <m:t>)</m:t>
                        </m:r>
                      </m:den>
                    </m:f>
                  </m:oMath>
                </a14:m>
                <a:endParaRPr lang="en-US" altLang="zh-CN" dirty="0">
                  <a:latin typeface="Cambria" pitchFamily="18" charset="0"/>
                  <a:ea typeface="+mj-ea"/>
                  <a:cs typeface="Times New Roman" pitchFamily="18" charset="0"/>
                </a:endParaRPr>
              </a:p>
              <a:p>
                <a:pPr marL="536575" indent="-536575">
                  <a:spcAft>
                    <a:spcPts val="800"/>
                  </a:spcAft>
                  <a:buFont typeface="Wingdings" panose="05000000000000000000" pitchFamily="2" charset="2"/>
                  <a:buChar char="q"/>
                </a:pPr>
                <a:r>
                  <a:rPr lang="en-US" altLang="zh-CN" dirty="0">
                    <a:latin typeface="Cambria" pitchFamily="18" charset="0"/>
                    <a:ea typeface="+mj-ea"/>
                    <a:cs typeface="Times New Roman" pitchFamily="18" charset="0"/>
                  </a:rPr>
                  <a:t>Probability of event C occurring given that event A has already occurred.</a:t>
                </a:r>
              </a:p>
              <a:p>
                <a:pPr marL="536575" indent="-536575">
                  <a:spcAft>
                    <a:spcPts val="800"/>
                  </a:spcAft>
                  <a:buFont typeface="Wingdings" panose="05000000000000000000" pitchFamily="2" charset="2"/>
                  <a:buChar char="q"/>
                </a:pPr>
                <a:r>
                  <a:rPr lang="en-US" altLang="zh-CN" dirty="0">
                    <a:latin typeface="Cambria" pitchFamily="18" charset="0"/>
                    <a:ea typeface="+mj-ea"/>
                    <a:cs typeface="Times New Roman" pitchFamily="18" charset="0"/>
                  </a:rPr>
                  <a:t>P(A ⋂ C) is joint probability that both the events A and C has occurred.</a:t>
                </a:r>
              </a:p>
              <a:p>
                <a:pPr marL="536575" indent="-536575">
                  <a:spcAft>
                    <a:spcPts val="800"/>
                  </a:spcAft>
                  <a:buFont typeface="Wingdings" panose="05000000000000000000" pitchFamily="2" charset="2"/>
                  <a:buChar char="q"/>
                </a:pPr>
                <a:r>
                  <a:rPr lang="en-US" altLang="zh-CN" dirty="0">
                    <a:latin typeface="Cambria" pitchFamily="18" charset="0"/>
                    <a:ea typeface="+mj-ea"/>
                    <a:cs typeface="Times New Roman" pitchFamily="18" charset="0"/>
                  </a:rPr>
                  <a:t>P(A) probability  of occurring of event A.</a:t>
                </a:r>
              </a:p>
              <a:p>
                <a:pPr marL="0" indent="0">
                  <a:buNone/>
                </a:pPr>
                <a:r>
                  <a:rPr lang="en-US" altLang="en-US" dirty="0">
                    <a:latin typeface="Cambria" pitchFamily="18" charset="0"/>
                    <a:ea typeface="+mj-ea"/>
                    <a:cs typeface="Times New Roman" pitchFamily="18" charset="0"/>
                  </a:rPr>
                  <a:t> </a:t>
                </a:r>
              </a:p>
            </p:txBody>
          </p:sp>
        </mc:Choice>
        <mc:Fallback xmlns="">
          <p:sp>
            <p:nvSpPr>
              <p:cNvPr id="18" name="Content Placeholder 2"/>
              <p:cNvSpPr>
                <a:spLocks noGrp="1" noRot="1" noChangeAspect="1" noMove="1" noResize="1" noEditPoints="1" noAdjustHandles="1" noChangeArrowheads="1" noChangeShapeType="1" noTextEdit="1"/>
              </p:cNvSpPr>
              <p:nvPr>
                <p:ph idx="1"/>
              </p:nvPr>
            </p:nvSpPr>
            <p:spPr>
              <a:xfrm>
                <a:off x="4304719" y="591344"/>
                <a:ext cx="7751295" cy="5837591"/>
              </a:xfrm>
              <a:blipFill>
                <a:blip r:embed="rId2"/>
                <a:stretch>
                  <a:fillRect l="-1336"/>
                </a:stretch>
              </a:blipFill>
            </p:spPr>
            <p:txBody>
              <a:bodyPr/>
              <a:lstStyle/>
              <a:p>
                <a:r>
                  <a:rPr lang="en-IN">
                    <a:noFill/>
                  </a:rPr>
                  <a:t> </a:t>
                </a:r>
              </a:p>
            </p:txBody>
          </p:sp>
        </mc:Fallback>
      </mc:AlternateContent>
    </p:spTree>
    <p:extLst>
      <p:ext uri="{BB962C8B-B14F-4D97-AF65-F5344CB8AC3E}">
        <p14:creationId xmlns:p14="http://schemas.microsoft.com/office/powerpoint/2010/main" val="1056570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591344"/>
            <a:ext cx="3200400" cy="5585619"/>
          </a:xfrm>
        </p:spPr>
        <p:txBody>
          <a:bodyPr>
            <a:normAutofit/>
          </a:bodyPr>
          <a:lstStyle/>
          <a:p>
            <a:pPr>
              <a:defRPr/>
            </a:pPr>
            <a:r>
              <a:rPr lang="en-US" b="1" dirty="0">
                <a:solidFill>
                  <a:srgbClr val="FFFFFF"/>
                </a:solidFill>
                <a:latin typeface="Cambria" pitchFamily="18" charset="0"/>
                <a:cs typeface="Times New Roman" pitchFamily="18" charset="0"/>
              </a:rPr>
              <a:t>Bayes Theorem </a:t>
            </a:r>
            <a:br>
              <a:rPr lang="en-US" b="1" dirty="0">
                <a:solidFill>
                  <a:srgbClr val="FFFFFF"/>
                </a:solidFill>
                <a:latin typeface="Cambria" pitchFamily="18" charset="0"/>
                <a:cs typeface="Times New Roman" pitchFamily="18" charset="0"/>
              </a:rPr>
            </a:br>
            <a:r>
              <a:rPr lang="en-US" b="1" dirty="0">
                <a:solidFill>
                  <a:srgbClr val="FFFFFF"/>
                </a:solidFill>
                <a:latin typeface="Cambria" pitchFamily="18" charset="0"/>
                <a:cs typeface="Times New Roman" pitchFamily="18" charset="0"/>
              </a:rPr>
              <a:t>(For one event)</a:t>
            </a:r>
          </a:p>
        </p:txBody>
      </p:sp>
      <p:sp>
        <p:nvSpPr>
          <p:cNvPr id="27" name="Arc 2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18" name="Content Placeholder 2"/>
              <p:cNvSpPr>
                <a:spLocks noGrp="1"/>
              </p:cNvSpPr>
              <p:nvPr>
                <p:ph idx="1"/>
              </p:nvPr>
            </p:nvSpPr>
            <p:spPr>
              <a:xfrm>
                <a:off x="4290645" y="319088"/>
                <a:ext cx="7723163" cy="6219824"/>
              </a:xfrm>
            </p:spPr>
            <p:txBody>
              <a:bodyPr anchor="ctr">
                <a:normAutofit/>
              </a:bodyPr>
              <a:lstStyle/>
              <a:p>
                <a:pPr marL="449263" indent="-449263">
                  <a:spcAft>
                    <a:spcPts val="800"/>
                  </a:spcAft>
                  <a:buFont typeface="Wingdings" panose="05000000000000000000" pitchFamily="2" charset="2"/>
                  <a:buChar char="v"/>
                </a:pPr>
                <a:r>
                  <a:rPr lang="en-US" altLang="zh-CN" dirty="0">
                    <a:latin typeface="Cambria" pitchFamily="18" charset="0"/>
                    <a:ea typeface="+mj-ea"/>
                    <a:cs typeface="Times New Roman" pitchFamily="18" charset="0"/>
                  </a:rPr>
                  <a:t>Bayes Rule: </a:t>
                </a:r>
                <a14:m>
                  <m:oMath xmlns:m="http://schemas.openxmlformats.org/officeDocument/2006/math">
                    <m:r>
                      <m:rPr>
                        <m:sty m:val="p"/>
                      </m:rPr>
                      <a:rPr lang="en-IN" altLang="zh-CN" sz="3200">
                        <a:latin typeface="Cambria Math"/>
                        <a:ea typeface="+mj-ea"/>
                        <a:cs typeface="Times New Roman" pitchFamily="18" charset="0"/>
                      </a:rPr>
                      <m:t>P</m:t>
                    </m:r>
                    <m:d>
                      <m:dPr>
                        <m:ctrlPr>
                          <a:rPr lang="en-IN" altLang="zh-CN" sz="3200" i="1">
                            <a:latin typeface="Cambria Math" panose="02040503050406030204" pitchFamily="18" charset="0"/>
                            <a:ea typeface="+mj-ea"/>
                            <a:cs typeface="Times New Roman" pitchFamily="18" charset="0"/>
                          </a:rPr>
                        </m:ctrlPr>
                      </m:dPr>
                      <m:e>
                        <m:r>
                          <m:rPr>
                            <m:sty m:val="p"/>
                          </m:rPr>
                          <a:rPr lang="en-IN" altLang="zh-CN" sz="3200">
                            <a:latin typeface="Cambria Math"/>
                            <a:ea typeface="+mj-ea"/>
                            <a:cs typeface="Times New Roman" pitchFamily="18" charset="0"/>
                          </a:rPr>
                          <m:t>C</m:t>
                        </m:r>
                      </m:e>
                      <m:e>
                        <m:r>
                          <a:rPr lang="en-IN" altLang="zh-CN" sz="3200" i="1">
                            <a:latin typeface="Cambria Math"/>
                            <a:ea typeface="+mj-ea"/>
                            <a:cs typeface="Times New Roman" pitchFamily="18" charset="0"/>
                          </a:rPr>
                          <m:t>𝐴</m:t>
                        </m:r>
                      </m:e>
                    </m:d>
                    <m:r>
                      <a:rPr lang="en-IN" altLang="zh-CN" sz="3200" i="1">
                        <a:latin typeface="Cambria Math"/>
                        <a:ea typeface="+mj-ea"/>
                        <a:cs typeface="Times New Roman" pitchFamily="18" charset="0"/>
                      </a:rPr>
                      <m:t>=</m:t>
                    </m:r>
                    <m:f>
                      <m:fPr>
                        <m:ctrlPr>
                          <a:rPr lang="en-US" altLang="zh-CN" sz="3200" i="1">
                            <a:latin typeface="Cambria Math" panose="02040503050406030204" pitchFamily="18" charset="0"/>
                            <a:ea typeface="+mj-ea"/>
                            <a:cs typeface="Times New Roman" pitchFamily="18" charset="0"/>
                          </a:rPr>
                        </m:ctrlPr>
                      </m:fPr>
                      <m:num>
                        <m:r>
                          <a:rPr lang="en-IN" altLang="zh-CN" sz="3200" i="1">
                            <a:latin typeface="Cambria Math"/>
                            <a:ea typeface="+mj-ea"/>
                            <a:cs typeface="Times New Roman" pitchFamily="18" charset="0"/>
                          </a:rPr>
                          <m:t>𝑃</m:t>
                        </m:r>
                        <m:d>
                          <m:dPr>
                            <m:ctrlPr>
                              <a:rPr lang="en-IN" altLang="zh-CN" sz="3200" i="1">
                                <a:latin typeface="Cambria Math" panose="02040503050406030204" pitchFamily="18" charset="0"/>
                                <a:ea typeface="+mj-ea"/>
                                <a:cs typeface="Times New Roman" pitchFamily="18" charset="0"/>
                              </a:rPr>
                            </m:ctrlPr>
                          </m:dPr>
                          <m:e>
                            <m:r>
                              <a:rPr lang="en-IN" altLang="zh-CN" sz="3200" i="1">
                                <a:latin typeface="Cambria Math"/>
                                <a:ea typeface="+mj-ea"/>
                                <a:cs typeface="Times New Roman" pitchFamily="18" charset="0"/>
                              </a:rPr>
                              <m:t>𝐴</m:t>
                            </m:r>
                          </m:e>
                          <m:e>
                            <m:r>
                              <a:rPr lang="en-IN" altLang="zh-CN" sz="3200" i="1">
                                <a:latin typeface="Cambria Math"/>
                                <a:ea typeface="+mj-ea"/>
                                <a:cs typeface="Times New Roman" pitchFamily="18" charset="0"/>
                              </a:rPr>
                              <m:t>𝐶</m:t>
                            </m:r>
                          </m:e>
                        </m:d>
                        <m:r>
                          <a:rPr lang="en-IN" altLang="zh-CN" sz="3200" i="1">
                            <a:latin typeface="Cambria Math"/>
                            <a:ea typeface="+mj-ea"/>
                            <a:cs typeface="Times New Roman" pitchFamily="18" charset="0"/>
                          </a:rPr>
                          <m:t>.</m:t>
                        </m:r>
                        <m:r>
                          <a:rPr lang="en-IN" altLang="zh-CN" sz="3200" i="1">
                            <a:latin typeface="Cambria Math"/>
                            <a:ea typeface="+mj-ea"/>
                            <a:cs typeface="Times New Roman" pitchFamily="18" charset="0"/>
                          </a:rPr>
                          <m:t>𝑃</m:t>
                        </m:r>
                        <m:r>
                          <a:rPr lang="en-IN" altLang="zh-CN" sz="3200" i="1">
                            <a:latin typeface="Cambria Math"/>
                            <a:ea typeface="+mj-ea"/>
                            <a:cs typeface="Times New Roman" pitchFamily="18" charset="0"/>
                          </a:rPr>
                          <m:t>(</m:t>
                        </m:r>
                        <m:r>
                          <a:rPr lang="en-IN" altLang="zh-CN" sz="3200" i="1">
                            <a:latin typeface="Cambria Math"/>
                            <a:ea typeface="+mj-ea"/>
                            <a:cs typeface="Times New Roman" pitchFamily="18" charset="0"/>
                          </a:rPr>
                          <m:t>𝐶</m:t>
                        </m:r>
                        <m:r>
                          <a:rPr lang="en-IN" altLang="zh-CN" sz="3200" i="1">
                            <a:latin typeface="Cambria Math"/>
                            <a:ea typeface="+mj-ea"/>
                            <a:cs typeface="Times New Roman" pitchFamily="18" charset="0"/>
                          </a:rPr>
                          <m:t>)</m:t>
                        </m:r>
                      </m:num>
                      <m:den>
                        <m:r>
                          <a:rPr lang="en-IN" altLang="zh-CN" sz="3200" i="1">
                            <a:latin typeface="Cambria Math"/>
                            <a:ea typeface="+mj-ea"/>
                            <a:cs typeface="Times New Roman" pitchFamily="18" charset="0"/>
                          </a:rPr>
                          <m:t>𝑃</m:t>
                        </m:r>
                        <m:r>
                          <a:rPr lang="en-IN" altLang="zh-CN" sz="3200" i="1">
                            <a:latin typeface="Cambria Math"/>
                            <a:ea typeface="+mj-ea"/>
                            <a:cs typeface="Times New Roman" pitchFamily="18" charset="0"/>
                          </a:rPr>
                          <m:t>(</m:t>
                        </m:r>
                        <m:r>
                          <a:rPr lang="en-IN" altLang="zh-CN" sz="3200" i="1">
                            <a:latin typeface="Cambria Math"/>
                            <a:ea typeface="+mj-ea"/>
                            <a:cs typeface="Times New Roman" pitchFamily="18" charset="0"/>
                          </a:rPr>
                          <m:t>𝐴</m:t>
                        </m:r>
                        <m:r>
                          <a:rPr lang="en-IN" altLang="zh-CN" sz="3200" i="1">
                            <a:latin typeface="Cambria Math"/>
                            <a:ea typeface="+mj-ea"/>
                            <a:cs typeface="Times New Roman" pitchFamily="18" charset="0"/>
                          </a:rPr>
                          <m:t>)</m:t>
                        </m:r>
                      </m:den>
                    </m:f>
                  </m:oMath>
                </a14:m>
                <a:endParaRPr lang="en-US" altLang="zh-CN" sz="3200" dirty="0">
                  <a:latin typeface="Cambria" pitchFamily="18" charset="0"/>
                  <a:ea typeface="+mj-ea"/>
                  <a:cs typeface="Times New Roman" pitchFamily="18" charset="0"/>
                </a:endParaRPr>
              </a:p>
              <a:p>
                <a:pPr marL="0" indent="0">
                  <a:spcAft>
                    <a:spcPts val="800"/>
                  </a:spcAft>
                  <a:buNone/>
                </a:pPr>
                <a:r>
                  <a:rPr lang="en-US" altLang="zh-CN" dirty="0">
                    <a:latin typeface="Cambria" pitchFamily="18" charset="0"/>
                    <a:ea typeface="+mj-ea"/>
                    <a:cs typeface="Times New Roman" pitchFamily="18" charset="0"/>
                  </a:rPr>
                  <a:t>Here, </a:t>
                </a:r>
              </a:p>
              <a:p>
                <a:pPr marL="0" indent="0">
                  <a:spcAft>
                    <a:spcPts val="800"/>
                  </a:spcAft>
                  <a:buNone/>
                </a:pPr>
                <a:r>
                  <a:rPr lang="en-US" altLang="zh-CN" dirty="0">
                    <a:latin typeface="Cambria" pitchFamily="18" charset="0"/>
                    <a:ea typeface="+mj-ea"/>
                    <a:cs typeface="Times New Roman" pitchFamily="18" charset="0"/>
                  </a:rPr>
                  <a:t>P(C) =independent probability </a:t>
                </a:r>
                <a:r>
                  <a:rPr lang="en-US" altLang="zh-CN" dirty="0">
                    <a:solidFill>
                      <a:srgbClr val="FF0000"/>
                    </a:solidFill>
                    <a:latin typeface="Cambria" pitchFamily="18" charset="0"/>
                    <a:ea typeface="+mj-ea"/>
                    <a:cs typeface="Times New Roman" pitchFamily="18" charset="0"/>
                  </a:rPr>
                  <a:t>(prior probability).</a:t>
                </a:r>
              </a:p>
              <a:p>
                <a:pPr marL="0" indent="0">
                  <a:spcAft>
                    <a:spcPts val="800"/>
                  </a:spcAft>
                  <a:buNone/>
                </a:pPr>
                <a:r>
                  <a:rPr lang="en-US" altLang="zh-CN" dirty="0">
                    <a:latin typeface="Cambria" pitchFamily="18" charset="0"/>
                    <a:ea typeface="+mj-ea"/>
                    <a:cs typeface="Times New Roman" pitchFamily="18" charset="0"/>
                  </a:rPr>
                  <a:t>P(A): independent probability </a:t>
                </a:r>
                <a:r>
                  <a:rPr lang="en-US" altLang="zh-CN" dirty="0">
                    <a:solidFill>
                      <a:srgbClr val="FF0000"/>
                    </a:solidFill>
                    <a:latin typeface="Cambria" pitchFamily="18" charset="0"/>
                    <a:ea typeface="+mj-ea"/>
                    <a:cs typeface="Times New Roman" pitchFamily="18" charset="0"/>
                  </a:rPr>
                  <a:t>(Evidence)</a:t>
                </a:r>
              </a:p>
              <a:p>
                <a:pPr marL="0" indent="0">
                  <a:spcAft>
                    <a:spcPts val="800"/>
                  </a:spcAft>
                  <a:buNone/>
                </a:pPr>
                <a:r>
                  <a:rPr lang="en-US" altLang="zh-CN" dirty="0">
                    <a:latin typeface="Cambria" pitchFamily="18" charset="0"/>
                    <a:ea typeface="+mj-ea"/>
                    <a:cs typeface="Times New Roman" pitchFamily="18" charset="0"/>
                  </a:rPr>
                  <a:t>P(A|C): conditional probability of A given C </a:t>
                </a:r>
                <a:r>
                  <a:rPr lang="en-US" altLang="zh-CN" dirty="0">
                    <a:solidFill>
                      <a:srgbClr val="FF0000"/>
                    </a:solidFill>
                    <a:latin typeface="Cambria" pitchFamily="18" charset="0"/>
                    <a:ea typeface="+mj-ea"/>
                    <a:cs typeface="Times New Roman" pitchFamily="18" charset="0"/>
                  </a:rPr>
                  <a:t>(likelihood).</a:t>
                </a:r>
              </a:p>
              <a:p>
                <a:pPr marL="0" indent="0">
                  <a:spcAft>
                    <a:spcPts val="800"/>
                  </a:spcAft>
                  <a:buNone/>
                </a:pPr>
                <a:r>
                  <a:rPr lang="en-US" altLang="zh-CN" dirty="0">
                    <a:latin typeface="Cambria" pitchFamily="18" charset="0"/>
                    <a:ea typeface="+mj-ea"/>
                    <a:cs typeface="Times New Roman" pitchFamily="18" charset="0"/>
                  </a:rPr>
                  <a:t>P(C|A): conditional probability of C given A </a:t>
                </a:r>
                <a:r>
                  <a:rPr lang="en-US" altLang="zh-CN" dirty="0">
                    <a:solidFill>
                      <a:srgbClr val="FF0000"/>
                    </a:solidFill>
                    <a:latin typeface="Cambria" pitchFamily="18" charset="0"/>
                    <a:ea typeface="+mj-ea"/>
                    <a:cs typeface="Times New Roman" pitchFamily="18" charset="0"/>
                  </a:rPr>
                  <a:t>(posterior probability).</a:t>
                </a:r>
              </a:p>
              <a:p>
                <a:pPr marL="0" indent="0">
                  <a:spcAft>
                    <a:spcPts val="800"/>
                  </a:spcAft>
                  <a:buNone/>
                </a:pPr>
                <a:r>
                  <a:rPr lang="en-US" altLang="zh-CN" dirty="0">
                    <a:solidFill>
                      <a:srgbClr val="FF0000"/>
                    </a:solidFill>
                    <a:latin typeface="Cambria" pitchFamily="18" charset="0"/>
                    <a:ea typeface="+mj-ea"/>
                    <a:cs typeface="Times New Roman" pitchFamily="18" charset="0"/>
                  </a:rPr>
                  <a:t>Bayes Rule</a:t>
                </a:r>
              </a:p>
              <a:p>
                <a:pPr marL="0" indent="0" algn="ctr">
                  <a:spcAft>
                    <a:spcPts val="800"/>
                  </a:spcAft>
                  <a:buNone/>
                </a:pPr>
                <a14:m>
                  <m:oMath xmlns:m="http://schemas.openxmlformats.org/officeDocument/2006/math">
                    <m:r>
                      <a:rPr lang="en-IN" sz="2600" i="1" smtClean="0">
                        <a:effectLst/>
                        <a:latin typeface="Cambria Math" panose="02040503050406030204" pitchFamily="18" charset="0"/>
                        <a:ea typeface="Calibri" panose="020F0502020204030204" pitchFamily="34" charset="0"/>
                        <a:cs typeface="Times New Roman" panose="02020603050405020304" pitchFamily="18" charset="0"/>
                      </a:rPr>
                      <m:t>𝑃𝑜𝑠𝑡𝑒𝑟𝑖𝑜𝑟</m:t>
                    </m:r>
                    <m:r>
                      <a:rPr lang="en-IN" sz="2600" i="1" smtClean="0">
                        <a:effectLst/>
                        <a:latin typeface="Cambria Math" panose="02040503050406030204" pitchFamily="18" charset="0"/>
                        <a:ea typeface="Calibri" panose="020F0502020204030204" pitchFamily="34" charset="0"/>
                        <a:cs typeface="Times New Roman" panose="02020603050405020304" pitchFamily="18" charset="0"/>
                      </a:rPr>
                      <m:t> </m:t>
                    </m:r>
                    <m:r>
                      <a:rPr lang="en-IN" sz="2600" i="1" smtClean="0">
                        <a:effectLst/>
                        <a:latin typeface="Cambria Math" panose="02040503050406030204" pitchFamily="18" charset="0"/>
                        <a:ea typeface="Calibri" panose="020F0502020204030204" pitchFamily="34" charset="0"/>
                        <a:cs typeface="Times New Roman" panose="02020603050405020304" pitchFamily="18" charset="0"/>
                      </a:rPr>
                      <m:t>𝑃𝑟𝑜𝑏𝑎𝑏𝑖𝑙𝑖𝑡𝑦</m:t>
                    </m:r>
                    <m:r>
                      <a:rPr lang="en-IN" sz="2600" i="1" smtClean="0">
                        <a:effectLst/>
                        <a:latin typeface="Cambria Math" panose="02040503050406030204" pitchFamily="18" charset="0"/>
                        <a:ea typeface="Calibri" panose="020F0502020204030204" pitchFamily="34" charset="0"/>
                        <a:cs typeface="Times New Roman" panose="02020603050405020304" pitchFamily="18" charset="0"/>
                      </a:rPr>
                      <m:t>=</m:t>
                    </m:r>
                    <m:f>
                      <m:fPr>
                        <m:ctrlPr>
                          <a:rPr lang="en-IN" sz="2600" i="1">
                            <a:effectLst/>
                            <a:latin typeface="Cambria Math" panose="02040503050406030204" pitchFamily="18" charset="0"/>
                          </a:rPr>
                        </m:ctrlPr>
                      </m:fPr>
                      <m:num>
                        <m:r>
                          <a:rPr lang="en-IN" sz="2600" i="1">
                            <a:effectLst/>
                            <a:latin typeface="Cambria Math" panose="02040503050406030204" pitchFamily="18" charset="0"/>
                            <a:ea typeface="Calibri" panose="020F0502020204030204" pitchFamily="34" charset="0"/>
                            <a:cs typeface="Times New Roman" panose="02020603050405020304" pitchFamily="18" charset="0"/>
                          </a:rPr>
                          <m:t>𝐿𝑖𝑘𝑒𝑙𝑖h𝑜𝑜𝑑</m:t>
                        </m:r>
                        <m:r>
                          <a:rPr lang="en-IN" sz="2600" i="1">
                            <a:effectLst/>
                            <a:latin typeface="Cambria Math" panose="02040503050406030204" pitchFamily="18" charset="0"/>
                            <a:ea typeface="Calibri" panose="020F0502020204030204" pitchFamily="34" charset="0"/>
                            <a:cs typeface="Times New Roman" panose="02020603050405020304" pitchFamily="18" charset="0"/>
                          </a:rPr>
                          <m:t>∗</m:t>
                        </m:r>
                        <m:r>
                          <a:rPr lang="en-IN" sz="2600" i="1">
                            <a:effectLst/>
                            <a:latin typeface="Cambria Math" panose="02040503050406030204" pitchFamily="18" charset="0"/>
                            <a:ea typeface="Calibri" panose="020F0502020204030204" pitchFamily="34" charset="0"/>
                            <a:cs typeface="Times New Roman" panose="02020603050405020304" pitchFamily="18" charset="0"/>
                          </a:rPr>
                          <m:t>𝑃𝑟𝑖𝑜𝑟</m:t>
                        </m:r>
                        <m:r>
                          <a:rPr lang="en-IN" sz="2600" i="1">
                            <a:effectLst/>
                            <a:latin typeface="Cambria Math" panose="02040503050406030204" pitchFamily="18" charset="0"/>
                            <a:ea typeface="Calibri" panose="020F0502020204030204" pitchFamily="34" charset="0"/>
                            <a:cs typeface="Times New Roman" panose="02020603050405020304" pitchFamily="18" charset="0"/>
                          </a:rPr>
                          <m:t> </m:t>
                        </m:r>
                        <m:r>
                          <a:rPr lang="en-IN" sz="2600" i="1">
                            <a:effectLst/>
                            <a:latin typeface="Cambria Math" panose="02040503050406030204" pitchFamily="18" charset="0"/>
                            <a:ea typeface="Calibri" panose="020F0502020204030204" pitchFamily="34" charset="0"/>
                            <a:cs typeface="Times New Roman" panose="02020603050405020304" pitchFamily="18" charset="0"/>
                          </a:rPr>
                          <m:t>𝑃𝑟𝑜𝑏𝑎𝑏𝑖𝑙𝑖𝑡𝑦</m:t>
                        </m:r>
                      </m:num>
                      <m:den>
                        <m:r>
                          <a:rPr lang="en-IN" sz="2600" i="1">
                            <a:effectLst/>
                            <a:latin typeface="Cambria Math" panose="02040503050406030204" pitchFamily="18" charset="0"/>
                            <a:ea typeface="Calibri" panose="020F0502020204030204" pitchFamily="34" charset="0"/>
                            <a:cs typeface="Times New Roman" panose="02020603050405020304" pitchFamily="18" charset="0"/>
                          </a:rPr>
                          <m:t>𝐸𝑣𝑖𝑑𝑒𝑛𝑐𝑒</m:t>
                        </m:r>
                      </m:den>
                    </m:f>
                  </m:oMath>
                </a14:m>
                <a:r>
                  <a:rPr lang="en-US" altLang="zh-CN" sz="2600" dirty="0">
                    <a:latin typeface="Times New Roman" panose="02020603050405020304" pitchFamily="18" charset="0"/>
                    <a:ea typeface="+mj-ea"/>
                    <a:cs typeface="Times New Roman" panose="02020603050405020304" pitchFamily="18" charset="0"/>
                  </a:rPr>
                  <a:t> </a:t>
                </a:r>
              </a:p>
              <a:p>
                <a:pPr marL="0" indent="0">
                  <a:buNone/>
                </a:pPr>
                <a:endParaRPr lang="en-US" altLang="en-US" dirty="0">
                  <a:latin typeface="Cambria" pitchFamily="18" charset="0"/>
                  <a:ea typeface="+mj-ea"/>
                  <a:cs typeface="Times New Roman" pitchFamily="18" charset="0"/>
                </a:endParaRPr>
              </a:p>
            </p:txBody>
          </p:sp>
        </mc:Choice>
        <mc:Fallback xmlns="">
          <p:sp>
            <p:nvSpPr>
              <p:cNvPr id="18" name="Content Placeholder 2"/>
              <p:cNvSpPr>
                <a:spLocks noGrp="1" noRot="1" noChangeAspect="1" noMove="1" noResize="1" noEditPoints="1" noAdjustHandles="1" noChangeArrowheads="1" noChangeShapeType="1" noTextEdit="1"/>
              </p:cNvSpPr>
              <p:nvPr>
                <p:ph idx="1"/>
              </p:nvPr>
            </p:nvSpPr>
            <p:spPr>
              <a:xfrm>
                <a:off x="4290645" y="319088"/>
                <a:ext cx="7723163" cy="6219824"/>
              </a:xfrm>
              <a:blipFill>
                <a:blip r:embed="rId2"/>
                <a:stretch>
                  <a:fillRect l="-1657" t="-2938" r="-2447"/>
                </a:stretch>
              </a:blipFill>
            </p:spPr>
            <p:txBody>
              <a:bodyPr/>
              <a:lstStyle/>
              <a:p>
                <a:r>
                  <a:rPr lang="en-IN">
                    <a:noFill/>
                  </a:rPr>
                  <a:t> </a:t>
                </a:r>
              </a:p>
            </p:txBody>
          </p:sp>
        </mc:Fallback>
      </mc:AlternateContent>
    </p:spTree>
    <p:extLst>
      <p:ext uri="{BB962C8B-B14F-4D97-AF65-F5344CB8AC3E}">
        <p14:creationId xmlns:p14="http://schemas.microsoft.com/office/powerpoint/2010/main" val="2632741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22">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24">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591344"/>
            <a:ext cx="3200400" cy="5585619"/>
          </a:xfrm>
        </p:spPr>
        <p:txBody>
          <a:bodyPr>
            <a:normAutofit/>
          </a:bodyPr>
          <a:lstStyle/>
          <a:p>
            <a:pPr>
              <a:defRPr/>
            </a:pPr>
            <a:r>
              <a:rPr lang="en-US" b="1">
                <a:solidFill>
                  <a:srgbClr val="FFFFFF"/>
                </a:solidFill>
                <a:latin typeface="Cambria" pitchFamily="18" charset="0"/>
                <a:cs typeface="Times New Roman" pitchFamily="18" charset="0"/>
              </a:rPr>
              <a:t>Example of Bayes Theorem</a:t>
            </a:r>
          </a:p>
        </p:txBody>
      </p:sp>
      <p:sp>
        <p:nvSpPr>
          <p:cNvPr id="39" name="Arc 2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Content Placeholder 2"/>
          <p:cNvSpPr>
            <a:spLocks noGrp="1"/>
          </p:cNvSpPr>
          <p:nvPr>
            <p:ph idx="1"/>
          </p:nvPr>
        </p:nvSpPr>
        <p:spPr>
          <a:xfrm>
            <a:off x="4262510" y="70337"/>
            <a:ext cx="7870170" cy="6707548"/>
          </a:xfrm>
        </p:spPr>
        <p:txBody>
          <a:bodyPr anchor="ctr">
            <a:normAutofit fontScale="55000" lnSpcReduction="20000"/>
          </a:bodyPr>
          <a:lstStyle/>
          <a:p>
            <a:pPr>
              <a:spcAft>
                <a:spcPts val="800"/>
              </a:spcAft>
              <a:buFont typeface="Wingdings" panose="05000000000000000000" pitchFamily="2" charset="2"/>
              <a:buChar char="Ø"/>
            </a:pPr>
            <a:r>
              <a:rPr lang="en-US" altLang="zh-CN" dirty="0">
                <a:latin typeface="Cambria" pitchFamily="18" charset="0"/>
                <a:ea typeface="+mj-ea"/>
                <a:cs typeface="Times New Roman" pitchFamily="18" charset="0"/>
              </a:rPr>
              <a:t> </a:t>
            </a:r>
            <a:r>
              <a:rPr lang="en-US" altLang="zh-CN" sz="3500" dirty="0">
                <a:latin typeface="Times New Roman" panose="02020603050405020304" pitchFamily="18" charset="0"/>
                <a:ea typeface="+mj-ea"/>
                <a:cs typeface="Times New Roman" panose="02020603050405020304" pitchFamily="18" charset="0"/>
              </a:rPr>
              <a:t>Given:</a:t>
            </a:r>
          </a:p>
          <a:p>
            <a:pPr marL="950360" indent="-467772">
              <a:spcAft>
                <a:spcPts val="800"/>
              </a:spcAft>
              <a:buFont typeface="Wingdings" pitchFamily="2" charset="2"/>
              <a:buChar char="§"/>
            </a:pPr>
            <a:r>
              <a:rPr lang="en-US" altLang="zh-CN" sz="3500" dirty="0">
                <a:latin typeface="Times New Roman" panose="02020603050405020304" pitchFamily="18" charset="0"/>
                <a:ea typeface="+mj-ea"/>
                <a:cs typeface="Times New Roman" panose="02020603050405020304" pitchFamily="18" charset="0"/>
              </a:rPr>
              <a:t>P(C): patient has liver disease, 10% of patients having liver disease.</a:t>
            </a:r>
          </a:p>
          <a:p>
            <a:pPr marL="950360" indent="-467772">
              <a:spcAft>
                <a:spcPts val="800"/>
              </a:spcAft>
              <a:buFont typeface="Wingdings" pitchFamily="2" charset="2"/>
              <a:buChar char="§"/>
            </a:pPr>
            <a:r>
              <a:rPr lang="en-US" altLang="zh-CN" sz="3500" dirty="0">
                <a:latin typeface="Times New Roman" panose="02020603050405020304" pitchFamily="18" charset="0"/>
                <a:ea typeface="+mj-ea"/>
                <a:cs typeface="Times New Roman" panose="02020603050405020304" pitchFamily="18" charset="0"/>
              </a:rPr>
              <a:t>P(A): patient is an alcoholic, 5% of patients are alcoholic.</a:t>
            </a:r>
          </a:p>
          <a:p>
            <a:pPr marL="950360" indent="-467772">
              <a:spcAft>
                <a:spcPts val="800"/>
              </a:spcAft>
              <a:buFont typeface="Wingdings" pitchFamily="2" charset="2"/>
              <a:buChar char="§"/>
            </a:pPr>
            <a:r>
              <a:rPr lang="en-US" altLang="zh-CN" sz="3500" dirty="0">
                <a:latin typeface="Times New Roman" panose="02020603050405020304" pitchFamily="18" charset="0"/>
                <a:ea typeface="+mj-ea"/>
                <a:cs typeface="Times New Roman" panose="02020603050405020304" pitchFamily="18" charset="0"/>
              </a:rPr>
              <a:t>P(A|C): probability that patient is alcoholic given that he has a liver disease, 7%. </a:t>
            </a:r>
          </a:p>
          <a:p>
            <a:pPr marL="0" indent="0">
              <a:spcAft>
                <a:spcPts val="800"/>
              </a:spcAft>
              <a:buNone/>
            </a:pPr>
            <a:r>
              <a:rPr lang="en-US" altLang="zh-CN" sz="3500" dirty="0">
                <a:latin typeface="Times New Roman" panose="02020603050405020304" pitchFamily="18" charset="0"/>
                <a:cs typeface="Times New Roman" panose="02020603050405020304" pitchFamily="18" charset="0"/>
              </a:rPr>
              <a:t>Find out a patient’s probability of having liver disease if they are alcoholic.</a:t>
            </a:r>
          </a:p>
          <a:p>
            <a:pPr marL="0" indent="0">
              <a:spcAft>
                <a:spcPts val="800"/>
              </a:spcAft>
              <a:buNone/>
            </a:pPr>
            <a:r>
              <a:rPr lang="en-US" altLang="zh-CN" sz="3500" dirty="0">
                <a:latin typeface="Times New Roman" panose="02020603050405020304" pitchFamily="18" charset="0"/>
                <a:cs typeface="Times New Roman" panose="02020603050405020304" pitchFamily="18" charset="0"/>
              </a:rPr>
              <a:t>Sol: According to Bayes theorem:</a:t>
            </a:r>
          </a:p>
          <a:p>
            <a:pPr marL="0" indent="0">
              <a:spcAft>
                <a:spcPts val="800"/>
              </a:spcAft>
              <a:buNone/>
            </a:pPr>
            <a:r>
              <a:rPr lang="en-US" altLang="zh-CN" sz="3500" dirty="0">
                <a:latin typeface="Times New Roman" panose="02020603050405020304" pitchFamily="18" charset="0"/>
                <a:cs typeface="Times New Roman" panose="02020603050405020304" pitchFamily="18" charset="0"/>
              </a:rPr>
              <a:t>                   P(C|A)= (0.07*0.1)/0.05=0.14</a:t>
            </a:r>
          </a:p>
          <a:p>
            <a:pPr marL="0">
              <a:spcAft>
                <a:spcPts val="800"/>
              </a:spcAft>
            </a:pPr>
            <a:r>
              <a:rPr lang="en-US" altLang="zh-CN" sz="3500" dirty="0">
                <a:latin typeface="Times New Roman" panose="02020603050405020304" pitchFamily="18" charset="0"/>
                <a:cs typeface="Times New Roman" panose="02020603050405020304" pitchFamily="18" charset="0"/>
              </a:rPr>
              <a:t>Therefore, 14% chances of a patient having liver disease if they are alcoholic.</a:t>
            </a:r>
          </a:p>
          <a:p>
            <a:pPr marL="0" indent="0" algn="just">
              <a:buNone/>
            </a:pPr>
            <a:r>
              <a:rPr lang="en-US" sz="3300" b="1" dirty="0">
                <a:solidFill>
                  <a:srgbClr val="FF0000"/>
                </a:solidFill>
                <a:latin typeface="Times New Roman" panose="02020603050405020304" pitchFamily="18" charset="0"/>
                <a:cs typeface="Times New Roman" panose="02020603050405020304" pitchFamily="18" charset="0"/>
              </a:rPr>
              <a:t>(For Practice)</a:t>
            </a:r>
          </a:p>
          <a:p>
            <a:pPr marL="0" indent="0" algn="just">
              <a:buNone/>
            </a:pPr>
            <a:r>
              <a:rPr lang="en-US" sz="3300" b="1" dirty="0">
                <a:solidFill>
                  <a:srgbClr val="FF0000"/>
                </a:solidFill>
                <a:latin typeface="Times New Roman" panose="02020603050405020304" pitchFamily="18" charset="0"/>
                <a:cs typeface="Times New Roman" panose="02020603050405020304" pitchFamily="18" charset="0"/>
              </a:rPr>
              <a:t>Problem: Application of Bayes' Theorem with Red and Green Balls </a:t>
            </a:r>
          </a:p>
          <a:p>
            <a:pPr marL="0" indent="0" algn="just">
              <a:buNone/>
            </a:pPr>
            <a:r>
              <a:rPr lang="en-US" sz="3300" dirty="0">
                <a:solidFill>
                  <a:srgbClr val="FF0000"/>
                </a:solidFill>
                <a:latin typeface="Times New Roman" panose="02020603050405020304" pitchFamily="18" charset="0"/>
                <a:cs typeface="Times New Roman" panose="02020603050405020304" pitchFamily="18" charset="0"/>
              </a:rPr>
              <a:t>There are two bags:</a:t>
            </a:r>
          </a:p>
          <a:p>
            <a:pPr algn="just">
              <a:buFont typeface="Arial" panose="020B0604020202020204" pitchFamily="34" charset="0"/>
              <a:buChar char="•"/>
            </a:pPr>
            <a:r>
              <a:rPr lang="en-US" sz="3300" b="1" dirty="0">
                <a:solidFill>
                  <a:srgbClr val="FF0000"/>
                </a:solidFill>
                <a:latin typeface="Times New Roman" panose="02020603050405020304" pitchFamily="18" charset="0"/>
                <a:cs typeface="Times New Roman" panose="02020603050405020304" pitchFamily="18" charset="0"/>
              </a:rPr>
              <a:t>Bag 1</a:t>
            </a:r>
            <a:r>
              <a:rPr lang="en-US" sz="3300" dirty="0">
                <a:solidFill>
                  <a:srgbClr val="FF0000"/>
                </a:solidFill>
                <a:latin typeface="Times New Roman" panose="02020603050405020304" pitchFamily="18" charset="0"/>
                <a:cs typeface="Times New Roman" panose="02020603050405020304" pitchFamily="18" charset="0"/>
              </a:rPr>
              <a:t> contains 4 red balls and 6 green balls.</a:t>
            </a:r>
          </a:p>
          <a:p>
            <a:pPr algn="just">
              <a:buFont typeface="Arial" panose="020B0604020202020204" pitchFamily="34" charset="0"/>
              <a:buChar char="•"/>
            </a:pPr>
            <a:r>
              <a:rPr lang="en-US" sz="3300" b="1" dirty="0">
                <a:solidFill>
                  <a:srgbClr val="FF0000"/>
                </a:solidFill>
                <a:latin typeface="Times New Roman" panose="02020603050405020304" pitchFamily="18" charset="0"/>
                <a:cs typeface="Times New Roman" panose="02020603050405020304" pitchFamily="18" charset="0"/>
              </a:rPr>
              <a:t>Bag 2</a:t>
            </a:r>
            <a:r>
              <a:rPr lang="en-US" sz="3300" dirty="0">
                <a:solidFill>
                  <a:srgbClr val="FF0000"/>
                </a:solidFill>
                <a:latin typeface="Times New Roman" panose="02020603050405020304" pitchFamily="18" charset="0"/>
                <a:cs typeface="Times New Roman" panose="02020603050405020304" pitchFamily="18" charset="0"/>
              </a:rPr>
              <a:t> contains 5 red balls and 5 green balls.</a:t>
            </a:r>
          </a:p>
          <a:p>
            <a:pPr marL="0" indent="0" algn="just">
              <a:buNone/>
            </a:pPr>
            <a:r>
              <a:rPr lang="en-US" sz="3300" dirty="0">
                <a:solidFill>
                  <a:srgbClr val="FF0000"/>
                </a:solidFill>
                <a:latin typeface="Times New Roman" panose="02020603050405020304" pitchFamily="18" charset="0"/>
                <a:cs typeface="Times New Roman" panose="02020603050405020304" pitchFamily="18" charset="0"/>
              </a:rPr>
              <a:t>You pick a ball at random from one of the bags (Bag 1 or Bag 2). You observe that the ball is red. What is the probability that the ball came from </a:t>
            </a:r>
            <a:r>
              <a:rPr lang="en-US" sz="3300" b="1" dirty="0">
                <a:solidFill>
                  <a:srgbClr val="FF0000"/>
                </a:solidFill>
                <a:latin typeface="Times New Roman" panose="02020603050405020304" pitchFamily="18" charset="0"/>
                <a:cs typeface="Times New Roman" panose="02020603050405020304" pitchFamily="18" charset="0"/>
              </a:rPr>
              <a:t>Bag 1?</a:t>
            </a:r>
            <a:endParaRPr lang="en-US" altLang="zh-CN" sz="3300" dirty="0">
              <a:latin typeface="Cambria" pitchFamily="18" charset="0"/>
              <a:ea typeface="+mj-ea"/>
              <a:cs typeface="Times New Roman" pitchFamily="18" charset="0"/>
            </a:endParaRPr>
          </a:p>
          <a:p>
            <a:pPr marL="0" indent="0">
              <a:spcAft>
                <a:spcPts val="800"/>
              </a:spcAft>
              <a:buNone/>
            </a:pPr>
            <a:r>
              <a:rPr lang="en-US" altLang="zh-CN" dirty="0">
                <a:latin typeface="Cambria" pitchFamily="18" charset="0"/>
                <a:ea typeface="+mj-ea"/>
                <a:cs typeface="Times New Roman" pitchFamily="18" charset="0"/>
              </a:rPr>
              <a:t> </a:t>
            </a:r>
            <a:endParaRPr lang="en-US" altLang="en-US" dirty="0">
              <a:latin typeface="Cambria" pitchFamily="18" charset="0"/>
              <a:ea typeface="+mj-ea"/>
              <a:cs typeface="Times New Roman" pitchFamily="18" charset="0"/>
            </a:endParaRPr>
          </a:p>
        </p:txBody>
      </p:sp>
    </p:spTree>
    <p:extLst>
      <p:ext uri="{BB962C8B-B14F-4D97-AF65-F5344CB8AC3E}">
        <p14:creationId xmlns:p14="http://schemas.microsoft.com/office/powerpoint/2010/main" val="3818415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71319" y="591344"/>
            <a:ext cx="3615915" cy="5585619"/>
          </a:xfrm>
        </p:spPr>
        <p:txBody>
          <a:bodyPr>
            <a:normAutofit/>
          </a:bodyPr>
          <a:lstStyle/>
          <a:p>
            <a:pPr>
              <a:defRPr/>
            </a:pPr>
            <a:r>
              <a:rPr lang="en-US" b="1" dirty="0">
                <a:solidFill>
                  <a:srgbClr val="FFFFFF"/>
                </a:solidFill>
                <a:latin typeface="Cambria" pitchFamily="18" charset="0"/>
                <a:cs typeface="Times New Roman" pitchFamily="18" charset="0"/>
              </a:rPr>
              <a:t>Naive Bayes Classifier</a:t>
            </a:r>
            <a:br>
              <a:rPr lang="en-US" b="1" dirty="0">
                <a:solidFill>
                  <a:srgbClr val="FFFFFF"/>
                </a:solidFill>
                <a:latin typeface="Cambria" pitchFamily="18" charset="0"/>
                <a:cs typeface="Times New Roman" pitchFamily="18" charset="0"/>
              </a:rPr>
            </a:br>
            <a:r>
              <a:rPr lang="en-US" b="1" dirty="0">
                <a:solidFill>
                  <a:srgbClr val="FFFFFF"/>
                </a:solidFill>
                <a:latin typeface="Cambria" pitchFamily="18" charset="0"/>
                <a:cs typeface="Times New Roman" pitchFamily="18" charset="0"/>
              </a:rPr>
              <a:t>(For Multiple Events)</a:t>
            </a:r>
          </a:p>
        </p:txBody>
      </p:sp>
      <p:sp>
        <p:nvSpPr>
          <p:cNvPr id="27" name="Arc 2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18" name="Content Placeholder 2"/>
              <p:cNvSpPr>
                <a:spLocks noGrp="1"/>
              </p:cNvSpPr>
              <p:nvPr>
                <p:ph idx="1"/>
              </p:nvPr>
            </p:nvSpPr>
            <p:spPr>
              <a:xfrm>
                <a:off x="4438586" y="319088"/>
                <a:ext cx="7482095" cy="6176963"/>
              </a:xfrm>
            </p:spPr>
            <p:txBody>
              <a:bodyPr anchor="ctr">
                <a:noAutofit/>
              </a:bodyPr>
              <a:lstStyle/>
              <a:p>
                <a:pPr marL="450850" indent="-366713" algn="just">
                  <a:spcAft>
                    <a:spcPts val="800"/>
                  </a:spcAft>
                  <a:buFont typeface="Wingdings" panose="05000000000000000000" pitchFamily="2" charset="2"/>
                  <a:buChar char="v"/>
                </a:pPr>
                <a:endParaRPr lang="en-US" altLang="zh-CN" sz="1600" dirty="0">
                  <a:latin typeface="Cambria" pitchFamily="18" charset="0"/>
                  <a:cs typeface="Times New Roman" pitchFamily="18" charset="0"/>
                </a:endParaRPr>
              </a:p>
              <a:p>
                <a:pPr marL="450850" indent="-366713" algn="just">
                  <a:spcAft>
                    <a:spcPts val="800"/>
                  </a:spcAft>
                  <a:buFont typeface="Wingdings" panose="05000000000000000000" pitchFamily="2" charset="2"/>
                  <a:buChar char="v"/>
                </a:pPr>
                <a:endParaRPr lang="en-US" altLang="zh-CN" sz="1600" dirty="0">
                  <a:latin typeface="Cambria" pitchFamily="18" charset="0"/>
                  <a:cs typeface="Times New Roman" pitchFamily="18" charset="0"/>
                </a:endParaRPr>
              </a:p>
              <a:p>
                <a:pPr marL="450850" indent="-366713" algn="just">
                  <a:spcAft>
                    <a:spcPts val="800"/>
                  </a:spcAft>
                  <a:buFont typeface="Wingdings" panose="05000000000000000000" pitchFamily="2" charset="2"/>
                  <a:buChar char="v"/>
                </a:pPr>
                <a:endParaRPr lang="en-US" altLang="zh-CN" sz="1600" dirty="0">
                  <a:latin typeface="Cambria" pitchFamily="18" charset="0"/>
                  <a:cs typeface="Times New Roman" pitchFamily="18" charset="0"/>
                </a:endParaRPr>
              </a:p>
              <a:p>
                <a:pPr marL="450850" indent="-366713" algn="just">
                  <a:spcAft>
                    <a:spcPts val="800"/>
                  </a:spcAft>
                  <a:buFont typeface="Wingdings" panose="05000000000000000000" pitchFamily="2" charset="2"/>
                  <a:buChar char="v"/>
                </a:pPr>
                <a:endParaRPr lang="en-US" altLang="zh-CN" sz="1600" dirty="0">
                  <a:latin typeface="Cambria" pitchFamily="18" charset="0"/>
                  <a:cs typeface="Times New Roman" pitchFamily="18" charset="0"/>
                </a:endParaRPr>
              </a:p>
              <a:p>
                <a:pPr marL="450850" indent="-366713" algn="just">
                  <a:spcAft>
                    <a:spcPts val="800"/>
                  </a:spcAft>
                  <a:buFont typeface="Wingdings" panose="05000000000000000000" pitchFamily="2" charset="2"/>
                  <a:buChar char="v"/>
                </a:pPr>
                <a:endParaRPr lang="en-US" altLang="zh-CN" sz="1600" dirty="0">
                  <a:latin typeface="Cambria" pitchFamily="18" charset="0"/>
                  <a:cs typeface="Times New Roman" pitchFamily="18" charset="0"/>
                </a:endParaRPr>
              </a:p>
              <a:p>
                <a:pPr marL="450850" indent="-366713" algn="just">
                  <a:spcAft>
                    <a:spcPts val="800"/>
                  </a:spcAft>
                  <a:buFont typeface="Wingdings" panose="05000000000000000000" pitchFamily="2" charset="2"/>
                  <a:buChar char="v"/>
                </a:pPr>
                <a:endParaRPr lang="en-US" altLang="zh-CN" sz="1600" dirty="0">
                  <a:latin typeface="Cambria" pitchFamily="18" charset="0"/>
                  <a:cs typeface="Times New Roman" pitchFamily="18" charset="0"/>
                </a:endParaRPr>
              </a:p>
              <a:p>
                <a:pPr marL="450850" indent="-366713" algn="just">
                  <a:spcAft>
                    <a:spcPts val="800"/>
                  </a:spcAft>
                  <a:buFont typeface="Wingdings" panose="05000000000000000000" pitchFamily="2" charset="2"/>
                  <a:buChar char="v"/>
                </a:pPr>
                <a:endParaRPr lang="en-US" altLang="zh-CN" sz="1600" dirty="0">
                  <a:latin typeface="Cambria" pitchFamily="18" charset="0"/>
                  <a:cs typeface="Times New Roman" pitchFamily="18" charset="0"/>
                </a:endParaRPr>
              </a:p>
              <a:p>
                <a:pPr marL="450850" indent="-366713" algn="just">
                  <a:spcAft>
                    <a:spcPts val="800"/>
                  </a:spcAft>
                  <a:buFont typeface="Wingdings" panose="05000000000000000000" pitchFamily="2" charset="2"/>
                  <a:buChar char="v"/>
                </a:pPr>
                <a:endParaRPr lang="en-US" altLang="zh-CN" sz="1600" dirty="0">
                  <a:latin typeface="Cambria" pitchFamily="18" charset="0"/>
                  <a:cs typeface="Times New Roman" pitchFamily="18" charset="0"/>
                </a:endParaRPr>
              </a:p>
              <a:p>
                <a:pPr marL="450850" indent="-366713" algn="just">
                  <a:spcAft>
                    <a:spcPts val="800"/>
                  </a:spcAft>
                  <a:buFont typeface="Wingdings" panose="05000000000000000000" pitchFamily="2" charset="2"/>
                  <a:buChar char="v"/>
                </a:pPr>
                <a:r>
                  <a:rPr lang="en-US" altLang="zh-CN" sz="1600" dirty="0">
                    <a:latin typeface="Cambria" pitchFamily="18" charset="0"/>
                    <a:cs typeface="Times New Roman" pitchFamily="18" charset="0"/>
                  </a:rPr>
                  <a:t>Consider each attribute and each class label as  random variables.</a:t>
                </a:r>
              </a:p>
              <a:p>
                <a:pPr marL="450850" indent="-366713" algn="just">
                  <a:spcAft>
                    <a:spcPts val="800"/>
                  </a:spcAft>
                  <a:buFont typeface="Wingdings" panose="05000000000000000000" pitchFamily="2" charset="2"/>
                  <a:buChar char="v"/>
                </a:pPr>
                <a:r>
                  <a:rPr lang="en-US" altLang="zh-CN" sz="1600" dirty="0">
                    <a:latin typeface="Cambria" pitchFamily="18" charset="0"/>
                    <a:ea typeface="+mj-ea"/>
                    <a:cs typeface="Times New Roman" pitchFamily="18" charset="0"/>
                  </a:rPr>
                  <a:t>Given a dataset D </a:t>
                </a:r>
                <a:r>
                  <a:rPr lang="en-US" altLang="zh-CN" sz="1600" dirty="0">
                    <a:latin typeface="Cambria" pitchFamily="18" charset="0"/>
                    <a:cs typeface="Times New Roman" pitchFamily="18" charset="0"/>
                  </a:rPr>
                  <a:t>with attributes set A(A</a:t>
                </a:r>
                <a:r>
                  <a:rPr lang="en-US" altLang="zh-CN" sz="1600" baseline="-25000" dirty="0">
                    <a:latin typeface="Cambria" pitchFamily="18" charset="0"/>
                    <a:cs typeface="Times New Roman" pitchFamily="18" charset="0"/>
                  </a:rPr>
                  <a:t>1</a:t>
                </a:r>
                <a:r>
                  <a:rPr lang="en-US" altLang="zh-CN" sz="1600" dirty="0">
                    <a:latin typeface="Cambria" pitchFamily="18" charset="0"/>
                    <a:cs typeface="Times New Roman" pitchFamily="18" charset="0"/>
                  </a:rPr>
                  <a:t>, A</a:t>
                </a:r>
                <a:r>
                  <a:rPr lang="en-US" altLang="zh-CN" sz="1600" baseline="-25000" dirty="0">
                    <a:latin typeface="Cambria" pitchFamily="18" charset="0"/>
                    <a:cs typeface="Times New Roman" pitchFamily="18" charset="0"/>
                  </a:rPr>
                  <a:t>2</a:t>
                </a:r>
                <a:r>
                  <a:rPr lang="en-US" altLang="zh-CN" sz="1600" dirty="0">
                    <a:latin typeface="Cambria" pitchFamily="18" charset="0"/>
                    <a:cs typeface="Times New Roman" pitchFamily="18" charset="0"/>
                  </a:rPr>
                  <a:t>,…A</a:t>
                </a:r>
                <a:r>
                  <a:rPr lang="en-US" altLang="zh-CN" sz="1600" baseline="-25000" dirty="0">
                    <a:latin typeface="Cambria" pitchFamily="18" charset="0"/>
                    <a:cs typeface="Times New Roman" pitchFamily="18" charset="0"/>
                  </a:rPr>
                  <a:t>n</a:t>
                </a:r>
                <a:r>
                  <a:rPr lang="en-US" altLang="zh-CN" sz="1600" dirty="0">
                    <a:latin typeface="Cambria" pitchFamily="18" charset="0"/>
                    <a:cs typeface="Times New Roman" pitchFamily="18" charset="0"/>
                  </a:rPr>
                  <a:t>) and class labels as C(C</a:t>
                </a:r>
                <a:r>
                  <a:rPr lang="en-US" altLang="zh-CN" sz="1600" baseline="-25000" dirty="0">
                    <a:latin typeface="Cambria" pitchFamily="18" charset="0"/>
                    <a:cs typeface="Times New Roman" pitchFamily="18" charset="0"/>
                  </a:rPr>
                  <a:t>1</a:t>
                </a:r>
                <a:r>
                  <a:rPr lang="en-US" altLang="zh-CN" sz="1600" dirty="0">
                    <a:latin typeface="Cambria" pitchFamily="18" charset="0"/>
                    <a:cs typeface="Times New Roman" pitchFamily="18" charset="0"/>
                  </a:rPr>
                  <a:t>,…C</a:t>
                </a:r>
                <a:r>
                  <a:rPr lang="en-US" altLang="zh-CN" sz="1600" baseline="-25000" dirty="0">
                    <a:latin typeface="Cambria" pitchFamily="18" charset="0"/>
                    <a:cs typeface="Times New Roman" pitchFamily="18" charset="0"/>
                  </a:rPr>
                  <a:t>m</a:t>
                </a:r>
                <a:r>
                  <a:rPr lang="en-US" altLang="zh-CN" sz="1600" dirty="0">
                    <a:latin typeface="Cambria" pitchFamily="18" charset="0"/>
                    <a:cs typeface="Times New Roman" pitchFamily="18" charset="0"/>
                  </a:rPr>
                  <a:t>)</a:t>
                </a:r>
                <a:r>
                  <a:rPr lang="en-US" altLang="zh-CN" sz="1600" dirty="0">
                    <a:latin typeface="Cambria" pitchFamily="18" charset="0"/>
                    <a:ea typeface="+mj-ea"/>
                    <a:cs typeface="Times New Roman" pitchFamily="18" charset="0"/>
                  </a:rPr>
                  <a:t>. Let us given a record with attribute values:</a:t>
                </a:r>
              </a:p>
              <a:p>
                <a:pPr marL="450850" indent="-366713" algn="just">
                  <a:spcAft>
                    <a:spcPts val="800"/>
                  </a:spcAft>
                  <a:buFont typeface="Wingdings" panose="05000000000000000000" pitchFamily="2" charset="2"/>
                  <a:buChar char="v"/>
                </a:pPr>
                <a:r>
                  <a:rPr lang="en-US" altLang="zh-CN" sz="1600" dirty="0">
                    <a:latin typeface="Cambria" pitchFamily="18" charset="0"/>
                    <a:ea typeface="+mj-ea"/>
                    <a:cs typeface="Times New Roman" pitchFamily="18" charset="0"/>
                  </a:rPr>
                  <a:t> Goal: predict class label C</a:t>
                </a:r>
                <a:r>
                  <a:rPr lang="en-US" altLang="zh-CN" sz="1600" baseline="-25000" dirty="0">
                    <a:latin typeface="Cambria" pitchFamily="18" charset="0"/>
                    <a:ea typeface="+mj-ea"/>
                    <a:cs typeface="Times New Roman" pitchFamily="18" charset="0"/>
                  </a:rPr>
                  <a:t>i</a:t>
                </a:r>
              </a:p>
              <a:p>
                <a:pPr marL="450850" indent="-366713" algn="just">
                  <a:spcAft>
                    <a:spcPts val="800"/>
                  </a:spcAft>
                  <a:buFont typeface="Wingdings" panose="05000000000000000000" pitchFamily="2" charset="2"/>
                  <a:buChar char="v"/>
                </a:pPr>
                <a:r>
                  <a:rPr lang="en-US" altLang="zh-CN" sz="1600" dirty="0">
                    <a:latin typeface="Cambria" pitchFamily="18" charset="0"/>
                    <a:ea typeface="+mj-ea"/>
                    <a:cs typeface="Times New Roman" pitchFamily="18" charset="0"/>
                  </a:rPr>
                  <a:t>Specifically, we want to find the value of C</a:t>
                </a:r>
                <a:r>
                  <a:rPr lang="en-US" altLang="zh-CN" sz="1600" baseline="-25000" dirty="0">
                    <a:latin typeface="Cambria" pitchFamily="18" charset="0"/>
                    <a:ea typeface="+mj-ea"/>
                    <a:cs typeface="Times New Roman" pitchFamily="18" charset="0"/>
                  </a:rPr>
                  <a:t>i</a:t>
                </a:r>
                <a:r>
                  <a:rPr lang="en-US" altLang="zh-CN" sz="1600" dirty="0">
                    <a:latin typeface="Cambria" pitchFamily="18" charset="0"/>
                    <a:ea typeface="+mj-ea"/>
                    <a:cs typeface="Times New Roman" pitchFamily="18" charset="0"/>
                  </a:rPr>
                  <a:t> that maximizes P(</a:t>
                </a:r>
                <a:r>
                  <a:rPr lang="en-US" altLang="zh-CN" sz="1600" dirty="0" err="1">
                    <a:latin typeface="Cambria" pitchFamily="18" charset="0"/>
                    <a:ea typeface="+mj-ea"/>
                    <a:cs typeface="Times New Roman" pitchFamily="18" charset="0"/>
                  </a:rPr>
                  <a:t>C</a:t>
                </a:r>
                <a:r>
                  <a:rPr lang="en-US" altLang="zh-CN" sz="1600" baseline="-25000" dirty="0" err="1">
                    <a:latin typeface="Cambria" pitchFamily="18" charset="0"/>
                    <a:ea typeface="+mj-ea"/>
                    <a:cs typeface="Times New Roman" pitchFamily="18" charset="0"/>
                  </a:rPr>
                  <a:t>i</a:t>
                </a:r>
                <a:r>
                  <a:rPr lang="en-US" altLang="zh-CN" sz="1600" dirty="0" err="1">
                    <a:latin typeface="Cambria" pitchFamily="18" charset="0"/>
                    <a:ea typeface="+mj-ea"/>
                    <a:cs typeface="Times New Roman" pitchFamily="18" charset="0"/>
                  </a:rPr>
                  <a:t>|A</a:t>
                </a:r>
                <a:r>
                  <a:rPr lang="en-US" altLang="zh-CN" sz="1600" dirty="0">
                    <a:latin typeface="Cambria" pitchFamily="18" charset="0"/>
                    <a:ea typeface="+mj-ea"/>
                    <a:cs typeface="Times New Roman" pitchFamily="18" charset="0"/>
                  </a:rPr>
                  <a:t>)</a:t>
                </a:r>
              </a:p>
              <a:p>
                <a:pPr marL="449263" indent="-365125">
                  <a:spcAft>
                    <a:spcPts val="1600"/>
                  </a:spcAft>
                  <a:buFont typeface="Wingdings" panose="05000000000000000000" pitchFamily="2" charset="2"/>
                  <a:buChar char="v"/>
                </a:pPr>
                <a:r>
                  <a:rPr lang="en-US" altLang="zh-CN" sz="1600" dirty="0">
                    <a:latin typeface="Cambria" pitchFamily="18" charset="0"/>
                    <a:cs typeface="Times New Roman" pitchFamily="18" charset="0"/>
                  </a:rPr>
                  <a:t>Compute posterior probability P(C</a:t>
                </a:r>
                <a:r>
                  <a:rPr lang="en-US" altLang="zh-CN" sz="1600" baseline="-25000" dirty="0">
                    <a:latin typeface="Cambria" pitchFamily="18" charset="0"/>
                    <a:cs typeface="Times New Roman" pitchFamily="18" charset="0"/>
                  </a:rPr>
                  <a:t>i</a:t>
                </a:r>
                <a:r>
                  <a:rPr lang="en-US" altLang="zh-CN" sz="1600" dirty="0">
                    <a:latin typeface="Cambria" pitchFamily="18" charset="0"/>
                    <a:cs typeface="Times New Roman" pitchFamily="18" charset="0"/>
                  </a:rPr>
                  <a:t>|A</a:t>
                </a:r>
                <a:r>
                  <a:rPr lang="en-US" altLang="zh-CN" sz="1600" baseline="-25000" dirty="0">
                    <a:latin typeface="Cambria" pitchFamily="18" charset="0"/>
                    <a:cs typeface="Times New Roman" pitchFamily="18" charset="0"/>
                  </a:rPr>
                  <a:t>1</a:t>
                </a:r>
                <a:r>
                  <a:rPr lang="en-US" altLang="zh-CN" sz="1600" dirty="0">
                    <a:latin typeface="Cambria" pitchFamily="18" charset="0"/>
                    <a:cs typeface="Times New Roman" pitchFamily="18" charset="0"/>
                  </a:rPr>
                  <a:t>, A</a:t>
                </a:r>
                <a:r>
                  <a:rPr lang="en-US" altLang="zh-CN" sz="1600" baseline="-25000" dirty="0">
                    <a:latin typeface="Cambria" pitchFamily="18" charset="0"/>
                    <a:cs typeface="Times New Roman" pitchFamily="18" charset="0"/>
                  </a:rPr>
                  <a:t>2</a:t>
                </a:r>
                <a:r>
                  <a:rPr lang="en-US" altLang="zh-CN" sz="1600" dirty="0">
                    <a:latin typeface="Cambria" pitchFamily="18" charset="0"/>
                    <a:cs typeface="Times New Roman" pitchFamily="18" charset="0"/>
                  </a:rPr>
                  <a:t>,…..A</a:t>
                </a:r>
                <a:r>
                  <a:rPr lang="en-US" altLang="zh-CN" sz="1600" baseline="-25000" dirty="0">
                    <a:latin typeface="Cambria" pitchFamily="18" charset="0"/>
                    <a:cs typeface="Times New Roman" pitchFamily="18" charset="0"/>
                  </a:rPr>
                  <a:t>n</a:t>
                </a:r>
                <a:r>
                  <a:rPr lang="en-US" altLang="zh-CN" sz="1600" dirty="0">
                    <a:latin typeface="Cambria" pitchFamily="18" charset="0"/>
                    <a:cs typeface="Times New Roman" pitchFamily="18" charset="0"/>
                  </a:rPr>
                  <a:t>) for all C</a:t>
                </a:r>
                <a:r>
                  <a:rPr lang="en-US" altLang="zh-CN" sz="1600" baseline="-25000" dirty="0">
                    <a:latin typeface="Cambria" pitchFamily="18" charset="0"/>
                    <a:cs typeface="Times New Roman" pitchFamily="18" charset="0"/>
                  </a:rPr>
                  <a:t>i </a:t>
                </a:r>
                <a:r>
                  <a:rPr lang="en-US" altLang="zh-CN" sz="1600" dirty="0">
                    <a:latin typeface="Cambria" pitchFamily="18" charset="0"/>
                    <a:cs typeface="Times New Roman" pitchFamily="18" charset="0"/>
                  </a:rPr>
                  <a:t> using Bayes theorem:</a:t>
                </a:r>
              </a:p>
              <a:p>
                <a:pPr marL="0" indent="0">
                  <a:spcAft>
                    <a:spcPts val="1600"/>
                  </a:spcAft>
                  <a:buNone/>
                </a:pPr>
                <a14:m>
                  <m:oMathPara xmlns:m="http://schemas.openxmlformats.org/officeDocument/2006/math">
                    <m:oMathParaPr>
                      <m:jc m:val="centerGroup"/>
                    </m:oMathParaPr>
                    <m:oMath xmlns:m="http://schemas.openxmlformats.org/officeDocument/2006/math">
                      <m:r>
                        <a:rPr lang="en-IN" altLang="zh-CN" sz="1600" i="1">
                          <a:latin typeface="Cambria Math"/>
                          <a:cs typeface="Times New Roman" pitchFamily="18" charset="0"/>
                        </a:rPr>
                        <m:t>𝑃</m:t>
                      </m:r>
                      <m:d>
                        <m:dPr>
                          <m:ctrlPr>
                            <a:rPr lang="en-IN" altLang="zh-CN" sz="1600" i="1">
                              <a:latin typeface="Cambria Math" panose="02040503050406030204" pitchFamily="18" charset="0"/>
                              <a:cs typeface="Times New Roman" pitchFamily="18" charset="0"/>
                            </a:rPr>
                          </m:ctrlPr>
                        </m:dPr>
                        <m:e>
                          <m:sSub>
                            <m:sSubPr>
                              <m:ctrlPr>
                                <a:rPr lang="en-IN" altLang="zh-CN" sz="1600" i="1">
                                  <a:latin typeface="Cambria Math" panose="02040503050406030204" pitchFamily="18" charset="0"/>
                                  <a:cs typeface="Times New Roman" pitchFamily="18" charset="0"/>
                                </a:rPr>
                              </m:ctrlPr>
                            </m:sSubPr>
                            <m:e>
                              <m:r>
                                <a:rPr lang="en-IN" altLang="zh-CN" sz="1600" i="1">
                                  <a:latin typeface="Cambria Math"/>
                                  <a:cs typeface="Times New Roman" pitchFamily="18" charset="0"/>
                                </a:rPr>
                                <m:t>𝐶</m:t>
                              </m:r>
                            </m:e>
                            <m:sub>
                              <m:r>
                                <a:rPr lang="en-IN" altLang="zh-CN" sz="1600" i="1">
                                  <a:latin typeface="Cambria Math"/>
                                  <a:cs typeface="Times New Roman" pitchFamily="18" charset="0"/>
                                </a:rPr>
                                <m:t>𝑖</m:t>
                              </m:r>
                            </m:sub>
                          </m:sSub>
                        </m:e>
                        <m:e>
                          <m:sSub>
                            <m:sSubPr>
                              <m:ctrlPr>
                                <a:rPr lang="en-IN" altLang="zh-CN" sz="1600" i="1">
                                  <a:latin typeface="Cambria Math" panose="02040503050406030204" pitchFamily="18" charset="0"/>
                                  <a:cs typeface="Times New Roman" pitchFamily="18" charset="0"/>
                                </a:rPr>
                              </m:ctrlPr>
                            </m:sSubPr>
                            <m:e>
                              <m:r>
                                <a:rPr lang="en-IN" altLang="zh-CN" sz="1600" i="1">
                                  <a:latin typeface="Cambria Math"/>
                                  <a:cs typeface="Times New Roman" pitchFamily="18" charset="0"/>
                                </a:rPr>
                                <m:t>𝐴</m:t>
                              </m:r>
                            </m:e>
                            <m:sub>
                              <m:r>
                                <a:rPr lang="en-IN" altLang="zh-CN" sz="1600" i="1">
                                  <a:latin typeface="Cambria Math"/>
                                  <a:cs typeface="Times New Roman" pitchFamily="18" charset="0"/>
                                </a:rPr>
                                <m:t>1</m:t>
                              </m:r>
                            </m:sub>
                          </m:sSub>
                          <m:r>
                            <a:rPr lang="en-IN" altLang="zh-CN" sz="1600" i="1">
                              <a:latin typeface="Cambria Math"/>
                              <a:cs typeface="Times New Roman" pitchFamily="18" charset="0"/>
                            </a:rPr>
                            <m:t>,</m:t>
                          </m:r>
                          <m:sSub>
                            <m:sSubPr>
                              <m:ctrlPr>
                                <a:rPr lang="en-IN" altLang="zh-CN" sz="1600" i="1">
                                  <a:latin typeface="Cambria Math" panose="02040503050406030204" pitchFamily="18" charset="0"/>
                                  <a:cs typeface="Times New Roman" pitchFamily="18" charset="0"/>
                                </a:rPr>
                              </m:ctrlPr>
                            </m:sSubPr>
                            <m:e>
                              <m:r>
                                <a:rPr lang="en-IN" altLang="zh-CN" sz="1600" i="1">
                                  <a:latin typeface="Cambria Math"/>
                                  <a:cs typeface="Times New Roman" pitchFamily="18" charset="0"/>
                                </a:rPr>
                                <m:t>𝐴</m:t>
                              </m:r>
                            </m:e>
                            <m:sub>
                              <m:r>
                                <a:rPr lang="en-IN" altLang="zh-CN" sz="1600" i="1">
                                  <a:latin typeface="Cambria Math"/>
                                  <a:cs typeface="Times New Roman" pitchFamily="18" charset="0"/>
                                </a:rPr>
                                <m:t>2</m:t>
                              </m:r>
                            </m:sub>
                          </m:sSub>
                          <m:r>
                            <a:rPr lang="en-IN" altLang="zh-CN" sz="1600" i="1">
                              <a:latin typeface="Cambria Math"/>
                              <a:cs typeface="Times New Roman" pitchFamily="18" charset="0"/>
                            </a:rPr>
                            <m:t>,…..,</m:t>
                          </m:r>
                          <m:sSub>
                            <m:sSubPr>
                              <m:ctrlPr>
                                <a:rPr lang="en-IN" altLang="zh-CN" sz="1600" i="1">
                                  <a:latin typeface="Cambria Math" panose="02040503050406030204" pitchFamily="18" charset="0"/>
                                  <a:cs typeface="Times New Roman" pitchFamily="18" charset="0"/>
                                </a:rPr>
                              </m:ctrlPr>
                            </m:sSubPr>
                            <m:e>
                              <m:r>
                                <a:rPr lang="en-IN" altLang="zh-CN" sz="1600" i="1">
                                  <a:latin typeface="Cambria Math"/>
                                  <a:cs typeface="Times New Roman" pitchFamily="18" charset="0"/>
                                </a:rPr>
                                <m:t>𝐴</m:t>
                              </m:r>
                            </m:e>
                            <m:sub>
                              <m:r>
                                <a:rPr lang="en-IN" altLang="zh-CN" sz="1600" i="1">
                                  <a:latin typeface="Cambria Math"/>
                                  <a:cs typeface="Times New Roman" pitchFamily="18" charset="0"/>
                                </a:rPr>
                                <m:t>𝑛</m:t>
                              </m:r>
                            </m:sub>
                          </m:sSub>
                        </m:e>
                      </m:d>
                      <m:r>
                        <a:rPr lang="en-IN" altLang="zh-CN" sz="1600" i="1">
                          <a:latin typeface="Cambria Math"/>
                          <a:cs typeface="Times New Roman" pitchFamily="18" charset="0"/>
                        </a:rPr>
                        <m:t>=</m:t>
                      </m:r>
                      <m:f>
                        <m:fPr>
                          <m:ctrlPr>
                            <a:rPr lang="en-US" altLang="zh-CN" sz="1600" i="1">
                              <a:latin typeface="Cambria Math" panose="02040503050406030204" pitchFamily="18" charset="0"/>
                              <a:cs typeface="Times New Roman" pitchFamily="18" charset="0"/>
                            </a:rPr>
                          </m:ctrlPr>
                        </m:fPr>
                        <m:num>
                          <m:r>
                            <a:rPr lang="en-IN" altLang="zh-CN" sz="1600" i="1">
                              <a:latin typeface="Cambria Math"/>
                              <a:cs typeface="Times New Roman" pitchFamily="18" charset="0"/>
                            </a:rPr>
                            <m:t>𝑃</m:t>
                          </m:r>
                          <m:d>
                            <m:dPr>
                              <m:ctrlPr>
                                <a:rPr lang="en-IN" altLang="zh-CN" sz="1600" i="1">
                                  <a:latin typeface="Cambria Math" panose="02040503050406030204" pitchFamily="18" charset="0"/>
                                  <a:cs typeface="Times New Roman" pitchFamily="18" charset="0"/>
                                </a:rPr>
                              </m:ctrlPr>
                            </m:dPr>
                            <m:e>
                              <m:sSub>
                                <m:sSubPr>
                                  <m:ctrlPr>
                                    <a:rPr lang="en-US" altLang="zh-CN" sz="1600" i="1">
                                      <a:latin typeface="Cambria Math" panose="02040503050406030204" pitchFamily="18" charset="0"/>
                                      <a:cs typeface="Times New Roman" pitchFamily="18" charset="0"/>
                                    </a:rPr>
                                  </m:ctrlPr>
                                </m:sSubPr>
                                <m:e>
                                  <m:r>
                                    <a:rPr lang="en-IN" altLang="zh-CN" sz="1600" i="1">
                                      <a:latin typeface="Cambria Math"/>
                                      <a:cs typeface="Times New Roman" pitchFamily="18" charset="0"/>
                                    </a:rPr>
                                    <m:t>𝐴</m:t>
                                  </m:r>
                                </m:e>
                                <m:sub>
                                  <m:r>
                                    <a:rPr lang="en-IN" altLang="zh-CN" sz="1600" i="1">
                                      <a:latin typeface="Cambria Math"/>
                                      <a:cs typeface="Times New Roman" pitchFamily="18" charset="0"/>
                                    </a:rPr>
                                    <m:t>1</m:t>
                                  </m:r>
                                </m:sub>
                              </m:sSub>
                              <m:r>
                                <a:rPr lang="en-IN" altLang="zh-CN" sz="1600" i="1">
                                  <a:latin typeface="Cambria Math"/>
                                  <a:cs typeface="Times New Roman" pitchFamily="18" charset="0"/>
                                </a:rPr>
                                <m:t>,</m:t>
                              </m:r>
                              <m:sSub>
                                <m:sSubPr>
                                  <m:ctrlPr>
                                    <a:rPr lang="en-IN" altLang="zh-CN" sz="1600" i="1">
                                      <a:latin typeface="Cambria Math" panose="02040503050406030204" pitchFamily="18" charset="0"/>
                                      <a:cs typeface="Times New Roman" pitchFamily="18" charset="0"/>
                                    </a:rPr>
                                  </m:ctrlPr>
                                </m:sSubPr>
                                <m:e>
                                  <m:r>
                                    <a:rPr lang="en-IN" altLang="zh-CN" sz="1600" i="1">
                                      <a:latin typeface="Cambria Math"/>
                                      <a:cs typeface="Times New Roman" pitchFamily="18" charset="0"/>
                                    </a:rPr>
                                    <m:t>𝐴</m:t>
                                  </m:r>
                                </m:e>
                                <m:sub>
                                  <m:r>
                                    <a:rPr lang="en-IN" altLang="zh-CN" sz="1600" i="1">
                                      <a:latin typeface="Cambria Math"/>
                                      <a:cs typeface="Times New Roman" pitchFamily="18" charset="0"/>
                                    </a:rPr>
                                    <m:t>2</m:t>
                                  </m:r>
                                </m:sub>
                              </m:sSub>
                              <m:r>
                                <a:rPr lang="en-IN" altLang="zh-CN" sz="1600" i="1">
                                  <a:latin typeface="Cambria Math"/>
                                  <a:cs typeface="Times New Roman" pitchFamily="18" charset="0"/>
                                </a:rPr>
                                <m:t>,…,</m:t>
                              </m:r>
                              <m:sSub>
                                <m:sSubPr>
                                  <m:ctrlPr>
                                    <a:rPr lang="en-IN" altLang="zh-CN" sz="1600" i="1">
                                      <a:latin typeface="Cambria Math" panose="02040503050406030204" pitchFamily="18" charset="0"/>
                                      <a:cs typeface="Times New Roman" pitchFamily="18" charset="0"/>
                                    </a:rPr>
                                  </m:ctrlPr>
                                </m:sSubPr>
                                <m:e>
                                  <m:r>
                                    <a:rPr lang="en-IN" altLang="zh-CN" sz="1600" i="1">
                                      <a:latin typeface="Cambria Math"/>
                                      <a:cs typeface="Times New Roman" pitchFamily="18" charset="0"/>
                                    </a:rPr>
                                    <m:t>𝐴</m:t>
                                  </m:r>
                                </m:e>
                                <m:sub>
                                  <m:r>
                                    <a:rPr lang="en-IN" altLang="zh-CN" sz="1600" i="1">
                                      <a:latin typeface="Cambria Math"/>
                                      <a:cs typeface="Times New Roman" pitchFamily="18" charset="0"/>
                                    </a:rPr>
                                    <m:t>𝑛</m:t>
                                  </m:r>
                                </m:sub>
                              </m:sSub>
                              <m:r>
                                <a:rPr lang="en-IN" altLang="zh-CN" sz="1600" i="1">
                                  <a:latin typeface="Cambria Math"/>
                                  <a:cs typeface="Times New Roman" pitchFamily="18" charset="0"/>
                                </a:rPr>
                                <m:t>|</m:t>
                              </m:r>
                              <m:sSub>
                                <m:sSubPr>
                                  <m:ctrlPr>
                                    <a:rPr lang="en-IN" altLang="zh-CN" sz="1600" i="1">
                                      <a:latin typeface="Cambria Math" panose="02040503050406030204" pitchFamily="18" charset="0"/>
                                      <a:cs typeface="Times New Roman" pitchFamily="18" charset="0"/>
                                    </a:rPr>
                                  </m:ctrlPr>
                                </m:sSubPr>
                                <m:e>
                                  <m:r>
                                    <a:rPr lang="en-IN" altLang="zh-CN" sz="1600" i="1">
                                      <a:latin typeface="Cambria Math"/>
                                      <a:cs typeface="Times New Roman" pitchFamily="18" charset="0"/>
                                    </a:rPr>
                                    <m:t>𝐶</m:t>
                                  </m:r>
                                </m:e>
                                <m:sub>
                                  <m:r>
                                    <a:rPr lang="en-IN" altLang="zh-CN" sz="1600" i="1">
                                      <a:latin typeface="Cambria Math"/>
                                      <a:cs typeface="Times New Roman" pitchFamily="18" charset="0"/>
                                    </a:rPr>
                                    <m:t>𝑖</m:t>
                                  </m:r>
                                </m:sub>
                              </m:sSub>
                            </m:e>
                          </m:d>
                          <m:r>
                            <a:rPr lang="en-IN" altLang="zh-CN" sz="1600" i="1">
                              <a:latin typeface="Cambria Math"/>
                              <a:cs typeface="Times New Roman" pitchFamily="18" charset="0"/>
                            </a:rPr>
                            <m:t>.</m:t>
                          </m:r>
                          <m:r>
                            <a:rPr lang="en-IN" altLang="zh-CN" sz="1600" i="1">
                              <a:latin typeface="Cambria Math"/>
                              <a:cs typeface="Times New Roman" pitchFamily="18" charset="0"/>
                            </a:rPr>
                            <m:t>𝑃</m:t>
                          </m:r>
                          <m:r>
                            <a:rPr lang="en-IN" altLang="zh-CN" sz="1600" i="1">
                              <a:latin typeface="Cambria Math"/>
                              <a:cs typeface="Times New Roman" pitchFamily="18" charset="0"/>
                            </a:rPr>
                            <m:t>(</m:t>
                          </m:r>
                          <m:sSub>
                            <m:sSubPr>
                              <m:ctrlPr>
                                <a:rPr lang="en-IN" altLang="zh-CN" sz="1600" i="1">
                                  <a:latin typeface="Cambria Math" panose="02040503050406030204" pitchFamily="18" charset="0"/>
                                  <a:cs typeface="Times New Roman" pitchFamily="18" charset="0"/>
                                </a:rPr>
                              </m:ctrlPr>
                            </m:sSubPr>
                            <m:e>
                              <m:r>
                                <a:rPr lang="en-IN" altLang="zh-CN" sz="1600" i="1">
                                  <a:latin typeface="Cambria Math"/>
                                  <a:cs typeface="Times New Roman" pitchFamily="18" charset="0"/>
                                </a:rPr>
                                <m:t>𝐶</m:t>
                              </m:r>
                            </m:e>
                            <m:sub>
                              <m:r>
                                <a:rPr lang="en-IN" altLang="zh-CN" sz="1600" i="1">
                                  <a:latin typeface="Cambria Math"/>
                                  <a:cs typeface="Times New Roman" pitchFamily="18" charset="0"/>
                                </a:rPr>
                                <m:t>𝑖</m:t>
                              </m:r>
                            </m:sub>
                          </m:sSub>
                          <m:r>
                            <a:rPr lang="en-IN" altLang="zh-CN" sz="1600" i="1">
                              <a:latin typeface="Cambria Math"/>
                              <a:cs typeface="Times New Roman" pitchFamily="18" charset="0"/>
                            </a:rPr>
                            <m:t>)</m:t>
                          </m:r>
                        </m:num>
                        <m:den>
                          <m:r>
                            <a:rPr lang="en-IN" altLang="zh-CN" sz="1600" i="1">
                              <a:latin typeface="Cambria Math"/>
                              <a:cs typeface="Times New Roman" pitchFamily="18" charset="0"/>
                            </a:rPr>
                            <m:t>𝑃</m:t>
                          </m:r>
                          <m:d>
                            <m:dPr>
                              <m:ctrlPr>
                                <a:rPr lang="en-IN" altLang="zh-CN" sz="1600" i="1">
                                  <a:latin typeface="Cambria Math" panose="02040503050406030204" pitchFamily="18" charset="0"/>
                                  <a:cs typeface="Times New Roman" pitchFamily="18" charset="0"/>
                                </a:rPr>
                              </m:ctrlPr>
                            </m:dPr>
                            <m:e>
                              <m:sSub>
                                <m:sSubPr>
                                  <m:ctrlPr>
                                    <a:rPr lang="en-US" altLang="zh-CN" sz="1600" i="1">
                                      <a:latin typeface="Cambria Math" panose="02040503050406030204" pitchFamily="18" charset="0"/>
                                      <a:cs typeface="Times New Roman" pitchFamily="18" charset="0"/>
                                    </a:rPr>
                                  </m:ctrlPr>
                                </m:sSubPr>
                                <m:e>
                                  <m:r>
                                    <a:rPr lang="en-IN" altLang="zh-CN" sz="1600" i="1">
                                      <a:latin typeface="Cambria Math"/>
                                      <a:cs typeface="Times New Roman" pitchFamily="18" charset="0"/>
                                    </a:rPr>
                                    <m:t>𝐴</m:t>
                                  </m:r>
                                </m:e>
                                <m:sub>
                                  <m:r>
                                    <a:rPr lang="en-IN" altLang="zh-CN" sz="1600" i="1">
                                      <a:latin typeface="Cambria Math"/>
                                      <a:cs typeface="Times New Roman" pitchFamily="18" charset="0"/>
                                    </a:rPr>
                                    <m:t>1</m:t>
                                  </m:r>
                                </m:sub>
                              </m:sSub>
                              <m:r>
                                <a:rPr lang="en-IN" altLang="zh-CN" sz="1600" i="1">
                                  <a:latin typeface="Cambria Math"/>
                                  <a:cs typeface="Times New Roman" pitchFamily="18" charset="0"/>
                                </a:rPr>
                                <m:t>,</m:t>
                              </m:r>
                              <m:sSub>
                                <m:sSubPr>
                                  <m:ctrlPr>
                                    <a:rPr lang="en-IN" altLang="zh-CN" sz="1600" i="1">
                                      <a:latin typeface="Cambria Math" panose="02040503050406030204" pitchFamily="18" charset="0"/>
                                      <a:cs typeface="Times New Roman" pitchFamily="18" charset="0"/>
                                    </a:rPr>
                                  </m:ctrlPr>
                                </m:sSubPr>
                                <m:e>
                                  <m:r>
                                    <a:rPr lang="en-IN" altLang="zh-CN" sz="1600" i="1">
                                      <a:latin typeface="Cambria Math"/>
                                      <a:cs typeface="Times New Roman" pitchFamily="18" charset="0"/>
                                    </a:rPr>
                                    <m:t>𝐴</m:t>
                                  </m:r>
                                </m:e>
                                <m:sub>
                                  <m:r>
                                    <a:rPr lang="en-IN" altLang="zh-CN" sz="1600" i="1">
                                      <a:latin typeface="Cambria Math"/>
                                      <a:cs typeface="Times New Roman" pitchFamily="18" charset="0"/>
                                    </a:rPr>
                                    <m:t>2</m:t>
                                  </m:r>
                                </m:sub>
                              </m:sSub>
                              <m:r>
                                <a:rPr lang="en-IN" altLang="zh-CN" sz="1600" i="1">
                                  <a:latin typeface="Cambria Math"/>
                                  <a:cs typeface="Times New Roman" pitchFamily="18" charset="0"/>
                                </a:rPr>
                                <m:t>,…,</m:t>
                              </m:r>
                              <m:sSub>
                                <m:sSubPr>
                                  <m:ctrlPr>
                                    <a:rPr lang="en-IN" altLang="zh-CN" sz="1600" i="1">
                                      <a:latin typeface="Cambria Math" panose="02040503050406030204" pitchFamily="18" charset="0"/>
                                      <a:cs typeface="Times New Roman" pitchFamily="18" charset="0"/>
                                    </a:rPr>
                                  </m:ctrlPr>
                                </m:sSubPr>
                                <m:e>
                                  <m:r>
                                    <a:rPr lang="en-IN" altLang="zh-CN" sz="1600" i="1">
                                      <a:latin typeface="Cambria Math"/>
                                      <a:cs typeface="Times New Roman" pitchFamily="18" charset="0"/>
                                    </a:rPr>
                                    <m:t>𝐴</m:t>
                                  </m:r>
                                </m:e>
                                <m:sub>
                                  <m:r>
                                    <a:rPr lang="en-IN" altLang="zh-CN" sz="1600" i="1">
                                      <a:latin typeface="Cambria Math"/>
                                      <a:cs typeface="Times New Roman" pitchFamily="18" charset="0"/>
                                    </a:rPr>
                                    <m:t>𝑛</m:t>
                                  </m:r>
                                </m:sub>
                              </m:sSub>
                            </m:e>
                          </m:d>
                        </m:den>
                      </m:f>
                    </m:oMath>
                  </m:oMathPara>
                </a14:m>
                <a:endParaRPr lang="en-US" altLang="zh-CN" sz="1600" dirty="0">
                  <a:latin typeface="Cambria" pitchFamily="18" charset="0"/>
                  <a:cs typeface="Times New Roman" pitchFamily="18" charset="0"/>
                </a:endParaRPr>
              </a:p>
              <a:p>
                <a:pPr marL="450850" indent="-450850">
                  <a:spcAft>
                    <a:spcPts val="1600"/>
                  </a:spcAft>
                  <a:buFont typeface="Wingdings" panose="05000000000000000000" pitchFamily="2" charset="2"/>
                  <a:buChar char="v"/>
                </a:pPr>
                <a:r>
                  <a:rPr lang="en-US" altLang="zh-CN" sz="1600" dirty="0">
                    <a:latin typeface="Cambria" pitchFamily="18" charset="0"/>
                    <a:cs typeface="Times New Roman" pitchFamily="18" charset="0"/>
                  </a:rPr>
                  <a:t>If P(C</a:t>
                </a:r>
                <a:r>
                  <a:rPr lang="en-US" altLang="zh-CN" sz="1600" baseline="-25000" dirty="0">
                    <a:latin typeface="Cambria" pitchFamily="18" charset="0"/>
                    <a:cs typeface="Times New Roman" pitchFamily="18" charset="0"/>
                  </a:rPr>
                  <a:t>i</a:t>
                </a:r>
                <a:r>
                  <a:rPr lang="en-US" altLang="zh-CN" sz="1600" dirty="0">
                    <a:latin typeface="Cambria" pitchFamily="18" charset="0"/>
                    <a:cs typeface="Times New Roman" pitchFamily="18" charset="0"/>
                  </a:rPr>
                  <a:t>|A</a:t>
                </a:r>
                <a:r>
                  <a:rPr lang="en-US" altLang="zh-CN" sz="1600" baseline="-25000" dirty="0">
                    <a:latin typeface="Cambria" pitchFamily="18" charset="0"/>
                    <a:cs typeface="Times New Roman" pitchFamily="18" charset="0"/>
                  </a:rPr>
                  <a:t>1</a:t>
                </a:r>
                <a:r>
                  <a:rPr lang="en-US" altLang="zh-CN" sz="1600" dirty="0">
                    <a:latin typeface="Cambria" pitchFamily="18" charset="0"/>
                    <a:cs typeface="Times New Roman" pitchFamily="18" charset="0"/>
                  </a:rPr>
                  <a:t>, A</a:t>
                </a:r>
                <a:r>
                  <a:rPr lang="en-US" altLang="zh-CN" sz="1600" baseline="-25000" dirty="0">
                    <a:latin typeface="Cambria" pitchFamily="18" charset="0"/>
                    <a:cs typeface="Times New Roman" pitchFamily="18" charset="0"/>
                  </a:rPr>
                  <a:t>2</a:t>
                </a:r>
                <a:r>
                  <a:rPr lang="en-US" altLang="zh-CN" sz="1600" dirty="0">
                    <a:latin typeface="Cambria" pitchFamily="18" charset="0"/>
                    <a:cs typeface="Times New Roman" pitchFamily="18" charset="0"/>
                  </a:rPr>
                  <a:t>,…..A</a:t>
                </a:r>
                <a:r>
                  <a:rPr lang="en-US" altLang="zh-CN" sz="1600" baseline="-25000" dirty="0">
                    <a:latin typeface="Cambria" pitchFamily="18" charset="0"/>
                    <a:cs typeface="Times New Roman" pitchFamily="18" charset="0"/>
                  </a:rPr>
                  <a:t>n</a:t>
                </a:r>
                <a:r>
                  <a:rPr lang="en-US" altLang="zh-CN" sz="1600" dirty="0">
                    <a:latin typeface="Cambria" pitchFamily="18" charset="0"/>
                    <a:cs typeface="Times New Roman" pitchFamily="18" charset="0"/>
                  </a:rPr>
                  <a:t>)&gt; P(C</a:t>
                </a:r>
                <a:r>
                  <a:rPr lang="en-US" altLang="zh-CN" sz="1600" baseline="-25000" dirty="0">
                    <a:latin typeface="Cambria" pitchFamily="18" charset="0"/>
                    <a:cs typeface="Times New Roman" pitchFamily="18" charset="0"/>
                  </a:rPr>
                  <a:t>j</a:t>
                </a:r>
                <a:r>
                  <a:rPr lang="en-US" altLang="zh-CN" sz="1600" dirty="0">
                    <a:latin typeface="Cambria" pitchFamily="18" charset="0"/>
                    <a:cs typeface="Times New Roman" pitchFamily="18" charset="0"/>
                  </a:rPr>
                  <a:t>|A</a:t>
                </a:r>
                <a:r>
                  <a:rPr lang="en-US" altLang="zh-CN" sz="1600" baseline="-25000" dirty="0">
                    <a:latin typeface="Cambria" pitchFamily="18" charset="0"/>
                    <a:cs typeface="Times New Roman" pitchFamily="18" charset="0"/>
                  </a:rPr>
                  <a:t>1</a:t>
                </a:r>
                <a:r>
                  <a:rPr lang="en-US" altLang="zh-CN" sz="1600" dirty="0">
                    <a:latin typeface="Cambria" pitchFamily="18" charset="0"/>
                    <a:cs typeface="Times New Roman" pitchFamily="18" charset="0"/>
                  </a:rPr>
                  <a:t>, A</a:t>
                </a:r>
                <a:r>
                  <a:rPr lang="en-US" altLang="zh-CN" sz="1600" baseline="-25000" dirty="0">
                    <a:latin typeface="Cambria" pitchFamily="18" charset="0"/>
                    <a:cs typeface="Times New Roman" pitchFamily="18" charset="0"/>
                  </a:rPr>
                  <a:t>2</a:t>
                </a:r>
                <a:r>
                  <a:rPr lang="en-US" altLang="zh-CN" sz="1600" dirty="0">
                    <a:latin typeface="Cambria" pitchFamily="18" charset="0"/>
                    <a:cs typeface="Times New Roman" pitchFamily="18" charset="0"/>
                  </a:rPr>
                  <a:t>,…..A</a:t>
                </a:r>
                <a:r>
                  <a:rPr lang="en-US" altLang="zh-CN" sz="1600" baseline="-25000" dirty="0">
                    <a:latin typeface="Cambria" pitchFamily="18" charset="0"/>
                    <a:cs typeface="Times New Roman" pitchFamily="18" charset="0"/>
                  </a:rPr>
                  <a:t>n</a:t>
                </a:r>
                <a:r>
                  <a:rPr lang="en-US" altLang="zh-CN" sz="1600" dirty="0">
                    <a:latin typeface="Cambria" pitchFamily="18" charset="0"/>
                    <a:cs typeface="Times New Roman" pitchFamily="18" charset="0"/>
                  </a:rPr>
                  <a:t>), then the class label is C</a:t>
                </a:r>
                <a:r>
                  <a:rPr lang="en-US" altLang="zh-CN" sz="1600" baseline="-25000" dirty="0">
                    <a:latin typeface="Cambria" pitchFamily="18" charset="0"/>
                    <a:cs typeface="Times New Roman" pitchFamily="18" charset="0"/>
                  </a:rPr>
                  <a:t>i </a:t>
                </a:r>
              </a:p>
              <a:p>
                <a:pPr>
                  <a:spcAft>
                    <a:spcPts val="1600"/>
                  </a:spcAft>
                  <a:buFont typeface="Wingdings" panose="05000000000000000000" pitchFamily="2" charset="2"/>
                  <a:buChar char="v"/>
                </a:pPr>
                <a:r>
                  <a:rPr lang="en-US" altLang="zh-CN" sz="1600" dirty="0">
                    <a:latin typeface="Cambria" pitchFamily="18" charset="0"/>
                    <a:ea typeface="+mj-ea"/>
                    <a:cs typeface="Times New Roman" pitchFamily="18" charset="0"/>
                  </a:rPr>
                  <a:t> How to find </a:t>
                </a:r>
                <a14:m>
                  <m:oMath xmlns:m="http://schemas.openxmlformats.org/officeDocument/2006/math">
                    <m:r>
                      <a:rPr lang="en-IN" altLang="zh-CN" sz="1600" i="1">
                        <a:latin typeface="Cambria Math"/>
                        <a:cs typeface="Times New Roman" pitchFamily="18" charset="0"/>
                      </a:rPr>
                      <m:t>𝑃</m:t>
                    </m:r>
                    <m:d>
                      <m:dPr>
                        <m:ctrlPr>
                          <a:rPr lang="en-IN" altLang="zh-CN" sz="1600" i="1">
                            <a:latin typeface="Cambria Math" panose="02040503050406030204" pitchFamily="18" charset="0"/>
                            <a:cs typeface="Times New Roman" pitchFamily="18" charset="0"/>
                          </a:rPr>
                        </m:ctrlPr>
                      </m:dPr>
                      <m:e>
                        <m:sSub>
                          <m:sSubPr>
                            <m:ctrlPr>
                              <a:rPr lang="en-US" altLang="zh-CN" sz="1600" i="1">
                                <a:latin typeface="Cambria Math" panose="02040503050406030204" pitchFamily="18" charset="0"/>
                                <a:cs typeface="Times New Roman" pitchFamily="18" charset="0"/>
                              </a:rPr>
                            </m:ctrlPr>
                          </m:sSubPr>
                          <m:e>
                            <m:r>
                              <a:rPr lang="en-IN" altLang="zh-CN" sz="1600" i="1">
                                <a:latin typeface="Cambria Math"/>
                                <a:cs typeface="Times New Roman" pitchFamily="18" charset="0"/>
                              </a:rPr>
                              <m:t>𝐴</m:t>
                            </m:r>
                          </m:e>
                          <m:sub>
                            <m:r>
                              <a:rPr lang="en-IN" altLang="zh-CN" sz="1600" i="1">
                                <a:latin typeface="Cambria Math"/>
                                <a:cs typeface="Times New Roman" pitchFamily="18" charset="0"/>
                              </a:rPr>
                              <m:t>1</m:t>
                            </m:r>
                          </m:sub>
                        </m:sSub>
                        <m:r>
                          <a:rPr lang="en-IN" altLang="zh-CN" sz="1600" i="1">
                            <a:latin typeface="Cambria Math"/>
                            <a:cs typeface="Times New Roman" pitchFamily="18" charset="0"/>
                          </a:rPr>
                          <m:t>,</m:t>
                        </m:r>
                        <m:sSub>
                          <m:sSubPr>
                            <m:ctrlPr>
                              <a:rPr lang="en-IN" altLang="zh-CN" sz="1600" i="1">
                                <a:latin typeface="Cambria Math" panose="02040503050406030204" pitchFamily="18" charset="0"/>
                                <a:cs typeface="Times New Roman" pitchFamily="18" charset="0"/>
                              </a:rPr>
                            </m:ctrlPr>
                          </m:sSubPr>
                          <m:e>
                            <m:r>
                              <a:rPr lang="en-IN" altLang="zh-CN" sz="1600" i="1">
                                <a:latin typeface="Cambria Math"/>
                                <a:cs typeface="Times New Roman" pitchFamily="18" charset="0"/>
                              </a:rPr>
                              <m:t>𝐴</m:t>
                            </m:r>
                          </m:e>
                          <m:sub>
                            <m:r>
                              <a:rPr lang="en-IN" altLang="zh-CN" sz="1600" i="1">
                                <a:latin typeface="Cambria Math"/>
                                <a:cs typeface="Times New Roman" pitchFamily="18" charset="0"/>
                              </a:rPr>
                              <m:t>2</m:t>
                            </m:r>
                          </m:sub>
                        </m:sSub>
                        <m:r>
                          <a:rPr lang="en-IN" altLang="zh-CN" sz="1600" i="1">
                            <a:latin typeface="Cambria Math"/>
                            <a:cs typeface="Times New Roman" pitchFamily="18" charset="0"/>
                          </a:rPr>
                          <m:t>,…,</m:t>
                        </m:r>
                        <m:sSub>
                          <m:sSubPr>
                            <m:ctrlPr>
                              <a:rPr lang="en-IN" altLang="zh-CN" sz="1600" i="1">
                                <a:latin typeface="Cambria Math" panose="02040503050406030204" pitchFamily="18" charset="0"/>
                                <a:cs typeface="Times New Roman" pitchFamily="18" charset="0"/>
                              </a:rPr>
                            </m:ctrlPr>
                          </m:sSubPr>
                          <m:e>
                            <m:r>
                              <a:rPr lang="en-IN" altLang="zh-CN" sz="1600" i="1">
                                <a:latin typeface="Cambria Math"/>
                                <a:cs typeface="Times New Roman" pitchFamily="18" charset="0"/>
                              </a:rPr>
                              <m:t>𝐴</m:t>
                            </m:r>
                          </m:e>
                          <m:sub>
                            <m:r>
                              <a:rPr lang="en-IN" altLang="zh-CN" sz="1600" i="1">
                                <a:latin typeface="Cambria Math"/>
                                <a:cs typeface="Times New Roman" pitchFamily="18" charset="0"/>
                              </a:rPr>
                              <m:t>𝑛</m:t>
                            </m:r>
                          </m:sub>
                        </m:sSub>
                        <m:r>
                          <a:rPr lang="en-IN" altLang="zh-CN" sz="1600" i="1">
                            <a:latin typeface="Cambria Math"/>
                            <a:cs typeface="Times New Roman" pitchFamily="18" charset="0"/>
                          </a:rPr>
                          <m:t>|</m:t>
                        </m:r>
                        <m:sSub>
                          <m:sSubPr>
                            <m:ctrlPr>
                              <a:rPr lang="en-IN" altLang="zh-CN" sz="1600" i="1">
                                <a:latin typeface="Cambria Math" panose="02040503050406030204" pitchFamily="18" charset="0"/>
                                <a:cs typeface="Times New Roman" pitchFamily="18" charset="0"/>
                              </a:rPr>
                            </m:ctrlPr>
                          </m:sSubPr>
                          <m:e>
                            <m:r>
                              <a:rPr lang="en-IN" altLang="zh-CN" sz="1600" i="1">
                                <a:latin typeface="Cambria Math"/>
                                <a:cs typeface="Times New Roman" pitchFamily="18" charset="0"/>
                              </a:rPr>
                              <m:t>𝐶</m:t>
                            </m:r>
                          </m:e>
                          <m:sub>
                            <m:r>
                              <a:rPr lang="en-IN" altLang="zh-CN" sz="1600" i="1">
                                <a:latin typeface="Cambria Math"/>
                                <a:cs typeface="Times New Roman" pitchFamily="18" charset="0"/>
                              </a:rPr>
                              <m:t>𝑖</m:t>
                            </m:r>
                          </m:sub>
                        </m:sSub>
                      </m:e>
                    </m:d>
                  </m:oMath>
                </a14:m>
                <a:r>
                  <a:rPr lang="en-US" altLang="zh-CN" sz="1600" dirty="0">
                    <a:latin typeface="Cambria" pitchFamily="18" charset="0"/>
                    <a:ea typeface="+mj-ea"/>
                    <a:cs typeface="Times New Roman" pitchFamily="18" charset="0"/>
                  </a:rPr>
                  <a:t>?</a:t>
                </a:r>
              </a:p>
              <a:p>
                <a:pPr indent="-228600">
                  <a:lnSpc>
                    <a:spcPct val="90000"/>
                  </a:lnSpc>
                  <a:spcAft>
                    <a:spcPts val="1600"/>
                  </a:spcAft>
                </a:pPr>
                <a:r>
                  <a:rPr lang="en-US" altLang="zh-CN" sz="1600" dirty="0"/>
                  <a:t>Assume independence among attributes A</a:t>
                </a:r>
                <a:r>
                  <a:rPr lang="en-US" altLang="zh-CN" sz="1600" baseline="-25000" dirty="0"/>
                  <a:t>i</a:t>
                </a:r>
                <a:r>
                  <a:rPr lang="en-US" altLang="zh-CN" sz="1600" dirty="0"/>
                  <a:t> when class labels are given.</a:t>
                </a:r>
              </a:p>
              <a:p>
                <a:pPr marL="114300" indent="0">
                  <a:lnSpc>
                    <a:spcPct val="90000"/>
                  </a:lnSpc>
                  <a:spcAft>
                    <a:spcPts val="1600"/>
                  </a:spcAft>
                  <a:buNone/>
                </a:pPr>
                <a14:m>
                  <m:oMathPara xmlns:m="http://schemas.openxmlformats.org/officeDocument/2006/math">
                    <m:oMathParaPr>
                      <m:jc m:val="centerGroup"/>
                    </m:oMathParaPr>
                    <m:oMath xmlns:m="http://schemas.openxmlformats.org/officeDocument/2006/math">
                      <m:r>
                        <a:rPr lang="zh-CN" altLang="en-US" sz="1600" i="1">
                          <a:latin typeface="Cambria Math" panose="02040503050406030204" pitchFamily="18" charset="0"/>
                        </a:rPr>
                        <m:t>𝑃</m:t>
                      </m:r>
                      <m:d>
                        <m:dPr>
                          <m:ctrlPr>
                            <a:rPr lang="en-US" altLang="zh-CN" sz="1600" i="1">
                              <a:latin typeface="Cambria Math" panose="02040503050406030204" pitchFamily="18" charset="0"/>
                            </a:rPr>
                          </m:ctrlPr>
                        </m:dPr>
                        <m:e>
                          <m:sSub>
                            <m:sSubPr>
                              <m:ctrlPr>
                                <a:rPr lang="en-US" altLang="zh-CN" sz="1600" i="1">
                                  <a:latin typeface="Cambria Math" panose="02040503050406030204" pitchFamily="18" charset="0"/>
                                </a:rPr>
                              </m:ctrlPr>
                            </m:sSubPr>
                            <m:e>
                              <m:r>
                                <a:rPr lang="zh-CN" altLang="en-US" sz="1600" i="1">
                                  <a:latin typeface="Cambria Math" panose="02040503050406030204" pitchFamily="18" charset="0"/>
                                </a:rPr>
                                <m:t>𝐴</m:t>
                              </m:r>
                            </m:e>
                            <m:sub>
                              <m:r>
                                <a:rPr lang="en-US" altLang="zh-CN" sz="1600" i="1">
                                  <a:latin typeface="Cambria Math" panose="02040503050406030204" pitchFamily="18" charset="0"/>
                                </a:rPr>
                                <m:t>1</m:t>
                              </m:r>
                            </m:sub>
                          </m:sSub>
                          <m:r>
                            <a:rPr lang="en-US" altLang="zh-CN" sz="1600" i="1">
                              <a:latin typeface="Cambria Math" panose="02040503050406030204" pitchFamily="18" charset="0"/>
                            </a:rPr>
                            <m:t>,</m:t>
                          </m:r>
                          <m:sSub>
                            <m:sSubPr>
                              <m:ctrlPr>
                                <a:rPr lang="en-US" altLang="zh-CN" sz="1600" i="1">
                                  <a:latin typeface="Cambria Math" panose="02040503050406030204" pitchFamily="18" charset="0"/>
                                </a:rPr>
                              </m:ctrlPr>
                            </m:sSubPr>
                            <m:e>
                              <m:r>
                                <a:rPr lang="zh-CN" altLang="en-US" sz="1600" i="1">
                                  <a:latin typeface="Cambria Math" panose="02040503050406030204" pitchFamily="18" charset="0"/>
                                </a:rPr>
                                <m:t>𝐴</m:t>
                              </m:r>
                            </m:e>
                            <m:sub>
                              <m:r>
                                <a:rPr lang="en-US" altLang="zh-CN" sz="1600" i="1">
                                  <a:latin typeface="Cambria Math" panose="02040503050406030204" pitchFamily="18" charset="0"/>
                                </a:rPr>
                                <m:t>2</m:t>
                              </m:r>
                            </m:sub>
                          </m:sSub>
                          <m:r>
                            <a:rPr lang="en-US" altLang="zh-CN" sz="1600" i="1">
                              <a:latin typeface="Cambria Math" panose="02040503050406030204" pitchFamily="18" charset="0"/>
                            </a:rPr>
                            <m:t>,…,</m:t>
                          </m:r>
                          <m:sSub>
                            <m:sSubPr>
                              <m:ctrlPr>
                                <a:rPr lang="en-US" altLang="zh-CN" sz="1600" i="1">
                                  <a:latin typeface="Cambria Math" panose="02040503050406030204" pitchFamily="18" charset="0"/>
                                </a:rPr>
                              </m:ctrlPr>
                            </m:sSubPr>
                            <m:e>
                              <m:r>
                                <a:rPr lang="zh-CN" altLang="en-US" sz="1600" i="1">
                                  <a:latin typeface="Cambria Math" panose="02040503050406030204" pitchFamily="18" charset="0"/>
                                </a:rPr>
                                <m:t>𝐴</m:t>
                              </m:r>
                            </m:e>
                            <m:sub>
                              <m:r>
                                <a:rPr lang="zh-CN" altLang="en-US" sz="1600" i="1">
                                  <a:latin typeface="Cambria Math" panose="02040503050406030204" pitchFamily="18" charset="0"/>
                                </a:rPr>
                                <m:t>𝑛</m:t>
                              </m:r>
                            </m:sub>
                          </m:sSub>
                          <m:r>
                            <a:rPr lang="en-US" altLang="zh-CN" sz="1600" i="1">
                              <a:latin typeface="Cambria Math" panose="02040503050406030204" pitchFamily="18" charset="0"/>
                            </a:rPr>
                            <m:t>|</m:t>
                          </m:r>
                          <m:sSub>
                            <m:sSubPr>
                              <m:ctrlPr>
                                <a:rPr lang="en-US" altLang="zh-CN" sz="1600" i="1">
                                  <a:latin typeface="Cambria Math" panose="02040503050406030204" pitchFamily="18" charset="0"/>
                                </a:rPr>
                              </m:ctrlPr>
                            </m:sSubPr>
                            <m:e>
                              <m:r>
                                <a:rPr lang="zh-CN" altLang="en-US" sz="1600" i="1">
                                  <a:latin typeface="Cambria Math" panose="02040503050406030204" pitchFamily="18" charset="0"/>
                                </a:rPr>
                                <m:t>𝐶</m:t>
                              </m:r>
                            </m:e>
                            <m:sub>
                              <m:r>
                                <a:rPr lang="zh-CN" altLang="en-US" sz="1600" i="1">
                                  <a:latin typeface="Cambria Math" panose="02040503050406030204" pitchFamily="18" charset="0"/>
                                </a:rPr>
                                <m:t>𝑖</m:t>
                              </m:r>
                            </m:sub>
                          </m:sSub>
                        </m:e>
                      </m:d>
                      <m:r>
                        <a:rPr lang="en-US" altLang="zh-CN" sz="1600" i="1">
                          <a:latin typeface="Cambria Math" panose="02040503050406030204" pitchFamily="18" charset="0"/>
                        </a:rPr>
                        <m:t>=</m:t>
                      </m:r>
                      <m:r>
                        <a:rPr lang="zh-CN" altLang="en-US" sz="1600" i="1">
                          <a:latin typeface="Cambria Math" panose="02040503050406030204" pitchFamily="18" charset="0"/>
                        </a:rPr>
                        <m:t>𝑃</m:t>
                      </m:r>
                      <m:d>
                        <m:dPr>
                          <m:ctrlPr>
                            <a:rPr lang="en-US" altLang="zh-CN" sz="1600" i="1">
                              <a:latin typeface="Cambria Math" panose="02040503050406030204" pitchFamily="18" charset="0"/>
                            </a:rPr>
                          </m:ctrlPr>
                        </m:dPr>
                        <m:e>
                          <m:sSub>
                            <m:sSubPr>
                              <m:ctrlPr>
                                <a:rPr lang="en-US" altLang="zh-CN" sz="1600" i="1">
                                  <a:latin typeface="Cambria Math" panose="02040503050406030204" pitchFamily="18" charset="0"/>
                                </a:rPr>
                              </m:ctrlPr>
                            </m:sSubPr>
                            <m:e>
                              <m:r>
                                <a:rPr lang="zh-CN" altLang="en-US" sz="1600" i="1">
                                  <a:latin typeface="Cambria Math" panose="02040503050406030204" pitchFamily="18" charset="0"/>
                                </a:rPr>
                                <m:t>𝐴</m:t>
                              </m:r>
                            </m:e>
                            <m:sub>
                              <m:r>
                                <a:rPr lang="en-US" altLang="zh-CN" sz="1600" i="1">
                                  <a:latin typeface="Cambria Math" panose="02040503050406030204" pitchFamily="18" charset="0"/>
                                </a:rPr>
                                <m:t>1</m:t>
                              </m:r>
                            </m:sub>
                          </m:sSub>
                        </m:e>
                        <m:e>
                          <m:sSub>
                            <m:sSubPr>
                              <m:ctrlPr>
                                <a:rPr lang="en-US" altLang="zh-CN" sz="1600" i="1">
                                  <a:latin typeface="Cambria Math" panose="02040503050406030204" pitchFamily="18" charset="0"/>
                                </a:rPr>
                              </m:ctrlPr>
                            </m:sSubPr>
                            <m:e>
                              <m:r>
                                <a:rPr lang="zh-CN" altLang="en-US" sz="1600" i="1">
                                  <a:latin typeface="Cambria Math" panose="02040503050406030204" pitchFamily="18" charset="0"/>
                                </a:rPr>
                                <m:t>𝐶</m:t>
                              </m:r>
                            </m:e>
                            <m:sub>
                              <m:r>
                                <a:rPr lang="zh-CN" altLang="en-US" sz="1600" i="1">
                                  <a:latin typeface="Cambria Math" panose="02040503050406030204" pitchFamily="18" charset="0"/>
                                </a:rPr>
                                <m:t>𝑖</m:t>
                              </m:r>
                            </m:sub>
                          </m:sSub>
                        </m:e>
                      </m:d>
                      <m:r>
                        <a:rPr lang="en-US" altLang="zh-CN" sz="1600" i="1">
                          <a:latin typeface="Cambria Math" panose="02040503050406030204" pitchFamily="18" charset="0"/>
                        </a:rPr>
                        <m:t>.</m:t>
                      </m:r>
                      <m:r>
                        <a:rPr lang="zh-CN" altLang="en-US" sz="1600" i="1">
                          <a:latin typeface="Cambria Math" panose="02040503050406030204" pitchFamily="18" charset="0"/>
                        </a:rPr>
                        <m:t>𝑃</m:t>
                      </m:r>
                      <m:d>
                        <m:dPr>
                          <m:ctrlPr>
                            <a:rPr lang="en-US" altLang="zh-CN" sz="1600" i="1">
                              <a:latin typeface="Cambria Math" panose="02040503050406030204" pitchFamily="18" charset="0"/>
                            </a:rPr>
                          </m:ctrlPr>
                        </m:dPr>
                        <m:e>
                          <m:sSub>
                            <m:sSubPr>
                              <m:ctrlPr>
                                <a:rPr lang="en-US" altLang="zh-CN" sz="1600" i="1">
                                  <a:latin typeface="Cambria Math" panose="02040503050406030204" pitchFamily="18" charset="0"/>
                                </a:rPr>
                              </m:ctrlPr>
                            </m:sSubPr>
                            <m:e>
                              <m:r>
                                <a:rPr lang="zh-CN" altLang="en-US" sz="1600" i="1">
                                  <a:latin typeface="Cambria Math" panose="02040503050406030204" pitchFamily="18" charset="0"/>
                                </a:rPr>
                                <m:t>𝐴</m:t>
                              </m:r>
                            </m:e>
                            <m:sub>
                              <m:r>
                                <a:rPr lang="en-US" altLang="zh-CN" sz="1600" i="1">
                                  <a:latin typeface="Cambria Math" panose="02040503050406030204" pitchFamily="18" charset="0"/>
                                </a:rPr>
                                <m:t>2</m:t>
                              </m:r>
                            </m:sub>
                          </m:sSub>
                        </m:e>
                        <m:e>
                          <m:sSub>
                            <m:sSubPr>
                              <m:ctrlPr>
                                <a:rPr lang="en-US" altLang="zh-CN" sz="1600" i="1">
                                  <a:latin typeface="Cambria Math" panose="02040503050406030204" pitchFamily="18" charset="0"/>
                                </a:rPr>
                              </m:ctrlPr>
                            </m:sSubPr>
                            <m:e>
                              <m:r>
                                <a:rPr lang="zh-CN" altLang="en-US" sz="1600" i="1">
                                  <a:latin typeface="Cambria Math" panose="02040503050406030204" pitchFamily="18" charset="0"/>
                                </a:rPr>
                                <m:t>𝐶</m:t>
                              </m:r>
                            </m:e>
                            <m:sub>
                              <m:r>
                                <a:rPr lang="zh-CN" altLang="en-US" sz="1600" i="1">
                                  <a:latin typeface="Cambria Math" panose="02040503050406030204" pitchFamily="18" charset="0"/>
                                </a:rPr>
                                <m:t>𝑖</m:t>
                              </m:r>
                            </m:sub>
                          </m:sSub>
                        </m:e>
                      </m:d>
                      <m:r>
                        <a:rPr lang="en-US" altLang="zh-CN" sz="1600" i="1">
                          <a:latin typeface="Cambria Math" panose="02040503050406030204" pitchFamily="18" charset="0"/>
                        </a:rPr>
                        <m:t>……</m:t>
                      </m:r>
                      <m:r>
                        <a:rPr lang="zh-CN" altLang="en-US" sz="1600" i="1">
                          <a:latin typeface="Cambria Math" panose="02040503050406030204" pitchFamily="18" charset="0"/>
                        </a:rPr>
                        <m:t>𝑃</m:t>
                      </m:r>
                      <m:r>
                        <a:rPr lang="en-US" altLang="zh-CN" sz="1600" i="1">
                          <a:latin typeface="Cambria Math" panose="02040503050406030204" pitchFamily="18" charset="0"/>
                        </a:rPr>
                        <m:t>(</m:t>
                      </m:r>
                      <m:sSub>
                        <m:sSubPr>
                          <m:ctrlPr>
                            <a:rPr lang="en-US" altLang="zh-CN" sz="1600" i="1">
                              <a:latin typeface="Cambria Math" panose="02040503050406030204" pitchFamily="18" charset="0"/>
                            </a:rPr>
                          </m:ctrlPr>
                        </m:sSubPr>
                        <m:e>
                          <m:r>
                            <a:rPr lang="zh-CN" altLang="en-US" sz="1600" i="1">
                              <a:latin typeface="Cambria Math" panose="02040503050406030204" pitchFamily="18" charset="0"/>
                            </a:rPr>
                            <m:t>𝐴</m:t>
                          </m:r>
                        </m:e>
                        <m:sub>
                          <m:r>
                            <a:rPr lang="zh-CN" altLang="en-US" sz="1600" i="1">
                              <a:latin typeface="Cambria Math" panose="02040503050406030204" pitchFamily="18" charset="0"/>
                            </a:rPr>
                            <m:t>𝑛</m:t>
                          </m:r>
                        </m:sub>
                      </m:sSub>
                      <m:r>
                        <a:rPr lang="en-US" altLang="zh-CN" sz="1600" i="1">
                          <a:latin typeface="Cambria Math" panose="02040503050406030204" pitchFamily="18" charset="0"/>
                        </a:rPr>
                        <m:t>|</m:t>
                      </m:r>
                      <m:sSub>
                        <m:sSubPr>
                          <m:ctrlPr>
                            <a:rPr lang="en-US" altLang="zh-CN" sz="1600" i="1">
                              <a:latin typeface="Cambria Math" panose="02040503050406030204" pitchFamily="18" charset="0"/>
                            </a:rPr>
                          </m:ctrlPr>
                        </m:sSubPr>
                        <m:e>
                          <m:r>
                            <a:rPr lang="zh-CN" altLang="en-US" sz="1600" i="1">
                              <a:latin typeface="Cambria Math" panose="02040503050406030204" pitchFamily="18" charset="0"/>
                            </a:rPr>
                            <m:t>𝐶</m:t>
                          </m:r>
                        </m:e>
                        <m:sub>
                          <m:r>
                            <a:rPr lang="zh-CN" altLang="en-US" sz="1600" i="1">
                              <a:latin typeface="Cambria Math" panose="02040503050406030204" pitchFamily="18" charset="0"/>
                            </a:rPr>
                            <m:t>𝑖</m:t>
                          </m:r>
                        </m:sub>
                      </m:sSub>
                      <m:r>
                        <a:rPr lang="en-US" altLang="zh-CN" sz="1600" i="1">
                          <a:latin typeface="Cambria Math" panose="02040503050406030204" pitchFamily="18" charset="0"/>
                        </a:rPr>
                        <m:t>)</m:t>
                      </m:r>
                    </m:oMath>
                  </m:oMathPara>
                </a14:m>
                <a:endParaRPr lang="en-US" altLang="zh-CN" sz="1600" dirty="0"/>
              </a:p>
              <a:p>
                <a:pPr marL="950360" indent="-228600">
                  <a:lnSpc>
                    <a:spcPct val="90000"/>
                  </a:lnSpc>
                  <a:spcAft>
                    <a:spcPts val="1600"/>
                  </a:spcAft>
                </a:pPr>
                <a:endParaRPr lang="en-US" altLang="zh-CN" sz="1600" dirty="0"/>
              </a:p>
              <a:p>
                <a:pPr marL="950360" indent="-228600">
                  <a:lnSpc>
                    <a:spcPct val="90000"/>
                  </a:lnSpc>
                  <a:spcAft>
                    <a:spcPts val="1600"/>
                  </a:spcAft>
                </a:pPr>
                <a:endParaRPr lang="en-US" altLang="zh-CN" sz="1600" dirty="0"/>
              </a:p>
              <a:p>
                <a:pPr marL="0" indent="0">
                  <a:lnSpc>
                    <a:spcPct val="90000"/>
                  </a:lnSpc>
                  <a:spcAft>
                    <a:spcPts val="800"/>
                  </a:spcAft>
                  <a:buNone/>
                </a:pPr>
                <a:r>
                  <a:rPr lang="en-US" altLang="zh-CN" sz="1600" dirty="0"/>
                  <a:t> </a:t>
                </a:r>
                <a:endParaRPr lang="en-US" altLang="en-US" sz="1600" dirty="0"/>
              </a:p>
              <a:p>
                <a:pPr>
                  <a:spcAft>
                    <a:spcPts val="1600"/>
                  </a:spcAft>
                  <a:buFont typeface="Wingdings" panose="05000000000000000000" pitchFamily="2" charset="2"/>
                  <a:buChar char="v"/>
                </a:pPr>
                <a:endParaRPr lang="en-US" altLang="zh-CN" sz="1600" dirty="0">
                  <a:latin typeface="Cambria" pitchFamily="18" charset="0"/>
                  <a:ea typeface="+mj-ea"/>
                  <a:cs typeface="Times New Roman" pitchFamily="18" charset="0"/>
                </a:endParaRPr>
              </a:p>
              <a:p>
                <a:pPr marL="0" indent="0">
                  <a:spcAft>
                    <a:spcPts val="800"/>
                  </a:spcAft>
                  <a:buNone/>
                </a:pPr>
                <a:r>
                  <a:rPr lang="en-US" altLang="zh-CN" sz="1600" dirty="0">
                    <a:latin typeface="Cambria" pitchFamily="18" charset="0"/>
                    <a:ea typeface="+mj-ea"/>
                    <a:cs typeface="Times New Roman" pitchFamily="18" charset="0"/>
                  </a:rPr>
                  <a:t> </a:t>
                </a:r>
                <a:endParaRPr lang="en-US" altLang="en-US" sz="1600" dirty="0">
                  <a:latin typeface="Cambria" pitchFamily="18" charset="0"/>
                  <a:ea typeface="+mj-ea"/>
                  <a:cs typeface="Times New Roman" pitchFamily="18" charset="0"/>
                </a:endParaRPr>
              </a:p>
              <a:p>
                <a:pPr marL="450850" indent="-366713" algn="just">
                  <a:spcAft>
                    <a:spcPts val="800"/>
                  </a:spcAft>
                  <a:buFont typeface="Wingdings" panose="05000000000000000000" pitchFamily="2" charset="2"/>
                  <a:buChar char="v"/>
                </a:pPr>
                <a:endParaRPr lang="en-US" altLang="zh-CN" sz="1600" dirty="0">
                  <a:latin typeface="Cambria" pitchFamily="18" charset="0"/>
                  <a:ea typeface="+mj-ea"/>
                  <a:cs typeface="Times New Roman" pitchFamily="18" charset="0"/>
                </a:endParaRPr>
              </a:p>
              <a:p>
                <a:pPr marL="450850" indent="-366713" algn="just">
                  <a:spcAft>
                    <a:spcPts val="800"/>
                  </a:spcAft>
                  <a:buFont typeface="Wingdings" panose="05000000000000000000" pitchFamily="2" charset="2"/>
                  <a:buChar char="v"/>
                </a:pPr>
                <a:endParaRPr lang="en-US" altLang="zh-CN" sz="1600" dirty="0">
                  <a:latin typeface="Cambria" pitchFamily="18" charset="0"/>
                  <a:ea typeface="+mj-ea"/>
                  <a:cs typeface="Times New Roman" pitchFamily="18" charset="0"/>
                </a:endParaRPr>
              </a:p>
              <a:p>
                <a:pPr marL="0" indent="0">
                  <a:spcAft>
                    <a:spcPts val="800"/>
                  </a:spcAft>
                  <a:buNone/>
                </a:pPr>
                <a:r>
                  <a:rPr lang="en-US" altLang="zh-CN" sz="1600" dirty="0">
                    <a:latin typeface="Cambria" pitchFamily="18" charset="0"/>
                    <a:ea typeface="+mj-ea"/>
                    <a:cs typeface="Times New Roman" pitchFamily="18" charset="0"/>
                  </a:rPr>
                  <a:t> </a:t>
                </a:r>
              </a:p>
              <a:p>
                <a:pPr marL="0" indent="0">
                  <a:spcAft>
                    <a:spcPts val="800"/>
                  </a:spcAft>
                  <a:buNone/>
                </a:pPr>
                <a:r>
                  <a:rPr lang="en-US" altLang="zh-CN" sz="1600" dirty="0">
                    <a:latin typeface="Cambria" pitchFamily="18" charset="0"/>
                    <a:ea typeface="+mj-ea"/>
                    <a:cs typeface="Times New Roman" pitchFamily="18" charset="0"/>
                  </a:rPr>
                  <a:t> </a:t>
                </a:r>
                <a:endParaRPr lang="en-US" altLang="en-US" sz="1600" dirty="0">
                  <a:latin typeface="Cambria" pitchFamily="18" charset="0"/>
                  <a:ea typeface="+mj-ea"/>
                  <a:cs typeface="Times New Roman" pitchFamily="18" charset="0"/>
                </a:endParaRPr>
              </a:p>
            </p:txBody>
          </p:sp>
        </mc:Choice>
        <mc:Fallback xmlns="">
          <p:sp>
            <p:nvSpPr>
              <p:cNvPr id="18" name="Content Placeholder 2"/>
              <p:cNvSpPr>
                <a:spLocks noGrp="1" noRot="1" noChangeAspect="1" noMove="1" noResize="1" noEditPoints="1" noAdjustHandles="1" noChangeArrowheads="1" noChangeShapeType="1" noTextEdit="1"/>
              </p:cNvSpPr>
              <p:nvPr>
                <p:ph idx="1"/>
              </p:nvPr>
            </p:nvSpPr>
            <p:spPr>
              <a:xfrm>
                <a:off x="4438586" y="319088"/>
                <a:ext cx="7482095" cy="6176963"/>
              </a:xfrm>
              <a:blipFill>
                <a:blip r:embed="rId2"/>
                <a:stretch>
                  <a:fillRect l="-326" r="-489"/>
                </a:stretch>
              </a:blipFill>
            </p:spPr>
            <p:txBody>
              <a:bodyPr/>
              <a:lstStyle/>
              <a:p>
                <a:r>
                  <a:rPr lang="en-IN">
                    <a:noFill/>
                  </a:rPr>
                  <a:t> </a:t>
                </a:r>
              </a:p>
            </p:txBody>
          </p:sp>
        </mc:Fallback>
      </mc:AlternateContent>
    </p:spTree>
    <p:extLst>
      <p:ext uri="{BB962C8B-B14F-4D97-AF65-F5344CB8AC3E}">
        <p14:creationId xmlns:p14="http://schemas.microsoft.com/office/powerpoint/2010/main" val="2510601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0" y="3327400"/>
            <a:ext cx="12192000" cy="1752600"/>
          </a:xfrm>
          <a:prstGeom prst="rect">
            <a:avLst/>
          </a:prstGeom>
        </p:spPr>
        <p:txBody>
          <a:bodyPr vert="horz" lIns="121920" tIns="60960" rIns="121920" bIns="60960" rtlCol="0">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6400" b="1" dirty="0">
                <a:solidFill>
                  <a:srgbClr val="002060"/>
                </a:solidFill>
                <a:latin typeface="Cambria" pitchFamily="18" charset="0"/>
                <a:ea typeface="+mj-ea"/>
                <a:cs typeface="Times New Roman" pitchFamily="18" charset="0"/>
              </a:rPr>
              <a:t>    Working of Naïve Bayes Classifier</a:t>
            </a:r>
            <a:endParaRPr lang="en-US" sz="7466" b="1" dirty="0">
              <a:solidFill>
                <a:srgbClr val="002060"/>
              </a:solidFill>
              <a:latin typeface="Cambria" pitchFamily="18" charset="0"/>
              <a:ea typeface="+mj-ea"/>
              <a:cs typeface="Times New Roman" pitchFamily="18" charset="0"/>
            </a:endParaRPr>
          </a:p>
          <a:p>
            <a:pPr marL="0" indent="0" algn="ctr">
              <a:buNone/>
            </a:pPr>
            <a:r>
              <a:rPr lang="en-US" sz="6400" b="1" dirty="0">
                <a:solidFill>
                  <a:srgbClr val="002060"/>
                </a:solidFill>
                <a:latin typeface="Cambria" pitchFamily="18" charset="0"/>
                <a:ea typeface="+mj-ea"/>
                <a:cs typeface="Times New Roman" pitchFamily="18" charset="0"/>
              </a:rPr>
              <a:t>  </a:t>
            </a:r>
            <a:endParaRPr lang="en-US" sz="4267" dirty="0"/>
          </a:p>
        </p:txBody>
      </p:sp>
    </p:spTree>
    <p:extLst>
      <p:ext uri="{BB962C8B-B14F-4D97-AF65-F5344CB8AC3E}">
        <p14:creationId xmlns:p14="http://schemas.microsoft.com/office/powerpoint/2010/main" val="2371933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241795407"/>
              </p:ext>
            </p:extLst>
          </p:nvPr>
        </p:nvGraphicFramePr>
        <p:xfrm>
          <a:off x="365760" y="337625"/>
          <a:ext cx="11155677" cy="6049106"/>
        </p:xfrm>
        <a:graphic>
          <a:graphicData uri="http://schemas.openxmlformats.org/drawingml/2006/table">
            <a:tbl>
              <a:tblPr>
                <a:tableStyleId>{ED083AE6-46FA-4A59-8FB0-9F97EB10719F}</a:tableStyleId>
              </a:tblPr>
              <a:tblGrid>
                <a:gridCol w="1579564">
                  <a:extLst>
                    <a:ext uri="{9D8B030D-6E8A-4147-A177-3AD203B41FA5}">
                      <a16:colId xmlns:a16="http://schemas.microsoft.com/office/drawing/2014/main" val="444484754"/>
                    </a:ext>
                  </a:extLst>
                </a:gridCol>
                <a:gridCol w="1579564">
                  <a:extLst>
                    <a:ext uri="{9D8B030D-6E8A-4147-A177-3AD203B41FA5}">
                      <a16:colId xmlns:a16="http://schemas.microsoft.com/office/drawing/2014/main" val="1666845086"/>
                    </a:ext>
                  </a:extLst>
                </a:gridCol>
                <a:gridCol w="1579564">
                  <a:extLst>
                    <a:ext uri="{9D8B030D-6E8A-4147-A177-3AD203B41FA5}">
                      <a16:colId xmlns:a16="http://schemas.microsoft.com/office/drawing/2014/main" val="3189555284"/>
                    </a:ext>
                  </a:extLst>
                </a:gridCol>
                <a:gridCol w="1579564">
                  <a:extLst>
                    <a:ext uri="{9D8B030D-6E8A-4147-A177-3AD203B41FA5}">
                      <a16:colId xmlns:a16="http://schemas.microsoft.com/office/drawing/2014/main" val="338013124"/>
                    </a:ext>
                  </a:extLst>
                </a:gridCol>
                <a:gridCol w="2336443">
                  <a:extLst>
                    <a:ext uri="{9D8B030D-6E8A-4147-A177-3AD203B41FA5}">
                      <a16:colId xmlns:a16="http://schemas.microsoft.com/office/drawing/2014/main" val="3048852983"/>
                    </a:ext>
                  </a:extLst>
                </a:gridCol>
                <a:gridCol w="2500978">
                  <a:extLst>
                    <a:ext uri="{9D8B030D-6E8A-4147-A177-3AD203B41FA5}">
                      <a16:colId xmlns:a16="http://schemas.microsoft.com/office/drawing/2014/main" val="626771594"/>
                    </a:ext>
                  </a:extLst>
                </a:gridCol>
              </a:tblGrid>
              <a:tr h="405173">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b="1" kern="1200" dirty="0">
                          <a:solidFill>
                            <a:srgbClr val="002060"/>
                          </a:solidFill>
                          <a:latin typeface="Cambria" pitchFamily="18" charset="0"/>
                          <a:ea typeface="+mn-ea"/>
                          <a:cs typeface="Times New Roman" pitchFamily="18" charset="0"/>
                        </a:rPr>
                        <a:t>ID</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b="1" kern="1200" dirty="0">
                          <a:solidFill>
                            <a:srgbClr val="002060"/>
                          </a:solidFill>
                          <a:latin typeface="Cambria" pitchFamily="18" charset="0"/>
                          <a:ea typeface="+mn-ea"/>
                          <a:cs typeface="Times New Roman" pitchFamily="18" charset="0"/>
                        </a:rPr>
                        <a:t>Age</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b="1" kern="1200" dirty="0">
                          <a:solidFill>
                            <a:srgbClr val="002060"/>
                          </a:solidFill>
                          <a:latin typeface="Cambria" pitchFamily="18" charset="0"/>
                          <a:ea typeface="+mn-ea"/>
                          <a:cs typeface="Times New Roman" pitchFamily="18" charset="0"/>
                        </a:rPr>
                        <a:t>Income</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b="1" kern="1200" dirty="0">
                          <a:solidFill>
                            <a:srgbClr val="002060"/>
                          </a:solidFill>
                          <a:latin typeface="Cambria" pitchFamily="18" charset="0"/>
                          <a:ea typeface="+mn-ea"/>
                          <a:cs typeface="Times New Roman" pitchFamily="18" charset="0"/>
                        </a:rPr>
                        <a:t>Student</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b="1" kern="1200" dirty="0" err="1">
                          <a:solidFill>
                            <a:srgbClr val="002060"/>
                          </a:solidFill>
                          <a:latin typeface="Cambria" pitchFamily="18" charset="0"/>
                          <a:ea typeface="+mn-ea"/>
                          <a:cs typeface="Times New Roman" pitchFamily="18" charset="0"/>
                        </a:rPr>
                        <a:t>Credit_Rating</a:t>
                      </a:r>
                      <a:endParaRPr lang="en-US" sz="1900" b="1" kern="1200" dirty="0">
                        <a:solidFill>
                          <a:srgbClr val="002060"/>
                        </a:solidFill>
                        <a:latin typeface="Cambria" pitchFamily="18" charset="0"/>
                        <a:ea typeface="+mn-ea"/>
                        <a:cs typeface="Times New Roman" pitchFamily="18"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b="1" kern="1200" dirty="0" err="1">
                          <a:solidFill>
                            <a:srgbClr val="002060"/>
                          </a:solidFill>
                          <a:latin typeface="Cambria" pitchFamily="18" charset="0"/>
                          <a:ea typeface="+mn-ea"/>
                          <a:cs typeface="Times New Roman" pitchFamily="18" charset="0"/>
                        </a:rPr>
                        <a:t>Buys_computer</a:t>
                      </a:r>
                      <a:endParaRPr lang="en-US" sz="1900" b="1" kern="1200" dirty="0">
                        <a:solidFill>
                          <a:srgbClr val="002060"/>
                        </a:solidFill>
                        <a:latin typeface="Cambria" pitchFamily="18" charset="0"/>
                        <a:ea typeface="+mn-ea"/>
                        <a:cs typeface="Times New Roman" pitchFamily="18"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2558037394"/>
                  </a:ext>
                </a:extLst>
              </a:tr>
              <a:tr h="405173">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1</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youth</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high</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no</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fair</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FF0000"/>
                          </a:solidFill>
                          <a:latin typeface="Cambria" pitchFamily="18" charset="0"/>
                          <a:ea typeface="+mn-ea"/>
                          <a:cs typeface="Times New Roman" pitchFamily="18" charset="0"/>
                        </a:rPr>
                        <a:t>NO</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3700744880"/>
                  </a:ext>
                </a:extLst>
              </a:tr>
              <a:tr h="405173">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2</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youth</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high</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no</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excellent</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FF0000"/>
                          </a:solidFill>
                          <a:latin typeface="Cambria" pitchFamily="18" charset="0"/>
                          <a:ea typeface="+mn-ea"/>
                          <a:cs typeface="Times New Roman" pitchFamily="18" charset="0"/>
                        </a:rPr>
                        <a:t>NO</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717725248"/>
                  </a:ext>
                </a:extLst>
              </a:tr>
              <a:tr h="405173">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3</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middle</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high</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no</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fair</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B050"/>
                          </a:solidFill>
                          <a:latin typeface="Cambria" pitchFamily="18" charset="0"/>
                          <a:ea typeface="+mn-ea"/>
                          <a:cs typeface="Times New Roman" pitchFamily="18" charset="0"/>
                        </a:rPr>
                        <a:t>YES</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1493349861"/>
                  </a:ext>
                </a:extLst>
              </a:tr>
              <a:tr h="405173">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a:solidFill>
                            <a:srgbClr val="002060"/>
                          </a:solidFill>
                          <a:latin typeface="Cambria" pitchFamily="18" charset="0"/>
                          <a:ea typeface="+mn-ea"/>
                          <a:cs typeface="Times New Roman" pitchFamily="18" charset="0"/>
                        </a:rPr>
                        <a:t>4</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senior</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medium</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no</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fair</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B050"/>
                          </a:solidFill>
                          <a:latin typeface="Cambria" pitchFamily="18" charset="0"/>
                          <a:ea typeface="+mn-ea"/>
                          <a:cs typeface="Times New Roman" pitchFamily="18" charset="0"/>
                        </a:rPr>
                        <a:t>YES</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3574339548"/>
                  </a:ext>
                </a:extLst>
              </a:tr>
              <a:tr h="405173">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a:solidFill>
                            <a:srgbClr val="002060"/>
                          </a:solidFill>
                          <a:latin typeface="Cambria" pitchFamily="18" charset="0"/>
                          <a:ea typeface="+mn-ea"/>
                          <a:cs typeface="Times New Roman" pitchFamily="18" charset="0"/>
                        </a:rPr>
                        <a:t>5</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senior</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low</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yes</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fair</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B050"/>
                          </a:solidFill>
                          <a:latin typeface="Cambria" pitchFamily="18" charset="0"/>
                          <a:ea typeface="+mn-ea"/>
                          <a:cs typeface="Times New Roman" pitchFamily="18" charset="0"/>
                        </a:rPr>
                        <a:t>YES</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61575991"/>
                  </a:ext>
                </a:extLst>
              </a:tr>
              <a:tr h="405173">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a:solidFill>
                            <a:srgbClr val="002060"/>
                          </a:solidFill>
                          <a:latin typeface="Cambria" pitchFamily="18" charset="0"/>
                          <a:ea typeface="+mn-ea"/>
                          <a:cs typeface="Times New Roman" pitchFamily="18" charset="0"/>
                        </a:rPr>
                        <a:t>6</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senior</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low</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yes</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excellent</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FF0000"/>
                          </a:solidFill>
                          <a:latin typeface="Cambria" pitchFamily="18" charset="0"/>
                          <a:ea typeface="+mn-ea"/>
                          <a:cs typeface="Times New Roman" pitchFamily="18" charset="0"/>
                        </a:rPr>
                        <a:t>NO</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2318882052"/>
                  </a:ext>
                </a:extLst>
              </a:tr>
              <a:tr h="405173">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a:solidFill>
                            <a:srgbClr val="002060"/>
                          </a:solidFill>
                          <a:latin typeface="Cambria" pitchFamily="18" charset="0"/>
                          <a:ea typeface="+mn-ea"/>
                          <a:cs typeface="Times New Roman" pitchFamily="18" charset="0"/>
                        </a:rPr>
                        <a:t>7</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a:solidFill>
                            <a:srgbClr val="002060"/>
                          </a:solidFill>
                          <a:latin typeface="Cambria" pitchFamily="18" charset="0"/>
                          <a:ea typeface="+mn-ea"/>
                          <a:cs typeface="Times New Roman" pitchFamily="18" charset="0"/>
                        </a:rPr>
                        <a:t>middle</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low</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yes</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excellent</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ctr" defTabSz="914400" rtl="0" eaLnBrk="1" fontAlgn="b" latinLnBrk="0" hangingPunct="1"/>
                      <a:r>
                        <a:rPr lang="en-US" sz="1900" kern="1200" dirty="0">
                          <a:solidFill>
                            <a:srgbClr val="00B050"/>
                          </a:solidFill>
                          <a:latin typeface="Cambria" pitchFamily="18" charset="0"/>
                          <a:ea typeface="+mn-ea"/>
                          <a:cs typeface="Times New Roman" pitchFamily="18" charset="0"/>
                        </a:rPr>
                        <a:t>YES</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1379333808"/>
                  </a:ext>
                </a:extLst>
              </a:tr>
              <a:tr h="405173">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a:solidFill>
                            <a:srgbClr val="002060"/>
                          </a:solidFill>
                          <a:latin typeface="Cambria" pitchFamily="18" charset="0"/>
                          <a:ea typeface="+mn-ea"/>
                          <a:cs typeface="Times New Roman" pitchFamily="18" charset="0"/>
                        </a:rPr>
                        <a:t>8</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a:solidFill>
                            <a:srgbClr val="002060"/>
                          </a:solidFill>
                          <a:latin typeface="Cambria" pitchFamily="18" charset="0"/>
                          <a:ea typeface="+mn-ea"/>
                          <a:cs typeface="Times New Roman" pitchFamily="18" charset="0"/>
                        </a:rPr>
                        <a:t>youth</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medium</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no</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fair</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FF0000"/>
                          </a:solidFill>
                          <a:latin typeface="Cambria" pitchFamily="18" charset="0"/>
                          <a:ea typeface="+mn-ea"/>
                          <a:cs typeface="Times New Roman" pitchFamily="18" charset="0"/>
                        </a:rPr>
                        <a:t>NO</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862387324"/>
                  </a:ext>
                </a:extLst>
              </a:tr>
              <a:tr h="405173">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a:solidFill>
                            <a:srgbClr val="002060"/>
                          </a:solidFill>
                          <a:latin typeface="Cambria" pitchFamily="18" charset="0"/>
                          <a:ea typeface="+mn-ea"/>
                          <a:cs typeface="Times New Roman" pitchFamily="18" charset="0"/>
                        </a:rPr>
                        <a:t>9</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a:solidFill>
                            <a:srgbClr val="002060"/>
                          </a:solidFill>
                          <a:latin typeface="Cambria" pitchFamily="18" charset="0"/>
                          <a:ea typeface="+mn-ea"/>
                          <a:cs typeface="Times New Roman" pitchFamily="18" charset="0"/>
                        </a:rPr>
                        <a:t>youth</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a:solidFill>
                            <a:srgbClr val="002060"/>
                          </a:solidFill>
                          <a:latin typeface="Cambria" pitchFamily="18" charset="0"/>
                          <a:ea typeface="+mn-ea"/>
                          <a:cs typeface="Times New Roman" pitchFamily="18" charset="0"/>
                        </a:rPr>
                        <a:t>low</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yes</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fair</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B050"/>
                          </a:solidFill>
                          <a:latin typeface="Cambria" pitchFamily="18" charset="0"/>
                          <a:ea typeface="+mn-ea"/>
                          <a:cs typeface="Times New Roman" pitchFamily="18" charset="0"/>
                        </a:rPr>
                        <a:t>YES</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2756108350"/>
                  </a:ext>
                </a:extLst>
              </a:tr>
              <a:tr h="405173">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a:solidFill>
                            <a:srgbClr val="002060"/>
                          </a:solidFill>
                          <a:latin typeface="Cambria" pitchFamily="18" charset="0"/>
                          <a:ea typeface="+mn-ea"/>
                          <a:cs typeface="Times New Roman" pitchFamily="18" charset="0"/>
                        </a:rPr>
                        <a:t>10</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a:solidFill>
                            <a:srgbClr val="002060"/>
                          </a:solidFill>
                          <a:latin typeface="Cambria" pitchFamily="18" charset="0"/>
                          <a:ea typeface="+mn-ea"/>
                          <a:cs typeface="Times New Roman" pitchFamily="18" charset="0"/>
                        </a:rPr>
                        <a:t>senior</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a:solidFill>
                            <a:srgbClr val="002060"/>
                          </a:solidFill>
                          <a:latin typeface="Cambria" pitchFamily="18" charset="0"/>
                          <a:ea typeface="+mn-ea"/>
                          <a:cs typeface="Times New Roman" pitchFamily="18" charset="0"/>
                        </a:rPr>
                        <a:t>medium</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yes</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fair</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B050"/>
                          </a:solidFill>
                          <a:latin typeface="Cambria" pitchFamily="18" charset="0"/>
                          <a:ea typeface="+mn-ea"/>
                          <a:cs typeface="Times New Roman" pitchFamily="18" charset="0"/>
                        </a:rPr>
                        <a:t>YES</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204574366"/>
                  </a:ext>
                </a:extLst>
              </a:tr>
              <a:tr h="405173">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a:solidFill>
                            <a:srgbClr val="002060"/>
                          </a:solidFill>
                          <a:latin typeface="Cambria" pitchFamily="18" charset="0"/>
                          <a:ea typeface="+mn-ea"/>
                          <a:cs typeface="Times New Roman" pitchFamily="18" charset="0"/>
                        </a:rPr>
                        <a:t>11</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youth</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a:solidFill>
                            <a:srgbClr val="002060"/>
                          </a:solidFill>
                          <a:latin typeface="Cambria" pitchFamily="18" charset="0"/>
                          <a:ea typeface="+mn-ea"/>
                          <a:cs typeface="Times New Roman" pitchFamily="18" charset="0"/>
                        </a:rPr>
                        <a:t>medium</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a:solidFill>
                            <a:srgbClr val="002060"/>
                          </a:solidFill>
                          <a:latin typeface="Cambria" pitchFamily="18" charset="0"/>
                          <a:ea typeface="+mn-ea"/>
                          <a:cs typeface="Times New Roman" pitchFamily="18" charset="0"/>
                        </a:rPr>
                        <a:t>yes</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excellent</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B050"/>
                          </a:solidFill>
                          <a:latin typeface="Cambria" pitchFamily="18" charset="0"/>
                          <a:ea typeface="+mn-ea"/>
                          <a:cs typeface="Times New Roman" pitchFamily="18" charset="0"/>
                        </a:rPr>
                        <a:t>YES</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3675187780"/>
                  </a:ext>
                </a:extLst>
              </a:tr>
              <a:tr h="405173">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a:solidFill>
                            <a:srgbClr val="002060"/>
                          </a:solidFill>
                          <a:latin typeface="Cambria" pitchFamily="18" charset="0"/>
                          <a:ea typeface="+mn-ea"/>
                          <a:cs typeface="Times New Roman" pitchFamily="18" charset="0"/>
                        </a:rPr>
                        <a:t>12</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middle</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medium</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no</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2060"/>
                          </a:solidFill>
                          <a:latin typeface="Cambria" pitchFamily="18" charset="0"/>
                          <a:ea typeface="+mn-ea"/>
                          <a:cs typeface="Times New Roman" pitchFamily="18" charset="0"/>
                        </a:rPr>
                        <a:t>excellent</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
                      <a:r>
                        <a:rPr lang="en-US" sz="1900" kern="1200" dirty="0">
                          <a:solidFill>
                            <a:srgbClr val="00B050"/>
                          </a:solidFill>
                          <a:latin typeface="Cambria" pitchFamily="18" charset="0"/>
                          <a:ea typeface="+mn-ea"/>
                          <a:cs typeface="Times New Roman" pitchFamily="18" charset="0"/>
                        </a:rPr>
                        <a:t>YES</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3964777361"/>
                  </a:ext>
                </a:extLst>
              </a:tr>
              <a:tr h="405173">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ctr" defTabSz="914400" rtl="0" eaLnBrk="1" fontAlgn="b" latinLnBrk="0" hangingPunct="1"/>
                      <a:r>
                        <a:rPr lang="en-US" sz="1900" kern="1200" dirty="0">
                          <a:solidFill>
                            <a:srgbClr val="002060"/>
                          </a:solidFill>
                          <a:latin typeface="Cambria" pitchFamily="18" charset="0"/>
                          <a:ea typeface="+mn-ea"/>
                          <a:cs typeface="Times New Roman" pitchFamily="18" charset="0"/>
                        </a:rPr>
                        <a:t>13</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ctr" defTabSz="914400" rtl="0" eaLnBrk="1" fontAlgn="b" latinLnBrk="0" hangingPunct="1"/>
                      <a:r>
                        <a:rPr lang="en-US" sz="1900" kern="1200">
                          <a:solidFill>
                            <a:srgbClr val="002060"/>
                          </a:solidFill>
                          <a:latin typeface="Cambria" pitchFamily="18" charset="0"/>
                          <a:ea typeface="+mn-ea"/>
                          <a:cs typeface="Times New Roman" pitchFamily="18" charset="0"/>
                        </a:rPr>
                        <a:t>middle</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ctr" defTabSz="914400" rtl="0" eaLnBrk="1" fontAlgn="b" latinLnBrk="0" hangingPunct="1"/>
                      <a:r>
                        <a:rPr lang="en-US" sz="1900" kern="1200">
                          <a:solidFill>
                            <a:srgbClr val="002060"/>
                          </a:solidFill>
                          <a:latin typeface="Cambria" pitchFamily="18" charset="0"/>
                          <a:ea typeface="+mn-ea"/>
                          <a:cs typeface="Times New Roman" pitchFamily="18" charset="0"/>
                        </a:rPr>
                        <a:t>high</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ctr" defTabSz="914400" rtl="0" eaLnBrk="1" fontAlgn="b" latinLnBrk="0" hangingPunct="1"/>
                      <a:r>
                        <a:rPr lang="en-US" sz="1900" kern="1200">
                          <a:solidFill>
                            <a:srgbClr val="002060"/>
                          </a:solidFill>
                          <a:latin typeface="Cambria" pitchFamily="18" charset="0"/>
                          <a:ea typeface="+mn-ea"/>
                          <a:cs typeface="Times New Roman" pitchFamily="18" charset="0"/>
                        </a:rPr>
                        <a:t>yes</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ctr" defTabSz="914400" rtl="0" eaLnBrk="1" fontAlgn="b" latinLnBrk="0" hangingPunct="1"/>
                      <a:r>
                        <a:rPr lang="en-US" sz="1900" kern="1200" dirty="0">
                          <a:solidFill>
                            <a:srgbClr val="002060"/>
                          </a:solidFill>
                          <a:latin typeface="Cambria" pitchFamily="18" charset="0"/>
                          <a:ea typeface="+mn-ea"/>
                          <a:cs typeface="Times New Roman" pitchFamily="18" charset="0"/>
                        </a:rPr>
                        <a:t>fair</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ctr" defTabSz="914400" rtl="0" eaLnBrk="1" fontAlgn="b" latinLnBrk="0" hangingPunct="1"/>
                      <a:r>
                        <a:rPr lang="en-US" sz="1900" kern="1200" dirty="0">
                          <a:solidFill>
                            <a:srgbClr val="00B050"/>
                          </a:solidFill>
                          <a:latin typeface="Cambria" pitchFamily="18" charset="0"/>
                          <a:ea typeface="+mn-ea"/>
                          <a:cs typeface="Times New Roman" pitchFamily="18" charset="0"/>
                        </a:rPr>
                        <a:t>YES</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3647721762"/>
                  </a:ext>
                </a:extLst>
              </a:tr>
              <a:tr h="376684">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ctr" defTabSz="914400" rtl="0" eaLnBrk="1" fontAlgn="b" latinLnBrk="0" hangingPunct="1"/>
                      <a:r>
                        <a:rPr lang="en-US" sz="1900" kern="1200">
                          <a:solidFill>
                            <a:srgbClr val="002060"/>
                          </a:solidFill>
                          <a:latin typeface="Cambria" pitchFamily="18" charset="0"/>
                          <a:ea typeface="+mn-ea"/>
                          <a:cs typeface="Times New Roman" pitchFamily="18" charset="0"/>
                        </a:rPr>
                        <a:t>14</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ctr" defTabSz="914400" rtl="0" eaLnBrk="1" fontAlgn="b" latinLnBrk="0" hangingPunct="1"/>
                      <a:r>
                        <a:rPr lang="en-US" sz="1900" kern="1200" dirty="0">
                          <a:solidFill>
                            <a:srgbClr val="002060"/>
                          </a:solidFill>
                          <a:latin typeface="Cambria" pitchFamily="18" charset="0"/>
                          <a:ea typeface="+mn-ea"/>
                          <a:cs typeface="Times New Roman" pitchFamily="18" charset="0"/>
                        </a:rPr>
                        <a:t>senior</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ctr" defTabSz="914400" rtl="0" eaLnBrk="1" fontAlgn="b" latinLnBrk="0" hangingPunct="1"/>
                      <a:r>
                        <a:rPr lang="en-US" sz="1900" kern="1200" dirty="0">
                          <a:solidFill>
                            <a:srgbClr val="002060"/>
                          </a:solidFill>
                          <a:latin typeface="Cambria" pitchFamily="18" charset="0"/>
                          <a:ea typeface="+mn-ea"/>
                          <a:cs typeface="Times New Roman" pitchFamily="18" charset="0"/>
                        </a:rPr>
                        <a:t>medium</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ctr" defTabSz="914400" rtl="0" eaLnBrk="1" fontAlgn="b" latinLnBrk="0" hangingPunct="1"/>
                      <a:r>
                        <a:rPr lang="en-US" sz="1900" kern="1200" dirty="0">
                          <a:solidFill>
                            <a:srgbClr val="002060"/>
                          </a:solidFill>
                          <a:latin typeface="Cambria" pitchFamily="18" charset="0"/>
                          <a:ea typeface="+mn-ea"/>
                          <a:cs typeface="Times New Roman" pitchFamily="18" charset="0"/>
                        </a:rPr>
                        <a:t>no</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ctr" defTabSz="914400" rtl="0" eaLnBrk="1" fontAlgn="b" latinLnBrk="0" hangingPunct="1"/>
                      <a:r>
                        <a:rPr lang="en-US" sz="1900" kern="1200" dirty="0">
                          <a:solidFill>
                            <a:srgbClr val="002060"/>
                          </a:solidFill>
                          <a:latin typeface="Cambria" pitchFamily="18" charset="0"/>
                          <a:ea typeface="+mn-ea"/>
                          <a:cs typeface="Times New Roman" pitchFamily="18" charset="0"/>
                        </a:rPr>
                        <a:t>excellent</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ctr" defTabSz="914400" rtl="0" eaLnBrk="1" fontAlgn="b" latinLnBrk="0" hangingPunct="1"/>
                      <a:r>
                        <a:rPr lang="en-US" sz="1900" kern="1200" dirty="0">
                          <a:solidFill>
                            <a:srgbClr val="FF0000"/>
                          </a:solidFill>
                          <a:latin typeface="Cambria" pitchFamily="18" charset="0"/>
                          <a:ea typeface="+mn-ea"/>
                          <a:cs typeface="Times New Roman" pitchFamily="18" charset="0"/>
                        </a:rPr>
                        <a:t>NO</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59641542"/>
                  </a:ext>
                </a:extLst>
              </a:tr>
            </a:tbl>
          </a:graphicData>
        </a:graphic>
      </p:graphicFrame>
    </p:spTree>
    <p:extLst>
      <p:ext uri="{BB962C8B-B14F-4D97-AF65-F5344CB8AC3E}">
        <p14:creationId xmlns:p14="http://schemas.microsoft.com/office/powerpoint/2010/main" val="1566875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1001956"/>
            <a:ext cx="12192000" cy="736601"/>
          </a:xfrm>
        </p:spPr>
        <p:txBody>
          <a:bodyPr/>
          <a:lstStyle/>
          <a:p>
            <a:pPr>
              <a:defRPr/>
            </a:pPr>
            <a:r>
              <a:rPr lang="en-US" sz="4267" b="1" dirty="0">
                <a:solidFill>
                  <a:srgbClr val="002060"/>
                </a:solidFill>
                <a:latin typeface="Cambria" pitchFamily="18" charset="0"/>
                <a:cs typeface="Times New Roman" pitchFamily="18" charset="0"/>
              </a:rPr>
              <a:t>Naive Bayes Classifier Example</a:t>
            </a:r>
          </a:p>
        </p:txBody>
      </p:sp>
      <p:sp>
        <p:nvSpPr>
          <p:cNvPr id="7" name="Content Placeholder 2"/>
          <p:cNvSpPr txBox="1">
            <a:spLocks/>
          </p:cNvSpPr>
          <p:nvPr/>
        </p:nvSpPr>
        <p:spPr>
          <a:xfrm>
            <a:off x="0" y="2042632"/>
            <a:ext cx="12192000" cy="39624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spcAft>
                <a:spcPts val="1600"/>
              </a:spcAft>
              <a:buFont typeface="Wingdings" panose="05000000000000000000" pitchFamily="2" charset="2"/>
              <a:buChar char="Ø"/>
            </a:pPr>
            <a:r>
              <a:rPr lang="en-US" altLang="zh-CN" b="1" dirty="0">
                <a:solidFill>
                  <a:srgbClr val="002060"/>
                </a:solidFill>
                <a:latin typeface="Cambria" pitchFamily="18" charset="0"/>
                <a:cs typeface="Times New Roman" pitchFamily="18" charset="0"/>
              </a:rPr>
              <a:t>Given</a:t>
            </a:r>
            <a:r>
              <a:rPr lang="en-US" altLang="zh-CN" dirty="0">
                <a:solidFill>
                  <a:srgbClr val="002060"/>
                </a:solidFill>
                <a:latin typeface="Cambria" pitchFamily="18" charset="0"/>
                <a:cs typeface="Times New Roman" pitchFamily="18" charset="0"/>
              </a:rPr>
              <a:t>:  tuple X &lt;youth, medium, yes, fair, </a:t>
            </a:r>
            <a:r>
              <a:rPr lang="en-US" altLang="zh-CN" dirty="0" err="1">
                <a:solidFill>
                  <a:srgbClr val="C00000"/>
                </a:solidFill>
                <a:latin typeface="Cambria" pitchFamily="18" charset="0"/>
                <a:cs typeface="Times New Roman" pitchFamily="18" charset="0"/>
              </a:rPr>
              <a:t>buys_computer</a:t>
            </a:r>
            <a:r>
              <a:rPr lang="en-US" altLang="zh-CN" dirty="0">
                <a:solidFill>
                  <a:srgbClr val="C00000"/>
                </a:solidFill>
                <a:latin typeface="Cambria" pitchFamily="18" charset="0"/>
                <a:cs typeface="Times New Roman" pitchFamily="18" charset="0"/>
              </a:rPr>
              <a:t>=?</a:t>
            </a:r>
            <a:r>
              <a:rPr lang="en-US" altLang="zh-CN" dirty="0">
                <a:solidFill>
                  <a:srgbClr val="002060"/>
                </a:solidFill>
                <a:latin typeface="Cambria" pitchFamily="18" charset="0"/>
                <a:cs typeface="Times New Roman" pitchFamily="18" charset="0"/>
              </a:rPr>
              <a:t>&gt;</a:t>
            </a:r>
          </a:p>
          <a:p>
            <a:pPr algn="just">
              <a:spcAft>
                <a:spcPts val="1600"/>
              </a:spcAft>
              <a:buFont typeface="Wingdings" panose="05000000000000000000" pitchFamily="2" charset="2"/>
              <a:buChar char="Ø"/>
            </a:pPr>
            <a:r>
              <a:rPr lang="en-US" altLang="zh-CN" b="1" dirty="0">
                <a:solidFill>
                  <a:srgbClr val="002060"/>
                </a:solidFill>
                <a:latin typeface="Cambria" pitchFamily="18" charset="0"/>
                <a:cs typeface="Times New Roman" pitchFamily="18" charset="0"/>
              </a:rPr>
              <a:t>Task</a:t>
            </a:r>
            <a:r>
              <a:rPr lang="en-US" altLang="zh-CN" dirty="0">
                <a:solidFill>
                  <a:srgbClr val="002060"/>
                </a:solidFill>
                <a:latin typeface="Cambria" pitchFamily="18" charset="0"/>
                <a:cs typeface="Times New Roman" pitchFamily="18" charset="0"/>
              </a:rPr>
              <a:t>: predict whether person X will buy computer? </a:t>
            </a:r>
          </a:p>
          <a:p>
            <a:pPr algn="just">
              <a:spcAft>
                <a:spcPts val="1600"/>
              </a:spcAft>
              <a:buFont typeface="Wingdings" panose="05000000000000000000" pitchFamily="2" charset="2"/>
              <a:buChar char="Ø"/>
            </a:pPr>
            <a:r>
              <a:rPr lang="en-US" altLang="zh-CN" dirty="0">
                <a:solidFill>
                  <a:srgbClr val="002060"/>
                </a:solidFill>
                <a:latin typeface="Cambria" pitchFamily="18" charset="0"/>
                <a:cs typeface="Times New Roman" pitchFamily="18" charset="0"/>
              </a:rPr>
              <a:t>Let us assume C</a:t>
            </a:r>
            <a:r>
              <a:rPr lang="en-US" altLang="zh-CN" baseline="-25000" dirty="0">
                <a:solidFill>
                  <a:srgbClr val="002060"/>
                </a:solidFill>
                <a:latin typeface="Cambria" pitchFamily="18" charset="0"/>
                <a:cs typeface="Times New Roman" pitchFamily="18" charset="0"/>
              </a:rPr>
              <a:t>1</a:t>
            </a:r>
            <a:r>
              <a:rPr lang="en-US" altLang="zh-CN" dirty="0">
                <a:solidFill>
                  <a:srgbClr val="002060"/>
                </a:solidFill>
                <a:latin typeface="Cambria" pitchFamily="18" charset="0"/>
                <a:cs typeface="Times New Roman" pitchFamily="18" charset="0"/>
              </a:rPr>
              <a:t> = </a:t>
            </a:r>
            <a:r>
              <a:rPr lang="en-US" altLang="zh-CN" dirty="0">
                <a:solidFill>
                  <a:srgbClr val="92D050"/>
                </a:solidFill>
                <a:latin typeface="Cambria" pitchFamily="18" charset="0"/>
                <a:cs typeface="Times New Roman" pitchFamily="18" charset="0"/>
              </a:rPr>
              <a:t>YES</a:t>
            </a:r>
            <a:r>
              <a:rPr lang="en-US" altLang="zh-CN" dirty="0">
                <a:solidFill>
                  <a:srgbClr val="002060"/>
                </a:solidFill>
                <a:latin typeface="Cambria" pitchFamily="18" charset="0"/>
                <a:cs typeface="Times New Roman" pitchFamily="18" charset="0"/>
              </a:rPr>
              <a:t> and C</a:t>
            </a:r>
            <a:r>
              <a:rPr lang="en-US" altLang="zh-CN" baseline="-25000" dirty="0">
                <a:solidFill>
                  <a:srgbClr val="002060"/>
                </a:solidFill>
                <a:latin typeface="Cambria" pitchFamily="18" charset="0"/>
                <a:cs typeface="Times New Roman" pitchFamily="18" charset="0"/>
              </a:rPr>
              <a:t>2</a:t>
            </a:r>
            <a:r>
              <a:rPr lang="en-US" altLang="zh-CN" dirty="0">
                <a:solidFill>
                  <a:srgbClr val="002060"/>
                </a:solidFill>
                <a:latin typeface="Cambria" pitchFamily="18" charset="0"/>
                <a:cs typeface="Times New Roman" pitchFamily="18" charset="0"/>
              </a:rPr>
              <a:t> = </a:t>
            </a:r>
            <a:r>
              <a:rPr lang="en-US" altLang="zh-CN" dirty="0">
                <a:solidFill>
                  <a:srgbClr val="FF0000"/>
                </a:solidFill>
                <a:latin typeface="Cambria" pitchFamily="18" charset="0"/>
                <a:cs typeface="Times New Roman" pitchFamily="18" charset="0"/>
              </a:rPr>
              <a:t>NO</a:t>
            </a:r>
            <a:r>
              <a:rPr lang="en-US" altLang="zh-CN" dirty="0">
                <a:solidFill>
                  <a:srgbClr val="002060"/>
                </a:solidFill>
                <a:latin typeface="Cambria" pitchFamily="18" charset="0"/>
                <a:cs typeface="Times New Roman" pitchFamily="18" charset="0"/>
              </a:rPr>
              <a:t> </a:t>
            </a:r>
          </a:p>
          <a:p>
            <a:pPr algn="just">
              <a:spcAft>
                <a:spcPts val="1600"/>
              </a:spcAft>
              <a:buFont typeface="Wingdings" panose="05000000000000000000" pitchFamily="2" charset="2"/>
              <a:buChar char="Ø"/>
            </a:pPr>
            <a:r>
              <a:rPr lang="en-US" altLang="zh-CN" dirty="0">
                <a:solidFill>
                  <a:srgbClr val="002060"/>
                </a:solidFill>
                <a:latin typeface="Cambria" pitchFamily="18" charset="0"/>
                <a:cs typeface="Times New Roman" pitchFamily="18" charset="0"/>
              </a:rPr>
              <a:t> P(C</a:t>
            </a:r>
            <a:r>
              <a:rPr lang="en-US" altLang="zh-CN" baseline="-25000" dirty="0">
                <a:solidFill>
                  <a:srgbClr val="002060"/>
                </a:solidFill>
                <a:latin typeface="Cambria" pitchFamily="18" charset="0"/>
                <a:cs typeface="Times New Roman" pitchFamily="18" charset="0"/>
              </a:rPr>
              <a:t>1</a:t>
            </a:r>
            <a:r>
              <a:rPr lang="en-US" altLang="zh-CN" dirty="0">
                <a:solidFill>
                  <a:srgbClr val="002060"/>
                </a:solidFill>
                <a:latin typeface="Cambria" pitchFamily="18" charset="0"/>
                <a:cs typeface="Times New Roman" pitchFamily="18" charset="0"/>
              </a:rPr>
              <a:t>) = 9/14 = 0.643 and P(C</a:t>
            </a:r>
            <a:r>
              <a:rPr lang="en-US" altLang="zh-CN" baseline="-25000" dirty="0">
                <a:solidFill>
                  <a:srgbClr val="002060"/>
                </a:solidFill>
                <a:latin typeface="Cambria" pitchFamily="18" charset="0"/>
                <a:cs typeface="Times New Roman" pitchFamily="18" charset="0"/>
              </a:rPr>
              <a:t>2</a:t>
            </a:r>
            <a:r>
              <a:rPr lang="en-US" altLang="zh-CN" dirty="0">
                <a:solidFill>
                  <a:srgbClr val="002060"/>
                </a:solidFill>
                <a:latin typeface="Cambria" pitchFamily="18" charset="0"/>
                <a:cs typeface="Times New Roman" pitchFamily="18" charset="0"/>
              </a:rPr>
              <a:t>) = 5/14 = 0.357</a:t>
            </a:r>
            <a:r>
              <a:rPr lang="en-US" altLang="zh-CN" baseline="-25000" dirty="0">
                <a:solidFill>
                  <a:srgbClr val="002060"/>
                </a:solidFill>
                <a:latin typeface="Cambria" pitchFamily="18" charset="0"/>
                <a:cs typeface="Times New Roman" pitchFamily="18" charset="0"/>
              </a:rPr>
              <a:t> </a:t>
            </a:r>
            <a:endParaRPr lang="en-US" altLang="zh-CN" dirty="0">
              <a:solidFill>
                <a:srgbClr val="002060"/>
              </a:solidFill>
              <a:latin typeface="Cambria" pitchFamily="18" charset="0"/>
              <a:cs typeface="Times New Roman" pitchFamily="18" charset="0"/>
            </a:endParaRPr>
          </a:p>
          <a:p>
            <a:pPr algn="just">
              <a:spcAft>
                <a:spcPts val="1600"/>
              </a:spcAft>
              <a:buFont typeface="Wingdings" panose="05000000000000000000" pitchFamily="2" charset="2"/>
              <a:buChar char="Ø"/>
            </a:pPr>
            <a:endParaRPr lang="en-US" altLang="zh-CN" baseline="-25000" dirty="0">
              <a:solidFill>
                <a:srgbClr val="002060"/>
              </a:solidFill>
              <a:latin typeface="Cambria" pitchFamily="18" charset="0"/>
              <a:cs typeface="Times New Roman" pitchFamily="18" charset="0"/>
            </a:endParaRPr>
          </a:p>
        </p:txBody>
      </p:sp>
    </p:spTree>
    <p:extLst>
      <p:ext uri="{BB962C8B-B14F-4D97-AF65-F5344CB8AC3E}">
        <p14:creationId xmlns:p14="http://schemas.microsoft.com/office/powerpoint/2010/main" val="1234074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1001956"/>
            <a:ext cx="12192000" cy="736601"/>
          </a:xfrm>
        </p:spPr>
        <p:txBody>
          <a:bodyPr/>
          <a:lstStyle/>
          <a:p>
            <a:pPr>
              <a:defRPr/>
            </a:pPr>
            <a:r>
              <a:rPr lang="en-US" sz="4267" b="1" dirty="0">
                <a:solidFill>
                  <a:srgbClr val="002060"/>
                </a:solidFill>
                <a:latin typeface="Cambria" pitchFamily="18" charset="0"/>
                <a:cs typeface="Times New Roman" pitchFamily="18" charset="0"/>
              </a:rPr>
              <a:t>Naive Bayes Classifier Example</a:t>
            </a:r>
          </a:p>
        </p:txBody>
      </p:sp>
      <p:sp>
        <p:nvSpPr>
          <p:cNvPr id="7" name="Content Placeholder 2"/>
          <p:cNvSpPr txBox="1">
            <a:spLocks/>
          </p:cNvSpPr>
          <p:nvPr/>
        </p:nvSpPr>
        <p:spPr>
          <a:xfrm>
            <a:off x="0" y="2042632"/>
            <a:ext cx="12192000" cy="118316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spcAft>
                <a:spcPts val="1600"/>
              </a:spcAft>
              <a:buFont typeface="Wingdings" panose="05000000000000000000" pitchFamily="2" charset="2"/>
              <a:buChar char="Ø"/>
            </a:pPr>
            <a:r>
              <a:rPr lang="en-US" altLang="zh-CN" dirty="0">
                <a:solidFill>
                  <a:srgbClr val="002060"/>
                </a:solidFill>
                <a:latin typeface="Cambria" pitchFamily="18" charset="0"/>
                <a:cs typeface="Times New Roman" pitchFamily="18" charset="0"/>
              </a:rPr>
              <a:t>To Compute P(X|</a:t>
            </a:r>
            <a:r>
              <a:rPr lang="en-US" altLang="zh-CN" dirty="0">
                <a:solidFill>
                  <a:srgbClr val="92D050"/>
                </a:solidFill>
                <a:latin typeface="Cambria" pitchFamily="18" charset="0"/>
                <a:cs typeface="Times New Roman" pitchFamily="18" charset="0"/>
              </a:rPr>
              <a:t>C</a:t>
            </a:r>
            <a:r>
              <a:rPr lang="en-US" altLang="zh-CN" baseline="-25000" dirty="0">
                <a:solidFill>
                  <a:srgbClr val="92D050"/>
                </a:solidFill>
                <a:latin typeface="Cambria" pitchFamily="18" charset="0"/>
                <a:cs typeface="Times New Roman" pitchFamily="18" charset="0"/>
              </a:rPr>
              <a:t>1</a:t>
            </a:r>
            <a:r>
              <a:rPr lang="en-US" altLang="zh-CN" dirty="0">
                <a:solidFill>
                  <a:srgbClr val="002060"/>
                </a:solidFill>
                <a:latin typeface="Cambria" pitchFamily="18" charset="0"/>
                <a:cs typeface="Times New Roman" pitchFamily="18" charset="0"/>
              </a:rPr>
              <a:t>) and P(X|</a:t>
            </a:r>
            <a:r>
              <a:rPr lang="en-US" altLang="zh-CN" dirty="0">
                <a:solidFill>
                  <a:srgbClr val="FF0000"/>
                </a:solidFill>
                <a:latin typeface="Cambria" pitchFamily="18" charset="0"/>
                <a:cs typeface="Times New Roman" pitchFamily="18" charset="0"/>
              </a:rPr>
              <a:t>C</a:t>
            </a:r>
            <a:r>
              <a:rPr lang="en-US" altLang="zh-CN" baseline="-25000" dirty="0">
                <a:solidFill>
                  <a:srgbClr val="FF0000"/>
                </a:solidFill>
                <a:latin typeface="Cambria" pitchFamily="18" charset="0"/>
                <a:cs typeface="Times New Roman" pitchFamily="18" charset="0"/>
              </a:rPr>
              <a:t>2</a:t>
            </a:r>
            <a:r>
              <a:rPr lang="en-US" altLang="zh-CN" dirty="0">
                <a:solidFill>
                  <a:srgbClr val="002060"/>
                </a:solidFill>
                <a:latin typeface="Cambria" pitchFamily="18" charset="0"/>
                <a:cs typeface="Times New Roman" pitchFamily="18" charset="0"/>
              </a:rPr>
              <a:t>), first compute following conditional probabilities:</a:t>
            </a:r>
          </a:p>
          <a:p>
            <a:pPr marL="0" indent="0" algn="just">
              <a:spcAft>
                <a:spcPts val="1600"/>
              </a:spcAft>
              <a:buNone/>
            </a:pPr>
            <a:r>
              <a:rPr lang="en-US" altLang="zh-CN" sz="2667" dirty="0">
                <a:solidFill>
                  <a:srgbClr val="002060"/>
                </a:solidFill>
                <a:latin typeface="Cambria" pitchFamily="18" charset="0"/>
                <a:cs typeface="Times New Roman" pitchFamily="18" charset="0"/>
              </a:rPr>
              <a:t>	</a:t>
            </a:r>
            <a:r>
              <a:rPr lang="en-US" altLang="zh-CN" sz="2667" i="1" dirty="0">
                <a:solidFill>
                  <a:srgbClr val="002060"/>
                </a:solidFill>
                <a:latin typeface="Cambria" pitchFamily="18" charset="0"/>
                <a:cs typeface="Times New Roman" pitchFamily="18" charset="0"/>
              </a:rPr>
              <a:t>			</a:t>
            </a:r>
          </a:p>
          <a:p>
            <a:pPr marL="0" indent="0" algn="just">
              <a:spcAft>
                <a:spcPts val="1600"/>
              </a:spcAft>
              <a:buNone/>
            </a:pPr>
            <a:r>
              <a:rPr lang="en-US" altLang="zh-CN" sz="2667" i="1" dirty="0">
                <a:solidFill>
                  <a:srgbClr val="002060"/>
                </a:solidFill>
                <a:latin typeface="Cambria" pitchFamily="18" charset="0"/>
                <a:cs typeface="Times New Roman" pitchFamily="18" charset="0"/>
              </a:rPr>
              <a:t>				</a:t>
            </a:r>
            <a:r>
              <a:rPr lang="en-US" altLang="zh-CN" sz="2667" dirty="0">
                <a:solidFill>
                  <a:srgbClr val="002060"/>
                </a:solidFill>
                <a:latin typeface="Cambria" pitchFamily="18" charset="0"/>
                <a:cs typeface="Times New Roman" pitchFamily="18" charset="0"/>
              </a:rPr>
              <a:t>	</a:t>
            </a:r>
            <a:r>
              <a:rPr lang="en-US" altLang="zh-CN" i="1" dirty="0">
                <a:solidFill>
                  <a:srgbClr val="002060"/>
                </a:solidFill>
                <a:latin typeface="Cambria" pitchFamily="18" charset="0"/>
                <a:cs typeface="Times New Roman" pitchFamily="18" charset="0"/>
              </a:rPr>
              <a:t>	</a:t>
            </a:r>
            <a:endParaRPr lang="en-US" altLang="zh-CN" baseline="-25000" dirty="0">
              <a:solidFill>
                <a:srgbClr val="002060"/>
              </a:solidFill>
              <a:latin typeface="Cambria" pitchFamily="18" charset="0"/>
              <a:cs typeface="Times New Roman" pitchFamily="18" charset="0"/>
            </a:endParaRPr>
          </a:p>
        </p:txBody>
      </p:sp>
      <p:cxnSp>
        <p:nvCxnSpPr>
          <p:cNvPr id="5" name="Straight Connector 4"/>
          <p:cNvCxnSpPr/>
          <p:nvPr/>
        </p:nvCxnSpPr>
        <p:spPr>
          <a:xfrm>
            <a:off x="5791200" y="3429000"/>
            <a:ext cx="0" cy="2372832"/>
          </a:xfrm>
          <a:prstGeom prst="line">
            <a:avLst/>
          </a:prstGeom>
          <a:ln w="22225">
            <a:solidFill>
              <a:srgbClr val="0070C0"/>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016001" y="3411270"/>
            <a:ext cx="3877985" cy="2248629"/>
          </a:xfrm>
          <a:prstGeom prst="rect">
            <a:avLst/>
          </a:prstGeom>
          <a:noFill/>
        </p:spPr>
        <p:txBody>
          <a:bodyPr wrap="none" rtlCol="0">
            <a:spAutoFit/>
          </a:bodyPr>
          <a:lstStyle/>
          <a:p>
            <a:pPr>
              <a:lnSpc>
                <a:spcPct val="150000"/>
              </a:lnSpc>
            </a:pPr>
            <a:r>
              <a:rPr lang="en-US" altLang="zh-CN" sz="2400" i="1" dirty="0">
                <a:solidFill>
                  <a:srgbClr val="002060"/>
                </a:solidFill>
                <a:latin typeface="Cambria" pitchFamily="18" charset="0"/>
                <a:cs typeface="Times New Roman" pitchFamily="18" charset="0"/>
              </a:rPr>
              <a:t>P(youth|</a:t>
            </a:r>
            <a:r>
              <a:rPr lang="en-US" altLang="zh-CN" sz="2400" i="1" dirty="0">
                <a:solidFill>
                  <a:srgbClr val="92D050"/>
                </a:solidFill>
                <a:latin typeface="Cambria" pitchFamily="18" charset="0"/>
                <a:cs typeface="Times New Roman" pitchFamily="18" charset="0"/>
              </a:rPr>
              <a:t>C</a:t>
            </a:r>
            <a:r>
              <a:rPr lang="en-US" altLang="zh-CN" sz="2400" i="1" baseline="-25000" dirty="0">
                <a:solidFill>
                  <a:srgbClr val="92D050"/>
                </a:solidFill>
                <a:latin typeface="Cambria" pitchFamily="18" charset="0"/>
                <a:cs typeface="Times New Roman" pitchFamily="18" charset="0"/>
              </a:rPr>
              <a:t>1</a:t>
            </a:r>
            <a:r>
              <a:rPr lang="en-US" altLang="zh-CN" sz="2400" i="1" dirty="0">
                <a:solidFill>
                  <a:srgbClr val="002060"/>
                </a:solidFill>
                <a:latin typeface="Cambria" pitchFamily="18" charset="0"/>
                <a:cs typeface="Times New Roman" pitchFamily="18" charset="0"/>
              </a:rPr>
              <a:t>) = 2/9=0.222</a:t>
            </a:r>
          </a:p>
          <a:p>
            <a:pPr>
              <a:lnSpc>
                <a:spcPct val="150000"/>
              </a:lnSpc>
            </a:pPr>
            <a:r>
              <a:rPr lang="en-US" altLang="zh-CN" sz="2400" i="1" dirty="0">
                <a:solidFill>
                  <a:srgbClr val="002060"/>
                </a:solidFill>
                <a:latin typeface="Cambria" pitchFamily="18" charset="0"/>
                <a:cs typeface="Times New Roman" pitchFamily="18" charset="0"/>
              </a:rPr>
              <a:t>P( medium|</a:t>
            </a:r>
            <a:r>
              <a:rPr lang="en-US" altLang="zh-CN" sz="2400" i="1" dirty="0">
                <a:solidFill>
                  <a:srgbClr val="92D050"/>
                </a:solidFill>
                <a:latin typeface="Cambria" pitchFamily="18" charset="0"/>
                <a:cs typeface="Times New Roman" pitchFamily="18" charset="0"/>
              </a:rPr>
              <a:t>C</a:t>
            </a:r>
            <a:r>
              <a:rPr lang="en-US" altLang="zh-CN" sz="2400" i="1" baseline="-25000" dirty="0">
                <a:solidFill>
                  <a:srgbClr val="92D050"/>
                </a:solidFill>
                <a:latin typeface="Cambria" pitchFamily="18" charset="0"/>
                <a:cs typeface="Times New Roman" pitchFamily="18" charset="0"/>
              </a:rPr>
              <a:t>1</a:t>
            </a:r>
            <a:r>
              <a:rPr lang="en-US" altLang="zh-CN" sz="2400" i="1" dirty="0">
                <a:solidFill>
                  <a:srgbClr val="002060"/>
                </a:solidFill>
                <a:latin typeface="Cambria" pitchFamily="18" charset="0"/>
                <a:cs typeface="Times New Roman" pitchFamily="18" charset="0"/>
              </a:rPr>
              <a:t>) = 4/9= 0.444 </a:t>
            </a:r>
          </a:p>
          <a:p>
            <a:pPr>
              <a:lnSpc>
                <a:spcPct val="150000"/>
              </a:lnSpc>
            </a:pPr>
            <a:r>
              <a:rPr lang="en-US" altLang="zh-CN" sz="2400" i="1" dirty="0">
                <a:solidFill>
                  <a:srgbClr val="002060"/>
                </a:solidFill>
                <a:latin typeface="Cambria" pitchFamily="18" charset="0"/>
                <a:cs typeface="Times New Roman" pitchFamily="18" charset="0"/>
              </a:rPr>
              <a:t>P(yes|</a:t>
            </a:r>
            <a:r>
              <a:rPr lang="en-US" altLang="zh-CN" sz="2400" i="1" dirty="0">
                <a:solidFill>
                  <a:srgbClr val="92D050"/>
                </a:solidFill>
                <a:latin typeface="Cambria" pitchFamily="18" charset="0"/>
                <a:cs typeface="Times New Roman" pitchFamily="18" charset="0"/>
              </a:rPr>
              <a:t>C</a:t>
            </a:r>
            <a:r>
              <a:rPr lang="en-US" altLang="zh-CN" sz="2400" i="1" baseline="-25000" dirty="0">
                <a:solidFill>
                  <a:srgbClr val="92D050"/>
                </a:solidFill>
                <a:latin typeface="Cambria" pitchFamily="18" charset="0"/>
                <a:cs typeface="Times New Roman" pitchFamily="18" charset="0"/>
              </a:rPr>
              <a:t>1</a:t>
            </a:r>
            <a:r>
              <a:rPr lang="en-US" altLang="zh-CN" sz="2400" i="1" dirty="0">
                <a:solidFill>
                  <a:srgbClr val="002060"/>
                </a:solidFill>
                <a:latin typeface="Cambria" pitchFamily="18" charset="0"/>
                <a:cs typeface="Times New Roman" pitchFamily="18" charset="0"/>
              </a:rPr>
              <a:t>) = 6/9 =0.667</a:t>
            </a:r>
            <a:endParaRPr lang="en-IN" altLang="zh-CN" sz="2400" i="1" dirty="0">
              <a:solidFill>
                <a:srgbClr val="002060"/>
              </a:solidFill>
              <a:latin typeface="Cambria" pitchFamily="18" charset="0"/>
              <a:cs typeface="Times New Roman" pitchFamily="18" charset="0"/>
            </a:endParaRPr>
          </a:p>
          <a:p>
            <a:pPr>
              <a:lnSpc>
                <a:spcPct val="150000"/>
              </a:lnSpc>
            </a:pPr>
            <a:r>
              <a:rPr lang="en-US" altLang="zh-CN" sz="2400" i="1" dirty="0">
                <a:solidFill>
                  <a:srgbClr val="002060"/>
                </a:solidFill>
                <a:latin typeface="Cambria" pitchFamily="18" charset="0"/>
                <a:cs typeface="Times New Roman" pitchFamily="18" charset="0"/>
              </a:rPr>
              <a:t>P(fair|</a:t>
            </a:r>
            <a:r>
              <a:rPr lang="en-US" altLang="zh-CN" sz="2400" i="1" dirty="0">
                <a:solidFill>
                  <a:srgbClr val="92D050"/>
                </a:solidFill>
                <a:latin typeface="Cambria" pitchFamily="18" charset="0"/>
                <a:cs typeface="Times New Roman" pitchFamily="18" charset="0"/>
              </a:rPr>
              <a:t>C</a:t>
            </a:r>
            <a:r>
              <a:rPr lang="en-US" altLang="zh-CN" sz="2400" i="1" baseline="-25000" dirty="0">
                <a:solidFill>
                  <a:srgbClr val="92D050"/>
                </a:solidFill>
                <a:latin typeface="Cambria" pitchFamily="18" charset="0"/>
                <a:cs typeface="Times New Roman" pitchFamily="18" charset="0"/>
              </a:rPr>
              <a:t>1</a:t>
            </a:r>
            <a:r>
              <a:rPr lang="en-US" altLang="zh-CN" sz="2400" i="1" dirty="0">
                <a:solidFill>
                  <a:srgbClr val="002060"/>
                </a:solidFill>
                <a:latin typeface="Cambria" pitchFamily="18" charset="0"/>
                <a:cs typeface="Times New Roman" pitchFamily="18" charset="0"/>
              </a:rPr>
              <a:t>) = 6/9 =0.667</a:t>
            </a:r>
            <a:r>
              <a:rPr lang="en-US" altLang="zh-CN" sz="2400" dirty="0">
                <a:solidFill>
                  <a:srgbClr val="002060"/>
                </a:solidFill>
                <a:latin typeface="Cambria" pitchFamily="18" charset="0"/>
                <a:cs typeface="Times New Roman" pitchFamily="18" charset="0"/>
              </a:rPr>
              <a:t>	</a:t>
            </a:r>
            <a:endParaRPr lang="en-IN" sz="2400" dirty="0"/>
          </a:p>
        </p:txBody>
      </p:sp>
      <p:sp>
        <p:nvSpPr>
          <p:cNvPr id="8" name="TextBox 7"/>
          <p:cNvSpPr txBox="1"/>
          <p:nvPr/>
        </p:nvSpPr>
        <p:spPr>
          <a:xfrm>
            <a:off x="6940113" y="3441395"/>
            <a:ext cx="3945311" cy="2554545"/>
          </a:xfrm>
          <a:prstGeom prst="rect">
            <a:avLst/>
          </a:prstGeom>
          <a:noFill/>
        </p:spPr>
        <p:txBody>
          <a:bodyPr wrap="none" rtlCol="0">
            <a:spAutoFit/>
          </a:bodyPr>
          <a:lstStyle/>
          <a:p>
            <a:pPr algn="just">
              <a:spcAft>
                <a:spcPts val="1600"/>
              </a:spcAft>
            </a:pPr>
            <a:r>
              <a:rPr lang="en-US" altLang="zh-CN" sz="2400" i="1" dirty="0">
                <a:solidFill>
                  <a:srgbClr val="002060"/>
                </a:solidFill>
                <a:latin typeface="Cambria" pitchFamily="18" charset="0"/>
                <a:cs typeface="Times New Roman" pitchFamily="18" charset="0"/>
              </a:rPr>
              <a:t>P(youth|</a:t>
            </a:r>
            <a:r>
              <a:rPr lang="en-US" altLang="zh-CN" sz="2400" i="1" dirty="0">
                <a:solidFill>
                  <a:srgbClr val="FF0000"/>
                </a:solidFill>
                <a:latin typeface="Cambria" pitchFamily="18" charset="0"/>
                <a:cs typeface="Times New Roman" pitchFamily="18" charset="0"/>
              </a:rPr>
              <a:t>C</a:t>
            </a:r>
            <a:r>
              <a:rPr lang="en-US" altLang="zh-CN" sz="2400" i="1" baseline="-25000" dirty="0">
                <a:solidFill>
                  <a:srgbClr val="FF0000"/>
                </a:solidFill>
                <a:latin typeface="Cambria" pitchFamily="18" charset="0"/>
                <a:cs typeface="Times New Roman" pitchFamily="18" charset="0"/>
              </a:rPr>
              <a:t>2</a:t>
            </a:r>
            <a:r>
              <a:rPr lang="en-US" altLang="zh-CN" sz="2400" i="1" dirty="0">
                <a:solidFill>
                  <a:srgbClr val="002060"/>
                </a:solidFill>
                <a:latin typeface="Cambria" pitchFamily="18" charset="0"/>
                <a:cs typeface="Times New Roman" pitchFamily="18" charset="0"/>
              </a:rPr>
              <a:t>) = 3/5=0.600</a:t>
            </a:r>
          </a:p>
          <a:p>
            <a:pPr algn="just">
              <a:spcAft>
                <a:spcPts val="1600"/>
              </a:spcAft>
            </a:pPr>
            <a:r>
              <a:rPr lang="en-US" altLang="zh-CN" sz="2400" i="1" dirty="0">
                <a:solidFill>
                  <a:srgbClr val="002060"/>
                </a:solidFill>
                <a:latin typeface="Cambria" pitchFamily="18" charset="0"/>
                <a:cs typeface="Times New Roman" pitchFamily="18" charset="0"/>
              </a:rPr>
              <a:t>P(medium|</a:t>
            </a:r>
            <a:r>
              <a:rPr lang="en-US" altLang="zh-CN" sz="2400" i="1" dirty="0">
                <a:solidFill>
                  <a:srgbClr val="FF0000"/>
                </a:solidFill>
                <a:latin typeface="Cambria" pitchFamily="18" charset="0"/>
                <a:cs typeface="Times New Roman" pitchFamily="18" charset="0"/>
              </a:rPr>
              <a:t>C</a:t>
            </a:r>
            <a:r>
              <a:rPr lang="en-US" altLang="zh-CN" sz="2400" i="1" baseline="-25000" dirty="0">
                <a:solidFill>
                  <a:srgbClr val="FF0000"/>
                </a:solidFill>
                <a:latin typeface="Cambria" pitchFamily="18" charset="0"/>
                <a:cs typeface="Times New Roman" pitchFamily="18" charset="0"/>
              </a:rPr>
              <a:t>2</a:t>
            </a:r>
            <a:r>
              <a:rPr lang="en-US" altLang="zh-CN" sz="2400" i="1" dirty="0">
                <a:solidFill>
                  <a:srgbClr val="002060"/>
                </a:solidFill>
                <a:latin typeface="Cambria" pitchFamily="18" charset="0"/>
                <a:cs typeface="Times New Roman" pitchFamily="18" charset="0"/>
              </a:rPr>
              <a:t>) = 2/5=0.400 	 </a:t>
            </a:r>
          </a:p>
          <a:p>
            <a:pPr algn="just">
              <a:spcAft>
                <a:spcPts val="1600"/>
              </a:spcAft>
            </a:pPr>
            <a:r>
              <a:rPr lang="en-US" altLang="zh-CN" sz="2400" i="1" dirty="0">
                <a:solidFill>
                  <a:srgbClr val="002060"/>
                </a:solidFill>
                <a:latin typeface="Cambria" pitchFamily="18" charset="0"/>
                <a:cs typeface="Times New Roman" pitchFamily="18" charset="0"/>
              </a:rPr>
              <a:t>P(yes|</a:t>
            </a:r>
            <a:r>
              <a:rPr lang="en-US" altLang="zh-CN" sz="2400" i="1" dirty="0">
                <a:solidFill>
                  <a:srgbClr val="FF0000"/>
                </a:solidFill>
                <a:latin typeface="Cambria" pitchFamily="18" charset="0"/>
                <a:cs typeface="Times New Roman" pitchFamily="18" charset="0"/>
              </a:rPr>
              <a:t>C</a:t>
            </a:r>
            <a:r>
              <a:rPr lang="en-US" altLang="zh-CN" sz="2400" i="1" baseline="-25000" dirty="0">
                <a:solidFill>
                  <a:srgbClr val="FF0000"/>
                </a:solidFill>
                <a:latin typeface="Cambria" pitchFamily="18" charset="0"/>
                <a:cs typeface="Times New Roman" pitchFamily="18" charset="0"/>
              </a:rPr>
              <a:t>2</a:t>
            </a:r>
            <a:r>
              <a:rPr lang="en-US" altLang="zh-CN" sz="2400" i="1" dirty="0">
                <a:solidFill>
                  <a:srgbClr val="002060"/>
                </a:solidFill>
                <a:latin typeface="Cambria" pitchFamily="18" charset="0"/>
                <a:cs typeface="Times New Roman" pitchFamily="18" charset="0"/>
              </a:rPr>
              <a:t>) = 1/5=0.2000</a:t>
            </a:r>
          </a:p>
          <a:p>
            <a:r>
              <a:rPr lang="en-US" altLang="zh-CN" sz="2400" i="1" dirty="0">
                <a:solidFill>
                  <a:srgbClr val="002060"/>
                </a:solidFill>
                <a:latin typeface="Cambria" pitchFamily="18" charset="0"/>
                <a:cs typeface="Times New Roman" pitchFamily="18" charset="0"/>
              </a:rPr>
              <a:t>P(fair|</a:t>
            </a:r>
            <a:r>
              <a:rPr lang="en-US" altLang="zh-CN" sz="2400" i="1" dirty="0">
                <a:solidFill>
                  <a:srgbClr val="FF0000"/>
                </a:solidFill>
                <a:latin typeface="Cambria" pitchFamily="18" charset="0"/>
                <a:cs typeface="Times New Roman" pitchFamily="18" charset="0"/>
              </a:rPr>
              <a:t>C</a:t>
            </a:r>
            <a:r>
              <a:rPr lang="en-US" altLang="zh-CN" sz="2400" i="1" baseline="-25000" dirty="0">
                <a:solidFill>
                  <a:srgbClr val="FF0000"/>
                </a:solidFill>
                <a:latin typeface="Cambria" pitchFamily="18" charset="0"/>
                <a:cs typeface="Times New Roman" pitchFamily="18" charset="0"/>
              </a:rPr>
              <a:t>2</a:t>
            </a:r>
            <a:r>
              <a:rPr lang="en-US" altLang="zh-CN" sz="2400" i="1" dirty="0">
                <a:solidFill>
                  <a:srgbClr val="002060"/>
                </a:solidFill>
                <a:latin typeface="Cambria" pitchFamily="18" charset="0"/>
                <a:cs typeface="Times New Roman" pitchFamily="18" charset="0"/>
              </a:rPr>
              <a:t>) = 2/5=0.400</a:t>
            </a:r>
          </a:p>
          <a:p>
            <a:r>
              <a:rPr lang="en-US" altLang="zh-CN" sz="2400" dirty="0">
                <a:solidFill>
                  <a:srgbClr val="002060"/>
                </a:solidFill>
                <a:latin typeface="Cambria" pitchFamily="18" charset="0"/>
                <a:cs typeface="Times New Roman" pitchFamily="18" charset="0"/>
              </a:rPr>
              <a:t>	</a:t>
            </a:r>
            <a:endParaRPr lang="en-IN" sz="2400" dirty="0"/>
          </a:p>
        </p:txBody>
      </p:sp>
    </p:spTree>
    <p:extLst>
      <p:ext uri="{BB962C8B-B14F-4D97-AF65-F5344CB8AC3E}">
        <p14:creationId xmlns:p14="http://schemas.microsoft.com/office/powerpoint/2010/main" val="3417219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1001956"/>
            <a:ext cx="12192000" cy="736601"/>
          </a:xfrm>
        </p:spPr>
        <p:txBody>
          <a:bodyPr/>
          <a:lstStyle/>
          <a:p>
            <a:pPr>
              <a:defRPr/>
            </a:pPr>
            <a:r>
              <a:rPr lang="en-US" sz="4267" b="1" dirty="0">
                <a:solidFill>
                  <a:srgbClr val="002060"/>
                </a:solidFill>
                <a:latin typeface="Cambria" pitchFamily="18" charset="0"/>
                <a:cs typeface="Times New Roman" pitchFamily="18" charset="0"/>
              </a:rPr>
              <a:t>Naive Bayes Classifier Example</a:t>
            </a:r>
          </a:p>
        </p:txBody>
      </p:sp>
      <p:sp>
        <p:nvSpPr>
          <p:cNvPr id="7" name="Content Placeholder 2"/>
          <p:cNvSpPr txBox="1">
            <a:spLocks/>
          </p:cNvSpPr>
          <p:nvPr/>
        </p:nvSpPr>
        <p:spPr>
          <a:xfrm>
            <a:off x="0" y="2311400"/>
            <a:ext cx="5588000" cy="39624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Aft>
                <a:spcPts val="1600"/>
              </a:spcAft>
              <a:buNone/>
            </a:pPr>
            <a:r>
              <a:rPr lang="en-US" altLang="zh-CN" sz="2667" dirty="0">
                <a:solidFill>
                  <a:srgbClr val="002060"/>
                </a:solidFill>
                <a:latin typeface="Cambria" pitchFamily="18" charset="0"/>
                <a:cs typeface="Times New Roman" pitchFamily="18" charset="0"/>
              </a:rPr>
              <a:t>P(X|</a:t>
            </a:r>
            <a:r>
              <a:rPr lang="en-US" altLang="zh-CN" sz="2667" dirty="0">
                <a:solidFill>
                  <a:srgbClr val="92D050"/>
                </a:solidFill>
                <a:latin typeface="Cambria" pitchFamily="18" charset="0"/>
                <a:cs typeface="Times New Roman" pitchFamily="18" charset="0"/>
              </a:rPr>
              <a:t>C</a:t>
            </a:r>
            <a:r>
              <a:rPr lang="en-US" altLang="zh-CN" sz="2667" baseline="-25000" dirty="0">
                <a:solidFill>
                  <a:srgbClr val="92D050"/>
                </a:solidFill>
                <a:latin typeface="Cambria" pitchFamily="18" charset="0"/>
                <a:cs typeface="Times New Roman" pitchFamily="18" charset="0"/>
              </a:rPr>
              <a:t>1</a:t>
            </a:r>
            <a:r>
              <a:rPr lang="en-US" altLang="zh-CN" sz="2667" dirty="0">
                <a:solidFill>
                  <a:srgbClr val="002060"/>
                </a:solidFill>
                <a:latin typeface="Cambria" pitchFamily="18" charset="0"/>
                <a:cs typeface="Times New Roman" pitchFamily="18" charset="0"/>
              </a:rPr>
              <a:t>)=</a:t>
            </a:r>
            <a:r>
              <a:rPr lang="en-US" altLang="zh-CN" sz="2667" i="1" dirty="0">
                <a:solidFill>
                  <a:srgbClr val="002060"/>
                </a:solidFill>
                <a:latin typeface="Cambria" pitchFamily="18" charset="0"/>
                <a:cs typeface="Times New Roman" pitchFamily="18" charset="0"/>
              </a:rPr>
              <a:t>P(youth|</a:t>
            </a:r>
            <a:r>
              <a:rPr lang="en-US" altLang="zh-CN" sz="2667" i="1" dirty="0">
                <a:solidFill>
                  <a:srgbClr val="92D050"/>
                </a:solidFill>
                <a:latin typeface="Cambria" pitchFamily="18" charset="0"/>
                <a:cs typeface="Times New Roman" pitchFamily="18" charset="0"/>
              </a:rPr>
              <a:t>C</a:t>
            </a:r>
            <a:r>
              <a:rPr lang="en-US" altLang="zh-CN" sz="2667" i="1" baseline="-25000" dirty="0">
                <a:solidFill>
                  <a:srgbClr val="92D050"/>
                </a:solidFill>
                <a:latin typeface="Cambria" pitchFamily="18" charset="0"/>
                <a:cs typeface="Times New Roman" pitchFamily="18" charset="0"/>
              </a:rPr>
              <a:t>1</a:t>
            </a:r>
            <a:r>
              <a:rPr lang="en-US" altLang="zh-CN" sz="2667" i="1" dirty="0">
                <a:solidFill>
                  <a:srgbClr val="002060"/>
                </a:solidFill>
                <a:latin typeface="Cambria" pitchFamily="18" charset="0"/>
                <a:cs typeface="Times New Roman" pitchFamily="18" charset="0"/>
              </a:rPr>
              <a:t>)*P(medium|</a:t>
            </a:r>
            <a:r>
              <a:rPr lang="en-US" altLang="zh-CN" sz="2667" i="1" dirty="0">
                <a:solidFill>
                  <a:srgbClr val="92D050"/>
                </a:solidFill>
                <a:latin typeface="Cambria" pitchFamily="18" charset="0"/>
                <a:cs typeface="Times New Roman" pitchFamily="18" charset="0"/>
              </a:rPr>
              <a:t>C</a:t>
            </a:r>
            <a:r>
              <a:rPr lang="en-US" altLang="zh-CN" sz="2667" i="1" baseline="-25000" dirty="0">
                <a:solidFill>
                  <a:srgbClr val="92D050"/>
                </a:solidFill>
                <a:latin typeface="Cambria" pitchFamily="18" charset="0"/>
                <a:cs typeface="Times New Roman" pitchFamily="18" charset="0"/>
              </a:rPr>
              <a:t>1</a:t>
            </a:r>
            <a:r>
              <a:rPr lang="en-US" altLang="zh-CN" sz="2667" i="1" dirty="0">
                <a:solidFill>
                  <a:srgbClr val="002060"/>
                </a:solidFill>
                <a:latin typeface="Cambria" pitchFamily="18" charset="0"/>
                <a:cs typeface="Times New Roman" pitchFamily="18" charset="0"/>
              </a:rPr>
              <a:t>)*  	    P(yes|</a:t>
            </a:r>
            <a:r>
              <a:rPr lang="en-US" altLang="zh-CN" sz="2667" i="1" dirty="0">
                <a:solidFill>
                  <a:srgbClr val="92D050"/>
                </a:solidFill>
                <a:latin typeface="Cambria" pitchFamily="18" charset="0"/>
                <a:cs typeface="Times New Roman" pitchFamily="18" charset="0"/>
              </a:rPr>
              <a:t>C</a:t>
            </a:r>
            <a:r>
              <a:rPr lang="en-US" altLang="zh-CN" sz="2667" i="1" baseline="-25000" dirty="0">
                <a:solidFill>
                  <a:srgbClr val="92D050"/>
                </a:solidFill>
                <a:latin typeface="Cambria" pitchFamily="18" charset="0"/>
                <a:cs typeface="Times New Roman" pitchFamily="18" charset="0"/>
              </a:rPr>
              <a:t>1</a:t>
            </a:r>
            <a:r>
              <a:rPr lang="en-US" altLang="zh-CN" sz="2667" i="1" dirty="0">
                <a:solidFill>
                  <a:srgbClr val="002060"/>
                </a:solidFill>
                <a:latin typeface="Cambria" pitchFamily="18" charset="0"/>
                <a:cs typeface="Times New Roman" pitchFamily="18" charset="0"/>
              </a:rPr>
              <a:t>)*P(fair|</a:t>
            </a:r>
            <a:r>
              <a:rPr lang="en-US" altLang="zh-CN" sz="2667" i="1" dirty="0">
                <a:solidFill>
                  <a:srgbClr val="92D050"/>
                </a:solidFill>
                <a:latin typeface="Cambria" pitchFamily="18" charset="0"/>
                <a:cs typeface="Times New Roman" pitchFamily="18" charset="0"/>
              </a:rPr>
              <a:t>C</a:t>
            </a:r>
            <a:r>
              <a:rPr lang="en-US" altLang="zh-CN" sz="2667" i="1" baseline="-25000" dirty="0">
                <a:solidFill>
                  <a:srgbClr val="92D050"/>
                </a:solidFill>
                <a:latin typeface="Cambria" pitchFamily="18" charset="0"/>
                <a:cs typeface="Times New Roman" pitchFamily="18" charset="0"/>
              </a:rPr>
              <a:t>1</a:t>
            </a:r>
            <a:r>
              <a:rPr lang="en-US" altLang="zh-CN" sz="2667" i="1" dirty="0">
                <a:solidFill>
                  <a:srgbClr val="002060"/>
                </a:solidFill>
                <a:latin typeface="Cambria" pitchFamily="18" charset="0"/>
                <a:cs typeface="Times New Roman" pitchFamily="18" charset="0"/>
              </a:rPr>
              <a:t>)                                      </a:t>
            </a:r>
            <a:r>
              <a:rPr lang="en-US" altLang="zh-CN" i="1" dirty="0">
                <a:solidFill>
                  <a:srgbClr val="002060"/>
                </a:solidFill>
                <a:latin typeface="Cambria" pitchFamily="18" charset="0"/>
                <a:cs typeface="Times New Roman" pitchFamily="18" charset="0"/>
              </a:rPr>
              <a:t>	</a:t>
            </a:r>
            <a:r>
              <a:rPr lang="en-US" altLang="zh-CN" sz="2667" i="1" dirty="0">
                <a:solidFill>
                  <a:srgbClr val="002060"/>
                </a:solidFill>
                <a:latin typeface="Cambria" pitchFamily="18" charset="0"/>
                <a:cs typeface="Times New Roman" pitchFamily="18" charset="0"/>
              </a:rPr>
              <a:t>= 0.222*0.444*0.667* 0.667   	= 0.044 </a:t>
            </a:r>
          </a:p>
          <a:p>
            <a:pPr marL="0" indent="0" algn="just">
              <a:spcAft>
                <a:spcPts val="1600"/>
              </a:spcAft>
              <a:buNone/>
            </a:pPr>
            <a:r>
              <a:rPr lang="en-US" altLang="zh-CN" sz="2667" dirty="0">
                <a:solidFill>
                  <a:srgbClr val="002060"/>
                </a:solidFill>
                <a:latin typeface="Cambria" pitchFamily="18" charset="0"/>
                <a:cs typeface="Times New Roman" pitchFamily="18" charset="0"/>
              </a:rPr>
              <a:t>P(X| </a:t>
            </a:r>
            <a:r>
              <a:rPr lang="en-US" altLang="zh-CN" sz="2667" dirty="0">
                <a:solidFill>
                  <a:srgbClr val="92D050"/>
                </a:solidFill>
                <a:latin typeface="Cambria" pitchFamily="18" charset="0"/>
                <a:cs typeface="Times New Roman" pitchFamily="18" charset="0"/>
              </a:rPr>
              <a:t>C</a:t>
            </a:r>
            <a:r>
              <a:rPr lang="en-US" altLang="zh-CN" sz="2667" baseline="-25000" dirty="0">
                <a:solidFill>
                  <a:srgbClr val="92D050"/>
                </a:solidFill>
                <a:latin typeface="Cambria" pitchFamily="18" charset="0"/>
                <a:cs typeface="Times New Roman" pitchFamily="18" charset="0"/>
              </a:rPr>
              <a:t>1</a:t>
            </a:r>
            <a:r>
              <a:rPr lang="en-US" altLang="zh-CN" sz="2667" dirty="0">
                <a:solidFill>
                  <a:srgbClr val="002060"/>
                </a:solidFill>
                <a:latin typeface="Cambria" pitchFamily="18" charset="0"/>
                <a:cs typeface="Times New Roman" pitchFamily="18" charset="0"/>
              </a:rPr>
              <a:t>).P(</a:t>
            </a:r>
            <a:r>
              <a:rPr lang="en-US" altLang="zh-CN" sz="2667" dirty="0">
                <a:solidFill>
                  <a:srgbClr val="92D050"/>
                </a:solidFill>
                <a:latin typeface="Cambria" pitchFamily="18" charset="0"/>
                <a:cs typeface="Times New Roman" pitchFamily="18" charset="0"/>
              </a:rPr>
              <a:t>C</a:t>
            </a:r>
            <a:r>
              <a:rPr lang="en-US" altLang="zh-CN" sz="2667" baseline="-25000" dirty="0">
                <a:solidFill>
                  <a:srgbClr val="92D050"/>
                </a:solidFill>
                <a:latin typeface="Cambria" pitchFamily="18" charset="0"/>
                <a:cs typeface="Times New Roman" pitchFamily="18" charset="0"/>
              </a:rPr>
              <a:t>1</a:t>
            </a:r>
            <a:r>
              <a:rPr lang="en-US" altLang="zh-CN" sz="2667" dirty="0">
                <a:solidFill>
                  <a:srgbClr val="002060"/>
                </a:solidFill>
                <a:latin typeface="Cambria" pitchFamily="18" charset="0"/>
                <a:cs typeface="Times New Roman" pitchFamily="18" charset="0"/>
              </a:rPr>
              <a:t>) =</a:t>
            </a:r>
            <a:r>
              <a:rPr lang="en-US" altLang="zh-CN" sz="2667" i="1" dirty="0">
                <a:solidFill>
                  <a:srgbClr val="002060"/>
                </a:solidFill>
                <a:latin typeface="Cambria" pitchFamily="18" charset="0"/>
                <a:cs typeface="Times New Roman" pitchFamily="18" charset="0"/>
              </a:rPr>
              <a:t>0.044 * 0.643=</a:t>
            </a:r>
            <a:r>
              <a:rPr lang="en-US" altLang="zh-CN" sz="2667" i="1" dirty="0">
                <a:solidFill>
                  <a:srgbClr val="92D050"/>
                </a:solidFill>
                <a:latin typeface="Cambria" pitchFamily="18" charset="0"/>
                <a:cs typeface="Times New Roman" pitchFamily="18" charset="0"/>
              </a:rPr>
              <a:t>0.028</a:t>
            </a:r>
            <a:endParaRPr lang="en-US" altLang="zh-CN" sz="2667" i="1" dirty="0">
              <a:solidFill>
                <a:srgbClr val="002060"/>
              </a:solidFill>
              <a:latin typeface="Cambria" pitchFamily="18" charset="0"/>
              <a:cs typeface="Times New Roman" pitchFamily="18" charset="0"/>
            </a:endParaRPr>
          </a:p>
          <a:p>
            <a:pPr marL="0" indent="0" algn="just">
              <a:spcAft>
                <a:spcPts val="1600"/>
              </a:spcAft>
              <a:buNone/>
            </a:pPr>
            <a:r>
              <a:rPr lang="en-US" altLang="zh-CN" sz="2667" dirty="0">
                <a:solidFill>
                  <a:srgbClr val="002060"/>
                </a:solidFill>
                <a:latin typeface="Cambria" pitchFamily="18" charset="0"/>
                <a:cs typeface="Times New Roman" pitchFamily="18" charset="0"/>
              </a:rPr>
              <a:t>	</a:t>
            </a:r>
            <a:endParaRPr lang="en-US" altLang="zh-CN" baseline="-25000" dirty="0">
              <a:solidFill>
                <a:srgbClr val="002060"/>
              </a:solidFill>
              <a:latin typeface="Cambria" pitchFamily="18" charset="0"/>
              <a:cs typeface="Times New Roman" pitchFamily="18" charset="0"/>
            </a:endParaRPr>
          </a:p>
        </p:txBody>
      </p:sp>
      <p:sp>
        <p:nvSpPr>
          <p:cNvPr id="2" name="Rectangle 1"/>
          <p:cNvSpPr/>
          <p:nvPr/>
        </p:nvSpPr>
        <p:spPr>
          <a:xfrm>
            <a:off x="6197600" y="2311401"/>
            <a:ext cx="5892800" cy="2021259"/>
          </a:xfrm>
          <a:prstGeom prst="rect">
            <a:avLst/>
          </a:prstGeom>
        </p:spPr>
        <p:txBody>
          <a:bodyPr wrap="square">
            <a:spAutoFit/>
          </a:bodyPr>
          <a:lstStyle/>
          <a:p>
            <a:pPr algn="just">
              <a:spcAft>
                <a:spcPts val="1600"/>
              </a:spcAft>
            </a:pPr>
            <a:r>
              <a:rPr lang="en-US" altLang="zh-CN" sz="2667" dirty="0">
                <a:solidFill>
                  <a:srgbClr val="002060"/>
                </a:solidFill>
                <a:latin typeface="Cambria" pitchFamily="18" charset="0"/>
                <a:cs typeface="Times New Roman" pitchFamily="18" charset="0"/>
              </a:rPr>
              <a:t>P(X|</a:t>
            </a:r>
            <a:r>
              <a:rPr lang="en-US" altLang="zh-CN" sz="2667" dirty="0">
                <a:solidFill>
                  <a:srgbClr val="FF0000"/>
                </a:solidFill>
                <a:latin typeface="Cambria" pitchFamily="18" charset="0"/>
                <a:cs typeface="Times New Roman" pitchFamily="18" charset="0"/>
              </a:rPr>
              <a:t>C</a:t>
            </a:r>
            <a:r>
              <a:rPr lang="en-US" altLang="zh-CN" sz="2667" baseline="-25000" dirty="0">
                <a:solidFill>
                  <a:srgbClr val="FF0000"/>
                </a:solidFill>
                <a:latin typeface="Cambria" pitchFamily="18" charset="0"/>
                <a:cs typeface="Times New Roman" pitchFamily="18" charset="0"/>
              </a:rPr>
              <a:t>2</a:t>
            </a:r>
            <a:r>
              <a:rPr lang="en-US" altLang="zh-CN" sz="2667" dirty="0">
                <a:solidFill>
                  <a:srgbClr val="002060"/>
                </a:solidFill>
                <a:latin typeface="Cambria" pitchFamily="18" charset="0"/>
                <a:cs typeface="Times New Roman" pitchFamily="18" charset="0"/>
              </a:rPr>
              <a:t>) = </a:t>
            </a:r>
            <a:r>
              <a:rPr lang="en-US" altLang="zh-CN" sz="2667" i="1" dirty="0">
                <a:solidFill>
                  <a:srgbClr val="002060"/>
                </a:solidFill>
                <a:latin typeface="Cambria" pitchFamily="18" charset="0"/>
                <a:cs typeface="Times New Roman" pitchFamily="18" charset="0"/>
              </a:rPr>
              <a:t>P(youth|</a:t>
            </a:r>
            <a:r>
              <a:rPr lang="en-US" altLang="zh-CN" sz="2667" i="1" dirty="0">
                <a:solidFill>
                  <a:srgbClr val="FF0000"/>
                </a:solidFill>
                <a:latin typeface="Cambria" pitchFamily="18" charset="0"/>
                <a:cs typeface="Times New Roman" pitchFamily="18" charset="0"/>
              </a:rPr>
              <a:t>C</a:t>
            </a:r>
            <a:r>
              <a:rPr lang="en-US" altLang="zh-CN" sz="2667" i="1" baseline="-25000" dirty="0">
                <a:solidFill>
                  <a:srgbClr val="FF0000"/>
                </a:solidFill>
                <a:latin typeface="Cambria" pitchFamily="18" charset="0"/>
                <a:cs typeface="Times New Roman" pitchFamily="18" charset="0"/>
              </a:rPr>
              <a:t>2</a:t>
            </a:r>
            <a:r>
              <a:rPr lang="en-US" altLang="zh-CN" sz="2667" i="1" dirty="0">
                <a:solidFill>
                  <a:srgbClr val="002060"/>
                </a:solidFill>
                <a:latin typeface="Cambria" pitchFamily="18" charset="0"/>
                <a:cs typeface="Times New Roman" pitchFamily="18" charset="0"/>
              </a:rPr>
              <a:t>)* P(medium|</a:t>
            </a:r>
            <a:r>
              <a:rPr lang="en-US" altLang="zh-CN" sz="2667" i="1" dirty="0">
                <a:solidFill>
                  <a:srgbClr val="FF0000"/>
                </a:solidFill>
                <a:latin typeface="Cambria" pitchFamily="18" charset="0"/>
                <a:cs typeface="Times New Roman" pitchFamily="18" charset="0"/>
              </a:rPr>
              <a:t>C</a:t>
            </a:r>
            <a:r>
              <a:rPr lang="en-US" altLang="zh-CN" sz="2667" i="1" baseline="-25000" dirty="0">
                <a:solidFill>
                  <a:srgbClr val="FF0000"/>
                </a:solidFill>
                <a:latin typeface="Cambria" pitchFamily="18" charset="0"/>
                <a:cs typeface="Times New Roman" pitchFamily="18" charset="0"/>
              </a:rPr>
              <a:t>2</a:t>
            </a:r>
            <a:r>
              <a:rPr lang="en-US" altLang="zh-CN" sz="2667" i="1" dirty="0">
                <a:solidFill>
                  <a:srgbClr val="002060"/>
                </a:solidFill>
                <a:latin typeface="Cambria" pitchFamily="18" charset="0"/>
                <a:cs typeface="Times New Roman" pitchFamily="18" charset="0"/>
              </a:rPr>
              <a:t>)* 	    P(yes|</a:t>
            </a:r>
            <a:r>
              <a:rPr lang="en-US" altLang="zh-CN" sz="2667" i="1" dirty="0">
                <a:solidFill>
                  <a:srgbClr val="FF0000"/>
                </a:solidFill>
                <a:latin typeface="Cambria" pitchFamily="18" charset="0"/>
                <a:cs typeface="Times New Roman" pitchFamily="18" charset="0"/>
              </a:rPr>
              <a:t>C</a:t>
            </a:r>
            <a:r>
              <a:rPr lang="en-US" altLang="zh-CN" sz="2667" i="1" baseline="-25000" dirty="0">
                <a:solidFill>
                  <a:srgbClr val="FF0000"/>
                </a:solidFill>
                <a:latin typeface="Cambria" pitchFamily="18" charset="0"/>
                <a:cs typeface="Times New Roman" pitchFamily="18" charset="0"/>
              </a:rPr>
              <a:t>2</a:t>
            </a:r>
            <a:r>
              <a:rPr lang="en-US" altLang="zh-CN" sz="2667" i="1" dirty="0">
                <a:solidFill>
                  <a:srgbClr val="002060"/>
                </a:solidFill>
                <a:latin typeface="Cambria" pitchFamily="18" charset="0"/>
                <a:cs typeface="Times New Roman" pitchFamily="18" charset="0"/>
              </a:rPr>
              <a:t>)*P(fair|</a:t>
            </a:r>
            <a:r>
              <a:rPr lang="en-US" altLang="zh-CN" sz="2667" i="1" dirty="0">
                <a:solidFill>
                  <a:srgbClr val="FF0000"/>
                </a:solidFill>
                <a:latin typeface="Cambria" pitchFamily="18" charset="0"/>
                <a:cs typeface="Times New Roman" pitchFamily="18" charset="0"/>
              </a:rPr>
              <a:t>C</a:t>
            </a:r>
            <a:r>
              <a:rPr lang="en-US" altLang="zh-CN" sz="2667" i="1" baseline="-25000" dirty="0">
                <a:solidFill>
                  <a:srgbClr val="FF0000"/>
                </a:solidFill>
                <a:latin typeface="Cambria" pitchFamily="18" charset="0"/>
                <a:cs typeface="Times New Roman" pitchFamily="18" charset="0"/>
              </a:rPr>
              <a:t>2</a:t>
            </a:r>
            <a:r>
              <a:rPr lang="en-US" altLang="zh-CN" sz="2667" i="1" dirty="0">
                <a:solidFill>
                  <a:srgbClr val="002060"/>
                </a:solidFill>
                <a:latin typeface="Cambria" pitchFamily="18" charset="0"/>
                <a:cs typeface="Times New Roman" pitchFamily="18" charset="0"/>
              </a:rPr>
              <a:t>)        	= 0.600*0.400*0.200* 0.400      	=  0.019</a:t>
            </a:r>
            <a:r>
              <a:rPr lang="en-US" altLang="zh-CN" sz="3200" i="1" dirty="0">
                <a:solidFill>
                  <a:srgbClr val="002060"/>
                </a:solidFill>
                <a:latin typeface="Cambria" pitchFamily="18" charset="0"/>
                <a:cs typeface="Times New Roman" pitchFamily="18" charset="0"/>
              </a:rPr>
              <a:t>    </a:t>
            </a:r>
          </a:p>
          <a:p>
            <a:pPr algn="just">
              <a:spcAft>
                <a:spcPts val="1600"/>
              </a:spcAft>
            </a:pPr>
            <a:r>
              <a:rPr lang="en-US" altLang="zh-CN" sz="2667" dirty="0">
                <a:solidFill>
                  <a:srgbClr val="002060"/>
                </a:solidFill>
                <a:latin typeface="Cambria" pitchFamily="18" charset="0"/>
                <a:cs typeface="Times New Roman" pitchFamily="18" charset="0"/>
              </a:rPr>
              <a:t>P(X| </a:t>
            </a:r>
            <a:r>
              <a:rPr lang="en-US" altLang="zh-CN" sz="2667" dirty="0">
                <a:solidFill>
                  <a:srgbClr val="FF0000"/>
                </a:solidFill>
                <a:latin typeface="Cambria" pitchFamily="18" charset="0"/>
                <a:cs typeface="Times New Roman" pitchFamily="18" charset="0"/>
              </a:rPr>
              <a:t>C</a:t>
            </a:r>
            <a:r>
              <a:rPr lang="en-US" altLang="zh-CN" sz="2667" baseline="-25000" dirty="0">
                <a:solidFill>
                  <a:srgbClr val="FF0000"/>
                </a:solidFill>
                <a:latin typeface="Cambria" pitchFamily="18" charset="0"/>
                <a:cs typeface="Times New Roman" pitchFamily="18" charset="0"/>
              </a:rPr>
              <a:t>2</a:t>
            </a:r>
            <a:r>
              <a:rPr lang="en-US" altLang="zh-CN" sz="2667" dirty="0">
                <a:solidFill>
                  <a:srgbClr val="002060"/>
                </a:solidFill>
                <a:latin typeface="Cambria" pitchFamily="18" charset="0"/>
                <a:cs typeface="Times New Roman" pitchFamily="18" charset="0"/>
              </a:rPr>
              <a:t>).P(</a:t>
            </a:r>
            <a:r>
              <a:rPr lang="en-US" altLang="zh-CN" sz="2667" dirty="0">
                <a:solidFill>
                  <a:srgbClr val="FF0000"/>
                </a:solidFill>
                <a:latin typeface="Cambria" pitchFamily="18" charset="0"/>
                <a:cs typeface="Times New Roman" pitchFamily="18" charset="0"/>
              </a:rPr>
              <a:t>C</a:t>
            </a:r>
            <a:r>
              <a:rPr lang="en-US" altLang="zh-CN" sz="2667" baseline="-25000" dirty="0">
                <a:solidFill>
                  <a:srgbClr val="FF0000"/>
                </a:solidFill>
                <a:latin typeface="Cambria" pitchFamily="18" charset="0"/>
                <a:cs typeface="Times New Roman" pitchFamily="18" charset="0"/>
              </a:rPr>
              <a:t>2</a:t>
            </a:r>
            <a:r>
              <a:rPr lang="en-US" altLang="zh-CN" sz="2667" dirty="0">
                <a:solidFill>
                  <a:srgbClr val="002060"/>
                </a:solidFill>
                <a:latin typeface="Cambria" pitchFamily="18" charset="0"/>
                <a:cs typeface="Times New Roman" pitchFamily="18" charset="0"/>
              </a:rPr>
              <a:t>)= </a:t>
            </a:r>
            <a:r>
              <a:rPr lang="en-US" altLang="zh-CN" sz="2667" i="1" dirty="0">
                <a:solidFill>
                  <a:srgbClr val="002060"/>
                </a:solidFill>
                <a:latin typeface="Cambria" pitchFamily="18" charset="0"/>
                <a:cs typeface="Times New Roman" pitchFamily="18" charset="0"/>
              </a:rPr>
              <a:t>0.019 * 0.357= </a:t>
            </a:r>
            <a:r>
              <a:rPr lang="en-US" altLang="zh-CN" sz="2667" i="1" dirty="0">
                <a:solidFill>
                  <a:srgbClr val="FF0000"/>
                </a:solidFill>
                <a:latin typeface="Cambria" pitchFamily="18" charset="0"/>
                <a:cs typeface="Times New Roman" pitchFamily="18" charset="0"/>
              </a:rPr>
              <a:t>0.007</a:t>
            </a:r>
            <a:r>
              <a:rPr lang="en-US" altLang="zh-CN" sz="2667" i="1" dirty="0">
                <a:solidFill>
                  <a:srgbClr val="002060"/>
                </a:solidFill>
                <a:latin typeface="Cambria" pitchFamily="18" charset="0"/>
                <a:cs typeface="Times New Roman" pitchFamily="18" charset="0"/>
              </a:rPr>
              <a:t> </a:t>
            </a:r>
            <a:r>
              <a:rPr lang="en-US" altLang="zh-CN" sz="2400" i="1" dirty="0">
                <a:solidFill>
                  <a:srgbClr val="002060"/>
                </a:solidFill>
                <a:latin typeface="Cambria" pitchFamily="18" charset="0"/>
                <a:cs typeface="Times New Roman" pitchFamily="18" charset="0"/>
              </a:rPr>
              <a:t>     </a:t>
            </a:r>
          </a:p>
        </p:txBody>
      </p:sp>
      <p:cxnSp>
        <p:nvCxnSpPr>
          <p:cNvPr id="8" name="Straight Connector 7"/>
          <p:cNvCxnSpPr/>
          <p:nvPr/>
        </p:nvCxnSpPr>
        <p:spPr>
          <a:xfrm>
            <a:off x="5994400" y="2311400"/>
            <a:ext cx="0" cy="2743200"/>
          </a:xfrm>
          <a:prstGeom prst="line">
            <a:avLst/>
          </a:prstGeom>
          <a:ln w="22225">
            <a:solidFill>
              <a:srgbClr val="0070C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C4CB135-1F56-494A-A75E-BD3F349F464B}"/>
              </a:ext>
            </a:extLst>
          </p:cNvPr>
          <p:cNvSpPr txBox="1"/>
          <p:nvPr/>
        </p:nvSpPr>
        <p:spPr>
          <a:xfrm>
            <a:off x="386081" y="5201685"/>
            <a:ext cx="9770789" cy="1159292"/>
          </a:xfrm>
          <a:prstGeom prst="rect">
            <a:avLst/>
          </a:prstGeom>
          <a:noFill/>
        </p:spPr>
        <p:txBody>
          <a:bodyPr wrap="square">
            <a:spAutoFit/>
          </a:bodyPr>
          <a:lstStyle/>
          <a:p>
            <a:pPr algn="just">
              <a:spcAft>
                <a:spcPts val="1600"/>
              </a:spcAft>
              <a:buFont typeface="Wingdings" panose="05000000000000000000" pitchFamily="2" charset="2"/>
              <a:buChar char="Ø"/>
            </a:pPr>
            <a:r>
              <a:rPr lang="en-US" altLang="zh-CN" sz="2800" dirty="0">
                <a:solidFill>
                  <a:srgbClr val="002060"/>
                </a:solidFill>
                <a:latin typeface="Times New Roman" panose="02020603050405020304" pitchFamily="18" charset="0"/>
                <a:cs typeface="Times New Roman" panose="02020603050405020304" pitchFamily="18" charset="0"/>
              </a:rPr>
              <a:t>Final class C</a:t>
            </a:r>
            <a:r>
              <a:rPr lang="en-US" altLang="zh-CN" sz="2800" baseline="-25000" dirty="0">
                <a:solidFill>
                  <a:srgbClr val="002060"/>
                </a:solidFill>
                <a:latin typeface="Times New Roman" panose="02020603050405020304" pitchFamily="18" charset="0"/>
                <a:cs typeface="Times New Roman" panose="02020603050405020304" pitchFamily="18" charset="0"/>
              </a:rPr>
              <a:t>i </a:t>
            </a:r>
            <a:r>
              <a:rPr lang="en-US" altLang="zh-CN" sz="2800" dirty="0">
                <a:solidFill>
                  <a:srgbClr val="002060"/>
                </a:solidFill>
                <a:latin typeface="Times New Roman" panose="02020603050405020304" pitchFamily="18" charset="0"/>
                <a:cs typeface="Times New Roman" panose="02020603050405020304" pitchFamily="18" charset="0"/>
              </a:rPr>
              <a:t> is that maximizes P(X| C</a:t>
            </a:r>
            <a:r>
              <a:rPr lang="en-US" altLang="zh-CN" sz="2800" baseline="-25000" dirty="0">
                <a:solidFill>
                  <a:srgbClr val="002060"/>
                </a:solidFill>
                <a:latin typeface="Times New Roman" panose="02020603050405020304" pitchFamily="18" charset="0"/>
                <a:cs typeface="Times New Roman" panose="02020603050405020304" pitchFamily="18" charset="0"/>
              </a:rPr>
              <a:t>i</a:t>
            </a:r>
            <a:r>
              <a:rPr lang="en-US" altLang="zh-CN" sz="2800" dirty="0">
                <a:solidFill>
                  <a:srgbClr val="002060"/>
                </a:solidFill>
                <a:latin typeface="Times New Roman" panose="02020603050405020304" pitchFamily="18" charset="0"/>
                <a:cs typeface="Times New Roman" panose="02020603050405020304" pitchFamily="18" charset="0"/>
              </a:rPr>
              <a:t>).P(C</a:t>
            </a:r>
            <a:r>
              <a:rPr lang="en-US" altLang="zh-CN" sz="2800" baseline="-25000" dirty="0">
                <a:solidFill>
                  <a:srgbClr val="002060"/>
                </a:solidFill>
                <a:latin typeface="Times New Roman" panose="02020603050405020304" pitchFamily="18" charset="0"/>
                <a:cs typeface="Times New Roman" panose="02020603050405020304" pitchFamily="18" charset="0"/>
              </a:rPr>
              <a:t>i</a:t>
            </a:r>
            <a:r>
              <a:rPr lang="en-US" altLang="zh-CN" sz="2800" dirty="0">
                <a:solidFill>
                  <a:srgbClr val="002060"/>
                </a:solidFill>
                <a:latin typeface="Times New Roman" panose="02020603050405020304" pitchFamily="18" charset="0"/>
                <a:cs typeface="Times New Roman" panose="02020603050405020304" pitchFamily="18" charset="0"/>
              </a:rPr>
              <a:t>)</a:t>
            </a:r>
          </a:p>
          <a:p>
            <a:pPr algn="just">
              <a:spcAft>
                <a:spcPts val="1600"/>
              </a:spcAft>
              <a:buFont typeface="Wingdings" panose="05000000000000000000" pitchFamily="2" charset="2"/>
              <a:buChar char="Ø"/>
            </a:pPr>
            <a:r>
              <a:rPr lang="en-US" altLang="zh-CN" sz="2800" dirty="0">
                <a:solidFill>
                  <a:srgbClr val="002060"/>
                </a:solidFill>
                <a:latin typeface="Times New Roman" panose="02020603050405020304" pitchFamily="18" charset="0"/>
                <a:cs typeface="Times New Roman" panose="02020603050405020304" pitchFamily="18" charset="0"/>
              </a:rPr>
              <a:t> P(X| </a:t>
            </a:r>
            <a:r>
              <a:rPr lang="en-US" altLang="zh-CN" sz="2800" dirty="0">
                <a:solidFill>
                  <a:srgbClr val="92D050"/>
                </a:solidFill>
                <a:latin typeface="Times New Roman" panose="02020603050405020304" pitchFamily="18" charset="0"/>
                <a:cs typeface="Times New Roman" panose="02020603050405020304" pitchFamily="18" charset="0"/>
              </a:rPr>
              <a:t>C</a:t>
            </a:r>
            <a:r>
              <a:rPr lang="en-US" altLang="zh-CN" sz="2800" baseline="-25000" dirty="0">
                <a:solidFill>
                  <a:srgbClr val="92D050"/>
                </a:solidFill>
                <a:latin typeface="Times New Roman" panose="02020603050405020304" pitchFamily="18" charset="0"/>
                <a:cs typeface="Times New Roman" panose="02020603050405020304" pitchFamily="18" charset="0"/>
              </a:rPr>
              <a:t>1</a:t>
            </a:r>
            <a:r>
              <a:rPr lang="en-US" altLang="zh-CN" sz="2800" dirty="0">
                <a:solidFill>
                  <a:srgbClr val="002060"/>
                </a:solidFill>
                <a:latin typeface="Times New Roman" panose="02020603050405020304" pitchFamily="18" charset="0"/>
                <a:cs typeface="Times New Roman" panose="02020603050405020304" pitchFamily="18" charset="0"/>
              </a:rPr>
              <a:t>).P(</a:t>
            </a:r>
            <a:r>
              <a:rPr lang="en-US" altLang="zh-CN" sz="2800" dirty="0">
                <a:solidFill>
                  <a:srgbClr val="92D050"/>
                </a:solidFill>
                <a:latin typeface="Times New Roman" panose="02020603050405020304" pitchFamily="18" charset="0"/>
                <a:cs typeface="Times New Roman" panose="02020603050405020304" pitchFamily="18" charset="0"/>
              </a:rPr>
              <a:t>C</a:t>
            </a:r>
            <a:r>
              <a:rPr lang="en-US" altLang="zh-CN" sz="2800" baseline="-25000" dirty="0">
                <a:solidFill>
                  <a:srgbClr val="92D050"/>
                </a:solidFill>
                <a:latin typeface="Times New Roman" panose="02020603050405020304" pitchFamily="18" charset="0"/>
                <a:cs typeface="Times New Roman" panose="02020603050405020304" pitchFamily="18" charset="0"/>
              </a:rPr>
              <a:t>1</a:t>
            </a:r>
            <a:r>
              <a:rPr lang="en-US" altLang="zh-CN" sz="2800" dirty="0">
                <a:solidFill>
                  <a:srgbClr val="002060"/>
                </a:solidFill>
                <a:latin typeface="Times New Roman" panose="02020603050405020304" pitchFamily="18" charset="0"/>
                <a:cs typeface="Times New Roman" panose="02020603050405020304" pitchFamily="18" charset="0"/>
              </a:rPr>
              <a:t>) &gt; P(X| </a:t>
            </a:r>
            <a:r>
              <a:rPr lang="en-US" altLang="zh-CN" sz="2800" dirty="0">
                <a:solidFill>
                  <a:srgbClr val="FF0000"/>
                </a:solidFill>
                <a:latin typeface="Times New Roman" panose="02020603050405020304" pitchFamily="18" charset="0"/>
                <a:cs typeface="Times New Roman" panose="02020603050405020304" pitchFamily="18" charset="0"/>
              </a:rPr>
              <a:t>C</a:t>
            </a:r>
            <a:r>
              <a:rPr lang="en-US" altLang="zh-CN" sz="2800" baseline="-25000" dirty="0">
                <a:solidFill>
                  <a:srgbClr val="FF0000"/>
                </a:solidFill>
                <a:latin typeface="Times New Roman" panose="02020603050405020304" pitchFamily="18" charset="0"/>
                <a:cs typeface="Times New Roman" panose="02020603050405020304" pitchFamily="18" charset="0"/>
              </a:rPr>
              <a:t>2</a:t>
            </a:r>
            <a:r>
              <a:rPr lang="en-US" altLang="zh-CN" sz="2800" dirty="0">
                <a:solidFill>
                  <a:srgbClr val="002060"/>
                </a:solidFill>
                <a:latin typeface="Times New Roman" panose="02020603050405020304" pitchFamily="18" charset="0"/>
                <a:cs typeface="Times New Roman" panose="02020603050405020304" pitchFamily="18" charset="0"/>
              </a:rPr>
              <a:t>).P(</a:t>
            </a:r>
            <a:r>
              <a:rPr lang="en-US" altLang="zh-CN" sz="2800" dirty="0">
                <a:solidFill>
                  <a:srgbClr val="FF0000"/>
                </a:solidFill>
                <a:latin typeface="Times New Roman" panose="02020603050405020304" pitchFamily="18" charset="0"/>
                <a:cs typeface="Times New Roman" panose="02020603050405020304" pitchFamily="18" charset="0"/>
              </a:rPr>
              <a:t>C</a:t>
            </a:r>
            <a:r>
              <a:rPr lang="en-US" altLang="zh-CN" sz="2800" baseline="-25000" dirty="0">
                <a:solidFill>
                  <a:srgbClr val="FF0000"/>
                </a:solidFill>
                <a:latin typeface="Times New Roman" panose="02020603050405020304" pitchFamily="18" charset="0"/>
                <a:cs typeface="Times New Roman" panose="02020603050405020304" pitchFamily="18" charset="0"/>
              </a:rPr>
              <a:t>2</a:t>
            </a:r>
            <a:r>
              <a:rPr lang="en-US" altLang="zh-CN" sz="2800" dirty="0">
                <a:solidFill>
                  <a:srgbClr val="002060"/>
                </a:solidFill>
                <a:latin typeface="Times New Roman" panose="02020603050405020304" pitchFamily="18" charset="0"/>
                <a:cs typeface="Times New Roman" panose="02020603050405020304" pitchFamily="18" charset="0"/>
              </a:rPr>
              <a:t>), so tuple X  class label is </a:t>
            </a:r>
            <a:r>
              <a:rPr lang="en-US" altLang="zh-CN" sz="2800" dirty="0">
                <a:solidFill>
                  <a:srgbClr val="92D050"/>
                </a:solidFill>
                <a:latin typeface="Times New Roman" panose="02020603050405020304" pitchFamily="18" charset="0"/>
                <a:cs typeface="Times New Roman" panose="02020603050405020304" pitchFamily="18" charset="0"/>
              </a:rPr>
              <a:t>C</a:t>
            </a:r>
            <a:r>
              <a:rPr lang="en-US" altLang="zh-CN" sz="2800" baseline="-25000" dirty="0">
                <a:solidFill>
                  <a:srgbClr val="92D050"/>
                </a:solidFill>
                <a:latin typeface="Times New Roman" panose="02020603050405020304" pitchFamily="18" charset="0"/>
                <a:cs typeface="Times New Roman" panose="02020603050405020304" pitchFamily="18" charset="0"/>
              </a:rPr>
              <a:t>1 </a:t>
            </a:r>
            <a:endParaRPr lang="en-US" altLang="zh-CN" sz="28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5791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AD446-D671-4505-BCD7-7FA6368D000F}"/>
              </a:ext>
            </a:extLst>
          </p:cNvPr>
          <p:cNvSpPr>
            <a:spLocks noGrp="1"/>
          </p:cNvSpPr>
          <p:nvPr>
            <p:ph type="title"/>
          </p:nvPr>
        </p:nvSpPr>
        <p:spPr>
          <a:xfrm>
            <a:off x="275492" y="224448"/>
            <a:ext cx="10515600" cy="619613"/>
          </a:xfrm>
        </p:spPr>
        <p:txBody>
          <a:bodyPr>
            <a:normAutofit fontScale="90000"/>
          </a:bodyPr>
          <a:lstStyle/>
          <a:p>
            <a:r>
              <a:rPr lang="en-US" dirty="0">
                <a:latin typeface="Times New Roman" panose="02020603050405020304" pitchFamily="18" charset="0"/>
                <a:cs typeface="Times New Roman" panose="02020603050405020304" pitchFamily="18" charset="0"/>
              </a:rPr>
              <a:t>Numerical (Imp)</a:t>
            </a:r>
            <a:endParaRPr lang="en-IN"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6325D59C-AD78-44B2-A539-DE73D0AE1DDB}"/>
              </a:ext>
            </a:extLst>
          </p:cNvPr>
          <p:cNvSpPr txBox="1"/>
          <p:nvPr/>
        </p:nvSpPr>
        <p:spPr>
          <a:xfrm>
            <a:off x="275492" y="844061"/>
            <a:ext cx="11581228" cy="1200329"/>
          </a:xfrm>
          <a:prstGeom prst="rect">
            <a:avLst/>
          </a:prstGeom>
          <a:noFill/>
        </p:spPr>
        <p:txBody>
          <a:bodyPr wrap="square">
            <a:spAutoFit/>
          </a:bodyPr>
          <a:lstStyle/>
          <a:p>
            <a:r>
              <a:rPr lang="en-IN" sz="1800" dirty="0">
                <a:effectLst/>
                <a:latin typeface="Times New Roman" panose="02020603050405020304" pitchFamily="18" charset="0"/>
                <a:ea typeface="Calibri" panose="020F0502020204030204" pitchFamily="34" charset="0"/>
              </a:rPr>
              <a:t>Consider a dataset where you have the following information: In a collection of 100 emails, 60 are classified as spam and 40 as non-spam. If an email contains the word 'offer,' there is a 30% chance it is classified as spam and a 10% chance it is non-spam. Using the Naïve Bayes classifier, calculate the probability that an email is spam given that it contains the word 'offer.' Explain each step of your calculation and interpret the result in the context of email filtering</a:t>
            </a:r>
            <a:endParaRPr lang="en-IN" dirty="0"/>
          </a:p>
        </p:txBody>
      </p:sp>
      <p:pic>
        <p:nvPicPr>
          <p:cNvPr id="6" name="Picture 5">
            <a:extLst>
              <a:ext uri="{FF2B5EF4-FFF2-40B4-BE49-F238E27FC236}">
                <a16:creationId xmlns:a16="http://schemas.microsoft.com/office/drawing/2014/main" id="{B4C3C79D-5403-40F1-981D-80F2C916FD2A}"/>
              </a:ext>
            </a:extLst>
          </p:cNvPr>
          <p:cNvPicPr>
            <a:picLocks noChangeAspect="1"/>
          </p:cNvPicPr>
          <p:nvPr/>
        </p:nvPicPr>
        <p:blipFill>
          <a:blip r:embed="rId2"/>
          <a:stretch>
            <a:fillRect/>
          </a:stretch>
        </p:blipFill>
        <p:spPr>
          <a:xfrm>
            <a:off x="144863" y="2109177"/>
            <a:ext cx="6168851" cy="4524375"/>
          </a:xfrm>
          <a:prstGeom prst="rect">
            <a:avLst/>
          </a:prstGeom>
        </p:spPr>
      </p:pic>
      <p:pic>
        <p:nvPicPr>
          <p:cNvPr id="8" name="Picture 7">
            <a:extLst>
              <a:ext uri="{FF2B5EF4-FFF2-40B4-BE49-F238E27FC236}">
                <a16:creationId xmlns:a16="http://schemas.microsoft.com/office/drawing/2014/main" id="{21F23EC0-7E58-4BE8-B086-4195E4404006}"/>
              </a:ext>
            </a:extLst>
          </p:cNvPr>
          <p:cNvPicPr>
            <a:picLocks noChangeAspect="1"/>
          </p:cNvPicPr>
          <p:nvPr/>
        </p:nvPicPr>
        <p:blipFill>
          <a:blip r:embed="rId3"/>
          <a:stretch>
            <a:fillRect/>
          </a:stretch>
        </p:blipFill>
        <p:spPr>
          <a:xfrm>
            <a:off x="5747658" y="2044390"/>
            <a:ext cx="6168850" cy="2076450"/>
          </a:xfrm>
          <a:prstGeom prst="rect">
            <a:avLst/>
          </a:prstGeom>
        </p:spPr>
      </p:pic>
      <p:pic>
        <p:nvPicPr>
          <p:cNvPr id="10" name="Picture 9">
            <a:extLst>
              <a:ext uri="{FF2B5EF4-FFF2-40B4-BE49-F238E27FC236}">
                <a16:creationId xmlns:a16="http://schemas.microsoft.com/office/drawing/2014/main" id="{D0F5E892-8ACB-4578-9AED-2483CCB7D134}"/>
              </a:ext>
            </a:extLst>
          </p:cNvPr>
          <p:cNvPicPr>
            <a:picLocks noChangeAspect="1"/>
          </p:cNvPicPr>
          <p:nvPr/>
        </p:nvPicPr>
        <p:blipFill>
          <a:blip r:embed="rId4"/>
          <a:stretch>
            <a:fillRect/>
          </a:stretch>
        </p:blipFill>
        <p:spPr>
          <a:xfrm>
            <a:off x="6473370" y="4168644"/>
            <a:ext cx="5200650" cy="2305050"/>
          </a:xfrm>
          <a:prstGeom prst="rect">
            <a:avLst/>
          </a:prstGeom>
        </p:spPr>
      </p:pic>
    </p:spTree>
    <p:extLst>
      <p:ext uri="{BB962C8B-B14F-4D97-AF65-F5344CB8AC3E}">
        <p14:creationId xmlns:p14="http://schemas.microsoft.com/office/powerpoint/2010/main" val="2517770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0E33E1D-AE08-448D-A16B-0B2927172597}"/>
              </a:ext>
            </a:extLst>
          </p:cNvPr>
          <p:cNvPicPr>
            <a:picLocks noChangeAspect="1"/>
          </p:cNvPicPr>
          <p:nvPr/>
        </p:nvPicPr>
        <p:blipFill>
          <a:blip r:embed="rId2"/>
          <a:stretch>
            <a:fillRect/>
          </a:stretch>
        </p:blipFill>
        <p:spPr>
          <a:xfrm>
            <a:off x="776519" y="1461375"/>
            <a:ext cx="5106989" cy="2644883"/>
          </a:xfrm>
          <a:prstGeom prst="rect">
            <a:avLst/>
          </a:prstGeom>
        </p:spPr>
      </p:pic>
      <p:pic>
        <p:nvPicPr>
          <p:cNvPr id="6" name="Picture 5">
            <a:extLst>
              <a:ext uri="{FF2B5EF4-FFF2-40B4-BE49-F238E27FC236}">
                <a16:creationId xmlns:a16="http://schemas.microsoft.com/office/drawing/2014/main" id="{A6683216-A29A-4732-BD5C-49D4C06129C3}"/>
              </a:ext>
            </a:extLst>
          </p:cNvPr>
          <p:cNvPicPr>
            <a:picLocks noChangeAspect="1"/>
          </p:cNvPicPr>
          <p:nvPr/>
        </p:nvPicPr>
        <p:blipFill>
          <a:blip r:embed="rId3"/>
          <a:stretch>
            <a:fillRect/>
          </a:stretch>
        </p:blipFill>
        <p:spPr>
          <a:xfrm>
            <a:off x="733531" y="4137679"/>
            <a:ext cx="10407777" cy="1470025"/>
          </a:xfrm>
          <a:prstGeom prst="rect">
            <a:avLst/>
          </a:prstGeom>
        </p:spPr>
      </p:pic>
      <p:sp>
        <p:nvSpPr>
          <p:cNvPr id="5" name="Title 1">
            <a:extLst>
              <a:ext uri="{FF2B5EF4-FFF2-40B4-BE49-F238E27FC236}">
                <a16:creationId xmlns:a16="http://schemas.microsoft.com/office/drawing/2014/main" id="{EA9AAD13-CA55-4864-AF88-014617E7886A}"/>
              </a:ext>
            </a:extLst>
          </p:cNvPr>
          <p:cNvSpPr>
            <a:spLocks noGrp="1"/>
          </p:cNvSpPr>
          <p:nvPr>
            <p:ph type="title"/>
          </p:nvPr>
        </p:nvSpPr>
        <p:spPr>
          <a:xfrm>
            <a:off x="625708" y="429005"/>
            <a:ext cx="10515600" cy="619613"/>
          </a:xfrm>
        </p:spPr>
        <p:txBody>
          <a:bodyPr>
            <a:normAutofit fontScale="90000"/>
          </a:bodyPr>
          <a:lstStyle/>
          <a:p>
            <a:r>
              <a:rPr lang="en-US" dirty="0">
                <a:latin typeface="Times New Roman" panose="02020603050405020304" pitchFamily="18" charset="0"/>
                <a:cs typeface="Times New Roman" panose="02020603050405020304" pitchFamily="18" charset="0"/>
              </a:rPr>
              <a:t>Numerical (Imp) (Contd.)</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0462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0" y="3327400"/>
            <a:ext cx="12192000" cy="1752600"/>
          </a:xfrm>
          <a:prstGeom prst="rect">
            <a:avLst/>
          </a:prstGeom>
        </p:spPr>
        <p:txBody>
          <a:bodyPr vert="horz" lIns="121920" tIns="60960" rIns="121920" bIns="60960" rtlCol="0">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6400" b="1" dirty="0">
                <a:solidFill>
                  <a:srgbClr val="002060"/>
                </a:solidFill>
                <a:latin typeface="Cambria" pitchFamily="18" charset="0"/>
                <a:ea typeface="+mj-ea"/>
                <a:cs typeface="Times New Roman" pitchFamily="18" charset="0"/>
              </a:rPr>
              <a:t>    Types of Naïve Bayes Classifier</a:t>
            </a:r>
            <a:endParaRPr lang="en-US" sz="7466" b="1" dirty="0">
              <a:solidFill>
                <a:srgbClr val="002060"/>
              </a:solidFill>
              <a:latin typeface="Cambria" pitchFamily="18" charset="0"/>
              <a:ea typeface="+mj-ea"/>
              <a:cs typeface="Times New Roman" pitchFamily="18" charset="0"/>
            </a:endParaRPr>
          </a:p>
          <a:p>
            <a:pPr marL="0" indent="0" algn="ctr">
              <a:buNone/>
            </a:pPr>
            <a:r>
              <a:rPr lang="en-US" sz="6400" b="1" dirty="0">
                <a:solidFill>
                  <a:srgbClr val="002060"/>
                </a:solidFill>
                <a:latin typeface="Cambria" pitchFamily="18" charset="0"/>
                <a:ea typeface="+mj-ea"/>
                <a:cs typeface="Times New Roman" pitchFamily="18" charset="0"/>
              </a:rPr>
              <a:t>  </a:t>
            </a:r>
            <a:endParaRPr lang="en-US" sz="4267" dirty="0"/>
          </a:p>
        </p:txBody>
      </p:sp>
    </p:spTree>
    <p:extLst>
      <p:ext uri="{BB962C8B-B14F-4D97-AF65-F5344CB8AC3E}">
        <p14:creationId xmlns:p14="http://schemas.microsoft.com/office/powerpoint/2010/main" val="36378178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01714"/>
            <a:ext cx="12192000" cy="801687"/>
          </a:xfrm>
        </p:spPr>
        <p:txBody>
          <a:bodyPr/>
          <a:lstStyle/>
          <a:p>
            <a:r>
              <a:rPr lang="en-US" altLang="en-US" sz="4267" b="1" dirty="0">
                <a:solidFill>
                  <a:srgbClr val="002060"/>
                </a:solidFill>
                <a:latin typeface="Cambria" pitchFamily="18" charset="0"/>
                <a:cs typeface="Times New Roman" pitchFamily="18" charset="0"/>
              </a:rPr>
              <a:t>Types of Naïve Bayes Classifier</a:t>
            </a:r>
            <a:endParaRPr lang="en-US" sz="4267" b="1" dirty="0">
              <a:solidFill>
                <a:srgbClr val="002060"/>
              </a:solidFill>
              <a:latin typeface="Cambria" pitchFamily="18" charset="0"/>
              <a:cs typeface="Times New Roman" pitchFamily="18" charset="0"/>
            </a:endParaRPr>
          </a:p>
        </p:txBody>
      </p:sp>
      <p:sp>
        <p:nvSpPr>
          <p:cNvPr id="5" name="Oval 4"/>
          <p:cNvSpPr/>
          <p:nvPr/>
        </p:nvSpPr>
        <p:spPr>
          <a:xfrm>
            <a:off x="4165600" y="1944324"/>
            <a:ext cx="3860800" cy="1219200"/>
          </a:xfrm>
          <a:prstGeom prst="ellipse">
            <a:avLst/>
          </a:prstGeom>
        </p:spPr>
        <p:style>
          <a:lnRef idx="1">
            <a:schemeClr val="accent5"/>
          </a:lnRef>
          <a:fillRef idx="2">
            <a:schemeClr val="accent5"/>
          </a:fillRef>
          <a:effectRef idx="1">
            <a:schemeClr val="accent5"/>
          </a:effectRef>
          <a:fontRef idx="minor">
            <a:schemeClr val="dk1"/>
          </a:fontRef>
        </p:style>
        <p:txBody>
          <a:bodyPr anchor="ctr"/>
          <a:lstStyle/>
          <a:p>
            <a:pPr algn="ctr"/>
            <a:r>
              <a:rPr lang="en-US" sz="2400" dirty="0">
                <a:solidFill>
                  <a:schemeClr val="tx1"/>
                </a:solidFill>
                <a:latin typeface="Cambria" panose="02040503050406030204" pitchFamily="18" charset="0"/>
              </a:rPr>
              <a:t>Naïve Bayes Classifier</a:t>
            </a:r>
          </a:p>
        </p:txBody>
      </p:sp>
      <p:sp>
        <p:nvSpPr>
          <p:cNvPr id="6" name="Rectangle 5"/>
          <p:cNvSpPr/>
          <p:nvPr/>
        </p:nvSpPr>
        <p:spPr>
          <a:xfrm>
            <a:off x="7859719" y="4428824"/>
            <a:ext cx="2540000" cy="935037"/>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en-US" altLang="en-US" sz="2400" dirty="0">
              <a:solidFill>
                <a:srgbClr val="002060"/>
              </a:solidFill>
              <a:latin typeface="Cambria" pitchFamily="18" charset="0"/>
              <a:cs typeface="Times New Roman" pitchFamily="18" charset="0"/>
            </a:endParaRPr>
          </a:p>
          <a:p>
            <a:pPr algn="ctr">
              <a:defRPr/>
            </a:pPr>
            <a:r>
              <a:rPr lang="en-US" altLang="en-US" sz="2400" dirty="0">
                <a:solidFill>
                  <a:srgbClr val="002060"/>
                </a:solidFill>
                <a:latin typeface="Cambria" pitchFamily="18" charset="0"/>
                <a:cs typeface="Times New Roman" pitchFamily="18" charset="0"/>
              </a:rPr>
              <a:t>Bernoulli</a:t>
            </a:r>
            <a:endParaRPr lang="en-US" sz="2400" dirty="0">
              <a:solidFill>
                <a:srgbClr val="002060"/>
              </a:solidFill>
              <a:latin typeface="Cambria" pitchFamily="18" charset="0"/>
              <a:cs typeface="Times New Roman" pitchFamily="18" charset="0"/>
            </a:endParaRPr>
          </a:p>
          <a:p>
            <a:pPr algn="ctr">
              <a:defRPr/>
            </a:pPr>
            <a:endParaRPr lang="en-US" sz="2400" dirty="0">
              <a:solidFill>
                <a:srgbClr val="002060"/>
              </a:solidFill>
              <a:latin typeface="Cambria" pitchFamily="18" charset="0"/>
              <a:cs typeface="Times New Roman" pitchFamily="18" charset="0"/>
            </a:endParaRPr>
          </a:p>
        </p:txBody>
      </p:sp>
      <p:sp>
        <p:nvSpPr>
          <p:cNvPr id="8" name="Rectangle 7"/>
          <p:cNvSpPr/>
          <p:nvPr/>
        </p:nvSpPr>
        <p:spPr>
          <a:xfrm>
            <a:off x="1828800" y="4428824"/>
            <a:ext cx="2540000" cy="935037"/>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en-US" altLang="en-US" sz="2400" dirty="0">
                <a:solidFill>
                  <a:srgbClr val="002060"/>
                </a:solidFill>
                <a:latin typeface="Cambria" pitchFamily="18" charset="0"/>
                <a:cs typeface="Times New Roman" pitchFamily="18" charset="0"/>
              </a:rPr>
              <a:t>Gaussian </a:t>
            </a:r>
            <a:endParaRPr lang="en-US" sz="2400" dirty="0">
              <a:solidFill>
                <a:schemeClr val="tx1"/>
              </a:solidFill>
              <a:latin typeface="Cambria" panose="02040503050406030204" pitchFamily="18" charset="0"/>
            </a:endParaRPr>
          </a:p>
        </p:txBody>
      </p:sp>
      <p:cxnSp>
        <p:nvCxnSpPr>
          <p:cNvPr id="13" name="Straight Arrow Connector 12"/>
          <p:cNvCxnSpPr/>
          <p:nvPr/>
        </p:nvCxnSpPr>
        <p:spPr>
          <a:xfrm flipH="1">
            <a:off x="3122428" y="3163525"/>
            <a:ext cx="2641600" cy="1265300"/>
          </a:xfrm>
          <a:prstGeom prst="straightConnector1">
            <a:avLst/>
          </a:prstGeom>
          <a:ln>
            <a:solidFill>
              <a:srgbClr val="002060"/>
            </a:solidFill>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p:cNvCxnSpPr>
            <a:endCxn id="6" idx="0"/>
          </p:cNvCxnSpPr>
          <p:nvPr/>
        </p:nvCxnSpPr>
        <p:spPr>
          <a:xfrm>
            <a:off x="6502401" y="3163525"/>
            <a:ext cx="2627319" cy="1265300"/>
          </a:xfrm>
          <a:prstGeom prst="straightConnector1">
            <a:avLst/>
          </a:prstGeom>
          <a:ln>
            <a:solidFill>
              <a:srgbClr val="002060"/>
            </a:solidFill>
            <a:tailEnd type="triangle"/>
          </a:ln>
        </p:spPr>
        <p:style>
          <a:lnRef idx="1">
            <a:schemeClr val="dk1"/>
          </a:lnRef>
          <a:fillRef idx="0">
            <a:schemeClr val="dk1"/>
          </a:fillRef>
          <a:effectRef idx="0">
            <a:schemeClr val="dk1"/>
          </a:effectRef>
          <a:fontRef idx="minor">
            <a:schemeClr val="tx1"/>
          </a:fontRef>
        </p:style>
      </p:cxnSp>
      <p:sp>
        <p:nvSpPr>
          <p:cNvPr id="9" name="Rectangle 8"/>
          <p:cNvSpPr/>
          <p:nvPr/>
        </p:nvSpPr>
        <p:spPr>
          <a:xfrm>
            <a:off x="4826000" y="4456587"/>
            <a:ext cx="2540000" cy="935037"/>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en-US" sz="2400" dirty="0">
                <a:solidFill>
                  <a:srgbClr val="002060"/>
                </a:solidFill>
                <a:latin typeface="Cambria" pitchFamily="18" charset="0"/>
                <a:cs typeface="Times New Roman" pitchFamily="18" charset="0"/>
              </a:rPr>
              <a:t>Multinomial</a:t>
            </a:r>
          </a:p>
        </p:txBody>
      </p:sp>
      <p:cxnSp>
        <p:nvCxnSpPr>
          <p:cNvPr id="10" name="Straight Arrow Connector 9"/>
          <p:cNvCxnSpPr>
            <a:endCxn id="9" idx="0"/>
          </p:cNvCxnSpPr>
          <p:nvPr/>
        </p:nvCxnSpPr>
        <p:spPr>
          <a:xfrm>
            <a:off x="6096000" y="3169118"/>
            <a:ext cx="0" cy="1287469"/>
          </a:xfrm>
          <a:prstGeom prst="straightConnector1">
            <a:avLst/>
          </a:prstGeom>
          <a:ln w="19050">
            <a:solidFill>
              <a:srgbClr val="002060"/>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56521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01714"/>
            <a:ext cx="12192000" cy="801687"/>
          </a:xfrm>
        </p:spPr>
        <p:txBody>
          <a:bodyPr/>
          <a:lstStyle/>
          <a:p>
            <a:r>
              <a:rPr lang="en-US" altLang="en-US" sz="4267" b="1" dirty="0">
                <a:solidFill>
                  <a:srgbClr val="002060"/>
                </a:solidFill>
                <a:latin typeface="Cambria" pitchFamily="18" charset="0"/>
                <a:cs typeface="Times New Roman" pitchFamily="18" charset="0"/>
              </a:rPr>
              <a:t>Gaussian Naïve Bayes Classifier</a:t>
            </a:r>
            <a:endParaRPr lang="en-US" sz="4267" b="1" dirty="0">
              <a:solidFill>
                <a:srgbClr val="002060"/>
              </a:solidFill>
              <a:latin typeface="Cambria" pitchFamily="18" charset="0"/>
              <a:cs typeface="Times New Roman" pitchFamily="18" charset="0"/>
            </a:endParaRPr>
          </a:p>
        </p:txBody>
      </p:sp>
      <mc:AlternateContent xmlns:mc="http://schemas.openxmlformats.org/markup-compatibility/2006" xmlns:a14="http://schemas.microsoft.com/office/drawing/2010/main">
        <mc:Choice Requires="a14">
          <p:sp>
            <p:nvSpPr>
              <p:cNvPr id="12" name="Content Placeholder 2"/>
              <p:cNvSpPr txBox="1">
                <a:spLocks/>
              </p:cNvSpPr>
              <p:nvPr/>
            </p:nvSpPr>
            <p:spPr>
              <a:xfrm>
                <a:off x="0" y="2042632"/>
                <a:ext cx="12192000" cy="39624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150000"/>
                  </a:lnSpc>
                  <a:spcBef>
                    <a:spcPts val="0"/>
                  </a:spcBef>
                  <a:buFont typeface="Wingdings" panose="05000000000000000000" pitchFamily="2" charset="2"/>
                  <a:buChar char="Ø"/>
                </a:pPr>
                <a:r>
                  <a:rPr lang="en-US" altLang="zh-CN" dirty="0">
                    <a:solidFill>
                      <a:srgbClr val="002060"/>
                    </a:solidFill>
                    <a:latin typeface="Cambria" pitchFamily="18" charset="0"/>
                    <a:cs typeface="Times New Roman" pitchFamily="18" charset="0"/>
                  </a:rPr>
                  <a:t>Used for continuous valued attributes, for example: age attribute.</a:t>
                </a:r>
              </a:p>
              <a:p>
                <a:pPr algn="just">
                  <a:spcBef>
                    <a:spcPts val="0"/>
                  </a:spcBef>
                  <a:buFont typeface="Wingdings" panose="05000000000000000000" pitchFamily="2" charset="2"/>
                  <a:buChar char="Ø"/>
                </a:pPr>
                <a:r>
                  <a:rPr lang="en-US" altLang="zh-CN" dirty="0">
                    <a:solidFill>
                      <a:srgbClr val="002060"/>
                    </a:solidFill>
                    <a:latin typeface="Cambria" pitchFamily="18" charset="0"/>
                    <a:cs typeface="Times New Roman" pitchFamily="18" charset="0"/>
                  </a:rPr>
                  <a:t>Works on the assumption the data follows the Gaussian normal distribution. </a:t>
                </a:r>
              </a:p>
              <a:p>
                <a:pPr marL="0" indent="0" algn="just">
                  <a:lnSpc>
                    <a:spcPct val="150000"/>
                  </a:lnSpc>
                  <a:spcBef>
                    <a:spcPts val="0"/>
                  </a:spcBef>
                  <a:buNone/>
                </a:pPr>
                <a:r>
                  <a:rPr lang="en-US" altLang="zh-CN" b="1" dirty="0">
                    <a:solidFill>
                      <a:srgbClr val="002060"/>
                    </a:solidFill>
                    <a:latin typeface="Cambria" pitchFamily="18" charset="0"/>
                    <a:cs typeface="Times New Roman" pitchFamily="18" charset="0"/>
                  </a:rPr>
                  <a:t>Gaussian formula:  </a:t>
                </a:r>
                <a14:m>
                  <m:oMath xmlns:m="http://schemas.openxmlformats.org/officeDocument/2006/math">
                    <m:r>
                      <a:rPr lang="en-IN" altLang="zh-CN" sz="2667" b="1">
                        <a:solidFill>
                          <a:srgbClr val="002060"/>
                        </a:solidFill>
                        <a:latin typeface="Cambria Math"/>
                        <a:cs typeface="Times New Roman" pitchFamily="18" charset="0"/>
                      </a:rPr>
                      <m:t>  </m:t>
                    </m:r>
                    <m:r>
                      <a:rPr lang="en-IN" altLang="zh-CN" sz="2667" i="1">
                        <a:solidFill>
                          <a:srgbClr val="002060"/>
                        </a:solidFill>
                        <a:latin typeface="Cambria Math"/>
                        <a:cs typeface="Times New Roman" pitchFamily="18" charset="0"/>
                      </a:rPr>
                      <m:t>𝑃</m:t>
                    </m:r>
                    <m:d>
                      <m:dPr>
                        <m:ctrlPr>
                          <a:rPr lang="en-IN" altLang="zh-CN" sz="2667" i="1">
                            <a:solidFill>
                              <a:srgbClr val="002060"/>
                            </a:solidFill>
                            <a:latin typeface="Cambria Math" panose="02040503050406030204" pitchFamily="18" charset="0"/>
                            <a:cs typeface="Times New Roman" pitchFamily="18" charset="0"/>
                          </a:rPr>
                        </m:ctrlPr>
                      </m:dPr>
                      <m:e>
                        <m:f>
                          <m:fPr>
                            <m:type m:val="skw"/>
                            <m:ctrlPr>
                              <a:rPr lang="en-IN" altLang="zh-CN" sz="2667" i="1">
                                <a:solidFill>
                                  <a:srgbClr val="002060"/>
                                </a:solidFill>
                                <a:latin typeface="Cambria Math" panose="02040503050406030204" pitchFamily="18" charset="0"/>
                                <a:cs typeface="Times New Roman" pitchFamily="18" charset="0"/>
                              </a:rPr>
                            </m:ctrlPr>
                          </m:fPr>
                          <m:num>
                            <m:sSub>
                              <m:sSubPr>
                                <m:ctrlPr>
                                  <a:rPr lang="en-IN" altLang="zh-CN" sz="2667" i="1">
                                    <a:solidFill>
                                      <a:srgbClr val="002060"/>
                                    </a:solidFill>
                                    <a:latin typeface="Cambria Math" panose="02040503050406030204" pitchFamily="18" charset="0"/>
                                    <a:cs typeface="Times New Roman" pitchFamily="18" charset="0"/>
                                  </a:rPr>
                                </m:ctrlPr>
                              </m:sSubPr>
                              <m:e>
                                <m:r>
                                  <a:rPr lang="en-IN" altLang="zh-CN" sz="2667" i="1">
                                    <a:solidFill>
                                      <a:srgbClr val="002060"/>
                                    </a:solidFill>
                                    <a:latin typeface="Cambria Math"/>
                                    <a:cs typeface="Times New Roman" pitchFamily="18" charset="0"/>
                                  </a:rPr>
                                  <m:t>𝑥</m:t>
                                </m:r>
                              </m:e>
                              <m:sub>
                                <m:r>
                                  <a:rPr lang="en-IN" altLang="zh-CN" sz="2667" i="1">
                                    <a:solidFill>
                                      <a:srgbClr val="002060"/>
                                    </a:solidFill>
                                    <a:latin typeface="Cambria Math"/>
                                    <a:cs typeface="Times New Roman" pitchFamily="18" charset="0"/>
                                  </a:rPr>
                                  <m:t>𝑖</m:t>
                                </m:r>
                              </m:sub>
                            </m:sSub>
                          </m:num>
                          <m:den>
                            <m:r>
                              <a:rPr lang="en-IN" altLang="zh-CN" sz="2667" i="1">
                                <a:solidFill>
                                  <a:srgbClr val="002060"/>
                                </a:solidFill>
                                <a:latin typeface="Cambria Math"/>
                                <a:cs typeface="Times New Roman" pitchFamily="18" charset="0"/>
                              </a:rPr>
                              <m:t>𝑦</m:t>
                            </m:r>
                            <m:r>
                              <a:rPr lang="en-IN" altLang="zh-CN" sz="2667" i="1">
                                <a:solidFill>
                                  <a:srgbClr val="002060"/>
                                </a:solidFill>
                                <a:latin typeface="Cambria Math"/>
                                <a:cs typeface="Times New Roman" pitchFamily="18" charset="0"/>
                              </a:rPr>
                              <m:t> </m:t>
                            </m:r>
                          </m:den>
                        </m:f>
                      </m:e>
                    </m:d>
                    <m:r>
                      <a:rPr lang="en-IN" altLang="zh-CN" sz="2667" i="1">
                        <a:solidFill>
                          <a:srgbClr val="002060"/>
                        </a:solidFill>
                        <a:latin typeface="Cambria Math"/>
                        <a:cs typeface="Times New Roman" pitchFamily="18" charset="0"/>
                      </a:rPr>
                      <m:t>= </m:t>
                    </m:r>
                    <m:f>
                      <m:fPr>
                        <m:ctrlPr>
                          <a:rPr lang="en-IN" altLang="zh-CN" sz="2667" i="1">
                            <a:solidFill>
                              <a:srgbClr val="002060"/>
                            </a:solidFill>
                            <a:latin typeface="Cambria Math" panose="02040503050406030204" pitchFamily="18" charset="0"/>
                            <a:cs typeface="Times New Roman" pitchFamily="18" charset="0"/>
                          </a:rPr>
                        </m:ctrlPr>
                      </m:fPr>
                      <m:num>
                        <m:r>
                          <a:rPr lang="en-IN" altLang="zh-CN" sz="2667" i="1">
                            <a:solidFill>
                              <a:srgbClr val="002060"/>
                            </a:solidFill>
                            <a:latin typeface="Cambria Math"/>
                            <a:cs typeface="Times New Roman" pitchFamily="18" charset="0"/>
                          </a:rPr>
                          <m:t>1</m:t>
                        </m:r>
                      </m:num>
                      <m:den>
                        <m:rad>
                          <m:radPr>
                            <m:degHide m:val="on"/>
                            <m:ctrlPr>
                              <a:rPr lang="en-IN" altLang="zh-CN" sz="2667" i="1">
                                <a:solidFill>
                                  <a:srgbClr val="002060"/>
                                </a:solidFill>
                                <a:latin typeface="Cambria Math" panose="02040503050406030204" pitchFamily="18" charset="0"/>
                                <a:cs typeface="Times New Roman" pitchFamily="18" charset="0"/>
                              </a:rPr>
                            </m:ctrlPr>
                          </m:radPr>
                          <m:deg/>
                          <m:e>
                            <m:r>
                              <a:rPr lang="en-IN" altLang="zh-CN" sz="2667" i="1">
                                <a:solidFill>
                                  <a:srgbClr val="002060"/>
                                </a:solidFill>
                                <a:latin typeface="Cambria Math"/>
                                <a:cs typeface="Times New Roman" pitchFamily="18" charset="0"/>
                              </a:rPr>
                              <m:t>2</m:t>
                            </m:r>
                            <m:r>
                              <a:rPr lang="zh-CN" altLang="en-IN" sz="2667" i="1">
                                <a:solidFill>
                                  <a:srgbClr val="002060"/>
                                </a:solidFill>
                                <a:latin typeface="Cambria Math"/>
                                <a:cs typeface="Times New Roman" pitchFamily="18" charset="0"/>
                              </a:rPr>
                              <m:t>𝜋</m:t>
                            </m:r>
                            <m:sSubSup>
                              <m:sSubSupPr>
                                <m:ctrlPr>
                                  <a:rPr lang="en-US" altLang="zh-CN" sz="2667" i="1">
                                    <a:solidFill>
                                      <a:srgbClr val="002060"/>
                                    </a:solidFill>
                                    <a:latin typeface="Cambria Math" panose="02040503050406030204" pitchFamily="18" charset="0"/>
                                    <a:cs typeface="Times New Roman" pitchFamily="18" charset="0"/>
                                  </a:rPr>
                                </m:ctrlPr>
                              </m:sSubSupPr>
                              <m:e>
                                <m:r>
                                  <a:rPr lang="zh-CN" altLang="en-US" sz="2667" i="1">
                                    <a:solidFill>
                                      <a:srgbClr val="002060"/>
                                    </a:solidFill>
                                    <a:latin typeface="Cambria Math"/>
                                    <a:cs typeface="Times New Roman" pitchFamily="18" charset="0"/>
                                  </a:rPr>
                                  <m:t>𝜎</m:t>
                                </m:r>
                              </m:e>
                              <m:sub>
                                <m:r>
                                  <a:rPr lang="en-IN" altLang="zh-CN" sz="2667" i="1">
                                    <a:solidFill>
                                      <a:srgbClr val="002060"/>
                                    </a:solidFill>
                                    <a:latin typeface="Cambria Math"/>
                                    <a:cs typeface="Times New Roman" pitchFamily="18" charset="0"/>
                                  </a:rPr>
                                  <m:t>𝑦</m:t>
                                </m:r>
                              </m:sub>
                              <m:sup>
                                <m:r>
                                  <a:rPr lang="en-IN" altLang="zh-CN" sz="2667" i="1">
                                    <a:solidFill>
                                      <a:srgbClr val="002060"/>
                                    </a:solidFill>
                                    <a:latin typeface="Cambria Math"/>
                                    <a:cs typeface="Times New Roman" pitchFamily="18" charset="0"/>
                                  </a:rPr>
                                  <m:t>2</m:t>
                                </m:r>
                              </m:sup>
                            </m:sSubSup>
                            <m:r>
                              <a:rPr lang="en-IN" altLang="zh-CN" sz="2667" i="1">
                                <a:solidFill>
                                  <a:srgbClr val="002060"/>
                                </a:solidFill>
                                <a:latin typeface="Cambria Math"/>
                                <a:cs typeface="Times New Roman" pitchFamily="18" charset="0"/>
                              </a:rPr>
                              <m:t>  </m:t>
                            </m:r>
                          </m:e>
                        </m:rad>
                      </m:den>
                    </m:f>
                    <m:r>
                      <a:rPr lang="en-IN" altLang="zh-CN" sz="2667" i="1">
                        <a:solidFill>
                          <a:srgbClr val="002060"/>
                        </a:solidFill>
                        <a:latin typeface="Cambria Math"/>
                        <a:cs typeface="Times New Roman" pitchFamily="18" charset="0"/>
                      </a:rPr>
                      <m:t> </m:t>
                    </m:r>
                    <m:sSup>
                      <m:sSupPr>
                        <m:ctrlPr>
                          <a:rPr lang="en-IN" altLang="zh-CN" sz="2667" i="1">
                            <a:solidFill>
                              <a:srgbClr val="002060"/>
                            </a:solidFill>
                            <a:latin typeface="Cambria Math" panose="02040503050406030204" pitchFamily="18" charset="0"/>
                            <a:cs typeface="Times New Roman" pitchFamily="18" charset="0"/>
                          </a:rPr>
                        </m:ctrlPr>
                      </m:sSupPr>
                      <m:e>
                        <m:r>
                          <a:rPr lang="en-IN" altLang="zh-CN" sz="2667" i="1">
                            <a:solidFill>
                              <a:srgbClr val="002060"/>
                            </a:solidFill>
                            <a:latin typeface="Cambria Math"/>
                            <a:cs typeface="Times New Roman" pitchFamily="18" charset="0"/>
                          </a:rPr>
                          <m:t>𝑒</m:t>
                        </m:r>
                      </m:e>
                      <m:sup>
                        <m:r>
                          <a:rPr lang="en-IN" altLang="zh-CN" sz="2667" i="1">
                            <a:solidFill>
                              <a:srgbClr val="002060"/>
                            </a:solidFill>
                            <a:latin typeface="Cambria Math"/>
                            <a:cs typeface="Times New Roman" pitchFamily="18" charset="0"/>
                          </a:rPr>
                          <m:t>(−</m:t>
                        </m:r>
                        <m:f>
                          <m:fPr>
                            <m:ctrlPr>
                              <a:rPr lang="en-IN" altLang="zh-CN" sz="2667" i="1">
                                <a:solidFill>
                                  <a:srgbClr val="002060"/>
                                </a:solidFill>
                                <a:latin typeface="Cambria Math" panose="02040503050406030204" pitchFamily="18" charset="0"/>
                                <a:cs typeface="Times New Roman" pitchFamily="18" charset="0"/>
                              </a:rPr>
                            </m:ctrlPr>
                          </m:fPr>
                          <m:num>
                            <m:sSup>
                              <m:sSupPr>
                                <m:ctrlPr>
                                  <a:rPr lang="en-IN" altLang="zh-CN" sz="2667" i="1">
                                    <a:solidFill>
                                      <a:srgbClr val="002060"/>
                                    </a:solidFill>
                                    <a:latin typeface="Cambria Math" panose="02040503050406030204" pitchFamily="18" charset="0"/>
                                    <a:cs typeface="Times New Roman" pitchFamily="18" charset="0"/>
                                  </a:rPr>
                                </m:ctrlPr>
                              </m:sSupPr>
                              <m:e>
                                <m:sSub>
                                  <m:sSubPr>
                                    <m:ctrlPr>
                                      <a:rPr lang="en-IN" altLang="zh-CN" sz="2667" i="1">
                                        <a:solidFill>
                                          <a:srgbClr val="002060"/>
                                        </a:solidFill>
                                        <a:latin typeface="Cambria Math" panose="02040503050406030204" pitchFamily="18" charset="0"/>
                                        <a:cs typeface="Times New Roman" pitchFamily="18" charset="0"/>
                                      </a:rPr>
                                    </m:ctrlPr>
                                  </m:sSubPr>
                                  <m:e>
                                    <m:r>
                                      <a:rPr lang="en-IN" altLang="zh-CN" sz="2667" i="1">
                                        <a:solidFill>
                                          <a:srgbClr val="002060"/>
                                        </a:solidFill>
                                        <a:latin typeface="Cambria Math"/>
                                        <a:cs typeface="Times New Roman" pitchFamily="18" charset="0"/>
                                      </a:rPr>
                                      <m:t>(</m:t>
                                    </m:r>
                                    <m:r>
                                      <a:rPr lang="en-IN" altLang="zh-CN" sz="2667" i="1">
                                        <a:solidFill>
                                          <a:srgbClr val="002060"/>
                                        </a:solidFill>
                                        <a:latin typeface="Cambria Math"/>
                                        <a:cs typeface="Times New Roman" pitchFamily="18" charset="0"/>
                                      </a:rPr>
                                      <m:t>𝑥</m:t>
                                    </m:r>
                                  </m:e>
                                  <m:sub>
                                    <m:r>
                                      <a:rPr lang="en-IN" altLang="zh-CN" sz="2667" i="1">
                                        <a:solidFill>
                                          <a:srgbClr val="002060"/>
                                        </a:solidFill>
                                        <a:latin typeface="Cambria Math"/>
                                        <a:cs typeface="Times New Roman" pitchFamily="18" charset="0"/>
                                      </a:rPr>
                                      <m:t>𝑖</m:t>
                                    </m:r>
                                  </m:sub>
                                </m:sSub>
                                <m:r>
                                  <a:rPr lang="en-IN" altLang="zh-CN" sz="2667" i="1">
                                    <a:solidFill>
                                      <a:srgbClr val="002060"/>
                                    </a:solidFill>
                                    <a:latin typeface="Cambria Math"/>
                                    <a:cs typeface="Times New Roman" pitchFamily="18" charset="0"/>
                                  </a:rPr>
                                  <m:t>−</m:t>
                                </m:r>
                                <m:sSub>
                                  <m:sSubPr>
                                    <m:ctrlPr>
                                      <a:rPr lang="en-IN" altLang="zh-CN" sz="2667" i="1">
                                        <a:solidFill>
                                          <a:srgbClr val="002060"/>
                                        </a:solidFill>
                                        <a:latin typeface="Cambria Math" panose="02040503050406030204" pitchFamily="18" charset="0"/>
                                        <a:cs typeface="Times New Roman" pitchFamily="18" charset="0"/>
                                      </a:rPr>
                                    </m:ctrlPr>
                                  </m:sSubPr>
                                  <m:e>
                                    <m:r>
                                      <a:rPr lang="zh-CN" altLang="en-IN" sz="2667" i="1">
                                        <a:solidFill>
                                          <a:srgbClr val="002060"/>
                                        </a:solidFill>
                                        <a:latin typeface="Cambria Math"/>
                                        <a:cs typeface="Times New Roman" pitchFamily="18" charset="0"/>
                                      </a:rPr>
                                      <m:t>𝜇</m:t>
                                    </m:r>
                                  </m:e>
                                  <m:sub>
                                    <m:r>
                                      <a:rPr lang="en-IN" altLang="zh-CN" sz="2667" i="1">
                                        <a:solidFill>
                                          <a:srgbClr val="002060"/>
                                        </a:solidFill>
                                        <a:latin typeface="Cambria Math"/>
                                        <a:cs typeface="Times New Roman" pitchFamily="18" charset="0"/>
                                      </a:rPr>
                                      <m:t>𝑦</m:t>
                                    </m:r>
                                  </m:sub>
                                </m:sSub>
                                <m:r>
                                  <a:rPr lang="en-IN" altLang="zh-CN" sz="2667" i="1">
                                    <a:solidFill>
                                      <a:srgbClr val="002060"/>
                                    </a:solidFill>
                                    <a:latin typeface="Cambria Math"/>
                                    <a:cs typeface="Times New Roman" pitchFamily="18" charset="0"/>
                                  </a:rPr>
                                  <m:t>)</m:t>
                                </m:r>
                              </m:e>
                              <m:sup>
                                <m:r>
                                  <a:rPr lang="en-IN" altLang="zh-CN" sz="2667" i="1">
                                    <a:solidFill>
                                      <a:srgbClr val="002060"/>
                                    </a:solidFill>
                                    <a:latin typeface="Cambria Math"/>
                                    <a:cs typeface="Times New Roman" pitchFamily="18" charset="0"/>
                                  </a:rPr>
                                  <m:t>2</m:t>
                                </m:r>
                              </m:sup>
                            </m:sSup>
                          </m:num>
                          <m:den>
                            <m:sSubSup>
                              <m:sSubSupPr>
                                <m:ctrlPr>
                                  <a:rPr lang="en-IN" altLang="zh-CN" sz="2667" i="1">
                                    <a:solidFill>
                                      <a:srgbClr val="002060"/>
                                    </a:solidFill>
                                    <a:latin typeface="Cambria Math" panose="02040503050406030204" pitchFamily="18" charset="0"/>
                                    <a:cs typeface="Times New Roman" pitchFamily="18" charset="0"/>
                                  </a:rPr>
                                </m:ctrlPr>
                              </m:sSubSupPr>
                              <m:e>
                                <m:r>
                                  <a:rPr lang="en-IN" altLang="zh-CN" sz="2667" i="1">
                                    <a:solidFill>
                                      <a:srgbClr val="002060"/>
                                    </a:solidFill>
                                    <a:latin typeface="Cambria Math"/>
                                    <a:cs typeface="Times New Roman" pitchFamily="18" charset="0"/>
                                  </a:rPr>
                                  <m:t>2</m:t>
                                </m:r>
                                <m:r>
                                  <a:rPr lang="zh-CN" altLang="en-IN" sz="2667" i="1">
                                    <a:solidFill>
                                      <a:srgbClr val="002060"/>
                                    </a:solidFill>
                                    <a:latin typeface="Cambria Math"/>
                                    <a:cs typeface="Times New Roman" pitchFamily="18" charset="0"/>
                                  </a:rPr>
                                  <m:t>𝜎</m:t>
                                </m:r>
                              </m:e>
                              <m:sub/>
                              <m:sup>
                                <m:r>
                                  <a:rPr lang="en-IN" altLang="zh-CN" sz="2667" i="1">
                                    <a:solidFill>
                                      <a:srgbClr val="002060"/>
                                    </a:solidFill>
                                    <a:latin typeface="Cambria Math"/>
                                    <a:cs typeface="Times New Roman" pitchFamily="18" charset="0"/>
                                  </a:rPr>
                                  <m:t>2</m:t>
                                </m:r>
                              </m:sup>
                            </m:sSubSup>
                            <m:r>
                              <a:rPr lang="en-IN" altLang="zh-CN" sz="2667" i="1">
                                <a:solidFill>
                                  <a:srgbClr val="002060"/>
                                </a:solidFill>
                                <a:latin typeface="Cambria Math"/>
                                <a:cs typeface="Times New Roman" pitchFamily="18" charset="0"/>
                              </a:rPr>
                              <m:t>𝑦</m:t>
                            </m:r>
                          </m:den>
                        </m:f>
                        <m:r>
                          <a:rPr lang="en-IN" altLang="zh-CN" sz="2667" i="1">
                            <a:solidFill>
                              <a:srgbClr val="002060"/>
                            </a:solidFill>
                            <a:latin typeface="Cambria Math"/>
                            <a:cs typeface="Times New Roman" pitchFamily="18" charset="0"/>
                          </a:rPr>
                          <m:t>)</m:t>
                        </m:r>
                      </m:sup>
                    </m:sSup>
                  </m:oMath>
                </a14:m>
                <a:r>
                  <a:rPr lang="en-US" altLang="zh-CN" sz="2667" dirty="0">
                    <a:solidFill>
                      <a:srgbClr val="002060"/>
                    </a:solidFill>
                    <a:latin typeface="Cambria" pitchFamily="18" charset="0"/>
                    <a:cs typeface="Times New Roman" pitchFamily="18" charset="0"/>
                  </a:rPr>
                  <a:t> </a:t>
                </a:r>
              </a:p>
            </p:txBody>
          </p:sp>
        </mc:Choice>
        <mc:Fallback xmlns="">
          <p:sp>
            <p:nvSpPr>
              <p:cNvPr id="12" name="Content Placeholder 2"/>
              <p:cNvSpPr txBox="1">
                <a:spLocks noRot="1" noChangeAspect="1" noMove="1" noResize="1" noEditPoints="1" noAdjustHandles="1" noChangeArrowheads="1" noChangeShapeType="1" noTextEdit="1"/>
              </p:cNvSpPr>
              <p:nvPr/>
            </p:nvSpPr>
            <p:spPr>
              <a:xfrm>
                <a:off x="0" y="2042632"/>
                <a:ext cx="12192000" cy="3962400"/>
              </a:xfrm>
              <a:prstGeom prst="rect">
                <a:avLst/>
              </a:prstGeom>
              <a:blipFill>
                <a:blip r:embed="rId2"/>
                <a:stretch>
                  <a:fillRect l="-1250" r="-1250"/>
                </a:stretch>
              </a:blipFill>
            </p:spPr>
            <p:txBody>
              <a:bodyPr/>
              <a:lstStyle/>
              <a:p>
                <a:r>
                  <a:rPr lang="en-IN">
                    <a:noFill/>
                  </a:rPr>
                  <a:t> </a:t>
                </a:r>
              </a:p>
            </p:txBody>
          </p:sp>
        </mc:Fallback>
      </mc:AlternateContent>
    </p:spTree>
    <p:extLst>
      <p:ext uri="{BB962C8B-B14F-4D97-AF65-F5344CB8AC3E}">
        <p14:creationId xmlns:p14="http://schemas.microsoft.com/office/powerpoint/2010/main" val="14325255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01714"/>
            <a:ext cx="12192000" cy="801687"/>
          </a:xfrm>
        </p:spPr>
        <p:txBody>
          <a:bodyPr/>
          <a:lstStyle/>
          <a:p>
            <a:r>
              <a:rPr lang="en-US" altLang="en-US" sz="4267" b="1" dirty="0">
                <a:solidFill>
                  <a:srgbClr val="002060"/>
                </a:solidFill>
                <a:latin typeface="Cambria" pitchFamily="18" charset="0"/>
                <a:cs typeface="Times New Roman" pitchFamily="18" charset="0"/>
              </a:rPr>
              <a:t>Multinomial Naïve Bayes Classifier</a:t>
            </a:r>
            <a:endParaRPr lang="en-US" sz="4267" b="1" dirty="0">
              <a:solidFill>
                <a:srgbClr val="002060"/>
              </a:solidFill>
              <a:latin typeface="Cambria" pitchFamily="18" charset="0"/>
              <a:cs typeface="Times New Roman" pitchFamily="18" charset="0"/>
            </a:endParaRPr>
          </a:p>
        </p:txBody>
      </p:sp>
      <p:sp>
        <p:nvSpPr>
          <p:cNvPr id="12" name="Content Placeholder 2"/>
          <p:cNvSpPr txBox="1">
            <a:spLocks/>
          </p:cNvSpPr>
          <p:nvPr/>
        </p:nvSpPr>
        <p:spPr>
          <a:xfrm>
            <a:off x="0" y="2042632"/>
            <a:ext cx="12192000" cy="39624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spcAft>
                <a:spcPts val="1600"/>
              </a:spcAft>
              <a:buFont typeface="Wingdings" panose="05000000000000000000" pitchFamily="2" charset="2"/>
              <a:buChar char="Ø"/>
            </a:pPr>
            <a:r>
              <a:rPr lang="en-US" altLang="zh-CN" dirty="0">
                <a:solidFill>
                  <a:srgbClr val="002060"/>
                </a:solidFill>
                <a:latin typeface="Cambria" pitchFamily="18" charset="0"/>
                <a:cs typeface="Times New Roman" pitchFamily="18" charset="0"/>
              </a:rPr>
              <a:t>Mostly used for document classification problem.</a:t>
            </a:r>
          </a:p>
          <a:p>
            <a:pPr algn="just">
              <a:spcAft>
                <a:spcPts val="1600"/>
              </a:spcAft>
              <a:buFont typeface="Wingdings" panose="05000000000000000000" pitchFamily="2" charset="2"/>
              <a:buChar char="Ø"/>
            </a:pPr>
            <a:r>
              <a:rPr lang="en-US" altLang="zh-CN" dirty="0">
                <a:solidFill>
                  <a:srgbClr val="002060"/>
                </a:solidFill>
                <a:latin typeface="Cambria" pitchFamily="18" charset="0"/>
                <a:cs typeface="Times New Roman" pitchFamily="18" charset="0"/>
              </a:rPr>
              <a:t>For example: document belongs to the category of sports, politics, technology, etc.</a:t>
            </a:r>
          </a:p>
          <a:p>
            <a:pPr algn="just">
              <a:spcAft>
                <a:spcPts val="1600"/>
              </a:spcAft>
              <a:buFont typeface="Wingdings" panose="05000000000000000000" pitchFamily="2" charset="2"/>
              <a:buChar char="Ø"/>
            </a:pPr>
            <a:r>
              <a:rPr lang="en-US" altLang="zh-CN" dirty="0">
                <a:solidFill>
                  <a:srgbClr val="002060"/>
                </a:solidFill>
                <a:latin typeface="Cambria" pitchFamily="18" charset="0"/>
                <a:cs typeface="Times New Roman" pitchFamily="18" charset="0"/>
              </a:rPr>
              <a:t>The attributes used for classification are the frequency of the words present in the document.   </a:t>
            </a:r>
          </a:p>
        </p:txBody>
      </p:sp>
    </p:spTree>
    <p:extLst>
      <p:ext uri="{BB962C8B-B14F-4D97-AF65-F5344CB8AC3E}">
        <p14:creationId xmlns:p14="http://schemas.microsoft.com/office/powerpoint/2010/main" val="14412594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01714"/>
            <a:ext cx="12192000" cy="801687"/>
          </a:xfrm>
        </p:spPr>
        <p:txBody>
          <a:bodyPr/>
          <a:lstStyle/>
          <a:p>
            <a:r>
              <a:rPr lang="en-US" altLang="en-US" sz="4267" b="1" dirty="0">
                <a:solidFill>
                  <a:srgbClr val="002060"/>
                </a:solidFill>
                <a:latin typeface="Cambria" pitchFamily="18" charset="0"/>
                <a:cs typeface="Times New Roman" pitchFamily="18" charset="0"/>
              </a:rPr>
              <a:t>Bernoulli Naïve Bayes Classifier</a:t>
            </a:r>
            <a:endParaRPr lang="en-US" sz="4267" b="1" dirty="0">
              <a:solidFill>
                <a:srgbClr val="002060"/>
              </a:solidFill>
              <a:latin typeface="Cambria" pitchFamily="18" charset="0"/>
              <a:cs typeface="Times New Roman" pitchFamily="18" charset="0"/>
            </a:endParaRPr>
          </a:p>
        </p:txBody>
      </p:sp>
      <p:sp>
        <p:nvSpPr>
          <p:cNvPr id="12" name="Content Placeholder 2"/>
          <p:cNvSpPr txBox="1">
            <a:spLocks/>
          </p:cNvSpPr>
          <p:nvPr/>
        </p:nvSpPr>
        <p:spPr>
          <a:xfrm>
            <a:off x="0" y="2042632"/>
            <a:ext cx="12192000" cy="39624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spcAft>
                <a:spcPts val="1600"/>
              </a:spcAft>
              <a:buFont typeface="Wingdings" panose="05000000000000000000" pitchFamily="2" charset="2"/>
              <a:buChar char="Ø"/>
            </a:pPr>
            <a:r>
              <a:rPr lang="en-US" altLang="zh-CN" dirty="0">
                <a:solidFill>
                  <a:srgbClr val="002060"/>
                </a:solidFill>
                <a:latin typeface="Cambria" pitchFamily="18" charset="0"/>
                <a:cs typeface="Times New Roman" pitchFamily="18" charset="0"/>
              </a:rPr>
              <a:t>Similar to multinomial naïve </a:t>
            </a:r>
            <a:r>
              <a:rPr lang="en-US" altLang="zh-CN" dirty="0" err="1">
                <a:solidFill>
                  <a:srgbClr val="002060"/>
                </a:solidFill>
                <a:latin typeface="Cambria" pitchFamily="18" charset="0"/>
                <a:cs typeface="Times New Roman" pitchFamily="18" charset="0"/>
              </a:rPr>
              <a:t>bayes</a:t>
            </a:r>
            <a:r>
              <a:rPr lang="en-US" altLang="zh-CN" dirty="0">
                <a:solidFill>
                  <a:srgbClr val="002060"/>
                </a:solidFill>
                <a:latin typeface="Cambria" pitchFamily="18" charset="0"/>
                <a:cs typeface="Times New Roman" pitchFamily="18" charset="0"/>
              </a:rPr>
              <a:t> classifier.</a:t>
            </a:r>
          </a:p>
          <a:p>
            <a:pPr algn="just">
              <a:spcAft>
                <a:spcPts val="1600"/>
              </a:spcAft>
              <a:buFont typeface="Wingdings" panose="05000000000000000000" pitchFamily="2" charset="2"/>
              <a:buChar char="Ø"/>
            </a:pPr>
            <a:r>
              <a:rPr lang="en-US" altLang="zh-CN" dirty="0">
                <a:solidFill>
                  <a:srgbClr val="002060"/>
                </a:solidFill>
                <a:latin typeface="Cambria" pitchFamily="18" charset="0"/>
                <a:cs typeface="Times New Roman" pitchFamily="18" charset="0"/>
              </a:rPr>
              <a:t>But the attributes are </a:t>
            </a:r>
            <a:r>
              <a:rPr lang="en-US" altLang="zh-CN" dirty="0" err="1">
                <a:solidFill>
                  <a:srgbClr val="002060"/>
                </a:solidFill>
                <a:latin typeface="Cambria" pitchFamily="18" charset="0"/>
                <a:cs typeface="Times New Roman" pitchFamily="18" charset="0"/>
              </a:rPr>
              <a:t>boolean</a:t>
            </a:r>
            <a:r>
              <a:rPr lang="en-US" altLang="zh-CN" dirty="0">
                <a:solidFill>
                  <a:srgbClr val="002060"/>
                </a:solidFill>
                <a:latin typeface="Cambria" pitchFamily="18" charset="0"/>
                <a:cs typeface="Times New Roman" pitchFamily="18" charset="0"/>
              </a:rPr>
              <a:t> valued only .</a:t>
            </a:r>
          </a:p>
          <a:p>
            <a:pPr algn="just">
              <a:spcAft>
                <a:spcPts val="1600"/>
              </a:spcAft>
              <a:buFont typeface="Wingdings" panose="05000000000000000000" pitchFamily="2" charset="2"/>
              <a:buChar char="Ø"/>
            </a:pPr>
            <a:r>
              <a:rPr lang="en-US" altLang="zh-CN" dirty="0">
                <a:solidFill>
                  <a:srgbClr val="002060"/>
                </a:solidFill>
                <a:latin typeface="Cambria" pitchFamily="18" charset="0"/>
                <a:cs typeface="Times New Roman" pitchFamily="18" charset="0"/>
              </a:rPr>
              <a:t>For example: if a word occurs in a text yes or no.</a:t>
            </a:r>
          </a:p>
        </p:txBody>
      </p:sp>
    </p:spTree>
    <p:extLst>
      <p:ext uri="{BB962C8B-B14F-4D97-AF65-F5344CB8AC3E}">
        <p14:creationId xmlns:p14="http://schemas.microsoft.com/office/powerpoint/2010/main" val="14828801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1490</TotalTime>
  <Words>1597</Words>
  <Application>Microsoft Office PowerPoint</Application>
  <PresentationFormat>Widescreen</PresentationFormat>
  <Paragraphs>251</Paragraphs>
  <Slides>22</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Calibri</vt:lpstr>
      <vt:lpstr>Calibri Light</vt:lpstr>
      <vt:lpstr>Cambria</vt:lpstr>
      <vt:lpstr>Cambria Math</vt:lpstr>
      <vt:lpstr>Times New Roman</vt:lpstr>
      <vt:lpstr>Wingdings</vt:lpstr>
      <vt:lpstr>Office Theme</vt:lpstr>
      <vt:lpstr>Machine Learning</vt:lpstr>
      <vt:lpstr>Naïve Bayes</vt:lpstr>
      <vt:lpstr>Bayes v/s Naïve Bayes Theorem (Imp)</vt:lpstr>
      <vt:lpstr>Applications of Naive Bayes Classifier</vt:lpstr>
      <vt:lpstr>PowerPoint Presentation</vt:lpstr>
      <vt:lpstr>Naïve Bayes Classifier</vt:lpstr>
      <vt:lpstr>Conditional Probability</vt:lpstr>
      <vt:lpstr>Bayes Theorem  (For one event)</vt:lpstr>
      <vt:lpstr>Example of Bayes Theorem</vt:lpstr>
      <vt:lpstr>Naive Bayes Classifier (For Multiple Events)</vt:lpstr>
      <vt:lpstr>PowerPoint Presentation</vt:lpstr>
      <vt:lpstr>PowerPoint Presentation</vt:lpstr>
      <vt:lpstr>Naive Bayes Classifier Example</vt:lpstr>
      <vt:lpstr>Naive Bayes Classifier Example</vt:lpstr>
      <vt:lpstr>Naive Bayes Classifier Example</vt:lpstr>
      <vt:lpstr>Numerical (Imp)</vt:lpstr>
      <vt:lpstr>Numerical (Imp) (Contd.)</vt:lpstr>
      <vt:lpstr>PowerPoint Presentation</vt:lpstr>
      <vt:lpstr>Types of Naïve Bayes Classifier</vt:lpstr>
      <vt:lpstr>Gaussian Naïve Bayes Classifier</vt:lpstr>
      <vt:lpstr>Multinomial Naïve Bayes Classifier</vt:lpstr>
      <vt:lpstr>Bernoulli Naïve Bayes Classifier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Machine Learning</dc:title>
  <dc:creator>Ishan Budhiraja</dc:creator>
  <cp:lastModifiedBy>Ishan Budhiraja</cp:lastModifiedBy>
  <cp:revision>1</cp:revision>
  <dcterms:created xsi:type="dcterms:W3CDTF">2024-10-15T05:49:35Z</dcterms:created>
  <dcterms:modified xsi:type="dcterms:W3CDTF">2024-11-28T11:35:28Z</dcterms:modified>
</cp:coreProperties>
</file>