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7" r:id="rId4"/>
    <p:sldId id="271" r:id="rId5"/>
    <p:sldId id="268" r:id="rId6"/>
    <p:sldId id="266" r:id="rId7"/>
    <p:sldId id="270" r:id="rId8"/>
    <p:sldId id="263" r:id="rId9"/>
    <p:sldId id="269" r:id="rId10"/>
    <p:sldId id="258" r:id="rId11"/>
    <p:sldId id="259" r:id="rId12"/>
    <p:sldId id="260" r:id="rId13"/>
    <p:sldId id="262" r:id="rId14"/>
    <p:sldId id="261" r:id="rId15"/>
    <p:sldId id="265"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033948-176A-4D8B-8ADE-05F89A164CD7}" v="95" dt="2025-09-17T05:52:47.432"/>
  </p1510:revLst>
</p1510:revInfo>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EC033948-176A-4D8B-8ADE-05F89A164CD7}"/>
    <pc:docChg chg="undo custSel addSld delSld modSld sldOrd">
      <pc:chgData name="Ishan Budhiraja" userId="eb133298-5430-499e-863b-c83ca00bb7f6" providerId="ADAL" clId="{EC033948-176A-4D8B-8ADE-05F89A164CD7}" dt="2025-09-17T05:53:02.137" v="996" actId="2711"/>
      <pc:docMkLst>
        <pc:docMk/>
      </pc:docMkLst>
      <pc:sldChg chg="addSp modSp mod ord">
        <pc:chgData name="Ishan Budhiraja" userId="eb133298-5430-499e-863b-c83ca00bb7f6" providerId="ADAL" clId="{EC033948-176A-4D8B-8ADE-05F89A164CD7}" dt="2025-09-17T05:04:52.309" v="550"/>
        <pc:sldMkLst>
          <pc:docMk/>
          <pc:sldMk cId="1023066239" sldId="257"/>
        </pc:sldMkLst>
        <pc:spChg chg="mod">
          <ac:chgData name="Ishan Budhiraja" userId="eb133298-5430-499e-863b-c83ca00bb7f6" providerId="ADAL" clId="{EC033948-176A-4D8B-8ADE-05F89A164CD7}" dt="2025-09-17T04:48:19.630" v="416" actId="113"/>
          <ac:spMkLst>
            <pc:docMk/>
            <pc:sldMk cId="1023066239" sldId="257"/>
            <ac:spMk id="3" creationId="{CE12943E-73A7-4B24-AB92-818DFAAC208E}"/>
          </ac:spMkLst>
        </pc:spChg>
        <pc:spChg chg="mod">
          <ac:chgData name="Ishan Budhiraja" userId="eb133298-5430-499e-863b-c83ca00bb7f6" providerId="ADAL" clId="{EC033948-176A-4D8B-8ADE-05F89A164CD7}" dt="2025-09-16T10:16:23.049" v="214" actId="207"/>
          <ac:spMkLst>
            <pc:docMk/>
            <pc:sldMk cId="1023066239" sldId="257"/>
            <ac:spMk id="4" creationId="{C5CA19DE-D94E-4F44-B1DC-A5F3BB58FDB7}"/>
          </ac:spMkLst>
        </pc:spChg>
        <pc:picChg chg="add mod">
          <ac:chgData name="Ishan Budhiraja" userId="eb133298-5430-499e-863b-c83ca00bb7f6" providerId="ADAL" clId="{EC033948-176A-4D8B-8ADE-05F89A164CD7}" dt="2025-09-17T04:46:40.827" v="408" actId="14100"/>
          <ac:picMkLst>
            <pc:docMk/>
            <pc:sldMk cId="1023066239" sldId="257"/>
            <ac:picMk id="5" creationId="{75A7F8FA-A12C-4B3D-BE9B-94A3670930AA}"/>
          </ac:picMkLst>
        </pc:picChg>
      </pc:sldChg>
      <pc:sldChg chg="addSp delSp modSp mod">
        <pc:chgData name="Ishan Budhiraja" userId="eb133298-5430-499e-863b-c83ca00bb7f6" providerId="ADAL" clId="{EC033948-176A-4D8B-8ADE-05F89A164CD7}" dt="2025-09-16T05:51:30.071" v="111" actId="1038"/>
        <pc:sldMkLst>
          <pc:docMk/>
          <pc:sldMk cId="4221898960" sldId="258"/>
        </pc:sldMkLst>
        <pc:spChg chg="mod">
          <ac:chgData name="Ishan Budhiraja" userId="eb133298-5430-499e-863b-c83ca00bb7f6" providerId="ADAL" clId="{EC033948-176A-4D8B-8ADE-05F89A164CD7}" dt="2025-09-16T05:30:43.068" v="101" actId="207"/>
          <ac:spMkLst>
            <pc:docMk/>
            <pc:sldMk cId="4221898960" sldId="258"/>
            <ac:spMk id="2" creationId="{60BA3392-A146-42B5-9693-DF5B7B7D16A7}"/>
          </ac:spMkLst>
        </pc:spChg>
        <pc:picChg chg="del">
          <ac:chgData name="Ishan Budhiraja" userId="eb133298-5430-499e-863b-c83ca00bb7f6" providerId="ADAL" clId="{EC033948-176A-4D8B-8ADE-05F89A164CD7}" dt="2025-09-16T05:51:05.972" v="102" actId="478"/>
          <ac:picMkLst>
            <pc:docMk/>
            <pc:sldMk cId="4221898960" sldId="258"/>
            <ac:picMk id="5" creationId="{C0FB2BFD-3236-4B00-8B92-A20E0D6CDC0C}"/>
          </ac:picMkLst>
        </pc:picChg>
        <pc:picChg chg="add mod">
          <ac:chgData name="Ishan Budhiraja" userId="eb133298-5430-499e-863b-c83ca00bb7f6" providerId="ADAL" clId="{EC033948-176A-4D8B-8ADE-05F89A164CD7}" dt="2025-09-16T05:51:30.071" v="111" actId="1038"/>
          <ac:picMkLst>
            <pc:docMk/>
            <pc:sldMk cId="4221898960" sldId="258"/>
            <ac:picMk id="1028" creationId="{8F2CF361-D36D-4D5A-A0BD-A1D9897DEE90}"/>
          </ac:picMkLst>
        </pc:picChg>
      </pc:sldChg>
      <pc:sldChg chg="modSp mod">
        <pc:chgData name="Ishan Budhiraja" userId="eb133298-5430-499e-863b-c83ca00bb7f6" providerId="ADAL" clId="{EC033948-176A-4D8B-8ADE-05F89A164CD7}" dt="2025-09-16T05:30:20.008" v="99" actId="207"/>
        <pc:sldMkLst>
          <pc:docMk/>
          <pc:sldMk cId="1163946329" sldId="259"/>
        </pc:sldMkLst>
        <pc:spChg chg="mod">
          <ac:chgData name="Ishan Budhiraja" userId="eb133298-5430-499e-863b-c83ca00bb7f6" providerId="ADAL" clId="{EC033948-176A-4D8B-8ADE-05F89A164CD7}" dt="2025-09-16T05:30:20.008" v="99" actId="207"/>
          <ac:spMkLst>
            <pc:docMk/>
            <pc:sldMk cId="1163946329" sldId="259"/>
            <ac:spMk id="2" creationId="{ACB68A4E-25D4-45B6-AD76-7320DBECAED1}"/>
          </ac:spMkLst>
        </pc:spChg>
      </pc:sldChg>
      <pc:sldChg chg="modSp mod">
        <pc:chgData name="Ishan Budhiraja" userId="eb133298-5430-499e-863b-c83ca00bb7f6" providerId="ADAL" clId="{EC033948-176A-4D8B-8ADE-05F89A164CD7}" dt="2025-09-16T05:25:17.058" v="1" actId="14100"/>
        <pc:sldMkLst>
          <pc:docMk/>
          <pc:sldMk cId="3645924990" sldId="260"/>
        </pc:sldMkLst>
        <pc:picChg chg="mod">
          <ac:chgData name="Ishan Budhiraja" userId="eb133298-5430-499e-863b-c83ca00bb7f6" providerId="ADAL" clId="{EC033948-176A-4D8B-8ADE-05F89A164CD7}" dt="2025-09-16T05:25:17.058" v="1" actId="14100"/>
          <ac:picMkLst>
            <pc:docMk/>
            <pc:sldMk cId="3645924990" sldId="260"/>
            <ac:picMk id="5" creationId="{84C13793-811C-4E25-B4EA-FC4039871E3E}"/>
          </ac:picMkLst>
        </pc:picChg>
      </pc:sldChg>
      <pc:sldChg chg="modSp new mod">
        <pc:chgData name="Ishan Budhiraja" userId="eb133298-5430-499e-863b-c83ca00bb7f6" providerId="ADAL" clId="{EC033948-176A-4D8B-8ADE-05F89A164CD7}" dt="2025-09-16T05:53:46.286" v="137" actId="14100"/>
        <pc:sldMkLst>
          <pc:docMk/>
          <pc:sldMk cId="2228482899" sldId="261"/>
        </pc:sldMkLst>
        <pc:spChg chg="mod">
          <ac:chgData name="Ishan Budhiraja" userId="eb133298-5430-499e-863b-c83ca00bb7f6" providerId="ADAL" clId="{EC033948-176A-4D8B-8ADE-05F89A164CD7}" dt="2025-09-16T05:53:37.730" v="136" actId="14100"/>
          <ac:spMkLst>
            <pc:docMk/>
            <pc:sldMk cId="2228482899" sldId="261"/>
            <ac:spMk id="2" creationId="{FF65850B-6AA1-487F-ACEB-7458ED246735}"/>
          </ac:spMkLst>
        </pc:spChg>
        <pc:spChg chg="mod">
          <ac:chgData name="Ishan Budhiraja" userId="eb133298-5430-499e-863b-c83ca00bb7f6" providerId="ADAL" clId="{EC033948-176A-4D8B-8ADE-05F89A164CD7}" dt="2025-09-16T05:53:46.286" v="137" actId="14100"/>
          <ac:spMkLst>
            <pc:docMk/>
            <pc:sldMk cId="2228482899" sldId="261"/>
            <ac:spMk id="3" creationId="{8BB542FD-3617-4BE9-9F3E-D8C95EDB1A9E}"/>
          </ac:spMkLst>
        </pc:spChg>
      </pc:sldChg>
      <pc:sldChg chg="modSp new mod">
        <pc:chgData name="Ishan Budhiraja" userId="eb133298-5430-499e-863b-c83ca00bb7f6" providerId="ADAL" clId="{EC033948-176A-4D8B-8ADE-05F89A164CD7}" dt="2025-09-16T05:53:09.352" v="134" actId="1035"/>
        <pc:sldMkLst>
          <pc:docMk/>
          <pc:sldMk cId="3049949772" sldId="262"/>
        </pc:sldMkLst>
        <pc:spChg chg="mod">
          <ac:chgData name="Ishan Budhiraja" userId="eb133298-5430-499e-863b-c83ca00bb7f6" providerId="ADAL" clId="{EC033948-176A-4D8B-8ADE-05F89A164CD7}" dt="2025-09-16T05:53:09.352" v="134" actId="1035"/>
          <ac:spMkLst>
            <pc:docMk/>
            <pc:sldMk cId="3049949772" sldId="262"/>
            <ac:spMk id="2" creationId="{F08F41AB-B81C-485A-9C6F-D86D8017804D}"/>
          </ac:spMkLst>
        </pc:spChg>
        <pc:spChg chg="mod">
          <ac:chgData name="Ishan Budhiraja" userId="eb133298-5430-499e-863b-c83ca00bb7f6" providerId="ADAL" clId="{EC033948-176A-4D8B-8ADE-05F89A164CD7}" dt="2025-09-16T05:52:50.199" v="128" actId="207"/>
          <ac:spMkLst>
            <pc:docMk/>
            <pc:sldMk cId="3049949772" sldId="262"/>
            <ac:spMk id="3" creationId="{E3E540BD-A045-4635-99BC-706FF3483686}"/>
          </ac:spMkLst>
        </pc:spChg>
      </pc:sldChg>
      <pc:sldChg chg="new del">
        <pc:chgData name="Ishan Budhiraja" userId="eb133298-5430-499e-863b-c83ca00bb7f6" providerId="ADAL" clId="{EC033948-176A-4D8B-8ADE-05F89A164CD7}" dt="2025-09-16T05:53:55.267" v="139" actId="680"/>
        <pc:sldMkLst>
          <pc:docMk/>
          <pc:sldMk cId="1476123166" sldId="263"/>
        </pc:sldMkLst>
      </pc:sldChg>
      <pc:sldChg chg="addSp delSp modSp add mod ord setBg">
        <pc:chgData name="Ishan Budhiraja" userId="eb133298-5430-499e-863b-c83ca00bb7f6" providerId="ADAL" clId="{EC033948-176A-4D8B-8ADE-05F89A164CD7}" dt="2025-09-17T05:04:52.309" v="550"/>
        <pc:sldMkLst>
          <pc:docMk/>
          <pc:sldMk cId="1740223764" sldId="263"/>
        </pc:sldMkLst>
        <pc:spChg chg="add del">
          <ac:chgData name="Ishan Budhiraja" userId="eb133298-5430-499e-863b-c83ca00bb7f6" providerId="ADAL" clId="{EC033948-176A-4D8B-8ADE-05F89A164CD7}" dt="2025-09-16T10:21:06.287" v="217"/>
          <ac:spMkLst>
            <pc:docMk/>
            <pc:sldMk cId="1740223764" sldId="263"/>
            <ac:spMk id="2" creationId="{35F4B21F-1980-4510-BCE0-E5EC75306519}"/>
          </ac:spMkLst>
        </pc:spChg>
        <pc:spChg chg="del mod">
          <ac:chgData name="Ishan Budhiraja" userId="eb133298-5430-499e-863b-c83ca00bb7f6" providerId="ADAL" clId="{EC033948-176A-4D8B-8ADE-05F89A164CD7}" dt="2025-09-16T10:21:58.572" v="281" actId="26606"/>
          <ac:spMkLst>
            <pc:docMk/>
            <pc:sldMk cId="1740223764" sldId="263"/>
            <ac:spMk id="3" creationId="{CE12943E-73A7-4B24-AB92-818DFAAC208E}"/>
          </ac:spMkLst>
        </pc:spChg>
        <pc:spChg chg="mod">
          <ac:chgData name="Ishan Budhiraja" userId="eb133298-5430-499e-863b-c83ca00bb7f6" providerId="ADAL" clId="{EC033948-176A-4D8B-8ADE-05F89A164CD7}" dt="2025-09-16T10:22:03.870" v="282" actId="122"/>
          <ac:spMkLst>
            <pc:docMk/>
            <pc:sldMk cId="1740223764" sldId="263"/>
            <ac:spMk id="4" creationId="{C5CA19DE-D94E-4F44-B1DC-A5F3BB58FDB7}"/>
          </ac:spMkLst>
        </pc:spChg>
        <pc:spChg chg="add del">
          <ac:chgData name="Ishan Budhiraja" userId="eb133298-5430-499e-863b-c83ca00bb7f6" providerId="ADAL" clId="{EC033948-176A-4D8B-8ADE-05F89A164CD7}" dt="2025-09-16T10:21:12.799" v="220"/>
          <ac:spMkLst>
            <pc:docMk/>
            <pc:sldMk cId="1740223764" sldId="263"/>
            <ac:spMk id="5" creationId="{52EC713F-2A94-4127-9872-8E8463878E4B}"/>
          </ac:spMkLst>
        </pc:spChg>
        <pc:spChg chg="add">
          <ac:chgData name="Ishan Budhiraja" userId="eb133298-5430-499e-863b-c83ca00bb7f6" providerId="ADAL" clId="{EC033948-176A-4D8B-8ADE-05F89A164CD7}" dt="2025-09-16T10:21:58.572" v="281" actId="26606"/>
          <ac:spMkLst>
            <pc:docMk/>
            <pc:sldMk cId="1740223764" sldId="263"/>
            <ac:spMk id="10" creationId="{2659FDB4-FCBE-4A89-B46D-43D4FA54464D}"/>
          </ac:spMkLst>
        </pc:spChg>
        <pc:graphicFrameChg chg="add mod">
          <ac:chgData name="Ishan Budhiraja" userId="eb133298-5430-499e-863b-c83ca00bb7f6" providerId="ADAL" clId="{EC033948-176A-4D8B-8ADE-05F89A164CD7}" dt="2025-09-16T10:23:31.596" v="297" actId="14100"/>
          <ac:graphicFrameMkLst>
            <pc:docMk/>
            <pc:sldMk cId="1740223764" sldId="263"/>
            <ac:graphicFrameMk id="6" creationId="{85496B92-140B-6667-66EE-66B0066736D0}"/>
          </ac:graphicFrameMkLst>
        </pc:graphicFrameChg>
        <pc:picChg chg="add del">
          <ac:chgData name="Ishan Budhiraja" userId="eb133298-5430-499e-863b-c83ca00bb7f6" providerId="ADAL" clId="{EC033948-176A-4D8B-8ADE-05F89A164CD7}" dt="2025-09-16T10:21:06.287" v="217"/>
          <ac:picMkLst>
            <pc:docMk/>
            <pc:sldMk cId="1740223764" sldId="263"/>
            <ac:picMk id="1026" creationId="{ED1828EE-4F57-4C96-A36F-2326BA5D881C}"/>
          </ac:picMkLst>
        </pc:picChg>
        <pc:picChg chg="add del">
          <ac:chgData name="Ishan Budhiraja" userId="eb133298-5430-499e-863b-c83ca00bb7f6" providerId="ADAL" clId="{EC033948-176A-4D8B-8ADE-05F89A164CD7}" dt="2025-09-16T10:21:12.799" v="220"/>
          <ac:picMkLst>
            <pc:docMk/>
            <pc:sldMk cId="1740223764" sldId="263"/>
            <ac:picMk id="1028" creationId="{A229A265-2D4D-41BC-96BD-D3055850C574}"/>
          </ac:picMkLst>
        </pc:picChg>
        <pc:cxnChg chg="add">
          <ac:chgData name="Ishan Budhiraja" userId="eb133298-5430-499e-863b-c83ca00bb7f6" providerId="ADAL" clId="{EC033948-176A-4D8B-8ADE-05F89A164CD7}" dt="2025-09-16T10:21:58.572" v="281" actId="26606"/>
          <ac:cxnSpMkLst>
            <pc:docMk/>
            <pc:sldMk cId="1740223764" sldId="263"/>
            <ac:cxnSpMk id="12" creationId="{C8F51B3F-8331-4E4A-AE96-D47B1006EEAD}"/>
          </ac:cxnSpMkLst>
        </pc:cxnChg>
      </pc:sldChg>
      <pc:sldChg chg="modSp add del mod">
        <pc:chgData name="Ishan Budhiraja" userId="eb133298-5430-499e-863b-c83ca00bb7f6" providerId="ADAL" clId="{EC033948-176A-4D8B-8ADE-05F89A164CD7}" dt="2025-09-16T10:13:37.229" v="172" actId="47"/>
        <pc:sldMkLst>
          <pc:docMk/>
          <pc:sldMk cId="3288535549" sldId="263"/>
        </pc:sldMkLst>
        <pc:spChg chg="mod">
          <ac:chgData name="Ishan Budhiraja" userId="eb133298-5430-499e-863b-c83ca00bb7f6" providerId="ADAL" clId="{EC033948-176A-4D8B-8ADE-05F89A164CD7}" dt="2025-09-16T06:04:02.467" v="169" actId="313"/>
          <ac:spMkLst>
            <pc:docMk/>
            <pc:sldMk cId="3288535549" sldId="263"/>
            <ac:spMk id="2" creationId="{FF65850B-6AA1-487F-ACEB-7458ED246735}"/>
          </ac:spMkLst>
        </pc:spChg>
        <pc:spChg chg="mod">
          <ac:chgData name="Ishan Budhiraja" userId="eb133298-5430-499e-863b-c83ca00bb7f6" providerId="ADAL" clId="{EC033948-176A-4D8B-8ADE-05F89A164CD7}" dt="2025-09-16T05:54:15.939" v="168" actId="6549"/>
          <ac:spMkLst>
            <pc:docMk/>
            <pc:sldMk cId="3288535549" sldId="263"/>
            <ac:spMk id="3" creationId="{8BB542FD-3617-4BE9-9F3E-D8C95EDB1A9E}"/>
          </ac:spMkLst>
        </pc:spChg>
      </pc:sldChg>
      <pc:sldChg chg="modSp add del mod ord">
        <pc:chgData name="Ishan Budhiraja" userId="eb133298-5430-499e-863b-c83ca00bb7f6" providerId="ADAL" clId="{EC033948-176A-4D8B-8ADE-05F89A164CD7}" dt="2025-09-17T05:28:50.316" v="551" actId="47"/>
        <pc:sldMkLst>
          <pc:docMk/>
          <pc:sldMk cId="1003752888" sldId="264"/>
        </pc:sldMkLst>
        <pc:spChg chg="mod">
          <ac:chgData name="Ishan Budhiraja" userId="eb133298-5430-499e-863b-c83ca00bb7f6" providerId="ADAL" clId="{EC033948-176A-4D8B-8ADE-05F89A164CD7}" dt="2025-09-16T10:25:02.983" v="310" actId="27636"/>
          <ac:spMkLst>
            <pc:docMk/>
            <pc:sldMk cId="1003752888" sldId="264"/>
            <ac:spMk id="3" creationId="{CE12943E-73A7-4B24-AB92-818DFAAC208E}"/>
          </ac:spMkLst>
        </pc:spChg>
        <pc:spChg chg="mod">
          <ac:chgData name="Ishan Budhiraja" userId="eb133298-5430-499e-863b-c83ca00bb7f6" providerId="ADAL" clId="{EC033948-176A-4D8B-8ADE-05F89A164CD7}" dt="2025-09-16T10:24:48.100" v="307" actId="20577"/>
          <ac:spMkLst>
            <pc:docMk/>
            <pc:sldMk cId="1003752888" sldId="264"/>
            <ac:spMk id="4" creationId="{C5CA19DE-D94E-4F44-B1DC-A5F3BB58FDB7}"/>
          </ac:spMkLst>
        </pc:spChg>
      </pc:sldChg>
      <pc:sldChg chg="addSp delSp modSp add mod">
        <pc:chgData name="Ishan Budhiraja" userId="eb133298-5430-499e-863b-c83ca00bb7f6" providerId="ADAL" clId="{EC033948-176A-4D8B-8ADE-05F89A164CD7}" dt="2025-09-17T05:45:25.448" v="862" actId="14100"/>
        <pc:sldMkLst>
          <pc:docMk/>
          <pc:sldMk cId="1051983850" sldId="265"/>
        </pc:sldMkLst>
        <pc:spChg chg="del">
          <ac:chgData name="Ishan Budhiraja" userId="eb133298-5430-499e-863b-c83ca00bb7f6" providerId="ADAL" clId="{EC033948-176A-4D8B-8ADE-05F89A164CD7}" dt="2025-09-17T04:51:28.466" v="506" actId="478"/>
          <ac:spMkLst>
            <pc:docMk/>
            <pc:sldMk cId="1051983850" sldId="265"/>
            <ac:spMk id="3" creationId="{CE12943E-73A7-4B24-AB92-818DFAAC208E}"/>
          </ac:spMkLst>
        </pc:spChg>
        <pc:spChg chg="mod">
          <ac:chgData name="Ishan Budhiraja" userId="eb133298-5430-499e-863b-c83ca00bb7f6" providerId="ADAL" clId="{EC033948-176A-4D8B-8ADE-05F89A164CD7}" dt="2025-09-17T05:43:53.500" v="842" actId="20577"/>
          <ac:spMkLst>
            <pc:docMk/>
            <pc:sldMk cId="1051983850" sldId="265"/>
            <ac:spMk id="4" creationId="{C5CA19DE-D94E-4F44-B1DC-A5F3BB58FDB7}"/>
          </ac:spMkLst>
        </pc:spChg>
        <pc:spChg chg="add del mod">
          <ac:chgData name="Ishan Budhiraja" userId="eb133298-5430-499e-863b-c83ca00bb7f6" providerId="ADAL" clId="{EC033948-176A-4D8B-8ADE-05F89A164CD7}" dt="2025-09-17T05:43:56.234" v="844" actId="478"/>
          <ac:spMkLst>
            <pc:docMk/>
            <pc:sldMk cId="1051983850" sldId="265"/>
            <ac:spMk id="5" creationId="{6A2C61DB-5BE1-4418-B47E-C0EEF76BFF09}"/>
          </ac:spMkLst>
        </pc:spChg>
        <pc:graphicFrameChg chg="add mod modGraphic">
          <ac:chgData name="Ishan Budhiraja" userId="eb133298-5430-499e-863b-c83ca00bb7f6" providerId="ADAL" clId="{EC033948-176A-4D8B-8ADE-05F89A164CD7}" dt="2025-09-17T05:45:25.448" v="862" actId="14100"/>
          <ac:graphicFrameMkLst>
            <pc:docMk/>
            <pc:sldMk cId="1051983850" sldId="265"/>
            <ac:graphicFrameMk id="6" creationId="{48BE812E-154E-4017-A2AE-491C4FB67267}"/>
          </ac:graphicFrameMkLst>
        </pc:graphicFrameChg>
      </pc:sldChg>
      <pc:sldChg chg="modSp add mod ord">
        <pc:chgData name="Ishan Budhiraja" userId="eb133298-5430-499e-863b-c83ca00bb7f6" providerId="ADAL" clId="{EC033948-176A-4D8B-8ADE-05F89A164CD7}" dt="2025-09-17T05:04:52.309" v="550"/>
        <pc:sldMkLst>
          <pc:docMk/>
          <pc:sldMk cId="192154584" sldId="266"/>
        </pc:sldMkLst>
        <pc:spChg chg="mod">
          <ac:chgData name="Ishan Budhiraja" userId="eb133298-5430-499e-863b-c83ca00bb7f6" providerId="ADAL" clId="{EC033948-176A-4D8B-8ADE-05F89A164CD7}" dt="2025-09-17T04:39:50.957" v="331" actId="6549"/>
          <ac:spMkLst>
            <pc:docMk/>
            <pc:sldMk cId="192154584" sldId="266"/>
            <ac:spMk id="3" creationId="{CE12943E-73A7-4B24-AB92-818DFAAC208E}"/>
          </ac:spMkLst>
        </pc:spChg>
      </pc:sldChg>
      <pc:sldChg chg="new del">
        <pc:chgData name="Ishan Budhiraja" userId="eb133298-5430-499e-863b-c83ca00bb7f6" providerId="ADAL" clId="{EC033948-176A-4D8B-8ADE-05F89A164CD7}" dt="2025-09-17T04:36:37.692" v="328" actId="680"/>
        <pc:sldMkLst>
          <pc:docMk/>
          <pc:sldMk cId="3076294564" sldId="266"/>
        </pc:sldMkLst>
      </pc:sldChg>
      <pc:sldChg chg="addSp delSp modSp add mod ord">
        <pc:chgData name="Ishan Budhiraja" userId="eb133298-5430-499e-863b-c83ca00bb7f6" providerId="ADAL" clId="{EC033948-176A-4D8B-8ADE-05F89A164CD7}" dt="2025-09-17T05:04:52.309" v="550"/>
        <pc:sldMkLst>
          <pc:docMk/>
          <pc:sldMk cId="4135899080" sldId="267"/>
        </pc:sldMkLst>
        <pc:spChg chg="mod">
          <ac:chgData name="Ishan Budhiraja" userId="eb133298-5430-499e-863b-c83ca00bb7f6" providerId="ADAL" clId="{EC033948-176A-4D8B-8ADE-05F89A164CD7}" dt="2025-09-17T04:50:27.280" v="505" actId="2711"/>
          <ac:spMkLst>
            <pc:docMk/>
            <pc:sldMk cId="4135899080" sldId="267"/>
            <ac:spMk id="3" creationId="{CE12943E-73A7-4B24-AB92-818DFAAC208E}"/>
          </ac:spMkLst>
        </pc:spChg>
        <pc:picChg chg="del">
          <ac:chgData name="Ishan Budhiraja" userId="eb133298-5430-499e-863b-c83ca00bb7f6" providerId="ADAL" clId="{EC033948-176A-4D8B-8ADE-05F89A164CD7}" dt="2025-09-17T04:48:58.649" v="419" actId="478"/>
          <ac:picMkLst>
            <pc:docMk/>
            <pc:sldMk cId="4135899080" sldId="267"/>
            <ac:picMk id="5" creationId="{75A7F8FA-A12C-4B3D-BE9B-94A3670930AA}"/>
          </ac:picMkLst>
        </pc:picChg>
        <pc:picChg chg="add mod">
          <ac:chgData name="Ishan Budhiraja" userId="eb133298-5430-499e-863b-c83ca00bb7f6" providerId="ADAL" clId="{EC033948-176A-4D8B-8ADE-05F89A164CD7}" dt="2025-09-17T04:50:15.148" v="504" actId="14100"/>
          <ac:picMkLst>
            <pc:docMk/>
            <pc:sldMk cId="4135899080" sldId="267"/>
            <ac:picMk id="6" creationId="{DDEA4BC4-40AF-45A1-8665-15F2293D3B1B}"/>
          </ac:picMkLst>
        </pc:picChg>
      </pc:sldChg>
      <pc:sldChg chg="addSp delSp modSp add mod ord setBg">
        <pc:chgData name="Ishan Budhiraja" userId="eb133298-5430-499e-863b-c83ca00bb7f6" providerId="ADAL" clId="{EC033948-176A-4D8B-8ADE-05F89A164CD7}" dt="2025-09-17T05:42:10.842" v="778" actId="20577"/>
        <pc:sldMkLst>
          <pc:docMk/>
          <pc:sldMk cId="4060307011" sldId="268"/>
        </pc:sldMkLst>
        <pc:spChg chg="del">
          <ac:chgData name="Ishan Budhiraja" userId="eb133298-5430-499e-863b-c83ca00bb7f6" providerId="ADAL" clId="{EC033948-176A-4D8B-8ADE-05F89A164CD7}" dt="2025-09-17T04:52:10.859" v="532" actId="478"/>
          <ac:spMkLst>
            <pc:docMk/>
            <pc:sldMk cId="4060307011" sldId="268"/>
            <ac:spMk id="3" creationId="{CE12943E-73A7-4B24-AB92-818DFAAC208E}"/>
          </ac:spMkLst>
        </pc:spChg>
        <pc:spChg chg="mod">
          <ac:chgData name="Ishan Budhiraja" userId="eb133298-5430-499e-863b-c83ca00bb7f6" providerId="ADAL" clId="{EC033948-176A-4D8B-8ADE-05F89A164CD7}" dt="2025-09-17T04:52:46.019" v="543" actId="26606"/>
          <ac:spMkLst>
            <pc:docMk/>
            <pc:sldMk cId="4060307011" sldId="268"/>
            <ac:spMk id="4" creationId="{C5CA19DE-D94E-4F44-B1DC-A5F3BB58FDB7}"/>
          </ac:spMkLst>
        </pc:spChg>
        <pc:spChg chg="add del mod">
          <ac:chgData name="Ishan Budhiraja" userId="eb133298-5430-499e-863b-c83ca00bb7f6" providerId="ADAL" clId="{EC033948-176A-4D8B-8ADE-05F89A164CD7}" dt="2025-09-17T04:52:20.985" v="534" actId="478"/>
          <ac:spMkLst>
            <pc:docMk/>
            <pc:sldMk cId="4060307011" sldId="268"/>
            <ac:spMk id="7" creationId="{93FB1171-DD03-4D3D-A40C-B5CB971F7616}"/>
          </ac:spMkLst>
        </pc:spChg>
        <pc:spChg chg="add del">
          <ac:chgData name="Ishan Budhiraja" userId="eb133298-5430-499e-863b-c83ca00bb7f6" providerId="ADAL" clId="{EC033948-176A-4D8B-8ADE-05F89A164CD7}" dt="2025-09-17T04:52:46.019" v="543" actId="26606"/>
          <ac:spMkLst>
            <pc:docMk/>
            <pc:sldMk cId="4060307011" sldId="268"/>
            <ac:spMk id="9" creationId="{A4AC5506-6312-4701-8D3C-40187889A947}"/>
          </ac:spMkLst>
        </pc:spChg>
        <pc:graphicFrameChg chg="add mod modGraphic">
          <ac:chgData name="Ishan Budhiraja" userId="eb133298-5430-499e-863b-c83ca00bb7f6" providerId="ADAL" clId="{EC033948-176A-4D8B-8ADE-05F89A164CD7}" dt="2025-09-17T05:42:10.842" v="778" actId="20577"/>
          <ac:graphicFrameMkLst>
            <pc:docMk/>
            <pc:sldMk cId="4060307011" sldId="268"/>
            <ac:graphicFrameMk id="2" creationId="{65C53462-E0F8-43F7-90BA-836EC3B83D5D}"/>
          </ac:graphicFrameMkLst>
        </pc:graphicFrameChg>
        <pc:picChg chg="del">
          <ac:chgData name="Ishan Budhiraja" userId="eb133298-5430-499e-863b-c83ca00bb7f6" providerId="ADAL" clId="{EC033948-176A-4D8B-8ADE-05F89A164CD7}" dt="2025-09-17T04:52:32.447" v="538" actId="478"/>
          <ac:picMkLst>
            <pc:docMk/>
            <pc:sldMk cId="4060307011" sldId="268"/>
            <ac:picMk id="6" creationId="{DDEA4BC4-40AF-45A1-8665-15F2293D3B1B}"/>
          </ac:picMkLst>
        </pc:picChg>
      </pc:sldChg>
      <pc:sldChg chg="modSp add mod">
        <pc:chgData name="Ishan Budhiraja" userId="eb133298-5430-499e-863b-c83ca00bb7f6" providerId="ADAL" clId="{EC033948-176A-4D8B-8ADE-05F89A164CD7}" dt="2025-09-17T05:33:23.207" v="659" actId="14100"/>
        <pc:sldMkLst>
          <pc:docMk/>
          <pc:sldMk cId="2804475617" sldId="269"/>
        </pc:sldMkLst>
        <pc:spChg chg="mod">
          <ac:chgData name="Ishan Budhiraja" userId="eb133298-5430-499e-863b-c83ca00bb7f6" providerId="ADAL" clId="{EC033948-176A-4D8B-8ADE-05F89A164CD7}" dt="2025-09-17T05:33:07.125" v="654" actId="1076"/>
          <ac:spMkLst>
            <pc:docMk/>
            <pc:sldMk cId="2804475617" sldId="269"/>
            <ac:spMk id="4" creationId="{C5CA19DE-D94E-4F44-B1DC-A5F3BB58FDB7}"/>
          </ac:spMkLst>
        </pc:spChg>
        <pc:graphicFrameChg chg="mod modGraphic">
          <ac:chgData name="Ishan Budhiraja" userId="eb133298-5430-499e-863b-c83ca00bb7f6" providerId="ADAL" clId="{EC033948-176A-4D8B-8ADE-05F89A164CD7}" dt="2025-09-17T05:33:23.207" v="659" actId="14100"/>
          <ac:graphicFrameMkLst>
            <pc:docMk/>
            <pc:sldMk cId="2804475617" sldId="269"/>
            <ac:graphicFrameMk id="6" creationId="{85496B92-140B-6667-66EE-66B0066736D0}"/>
          </ac:graphicFrameMkLst>
        </pc:graphicFrameChg>
      </pc:sldChg>
      <pc:sldChg chg="addSp delSp modSp add mod">
        <pc:chgData name="Ishan Budhiraja" userId="eb133298-5430-499e-863b-c83ca00bb7f6" providerId="ADAL" clId="{EC033948-176A-4D8B-8ADE-05F89A164CD7}" dt="2025-09-17T05:36:01.717" v="719" actId="313"/>
        <pc:sldMkLst>
          <pc:docMk/>
          <pc:sldMk cId="3714582401" sldId="270"/>
        </pc:sldMkLst>
        <pc:spChg chg="add del">
          <ac:chgData name="Ishan Budhiraja" userId="eb133298-5430-499e-863b-c83ca00bb7f6" providerId="ADAL" clId="{EC033948-176A-4D8B-8ADE-05F89A164CD7}" dt="2025-09-17T05:34:52.530" v="680"/>
          <ac:spMkLst>
            <pc:docMk/>
            <pc:sldMk cId="3714582401" sldId="270"/>
            <ac:spMk id="2" creationId="{F7587EC6-1226-487B-8091-FA5631103669}"/>
          </ac:spMkLst>
        </pc:spChg>
        <pc:spChg chg="mod">
          <ac:chgData name="Ishan Budhiraja" userId="eb133298-5430-499e-863b-c83ca00bb7f6" providerId="ADAL" clId="{EC033948-176A-4D8B-8ADE-05F89A164CD7}" dt="2025-09-17T05:36:01.717" v="719" actId="313"/>
          <ac:spMkLst>
            <pc:docMk/>
            <pc:sldMk cId="3714582401" sldId="270"/>
            <ac:spMk id="3" creationId="{CE12943E-73A7-4B24-AB92-818DFAAC208E}"/>
          </ac:spMkLst>
        </pc:spChg>
        <pc:spChg chg="mod">
          <ac:chgData name="Ishan Budhiraja" userId="eb133298-5430-499e-863b-c83ca00bb7f6" providerId="ADAL" clId="{EC033948-176A-4D8B-8ADE-05F89A164CD7}" dt="2025-09-17T05:33:46.438" v="676" actId="20577"/>
          <ac:spMkLst>
            <pc:docMk/>
            <pc:sldMk cId="3714582401" sldId="270"/>
            <ac:spMk id="4" creationId="{C5CA19DE-D94E-4F44-B1DC-A5F3BB58FDB7}"/>
          </ac:spMkLst>
        </pc:spChg>
      </pc:sldChg>
      <pc:sldChg chg="addSp delSp modSp add mod">
        <pc:chgData name="Ishan Budhiraja" userId="eb133298-5430-499e-863b-c83ca00bb7f6" providerId="ADAL" clId="{EC033948-176A-4D8B-8ADE-05F89A164CD7}" dt="2025-09-17T05:41:56.357" v="769" actId="12385"/>
        <pc:sldMkLst>
          <pc:docMk/>
          <pc:sldMk cId="603829168" sldId="271"/>
        </pc:sldMkLst>
        <pc:spChg chg="del">
          <ac:chgData name="Ishan Budhiraja" userId="eb133298-5430-499e-863b-c83ca00bb7f6" providerId="ADAL" clId="{EC033948-176A-4D8B-8ADE-05F89A164CD7}" dt="2025-09-17T05:40:26.037" v="721" actId="478"/>
          <ac:spMkLst>
            <pc:docMk/>
            <pc:sldMk cId="603829168" sldId="271"/>
            <ac:spMk id="3" creationId="{CE12943E-73A7-4B24-AB92-818DFAAC208E}"/>
          </ac:spMkLst>
        </pc:spChg>
        <pc:spChg chg="mod">
          <ac:chgData name="Ishan Budhiraja" userId="eb133298-5430-499e-863b-c83ca00bb7f6" providerId="ADAL" clId="{EC033948-176A-4D8B-8ADE-05F89A164CD7}" dt="2025-09-17T05:41:13.821" v="763" actId="20577"/>
          <ac:spMkLst>
            <pc:docMk/>
            <pc:sldMk cId="603829168" sldId="271"/>
            <ac:spMk id="4" creationId="{C5CA19DE-D94E-4F44-B1DC-A5F3BB58FDB7}"/>
          </ac:spMkLst>
        </pc:spChg>
        <pc:spChg chg="add del mod">
          <ac:chgData name="Ishan Budhiraja" userId="eb133298-5430-499e-863b-c83ca00bb7f6" providerId="ADAL" clId="{EC033948-176A-4D8B-8ADE-05F89A164CD7}" dt="2025-09-17T05:40:32.772" v="724" actId="478"/>
          <ac:spMkLst>
            <pc:docMk/>
            <pc:sldMk cId="603829168" sldId="271"/>
            <ac:spMk id="5" creationId="{6FD3514B-8883-45AD-B291-8F5F06ADB2B2}"/>
          </ac:spMkLst>
        </pc:spChg>
        <pc:graphicFrameChg chg="add del mod">
          <ac:chgData name="Ishan Budhiraja" userId="eb133298-5430-499e-863b-c83ca00bb7f6" providerId="ADAL" clId="{EC033948-176A-4D8B-8ADE-05F89A164CD7}" dt="2025-09-17T05:40:28.767" v="723"/>
          <ac:graphicFrameMkLst>
            <pc:docMk/>
            <pc:sldMk cId="603829168" sldId="271"/>
            <ac:graphicFrameMk id="7" creationId="{3ABEA9A0-82F5-4687-81AE-DC134FBB81E3}"/>
          </ac:graphicFrameMkLst>
        </pc:graphicFrameChg>
        <pc:graphicFrameChg chg="add del mod">
          <ac:chgData name="Ishan Budhiraja" userId="eb133298-5430-499e-863b-c83ca00bb7f6" providerId="ADAL" clId="{EC033948-176A-4D8B-8ADE-05F89A164CD7}" dt="2025-09-17T05:40:28.767" v="723"/>
          <ac:graphicFrameMkLst>
            <pc:docMk/>
            <pc:sldMk cId="603829168" sldId="271"/>
            <ac:graphicFrameMk id="8" creationId="{FDFBF127-9A59-484A-800B-7C4C5BB30570}"/>
          </ac:graphicFrameMkLst>
        </pc:graphicFrameChg>
        <pc:graphicFrameChg chg="add del mod">
          <ac:chgData name="Ishan Budhiraja" userId="eb133298-5430-499e-863b-c83ca00bb7f6" providerId="ADAL" clId="{EC033948-176A-4D8B-8ADE-05F89A164CD7}" dt="2025-09-17T05:40:28.767" v="723"/>
          <ac:graphicFrameMkLst>
            <pc:docMk/>
            <pc:sldMk cId="603829168" sldId="271"/>
            <ac:graphicFrameMk id="9" creationId="{33322CC4-9F0B-4055-B3B8-E8043B8DD16A}"/>
          </ac:graphicFrameMkLst>
        </pc:graphicFrameChg>
        <pc:graphicFrameChg chg="add del mod">
          <ac:chgData name="Ishan Budhiraja" userId="eb133298-5430-499e-863b-c83ca00bb7f6" providerId="ADAL" clId="{EC033948-176A-4D8B-8ADE-05F89A164CD7}" dt="2025-09-17T05:40:28.767" v="723"/>
          <ac:graphicFrameMkLst>
            <pc:docMk/>
            <pc:sldMk cId="603829168" sldId="271"/>
            <ac:graphicFrameMk id="10" creationId="{2545F935-0A79-4A84-9502-FFB73F2D59EF}"/>
          </ac:graphicFrameMkLst>
        </pc:graphicFrameChg>
        <pc:graphicFrameChg chg="add del mod">
          <ac:chgData name="Ishan Budhiraja" userId="eb133298-5430-499e-863b-c83ca00bb7f6" providerId="ADAL" clId="{EC033948-176A-4D8B-8ADE-05F89A164CD7}" dt="2025-09-17T05:40:28.767" v="723"/>
          <ac:graphicFrameMkLst>
            <pc:docMk/>
            <pc:sldMk cId="603829168" sldId="271"/>
            <ac:graphicFrameMk id="11" creationId="{C4C0A117-B4A1-4E4F-8AE0-9A7BDDE4DD6A}"/>
          </ac:graphicFrameMkLst>
        </pc:graphicFrameChg>
        <pc:graphicFrameChg chg="add del mod">
          <ac:chgData name="Ishan Budhiraja" userId="eb133298-5430-499e-863b-c83ca00bb7f6" providerId="ADAL" clId="{EC033948-176A-4D8B-8ADE-05F89A164CD7}" dt="2025-09-17T05:40:28.767" v="723"/>
          <ac:graphicFrameMkLst>
            <pc:docMk/>
            <pc:sldMk cId="603829168" sldId="271"/>
            <ac:graphicFrameMk id="12" creationId="{818BAE63-AD4F-48C8-A611-4346E8FA6244}"/>
          </ac:graphicFrameMkLst>
        </pc:graphicFrameChg>
        <pc:graphicFrameChg chg="add del mod">
          <ac:chgData name="Ishan Budhiraja" userId="eb133298-5430-499e-863b-c83ca00bb7f6" providerId="ADAL" clId="{EC033948-176A-4D8B-8ADE-05F89A164CD7}" dt="2025-09-17T05:40:28.767" v="723"/>
          <ac:graphicFrameMkLst>
            <pc:docMk/>
            <pc:sldMk cId="603829168" sldId="271"/>
            <ac:graphicFrameMk id="13" creationId="{4EEE340F-58E0-4F1C-8377-E3308C1C1841}"/>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14" creationId="{F2D7D357-965C-4989-BAA8-4047CA3F85B3}"/>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15" creationId="{F2655B7F-1DDF-4C82-BC70-35C505C090D1}"/>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16" creationId="{DD87D535-3C4B-4D0B-8F46-48B3096D7BDE}"/>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17" creationId="{16027B85-34C9-4D9A-82CB-B76BD989E4C0}"/>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18" creationId="{4395E546-35CB-4573-9958-10E81DCB51DF}"/>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19" creationId="{168D6306-8321-46CB-ABC0-375F47207DDF}"/>
          </ac:graphicFrameMkLst>
        </pc:graphicFrameChg>
        <pc:graphicFrameChg chg="add del mod">
          <ac:chgData name="Ishan Budhiraja" userId="eb133298-5430-499e-863b-c83ca00bb7f6" providerId="ADAL" clId="{EC033948-176A-4D8B-8ADE-05F89A164CD7}" dt="2025-09-17T05:40:36.297" v="727"/>
          <ac:graphicFrameMkLst>
            <pc:docMk/>
            <pc:sldMk cId="603829168" sldId="271"/>
            <ac:graphicFrameMk id="20" creationId="{4DCE419E-5355-46EB-9725-662CE7BDBC33}"/>
          </ac:graphicFrameMkLst>
        </pc:graphicFrameChg>
        <pc:graphicFrameChg chg="add mod modGraphic">
          <ac:chgData name="Ishan Budhiraja" userId="eb133298-5430-499e-863b-c83ca00bb7f6" providerId="ADAL" clId="{EC033948-176A-4D8B-8ADE-05F89A164CD7}" dt="2025-09-17T05:41:56.357" v="769" actId="12385"/>
          <ac:graphicFrameMkLst>
            <pc:docMk/>
            <pc:sldMk cId="603829168" sldId="271"/>
            <ac:graphicFrameMk id="21" creationId="{3E7C8C8B-4B06-4A96-8A0D-775B394D7FA3}"/>
          </ac:graphicFrameMkLst>
        </pc:graphicFrameChg>
        <pc:picChg chg="del">
          <ac:chgData name="Ishan Budhiraja" userId="eb133298-5430-499e-863b-c83ca00bb7f6" providerId="ADAL" clId="{EC033948-176A-4D8B-8ADE-05F89A164CD7}" dt="2025-09-17T05:40:34.596" v="725" actId="478"/>
          <ac:picMkLst>
            <pc:docMk/>
            <pc:sldMk cId="603829168" sldId="271"/>
            <ac:picMk id="6" creationId="{DDEA4BC4-40AF-45A1-8665-15F2293D3B1B}"/>
          </ac:picMkLst>
        </pc:picChg>
      </pc:sldChg>
      <pc:sldChg chg="addSp delSp modSp add mod">
        <pc:chgData name="Ishan Budhiraja" userId="eb133298-5430-499e-863b-c83ca00bb7f6" providerId="ADAL" clId="{EC033948-176A-4D8B-8ADE-05F89A164CD7}" dt="2025-09-17T05:50:42.697" v="970" actId="13822"/>
        <pc:sldMkLst>
          <pc:docMk/>
          <pc:sldMk cId="3659400599" sldId="272"/>
        </pc:sldMkLst>
        <pc:spChg chg="mod">
          <ac:chgData name="Ishan Budhiraja" userId="eb133298-5430-499e-863b-c83ca00bb7f6" providerId="ADAL" clId="{EC033948-176A-4D8B-8ADE-05F89A164CD7}" dt="2025-09-17T05:50:42.697" v="970" actId="13822"/>
          <ac:spMkLst>
            <pc:docMk/>
            <pc:sldMk cId="3659400599" sldId="272"/>
            <ac:spMk id="4" creationId="{C5CA19DE-D94E-4F44-B1DC-A5F3BB58FDB7}"/>
          </ac:spMkLst>
        </pc:spChg>
        <pc:spChg chg="add mod">
          <ac:chgData name="Ishan Budhiraja" userId="eb133298-5430-499e-863b-c83ca00bb7f6" providerId="ADAL" clId="{EC033948-176A-4D8B-8ADE-05F89A164CD7}" dt="2025-09-17T05:50:23.973" v="966" actId="1035"/>
          <ac:spMkLst>
            <pc:docMk/>
            <pc:sldMk cId="3659400599" sldId="272"/>
            <ac:spMk id="5" creationId="{909FCA9F-2986-454E-9F5B-A9782E94F960}"/>
          </ac:spMkLst>
        </pc:spChg>
        <pc:graphicFrameChg chg="del modGraphic">
          <ac:chgData name="Ishan Budhiraja" userId="eb133298-5430-499e-863b-c83ca00bb7f6" providerId="ADAL" clId="{EC033948-176A-4D8B-8ADE-05F89A164CD7}" dt="2025-09-17T05:48:32.810" v="865" actId="478"/>
          <ac:graphicFrameMkLst>
            <pc:docMk/>
            <pc:sldMk cId="3659400599" sldId="272"/>
            <ac:graphicFrameMk id="6" creationId="{48BE812E-154E-4017-A2AE-491C4FB67267}"/>
          </ac:graphicFrameMkLst>
        </pc:graphicFrameChg>
      </pc:sldChg>
      <pc:sldChg chg="addSp delSp modSp add mod">
        <pc:chgData name="Ishan Budhiraja" userId="eb133298-5430-499e-863b-c83ca00bb7f6" providerId="ADAL" clId="{EC033948-176A-4D8B-8ADE-05F89A164CD7}" dt="2025-09-17T05:53:02.137" v="996" actId="2711"/>
        <pc:sldMkLst>
          <pc:docMk/>
          <pc:sldMk cId="1167144319" sldId="273"/>
        </pc:sldMkLst>
        <pc:spChg chg="add del">
          <ac:chgData name="Ishan Budhiraja" userId="eb133298-5430-499e-863b-c83ca00bb7f6" providerId="ADAL" clId="{EC033948-176A-4D8B-8ADE-05F89A164CD7}" dt="2025-09-17T05:52:17.760" v="976"/>
          <ac:spMkLst>
            <pc:docMk/>
            <pc:sldMk cId="1167144319" sldId="273"/>
            <ac:spMk id="2" creationId="{9A096338-2CC6-4569-BCFB-C1A32AFCA7C0}"/>
          </ac:spMkLst>
        </pc:spChg>
        <pc:spChg chg="del">
          <ac:chgData name="Ishan Budhiraja" userId="eb133298-5430-499e-863b-c83ca00bb7f6" providerId="ADAL" clId="{EC033948-176A-4D8B-8ADE-05F89A164CD7}" dt="2025-09-17T05:52:01.836" v="973" actId="478"/>
          <ac:spMkLst>
            <pc:docMk/>
            <pc:sldMk cId="1167144319" sldId="273"/>
            <ac:spMk id="5" creationId="{909FCA9F-2986-454E-9F5B-A9782E94F960}"/>
          </ac:spMkLst>
        </pc:spChg>
        <pc:spChg chg="add mod">
          <ac:chgData name="Ishan Budhiraja" userId="eb133298-5430-499e-863b-c83ca00bb7f6" providerId="ADAL" clId="{EC033948-176A-4D8B-8ADE-05F89A164CD7}" dt="2025-09-17T05:53:02.137" v="996" actId="2711"/>
          <ac:spMkLst>
            <pc:docMk/>
            <pc:sldMk cId="1167144319" sldId="273"/>
            <ac:spMk id="8" creationId="{BF63B230-16D0-47CF-BDEA-B8C64EEAEE4F}"/>
          </ac:spMkLst>
        </pc:spChg>
        <pc:picChg chg="add del mod">
          <ac:chgData name="Ishan Budhiraja" userId="eb133298-5430-499e-863b-c83ca00bb7f6" providerId="ADAL" clId="{EC033948-176A-4D8B-8ADE-05F89A164CD7}" dt="2025-09-17T05:52:19.145" v="977" actId="478"/>
          <ac:picMkLst>
            <pc:docMk/>
            <pc:sldMk cId="1167144319" sldId="273"/>
            <ac:picMk id="6146" creationId="{BA76EF61-D347-45E3-B58B-3E0F33E84EEA}"/>
          </ac:picMkLst>
        </pc:picChg>
        <pc:picChg chg="add del">
          <ac:chgData name="Ishan Budhiraja" userId="eb133298-5430-499e-863b-c83ca00bb7f6" providerId="ADAL" clId="{EC033948-176A-4D8B-8ADE-05F89A164CD7}" dt="2025-09-17T05:52:17.760" v="976"/>
          <ac:picMkLst>
            <pc:docMk/>
            <pc:sldMk cId="1167144319" sldId="273"/>
            <ac:picMk id="6148" creationId="{DFB65342-7C5D-4258-BE21-C6C751E19988}"/>
          </ac:picMkLst>
        </pc:picChg>
        <pc:picChg chg="add mod">
          <ac:chgData name="Ishan Budhiraja" userId="eb133298-5430-499e-863b-c83ca00bb7f6" providerId="ADAL" clId="{EC033948-176A-4D8B-8ADE-05F89A164CD7}" dt="2025-09-17T05:52:47.432" v="993" actId="1076"/>
          <ac:picMkLst>
            <pc:docMk/>
            <pc:sldMk cId="1167144319" sldId="273"/>
            <ac:picMk id="6150" creationId="{4060749D-EA3E-4EEF-B17A-C8B8BCE28BC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7FAA93-EE68-4CDA-A8A5-B475B9BE062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A09298C-6FCA-4875-BC24-EFDC2A40A5A2}">
      <dgm:prSet custT="1"/>
      <dgm:spPr/>
      <dgm:t>
        <a:bodyPr/>
        <a:lstStyle/>
        <a:p>
          <a:pPr algn="just"/>
          <a:r>
            <a:rPr lang="en-US" sz="2800" dirty="0">
              <a:latin typeface="Times New Roman" panose="02020603050405020304" pitchFamily="18" charset="0"/>
              <a:cs typeface="Times New Roman" panose="02020603050405020304" pitchFamily="18" charset="0"/>
            </a:rPr>
            <a:t>Gibbs sampling is needed to generate samples from complex, high-dimensional joint probability distributions for statistical inference, especially in Bayesian analysis, when direct sampling is impossible. </a:t>
          </a:r>
        </a:p>
      </dgm:t>
    </dgm:pt>
    <dgm:pt modelId="{E2347EDE-C246-464C-90DB-A256270D3E7B}" type="parTrans" cxnId="{55502CCD-303D-447E-9A5B-898B39770D69}">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608A4C5F-DF5E-48C7-A244-A107C7B7744A}" type="sibTrans" cxnId="{55502CCD-303D-447E-9A5B-898B39770D69}">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7F218BA1-042A-413B-857C-A86E2D867665}">
      <dgm:prSet custT="1"/>
      <dgm:spPr/>
      <dgm:t>
        <a:bodyPr/>
        <a:lstStyle/>
        <a:p>
          <a:pPr algn="just"/>
          <a:r>
            <a:rPr lang="en-US" sz="2800" dirty="0">
              <a:latin typeface="Times New Roman" panose="02020603050405020304" pitchFamily="18" charset="0"/>
              <a:cs typeface="Times New Roman" panose="02020603050405020304" pitchFamily="18" charset="0"/>
            </a:rPr>
            <a:t>It is essential when dealing with models containing unobserved or latent variables, or in situations where we need to understand the distributions of parameters in complex systems by breaking them down into simpler, sequentially sampled conditional distributions. </a:t>
          </a:r>
        </a:p>
      </dgm:t>
    </dgm:pt>
    <dgm:pt modelId="{5C1D18D8-9378-4C9E-AFFC-87EA243942B8}" type="parTrans" cxnId="{0019DDA0-B4E1-47B4-B1E7-D9BC2E2D53C8}">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1AED020A-7326-4131-B6E3-5388E67A6CD6}" type="sibTrans" cxnId="{0019DDA0-B4E1-47B4-B1E7-D9BC2E2D53C8}">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8D5D2476-B830-4BA6-9640-393BD0C15DF9}" type="pres">
      <dgm:prSet presAssocID="{0B7FAA93-EE68-4CDA-A8A5-B475B9BE062B}" presName="linear" presStyleCnt="0">
        <dgm:presLayoutVars>
          <dgm:animLvl val="lvl"/>
          <dgm:resizeHandles val="exact"/>
        </dgm:presLayoutVars>
      </dgm:prSet>
      <dgm:spPr/>
    </dgm:pt>
    <dgm:pt modelId="{0E9BD277-0EA1-4E5E-969F-8A3FAF207924}" type="pres">
      <dgm:prSet presAssocID="{9A09298C-6FCA-4875-BC24-EFDC2A40A5A2}" presName="parentText" presStyleLbl="node1" presStyleIdx="0" presStyleCnt="2" custScaleY="110856">
        <dgm:presLayoutVars>
          <dgm:chMax val="0"/>
          <dgm:bulletEnabled val="1"/>
        </dgm:presLayoutVars>
      </dgm:prSet>
      <dgm:spPr/>
    </dgm:pt>
    <dgm:pt modelId="{5B1A3F22-4C78-49AD-95B3-8449B0405180}" type="pres">
      <dgm:prSet presAssocID="{608A4C5F-DF5E-48C7-A244-A107C7B7744A}" presName="spacer" presStyleCnt="0"/>
      <dgm:spPr/>
    </dgm:pt>
    <dgm:pt modelId="{C141E406-E7FE-4F99-8E2A-043A5433BF7E}" type="pres">
      <dgm:prSet presAssocID="{7F218BA1-042A-413B-857C-A86E2D867665}" presName="parentText" presStyleLbl="node1" presStyleIdx="1" presStyleCnt="2" custScaleY="108427">
        <dgm:presLayoutVars>
          <dgm:chMax val="0"/>
          <dgm:bulletEnabled val="1"/>
        </dgm:presLayoutVars>
      </dgm:prSet>
      <dgm:spPr/>
    </dgm:pt>
  </dgm:ptLst>
  <dgm:cxnLst>
    <dgm:cxn modelId="{152B764A-E7C4-4DE3-9031-3F8247D9E698}" type="presOf" srcId="{9A09298C-6FCA-4875-BC24-EFDC2A40A5A2}" destId="{0E9BD277-0EA1-4E5E-969F-8A3FAF207924}" srcOrd="0" destOrd="0" presId="urn:microsoft.com/office/officeart/2005/8/layout/vList2"/>
    <dgm:cxn modelId="{9D2EEE80-070C-4073-9F27-BC0D47854ADE}" type="presOf" srcId="{7F218BA1-042A-413B-857C-A86E2D867665}" destId="{C141E406-E7FE-4F99-8E2A-043A5433BF7E}" srcOrd="0" destOrd="0" presId="urn:microsoft.com/office/officeart/2005/8/layout/vList2"/>
    <dgm:cxn modelId="{0019DDA0-B4E1-47B4-B1E7-D9BC2E2D53C8}" srcId="{0B7FAA93-EE68-4CDA-A8A5-B475B9BE062B}" destId="{7F218BA1-042A-413B-857C-A86E2D867665}" srcOrd="1" destOrd="0" parTransId="{5C1D18D8-9378-4C9E-AFFC-87EA243942B8}" sibTransId="{1AED020A-7326-4131-B6E3-5388E67A6CD6}"/>
    <dgm:cxn modelId="{55502CCD-303D-447E-9A5B-898B39770D69}" srcId="{0B7FAA93-EE68-4CDA-A8A5-B475B9BE062B}" destId="{9A09298C-6FCA-4875-BC24-EFDC2A40A5A2}" srcOrd="0" destOrd="0" parTransId="{E2347EDE-C246-464C-90DB-A256270D3E7B}" sibTransId="{608A4C5F-DF5E-48C7-A244-A107C7B7744A}"/>
    <dgm:cxn modelId="{489381EF-015F-455B-9D69-436311292695}" type="presOf" srcId="{0B7FAA93-EE68-4CDA-A8A5-B475B9BE062B}" destId="{8D5D2476-B830-4BA6-9640-393BD0C15DF9}" srcOrd="0" destOrd="0" presId="urn:microsoft.com/office/officeart/2005/8/layout/vList2"/>
    <dgm:cxn modelId="{9125DA32-0FD1-4E0D-BE78-ECB9EDD1243B}" type="presParOf" srcId="{8D5D2476-B830-4BA6-9640-393BD0C15DF9}" destId="{0E9BD277-0EA1-4E5E-969F-8A3FAF207924}" srcOrd="0" destOrd="0" presId="urn:microsoft.com/office/officeart/2005/8/layout/vList2"/>
    <dgm:cxn modelId="{51A056AD-2C3A-4C9D-94B5-F0BEB5A66E5A}" type="presParOf" srcId="{8D5D2476-B830-4BA6-9640-393BD0C15DF9}" destId="{5B1A3F22-4C78-49AD-95B3-8449B0405180}" srcOrd="1" destOrd="0" presId="urn:microsoft.com/office/officeart/2005/8/layout/vList2"/>
    <dgm:cxn modelId="{B6034AB2-D0C6-422F-81AA-98CA917137E7}" type="presParOf" srcId="{8D5D2476-B830-4BA6-9640-393BD0C15DF9}" destId="{C141E406-E7FE-4F99-8E2A-043A5433BF7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7FAA93-EE68-4CDA-A8A5-B475B9BE062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A09298C-6FCA-4875-BC24-EFDC2A40A5A2}">
      <dgm:prSet custT="1"/>
      <dgm:spPr/>
      <dgm:t>
        <a:bodyPr/>
        <a:lstStyle/>
        <a:p>
          <a:pPr marL="0" algn="just"/>
          <a:r>
            <a:rPr lang="en-IN" sz="2400" b="1" dirty="0">
              <a:latin typeface="Times New Roman" panose="02020603050405020304" pitchFamily="18" charset="0"/>
              <a:cs typeface="Times New Roman" panose="02020603050405020304" pitchFamily="18" charset="0"/>
            </a:rPr>
            <a:t>Advantages</a:t>
          </a:r>
        </a:p>
        <a:p>
          <a:pPr marL="266700" indent="-2667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1)Preserves uncertainty (samples from full posterior).</a:t>
          </a:r>
        </a:p>
        <a:p>
          <a:pPr marL="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2) Easier theoretical analysis (PAC-Bayes).</a:t>
          </a:r>
        </a:p>
        <a:p>
          <a:pPr marL="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3) Regularization against overconfidence.</a:t>
          </a:r>
        </a:p>
        <a:p>
          <a:pPr marL="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4) Supports exploration in RL.</a:t>
          </a:r>
        </a:p>
        <a:p>
          <a:pPr marL="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5) Enables ensemble averaging.</a:t>
          </a:r>
          <a:endParaRPr lang="en-US" sz="2400" dirty="0">
            <a:latin typeface="Times New Roman" panose="02020603050405020304" pitchFamily="18" charset="0"/>
            <a:cs typeface="Times New Roman" panose="02020603050405020304" pitchFamily="18" charset="0"/>
          </a:endParaRPr>
        </a:p>
      </dgm:t>
    </dgm:pt>
    <dgm:pt modelId="{E2347EDE-C246-464C-90DB-A256270D3E7B}" type="parTrans" cxnId="{55502CCD-303D-447E-9A5B-898B39770D69}">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608A4C5F-DF5E-48C7-A244-A107C7B7744A}" type="sibTrans" cxnId="{55502CCD-303D-447E-9A5B-898B39770D69}">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7F218BA1-042A-413B-857C-A86E2D867665}">
      <dgm:prSet custT="1"/>
      <dgm:spPr/>
      <dgm:t>
        <a:bodyPr/>
        <a:lstStyle/>
        <a:p>
          <a:pPr marL="0" algn="just"/>
          <a:r>
            <a:rPr lang="en-IN" sz="2400" b="1" dirty="0">
              <a:latin typeface="Times New Roman" panose="02020603050405020304" pitchFamily="18" charset="0"/>
              <a:cs typeface="Times New Roman" panose="02020603050405020304" pitchFamily="18" charset="0"/>
            </a:rPr>
            <a:t>Disadvantages</a:t>
          </a:r>
        </a:p>
        <a:p>
          <a:pPr marL="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1) Lower accuracy than Bayes (for 0–1 loss).</a:t>
          </a:r>
        </a:p>
        <a:p>
          <a:pPr marL="0" algn="just">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2) Random, non-repeatable outputs.</a:t>
          </a:r>
        </a:p>
        <a:p>
          <a:pPr marL="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3) Higher variance in small samples.</a:t>
          </a:r>
        </a:p>
        <a:p>
          <a:pPr marL="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4) Computationally costly if many samples needed.</a:t>
          </a:r>
        </a:p>
        <a:p>
          <a:pPr marL="365125" indent="-365125"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5) Suboptimal when deterministic accuracy is the goal.</a:t>
          </a:r>
        </a:p>
      </dgm:t>
    </dgm:pt>
    <dgm:pt modelId="{5C1D18D8-9378-4C9E-AFFC-87EA243942B8}" type="parTrans" cxnId="{0019DDA0-B4E1-47B4-B1E7-D9BC2E2D53C8}">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1AED020A-7326-4131-B6E3-5388E67A6CD6}" type="sibTrans" cxnId="{0019DDA0-B4E1-47B4-B1E7-D9BC2E2D53C8}">
      <dgm:prSet/>
      <dgm:spPr/>
      <dgm:t>
        <a:bodyPr/>
        <a:lstStyle/>
        <a:p>
          <a:pPr algn="just"/>
          <a:endParaRPr lang="en-US" sz="2800">
            <a:latin typeface="Times New Roman" panose="02020603050405020304" pitchFamily="18" charset="0"/>
            <a:cs typeface="Times New Roman" panose="02020603050405020304" pitchFamily="18" charset="0"/>
          </a:endParaRPr>
        </a:p>
      </dgm:t>
    </dgm:pt>
    <dgm:pt modelId="{8D5D2476-B830-4BA6-9640-393BD0C15DF9}" type="pres">
      <dgm:prSet presAssocID="{0B7FAA93-EE68-4CDA-A8A5-B475B9BE062B}" presName="linear" presStyleCnt="0">
        <dgm:presLayoutVars>
          <dgm:animLvl val="lvl"/>
          <dgm:resizeHandles val="exact"/>
        </dgm:presLayoutVars>
      </dgm:prSet>
      <dgm:spPr/>
    </dgm:pt>
    <dgm:pt modelId="{0E9BD277-0EA1-4E5E-969F-8A3FAF207924}" type="pres">
      <dgm:prSet presAssocID="{9A09298C-6FCA-4875-BC24-EFDC2A40A5A2}" presName="parentText" presStyleLbl="node1" presStyleIdx="0" presStyleCnt="2" custScaleY="110856">
        <dgm:presLayoutVars>
          <dgm:chMax val="0"/>
          <dgm:bulletEnabled val="1"/>
        </dgm:presLayoutVars>
      </dgm:prSet>
      <dgm:spPr/>
    </dgm:pt>
    <dgm:pt modelId="{5B1A3F22-4C78-49AD-95B3-8449B0405180}" type="pres">
      <dgm:prSet presAssocID="{608A4C5F-DF5E-48C7-A244-A107C7B7744A}" presName="spacer" presStyleCnt="0"/>
      <dgm:spPr/>
    </dgm:pt>
    <dgm:pt modelId="{C141E406-E7FE-4F99-8E2A-043A5433BF7E}" type="pres">
      <dgm:prSet presAssocID="{7F218BA1-042A-413B-857C-A86E2D867665}" presName="parentText" presStyleLbl="node1" presStyleIdx="1" presStyleCnt="2" custScaleY="108427">
        <dgm:presLayoutVars>
          <dgm:chMax val="0"/>
          <dgm:bulletEnabled val="1"/>
        </dgm:presLayoutVars>
      </dgm:prSet>
      <dgm:spPr/>
    </dgm:pt>
  </dgm:ptLst>
  <dgm:cxnLst>
    <dgm:cxn modelId="{152B764A-E7C4-4DE3-9031-3F8247D9E698}" type="presOf" srcId="{9A09298C-6FCA-4875-BC24-EFDC2A40A5A2}" destId="{0E9BD277-0EA1-4E5E-969F-8A3FAF207924}" srcOrd="0" destOrd="0" presId="urn:microsoft.com/office/officeart/2005/8/layout/vList2"/>
    <dgm:cxn modelId="{9D2EEE80-070C-4073-9F27-BC0D47854ADE}" type="presOf" srcId="{7F218BA1-042A-413B-857C-A86E2D867665}" destId="{C141E406-E7FE-4F99-8E2A-043A5433BF7E}" srcOrd="0" destOrd="0" presId="urn:microsoft.com/office/officeart/2005/8/layout/vList2"/>
    <dgm:cxn modelId="{0019DDA0-B4E1-47B4-B1E7-D9BC2E2D53C8}" srcId="{0B7FAA93-EE68-4CDA-A8A5-B475B9BE062B}" destId="{7F218BA1-042A-413B-857C-A86E2D867665}" srcOrd="1" destOrd="0" parTransId="{5C1D18D8-9378-4C9E-AFFC-87EA243942B8}" sibTransId="{1AED020A-7326-4131-B6E3-5388E67A6CD6}"/>
    <dgm:cxn modelId="{55502CCD-303D-447E-9A5B-898B39770D69}" srcId="{0B7FAA93-EE68-4CDA-A8A5-B475B9BE062B}" destId="{9A09298C-6FCA-4875-BC24-EFDC2A40A5A2}" srcOrd="0" destOrd="0" parTransId="{E2347EDE-C246-464C-90DB-A256270D3E7B}" sibTransId="{608A4C5F-DF5E-48C7-A244-A107C7B7744A}"/>
    <dgm:cxn modelId="{489381EF-015F-455B-9D69-436311292695}" type="presOf" srcId="{0B7FAA93-EE68-4CDA-A8A5-B475B9BE062B}" destId="{8D5D2476-B830-4BA6-9640-393BD0C15DF9}" srcOrd="0" destOrd="0" presId="urn:microsoft.com/office/officeart/2005/8/layout/vList2"/>
    <dgm:cxn modelId="{9125DA32-0FD1-4E0D-BE78-ECB9EDD1243B}" type="presParOf" srcId="{8D5D2476-B830-4BA6-9640-393BD0C15DF9}" destId="{0E9BD277-0EA1-4E5E-969F-8A3FAF207924}" srcOrd="0" destOrd="0" presId="urn:microsoft.com/office/officeart/2005/8/layout/vList2"/>
    <dgm:cxn modelId="{51A056AD-2C3A-4C9D-94B5-F0BEB5A66E5A}" type="presParOf" srcId="{8D5D2476-B830-4BA6-9640-393BD0C15DF9}" destId="{5B1A3F22-4C78-49AD-95B3-8449B0405180}" srcOrd="1" destOrd="0" presId="urn:microsoft.com/office/officeart/2005/8/layout/vList2"/>
    <dgm:cxn modelId="{B6034AB2-D0C6-422F-81AA-98CA917137E7}" type="presParOf" srcId="{8D5D2476-B830-4BA6-9640-393BD0C15DF9}" destId="{C141E406-E7FE-4F99-8E2A-043A5433BF7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9BD277-0EA1-4E5E-969F-8A3FAF207924}">
      <dsp:nvSpPr>
        <dsp:cNvPr id="0" name=""/>
        <dsp:cNvSpPr/>
      </dsp:nvSpPr>
      <dsp:spPr>
        <a:xfrm>
          <a:off x="0" y="1042"/>
          <a:ext cx="6949433" cy="317768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Gibbs sampling is needed to generate samples from complex, high-dimensional joint probability distributions for statistical inference, especially in Bayesian analysis, when direct sampling is impossible. </a:t>
          </a:r>
        </a:p>
      </dsp:txBody>
      <dsp:txXfrm>
        <a:off x="155122" y="156164"/>
        <a:ext cx="6639189" cy="2867443"/>
      </dsp:txXfrm>
    </dsp:sp>
    <dsp:sp modelId="{C141E406-E7FE-4F99-8E2A-043A5433BF7E}">
      <dsp:nvSpPr>
        <dsp:cNvPr id="0" name=""/>
        <dsp:cNvSpPr/>
      </dsp:nvSpPr>
      <dsp:spPr>
        <a:xfrm>
          <a:off x="0" y="3193130"/>
          <a:ext cx="6949433" cy="310805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It is essential when dealing with models containing unobserved or latent variables, or in situations where we need to understand the distributions of parameters in complex systems by breaking them down into simpler, sequentially sampled conditional distributions. </a:t>
          </a:r>
        </a:p>
      </dsp:txBody>
      <dsp:txXfrm>
        <a:off x="151723" y="3344853"/>
        <a:ext cx="6645987" cy="28046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9BD277-0EA1-4E5E-969F-8A3FAF207924}">
      <dsp:nvSpPr>
        <dsp:cNvPr id="0" name=""/>
        <dsp:cNvSpPr/>
      </dsp:nvSpPr>
      <dsp:spPr>
        <a:xfrm>
          <a:off x="0" y="63322"/>
          <a:ext cx="7051149" cy="332035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algn="just" defTabSz="1066800">
            <a:lnSpc>
              <a:spcPct val="90000"/>
            </a:lnSpc>
            <a:spcBef>
              <a:spcPct val="0"/>
            </a:spcBef>
            <a:spcAft>
              <a:spcPct val="35000"/>
            </a:spcAft>
            <a:buNone/>
          </a:pPr>
          <a:r>
            <a:rPr lang="en-IN" sz="2400" b="1" kern="1200" dirty="0">
              <a:latin typeface="Times New Roman" panose="02020603050405020304" pitchFamily="18" charset="0"/>
              <a:cs typeface="Times New Roman" panose="02020603050405020304" pitchFamily="18" charset="0"/>
            </a:rPr>
            <a:t>Advantages</a:t>
          </a:r>
        </a:p>
        <a:p>
          <a:pPr marL="266700" lvl="0" indent="-266700" algn="just" defTabSz="1066800">
            <a:lnSpc>
              <a:spcPct val="90000"/>
            </a:lnSpc>
            <a:spcBef>
              <a:spcPct val="0"/>
            </a:spcBef>
            <a:spcAft>
              <a:spcPct val="35000"/>
            </a:spcAft>
            <a:buFont typeface="Arial" panose="020B0604020202020204" pitchFamily="34" charset="0"/>
            <a:buNone/>
          </a:pPr>
          <a:r>
            <a:rPr lang="en-US" sz="2400" kern="1200" dirty="0">
              <a:latin typeface="Times New Roman" panose="02020603050405020304" pitchFamily="18" charset="0"/>
              <a:cs typeface="Times New Roman" panose="02020603050405020304" pitchFamily="18" charset="0"/>
            </a:rPr>
            <a:t>1)Preserves uncertainty (samples from full posterior).</a:t>
          </a:r>
        </a:p>
        <a:p>
          <a:pPr marL="0" lvl="0" algn="just" defTabSz="1066800">
            <a:lnSpc>
              <a:spcPct val="90000"/>
            </a:lnSpc>
            <a:spcBef>
              <a:spcPct val="0"/>
            </a:spcBef>
            <a:spcAft>
              <a:spcPct val="35000"/>
            </a:spcAft>
            <a:buFont typeface="Arial" panose="020B0604020202020204" pitchFamily="34" charset="0"/>
            <a:buNone/>
          </a:pPr>
          <a:r>
            <a:rPr lang="en-IN" sz="2400" kern="1200" dirty="0">
              <a:latin typeface="Times New Roman" panose="02020603050405020304" pitchFamily="18" charset="0"/>
              <a:cs typeface="Times New Roman" panose="02020603050405020304" pitchFamily="18" charset="0"/>
            </a:rPr>
            <a:t>2) Easier theoretical analysis (PAC-Bayes).</a:t>
          </a:r>
        </a:p>
        <a:p>
          <a:pPr marL="0" lvl="0" algn="just" defTabSz="1066800">
            <a:lnSpc>
              <a:spcPct val="90000"/>
            </a:lnSpc>
            <a:spcBef>
              <a:spcPct val="0"/>
            </a:spcBef>
            <a:spcAft>
              <a:spcPct val="35000"/>
            </a:spcAft>
            <a:buFont typeface="Arial" panose="020B0604020202020204" pitchFamily="34" charset="0"/>
            <a:buNone/>
          </a:pPr>
          <a:r>
            <a:rPr lang="en-IN" sz="2400" kern="1200" dirty="0">
              <a:latin typeface="Times New Roman" panose="02020603050405020304" pitchFamily="18" charset="0"/>
              <a:cs typeface="Times New Roman" panose="02020603050405020304" pitchFamily="18" charset="0"/>
            </a:rPr>
            <a:t>3) Regularization against overconfidence.</a:t>
          </a:r>
        </a:p>
        <a:p>
          <a:pPr marL="0" lvl="0" algn="just" defTabSz="1066800">
            <a:lnSpc>
              <a:spcPct val="90000"/>
            </a:lnSpc>
            <a:spcBef>
              <a:spcPct val="0"/>
            </a:spcBef>
            <a:spcAft>
              <a:spcPct val="35000"/>
            </a:spcAft>
            <a:buFont typeface="Arial" panose="020B0604020202020204" pitchFamily="34" charset="0"/>
            <a:buNone/>
          </a:pPr>
          <a:r>
            <a:rPr lang="en-IN" sz="2400" kern="1200" dirty="0">
              <a:latin typeface="Times New Roman" panose="02020603050405020304" pitchFamily="18" charset="0"/>
              <a:cs typeface="Times New Roman" panose="02020603050405020304" pitchFamily="18" charset="0"/>
            </a:rPr>
            <a:t>4) Supports exploration in RL.</a:t>
          </a:r>
        </a:p>
        <a:p>
          <a:pPr marL="0" lvl="0" algn="just" defTabSz="1066800">
            <a:lnSpc>
              <a:spcPct val="90000"/>
            </a:lnSpc>
            <a:spcBef>
              <a:spcPct val="0"/>
            </a:spcBef>
            <a:spcAft>
              <a:spcPct val="35000"/>
            </a:spcAft>
            <a:buFont typeface="Arial" panose="020B0604020202020204" pitchFamily="34" charset="0"/>
            <a:buNone/>
          </a:pPr>
          <a:r>
            <a:rPr lang="en-IN" sz="2400" kern="1200" dirty="0">
              <a:latin typeface="Times New Roman" panose="02020603050405020304" pitchFamily="18" charset="0"/>
              <a:cs typeface="Times New Roman" panose="02020603050405020304" pitchFamily="18" charset="0"/>
            </a:rPr>
            <a:t>5) Enables ensemble averaging.</a:t>
          </a:r>
          <a:endParaRPr lang="en-US" sz="2400" kern="1200" dirty="0">
            <a:latin typeface="Times New Roman" panose="02020603050405020304" pitchFamily="18" charset="0"/>
            <a:cs typeface="Times New Roman" panose="02020603050405020304" pitchFamily="18" charset="0"/>
          </a:endParaRPr>
        </a:p>
      </dsp:txBody>
      <dsp:txXfrm>
        <a:off x="162087" y="225409"/>
        <a:ext cx="6726975" cy="2996184"/>
      </dsp:txXfrm>
    </dsp:sp>
    <dsp:sp modelId="{C141E406-E7FE-4F99-8E2A-043A5433BF7E}">
      <dsp:nvSpPr>
        <dsp:cNvPr id="0" name=""/>
        <dsp:cNvSpPr/>
      </dsp:nvSpPr>
      <dsp:spPr>
        <a:xfrm>
          <a:off x="0" y="3398081"/>
          <a:ext cx="7051149" cy="324760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algn="just" defTabSz="1066800">
            <a:lnSpc>
              <a:spcPct val="90000"/>
            </a:lnSpc>
            <a:spcBef>
              <a:spcPct val="0"/>
            </a:spcBef>
            <a:spcAft>
              <a:spcPct val="35000"/>
            </a:spcAft>
            <a:buNone/>
          </a:pPr>
          <a:r>
            <a:rPr lang="en-IN" sz="2400" b="1" kern="1200" dirty="0">
              <a:latin typeface="Times New Roman" panose="02020603050405020304" pitchFamily="18" charset="0"/>
              <a:cs typeface="Times New Roman" panose="02020603050405020304" pitchFamily="18" charset="0"/>
            </a:rPr>
            <a:t>Disadvantages</a:t>
          </a:r>
        </a:p>
        <a:p>
          <a:pPr marL="0" lvl="0" algn="just" defTabSz="1066800">
            <a:lnSpc>
              <a:spcPct val="90000"/>
            </a:lnSpc>
            <a:spcBef>
              <a:spcPct val="0"/>
            </a:spcBef>
            <a:spcAft>
              <a:spcPct val="35000"/>
            </a:spcAft>
            <a:buFont typeface="Arial" panose="020B0604020202020204" pitchFamily="34" charset="0"/>
            <a:buNone/>
          </a:pPr>
          <a:r>
            <a:rPr lang="en-US" sz="2400" kern="1200" dirty="0">
              <a:latin typeface="Times New Roman" panose="02020603050405020304" pitchFamily="18" charset="0"/>
              <a:cs typeface="Times New Roman" panose="02020603050405020304" pitchFamily="18" charset="0"/>
            </a:rPr>
            <a:t>1) Lower accuracy than Bayes (for 0–1 loss).</a:t>
          </a:r>
        </a:p>
        <a:p>
          <a:pPr marL="0" lvl="0" algn="just" defTabSz="1066800">
            <a:lnSpc>
              <a:spcPct val="90000"/>
            </a:lnSpc>
            <a:spcBef>
              <a:spcPct val="0"/>
            </a:spcBef>
            <a:spcAft>
              <a:spcPct val="35000"/>
            </a:spcAft>
            <a:buFont typeface="Arial" panose="020B0604020202020204" pitchFamily="34" charset="0"/>
            <a:buNone/>
          </a:pPr>
          <a:r>
            <a:rPr lang="en-IN" sz="2400" kern="1200" dirty="0">
              <a:latin typeface="Times New Roman" panose="02020603050405020304" pitchFamily="18" charset="0"/>
              <a:cs typeface="Times New Roman" panose="02020603050405020304" pitchFamily="18" charset="0"/>
            </a:rPr>
            <a:t>2) Random, non-repeatable outputs.</a:t>
          </a:r>
        </a:p>
        <a:p>
          <a:pPr marL="0" lvl="0" algn="just" defTabSz="1066800">
            <a:lnSpc>
              <a:spcPct val="90000"/>
            </a:lnSpc>
            <a:spcBef>
              <a:spcPct val="0"/>
            </a:spcBef>
            <a:spcAft>
              <a:spcPct val="35000"/>
            </a:spcAft>
            <a:buFont typeface="Arial" panose="020B0604020202020204" pitchFamily="34" charset="0"/>
            <a:buNone/>
          </a:pPr>
          <a:r>
            <a:rPr lang="en-US" sz="2400" kern="1200" dirty="0">
              <a:latin typeface="Times New Roman" panose="02020603050405020304" pitchFamily="18" charset="0"/>
              <a:cs typeface="Times New Roman" panose="02020603050405020304" pitchFamily="18" charset="0"/>
            </a:rPr>
            <a:t>3) Higher variance in small samples.</a:t>
          </a:r>
        </a:p>
        <a:p>
          <a:pPr marL="0" lvl="0" algn="just" defTabSz="1066800">
            <a:lnSpc>
              <a:spcPct val="90000"/>
            </a:lnSpc>
            <a:spcBef>
              <a:spcPct val="0"/>
            </a:spcBef>
            <a:spcAft>
              <a:spcPct val="35000"/>
            </a:spcAft>
            <a:buFont typeface="Arial" panose="020B0604020202020204" pitchFamily="34" charset="0"/>
            <a:buNone/>
          </a:pPr>
          <a:r>
            <a:rPr lang="en-US" sz="2400" kern="1200" dirty="0">
              <a:latin typeface="Times New Roman" panose="02020603050405020304" pitchFamily="18" charset="0"/>
              <a:cs typeface="Times New Roman" panose="02020603050405020304" pitchFamily="18" charset="0"/>
            </a:rPr>
            <a:t>4) Computationally costly if many samples needed.</a:t>
          </a:r>
        </a:p>
        <a:p>
          <a:pPr marL="365125" lvl="0" indent="-365125" algn="just" defTabSz="1066800">
            <a:lnSpc>
              <a:spcPct val="90000"/>
            </a:lnSpc>
            <a:spcBef>
              <a:spcPct val="0"/>
            </a:spcBef>
            <a:spcAft>
              <a:spcPct val="35000"/>
            </a:spcAft>
            <a:buFont typeface="Arial" panose="020B0604020202020204" pitchFamily="34" charset="0"/>
            <a:buNone/>
          </a:pPr>
          <a:r>
            <a:rPr lang="en-US" sz="2400" kern="1200" dirty="0">
              <a:latin typeface="Times New Roman" panose="02020603050405020304" pitchFamily="18" charset="0"/>
              <a:cs typeface="Times New Roman" panose="02020603050405020304" pitchFamily="18" charset="0"/>
            </a:rPr>
            <a:t>5) Suboptimal when deterministic accuracy is the goal.</a:t>
          </a:r>
        </a:p>
      </dsp:txBody>
      <dsp:txXfrm>
        <a:off x="158535" y="3556616"/>
        <a:ext cx="6734079" cy="29305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46842-DDAF-4D3D-8DBA-FDAC26C61A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90E1E32-BC4A-4C6F-AD50-F2F98DBF08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0F878BF-C095-4EE7-A365-5311509CE9E3}"/>
              </a:ext>
            </a:extLst>
          </p:cNvPr>
          <p:cNvSpPr>
            <a:spLocks noGrp="1"/>
          </p:cNvSpPr>
          <p:nvPr>
            <p:ph type="dt" sz="half" idx="10"/>
          </p:nvPr>
        </p:nvSpPr>
        <p:spPr/>
        <p:txBody>
          <a:bodyPr/>
          <a:lstStyle/>
          <a:p>
            <a:fld id="{D1D1EADE-8E88-4C7C-8AC5-FB148DE4940E}" type="datetime1">
              <a:rPr lang="en-US" smtClean="0"/>
              <a:t>9/16/2025</a:t>
            </a:fld>
            <a:endParaRPr lang="en-US"/>
          </a:p>
        </p:txBody>
      </p:sp>
      <p:sp>
        <p:nvSpPr>
          <p:cNvPr id="5" name="Footer Placeholder 4">
            <a:extLst>
              <a:ext uri="{FF2B5EF4-FFF2-40B4-BE49-F238E27FC236}">
                <a16:creationId xmlns:a16="http://schemas.microsoft.com/office/drawing/2014/main" id="{3DC68172-2223-48AA-BC83-AF9C78B2FB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6E0E07-7BC1-4FF6-ADD4-6E25E2CAB8A8}"/>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46893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8C6BC-2B28-4906-98EA-43428CDE346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79EFA68-3DE2-417C-B6A0-18C924BF6A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748E78-2A35-48FF-8DE7-5000FB247A6E}"/>
              </a:ext>
            </a:extLst>
          </p:cNvPr>
          <p:cNvSpPr>
            <a:spLocks noGrp="1"/>
          </p:cNvSpPr>
          <p:nvPr>
            <p:ph type="dt" sz="half" idx="10"/>
          </p:nvPr>
        </p:nvSpPr>
        <p:spPr/>
        <p:txBody>
          <a:bodyPr/>
          <a:lstStyle/>
          <a:p>
            <a:fld id="{157B6794-849E-4626-908B-D15793550EFB}" type="datetime1">
              <a:rPr lang="en-US" smtClean="0"/>
              <a:t>9/16/2025</a:t>
            </a:fld>
            <a:endParaRPr lang="en-US"/>
          </a:p>
        </p:txBody>
      </p:sp>
      <p:sp>
        <p:nvSpPr>
          <p:cNvPr id="5" name="Footer Placeholder 4">
            <a:extLst>
              <a:ext uri="{FF2B5EF4-FFF2-40B4-BE49-F238E27FC236}">
                <a16:creationId xmlns:a16="http://schemas.microsoft.com/office/drawing/2014/main" id="{3EA1669E-5E4B-4878-95A6-5BDC9872ED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285ACA-1F4B-4020-BEC5-1EA693367C00}"/>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49819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38CE9-AB2E-446C-A939-DF5A8AFD52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E4CC34A-0098-405C-89BC-DBE900CEB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712745-C743-4E94-A5D7-B8A254C5A6A9}"/>
              </a:ext>
            </a:extLst>
          </p:cNvPr>
          <p:cNvSpPr>
            <a:spLocks noGrp="1"/>
          </p:cNvSpPr>
          <p:nvPr>
            <p:ph type="dt" sz="half" idx="10"/>
          </p:nvPr>
        </p:nvSpPr>
        <p:spPr/>
        <p:txBody>
          <a:bodyPr/>
          <a:lstStyle/>
          <a:p>
            <a:fld id="{63DB64E7-5594-42A3-ADBF-E95A7ACEAD64}" type="datetime1">
              <a:rPr lang="en-US" smtClean="0"/>
              <a:t>9/16/2025</a:t>
            </a:fld>
            <a:endParaRPr lang="en-US"/>
          </a:p>
        </p:txBody>
      </p:sp>
      <p:sp>
        <p:nvSpPr>
          <p:cNvPr id="5" name="Footer Placeholder 4">
            <a:extLst>
              <a:ext uri="{FF2B5EF4-FFF2-40B4-BE49-F238E27FC236}">
                <a16:creationId xmlns:a16="http://schemas.microsoft.com/office/drawing/2014/main" id="{3D94C75B-C775-4CD0-8517-C61F794DA9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CEEAD3-920A-4ADB-A26E-FF096CDCC85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35749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B3531-5A53-4971-8826-A7A7E3ABE9D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4CDA04E-7EA6-4FCC-A098-363CDAFB14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D385A6C-0F5E-4A42-BD73-2C868A1736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185BAA8-B52A-4B99-8405-0554336ABCC2}"/>
              </a:ext>
            </a:extLst>
          </p:cNvPr>
          <p:cNvSpPr>
            <a:spLocks noGrp="1"/>
          </p:cNvSpPr>
          <p:nvPr>
            <p:ph type="dt" sz="half" idx="10"/>
          </p:nvPr>
        </p:nvSpPr>
        <p:spPr/>
        <p:txBody>
          <a:bodyPr/>
          <a:lstStyle/>
          <a:p>
            <a:fld id="{18462B0B-D248-4FFB-8695-AD7FA4B1284A}" type="datetime1">
              <a:rPr lang="en-US" smtClean="0"/>
              <a:t>9/16/2025</a:t>
            </a:fld>
            <a:endParaRPr lang="en-US"/>
          </a:p>
        </p:txBody>
      </p:sp>
      <p:sp>
        <p:nvSpPr>
          <p:cNvPr id="6" name="Footer Placeholder 5">
            <a:extLst>
              <a:ext uri="{FF2B5EF4-FFF2-40B4-BE49-F238E27FC236}">
                <a16:creationId xmlns:a16="http://schemas.microsoft.com/office/drawing/2014/main" id="{D62C4680-8BEE-46D4-BD03-B49DEE5EE67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1279153-DE49-444B-A1E5-6932CC997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6829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8DD0A-FB4A-4CE9-A53D-53264479CD6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F52CFFA-2116-40B4-B5F4-8FFDBC8F5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665DE6-9BAF-4862-A7D4-33573B95AE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A9136E6-F9A8-4FB0-AC0E-AEB8AA473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5E47D3-AEF3-48B5-89C7-1B0E22D31A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2BC16E1-7D58-47B3-B72C-1FEAFB5DFDE7}"/>
              </a:ext>
            </a:extLst>
          </p:cNvPr>
          <p:cNvSpPr>
            <a:spLocks noGrp="1"/>
          </p:cNvSpPr>
          <p:nvPr>
            <p:ph type="dt" sz="half" idx="10"/>
          </p:nvPr>
        </p:nvSpPr>
        <p:spPr/>
        <p:txBody>
          <a:bodyPr/>
          <a:lstStyle/>
          <a:p>
            <a:fld id="{D0378EFB-9159-4510-B73F-4F0409ADE937}" type="datetime1">
              <a:rPr lang="en-US" smtClean="0"/>
              <a:t>9/16/2025</a:t>
            </a:fld>
            <a:endParaRPr lang="en-US"/>
          </a:p>
        </p:txBody>
      </p:sp>
      <p:sp>
        <p:nvSpPr>
          <p:cNvPr id="8" name="Footer Placeholder 7">
            <a:extLst>
              <a:ext uri="{FF2B5EF4-FFF2-40B4-BE49-F238E27FC236}">
                <a16:creationId xmlns:a16="http://schemas.microsoft.com/office/drawing/2014/main" id="{DEAA13FC-162E-4836-AD2C-93421F604DF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0B9CFDD-CD2B-419E-AA3F-F9F90C009524}"/>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09842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77385-41AB-4FE0-A76C-629528E61E0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7C2A949-9B02-48E1-BB15-64F54BDF0B1C}"/>
              </a:ext>
            </a:extLst>
          </p:cNvPr>
          <p:cNvSpPr>
            <a:spLocks noGrp="1"/>
          </p:cNvSpPr>
          <p:nvPr>
            <p:ph type="dt" sz="half" idx="10"/>
          </p:nvPr>
        </p:nvSpPr>
        <p:spPr/>
        <p:txBody>
          <a:bodyPr/>
          <a:lstStyle/>
          <a:p>
            <a:fld id="{89BC9412-2452-4BED-A324-9D8C115361AD}" type="datetime1">
              <a:rPr lang="en-US" smtClean="0"/>
              <a:t>9/16/2025</a:t>
            </a:fld>
            <a:endParaRPr lang="en-US"/>
          </a:p>
        </p:txBody>
      </p:sp>
      <p:sp>
        <p:nvSpPr>
          <p:cNvPr id="4" name="Footer Placeholder 3">
            <a:extLst>
              <a:ext uri="{FF2B5EF4-FFF2-40B4-BE49-F238E27FC236}">
                <a16:creationId xmlns:a16="http://schemas.microsoft.com/office/drawing/2014/main" id="{527CA468-84B6-44E1-8B3D-AED09782886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9938888-B806-4548-B5C0-6EAD59B3C21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7572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259DF-0E0A-476F-901A-83EB50B84296}"/>
              </a:ext>
            </a:extLst>
          </p:cNvPr>
          <p:cNvSpPr>
            <a:spLocks noGrp="1"/>
          </p:cNvSpPr>
          <p:nvPr>
            <p:ph type="dt" sz="half" idx="10"/>
          </p:nvPr>
        </p:nvSpPr>
        <p:spPr/>
        <p:txBody>
          <a:bodyPr/>
          <a:lstStyle/>
          <a:p>
            <a:fld id="{F5318F62-D251-40E8-A23C-F4CFE9FEAB41}" type="datetime1">
              <a:rPr lang="en-US" smtClean="0"/>
              <a:t>9/16/2025</a:t>
            </a:fld>
            <a:endParaRPr lang="en-US"/>
          </a:p>
        </p:txBody>
      </p:sp>
      <p:sp>
        <p:nvSpPr>
          <p:cNvPr id="3" name="Footer Placeholder 2">
            <a:extLst>
              <a:ext uri="{FF2B5EF4-FFF2-40B4-BE49-F238E27FC236}">
                <a16:creationId xmlns:a16="http://schemas.microsoft.com/office/drawing/2014/main" id="{00F5CB11-51A8-4B44-9B46-E016EA51FED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B1B17CB-7788-45DD-8BBC-7A8C618E7F8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31505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5A367-1114-495C-940D-7A505D4E5E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24EB8A1-C9BC-46A3-95AD-80CF9DD7E8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E41AF96-C97E-401E-AA63-91837C3FE3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8B2EED-265C-49E3-8331-225A2DFFA143}"/>
              </a:ext>
            </a:extLst>
          </p:cNvPr>
          <p:cNvSpPr>
            <a:spLocks noGrp="1"/>
          </p:cNvSpPr>
          <p:nvPr>
            <p:ph type="dt" sz="half" idx="10"/>
          </p:nvPr>
        </p:nvSpPr>
        <p:spPr/>
        <p:txBody>
          <a:bodyPr/>
          <a:lstStyle/>
          <a:p>
            <a:fld id="{44F76144-149E-4874-93A5-554A0357CF82}" type="datetime1">
              <a:rPr lang="en-US" smtClean="0"/>
              <a:t>9/16/2025</a:t>
            </a:fld>
            <a:endParaRPr lang="en-US"/>
          </a:p>
        </p:txBody>
      </p:sp>
      <p:sp>
        <p:nvSpPr>
          <p:cNvPr id="6" name="Footer Placeholder 5">
            <a:extLst>
              <a:ext uri="{FF2B5EF4-FFF2-40B4-BE49-F238E27FC236}">
                <a16:creationId xmlns:a16="http://schemas.microsoft.com/office/drawing/2014/main" id="{873849FD-7586-4EDD-A4E5-53F852C4B96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39122B-CF7F-42E4-9FEC-DD4425A9A41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26114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7749-FC9A-4BE7-B519-8B3783C201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DC48C67-6C8E-492C-AA59-9B80B665DC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3F7DC9D-0A74-45DF-8C96-329C67A26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AB3C53-1C02-4977-ABD8-4391C1B486FB}"/>
              </a:ext>
            </a:extLst>
          </p:cNvPr>
          <p:cNvSpPr>
            <a:spLocks noGrp="1"/>
          </p:cNvSpPr>
          <p:nvPr>
            <p:ph type="dt" sz="half" idx="10"/>
          </p:nvPr>
        </p:nvSpPr>
        <p:spPr/>
        <p:txBody>
          <a:bodyPr/>
          <a:lstStyle/>
          <a:p>
            <a:fld id="{50BA65D8-0540-4835-AE5C-25D29DBA01BE}" type="datetime1">
              <a:rPr lang="en-US" smtClean="0"/>
              <a:t>9/16/2025</a:t>
            </a:fld>
            <a:endParaRPr lang="en-US"/>
          </a:p>
        </p:txBody>
      </p:sp>
      <p:sp>
        <p:nvSpPr>
          <p:cNvPr id="6" name="Footer Placeholder 5">
            <a:extLst>
              <a:ext uri="{FF2B5EF4-FFF2-40B4-BE49-F238E27FC236}">
                <a16:creationId xmlns:a16="http://schemas.microsoft.com/office/drawing/2014/main" id="{2DD434E5-30EF-4E0F-B772-104CFEAECB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B2D8AD-B789-4C5A-BB96-D99DCBDE266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8046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BAB22-5C99-416F-83BA-3B734D401CA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6D8A17E-CBF2-4EE9-BF9B-7AAB547A1A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F8D58ED-CE82-4A09-87CF-26D8DAF76DA3}"/>
              </a:ext>
            </a:extLst>
          </p:cNvPr>
          <p:cNvSpPr>
            <a:spLocks noGrp="1"/>
          </p:cNvSpPr>
          <p:nvPr>
            <p:ph type="dt" sz="half" idx="10"/>
          </p:nvPr>
        </p:nvSpPr>
        <p:spPr/>
        <p:txBody>
          <a:bodyPr/>
          <a:lstStyle/>
          <a:p>
            <a:fld id="{EC3C8B9C-477D-492A-96AD-1FC2CC997A73}" type="datetime1">
              <a:rPr lang="en-US" smtClean="0"/>
              <a:t>9/16/2025</a:t>
            </a:fld>
            <a:endParaRPr lang="en-US"/>
          </a:p>
        </p:txBody>
      </p:sp>
      <p:sp>
        <p:nvSpPr>
          <p:cNvPr id="5" name="Footer Placeholder 4">
            <a:extLst>
              <a:ext uri="{FF2B5EF4-FFF2-40B4-BE49-F238E27FC236}">
                <a16:creationId xmlns:a16="http://schemas.microsoft.com/office/drawing/2014/main" id="{7BB73AA0-EBF8-45C3-83D3-CF4B79C187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0DCFF34-15C7-4470-9702-C7C264F5F74C}"/>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08760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7A5B8B-30C2-4F12-B21A-EA58A19332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BB5D990-FEBF-4BFE-924B-0B253FFF7C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DEAE2C-8915-49F4-A15E-D040D69BFD52}"/>
              </a:ext>
            </a:extLst>
          </p:cNvPr>
          <p:cNvSpPr>
            <a:spLocks noGrp="1"/>
          </p:cNvSpPr>
          <p:nvPr>
            <p:ph type="dt" sz="half" idx="10"/>
          </p:nvPr>
        </p:nvSpPr>
        <p:spPr/>
        <p:txBody>
          <a:bodyPr/>
          <a:lstStyle/>
          <a:p>
            <a:fld id="{42D3AED5-E26D-4E29-B1B3-7847B6779594}" type="datetime1">
              <a:rPr lang="en-US" smtClean="0"/>
              <a:t>9/16/2025</a:t>
            </a:fld>
            <a:endParaRPr lang="en-US"/>
          </a:p>
        </p:txBody>
      </p:sp>
      <p:sp>
        <p:nvSpPr>
          <p:cNvPr id="5" name="Footer Placeholder 4">
            <a:extLst>
              <a:ext uri="{FF2B5EF4-FFF2-40B4-BE49-F238E27FC236}">
                <a16:creationId xmlns:a16="http://schemas.microsoft.com/office/drawing/2014/main" id="{FBCEDD18-BA30-4591-BE3B-CEBAD5582C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16540AF-12CB-4577-ADDF-9E3E010CACA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2132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22A13B-D0A1-4C9A-9970-E046DB453F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6108109-1D2B-4806-BE0E-E77BA574E7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4844104-6199-45E7-8FD1-64C2CB8124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1BA835-12AC-4E8F-955A-EA3F4DE2791F}" type="datetime1">
              <a:rPr lang="en-US" smtClean="0"/>
              <a:t>9/16/2025</a:t>
            </a:fld>
            <a:endParaRPr lang="en-US"/>
          </a:p>
        </p:txBody>
      </p:sp>
      <p:sp>
        <p:nvSpPr>
          <p:cNvPr id="5" name="Footer Placeholder 4">
            <a:extLst>
              <a:ext uri="{FF2B5EF4-FFF2-40B4-BE49-F238E27FC236}">
                <a16:creationId xmlns:a16="http://schemas.microsoft.com/office/drawing/2014/main" id="{529A18CF-B7D3-4F67-8803-3DC4AB01C8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E8F071A-897B-4B37-AE6D-EC02CA56C7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7843D-FF13-4365-9478-9625B70A2705}" type="slidenum">
              <a:rPr lang="en-US" smtClean="0"/>
              <a:t>‹#›</a:t>
            </a:fld>
            <a:endParaRPr lang="en-US"/>
          </a:p>
        </p:txBody>
      </p:sp>
    </p:spTree>
    <p:extLst>
      <p:ext uri="{BB962C8B-B14F-4D97-AF65-F5344CB8AC3E}">
        <p14:creationId xmlns:p14="http://schemas.microsoft.com/office/powerpoint/2010/main" val="7533037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FFD93-F5C3-46AD-B31D-A27AA80FDA22}"/>
              </a:ext>
            </a:extLst>
          </p:cNvPr>
          <p:cNvSpPr>
            <a:spLocks noGrp="1"/>
          </p:cNvSpPr>
          <p:nvPr>
            <p:ph type="ctrTitle"/>
          </p:nvPr>
        </p:nvSpPr>
        <p:spPr>
          <a:xfrm>
            <a:off x="5604552" y="871759"/>
            <a:ext cx="5825448" cy="3468022"/>
          </a:xfrm>
        </p:spPr>
        <p:txBody>
          <a:bodyPr>
            <a:normAutofit/>
          </a:bodyPr>
          <a:lstStyle/>
          <a:p>
            <a:pPr algn="ctr"/>
            <a:r>
              <a:rPr lang="en-US" dirty="0"/>
              <a:t>Artificial Intelligence and Machine Learning</a:t>
            </a:r>
            <a:endParaRPr lang="en-IN" dirty="0"/>
          </a:p>
        </p:txBody>
      </p:sp>
      <p:sp>
        <p:nvSpPr>
          <p:cNvPr id="3" name="Subtitle 2">
            <a:extLst>
              <a:ext uri="{FF2B5EF4-FFF2-40B4-BE49-F238E27FC236}">
                <a16:creationId xmlns:a16="http://schemas.microsoft.com/office/drawing/2014/main" id="{EC143DF7-A2BE-4E69-8FF1-D50A0F6F3EE7}"/>
              </a:ext>
            </a:extLst>
          </p:cNvPr>
          <p:cNvSpPr>
            <a:spLocks noGrp="1"/>
          </p:cNvSpPr>
          <p:nvPr>
            <p:ph type="subTitle" idx="1"/>
          </p:nvPr>
        </p:nvSpPr>
        <p:spPr>
          <a:xfrm>
            <a:off x="5604552" y="4643411"/>
            <a:ext cx="5787348" cy="766790"/>
          </a:xfrm>
        </p:spPr>
        <p:txBody>
          <a:bodyPr>
            <a:normAutofit/>
          </a:bodyPr>
          <a:lstStyle/>
          <a:p>
            <a:r>
              <a:rPr lang="en-US" sz="2600">
                <a:latin typeface="Times New Roman" panose="02020603050405020304" pitchFamily="18" charset="0"/>
                <a:cs typeface="Times New Roman" panose="02020603050405020304" pitchFamily="18" charset="0"/>
              </a:rPr>
              <a:t>Module-3                                  Lecture-4</a:t>
            </a:r>
            <a:endParaRPr lang="en-IN" sz="2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C7BDFC4-1D71-45DF-2D15-D1A0A4E0682F}"/>
              </a:ext>
            </a:extLst>
          </p:cNvPr>
          <p:cNvPicPr>
            <a:picLocks noChangeAspect="1"/>
          </p:cNvPicPr>
          <p:nvPr/>
        </p:nvPicPr>
        <p:blipFill>
          <a:blip r:embed="rId2"/>
          <a:srcRect l="21132" r="28735"/>
          <a:stretch>
            <a:fillRect/>
          </a:stretch>
        </p:blipFill>
        <p:spPr>
          <a:xfrm>
            <a:off x="1" y="10"/>
            <a:ext cx="4876799" cy="6857989"/>
          </a:xfrm>
          <a:prstGeom prst="rect">
            <a:avLst/>
          </a:prstGeom>
        </p:spPr>
      </p:pic>
    </p:spTree>
    <p:extLst>
      <p:ext uri="{BB962C8B-B14F-4D97-AF65-F5344CB8AC3E}">
        <p14:creationId xmlns:p14="http://schemas.microsoft.com/office/powerpoint/2010/main" val="82440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dirty="0">
                <a:latin typeface="Times New Roman" panose="02020603050405020304" pitchFamily="18" charset="0"/>
                <a:cs typeface="Times New Roman" panose="02020603050405020304" pitchFamily="18" charset="0"/>
              </a:rPr>
              <a:t>Gibbs Algorithm</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12943E-73A7-4B24-AB92-818DFAAC208E}"/>
              </a:ext>
            </a:extLst>
          </p:cNvPr>
          <p:cNvSpPr>
            <a:spLocks noGrp="1"/>
          </p:cNvSpPr>
          <p:nvPr>
            <p:ph idx="1"/>
          </p:nvPr>
        </p:nvSpPr>
        <p:spPr>
          <a:xfrm>
            <a:off x="219220" y="1069146"/>
            <a:ext cx="11639845" cy="5486400"/>
          </a:xfrm>
        </p:spPr>
        <p:txBody>
          <a:bodyPr>
            <a:normAutofit/>
          </a:bodyPr>
          <a:lstStyle/>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The Bayes classifier always predicts the class with the highest posterior probability.</a:t>
            </a:r>
          </a:p>
          <a:p>
            <a:pPr>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Formula</a:t>
            </a:r>
            <a:r>
              <a:rPr lang="en-IN" dirty="0">
                <a:latin typeface="Times New Roman" panose="02020603050405020304" pitchFamily="18" charset="0"/>
                <a:cs typeface="Times New Roman" panose="02020603050405020304" pitchFamily="18" charset="0"/>
              </a:rPr>
              <a:t>:</a:t>
            </a:r>
          </a:p>
          <a:p>
            <a:pPr marL="0" indent="0">
              <a:buNone/>
            </a:pPr>
            <a:endParaRPr lang="en-IN" b="1" dirty="0">
              <a:latin typeface="Times New Roman" panose="02020603050405020304" pitchFamily="18" charset="0"/>
              <a:cs typeface="Times New Roman" panose="02020603050405020304" pitchFamily="18" charset="0"/>
            </a:endParaRPr>
          </a:p>
          <a:p>
            <a:pPr marL="0" indent="0">
              <a:buNone/>
            </a:pPr>
            <a:endParaRPr lang="en-IN"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Example:</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If for a sample x:</a:t>
            </a:r>
          </a:p>
          <a:p>
            <a:pPr marL="742950" lvl="1" indent="-28575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P(y=1∣x)=0.55</a:t>
            </a:r>
          </a:p>
          <a:p>
            <a:pPr marL="742950" lvl="1" indent="-28575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P(y=0∣x)=0.45</a:t>
            </a:r>
          </a:p>
          <a:p>
            <a:pPr marL="457200" lvl="1" indent="0">
              <a:buNone/>
            </a:pPr>
            <a:r>
              <a:rPr lang="en-IN" dirty="0">
                <a:latin typeface="Times New Roman" panose="02020603050405020304" pitchFamily="18" charset="0"/>
                <a:cs typeface="Times New Roman" panose="02020603050405020304" pitchFamily="18" charset="0"/>
              </a:rPr>
              <a:t> Bayes classifier will always choose class 1.</a:t>
            </a:r>
          </a:p>
          <a:p>
            <a:r>
              <a:rPr lang="en-IN" b="1" dirty="0">
                <a:latin typeface="Times New Roman" panose="02020603050405020304" pitchFamily="18" charset="0"/>
                <a:cs typeface="Times New Roman" panose="02020603050405020304" pitchFamily="18" charset="0"/>
              </a:rPr>
              <a:t>Problem</a:t>
            </a:r>
            <a:r>
              <a:rPr lang="en-IN" dirty="0">
                <a:latin typeface="Times New Roman" panose="02020603050405020304" pitchFamily="18" charset="0"/>
                <a:cs typeface="Times New Roman" panose="02020603050405020304" pitchFamily="18" charset="0"/>
              </a:rPr>
              <a:t>: It ignores the uncertainty in predictions. Even though probabilities are close (55% vs 45%), it acts as if class 1 is 100% correct.</a:t>
            </a:r>
          </a:p>
          <a:p>
            <a:pPr algn="just"/>
            <a:endParaRPr lang="en-IN" sz="3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5A7F8FA-A12C-4B3D-BE9B-94A3670930AA}"/>
              </a:ext>
            </a:extLst>
          </p:cNvPr>
          <p:cNvPicPr>
            <a:picLocks noChangeAspect="1"/>
          </p:cNvPicPr>
          <p:nvPr/>
        </p:nvPicPr>
        <p:blipFill>
          <a:blip r:embed="rId2"/>
          <a:stretch>
            <a:fillRect/>
          </a:stretch>
        </p:blipFill>
        <p:spPr>
          <a:xfrm>
            <a:off x="3438331" y="2119086"/>
            <a:ext cx="4322657" cy="1045028"/>
          </a:xfrm>
          <a:prstGeom prst="rect">
            <a:avLst/>
          </a:prstGeom>
        </p:spPr>
      </p:pic>
    </p:spTree>
    <p:extLst>
      <p:ext uri="{BB962C8B-B14F-4D97-AF65-F5344CB8AC3E}">
        <p14:creationId xmlns:p14="http://schemas.microsoft.com/office/powerpoint/2010/main" val="1023066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dirty="0">
                <a:latin typeface="Times New Roman" panose="02020603050405020304" pitchFamily="18" charset="0"/>
                <a:cs typeface="Times New Roman" panose="02020603050405020304" pitchFamily="18" charset="0"/>
              </a:rPr>
              <a:t>Gibbs Algorithm</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12943E-73A7-4B24-AB92-818DFAAC208E}"/>
              </a:ext>
            </a:extLst>
          </p:cNvPr>
          <p:cNvSpPr>
            <a:spLocks noGrp="1"/>
          </p:cNvSpPr>
          <p:nvPr>
            <p:ph idx="1"/>
          </p:nvPr>
        </p:nvSpPr>
        <p:spPr>
          <a:xfrm>
            <a:off x="219220" y="1069146"/>
            <a:ext cx="11639845" cy="5486400"/>
          </a:xfrm>
        </p:spPr>
        <p:txBody>
          <a:bodyPr>
            <a:normAutofit/>
          </a:bodyPr>
          <a:lstStyle/>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The </a:t>
            </a:r>
            <a:r>
              <a:rPr lang="en-IN" b="1" dirty="0">
                <a:latin typeface="Times New Roman" panose="02020603050405020304" pitchFamily="18" charset="0"/>
                <a:cs typeface="Times New Roman" panose="02020603050405020304" pitchFamily="18" charset="0"/>
              </a:rPr>
              <a:t>Gibbs algorithm</a:t>
            </a:r>
            <a:r>
              <a:rPr lang="en-IN" dirty="0">
                <a:latin typeface="Times New Roman" panose="02020603050405020304" pitchFamily="18" charset="0"/>
                <a:cs typeface="Times New Roman" panose="02020603050405020304" pitchFamily="18" charset="0"/>
              </a:rPr>
              <a:t> chooses a class randomly, according to the posterior distribution.</a:t>
            </a:r>
          </a:p>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Formula:</a:t>
            </a:r>
          </a:p>
          <a:p>
            <a:pPr>
              <a:buFont typeface="Arial" panose="020B0604020202020204" pitchFamily="34" charset="0"/>
              <a:buChar char="•"/>
            </a:pPr>
            <a:endParaRPr lang="en-IN"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IN"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b="1" dirty="0">
                <a:latin typeface="Times New Roman" panose="02020603050405020304" pitchFamily="18" charset="0"/>
                <a:cs typeface="Times New Roman" panose="02020603050405020304" pitchFamily="18" charset="0"/>
              </a:rPr>
              <a:t>Example:</a:t>
            </a:r>
            <a:r>
              <a:rPr lang="en-IN" dirty="0">
                <a:latin typeface="Times New Roman" panose="02020603050405020304" pitchFamily="18" charset="0"/>
                <a:cs typeface="Times New Roman" panose="02020603050405020304" pitchFamily="18" charset="0"/>
              </a:rPr>
              <a:t> (same probabilities as above)</a:t>
            </a:r>
          </a:p>
          <a:p>
            <a:pPr marL="742950" lvl="1" indent="-28575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P(y=1∣x)=0.55</a:t>
            </a:r>
          </a:p>
          <a:p>
            <a:pPr marL="742950" lvl="1" indent="-28575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P(y=0∣x)=0.45</a:t>
            </a:r>
          </a:p>
          <a:p>
            <a:pPr marL="457200" lvl="1" indent="0">
              <a:buNone/>
            </a:pPr>
            <a:r>
              <a:rPr lang="en-IN" dirty="0">
                <a:latin typeface="Times New Roman" panose="02020603050405020304" pitchFamily="18" charset="0"/>
                <a:cs typeface="Times New Roman" panose="02020603050405020304" pitchFamily="18" charset="0"/>
              </a:rPr>
              <a:t> Gibbs will predict class 1 with </a:t>
            </a:r>
            <a:r>
              <a:rPr lang="en-IN" b="1" dirty="0">
                <a:latin typeface="Times New Roman" panose="02020603050405020304" pitchFamily="18" charset="0"/>
                <a:cs typeface="Times New Roman" panose="02020603050405020304" pitchFamily="18" charset="0"/>
              </a:rPr>
              <a:t>55% chance</a:t>
            </a:r>
            <a:r>
              <a:rPr lang="en-IN" dirty="0">
                <a:latin typeface="Times New Roman" panose="02020603050405020304" pitchFamily="18" charset="0"/>
                <a:cs typeface="Times New Roman" panose="02020603050405020304" pitchFamily="18" charset="0"/>
              </a:rPr>
              <a:t> and class 0 with </a:t>
            </a:r>
            <a:r>
              <a:rPr lang="en-IN" b="1" dirty="0">
                <a:latin typeface="Times New Roman" panose="02020603050405020304" pitchFamily="18" charset="0"/>
                <a:cs typeface="Times New Roman" panose="02020603050405020304" pitchFamily="18" charset="0"/>
              </a:rPr>
              <a:t>45% chance</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Advantage: It reflects the true uncertainty in the model, rather than always committing to one class.</a:t>
            </a:r>
          </a:p>
          <a:p>
            <a:pPr algn="just"/>
            <a:endParaRPr lang="en-IN" sz="3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DEA4BC4-40AF-45A1-8665-15F2293D3B1B}"/>
              </a:ext>
            </a:extLst>
          </p:cNvPr>
          <p:cNvPicPr>
            <a:picLocks noChangeAspect="1"/>
          </p:cNvPicPr>
          <p:nvPr/>
        </p:nvPicPr>
        <p:blipFill>
          <a:blip r:embed="rId2"/>
          <a:stretch>
            <a:fillRect/>
          </a:stretch>
        </p:blipFill>
        <p:spPr>
          <a:xfrm>
            <a:off x="4173999" y="2404402"/>
            <a:ext cx="3116483" cy="541997"/>
          </a:xfrm>
          <a:prstGeom prst="rect">
            <a:avLst/>
          </a:prstGeom>
        </p:spPr>
      </p:pic>
    </p:spTree>
    <p:extLst>
      <p:ext uri="{BB962C8B-B14F-4D97-AF65-F5344CB8AC3E}">
        <p14:creationId xmlns:p14="http://schemas.microsoft.com/office/powerpoint/2010/main" val="4135899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dirty="0">
                <a:latin typeface="Times New Roman" panose="02020603050405020304" pitchFamily="18" charset="0"/>
                <a:cs typeface="Times New Roman" panose="02020603050405020304" pitchFamily="18" charset="0"/>
              </a:rPr>
              <a:t>Comparison between Bayes and Gibbs Algorithm</a:t>
            </a:r>
            <a:endParaRPr lang="en-IN" sz="4000" b="1" dirty="0">
              <a:latin typeface="Times New Roman" panose="02020603050405020304" pitchFamily="18" charset="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3E7C8C8B-4B06-4A96-8A0D-775B394D7FA3}"/>
              </a:ext>
            </a:extLst>
          </p:cNvPr>
          <p:cNvGraphicFramePr>
            <a:graphicFrameLocks noGrp="1"/>
          </p:cNvGraphicFramePr>
          <p:nvPr>
            <p:extLst>
              <p:ext uri="{D42A27DB-BD31-4B8C-83A1-F6EECF244321}">
                <p14:modId xmlns:p14="http://schemas.microsoft.com/office/powerpoint/2010/main" val="225699900"/>
              </p:ext>
            </p:extLst>
          </p:nvPr>
        </p:nvGraphicFramePr>
        <p:xfrm>
          <a:off x="219219" y="1175657"/>
          <a:ext cx="11624439" cy="5413620"/>
        </p:xfrm>
        <a:graphic>
          <a:graphicData uri="http://schemas.openxmlformats.org/drawingml/2006/table">
            <a:tbl>
              <a:tblPr>
                <a:tableStyleId>{5DA37D80-6434-44D0-A028-1B22A696006F}</a:tableStyleId>
              </a:tblPr>
              <a:tblGrid>
                <a:gridCol w="3874813">
                  <a:extLst>
                    <a:ext uri="{9D8B030D-6E8A-4147-A177-3AD203B41FA5}">
                      <a16:colId xmlns:a16="http://schemas.microsoft.com/office/drawing/2014/main" val="3094542722"/>
                    </a:ext>
                  </a:extLst>
                </a:gridCol>
                <a:gridCol w="3874813">
                  <a:extLst>
                    <a:ext uri="{9D8B030D-6E8A-4147-A177-3AD203B41FA5}">
                      <a16:colId xmlns:a16="http://schemas.microsoft.com/office/drawing/2014/main" val="2192730961"/>
                    </a:ext>
                  </a:extLst>
                </a:gridCol>
                <a:gridCol w="3874813">
                  <a:extLst>
                    <a:ext uri="{9D8B030D-6E8A-4147-A177-3AD203B41FA5}">
                      <a16:colId xmlns:a16="http://schemas.microsoft.com/office/drawing/2014/main" val="1511203926"/>
                    </a:ext>
                  </a:extLst>
                </a:gridCol>
              </a:tblGrid>
              <a:tr h="765110">
                <a:tc>
                  <a:txBody>
                    <a:bodyPr/>
                    <a:lstStyle/>
                    <a:p>
                      <a:pPr algn="ctr"/>
                      <a:r>
                        <a:rPr lang="en-IN" sz="2400" dirty="0"/>
                        <a:t>Feature</a:t>
                      </a:r>
                      <a:endParaRPr lang="en-IN" sz="2400" dirty="0">
                        <a:latin typeface="Times New Roman" panose="02020603050405020304" pitchFamily="18" charset="0"/>
                        <a:cs typeface="Times New Roman" panose="02020603050405020304" pitchFamily="18" charset="0"/>
                      </a:endParaRPr>
                    </a:p>
                  </a:txBody>
                  <a:tcPr anchor="ctr"/>
                </a:tc>
                <a:tc>
                  <a:txBody>
                    <a:bodyPr/>
                    <a:lstStyle/>
                    <a:p>
                      <a:pPr algn="ctr"/>
                      <a:r>
                        <a:rPr lang="en-IN" sz="2400"/>
                        <a:t>Bayes Classifier</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Gibbs Algorithm</a:t>
                      </a:r>
                      <a:endParaRPr lang="en-IN" sz="240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70773553"/>
                  </a:ext>
                </a:extLst>
              </a:tr>
              <a:tr h="765110">
                <a:tc>
                  <a:txBody>
                    <a:bodyPr/>
                    <a:lstStyle/>
                    <a:p>
                      <a:pPr algn="ctr"/>
                      <a:r>
                        <a:rPr lang="en-IN" sz="2400"/>
                        <a:t>Prediction</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Deterministic (argmax)</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Randomized (sample)</a:t>
                      </a:r>
                      <a:endParaRPr lang="en-IN" sz="240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246287084"/>
                  </a:ext>
                </a:extLst>
              </a:tr>
              <a:tr h="765110">
                <a:tc>
                  <a:txBody>
                    <a:bodyPr/>
                    <a:lstStyle/>
                    <a:p>
                      <a:pPr algn="ctr"/>
                      <a:r>
                        <a:rPr lang="en-IN" sz="2400"/>
                        <a:t>Accuracy (0–1 loss)</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Highest possible</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Always lower/equal</a:t>
                      </a:r>
                      <a:endParaRPr lang="en-IN" sz="240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674391096"/>
                  </a:ext>
                </a:extLst>
              </a:tr>
              <a:tr h="765110">
                <a:tc>
                  <a:txBody>
                    <a:bodyPr/>
                    <a:lstStyle/>
                    <a:p>
                      <a:pPr algn="ctr"/>
                      <a:r>
                        <a:rPr lang="en-IN" sz="2400"/>
                        <a:t>Uncertainty</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Collapses to one class</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Preserves full distribution</a:t>
                      </a:r>
                      <a:endParaRPr lang="en-IN" sz="240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593880835"/>
                  </a:ext>
                </a:extLst>
              </a:tr>
              <a:tr h="765110">
                <a:tc>
                  <a:txBody>
                    <a:bodyPr/>
                    <a:lstStyle/>
                    <a:p>
                      <a:pPr algn="ctr"/>
                      <a:r>
                        <a:rPr lang="en-IN" sz="2400"/>
                        <a:t>Repeatability</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Same result always</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Different outputs possible</a:t>
                      </a:r>
                      <a:endParaRPr lang="en-IN" sz="240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280243735"/>
                  </a:ext>
                </a:extLst>
              </a:tr>
              <a:tr h="765110">
                <a:tc>
                  <a:txBody>
                    <a:bodyPr/>
                    <a:lstStyle/>
                    <a:p>
                      <a:pPr algn="ctr"/>
                      <a:r>
                        <a:rPr lang="en-IN" sz="2400"/>
                        <a:t>Theoretical use</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Less neat in PAC-Bayes</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Central to PAC-Bayes bounds</a:t>
                      </a:r>
                      <a:endParaRPr lang="en-IN" sz="240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123121"/>
                  </a:ext>
                </a:extLst>
              </a:tr>
              <a:tr h="765110">
                <a:tc>
                  <a:txBody>
                    <a:bodyPr/>
                    <a:lstStyle/>
                    <a:p>
                      <a:pPr algn="ctr"/>
                      <a:r>
                        <a:rPr lang="en-IN" sz="2400"/>
                        <a:t>Use in RL</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a:t>Less exploration</a:t>
                      </a:r>
                      <a:endParaRPr lang="en-IN" sz="2400">
                        <a:latin typeface="Times New Roman" panose="02020603050405020304" pitchFamily="18" charset="0"/>
                        <a:cs typeface="Times New Roman" panose="02020603050405020304" pitchFamily="18" charset="0"/>
                      </a:endParaRPr>
                    </a:p>
                  </a:txBody>
                  <a:tcPr anchor="ctr"/>
                </a:tc>
                <a:tc>
                  <a:txBody>
                    <a:bodyPr/>
                    <a:lstStyle/>
                    <a:p>
                      <a:pPr algn="ctr"/>
                      <a:r>
                        <a:rPr lang="en-IN" sz="2400" dirty="0"/>
                        <a:t>Naturally encourages exploration</a:t>
                      </a:r>
                      <a:endParaRPr lang="en-IN" sz="24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295021156"/>
                  </a:ext>
                </a:extLst>
              </a:tr>
            </a:tbl>
          </a:graphicData>
        </a:graphic>
      </p:graphicFrame>
    </p:spTree>
    <p:extLst>
      <p:ext uri="{BB962C8B-B14F-4D97-AF65-F5344CB8AC3E}">
        <p14:creationId xmlns:p14="http://schemas.microsoft.com/office/powerpoint/2010/main" val="60382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a:latin typeface="Times New Roman" panose="02020603050405020304" pitchFamily="18" charset="0"/>
                <a:cs typeface="Times New Roman" panose="02020603050405020304" pitchFamily="18" charset="0"/>
              </a:rPr>
              <a:t>Why Gibbs Over Bayes</a:t>
            </a:r>
            <a:endParaRPr lang="en-IN" sz="4000" b="1" dirty="0">
              <a:latin typeface="Times New Roman" panose="02020603050405020304" pitchFamily="18"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65C53462-E0F8-43F7-90BA-836EC3B83D5D}"/>
              </a:ext>
            </a:extLst>
          </p:cNvPr>
          <p:cNvGraphicFramePr>
            <a:graphicFrameLocks noGrp="1"/>
          </p:cNvGraphicFramePr>
          <p:nvPr>
            <p:extLst>
              <p:ext uri="{D42A27DB-BD31-4B8C-83A1-F6EECF244321}">
                <p14:modId xmlns:p14="http://schemas.microsoft.com/office/powerpoint/2010/main" val="113015307"/>
              </p:ext>
            </p:extLst>
          </p:nvPr>
        </p:nvGraphicFramePr>
        <p:xfrm>
          <a:off x="219220" y="1012874"/>
          <a:ext cx="11414760" cy="5387927"/>
        </p:xfrm>
        <a:graphic>
          <a:graphicData uri="http://schemas.openxmlformats.org/drawingml/2006/table">
            <a:tbl>
              <a:tblPr>
                <a:tableStyleId>{616DA210-FB5B-4158-B5E0-FEB733F419BA}</a:tableStyleId>
              </a:tblPr>
              <a:tblGrid>
                <a:gridCol w="2853690">
                  <a:extLst>
                    <a:ext uri="{9D8B030D-6E8A-4147-A177-3AD203B41FA5}">
                      <a16:colId xmlns:a16="http://schemas.microsoft.com/office/drawing/2014/main" val="3236571449"/>
                    </a:ext>
                  </a:extLst>
                </a:gridCol>
                <a:gridCol w="2853690">
                  <a:extLst>
                    <a:ext uri="{9D8B030D-6E8A-4147-A177-3AD203B41FA5}">
                      <a16:colId xmlns:a16="http://schemas.microsoft.com/office/drawing/2014/main" val="37261667"/>
                    </a:ext>
                  </a:extLst>
                </a:gridCol>
                <a:gridCol w="2853690">
                  <a:extLst>
                    <a:ext uri="{9D8B030D-6E8A-4147-A177-3AD203B41FA5}">
                      <a16:colId xmlns:a16="http://schemas.microsoft.com/office/drawing/2014/main" val="3685823921"/>
                    </a:ext>
                  </a:extLst>
                </a:gridCol>
                <a:gridCol w="2853690">
                  <a:extLst>
                    <a:ext uri="{9D8B030D-6E8A-4147-A177-3AD203B41FA5}">
                      <a16:colId xmlns:a16="http://schemas.microsoft.com/office/drawing/2014/main" val="3228057774"/>
                    </a:ext>
                  </a:extLst>
                </a:gridCol>
              </a:tblGrid>
              <a:tr h="478927">
                <a:tc>
                  <a:txBody>
                    <a:bodyPr/>
                    <a:lstStyle/>
                    <a:p>
                      <a:pPr algn="ctr"/>
                      <a:r>
                        <a:rPr lang="en-IN">
                          <a:latin typeface="Times New Roman" panose="02020603050405020304" pitchFamily="18" charset="0"/>
                          <a:cs typeface="Times New Roman" panose="02020603050405020304" pitchFamily="18" charset="0"/>
                        </a:rPr>
                        <a:t>Aspect</a:t>
                      </a:r>
                    </a:p>
                  </a:txBody>
                  <a:tcPr anchor="ctr"/>
                </a:tc>
                <a:tc>
                  <a:txBody>
                    <a:bodyPr/>
                    <a:lstStyle/>
                    <a:p>
                      <a:pPr algn="ctr"/>
                      <a:r>
                        <a:rPr lang="en-IN">
                          <a:latin typeface="Times New Roman" panose="02020603050405020304" pitchFamily="18" charset="0"/>
                          <a:cs typeface="Times New Roman" panose="02020603050405020304" pitchFamily="18" charset="0"/>
                        </a:rPr>
                        <a:t>Bayes Classifier</a:t>
                      </a:r>
                    </a:p>
                  </a:txBody>
                  <a:tcPr anchor="ctr"/>
                </a:tc>
                <a:tc>
                  <a:txBody>
                    <a:bodyPr/>
                    <a:lstStyle/>
                    <a:p>
                      <a:pPr algn="ctr"/>
                      <a:r>
                        <a:rPr lang="en-IN">
                          <a:latin typeface="Times New Roman" panose="02020603050405020304" pitchFamily="18" charset="0"/>
                          <a:cs typeface="Times New Roman" panose="02020603050405020304" pitchFamily="18" charset="0"/>
                        </a:rPr>
                        <a:t>Gibbs Algorithm</a:t>
                      </a:r>
                    </a:p>
                  </a:txBody>
                  <a:tcPr anchor="ctr"/>
                </a:tc>
                <a:tc>
                  <a:txBody>
                    <a:bodyPr/>
                    <a:lstStyle/>
                    <a:p>
                      <a:pPr algn="ctr"/>
                      <a:r>
                        <a:rPr lang="en-IN" dirty="0">
                          <a:latin typeface="Times New Roman" panose="02020603050405020304" pitchFamily="18" charset="0"/>
                          <a:cs typeface="Times New Roman" panose="02020603050405020304" pitchFamily="18" charset="0"/>
                        </a:rPr>
                        <a:t>Why Gibbs?</a:t>
                      </a:r>
                    </a:p>
                  </a:txBody>
                  <a:tcPr anchor="ctr"/>
                </a:tc>
                <a:extLst>
                  <a:ext uri="{0D108BD9-81ED-4DB2-BD59-A6C34878D82A}">
                    <a16:rowId xmlns:a16="http://schemas.microsoft.com/office/drawing/2014/main" val="2802557314"/>
                  </a:ext>
                </a:extLst>
              </a:tr>
              <a:tr h="838122">
                <a:tc>
                  <a:txBody>
                    <a:bodyPr/>
                    <a:lstStyle/>
                    <a:p>
                      <a:pPr algn="ctr"/>
                      <a:r>
                        <a:rPr lang="en-IN" b="1">
                          <a:latin typeface="Times New Roman" panose="02020603050405020304" pitchFamily="18" charset="0"/>
                          <a:cs typeface="Times New Roman" panose="02020603050405020304" pitchFamily="18" charset="0"/>
                        </a:rPr>
                        <a:t>Decision</a:t>
                      </a:r>
                      <a:endParaRPr lang="en-IN">
                        <a:latin typeface="Times New Roman" panose="02020603050405020304" pitchFamily="18" charset="0"/>
                        <a:cs typeface="Times New Roman" panose="02020603050405020304" pitchFamily="18" charset="0"/>
                      </a:endParaRPr>
                    </a:p>
                  </a:txBody>
                  <a:tcPr anchor="ctr"/>
                </a:tc>
                <a:tc>
                  <a:txBody>
                    <a:bodyPr/>
                    <a:lstStyle/>
                    <a:p>
                      <a:pPr algn="ctr"/>
                      <a:r>
                        <a:rPr lang="en-US">
                          <a:latin typeface="Times New Roman" panose="02020603050405020304" pitchFamily="18" charset="0"/>
                          <a:cs typeface="Times New Roman" panose="02020603050405020304" pitchFamily="18" charset="0"/>
                        </a:rPr>
                        <a:t>Always picks most probable class</a:t>
                      </a:r>
                      <a:endParaRPr lang="en-US" dirty="0">
                        <a:latin typeface="Times New Roman" panose="02020603050405020304" pitchFamily="18" charset="0"/>
                        <a:cs typeface="Times New Roman" panose="02020603050405020304" pitchFamily="18" charset="0"/>
                      </a:endParaRPr>
                    </a:p>
                  </a:txBody>
                  <a:tcPr anchor="ctr"/>
                </a:tc>
                <a:tc>
                  <a:txBody>
                    <a:bodyPr/>
                    <a:lstStyle/>
                    <a:p>
                      <a:pPr algn="ctr"/>
                      <a:r>
                        <a:rPr lang="en-IN">
                          <a:latin typeface="Times New Roman" panose="02020603050405020304" pitchFamily="18" charset="0"/>
                          <a:cs typeface="Times New Roman" panose="02020603050405020304" pitchFamily="18" charset="0"/>
                        </a:rPr>
                        <a:t>Samples according to probabilities</a:t>
                      </a:r>
                      <a:endParaRPr lang="en-IN" dirty="0">
                        <a:latin typeface="Times New Roman" panose="02020603050405020304" pitchFamily="18" charset="0"/>
                        <a:cs typeface="Times New Roman" panose="02020603050405020304" pitchFamily="18" charset="0"/>
                      </a:endParaRPr>
                    </a:p>
                  </a:txBody>
                  <a:tcPr anchor="ctr"/>
                </a:tc>
                <a:tc>
                  <a:txBody>
                    <a:bodyPr/>
                    <a:lstStyle/>
                    <a:p>
                      <a:pPr algn="ctr"/>
                      <a:r>
                        <a:rPr lang="en-IN">
                          <a:latin typeface="Times New Roman" panose="02020603050405020304" pitchFamily="18" charset="0"/>
                          <a:cs typeface="Times New Roman" panose="02020603050405020304" pitchFamily="18" charset="0"/>
                        </a:rPr>
                        <a:t>Captures </a:t>
                      </a:r>
                      <a:r>
                        <a:rPr lang="en-IN" b="1">
                          <a:latin typeface="Times New Roman" panose="02020603050405020304" pitchFamily="18" charset="0"/>
                          <a:cs typeface="Times New Roman" panose="02020603050405020304" pitchFamily="18" charset="0"/>
                        </a:rPr>
                        <a:t>uncertainty</a:t>
                      </a:r>
                      <a:endParaRPr lang="en-IN">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228408424"/>
                  </a:ext>
                </a:extLst>
              </a:tr>
              <a:tr h="838122">
                <a:tc>
                  <a:txBody>
                    <a:bodyPr/>
                    <a:lstStyle/>
                    <a:p>
                      <a:pPr algn="ctr"/>
                      <a:r>
                        <a:rPr lang="en-IN" b="1">
                          <a:latin typeface="Times New Roman" panose="02020603050405020304" pitchFamily="18" charset="0"/>
                          <a:cs typeface="Times New Roman" panose="02020603050405020304" pitchFamily="18" charset="0"/>
                        </a:rPr>
                        <a:t>Overconfidence</a:t>
                      </a:r>
                      <a:endParaRPr lang="en-IN">
                        <a:latin typeface="Times New Roman" panose="02020603050405020304" pitchFamily="18" charset="0"/>
                        <a:cs typeface="Times New Roman" panose="02020603050405020304" pitchFamily="18" charset="0"/>
                      </a:endParaRPr>
                    </a:p>
                  </a:txBody>
                  <a:tcPr anchor="ctr"/>
                </a:tc>
                <a:tc>
                  <a:txBody>
                    <a:bodyPr/>
                    <a:lstStyle/>
                    <a:p>
                      <a:pPr algn="ctr"/>
                      <a:r>
                        <a:rPr lang="en-US">
                          <a:latin typeface="Times New Roman" panose="02020603050405020304" pitchFamily="18" charset="0"/>
                          <a:cs typeface="Times New Roman" panose="02020603050405020304" pitchFamily="18" charset="0"/>
                        </a:rPr>
                        <a:t>Acts as if prediction is certain</a:t>
                      </a:r>
                    </a:p>
                  </a:txBody>
                  <a:tcPr anchor="ctr"/>
                </a:tc>
                <a:tc>
                  <a:txBody>
                    <a:bodyPr/>
                    <a:lstStyle/>
                    <a:p>
                      <a:pPr algn="ctr"/>
                      <a:r>
                        <a:rPr lang="en-US">
                          <a:latin typeface="Times New Roman" panose="02020603050405020304" pitchFamily="18" charset="0"/>
                          <a:cs typeface="Times New Roman" panose="02020603050405020304" pitchFamily="18" charset="0"/>
                        </a:rPr>
                        <a:t>Allows randomness if probabilities close</a:t>
                      </a:r>
                    </a:p>
                  </a:txBody>
                  <a:tcPr anchor="ctr"/>
                </a:tc>
                <a:tc>
                  <a:txBody>
                    <a:bodyPr/>
                    <a:lstStyle/>
                    <a:p>
                      <a:pPr algn="ctr"/>
                      <a:r>
                        <a:rPr lang="en-IN">
                          <a:latin typeface="Times New Roman" panose="02020603050405020304" pitchFamily="18" charset="0"/>
                          <a:cs typeface="Times New Roman" panose="02020603050405020304" pitchFamily="18" charset="0"/>
                        </a:rPr>
                        <a:t>Better under </a:t>
                      </a:r>
                      <a:r>
                        <a:rPr lang="en-IN" b="1">
                          <a:latin typeface="Times New Roman" panose="02020603050405020304" pitchFamily="18" charset="0"/>
                          <a:cs typeface="Times New Roman" panose="02020603050405020304" pitchFamily="18" charset="0"/>
                        </a:rPr>
                        <a:t>ambiguity</a:t>
                      </a:r>
                      <a:endParaRPr lang="en-IN">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85156743"/>
                  </a:ext>
                </a:extLst>
              </a:tr>
              <a:tr h="838122">
                <a:tc>
                  <a:txBody>
                    <a:bodyPr/>
                    <a:lstStyle/>
                    <a:p>
                      <a:pPr algn="ctr"/>
                      <a:r>
                        <a:rPr lang="en-IN" b="1">
                          <a:latin typeface="Times New Roman" panose="02020603050405020304" pitchFamily="18" charset="0"/>
                          <a:cs typeface="Times New Roman" panose="02020603050405020304" pitchFamily="18" charset="0"/>
                        </a:rPr>
                        <a:t>Ensemble use</a:t>
                      </a:r>
                      <a:endParaRPr lang="en-IN">
                        <a:latin typeface="Times New Roman" panose="02020603050405020304" pitchFamily="18" charset="0"/>
                        <a:cs typeface="Times New Roman" panose="02020603050405020304" pitchFamily="18" charset="0"/>
                      </a:endParaRPr>
                    </a:p>
                  </a:txBody>
                  <a:tcPr anchor="ctr"/>
                </a:tc>
                <a:tc>
                  <a:txBody>
                    <a:bodyPr/>
                    <a:lstStyle/>
                    <a:p>
                      <a:pPr algn="ctr"/>
                      <a:r>
                        <a:rPr lang="en-IN">
                          <a:latin typeface="Times New Roman" panose="02020603050405020304" pitchFamily="18" charset="0"/>
                          <a:cs typeface="Times New Roman" panose="02020603050405020304" pitchFamily="18" charset="0"/>
                        </a:rPr>
                        <a:t>Same prediction every time</a:t>
                      </a:r>
                    </a:p>
                  </a:txBody>
                  <a:tcPr anchor="ctr"/>
                </a:tc>
                <a:tc>
                  <a:txBody>
                    <a:bodyPr/>
                    <a:lstStyle/>
                    <a:p>
                      <a:pPr algn="ctr"/>
                      <a:r>
                        <a:rPr lang="en-US">
                          <a:latin typeface="Times New Roman" panose="02020603050405020304" pitchFamily="18" charset="0"/>
                          <a:cs typeface="Times New Roman" panose="02020603050405020304" pitchFamily="18" charset="0"/>
                        </a:rPr>
                        <a:t>Can average over many random runs</a:t>
                      </a:r>
                    </a:p>
                  </a:txBody>
                  <a:tcPr anchor="ctr"/>
                </a:tc>
                <a:tc>
                  <a:txBody>
                    <a:bodyPr/>
                    <a:lstStyle/>
                    <a:p>
                      <a:pPr algn="ctr"/>
                      <a:r>
                        <a:rPr lang="en-IN">
                          <a:latin typeface="Times New Roman" panose="02020603050405020304" pitchFamily="18" charset="0"/>
                          <a:cs typeface="Times New Roman" panose="02020603050405020304" pitchFamily="18" charset="0"/>
                        </a:rPr>
                        <a:t>Useful in </a:t>
                      </a:r>
                      <a:r>
                        <a:rPr lang="en-IN" b="1">
                          <a:latin typeface="Times New Roman" panose="02020603050405020304" pitchFamily="18" charset="0"/>
                          <a:cs typeface="Times New Roman" panose="02020603050405020304" pitchFamily="18" charset="0"/>
                        </a:rPr>
                        <a:t>bagging/ensembles</a:t>
                      </a:r>
                      <a:endParaRPr lang="en-IN">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308003927"/>
                  </a:ext>
                </a:extLst>
              </a:tr>
              <a:tr h="1197317">
                <a:tc>
                  <a:txBody>
                    <a:bodyPr/>
                    <a:lstStyle/>
                    <a:p>
                      <a:pPr algn="ctr"/>
                      <a:r>
                        <a:rPr lang="en-IN" b="1">
                          <a:latin typeface="Times New Roman" panose="02020603050405020304" pitchFamily="18" charset="0"/>
                          <a:cs typeface="Times New Roman" panose="02020603050405020304" pitchFamily="18" charset="0"/>
                        </a:rPr>
                        <a:t>Learning theory</a:t>
                      </a:r>
                      <a:endParaRPr lang="en-IN">
                        <a:latin typeface="Times New Roman" panose="02020603050405020304" pitchFamily="18" charset="0"/>
                        <a:cs typeface="Times New Roman" panose="02020603050405020304" pitchFamily="18" charset="0"/>
                      </a:endParaRPr>
                    </a:p>
                  </a:txBody>
                  <a:tcPr anchor="ctr"/>
                </a:tc>
                <a:tc>
                  <a:txBody>
                    <a:bodyPr/>
                    <a:lstStyle/>
                    <a:p>
                      <a:pPr algn="ctr"/>
                      <a:r>
                        <a:rPr lang="en-US">
                          <a:latin typeface="Times New Roman" panose="02020603050405020304" pitchFamily="18" charset="0"/>
                          <a:cs typeface="Times New Roman" panose="02020603050405020304" pitchFamily="18" charset="0"/>
                        </a:rPr>
                        <a:t>Bayes optimal but hard to compute with limited data</a:t>
                      </a:r>
                    </a:p>
                  </a:txBody>
                  <a:tcPr anchor="ctr"/>
                </a:tc>
                <a:tc>
                  <a:txBody>
                    <a:bodyPr/>
                    <a:lstStyle/>
                    <a:p>
                      <a:pPr algn="ctr"/>
                      <a:r>
                        <a:rPr lang="en-US">
                          <a:latin typeface="Times New Roman" panose="02020603050405020304" pitchFamily="18" charset="0"/>
                          <a:cs typeface="Times New Roman" panose="02020603050405020304" pitchFamily="18" charset="0"/>
                        </a:rPr>
                        <a:t>PAC guarantees easier to prove</a:t>
                      </a:r>
                    </a:p>
                  </a:txBody>
                  <a:tcPr anchor="ctr"/>
                </a:tc>
                <a:tc>
                  <a:txBody>
                    <a:bodyPr/>
                    <a:lstStyle/>
                    <a:p>
                      <a:pPr algn="ctr"/>
                      <a:r>
                        <a:rPr lang="en-IN">
                          <a:latin typeface="Times New Roman" panose="02020603050405020304" pitchFamily="18" charset="0"/>
                          <a:cs typeface="Times New Roman" panose="02020603050405020304" pitchFamily="18" charset="0"/>
                        </a:rPr>
                        <a:t>Theoretically convenient</a:t>
                      </a:r>
                    </a:p>
                  </a:txBody>
                  <a:tcPr anchor="ctr"/>
                </a:tc>
                <a:extLst>
                  <a:ext uri="{0D108BD9-81ED-4DB2-BD59-A6C34878D82A}">
                    <a16:rowId xmlns:a16="http://schemas.microsoft.com/office/drawing/2014/main" val="2348501946"/>
                  </a:ext>
                </a:extLst>
              </a:tr>
              <a:tr h="1197317">
                <a:tc>
                  <a:txBody>
                    <a:bodyPr/>
                    <a:lstStyle/>
                    <a:p>
                      <a:pPr algn="ctr"/>
                      <a:r>
                        <a:rPr lang="en-IN" b="1">
                          <a:latin typeface="Times New Roman" panose="02020603050405020304" pitchFamily="18" charset="0"/>
                          <a:cs typeface="Times New Roman" panose="02020603050405020304" pitchFamily="18" charset="0"/>
                        </a:rPr>
                        <a:t>Overfitting risk</a:t>
                      </a:r>
                      <a:endParaRPr lang="en-IN">
                        <a:latin typeface="Times New Roman" panose="02020603050405020304" pitchFamily="18" charset="0"/>
                        <a:cs typeface="Times New Roman" panose="02020603050405020304" pitchFamily="18" charset="0"/>
                      </a:endParaRPr>
                    </a:p>
                  </a:txBody>
                  <a:tcPr anchor="ctr"/>
                </a:tc>
                <a:tc>
                  <a:txBody>
                    <a:bodyPr/>
                    <a:lstStyle/>
                    <a:p>
                      <a:pPr algn="ctr"/>
                      <a:r>
                        <a:rPr lang="en-US">
                          <a:latin typeface="Times New Roman" panose="02020603050405020304" pitchFamily="18" charset="0"/>
                          <a:cs typeface="Times New Roman" panose="02020603050405020304" pitchFamily="18" charset="0"/>
                        </a:rPr>
                        <a:t>Can overfit if assumptions (independence, etc.) are wrong</a:t>
                      </a:r>
                    </a:p>
                  </a:txBody>
                  <a:tcPr anchor="ctr"/>
                </a:tc>
                <a:tc>
                  <a:txBody>
                    <a:bodyPr/>
                    <a:lstStyle/>
                    <a:p>
                      <a:pPr algn="ctr"/>
                      <a:r>
                        <a:rPr lang="en-IN">
                          <a:latin typeface="Times New Roman" panose="02020603050405020304" pitchFamily="18" charset="0"/>
                          <a:cs typeface="Times New Roman" panose="02020603050405020304" pitchFamily="18" charset="0"/>
                        </a:rPr>
                        <a:t>Randomization works like regularization</a:t>
                      </a:r>
                    </a:p>
                  </a:txBody>
                  <a:tcPr anchor="ctr"/>
                </a:tc>
                <a:tc>
                  <a:txBody>
                    <a:bodyPr/>
                    <a:lstStyle/>
                    <a:p>
                      <a:pPr algn="ctr"/>
                      <a:r>
                        <a:rPr lang="en-US" dirty="0">
                          <a:latin typeface="Times New Roman" panose="02020603050405020304" pitchFamily="18" charset="0"/>
                          <a:cs typeface="Times New Roman" panose="02020603050405020304" pitchFamily="18" charset="0"/>
                        </a:rPr>
                        <a:t>More robust in noisy datasets</a:t>
                      </a:r>
                    </a:p>
                  </a:txBody>
                  <a:tcPr anchor="ctr"/>
                </a:tc>
                <a:extLst>
                  <a:ext uri="{0D108BD9-81ED-4DB2-BD59-A6C34878D82A}">
                    <a16:rowId xmlns:a16="http://schemas.microsoft.com/office/drawing/2014/main" val="2271095379"/>
                  </a:ext>
                </a:extLst>
              </a:tr>
            </a:tbl>
          </a:graphicData>
        </a:graphic>
      </p:graphicFrame>
    </p:spTree>
    <p:extLst>
      <p:ext uri="{BB962C8B-B14F-4D97-AF65-F5344CB8AC3E}">
        <p14:creationId xmlns:p14="http://schemas.microsoft.com/office/powerpoint/2010/main" val="4060307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dirty="0">
                <a:latin typeface="Times New Roman" panose="02020603050405020304" pitchFamily="18" charset="0"/>
                <a:cs typeface="Times New Roman" panose="02020603050405020304" pitchFamily="18" charset="0"/>
              </a:rPr>
              <a:t>Gibbs Algorithm</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12943E-73A7-4B24-AB92-818DFAAC208E}"/>
              </a:ext>
            </a:extLst>
          </p:cNvPr>
          <p:cNvSpPr>
            <a:spLocks noGrp="1"/>
          </p:cNvSpPr>
          <p:nvPr>
            <p:ph idx="1"/>
          </p:nvPr>
        </p:nvSpPr>
        <p:spPr>
          <a:xfrm>
            <a:off x="219221" y="1167618"/>
            <a:ext cx="11639844" cy="5387927"/>
          </a:xfrm>
        </p:spPr>
        <p:txBody>
          <a:bodyPr>
            <a:normAutofit/>
          </a:bodyPr>
          <a:lstStyle/>
          <a:p>
            <a:pPr algn="just"/>
            <a:r>
              <a:rPr lang="en-US" sz="3000" dirty="0">
                <a:latin typeface="Times New Roman" panose="02020603050405020304" pitchFamily="18" charset="0"/>
                <a:cs typeface="Times New Roman" panose="02020603050405020304" pitchFamily="18" charset="0"/>
              </a:rPr>
              <a:t>The term "Gibbs algorithm" generally refers to the </a:t>
            </a:r>
            <a:r>
              <a:rPr lang="en-US" sz="3000" b="1" i="0" dirty="0">
                <a:effectLst/>
                <a:latin typeface="Times New Roman" panose="02020603050405020304" pitchFamily="18" charset="0"/>
                <a:cs typeface="Times New Roman" panose="02020603050405020304" pitchFamily="18" charset="0"/>
              </a:rPr>
              <a:t>Gibbs Sampling algorithm</a:t>
            </a:r>
            <a:r>
              <a:rPr lang="en-US" sz="3000" dirty="0">
                <a:latin typeface="Times New Roman" panose="02020603050405020304" pitchFamily="18" charset="0"/>
                <a:cs typeface="Times New Roman" panose="02020603050405020304" pitchFamily="18" charset="0"/>
              </a:rPr>
              <a:t>.</a:t>
            </a:r>
          </a:p>
          <a:p>
            <a:pPr algn="just"/>
            <a:r>
              <a:rPr lang="en-US" sz="3000" dirty="0">
                <a:latin typeface="Times New Roman" panose="02020603050405020304" pitchFamily="18" charset="0"/>
                <a:cs typeface="Times New Roman" panose="02020603050405020304" pitchFamily="18" charset="0"/>
              </a:rPr>
              <a:t>It is based on a </a:t>
            </a:r>
            <a:r>
              <a:rPr lang="en-US" sz="3000" dirty="0">
                <a:effectLst/>
                <a:latin typeface="Times New Roman" panose="02020603050405020304" pitchFamily="18" charset="0"/>
                <a:cs typeface="Times New Roman" panose="02020603050405020304" pitchFamily="18" charset="0"/>
              </a:rPr>
              <a:t>Markov Chain Monte Carlo</a:t>
            </a:r>
            <a:r>
              <a:rPr lang="en-US" sz="3000" dirty="0">
                <a:latin typeface="Times New Roman" panose="02020603050405020304" pitchFamily="18" charset="0"/>
                <a:cs typeface="Times New Roman" panose="02020603050405020304" pitchFamily="18" charset="0"/>
              </a:rPr>
              <a:t> (MCMC) method for estimating unknown probability distributions</a:t>
            </a:r>
            <a:r>
              <a:rPr lang="en-US" sz="3000" b="0" i="0" dirty="0">
                <a:effectLst/>
                <a:latin typeface="Times New Roman" panose="02020603050405020304" pitchFamily="18" charset="0"/>
                <a:cs typeface="Times New Roman" panose="02020603050405020304" pitchFamily="18" charset="0"/>
              </a:rPr>
              <a:t>. </a:t>
            </a:r>
          </a:p>
          <a:p>
            <a:pPr algn="just"/>
            <a:r>
              <a:rPr lang="en-US" sz="3000" b="0" i="0" dirty="0">
                <a:effectLst/>
                <a:latin typeface="Times New Roman" panose="02020603050405020304" pitchFamily="18" charset="0"/>
                <a:cs typeface="Times New Roman" panose="02020603050405020304" pitchFamily="18" charset="0"/>
              </a:rPr>
              <a:t>It works by iteratively sampling each variable from its conditional distribution, given the current values of all other variables. </a:t>
            </a:r>
          </a:p>
          <a:p>
            <a:pPr algn="just"/>
            <a:r>
              <a:rPr lang="en-US" sz="3000" b="0" i="0" dirty="0">
                <a:effectLst/>
                <a:latin typeface="Times New Roman" panose="02020603050405020304" pitchFamily="18" charset="0"/>
                <a:cs typeface="Times New Roman" panose="02020603050405020304" pitchFamily="18" charset="0"/>
              </a:rPr>
              <a:t>This process creates a Markov chain that eventually converges to the desired complex joint distribution, allowing for statistical inference, and it's often used when direct sampling from the joint distribution is computationally difficult. </a:t>
            </a:r>
            <a:endParaRPr lang="en-IN"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154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dirty="0">
                <a:latin typeface="Times New Roman" panose="02020603050405020304" pitchFamily="18" charset="0"/>
                <a:cs typeface="Times New Roman" panose="02020603050405020304" pitchFamily="18" charset="0"/>
              </a:rPr>
              <a:t>Applications of Gibbs Algorithm</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12943E-73A7-4B24-AB92-818DFAAC208E}"/>
              </a:ext>
            </a:extLst>
          </p:cNvPr>
          <p:cNvSpPr>
            <a:spLocks noGrp="1"/>
          </p:cNvSpPr>
          <p:nvPr>
            <p:ph idx="1"/>
          </p:nvPr>
        </p:nvSpPr>
        <p:spPr>
          <a:xfrm>
            <a:off x="219221" y="1167618"/>
            <a:ext cx="11639844" cy="5387927"/>
          </a:xfrm>
        </p:spPr>
        <p:txBody>
          <a:bodyPr>
            <a:normAutofit/>
          </a:bodyPr>
          <a:lstStyle/>
          <a:p>
            <a:r>
              <a:rPr lang="en-US" sz="3200" dirty="0">
                <a:latin typeface="Times New Roman" panose="02020603050405020304" pitchFamily="18" charset="0"/>
                <a:cs typeface="Times New Roman" panose="02020603050405020304" pitchFamily="18" charset="0"/>
              </a:rPr>
              <a:t>Probably Approximately Correct Bayesian learning theory (Generalize Model).</a:t>
            </a:r>
          </a:p>
          <a:p>
            <a:r>
              <a:rPr lang="en-IN" sz="3200" dirty="0">
                <a:latin typeface="Times New Roman" panose="02020603050405020304" pitchFamily="18" charset="0"/>
                <a:cs typeface="Times New Roman" panose="02020603050405020304" pitchFamily="18" charset="0"/>
              </a:rPr>
              <a:t>Uncertainty-aware predictions (risk-sensitive tasks).</a:t>
            </a:r>
          </a:p>
          <a:p>
            <a:r>
              <a:rPr lang="en-IN" sz="3200" dirty="0">
                <a:latin typeface="Times New Roman" panose="02020603050405020304" pitchFamily="18" charset="0"/>
                <a:cs typeface="Times New Roman" panose="02020603050405020304" pitchFamily="18" charset="0"/>
              </a:rPr>
              <a:t>Ensemble methods &amp; Bayesian model averaging.</a:t>
            </a:r>
          </a:p>
          <a:p>
            <a:r>
              <a:rPr lang="en-IN" sz="3200" dirty="0">
                <a:latin typeface="Times New Roman" panose="02020603050405020304" pitchFamily="18" charset="0"/>
                <a:cs typeface="Times New Roman" panose="02020603050405020304" pitchFamily="18" charset="0"/>
              </a:rPr>
              <a:t>Exploration in reinforcement learning (SoftMax strategy).</a:t>
            </a:r>
          </a:p>
          <a:p>
            <a:r>
              <a:rPr lang="en-IN" sz="3200" dirty="0">
                <a:latin typeface="Times New Roman" panose="02020603050405020304" pitchFamily="18" charset="0"/>
                <a:cs typeface="Times New Roman" panose="02020603050405020304" pitchFamily="18" charset="0"/>
              </a:rPr>
              <a:t>Monte Carlo simulations &amp; sampling-based methods.</a:t>
            </a:r>
          </a:p>
        </p:txBody>
      </p:sp>
    </p:spTree>
    <p:extLst>
      <p:ext uri="{BB962C8B-B14F-4D97-AF65-F5344CB8AC3E}">
        <p14:creationId xmlns:p14="http://schemas.microsoft.com/office/powerpoint/2010/main" val="371458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479394" y="1070800"/>
            <a:ext cx="3939688" cy="5583126"/>
          </a:xfrm>
        </p:spPr>
        <p:txBody>
          <a:bodyPr>
            <a:normAutofit/>
          </a:bodyPr>
          <a:lstStyle/>
          <a:p>
            <a:pPr algn="ctr"/>
            <a:r>
              <a:rPr lang="en-US" sz="6200" b="1" dirty="0">
                <a:latin typeface="Times New Roman" panose="02020603050405020304" pitchFamily="18" charset="0"/>
                <a:cs typeface="Times New Roman" panose="02020603050405020304" pitchFamily="18" charset="0"/>
              </a:rPr>
              <a:t>Need of Gibbs Algorithm</a:t>
            </a:r>
            <a:endParaRPr lang="en-IN" sz="6200" b="1" dirty="0">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85496B92-140B-6667-66EE-66B0066736D0}"/>
              </a:ext>
            </a:extLst>
          </p:cNvPr>
          <p:cNvGraphicFramePr>
            <a:graphicFrameLocks noGrp="1"/>
          </p:cNvGraphicFramePr>
          <p:nvPr>
            <p:ph idx="1"/>
            <p:extLst>
              <p:ext uri="{D42A27DB-BD31-4B8C-83A1-F6EECF244321}">
                <p14:modId xmlns:p14="http://schemas.microsoft.com/office/powerpoint/2010/main" val="3809904374"/>
              </p:ext>
            </p:extLst>
          </p:nvPr>
        </p:nvGraphicFramePr>
        <p:xfrm>
          <a:off x="4943898" y="351693"/>
          <a:ext cx="6949433" cy="6302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0223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196948" y="815926"/>
            <a:ext cx="4222134" cy="5838000"/>
          </a:xfrm>
        </p:spPr>
        <p:txBody>
          <a:bodyPr>
            <a:normAutofit/>
          </a:bodyPr>
          <a:lstStyle/>
          <a:p>
            <a:pPr algn="ctr"/>
            <a:r>
              <a:rPr lang="en-US" sz="5000" b="1" dirty="0">
                <a:latin typeface="Times New Roman" panose="02020603050405020304" pitchFamily="18" charset="0"/>
                <a:cs typeface="Times New Roman" panose="02020603050405020304" pitchFamily="18" charset="0"/>
              </a:rPr>
              <a:t>Advantages and Disadvantages of Gibbs Algorithm</a:t>
            </a:r>
            <a:endParaRPr lang="en-IN" sz="5000" b="1" dirty="0">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85496B92-140B-6667-66EE-66B0066736D0}"/>
              </a:ext>
            </a:extLst>
          </p:cNvPr>
          <p:cNvGraphicFramePr>
            <a:graphicFrameLocks noGrp="1"/>
          </p:cNvGraphicFramePr>
          <p:nvPr>
            <p:ph idx="1"/>
            <p:extLst>
              <p:ext uri="{D42A27DB-BD31-4B8C-83A1-F6EECF244321}">
                <p14:modId xmlns:p14="http://schemas.microsoft.com/office/powerpoint/2010/main" val="1865133416"/>
              </p:ext>
            </p:extLst>
          </p:nvPr>
        </p:nvGraphicFramePr>
        <p:xfrm>
          <a:off x="4943898" y="140677"/>
          <a:ext cx="7051149" cy="6709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4475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A3392-A146-42B5-9693-DF5B7B7D16A7}"/>
              </a:ext>
            </a:extLst>
          </p:cNvPr>
          <p:cNvSpPr>
            <a:spLocks noGrp="1"/>
          </p:cNvSpPr>
          <p:nvPr>
            <p:ph type="title"/>
          </p:nvPr>
        </p:nvSpPr>
        <p:spPr>
          <a:xfrm>
            <a:off x="178120" y="203200"/>
            <a:ext cx="10691265" cy="633046"/>
          </a:xfrm>
        </p:spPr>
        <p:style>
          <a:lnRef idx="3">
            <a:schemeClr val="lt1"/>
          </a:lnRef>
          <a:fillRef idx="1">
            <a:schemeClr val="accent4"/>
          </a:fillRef>
          <a:effectRef idx="1">
            <a:schemeClr val="accent4"/>
          </a:effectRef>
          <a:fontRef idx="minor">
            <a:schemeClr val="lt1"/>
          </a:fontRef>
        </p:style>
        <p:txBody>
          <a:bodyPr>
            <a:normAutofit fontScale="90000"/>
          </a:bodyPr>
          <a:lstStyle/>
          <a:p>
            <a:pPr algn="l" fontAlgn="base"/>
            <a:r>
              <a:rPr lang="en-IN" b="1" i="0" dirty="0">
                <a:solidFill>
                  <a:schemeClr val="bg1"/>
                </a:solidFill>
                <a:effectLst/>
                <a:latin typeface="Times New Roman" panose="02020603050405020304" pitchFamily="18" charset="0"/>
                <a:cs typeface="Times New Roman" panose="02020603050405020304" pitchFamily="18" charset="0"/>
              </a:rPr>
              <a:t>Expectation-Maximization Algorithm</a:t>
            </a:r>
          </a:p>
        </p:txBody>
      </p:sp>
      <p:sp>
        <p:nvSpPr>
          <p:cNvPr id="3" name="Content Placeholder 2">
            <a:extLst>
              <a:ext uri="{FF2B5EF4-FFF2-40B4-BE49-F238E27FC236}">
                <a16:creationId xmlns:a16="http://schemas.microsoft.com/office/drawing/2014/main" id="{B9F636D2-C08B-4EB4-A053-1929FA9AA6C5}"/>
              </a:ext>
            </a:extLst>
          </p:cNvPr>
          <p:cNvSpPr>
            <a:spLocks noGrp="1"/>
          </p:cNvSpPr>
          <p:nvPr>
            <p:ph idx="1"/>
          </p:nvPr>
        </p:nvSpPr>
        <p:spPr>
          <a:xfrm>
            <a:off x="178120" y="836246"/>
            <a:ext cx="7224166" cy="6021755"/>
          </a:xfrm>
        </p:spPr>
        <p:txBody>
          <a:bodyPr>
            <a:normAutofit fontScale="47500" lnSpcReduction="20000"/>
          </a:bodyPr>
          <a:lstStyle/>
          <a:p>
            <a:pPr algn="just">
              <a:lnSpc>
                <a:spcPct val="120000"/>
              </a:lnSpc>
              <a:buFont typeface="Wingdings" panose="05000000000000000000" pitchFamily="2" charset="2"/>
              <a:buChar char="v"/>
            </a:pPr>
            <a:r>
              <a:rPr lang="en-US" sz="3800" b="0" i="0" dirty="0">
                <a:solidFill>
                  <a:srgbClr val="191919"/>
                </a:solidFill>
                <a:effectLst/>
                <a:latin typeface="Times New Roman" panose="02020603050405020304" pitchFamily="18" charset="0"/>
                <a:cs typeface="Times New Roman" panose="02020603050405020304" pitchFamily="18" charset="0"/>
              </a:rPr>
              <a:t>The Expectation-Maximization (EM) algorithm is a statistical method. </a:t>
            </a:r>
          </a:p>
          <a:p>
            <a:pPr algn="just">
              <a:lnSpc>
                <a:spcPct val="120000"/>
              </a:lnSpc>
              <a:buFont typeface="Wingdings" panose="05000000000000000000" pitchFamily="2" charset="2"/>
              <a:buChar char="v"/>
            </a:pPr>
            <a:r>
              <a:rPr lang="en-US" sz="3800" b="0" i="0" dirty="0">
                <a:solidFill>
                  <a:srgbClr val="191919"/>
                </a:solidFill>
                <a:effectLst/>
                <a:latin typeface="Times New Roman" panose="02020603050405020304" pitchFamily="18" charset="0"/>
                <a:cs typeface="Times New Roman" panose="02020603050405020304" pitchFamily="18" charset="0"/>
              </a:rPr>
              <a:t>It is used in machine learning to find the maximum likelihood or maximum a posteriori (MAP) estimates of model parameters when the data has hidden or incomplete elements, known as latent variables. </a:t>
            </a:r>
          </a:p>
          <a:p>
            <a:pPr algn="just">
              <a:lnSpc>
                <a:spcPct val="120000"/>
              </a:lnSpc>
              <a:buFont typeface="Wingdings" panose="05000000000000000000" pitchFamily="2" charset="2"/>
              <a:buChar char="v"/>
            </a:pPr>
            <a:r>
              <a:rPr lang="en-US" sz="3800" b="0" i="0" dirty="0">
                <a:solidFill>
                  <a:srgbClr val="191919"/>
                </a:solidFill>
                <a:effectLst/>
                <a:latin typeface="Times New Roman" panose="02020603050405020304" pitchFamily="18" charset="0"/>
                <a:cs typeface="Times New Roman" panose="02020603050405020304" pitchFamily="18" charset="0"/>
              </a:rPr>
              <a:t>The algorithm works iteratively through two key steps:</a:t>
            </a:r>
          </a:p>
          <a:p>
            <a:pPr marL="633413" indent="-268288" algn="just">
              <a:lnSpc>
                <a:spcPct val="120000"/>
              </a:lnSpc>
            </a:pPr>
            <a:r>
              <a:rPr lang="en-US" sz="3800" b="1" i="0" dirty="0">
                <a:solidFill>
                  <a:srgbClr val="FF0000"/>
                </a:solidFill>
                <a:effectLst/>
                <a:latin typeface="Times New Roman" panose="02020603050405020304" pitchFamily="18" charset="0"/>
                <a:cs typeface="Times New Roman" panose="02020603050405020304" pitchFamily="18" charset="0"/>
              </a:rPr>
              <a:t>Expectation Step (E-step)</a:t>
            </a:r>
            <a:r>
              <a:rPr lang="en-US" sz="3800" b="0" i="0" dirty="0">
                <a:solidFill>
                  <a:srgbClr val="FF0000"/>
                </a:solidFill>
                <a:effectLst/>
                <a:latin typeface="Times New Roman" panose="02020603050405020304" pitchFamily="18" charset="0"/>
                <a:cs typeface="Times New Roman" panose="02020603050405020304" pitchFamily="18" charset="0"/>
              </a:rPr>
              <a:t>: </a:t>
            </a:r>
            <a:r>
              <a:rPr lang="en-US" sz="3800" b="0" i="0" dirty="0">
                <a:effectLst/>
                <a:latin typeface="Times New Roman" panose="02020603050405020304" pitchFamily="18" charset="0"/>
                <a:cs typeface="Times New Roman" panose="02020603050405020304" pitchFamily="18" charset="0"/>
              </a:rPr>
              <a:t>In this step, the algorithm calculates the expected value of the complete-data log-likelihood function using the current estimates of the parameters and the observed data. </a:t>
            </a:r>
          </a:p>
          <a:p>
            <a:pPr marL="633413" indent="-268288" algn="just">
              <a:lnSpc>
                <a:spcPct val="120000"/>
              </a:lnSpc>
            </a:pPr>
            <a:r>
              <a:rPr lang="en-US" sz="3800" b="0" i="0" dirty="0">
                <a:effectLst/>
                <a:latin typeface="Times New Roman" panose="02020603050405020304" pitchFamily="18" charset="0"/>
                <a:cs typeface="Times New Roman" panose="02020603050405020304" pitchFamily="18" charset="0"/>
              </a:rPr>
              <a:t>It essentially estimates the missing parts of the data based on what is currently known.</a:t>
            </a:r>
          </a:p>
          <a:p>
            <a:pPr marL="633413" indent="-268288" algn="just">
              <a:lnSpc>
                <a:spcPct val="120000"/>
              </a:lnSpc>
            </a:pPr>
            <a:r>
              <a:rPr lang="en-US" sz="3800" b="1" i="0" dirty="0">
                <a:solidFill>
                  <a:srgbClr val="FF0000"/>
                </a:solidFill>
                <a:effectLst/>
                <a:latin typeface="Times New Roman" panose="02020603050405020304" pitchFamily="18" charset="0"/>
                <a:cs typeface="Times New Roman" panose="02020603050405020304" pitchFamily="18" charset="0"/>
              </a:rPr>
              <a:t>Maximization Step (M-step)</a:t>
            </a:r>
            <a:r>
              <a:rPr lang="en-US" sz="3800" b="0" i="0" dirty="0">
                <a:solidFill>
                  <a:srgbClr val="FF0000"/>
                </a:solidFill>
                <a:effectLst/>
                <a:latin typeface="Times New Roman" panose="02020603050405020304" pitchFamily="18" charset="0"/>
                <a:cs typeface="Times New Roman" panose="02020603050405020304" pitchFamily="18" charset="0"/>
              </a:rPr>
              <a:t>: </a:t>
            </a:r>
            <a:r>
              <a:rPr lang="en-US" sz="3800" b="0" i="0" dirty="0">
                <a:effectLst/>
                <a:latin typeface="Times New Roman" panose="02020603050405020304" pitchFamily="18" charset="0"/>
                <a:cs typeface="Times New Roman" panose="02020603050405020304" pitchFamily="18" charset="0"/>
              </a:rPr>
              <a:t>Using the estimates from the E-step, the algorithm updates the parameters by maximizing the expected log-likelihood function. </a:t>
            </a:r>
          </a:p>
          <a:p>
            <a:pPr marL="633413" indent="-268288" algn="just">
              <a:lnSpc>
                <a:spcPct val="120000"/>
              </a:lnSpc>
            </a:pPr>
            <a:r>
              <a:rPr lang="en-US" sz="3800" b="0" i="0" dirty="0">
                <a:effectLst/>
                <a:latin typeface="Times New Roman" panose="02020603050405020304" pitchFamily="18" charset="0"/>
                <a:cs typeface="Times New Roman" panose="02020603050405020304" pitchFamily="18" charset="0"/>
              </a:rPr>
              <a:t>This step refines the model parameters to better fit the data.</a:t>
            </a:r>
          </a:p>
          <a:p>
            <a:pPr algn="just">
              <a:lnSpc>
                <a:spcPct val="120000"/>
              </a:lnSpc>
              <a:buFont typeface="Wingdings" panose="05000000000000000000" pitchFamily="2" charset="2"/>
              <a:buChar char="v"/>
            </a:pPr>
            <a:r>
              <a:rPr lang="en-US" sz="3800" b="0" i="0" dirty="0">
                <a:solidFill>
                  <a:srgbClr val="191919"/>
                </a:solidFill>
                <a:effectLst/>
                <a:latin typeface="Times New Roman" panose="02020603050405020304" pitchFamily="18" charset="0"/>
                <a:cs typeface="Times New Roman" panose="02020603050405020304" pitchFamily="18" charset="0"/>
              </a:rPr>
              <a:t>The EM algorithm repeats these steps until the parameter values stabilize, meaning they no longer change significantly. This process continues iteratively, ensuring that the estimates improve with each cycle, ultimately leading to a solution that maximizes the likelihood of the observed data.</a:t>
            </a:r>
            <a:endParaRPr lang="en-US" sz="3800" b="0" i="0" dirty="0">
              <a:solidFill>
                <a:srgbClr val="FF0000"/>
              </a:solidFill>
              <a:effectLst/>
              <a:latin typeface="Times New Roman" panose="02020603050405020304" pitchFamily="18" charset="0"/>
              <a:cs typeface="Times New Roman" panose="02020603050405020304" pitchFamily="18" charset="0"/>
            </a:endParaRPr>
          </a:p>
          <a:p>
            <a:endParaRPr lang="en-IN" dirty="0"/>
          </a:p>
        </p:txBody>
      </p:sp>
      <p:pic>
        <p:nvPicPr>
          <p:cNvPr id="1028" name="Picture 4" descr="EM Algorithm in Machine Learning">
            <a:extLst>
              <a:ext uri="{FF2B5EF4-FFF2-40B4-BE49-F238E27FC236}">
                <a16:creationId xmlns:a16="http://schemas.microsoft.com/office/drawing/2014/main" id="{8F2CF361-D36D-4D5A-A0BD-A1D9897DE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4490" y="1638105"/>
            <a:ext cx="4611594" cy="3911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898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8A4E-25D4-45B6-AD76-7320DBECAED1}"/>
              </a:ext>
            </a:extLst>
          </p:cNvPr>
          <p:cNvSpPr>
            <a:spLocks noGrp="1"/>
          </p:cNvSpPr>
          <p:nvPr>
            <p:ph type="title"/>
          </p:nvPr>
        </p:nvSpPr>
        <p:spPr>
          <a:xfrm>
            <a:off x="247357" y="196314"/>
            <a:ext cx="10515600" cy="633680"/>
          </a:xfrm>
        </p:spPr>
        <p:style>
          <a:lnRef idx="3">
            <a:schemeClr val="lt1"/>
          </a:lnRef>
          <a:fillRef idx="1">
            <a:schemeClr val="accent4"/>
          </a:fillRef>
          <a:effectRef idx="1">
            <a:schemeClr val="accent4"/>
          </a:effectRef>
          <a:fontRef idx="minor">
            <a:schemeClr val="lt1"/>
          </a:fontRef>
        </p:style>
        <p:txBody>
          <a:bodyPr>
            <a:noAutofit/>
          </a:bodyPr>
          <a:lstStyle/>
          <a:p>
            <a:br>
              <a:rPr lang="en-US" sz="3200" b="1" i="0" dirty="0">
                <a:solidFill>
                  <a:srgbClr val="273239"/>
                </a:solidFill>
                <a:effectLst/>
                <a:latin typeface="Times New Roman" panose="02020603050405020304" pitchFamily="18" charset="0"/>
                <a:cs typeface="Times New Roman" panose="02020603050405020304" pitchFamily="18" charset="0"/>
              </a:rPr>
            </a:br>
            <a:r>
              <a:rPr lang="en-US" sz="3200" b="1" i="0" dirty="0">
                <a:solidFill>
                  <a:schemeClr val="bg1"/>
                </a:solidFill>
                <a:effectLst/>
                <a:latin typeface="Times New Roman" panose="02020603050405020304" pitchFamily="18" charset="0"/>
                <a:cs typeface="Times New Roman" panose="02020603050405020304" pitchFamily="18" charset="0"/>
              </a:rPr>
              <a:t>Key Terms in Expectation-Maximization (EM) Algorithm</a:t>
            </a:r>
            <a:br>
              <a:rPr lang="en-US" sz="3200" b="1" i="0" dirty="0">
                <a:solidFill>
                  <a:srgbClr val="273239"/>
                </a:solidFill>
                <a:effectLst/>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F98935-669B-415C-9AC0-A57F84CD380D}"/>
              </a:ext>
            </a:extLst>
          </p:cNvPr>
          <p:cNvSpPr>
            <a:spLocks noGrp="1"/>
          </p:cNvSpPr>
          <p:nvPr>
            <p:ph idx="1"/>
          </p:nvPr>
        </p:nvSpPr>
        <p:spPr>
          <a:xfrm>
            <a:off x="247357" y="1069144"/>
            <a:ext cx="11625775" cy="5444197"/>
          </a:xfrm>
        </p:spPr>
        <p:txBody>
          <a:bodyPr>
            <a:normAutofit/>
          </a:bodyPr>
          <a:lstStyle/>
          <a:p>
            <a:pPr algn="just" fontAlgn="base">
              <a:buFont typeface="Arial" panose="020B0604020202020204" pitchFamily="34" charset="0"/>
              <a:buChar char="•"/>
            </a:pPr>
            <a:r>
              <a:rPr lang="en-US" sz="2200" b="1" i="0" dirty="0">
                <a:solidFill>
                  <a:srgbClr val="273239"/>
                </a:solidFill>
                <a:effectLst/>
                <a:latin typeface="Times New Roman" panose="02020603050405020304" pitchFamily="18" charset="0"/>
                <a:cs typeface="Times New Roman" panose="02020603050405020304" pitchFamily="18" charset="0"/>
              </a:rPr>
              <a:t>Latent Variables</a:t>
            </a:r>
            <a:r>
              <a:rPr lang="en-US" sz="2200" b="0" i="0" dirty="0">
                <a:solidFill>
                  <a:srgbClr val="273239"/>
                </a:solidFill>
                <a:effectLst/>
                <a:latin typeface="Times New Roman" panose="02020603050405020304" pitchFamily="18" charset="0"/>
                <a:cs typeface="Times New Roman" panose="02020603050405020304" pitchFamily="18" charset="0"/>
              </a:rPr>
              <a:t>: Variables that are not directly observed but are inferred from the data. They represent hidden structure (e.g., cluster assignments in Gaussian Mixture Models).</a:t>
            </a:r>
          </a:p>
          <a:p>
            <a:pPr algn="just" fontAlgn="base">
              <a:buFont typeface="Arial" panose="020B0604020202020204" pitchFamily="34" charset="0"/>
              <a:buChar char="•"/>
            </a:pPr>
            <a:r>
              <a:rPr lang="en-US" sz="2200" b="1" i="0" dirty="0">
                <a:solidFill>
                  <a:srgbClr val="273239"/>
                </a:solidFill>
                <a:effectLst/>
                <a:latin typeface="Times New Roman" panose="02020603050405020304" pitchFamily="18" charset="0"/>
                <a:cs typeface="Times New Roman" panose="02020603050405020304" pitchFamily="18" charset="0"/>
              </a:rPr>
              <a:t>Likelihood</a:t>
            </a:r>
            <a:r>
              <a:rPr lang="en-US" sz="2200" b="0" i="0" dirty="0">
                <a:solidFill>
                  <a:srgbClr val="273239"/>
                </a:solidFill>
                <a:effectLst/>
                <a:latin typeface="Times New Roman" panose="02020603050405020304" pitchFamily="18" charset="0"/>
                <a:cs typeface="Times New Roman" panose="02020603050405020304" pitchFamily="18" charset="0"/>
              </a:rPr>
              <a:t>: The probability of the observed data given a set of model parameters. EM aims to find parameter values that maximize this likelihood.</a:t>
            </a:r>
          </a:p>
          <a:p>
            <a:pPr algn="just" fontAlgn="base">
              <a:buFont typeface="Arial" panose="020B0604020202020204" pitchFamily="34" charset="0"/>
              <a:buChar char="•"/>
            </a:pPr>
            <a:r>
              <a:rPr lang="en-US" sz="2200" b="1" i="0" dirty="0">
                <a:solidFill>
                  <a:srgbClr val="273239"/>
                </a:solidFill>
                <a:effectLst/>
                <a:latin typeface="Times New Roman" panose="02020603050405020304" pitchFamily="18" charset="0"/>
                <a:cs typeface="Times New Roman" panose="02020603050405020304" pitchFamily="18" charset="0"/>
              </a:rPr>
              <a:t>Log-Likelihood</a:t>
            </a:r>
            <a:r>
              <a:rPr lang="en-US" sz="2200" b="0" i="0" dirty="0">
                <a:solidFill>
                  <a:srgbClr val="273239"/>
                </a:solidFill>
                <a:effectLst/>
                <a:latin typeface="Times New Roman" panose="02020603050405020304" pitchFamily="18" charset="0"/>
                <a:cs typeface="Times New Roman" panose="02020603050405020304" pitchFamily="18" charset="0"/>
              </a:rPr>
              <a:t>: The natural logarithm of the likelihood function. It simplifies calculations (turning products into sums) and is numerically more stable when dealing with very small probabilities.</a:t>
            </a:r>
          </a:p>
          <a:p>
            <a:pPr algn="just" fontAlgn="base">
              <a:buFont typeface="Arial" panose="020B0604020202020204" pitchFamily="34" charset="0"/>
              <a:buChar char="•"/>
            </a:pPr>
            <a:r>
              <a:rPr lang="en-US" sz="2200" b="1" i="0" dirty="0">
                <a:solidFill>
                  <a:srgbClr val="273239"/>
                </a:solidFill>
                <a:effectLst/>
                <a:latin typeface="Times New Roman" panose="02020603050405020304" pitchFamily="18" charset="0"/>
                <a:cs typeface="Times New Roman" panose="02020603050405020304" pitchFamily="18" charset="0"/>
              </a:rPr>
              <a:t>Maximum Likelihood Estimation (MLE)</a:t>
            </a:r>
            <a:r>
              <a:rPr lang="en-US" sz="2200" b="0" i="0" dirty="0">
                <a:solidFill>
                  <a:srgbClr val="273239"/>
                </a:solidFill>
                <a:effectLst/>
                <a:latin typeface="Times New Roman" panose="02020603050405020304" pitchFamily="18" charset="0"/>
                <a:cs typeface="Times New Roman" panose="02020603050405020304" pitchFamily="18" charset="0"/>
              </a:rPr>
              <a:t>: A statistical approach to estimating parameters by choosing the values that maximize the likelihood of observing the given data. EM extends MLE to cases with hidden or missing variables.</a:t>
            </a:r>
          </a:p>
          <a:p>
            <a:pPr algn="just" fontAlgn="base">
              <a:buFont typeface="Arial" panose="020B0604020202020204" pitchFamily="34" charset="0"/>
              <a:buChar char="•"/>
            </a:pPr>
            <a:r>
              <a:rPr lang="en-US" sz="2200" b="1" i="0" dirty="0">
                <a:solidFill>
                  <a:srgbClr val="273239"/>
                </a:solidFill>
                <a:effectLst/>
                <a:latin typeface="Times New Roman" panose="02020603050405020304" pitchFamily="18" charset="0"/>
                <a:cs typeface="Times New Roman" panose="02020603050405020304" pitchFamily="18" charset="0"/>
              </a:rPr>
              <a:t>Posterior Probability</a:t>
            </a:r>
            <a:r>
              <a:rPr lang="en-US" sz="2200" b="0" i="0" dirty="0">
                <a:solidFill>
                  <a:srgbClr val="273239"/>
                </a:solidFill>
                <a:effectLst/>
                <a:latin typeface="Times New Roman" panose="02020603050405020304" pitchFamily="18" charset="0"/>
                <a:cs typeface="Times New Roman" panose="02020603050405020304" pitchFamily="18" charset="0"/>
              </a:rPr>
              <a:t>: In Bayesian inference, this represents the probability of parameters (or latent variables) given the observed data and prior knowledge. In EM, posterior probabilities are used in the E-step to estimate the "responsibility" of each hidden variable.</a:t>
            </a:r>
          </a:p>
          <a:p>
            <a:pPr algn="just" fontAlgn="base">
              <a:buFont typeface="Arial" panose="020B0604020202020204" pitchFamily="34" charset="0"/>
              <a:buChar char="•"/>
            </a:pPr>
            <a:r>
              <a:rPr lang="en-US" sz="2200" b="1" i="0" dirty="0">
                <a:solidFill>
                  <a:srgbClr val="273239"/>
                </a:solidFill>
                <a:effectLst/>
                <a:latin typeface="Times New Roman" panose="02020603050405020304" pitchFamily="18" charset="0"/>
                <a:cs typeface="Times New Roman" panose="02020603050405020304" pitchFamily="18" charset="0"/>
              </a:rPr>
              <a:t>Convergence</a:t>
            </a:r>
            <a:r>
              <a:rPr lang="en-US" sz="2200" b="0" i="0" dirty="0">
                <a:solidFill>
                  <a:srgbClr val="273239"/>
                </a:solidFill>
                <a:effectLst/>
                <a:latin typeface="Times New Roman" panose="02020603050405020304" pitchFamily="18" charset="0"/>
                <a:cs typeface="Times New Roman" panose="02020603050405020304" pitchFamily="18" charset="0"/>
              </a:rPr>
              <a:t>: The stopping criterion for the iterative process. EM is said to converge when updates to parameters or improvements in log-likelihood become negligibly small, meaning the algorithm has reached a stable solution.</a:t>
            </a:r>
          </a:p>
          <a:p>
            <a:pPr algn="just"/>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3946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F1DA-4C89-4BFA-8CB3-6C7CC9FA3645}"/>
              </a:ext>
            </a:extLst>
          </p:cNvPr>
          <p:cNvSpPr>
            <a:spLocks noGrp="1"/>
          </p:cNvSpPr>
          <p:nvPr>
            <p:ph type="title"/>
          </p:nvPr>
        </p:nvSpPr>
        <p:spPr>
          <a:xfrm>
            <a:off x="148883" y="180460"/>
            <a:ext cx="11555438" cy="429142"/>
          </a:xfrm>
        </p:spPr>
        <p:style>
          <a:lnRef idx="3">
            <a:schemeClr val="lt1"/>
          </a:lnRef>
          <a:fillRef idx="1">
            <a:schemeClr val="accent4"/>
          </a:fillRef>
          <a:effectRef idx="1">
            <a:schemeClr val="accent4"/>
          </a:effectRef>
          <a:fontRef idx="minor">
            <a:schemeClr val="lt1"/>
          </a:fontRef>
        </p:style>
        <p:txBody>
          <a:bodyPr>
            <a:normAutofit fontScale="90000"/>
          </a:bodyPr>
          <a:lstStyle/>
          <a:p>
            <a:r>
              <a:rPr lang="en-US" sz="3200" b="1" dirty="0">
                <a:solidFill>
                  <a:schemeClr val="bg1"/>
                </a:solidFill>
                <a:latin typeface="Times New Roman" panose="02020603050405020304" pitchFamily="18" charset="0"/>
                <a:cs typeface="Times New Roman" panose="02020603050405020304" pitchFamily="18" charset="0"/>
              </a:rPr>
              <a:t>Working of EM Algorithm</a:t>
            </a:r>
            <a:endParaRPr lang="en-IN" sz="32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3351687-142B-40A7-9450-3F6701E6CF96}"/>
              </a:ext>
            </a:extLst>
          </p:cNvPr>
          <p:cNvSpPr>
            <a:spLocks noGrp="1"/>
          </p:cNvSpPr>
          <p:nvPr>
            <p:ph idx="1"/>
          </p:nvPr>
        </p:nvSpPr>
        <p:spPr>
          <a:xfrm>
            <a:off x="148883" y="609603"/>
            <a:ext cx="6547339" cy="6067938"/>
          </a:xfrm>
        </p:spPr>
        <p:txBody>
          <a:bodyPr>
            <a:noAutofit/>
          </a:bodyPr>
          <a:lstStyle/>
          <a:p>
            <a:pPr marL="514350" indent="-514350" algn="just" rtl="0" fontAlgn="base">
              <a:buFont typeface="+mj-lt"/>
              <a:buAutoNum type="arabicPeriod"/>
              <a:tabLst>
                <a:tab pos="266700" algn="l"/>
              </a:tabLst>
            </a:pPr>
            <a:r>
              <a:rPr lang="en-US" sz="1800" b="1" i="0" dirty="0">
                <a:effectLst/>
                <a:latin typeface="Times New Roman" panose="02020603050405020304" pitchFamily="18" charset="0"/>
                <a:cs typeface="Times New Roman" panose="02020603050405020304" pitchFamily="18" charset="0"/>
              </a:rPr>
              <a:t>Initialization</a:t>
            </a:r>
            <a:r>
              <a:rPr lang="en-US" sz="1800" b="0" i="0" dirty="0">
                <a:effectLst/>
                <a:latin typeface="Times New Roman" panose="02020603050405020304" pitchFamily="18" charset="0"/>
                <a:cs typeface="Times New Roman" panose="02020603050405020304" pitchFamily="18" charset="0"/>
              </a:rPr>
              <a:t>: The algorithm starts with initial parameter values and assumes the observed data comes from a specific model.</a:t>
            </a:r>
          </a:p>
          <a:p>
            <a:pPr marL="514350" indent="-514350" algn="just" rtl="0" fontAlgn="base">
              <a:buFont typeface="+mj-lt"/>
              <a:buAutoNum type="arabicPeriod"/>
            </a:pPr>
            <a:r>
              <a:rPr lang="en-US" sz="1800" b="1" i="0" dirty="0">
                <a:effectLst/>
                <a:latin typeface="Times New Roman" panose="02020603050405020304" pitchFamily="18" charset="0"/>
                <a:cs typeface="Times New Roman" panose="02020603050405020304" pitchFamily="18" charset="0"/>
              </a:rPr>
              <a:t>E-Step (Expectation Step):</a:t>
            </a:r>
            <a:endParaRPr lang="en-US" sz="1800" b="0" i="0" dirty="0">
              <a:effectLst/>
              <a:latin typeface="Times New Roman" panose="02020603050405020304" pitchFamily="18" charset="0"/>
              <a:cs typeface="Times New Roman" panose="02020603050405020304" pitchFamily="18" charset="0"/>
            </a:endParaRPr>
          </a:p>
          <a:p>
            <a:pPr marL="801688" indent="-168275" algn="just" fontAlgn="base"/>
            <a:r>
              <a:rPr lang="en-US" sz="1800" b="0" i="0" dirty="0">
                <a:effectLst/>
                <a:latin typeface="Times New Roman" panose="02020603050405020304" pitchFamily="18" charset="0"/>
                <a:cs typeface="Times New Roman" panose="02020603050405020304" pitchFamily="18" charset="0"/>
              </a:rPr>
              <a:t>Find the missing or hidden data based on the current parameters.</a:t>
            </a:r>
          </a:p>
          <a:p>
            <a:pPr marL="801688" indent="-168275" algn="just" fontAlgn="base"/>
            <a:r>
              <a:rPr lang="en-US" sz="1800" b="0" i="0" dirty="0">
                <a:effectLst/>
                <a:latin typeface="Times New Roman" panose="02020603050405020304" pitchFamily="18" charset="0"/>
                <a:cs typeface="Times New Roman" panose="02020603050405020304" pitchFamily="18" charset="0"/>
              </a:rPr>
              <a:t>Calculate the posterior probability of each latent variable based on the observed data.</a:t>
            </a:r>
          </a:p>
          <a:p>
            <a:pPr marL="801688" indent="-168275" algn="just" fontAlgn="base"/>
            <a:r>
              <a:rPr lang="en-US" sz="1800" b="0" i="0" dirty="0">
                <a:effectLst/>
                <a:latin typeface="Times New Roman" panose="02020603050405020304" pitchFamily="18" charset="0"/>
                <a:cs typeface="Times New Roman" panose="02020603050405020304" pitchFamily="18" charset="0"/>
              </a:rPr>
              <a:t>Compute the log-likelihood of the observed data using the current parameter estimates.</a:t>
            </a:r>
          </a:p>
          <a:p>
            <a:pPr marL="0" indent="0" algn="just" rtl="0" fontAlgn="base">
              <a:buNone/>
            </a:pPr>
            <a:r>
              <a:rPr lang="en-US" sz="1800" b="1" dirty="0">
                <a:latin typeface="Times New Roman" panose="02020603050405020304" pitchFamily="18" charset="0"/>
                <a:cs typeface="Times New Roman" panose="02020603050405020304" pitchFamily="18" charset="0"/>
              </a:rPr>
              <a:t>3.    </a:t>
            </a:r>
            <a:r>
              <a:rPr lang="en-US" sz="1800" b="1" i="0" dirty="0">
                <a:effectLst/>
                <a:latin typeface="Times New Roman" panose="02020603050405020304" pitchFamily="18" charset="0"/>
                <a:cs typeface="Times New Roman" panose="02020603050405020304" pitchFamily="18" charset="0"/>
              </a:rPr>
              <a:t>M-Step (Maximization Step):</a:t>
            </a:r>
            <a:endParaRPr lang="en-US" sz="1800" b="0" i="0" dirty="0">
              <a:effectLst/>
              <a:latin typeface="Times New Roman" panose="02020603050405020304" pitchFamily="18" charset="0"/>
              <a:cs typeface="Times New Roman" panose="02020603050405020304" pitchFamily="18" charset="0"/>
            </a:endParaRPr>
          </a:p>
          <a:p>
            <a:pPr marL="801688" indent="-168275" algn="just" fontAlgn="base"/>
            <a:r>
              <a:rPr lang="en-US" sz="1800" b="0" i="0" dirty="0">
                <a:effectLst/>
                <a:latin typeface="Times New Roman" panose="02020603050405020304" pitchFamily="18" charset="0"/>
                <a:cs typeface="Times New Roman" panose="02020603050405020304" pitchFamily="18" charset="0"/>
              </a:rPr>
              <a:t>Update the model parameters by maximize the log-likelihood.</a:t>
            </a:r>
          </a:p>
          <a:p>
            <a:pPr marL="801688" indent="-168275" algn="just" fontAlgn="base"/>
            <a:r>
              <a:rPr lang="en-US" sz="1800" b="0" i="0" dirty="0">
                <a:effectLst/>
                <a:latin typeface="Times New Roman" panose="02020603050405020304" pitchFamily="18" charset="0"/>
                <a:cs typeface="Times New Roman" panose="02020603050405020304" pitchFamily="18" charset="0"/>
              </a:rPr>
              <a:t>The better the model the higher this value.</a:t>
            </a:r>
          </a:p>
          <a:p>
            <a:pPr marL="0" indent="0" algn="just" rtl="0" fontAlgn="base">
              <a:buNone/>
            </a:pPr>
            <a:r>
              <a:rPr lang="en-US" sz="1800" b="1" i="0" dirty="0">
                <a:effectLst/>
                <a:latin typeface="Times New Roman" panose="02020603050405020304" pitchFamily="18" charset="0"/>
                <a:cs typeface="Times New Roman" panose="02020603050405020304" pitchFamily="18" charset="0"/>
              </a:rPr>
              <a:t>4.  Convergence:</a:t>
            </a:r>
            <a:endParaRPr lang="en-US" sz="1800" b="0" i="0" dirty="0">
              <a:effectLst/>
              <a:latin typeface="Times New Roman" panose="02020603050405020304" pitchFamily="18" charset="0"/>
              <a:cs typeface="Times New Roman" panose="02020603050405020304" pitchFamily="18" charset="0"/>
            </a:endParaRPr>
          </a:p>
          <a:p>
            <a:pPr marL="801688" indent="-168275" algn="just" fontAlgn="base"/>
            <a:r>
              <a:rPr lang="en-US" sz="1800" b="0" i="0" dirty="0">
                <a:effectLst/>
                <a:latin typeface="Times New Roman" panose="02020603050405020304" pitchFamily="18" charset="0"/>
                <a:cs typeface="Times New Roman" panose="02020603050405020304" pitchFamily="18" charset="0"/>
              </a:rPr>
              <a:t>Check if the model parameters are stable and converging.</a:t>
            </a:r>
          </a:p>
          <a:p>
            <a:pPr marL="801688" indent="-168275" algn="just" fontAlgn="base"/>
            <a:r>
              <a:rPr lang="en-US" sz="1800" b="0" i="0" dirty="0">
                <a:effectLst/>
                <a:latin typeface="Times New Roman" panose="02020603050405020304" pitchFamily="18" charset="0"/>
                <a:cs typeface="Times New Roman" panose="02020603050405020304" pitchFamily="18" charset="0"/>
              </a:rPr>
              <a:t>If the changes in log-likelihood or parameters are below a set threshold, stop. If not repeat the E-step and M-step until convergence is reached</a:t>
            </a:r>
          </a:p>
          <a:p>
            <a:endParaRPr lang="en-IN" sz="1800" dirty="0"/>
          </a:p>
        </p:txBody>
      </p:sp>
      <p:pic>
        <p:nvPicPr>
          <p:cNvPr id="5" name="Picture 4">
            <a:extLst>
              <a:ext uri="{FF2B5EF4-FFF2-40B4-BE49-F238E27FC236}">
                <a16:creationId xmlns:a16="http://schemas.microsoft.com/office/drawing/2014/main" id="{84C13793-811C-4E25-B4EA-FC4039871E3E}"/>
              </a:ext>
            </a:extLst>
          </p:cNvPr>
          <p:cNvPicPr>
            <a:picLocks noChangeAspect="1"/>
          </p:cNvPicPr>
          <p:nvPr/>
        </p:nvPicPr>
        <p:blipFill>
          <a:blip r:embed="rId2"/>
          <a:stretch>
            <a:fillRect/>
          </a:stretch>
        </p:blipFill>
        <p:spPr>
          <a:xfrm>
            <a:off x="6850966" y="1125415"/>
            <a:ext cx="5199982" cy="5176912"/>
          </a:xfrm>
          <a:prstGeom prst="rect">
            <a:avLst/>
          </a:prstGeom>
        </p:spPr>
      </p:pic>
    </p:spTree>
    <p:extLst>
      <p:ext uri="{BB962C8B-B14F-4D97-AF65-F5344CB8AC3E}">
        <p14:creationId xmlns:p14="http://schemas.microsoft.com/office/powerpoint/2010/main" val="3645924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F41AB-B81C-485A-9C6F-D86D8017804D}"/>
              </a:ext>
            </a:extLst>
          </p:cNvPr>
          <p:cNvSpPr>
            <a:spLocks noGrp="1"/>
          </p:cNvSpPr>
          <p:nvPr>
            <p:ph type="title"/>
          </p:nvPr>
        </p:nvSpPr>
        <p:spPr>
          <a:xfrm>
            <a:off x="162951" y="125973"/>
            <a:ext cx="10515600" cy="746223"/>
          </a:xfrm>
        </p:spPr>
        <p:style>
          <a:lnRef idx="3">
            <a:schemeClr val="lt1"/>
          </a:lnRef>
          <a:fillRef idx="1">
            <a:schemeClr val="accent4"/>
          </a:fillRef>
          <a:effectRef idx="1">
            <a:schemeClr val="accent4"/>
          </a:effectRef>
          <a:fontRef idx="minor">
            <a:schemeClr val="lt1"/>
          </a:fontRef>
        </p:style>
        <p:txBody>
          <a:bodyPr>
            <a:normAutofit/>
          </a:bodyPr>
          <a:lstStyle/>
          <a:p>
            <a:r>
              <a:rPr lang="en-US" sz="4000" dirty="0">
                <a:latin typeface="Times New Roman" panose="02020603050405020304" pitchFamily="18" charset="0"/>
                <a:cs typeface="Times New Roman" panose="02020603050405020304" pitchFamily="18" charset="0"/>
              </a:rPr>
              <a:t>Advantages and Disadvantages</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3E540BD-A045-4635-99BC-706FF3483686}"/>
              </a:ext>
            </a:extLst>
          </p:cNvPr>
          <p:cNvSpPr>
            <a:spLocks noGrp="1"/>
          </p:cNvSpPr>
          <p:nvPr>
            <p:ph idx="1"/>
          </p:nvPr>
        </p:nvSpPr>
        <p:spPr>
          <a:xfrm>
            <a:off x="407963" y="900332"/>
            <a:ext cx="11422966" cy="5803559"/>
          </a:xfrm>
        </p:spPr>
        <p:txBody>
          <a:bodyPr>
            <a:normAutofit fontScale="92500" lnSpcReduction="20000"/>
          </a:bodyPr>
          <a:lstStyle/>
          <a:p>
            <a:pPr marL="0" indent="0" algn="l" fontAlgn="base">
              <a:lnSpc>
                <a:spcPct val="110000"/>
              </a:lnSpc>
              <a:buNone/>
            </a:pPr>
            <a:r>
              <a:rPr lang="en-US" sz="2400" b="1" i="0" dirty="0">
                <a:solidFill>
                  <a:srgbClr val="FF0000"/>
                </a:solidFill>
                <a:effectLst/>
                <a:latin typeface="Times New Roman" panose="02020603050405020304" pitchFamily="18" charset="0"/>
                <a:cs typeface="Times New Roman" panose="02020603050405020304" pitchFamily="18" charset="0"/>
              </a:rPr>
              <a:t>Advantages</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Monotonic improvement</a:t>
            </a:r>
            <a:r>
              <a:rPr lang="en-US" sz="2400" b="0" i="0" dirty="0">
                <a:solidFill>
                  <a:srgbClr val="273239"/>
                </a:solidFill>
                <a:effectLst/>
                <a:latin typeface="Times New Roman" panose="02020603050405020304" pitchFamily="18" charset="0"/>
                <a:cs typeface="Times New Roman" panose="02020603050405020304" pitchFamily="18" charset="0"/>
              </a:rPr>
              <a:t>: Each iteration increases (or at least never decreases) the log-likelihood.</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Handles incomplete data well</a:t>
            </a:r>
            <a:r>
              <a:rPr lang="en-US" sz="2400" b="0" i="0" dirty="0">
                <a:solidFill>
                  <a:srgbClr val="273239"/>
                </a:solidFill>
                <a:effectLst/>
                <a:latin typeface="Times New Roman" panose="02020603050405020304" pitchFamily="18" charset="0"/>
                <a:cs typeface="Times New Roman" panose="02020603050405020304" pitchFamily="18" charset="0"/>
              </a:rPr>
              <a:t>: Works effectively even with missing or hidden variables.</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Flexibility</a:t>
            </a:r>
            <a:r>
              <a:rPr lang="en-US" sz="2400" b="0" i="0" dirty="0">
                <a:solidFill>
                  <a:srgbClr val="273239"/>
                </a:solidFill>
                <a:effectLst/>
                <a:latin typeface="Times New Roman" panose="02020603050405020304" pitchFamily="18" charset="0"/>
                <a:cs typeface="Times New Roman" panose="02020603050405020304" pitchFamily="18" charset="0"/>
              </a:rPr>
              <a:t>: Can be applied to many probabilistic models, not just mixtures of Gaussians.</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Easy to implement</a:t>
            </a:r>
            <a:r>
              <a:rPr lang="en-US" sz="2400" b="0" i="0" dirty="0">
                <a:solidFill>
                  <a:srgbClr val="273239"/>
                </a:solidFill>
                <a:effectLst/>
                <a:latin typeface="Times New Roman" panose="02020603050405020304" pitchFamily="18" charset="0"/>
                <a:cs typeface="Times New Roman" panose="02020603050405020304" pitchFamily="18" charset="0"/>
              </a:rPr>
              <a:t>: The E-step and M-step are conceptually simple and often have closed-form updates.</a:t>
            </a:r>
          </a:p>
          <a:p>
            <a:pPr marL="0" indent="0" algn="l" fontAlgn="base">
              <a:lnSpc>
                <a:spcPct val="110000"/>
              </a:lnSpc>
              <a:buNone/>
            </a:pPr>
            <a:r>
              <a:rPr lang="en-US" sz="2400" b="1" i="0" dirty="0">
                <a:solidFill>
                  <a:srgbClr val="FF0000"/>
                </a:solidFill>
                <a:effectLst/>
                <a:latin typeface="Times New Roman" panose="02020603050405020304" pitchFamily="18" charset="0"/>
                <a:cs typeface="Times New Roman" panose="02020603050405020304" pitchFamily="18" charset="0"/>
              </a:rPr>
              <a:t>Disadvantages</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Slow convergence</a:t>
            </a:r>
            <a:r>
              <a:rPr lang="en-US" sz="2400" b="0" i="0" dirty="0">
                <a:solidFill>
                  <a:srgbClr val="273239"/>
                </a:solidFill>
                <a:effectLst/>
                <a:latin typeface="Times New Roman" panose="02020603050405020304" pitchFamily="18" charset="0"/>
                <a:cs typeface="Times New Roman" panose="02020603050405020304" pitchFamily="18" charset="0"/>
              </a:rPr>
              <a:t>: Convergence can be very gradual, especially near the optimum.</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Initialization sensitive</a:t>
            </a:r>
            <a:r>
              <a:rPr lang="en-US" sz="2400" b="0" i="0" dirty="0">
                <a:solidFill>
                  <a:srgbClr val="273239"/>
                </a:solidFill>
                <a:effectLst/>
                <a:latin typeface="Times New Roman" panose="02020603050405020304" pitchFamily="18" charset="0"/>
                <a:cs typeface="Times New Roman" panose="02020603050405020304" pitchFamily="18" charset="0"/>
              </a:rPr>
              <a:t>: Requires good initial parameter guesses; poor choices may yield bad solutions.</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No guarantee of global best solution</a:t>
            </a:r>
            <a:r>
              <a:rPr lang="en-US" sz="2400" b="0" i="0" dirty="0">
                <a:solidFill>
                  <a:srgbClr val="273239"/>
                </a:solidFill>
                <a:effectLst/>
                <a:latin typeface="Times New Roman" panose="02020603050405020304" pitchFamily="18" charset="0"/>
                <a:cs typeface="Times New Roman" panose="02020603050405020304" pitchFamily="18" charset="0"/>
              </a:rPr>
              <a:t>: Unlike some optimization methods, EM doesn’t guarantee reaching the absolute best parameters.</a:t>
            </a:r>
          </a:p>
          <a:p>
            <a:pPr algn="l" fontAlgn="base">
              <a:lnSpc>
                <a:spcPct val="110000"/>
              </a:lnSpc>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Computationally intensive</a:t>
            </a:r>
            <a:r>
              <a:rPr lang="en-US" sz="2400" b="0" i="0" dirty="0">
                <a:solidFill>
                  <a:srgbClr val="273239"/>
                </a:solidFill>
                <a:effectLst/>
                <a:latin typeface="Times New Roman" panose="02020603050405020304" pitchFamily="18" charset="0"/>
                <a:cs typeface="Times New Roman" panose="02020603050405020304" pitchFamily="18" charset="0"/>
              </a:rPr>
              <a:t>: For large datasets or complex models, repeated iterations can be costly.</a:t>
            </a:r>
          </a:p>
          <a:p>
            <a:endParaRPr lang="en-IN" dirty="0"/>
          </a:p>
        </p:txBody>
      </p:sp>
    </p:spTree>
    <p:extLst>
      <p:ext uri="{BB962C8B-B14F-4D97-AF65-F5344CB8AC3E}">
        <p14:creationId xmlns:p14="http://schemas.microsoft.com/office/powerpoint/2010/main" val="3049949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850B-6AA1-487F-ACEB-7458ED246735}"/>
              </a:ext>
            </a:extLst>
          </p:cNvPr>
          <p:cNvSpPr>
            <a:spLocks noGrp="1"/>
          </p:cNvSpPr>
          <p:nvPr>
            <p:ph type="title"/>
          </p:nvPr>
        </p:nvSpPr>
        <p:spPr>
          <a:xfrm>
            <a:off x="289560" y="69704"/>
            <a:ext cx="4493455" cy="872832"/>
          </a:xfrm>
        </p:spPr>
        <p:style>
          <a:lnRef idx="3">
            <a:schemeClr val="lt1"/>
          </a:lnRef>
          <a:fillRef idx="1">
            <a:schemeClr val="accent4"/>
          </a:fillRef>
          <a:effectRef idx="1">
            <a:schemeClr val="accent4"/>
          </a:effectRef>
          <a:fontRef idx="minor">
            <a:schemeClr val="lt1"/>
          </a:fontRef>
        </p:style>
        <p:txBody>
          <a:bodyPr>
            <a:normAutofit/>
          </a:bodyPr>
          <a:lstStyle/>
          <a:p>
            <a:pPr algn="l" fontAlgn="base"/>
            <a:r>
              <a:rPr lang="en-IN" sz="3600" b="1" i="0" dirty="0">
                <a:solidFill>
                  <a:schemeClr val="bg1"/>
                </a:solidFill>
                <a:effectLst/>
                <a:latin typeface="Times New Roman" panose="02020603050405020304" pitchFamily="18" charset="0"/>
                <a:cs typeface="Times New Roman" panose="02020603050405020304" pitchFamily="18" charset="0"/>
              </a:rPr>
              <a:t>Applications</a:t>
            </a:r>
          </a:p>
        </p:txBody>
      </p:sp>
      <p:sp>
        <p:nvSpPr>
          <p:cNvPr id="3" name="Content Placeholder 2">
            <a:extLst>
              <a:ext uri="{FF2B5EF4-FFF2-40B4-BE49-F238E27FC236}">
                <a16:creationId xmlns:a16="http://schemas.microsoft.com/office/drawing/2014/main" id="{8BB542FD-3617-4BE9-9F3E-D8C95EDB1A9E}"/>
              </a:ext>
            </a:extLst>
          </p:cNvPr>
          <p:cNvSpPr>
            <a:spLocks noGrp="1"/>
          </p:cNvSpPr>
          <p:nvPr>
            <p:ph idx="1"/>
          </p:nvPr>
        </p:nvSpPr>
        <p:spPr>
          <a:xfrm>
            <a:off x="393895" y="1223889"/>
            <a:ext cx="11408899" cy="5387926"/>
          </a:xfrm>
        </p:spPr>
        <p:txBody>
          <a:bodyPr>
            <a:normAutofit/>
          </a:bodyPr>
          <a:lstStyle/>
          <a:p>
            <a:pPr algn="just" fontAlgn="base">
              <a:buFont typeface="Arial" panose="020B0604020202020204" pitchFamily="34" charset="0"/>
              <a:buChar char="•"/>
            </a:pPr>
            <a:r>
              <a:rPr lang="en-IN" sz="3000" b="1" i="0" dirty="0">
                <a:solidFill>
                  <a:srgbClr val="273239"/>
                </a:solidFill>
                <a:effectLst/>
                <a:latin typeface="Times New Roman" panose="02020603050405020304" pitchFamily="18" charset="0"/>
                <a:cs typeface="Times New Roman" panose="02020603050405020304" pitchFamily="18" charset="0"/>
              </a:rPr>
              <a:t>Clustering</a:t>
            </a:r>
            <a:r>
              <a:rPr lang="en-IN" sz="3000" b="0" i="0" dirty="0">
                <a:solidFill>
                  <a:srgbClr val="273239"/>
                </a:solidFill>
                <a:effectLst/>
                <a:latin typeface="Times New Roman" panose="02020603050405020304" pitchFamily="18" charset="0"/>
                <a:cs typeface="Times New Roman" panose="02020603050405020304" pitchFamily="18" charset="0"/>
              </a:rPr>
              <a:t>: Used in </a:t>
            </a:r>
            <a:r>
              <a:rPr lang="en-IN" sz="3000" b="0" i="0" dirty="0">
                <a:effectLst/>
                <a:latin typeface="Times New Roman" panose="02020603050405020304" pitchFamily="18" charset="0"/>
                <a:cs typeface="Times New Roman" panose="02020603050405020304" pitchFamily="18" charset="0"/>
              </a:rPr>
              <a:t>Gaussian Mixture Models (GMMs) </a:t>
            </a:r>
            <a:r>
              <a:rPr lang="en-IN" sz="3000" b="0" i="0" dirty="0">
                <a:solidFill>
                  <a:srgbClr val="273239"/>
                </a:solidFill>
                <a:effectLst/>
                <a:latin typeface="Times New Roman" panose="02020603050405020304" pitchFamily="18" charset="0"/>
                <a:cs typeface="Times New Roman" panose="02020603050405020304" pitchFamily="18" charset="0"/>
              </a:rPr>
              <a:t>to assign data points to clusters probabilistically.</a:t>
            </a:r>
          </a:p>
          <a:p>
            <a:pPr algn="just" fontAlgn="base">
              <a:buFont typeface="Arial" panose="020B0604020202020204" pitchFamily="34" charset="0"/>
              <a:buChar char="•"/>
            </a:pPr>
            <a:r>
              <a:rPr lang="en-IN" sz="3000" b="1" i="0" dirty="0">
                <a:solidFill>
                  <a:srgbClr val="273239"/>
                </a:solidFill>
                <a:effectLst/>
                <a:latin typeface="Times New Roman" panose="02020603050405020304" pitchFamily="18" charset="0"/>
                <a:cs typeface="Times New Roman" panose="02020603050405020304" pitchFamily="18" charset="0"/>
              </a:rPr>
              <a:t>Missing Data Imputation</a:t>
            </a:r>
            <a:r>
              <a:rPr lang="en-IN" sz="3000" b="0" i="0" dirty="0">
                <a:solidFill>
                  <a:srgbClr val="273239"/>
                </a:solidFill>
                <a:effectLst/>
                <a:latin typeface="Times New Roman" panose="02020603050405020304" pitchFamily="18" charset="0"/>
                <a:cs typeface="Times New Roman" panose="02020603050405020304" pitchFamily="18" charset="0"/>
              </a:rPr>
              <a:t>: Helps fill in missing values in datasets by estimating them iteratively.</a:t>
            </a:r>
          </a:p>
          <a:p>
            <a:pPr algn="just" fontAlgn="base">
              <a:buFont typeface="Arial" panose="020B0604020202020204" pitchFamily="34" charset="0"/>
              <a:buChar char="•"/>
            </a:pPr>
            <a:r>
              <a:rPr lang="en-IN" sz="3000" b="1" i="0" dirty="0">
                <a:solidFill>
                  <a:srgbClr val="273239"/>
                </a:solidFill>
                <a:effectLst/>
                <a:latin typeface="Times New Roman" panose="02020603050405020304" pitchFamily="18" charset="0"/>
                <a:cs typeface="Times New Roman" panose="02020603050405020304" pitchFamily="18" charset="0"/>
              </a:rPr>
              <a:t>Image Processing</a:t>
            </a:r>
            <a:r>
              <a:rPr lang="en-IN" sz="3000" b="0" i="0" dirty="0">
                <a:solidFill>
                  <a:srgbClr val="273239"/>
                </a:solidFill>
                <a:effectLst/>
                <a:latin typeface="Times New Roman" panose="02020603050405020304" pitchFamily="18" charset="0"/>
                <a:cs typeface="Times New Roman" panose="02020603050405020304" pitchFamily="18" charset="0"/>
              </a:rPr>
              <a:t>: Applied in image segmentation, denoising and restoration tasks where pixel classes are hidden.</a:t>
            </a:r>
          </a:p>
          <a:p>
            <a:pPr algn="just" fontAlgn="base">
              <a:buFont typeface="Arial" panose="020B0604020202020204" pitchFamily="34" charset="0"/>
              <a:buChar char="•"/>
            </a:pPr>
            <a:r>
              <a:rPr lang="en-IN" sz="3000" b="1" i="0" dirty="0">
                <a:solidFill>
                  <a:srgbClr val="273239"/>
                </a:solidFill>
                <a:effectLst/>
                <a:latin typeface="Times New Roman" panose="02020603050405020304" pitchFamily="18" charset="0"/>
                <a:cs typeface="Times New Roman" panose="02020603050405020304" pitchFamily="18" charset="0"/>
              </a:rPr>
              <a:t>Natural Language Processing (NLP):</a:t>
            </a:r>
            <a:r>
              <a:rPr lang="en-IN" sz="3000" b="0" i="0" dirty="0">
                <a:solidFill>
                  <a:srgbClr val="273239"/>
                </a:solidFill>
                <a:effectLst/>
                <a:latin typeface="Times New Roman" panose="02020603050405020304" pitchFamily="18" charset="0"/>
                <a:cs typeface="Times New Roman" panose="02020603050405020304" pitchFamily="18" charset="0"/>
              </a:rPr>
              <a:t> Used in tasks like word alignment in machine translation and topic modelling (LDA).</a:t>
            </a:r>
          </a:p>
          <a:p>
            <a:pPr algn="just" fontAlgn="base">
              <a:buFont typeface="Arial" panose="020B0604020202020204" pitchFamily="34" charset="0"/>
              <a:buChar char="•"/>
            </a:pPr>
            <a:r>
              <a:rPr lang="en-IN" sz="3000" b="1" i="0" dirty="0">
                <a:solidFill>
                  <a:srgbClr val="273239"/>
                </a:solidFill>
                <a:effectLst/>
                <a:latin typeface="Times New Roman" panose="02020603050405020304" pitchFamily="18" charset="0"/>
                <a:cs typeface="Times New Roman" panose="02020603050405020304" pitchFamily="18" charset="0"/>
              </a:rPr>
              <a:t>Hidden Markov Models (HMMs):</a:t>
            </a:r>
            <a:r>
              <a:rPr lang="en-IN" sz="3000" b="0" i="0" dirty="0">
                <a:solidFill>
                  <a:srgbClr val="273239"/>
                </a:solidFill>
                <a:effectLst/>
                <a:latin typeface="Times New Roman" panose="02020603050405020304" pitchFamily="18" charset="0"/>
                <a:cs typeface="Times New Roman" panose="02020603050405020304" pitchFamily="18" charset="0"/>
              </a:rPr>
              <a:t> EM’s variant, the Baum-Welch algorithm, estimates transition/emission probabilities for sequence data.</a:t>
            </a:r>
          </a:p>
          <a:p>
            <a:pPr algn="just"/>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8482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40042"/>
            <a:ext cx="11414761" cy="718087"/>
          </a:xfrm>
          <a:solidFill>
            <a:srgbClr val="92D050"/>
          </a:solidFill>
        </p:spPr>
        <p:txBody>
          <a:bodyPr>
            <a:normAutofit/>
          </a:bodyPr>
          <a:lstStyle/>
          <a:p>
            <a:pPr algn="just"/>
            <a:r>
              <a:rPr lang="en-US" sz="4000" b="1" dirty="0">
                <a:latin typeface="Times New Roman" panose="02020603050405020304" pitchFamily="18" charset="0"/>
                <a:cs typeface="Times New Roman" panose="02020603050405020304" pitchFamily="18" charset="0"/>
              </a:rPr>
              <a:t>Difference Between Gibbs and EM Algorithm</a:t>
            </a:r>
            <a:endParaRPr lang="en-IN" sz="4000" b="1" dirty="0">
              <a:latin typeface="Times New Roman" panose="02020603050405020304" pitchFamily="18"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48BE812E-154E-4017-A2AE-491C4FB67267}"/>
              </a:ext>
            </a:extLst>
          </p:cNvPr>
          <p:cNvGraphicFramePr>
            <a:graphicFrameLocks noGrp="1"/>
          </p:cNvGraphicFramePr>
          <p:nvPr>
            <p:extLst>
              <p:ext uri="{D42A27DB-BD31-4B8C-83A1-F6EECF244321}">
                <p14:modId xmlns:p14="http://schemas.microsoft.com/office/powerpoint/2010/main" val="1644294915"/>
              </p:ext>
            </p:extLst>
          </p:nvPr>
        </p:nvGraphicFramePr>
        <p:xfrm>
          <a:off x="240209" y="1012874"/>
          <a:ext cx="11548517" cy="5705082"/>
        </p:xfrm>
        <a:graphic>
          <a:graphicData uri="http://schemas.openxmlformats.org/drawingml/2006/table">
            <a:tbl>
              <a:tblPr>
                <a:tableStyleId>{D7AC3CCA-C797-4891-BE02-D94E43425B78}</a:tableStyleId>
              </a:tblPr>
              <a:tblGrid>
                <a:gridCol w="2281174">
                  <a:extLst>
                    <a:ext uri="{9D8B030D-6E8A-4147-A177-3AD203B41FA5}">
                      <a16:colId xmlns:a16="http://schemas.microsoft.com/office/drawing/2014/main" val="865804822"/>
                    </a:ext>
                  </a:extLst>
                </a:gridCol>
                <a:gridCol w="4865965">
                  <a:extLst>
                    <a:ext uri="{9D8B030D-6E8A-4147-A177-3AD203B41FA5}">
                      <a16:colId xmlns:a16="http://schemas.microsoft.com/office/drawing/2014/main" val="3628262020"/>
                    </a:ext>
                  </a:extLst>
                </a:gridCol>
                <a:gridCol w="4401378">
                  <a:extLst>
                    <a:ext uri="{9D8B030D-6E8A-4147-A177-3AD203B41FA5}">
                      <a16:colId xmlns:a16="http://schemas.microsoft.com/office/drawing/2014/main" val="2241380093"/>
                    </a:ext>
                  </a:extLst>
                </a:gridCol>
              </a:tblGrid>
              <a:tr h="438852">
                <a:tc>
                  <a:txBody>
                    <a:bodyPr/>
                    <a:lstStyle/>
                    <a:p>
                      <a:pPr algn="ctr"/>
                      <a:r>
                        <a:rPr lang="en-IN" sz="2000"/>
                        <a:t>Aspect</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IN" sz="2000" b="1"/>
                        <a:t>Gibbs Algorithm</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IN" sz="2000" b="1"/>
                        <a:t>EM Algorithm</a:t>
                      </a:r>
                      <a:endParaRPr lang="en-IN" sz="200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2839775465"/>
                  </a:ext>
                </a:extLst>
              </a:tr>
              <a:tr h="767992">
                <a:tc>
                  <a:txBody>
                    <a:bodyPr/>
                    <a:lstStyle/>
                    <a:p>
                      <a:pPr algn="ctr"/>
                      <a:r>
                        <a:rPr lang="en-IN" sz="2000" b="1"/>
                        <a:t>Type</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Randomized classifier (in ML theory) / sampling-based method</a:t>
                      </a:r>
                      <a:endParaRPr lang="en-US"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IN" sz="2000"/>
                        <a:t>Iterative optimization algorithm</a:t>
                      </a:r>
                      <a:endParaRPr lang="en-IN" sz="200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975573234"/>
                  </a:ext>
                </a:extLst>
              </a:tr>
              <a:tr h="1097131">
                <a:tc>
                  <a:txBody>
                    <a:bodyPr/>
                    <a:lstStyle/>
                    <a:p>
                      <a:pPr algn="ctr"/>
                      <a:r>
                        <a:rPr lang="en-IN" sz="2000" b="1"/>
                        <a:t>Core Idea</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Makes predictions by </a:t>
                      </a:r>
                      <a:r>
                        <a:rPr lang="en-US" sz="2000" b="1"/>
                        <a:t>sampling</a:t>
                      </a:r>
                      <a:r>
                        <a:rPr lang="en-US" sz="2000"/>
                        <a:t> from the posterior distribution of labels or parameters.</a:t>
                      </a:r>
                      <a:endParaRPr lang="en-US"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Finds </a:t>
                      </a:r>
                      <a:r>
                        <a:rPr lang="en-US" sz="2000" b="1"/>
                        <a:t>maximum likelihood / MAP estimates</a:t>
                      </a:r>
                      <a:r>
                        <a:rPr lang="en-US" sz="2000"/>
                        <a:t> of parameters with latent (hidden) variables.</a:t>
                      </a:r>
                      <a:endParaRPr lang="en-US" sz="200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2600463428"/>
                  </a:ext>
                </a:extLst>
              </a:tr>
              <a:tr h="767992">
                <a:tc>
                  <a:txBody>
                    <a:bodyPr/>
                    <a:lstStyle/>
                    <a:p>
                      <a:pPr algn="ctr"/>
                      <a:r>
                        <a:rPr lang="en-IN" sz="2000" b="1"/>
                        <a:t>Output</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Stochastic (different runs can give different outputs).</a:t>
                      </a:r>
                      <a:endParaRPr lang="en-US"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Deterministic (same input → same parameters).</a:t>
                      </a:r>
                      <a:endParaRPr lang="en-US" sz="200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1672685522"/>
                  </a:ext>
                </a:extLst>
              </a:tr>
              <a:tr h="1097131">
                <a:tc>
                  <a:txBody>
                    <a:bodyPr/>
                    <a:lstStyle/>
                    <a:p>
                      <a:pPr algn="ctr"/>
                      <a:r>
                        <a:rPr lang="en-IN" sz="2000" b="1"/>
                        <a:t>Accuracy</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Always ≤ Bayes classifier for 0–1 loss.</a:t>
                      </a:r>
                      <a:endParaRPr lang="en-US"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Improves log-likelihood with each iteration; converges to local optimum.</a:t>
                      </a:r>
                      <a:endParaRPr lang="en-US" sz="200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548584749"/>
                  </a:ext>
                </a:extLst>
              </a:tr>
              <a:tr h="767992">
                <a:tc>
                  <a:txBody>
                    <a:bodyPr/>
                    <a:lstStyle/>
                    <a:p>
                      <a:pPr algn="ctr"/>
                      <a:r>
                        <a:rPr lang="en-IN" sz="2000" b="1"/>
                        <a:t>Use of Uncertainty</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Explicitly preserves uncertainty by sampling.</a:t>
                      </a:r>
                      <a:endParaRPr lang="en-US"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Collapses uncertainty into point estimates (parameters).</a:t>
                      </a:r>
                      <a:endParaRPr lang="en-US" sz="200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1476414274"/>
                  </a:ext>
                </a:extLst>
              </a:tr>
              <a:tr h="767992">
                <a:tc>
                  <a:txBody>
                    <a:bodyPr/>
                    <a:lstStyle/>
                    <a:p>
                      <a:pPr algn="ctr"/>
                      <a:r>
                        <a:rPr lang="en-IN" sz="2000" b="1"/>
                        <a:t>Analysis</a:t>
                      </a:r>
                      <a:endParaRPr lang="en-IN"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a:t>Important in PAC-Bayes learning theory (generalization bounds).</a:t>
                      </a:r>
                      <a:endParaRPr lang="en-US" sz="2000">
                        <a:latin typeface="Times New Roman" panose="02020603050405020304" pitchFamily="18" charset="0"/>
                        <a:cs typeface="Times New Roman" panose="02020603050405020304" pitchFamily="18" charset="0"/>
                      </a:endParaRPr>
                    </a:p>
                  </a:txBody>
                  <a:tcPr marL="83680" marR="83680" marT="41840" marB="41840" anchor="ctr"/>
                </a:tc>
                <a:tc>
                  <a:txBody>
                    <a:bodyPr/>
                    <a:lstStyle/>
                    <a:p>
                      <a:pPr algn="ctr"/>
                      <a:r>
                        <a:rPr lang="en-US" sz="2000" dirty="0"/>
                        <a:t>Standard tool in statistics and ML for parameter estimation.</a:t>
                      </a:r>
                      <a:endParaRPr lang="en-US" sz="2000" dirty="0">
                        <a:latin typeface="Times New Roman" panose="02020603050405020304" pitchFamily="18" charset="0"/>
                        <a:cs typeface="Times New Roman" panose="02020603050405020304" pitchFamily="18" charset="0"/>
                      </a:endParaRPr>
                    </a:p>
                  </a:txBody>
                  <a:tcPr marL="83680" marR="83680" marT="41840" marB="41840" anchor="ctr"/>
                </a:tc>
                <a:extLst>
                  <a:ext uri="{0D108BD9-81ED-4DB2-BD59-A6C34878D82A}">
                    <a16:rowId xmlns:a16="http://schemas.microsoft.com/office/drawing/2014/main" val="3870315964"/>
                  </a:ext>
                </a:extLst>
              </a:tr>
            </a:tbl>
          </a:graphicData>
        </a:graphic>
      </p:graphicFrame>
    </p:spTree>
    <p:extLst>
      <p:ext uri="{BB962C8B-B14F-4D97-AF65-F5344CB8AC3E}">
        <p14:creationId xmlns:p14="http://schemas.microsoft.com/office/powerpoint/2010/main" val="1051983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68816"/>
            <a:ext cx="11752386" cy="718087"/>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r>
              <a:rPr lang="en-US" sz="4000" b="1" dirty="0">
                <a:latin typeface="Times New Roman" panose="02020603050405020304" pitchFamily="18" charset="0"/>
                <a:cs typeface="Times New Roman" panose="02020603050405020304" pitchFamily="18" charset="0"/>
              </a:rPr>
              <a:t>Bayesian Belief Networks</a:t>
            </a:r>
            <a:endParaRPr lang="en-IN" sz="40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09FCA9F-2986-454E-9F5B-A9782E94F960}"/>
              </a:ext>
            </a:extLst>
          </p:cNvPr>
          <p:cNvSpPr txBox="1"/>
          <p:nvPr/>
        </p:nvSpPr>
        <p:spPr>
          <a:xfrm>
            <a:off x="219220" y="995318"/>
            <a:ext cx="11752386" cy="5693866"/>
          </a:xfrm>
          <a:prstGeom prst="rect">
            <a:avLst/>
          </a:prstGeom>
          <a:noFill/>
        </p:spPr>
        <p:txBody>
          <a:bodyPr wrap="square">
            <a:spAutoFit/>
          </a:bodyPr>
          <a:lstStyle/>
          <a:p>
            <a:pPr marL="266700" indent="-266700" algn="just" rtl="0" fontAlgn="base"/>
            <a:r>
              <a:rPr lang="en-US" sz="2600" b="1" i="0" dirty="0">
                <a:effectLst/>
                <a:latin typeface="Times New Roman" panose="02020603050405020304" pitchFamily="18" charset="0"/>
                <a:cs typeface="Times New Roman" panose="02020603050405020304" pitchFamily="18" charset="0"/>
              </a:rPr>
              <a:t>Bayesian Belief Network (BBN)</a:t>
            </a:r>
            <a:r>
              <a:rPr lang="en-US" sz="2600" b="0" i="0" dirty="0">
                <a:effectLst/>
                <a:latin typeface="Times New Roman" panose="02020603050405020304" pitchFamily="18" charset="0"/>
                <a:cs typeface="Times New Roman" panose="02020603050405020304" pitchFamily="18" charset="0"/>
              </a:rPr>
              <a:t> is a graphical model that represents the probabilistic relationships among variables. It is used to handle uncertainty and make predictions or decisions based on probabilities.</a:t>
            </a:r>
          </a:p>
          <a:p>
            <a:pPr marL="266700" indent="-266700" algn="just" rtl="0" fontAlgn="base"/>
            <a:endParaRPr lang="en-US" sz="2600" b="0" i="0" dirty="0">
              <a:effectLst/>
              <a:latin typeface="Times New Roman" panose="02020603050405020304" pitchFamily="18" charset="0"/>
              <a:cs typeface="Times New Roman" panose="02020603050405020304" pitchFamily="18" charset="0"/>
            </a:endParaRPr>
          </a:p>
          <a:p>
            <a:pPr marL="266700" indent="-266700" algn="just" fontAlgn="base">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Graphical Representation</a:t>
            </a:r>
            <a:r>
              <a:rPr lang="en-US" sz="2600" b="0" i="0" dirty="0">
                <a:effectLst/>
                <a:latin typeface="Times New Roman" panose="02020603050405020304" pitchFamily="18" charset="0"/>
                <a:cs typeface="Times New Roman" panose="02020603050405020304" pitchFamily="18" charset="0"/>
              </a:rPr>
              <a:t>: Variables are represented as nodes in a directed acyclic graph (DAG), and their dependencies are shown as edges.</a:t>
            </a:r>
          </a:p>
          <a:p>
            <a:pPr marL="266700" indent="-266700" algn="just" fontAlgn="base">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Conditional Probabilities</a:t>
            </a:r>
            <a:r>
              <a:rPr lang="en-US" sz="2600" b="0" i="0" dirty="0">
                <a:effectLst/>
                <a:latin typeface="Times New Roman" panose="02020603050405020304" pitchFamily="18" charset="0"/>
                <a:cs typeface="Times New Roman" panose="02020603050405020304" pitchFamily="18" charset="0"/>
              </a:rPr>
              <a:t>: Each node's probability depends on its parent nodes, expressed as P(Variable | Parent)</a:t>
            </a:r>
            <a:r>
              <a:rPr lang="en-US" sz="2600" b="0" i="1" dirty="0">
                <a:effectLst/>
                <a:latin typeface="Times New Roman" panose="02020603050405020304" pitchFamily="18" charset="0"/>
                <a:cs typeface="Times New Roman" panose="02020603050405020304" pitchFamily="18" charset="0"/>
              </a:rPr>
              <a:t>P</a:t>
            </a:r>
            <a:r>
              <a:rPr lang="en-US" sz="2600" b="0" i="0" dirty="0">
                <a:effectLst/>
                <a:latin typeface="Times New Roman" panose="02020603050405020304" pitchFamily="18" charset="0"/>
                <a:cs typeface="Times New Roman" panose="02020603050405020304" pitchFamily="18" charset="0"/>
              </a:rPr>
              <a:t>(Variable | Parent).</a:t>
            </a:r>
          </a:p>
          <a:p>
            <a:pPr marL="266700" indent="-266700" algn="just" fontAlgn="base">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Probabilistic Model</a:t>
            </a:r>
            <a:r>
              <a:rPr lang="en-US" sz="2600" b="0" i="0" dirty="0">
                <a:effectLst/>
                <a:latin typeface="Times New Roman" panose="02020603050405020304" pitchFamily="18" charset="0"/>
                <a:cs typeface="Times New Roman" panose="02020603050405020304" pitchFamily="18" charset="0"/>
              </a:rPr>
              <a:t>: Built from probability distributions, BBNs apply probability theory for tasks like prediction and anomaly detection.</a:t>
            </a:r>
          </a:p>
          <a:p>
            <a:pPr algn="just" fontAlgn="base"/>
            <a:endParaRPr lang="en-US" sz="2600" b="1" dirty="0">
              <a:latin typeface="Times New Roman" panose="02020603050405020304" pitchFamily="18" charset="0"/>
              <a:cs typeface="Times New Roman" panose="02020603050405020304" pitchFamily="18" charset="0"/>
            </a:endParaRPr>
          </a:p>
          <a:p>
            <a:pPr algn="just" fontAlgn="base"/>
            <a:r>
              <a:rPr lang="en-US" sz="2600" b="1" dirty="0">
                <a:latin typeface="Times New Roman" panose="02020603050405020304" pitchFamily="18" charset="0"/>
                <a:cs typeface="Times New Roman" panose="02020603050405020304" pitchFamily="18" charset="0"/>
              </a:rPr>
              <a:t>Note: </a:t>
            </a:r>
            <a:r>
              <a:rPr lang="en-US" sz="2600" dirty="0">
                <a:latin typeface="Times New Roman" panose="02020603050405020304" pitchFamily="18" charset="0"/>
                <a:cs typeface="Times New Roman" panose="02020603050405020304" pitchFamily="18" charset="0"/>
              </a:rPr>
              <a:t>Bayesian Belief Networks are valuable tools for understanding and solving problems involving uncertain events. They are also known as Bayes networks, belief networks, decision networks, or Bayesian models.</a:t>
            </a:r>
          </a:p>
        </p:txBody>
      </p:sp>
    </p:spTree>
    <p:extLst>
      <p:ext uri="{BB962C8B-B14F-4D97-AF65-F5344CB8AC3E}">
        <p14:creationId xmlns:p14="http://schemas.microsoft.com/office/powerpoint/2010/main" val="3659400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5CA19DE-D94E-4F44-B1DC-A5F3BB58FDB7}"/>
              </a:ext>
            </a:extLst>
          </p:cNvPr>
          <p:cNvSpPr>
            <a:spLocks noGrp="1"/>
          </p:cNvSpPr>
          <p:nvPr>
            <p:ph type="title"/>
          </p:nvPr>
        </p:nvSpPr>
        <p:spPr>
          <a:xfrm>
            <a:off x="219220" y="168816"/>
            <a:ext cx="11752386" cy="718087"/>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r>
              <a:rPr lang="en-US" sz="4000" b="1" dirty="0">
                <a:latin typeface="Times New Roman" panose="02020603050405020304" pitchFamily="18" charset="0"/>
                <a:cs typeface="Times New Roman" panose="02020603050405020304" pitchFamily="18" charset="0"/>
              </a:rPr>
              <a:t>Bayesian Belief Networks</a:t>
            </a:r>
            <a:endParaRPr lang="en-IN" sz="40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F63B230-16D0-47CF-BDEA-B8C64EEAEE4F}"/>
              </a:ext>
            </a:extLst>
          </p:cNvPr>
          <p:cNvSpPr txBox="1"/>
          <p:nvPr/>
        </p:nvSpPr>
        <p:spPr>
          <a:xfrm>
            <a:off x="219220" y="1107667"/>
            <a:ext cx="11296357" cy="5078313"/>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Consider this example:</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the above figure, we have an alarm 'A' - a node, say installed in a house of a person '</a:t>
            </a:r>
            <a:r>
              <a:rPr lang="en-US" dirty="0" err="1">
                <a:latin typeface="Times New Roman" panose="02020603050405020304" pitchFamily="18" charset="0"/>
                <a:cs typeface="Times New Roman" panose="02020603050405020304" pitchFamily="18" charset="0"/>
              </a:rPr>
              <a:t>gfg</a:t>
            </a:r>
            <a:r>
              <a:rPr lang="en-US" dirty="0">
                <a:latin typeface="Times New Roman" panose="02020603050405020304" pitchFamily="18" charset="0"/>
                <a:cs typeface="Times New Roman" panose="02020603050405020304" pitchFamily="18" charset="0"/>
              </a:rPr>
              <a:t>', which rings upon two probabilities </a:t>
            </a:r>
            <a:r>
              <a:rPr lang="en-US" dirty="0" err="1">
                <a:latin typeface="Times New Roman" panose="02020603050405020304" pitchFamily="18" charset="0"/>
                <a:cs typeface="Times New Roman" panose="02020603050405020304" pitchFamily="18" charset="0"/>
              </a:rPr>
              <a:t>i.e</a:t>
            </a:r>
            <a:r>
              <a:rPr lang="en-US" dirty="0">
                <a:latin typeface="Times New Roman" panose="02020603050405020304" pitchFamily="18" charset="0"/>
                <a:cs typeface="Times New Roman" panose="02020603050405020304" pitchFamily="18" charset="0"/>
              </a:rPr>
              <a:t> burglary 'B' and fire 'F', which are - parent nodes of the alarm node. The alarm is the parent node of two probabilities P1 calls  'P1' &amp; P2 calls 'P2' person nodes.</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Upon the instance of burglary and fire, 'P1' and 'P2' call person '</a:t>
            </a:r>
            <a:r>
              <a:rPr lang="en-US" dirty="0" err="1">
                <a:latin typeface="Times New Roman" panose="02020603050405020304" pitchFamily="18" charset="0"/>
                <a:cs typeface="Times New Roman" panose="02020603050405020304" pitchFamily="18" charset="0"/>
              </a:rPr>
              <a:t>gfg</a:t>
            </a:r>
            <a:r>
              <a:rPr lang="en-US" dirty="0">
                <a:latin typeface="Times New Roman" panose="02020603050405020304" pitchFamily="18" charset="0"/>
                <a:cs typeface="Times New Roman" panose="02020603050405020304" pitchFamily="18" charset="0"/>
              </a:rPr>
              <a:t>', respectively. But, there are few drawbacks in this case, as sometimes 'P1' may forget to call the person '</a:t>
            </a:r>
            <a:r>
              <a:rPr lang="en-US" dirty="0" err="1">
                <a:latin typeface="Times New Roman" panose="02020603050405020304" pitchFamily="18" charset="0"/>
                <a:cs typeface="Times New Roman" panose="02020603050405020304" pitchFamily="18" charset="0"/>
              </a:rPr>
              <a:t>gfg</a:t>
            </a:r>
            <a:r>
              <a:rPr lang="en-US" dirty="0">
                <a:latin typeface="Times New Roman" panose="02020603050405020304" pitchFamily="18" charset="0"/>
                <a:cs typeface="Times New Roman" panose="02020603050405020304" pitchFamily="18" charset="0"/>
              </a:rPr>
              <a:t>', even after hearing the alarm, as he has a tendency to forget things, quick.  Similarly, 'P2', sometimes fails to call the person '</a:t>
            </a:r>
            <a:r>
              <a:rPr lang="en-US" dirty="0" err="1">
                <a:latin typeface="Times New Roman" panose="02020603050405020304" pitchFamily="18" charset="0"/>
                <a:cs typeface="Times New Roman" panose="02020603050405020304" pitchFamily="18" charset="0"/>
              </a:rPr>
              <a:t>gfg</a:t>
            </a:r>
            <a:r>
              <a:rPr lang="en-US" dirty="0">
                <a:latin typeface="Times New Roman" panose="02020603050405020304" pitchFamily="18" charset="0"/>
                <a:cs typeface="Times New Roman" panose="02020603050405020304" pitchFamily="18" charset="0"/>
              </a:rPr>
              <a:t>', as he is only able to hear the alarm, from a certain distance.</a:t>
            </a:r>
            <a:endParaRPr lang="en-IN" dirty="0">
              <a:latin typeface="Times New Roman" panose="02020603050405020304" pitchFamily="18" charset="0"/>
              <a:cs typeface="Times New Roman" panose="02020603050405020304" pitchFamily="18" charset="0"/>
            </a:endParaRPr>
          </a:p>
        </p:txBody>
      </p:sp>
      <p:pic>
        <p:nvPicPr>
          <p:cNvPr id="6150" name="Picture 6">
            <a:extLst>
              <a:ext uri="{FF2B5EF4-FFF2-40B4-BE49-F238E27FC236}">
                <a16:creationId xmlns:a16="http://schemas.microsoft.com/office/drawing/2014/main" id="{4060749D-EA3E-4EEF-B17A-C8B8BCE28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8648" y="1265573"/>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144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1287</TotalTime>
  <Words>1835</Words>
  <Application>Microsoft Office PowerPoint</Application>
  <PresentationFormat>Widescreen</PresentationFormat>
  <Paragraphs>185</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Times New Roman</vt:lpstr>
      <vt:lpstr>Wingdings</vt:lpstr>
      <vt:lpstr>Office Theme</vt:lpstr>
      <vt:lpstr>Artificial Intelligence and Machine Learning</vt:lpstr>
      <vt:lpstr>Gibbs Algorithm</vt:lpstr>
      <vt:lpstr>Gibbs Algorithm</vt:lpstr>
      <vt:lpstr>Comparison between Bayes and Gibbs Algorithm</vt:lpstr>
      <vt:lpstr>Why Gibbs Over Bayes</vt:lpstr>
      <vt:lpstr>Gibbs Algorithm</vt:lpstr>
      <vt:lpstr>Applications of Gibbs Algorithm</vt:lpstr>
      <vt:lpstr>Need of Gibbs Algorithm</vt:lpstr>
      <vt:lpstr>Advantages and Disadvantages of Gibbs Algorithm</vt:lpstr>
      <vt:lpstr>Expectation-Maximization Algorithm</vt:lpstr>
      <vt:lpstr> Key Terms in Expectation-Maximization (EM) Algorithm </vt:lpstr>
      <vt:lpstr>Working of EM Algorithm</vt:lpstr>
      <vt:lpstr>Advantages and Disadvantages</vt:lpstr>
      <vt:lpstr>Applications</vt:lpstr>
      <vt:lpstr>Difference Between Gibbs and EM Algorithm</vt:lpstr>
      <vt:lpstr>Bayesian Belief Networks</vt:lpstr>
      <vt:lpstr>Bayesian Belief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2025-09-16T04:15:51Z</dcterms:created>
  <dcterms:modified xsi:type="dcterms:W3CDTF">2025-09-17T05:53:09Z</dcterms:modified>
</cp:coreProperties>
</file>