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1"/>
  </p:notesMasterIdLst>
  <p:sldIdLst>
    <p:sldId id="256" r:id="rId2"/>
    <p:sldId id="257" r:id="rId3"/>
    <p:sldId id="258" r:id="rId4"/>
    <p:sldId id="260" r:id="rId5"/>
    <p:sldId id="430" r:id="rId6"/>
    <p:sldId id="259" r:id="rId7"/>
    <p:sldId id="456" r:id="rId8"/>
    <p:sldId id="457" r:id="rId9"/>
    <p:sldId id="433" r:id="rId10"/>
    <p:sldId id="440" r:id="rId11"/>
    <p:sldId id="447" r:id="rId12"/>
    <p:sldId id="449" r:id="rId13"/>
    <p:sldId id="450" r:id="rId14"/>
    <p:sldId id="451" r:id="rId15"/>
    <p:sldId id="448" r:id="rId16"/>
    <p:sldId id="452" r:id="rId17"/>
    <p:sldId id="454" r:id="rId18"/>
    <p:sldId id="441" r:id="rId19"/>
    <p:sldId id="45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mesh Gupta" userId="35470c46-d51d-41c5-aa07-3535d40f1513" providerId="ADAL" clId="{C87140DB-3B0D-4C3E-904A-70326180AE60}"/>
    <pc:docChg chg="modSld">
      <pc:chgData name="Umesh Gupta" userId="35470c46-d51d-41c5-aa07-3535d40f1513" providerId="ADAL" clId="{C87140DB-3B0D-4C3E-904A-70326180AE60}" dt="2024-11-18T06:49:38.348" v="18" actId="20577"/>
      <pc:docMkLst>
        <pc:docMk/>
      </pc:docMkLst>
      <pc:sldChg chg="modSp mod">
        <pc:chgData name="Umesh Gupta" userId="35470c46-d51d-41c5-aa07-3535d40f1513" providerId="ADAL" clId="{C87140DB-3B0D-4C3E-904A-70326180AE60}" dt="2024-11-18T06:49:17.394" v="0" actId="6549"/>
        <pc:sldMkLst>
          <pc:docMk/>
          <pc:sldMk cId="428944205" sldId="447"/>
        </pc:sldMkLst>
        <pc:spChg chg="mod">
          <ac:chgData name="Umesh Gupta" userId="35470c46-d51d-41c5-aa07-3535d40f1513" providerId="ADAL" clId="{C87140DB-3B0D-4C3E-904A-70326180AE60}" dt="2024-11-18T06:49:17.394" v="0" actId="6549"/>
          <ac:spMkLst>
            <pc:docMk/>
            <pc:sldMk cId="428944205" sldId="447"/>
            <ac:spMk id="2" creationId="{1FCBA732-C087-1900-DF3E-4569DD343F08}"/>
          </ac:spMkLst>
        </pc:spChg>
      </pc:sldChg>
      <pc:sldChg chg="modSp mod">
        <pc:chgData name="Umesh Gupta" userId="35470c46-d51d-41c5-aa07-3535d40f1513" providerId="ADAL" clId="{C87140DB-3B0D-4C3E-904A-70326180AE60}" dt="2024-11-18T06:49:38.348" v="18" actId="20577"/>
        <pc:sldMkLst>
          <pc:docMk/>
          <pc:sldMk cId="1975538729" sldId="451"/>
        </pc:sldMkLst>
        <pc:spChg chg="mod">
          <ac:chgData name="Umesh Gupta" userId="35470c46-d51d-41c5-aa07-3535d40f1513" providerId="ADAL" clId="{C87140DB-3B0D-4C3E-904A-70326180AE60}" dt="2024-11-18T06:49:38.348" v="18" actId="20577"/>
          <ac:spMkLst>
            <pc:docMk/>
            <pc:sldMk cId="1975538729" sldId="451"/>
            <ac:spMk id="2" creationId="{1FCBA732-C087-1900-DF3E-4569DD343F08}"/>
          </ac:spMkLst>
        </pc:spChg>
      </pc:sldChg>
    </pc:docChg>
  </pc:docChgLst>
  <pc:docChgLst>
    <pc:chgData name="Ishan Budhiraja" userId="eb133298-5430-499e-863b-c83ca00bb7f6" providerId="ADAL" clId="{8933C80D-7E69-4AD3-9547-92C518B271C6}"/>
    <pc:docChg chg="undo custSel addSld delSld modSld sldOrd">
      <pc:chgData name="Ishan Budhiraja" userId="eb133298-5430-499e-863b-c83ca00bb7f6" providerId="ADAL" clId="{8933C80D-7E69-4AD3-9547-92C518B271C6}" dt="2024-11-06T03:59:03.906" v="711" actId="1036"/>
      <pc:docMkLst>
        <pc:docMk/>
      </pc:docMkLst>
      <pc:sldChg chg="addSp delSp modSp mod">
        <pc:chgData name="Ishan Budhiraja" userId="eb133298-5430-499e-863b-c83ca00bb7f6" providerId="ADAL" clId="{8933C80D-7E69-4AD3-9547-92C518B271C6}" dt="2024-11-06T03:31:10.713" v="680" actId="14100"/>
        <pc:sldMkLst>
          <pc:docMk/>
          <pc:sldMk cId="1858698951" sldId="257"/>
        </pc:sldMkLst>
        <pc:spChg chg="mod">
          <ac:chgData name="Ishan Budhiraja" userId="eb133298-5430-499e-863b-c83ca00bb7f6" providerId="ADAL" clId="{8933C80D-7E69-4AD3-9547-92C518B271C6}" dt="2024-11-06T03:31:10.713" v="680" actId="14100"/>
          <ac:spMkLst>
            <pc:docMk/>
            <pc:sldMk cId="1858698951" sldId="257"/>
            <ac:spMk id="2" creationId="{B427BD6A-F0D7-40C2-9BB7-EB7BE58C462C}"/>
          </ac:spMkLst>
        </pc:spChg>
        <pc:spChg chg="mod">
          <ac:chgData name="Ishan Budhiraja" userId="eb133298-5430-499e-863b-c83ca00bb7f6" providerId="ADAL" clId="{8933C80D-7E69-4AD3-9547-92C518B271C6}" dt="2024-11-06T03:30:08.050" v="660"/>
          <ac:spMkLst>
            <pc:docMk/>
            <pc:sldMk cId="1858698951" sldId="257"/>
            <ac:spMk id="10" creationId="{C393EFCA-2D07-4D1F-8B22-C69A3A826152}"/>
          </ac:spMkLst>
        </pc:spChg>
        <pc:spChg chg="mod">
          <ac:chgData name="Ishan Budhiraja" userId="eb133298-5430-499e-863b-c83ca00bb7f6" providerId="ADAL" clId="{8933C80D-7E69-4AD3-9547-92C518B271C6}" dt="2024-11-06T03:30:08.050" v="660"/>
          <ac:spMkLst>
            <pc:docMk/>
            <pc:sldMk cId="1858698951" sldId="257"/>
            <ac:spMk id="11" creationId="{37DF3981-FE22-4F45-BDED-30118108A8B7}"/>
          </ac:spMkLst>
        </pc:spChg>
        <pc:spChg chg="mod">
          <ac:chgData name="Ishan Budhiraja" userId="eb133298-5430-499e-863b-c83ca00bb7f6" providerId="ADAL" clId="{8933C80D-7E69-4AD3-9547-92C518B271C6}" dt="2024-11-06T03:30:08.050" v="660"/>
          <ac:spMkLst>
            <pc:docMk/>
            <pc:sldMk cId="1858698951" sldId="257"/>
            <ac:spMk id="12" creationId="{A1EB8F4B-CDCC-4F74-87DB-EA76F7D9B59A}"/>
          </ac:spMkLst>
        </pc:spChg>
        <pc:spChg chg="mod">
          <ac:chgData name="Ishan Budhiraja" userId="eb133298-5430-499e-863b-c83ca00bb7f6" providerId="ADAL" clId="{8933C80D-7E69-4AD3-9547-92C518B271C6}" dt="2024-11-06T03:30:08.050" v="660"/>
          <ac:spMkLst>
            <pc:docMk/>
            <pc:sldMk cId="1858698951" sldId="257"/>
            <ac:spMk id="13" creationId="{D9B9EE0E-73FD-4421-A8A7-EBBA95956788}"/>
          </ac:spMkLst>
        </pc:spChg>
        <pc:spChg chg="mod">
          <ac:chgData name="Ishan Budhiraja" userId="eb133298-5430-499e-863b-c83ca00bb7f6" providerId="ADAL" clId="{8933C80D-7E69-4AD3-9547-92C518B271C6}" dt="2024-11-06T03:30:08.050" v="660"/>
          <ac:spMkLst>
            <pc:docMk/>
            <pc:sldMk cId="1858698951" sldId="257"/>
            <ac:spMk id="14" creationId="{F1A9EF50-F764-45D7-90A3-B069B5AB3690}"/>
          </ac:spMkLst>
        </pc:spChg>
        <pc:spChg chg="mod">
          <ac:chgData name="Ishan Budhiraja" userId="eb133298-5430-499e-863b-c83ca00bb7f6" providerId="ADAL" clId="{8933C80D-7E69-4AD3-9547-92C518B271C6}" dt="2024-11-06T03:30:08.050" v="660"/>
          <ac:spMkLst>
            <pc:docMk/>
            <pc:sldMk cId="1858698951" sldId="257"/>
            <ac:spMk id="15" creationId="{1CD31B24-D279-44E5-894B-6DAB7AEC2534}"/>
          </ac:spMkLst>
        </pc:spChg>
        <pc:spChg chg="mod">
          <ac:chgData name="Ishan Budhiraja" userId="eb133298-5430-499e-863b-c83ca00bb7f6" providerId="ADAL" clId="{8933C80D-7E69-4AD3-9547-92C518B271C6}" dt="2024-11-06T03:30:08.050" v="660"/>
          <ac:spMkLst>
            <pc:docMk/>
            <pc:sldMk cId="1858698951" sldId="257"/>
            <ac:spMk id="16" creationId="{B6091A2E-7F17-40F7-B4FB-3D9BE8A5267F}"/>
          </ac:spMkLst>
        </pc:spChg>
        <pc:spChg chg="mod">
          <ac:chgData name="Ishan Budhiraja" userId="eb133298-5430-499e-863b-c83ca00bb7f6" providerId="ADAL" clId="{8933C80D-7E69-4AD3-9547-92C518B271C6}" dt="2024-11-06T03:30:08.050" v="660"/>
          <ac:spMkLst>
            <pc:docMk/>
            <pc:sldMk cId="1858698951" sldId="257"/>
            <ac:spMk id="17" creationId="{769560C2-E58F-4DFF-84AF-FF9566B175EA}"/>
          </ac:spMkLst>
        </pc:spChg>
        <pc:spChg chg="mod">
          <ac:chgData name="Ishan Budhiraja" userId="eb133298-5430-499e-863b-c83ca00bb7f6" providerId="ADAL" clId="{8933C80D-7E69-4AD3-9547-92C518B271C6}" dt="2024-11-06T03:30:08.050" v="660"/>
          <ac:spMkLst>
            <pc:docMk/>
            <pc:sldMk cId="1858698951" sldId="257"/>
            <ac:spMk id="18" creationId="{88E98317-6AD6-4907-B41B-1188B1CD4CCB}"/>
          </ac:spMkLst>
        </pc:spChg>
        <pc:spChg chg="mod">
          <ac:chgData name="Ishan Budhiraja" userId="eb133298-5430-499e-863b-c83ca00bb7f6" providerId="ADAL" clId="{8933C80D-7E69-4AD3-9547-92C518B271C6}" dt="2024-11-06T03:30:08.050" v="660"/>
          <ac:spMkLst>
            <pc:docMk/>
            <pc:sldMk cId="1858698951" sldId="257"/>
            <ac:spMk id="19" creationId="{29691646-BB0C-4E24-AFA9-818AD2282A73}"/>
          </ac:spMkLst>
        </pc:spChg>
        <pc:spChg chg="mod">
          <ac:chgData name="Ishan Budhiraja" userId="eb133298-5430-499e-863b-c83ca00bb7f6" providerId="ADAL" clId="{8933C80D-7E69-4AD3-9547-92C518B271C6}" dt="2024-11-06T03:30:08.050" v="660"/>
          <ac:spMkLst>
            <pc:docMk/>
            <pc:sldMk cId="1858698951" sldId="257"/>
            <ac:spMk id="20" creationId="{B490F737-DC67-4246-AF80-338F59DEB890}"/>
          </ac:spMkLst>
        </pc:spChg>
        <pc:spChg chg="mod">
          <ac:chgData name="Ishan Budhiraja" userId="eb133298-5430-499e-863b-c83ca00bb7f6" providerId="ADAL" clId="{8933C80D-7E69-4AD3-9547-92C518B271C6}" dt="2024-11-06T03:30:08.050" v="660"/>
          <ac:spMkLst>
            <pc:docMk/>
            <pc:sldMk cId="1858698951" sldId="257"/>
            <ac:spMk id="21" creationId="{901E471A-D342-42BC-A6B3-F171E8EA059B}"/>
          </ac:spMkLst>
        </pc:spChg>
        <pc:spChg chg="mod">
          <ac:chgData name="Ishan Budhiraja" userId="eb133298-5430-499e-863b-c83ca00bb7f6" providerId="ADAL" clId="{8933C80D-7E69-4AD3-9547-92C518B271C6}" dt="2024-11-06T03:30:08.050" v="660"/>
          <ac:spMkLst>
            <pc:docMk/>
            <pc:sldMk cId="1858698951" sldId="257"/>
            <ac:spMk id="22" creationId="{90F1CA80-A5DB-42EC-80CE-106267B375EE}"/>
          </ac:spMkLst>
        </pc:spChg>
        <pc:spChg chg="mod">
          <ac:chgData name="Ishan Budhiraja" userId="eb133298-5430-499e-863b-c83ca00bb7f6" providerId="ADAL" clId="{8933C80D-7E69-4AD3-9547-92C518B271C6}" dt="2024-11-06T03:30:08.050" v="660"/>
          <ac:spMkLst>
            <pc:docMk/>
            <pc:sldMk cId="1858698951" sldId="257"/>
            <ac:spMk id="23" creationId="{CE294244-35A8-4BE6-9991-09A038BCFA1D}"/>
          </ac:spMkLst>
        </pc:spChg>
        <pc:spChg chg="mod">
          <ac:chgData name="Ishan Budhiraja" userId="eb133298-5430-499e-863b-c83ca00bb7f6" providerId="ADAL" clId="{8933C80D-7E69-4AD3-9547-92C518B271C6}" dt="2024-11-06T03:30:08.050" v="660"/>
          <ac:spMkLst>
            <pc:docMk/>
            <pc:sldMk cId="1858698951" sldId="257"/>
            <ac:spMk id="24" creationId="{978491D7-865B-487C-829A-A94E1942E26A}"/>
          </ac:spMkLst>
        </pc:spChg>
        <pc:spChg chg="mod">
          <ac:chgData name="Ishan Budhiraja" userId="eb133298-5430-499e-863b-c83ca00bb7f6" providerId="ADAL" clId="{8933C80D-7E69-4AD3-9547-92C518B271C6}" dt="2024-11-06T03:30:08.050" v="660"/>
          <ac:spMkLst>
            <pc:docMk/>
            <pc:sldMk cId="1858698951" sldId="257"/>
            <ac:spMk id="25" creationId="{705109CF-4955-4AF5-A6BE-3B7AED28A845}"/>
          </ac:spMkLst>
        </pc:spChg>
        <pc:spChg chg="mod">
          <ac:chgData name="Ishan Budhiraja" userId="eb133298-5430-499e-863b-c83ca00bb7f6" providerId="ADAL" clId="{8933C80D-7E69-4AD3-9547-92C518B271C6}" dt="2024-11-06T03:30:08.050" v="660"/>
          <ac:spMkLst>
            <pc:docMk/>
            <pc:sldMk cId="1858698951" sldId="257"/>
            <ac:spMk id="30" creationId="{19A6502A-B40A-4857-A389-D336A6F8A652}"/>
          </ac:spMkLst>
        </pc:spChg>
        <pc:spChg chg="mod">
          <ac:chgData name="Ishan Budhiraja" userId="eb133298-5430-499e-863b-c83ca00bb7f6" providerId="ADAL" clId="{8933C80D-7E69-4AD3-9547-92C518B271C6}" dt="2024-11-06T03:30:08.050" v="660"/>
          <ac:spMkLst>
            <pc:docMk/>
            <pc:sldMk cId="1858698951" sldId="257"/>
            <ac:spMk id="31" creationId="{DDFE0BFF-406D-47AA-9A77-9F99F31F852C}"/>
          </ac:spMkLst>
        </pc:spChg>
        <pc:spChg chg="mod">
          <ac:chgData name="Ishan Budhiraja" userId="eb133298-5430-499e-863b-c83ca00bb7f6" providerId="ADAL" clId="{8933C80D-7E69-4AD3-9547-92C518B271C6}" dt="2024-11-06T03:30:08.050" v="660"/>
          <ac:spMkLst>
            <pc:docMk/>
            <pc:sldMk cId="1858698951" sldId="257"/>
            <ac:spMk id="32" creationId="{4FF94A8D-9958-4E72-9A7F-673270D555D5}"/>
          </ac:spMkLst>
        </pc:spChg>
        <pc:grpChg chg="add del mod">
          <ac:chgData name="Ishan Budhiraja" userId="eb133298-5430-499e-863b-c83ca00bb7f6" providerId="ADAL" clId="{8933C80D-7E69-4AD3-9547-92C518B271C6}" dt="2024-11-06T03:30:14.762" v="663"/>
          <ac:grpSpMkLst>
            <pc:docMk/>
            <pc:sldMk cId="1858698951" sldId="257"/>
            <ac:grpSpMk id="7" creationId="{2B2FB393-AA9B-4859-BFFB-0DC6961A6ADF}"/>
          </ac:grpSpMkLst>
        </pc:grpChg>
        <pc:picChg chg="add del">
          <ac:chgData name="Ishan Budhiraja" userId="eb133298-5430-499e-863b-c83ca00bb7f6" providerId="ADAL" clId="{8933C80D-7E69-4AD3-9547-92C518B271C6}" dt="2024-11-06T03:29:18.616" v="650" actId="22"/>
          <ac:picMkLst>
            <pc:docMk/>
            <pc:sldMk cId="1858698951" sldId="257"/>
            <ac:picMk id="5" creationId="{46E99004-7074-4898-BDC5-6EA553783FCC}"/>
          </ac:picMkLst>
        </pc:picChg>
        <pc:picChg chg="add mod">
          <ac:chgData name="Ishan Budhiraja" userId="eb133298-5430-499e-863b-c83ca00bb7f6" providerId="ADAL" clId="{8933C80D-7E69-4AD3-9547-92C518B271C6}" dt="2024-11-06T03:31:02.313" v="679" actId="1076"/>
          <ac:picMkLst>
            <pc:docMk/>
            <pc:sldMk cId="1858698951" sldId="257"/>
            <ac:picMk id="45" creationId="{46D48B98-1EF1-4F00-BA20-FDEFD69D4D5B}"/>
          </ac:picMkLst>
        </pc:picChg>
        <pc:picChg chg="mod">
          <ac:chgData name="Ishan Budhiraja" userId="eb133298-5430-499e-863b-c83ca00bb7f6" providerId="ADAL" clId="{8933C80D-7E69-4AD3-9547-92C518B271C6}" dt="2024-11-06T03:31:00.638" v="678" actId="1037"/>
          <ac:picMkLst>
            <pc:docMk/>
            <pc:sldMk cId="1858698951" sldId="257"/>
            <ac:picMk id="1026" creationId="{A031F67E-6F89-4F52-A8DB-5DF923BE63C7}"/>
          </ac:picMkLst>
        </pc:picChg>
        <pc:inkChg chg="mod">
          <ac:chgData name="Ishan Budhiraja" userId="eb133298-5430-499e-863b-c83ca00bb7f6" providerId="ADAL" clId="{8933C80D-7E69-4AD3-9547-92C518B271C6}" dt="2024-11-06T03:30:08.050" v="660"/>
          <ac:inkMkLst>
            <pc:docMk/>
            <pc:sldMk cId="1858698951" sldId="257"/>
            <ac:inkMk id="41" creationId="{DFFE4AF9-5DA8-4396-963D-CB9E9D185D05}"/>
          </ac:inkMkLst>
        </pc:inkChg>
        <pc:inkChg chg="mod">
          <ac:chgData name="Ishan Budhiraja" userId="eb133298-5430-499e-863b-c83ca00bb7f6" providerId="ADAL" clId="{8933C80D-7E69-4AD3-9547-92C518B271C6}" dt="2024-11-06T03:30:08.050" v="660"/>
          <ac:inkMkLst>
            <pc:docMk/>
            <pc:sldMk cId="1858698951" sldId="257"/>
            <ac:inkMk id="42" creationId="{9956B911-07C7-4FA7-AEF5-DF9A4581F26B}"/>
          </ac:inkMkLst>
        </pc:inkChg>
        <pc:inkChg chg="mod">
          <ac:chgData name="Ishan Budhiraja" userId="eb133298-5430-499e-863b-c83ca00bb7f6" providerId="ADAL" clId="{8933C80D-7E69-4AD3-9547-92C518B271C6}" dt="2024-11-06T03:30:08.050" v="660"/>
          <ac:inkMkLst>
            <pc:docMk/>
            <pc:sldMk cId="1858698951" sldId="257"/>
            <ac:inkMk id="43" creationId="{6FE3867B-F033-45F3-946C-56F6611C2245}"/>
          </ac:inkMkLst>
        </pc:inkChg>
        <pc:inkChg chg="mod">
          <ac:chgData name="Ishan Budhiraja" userId="eb133298-5430-499e-863b-c83ca00bb7f6" providerId="ADAL" clId="{8933C80D-7E69-4AD3-9547-92C518B271C6}" dt="2024-11-06T03:30:08.050" v="660"/>
          <ac:inkMkLst>
            <pc:docMk/>
            <pc:sldMk cId="1858698951" sldId="257"/>
            <ac:inkMk id="44" creationId="{CC2AD743-D37D-4773-8BD6-DC720887764E}"/>
          </ac:inkMkLst>
        </pc:inkChg>
        <pc:cxnChg chg="mod">
          <ac:chgData name="Ishan Budhiraja" userId="eb133298-5430-499e-863b-c83ca00bb7f6" providerId="ADAL" clId="{8933C80D-7E69-4AD3-9547-92C518B271C6}" dt="2024-11-06T03:30:08.050" v="660"/>
          <ac:cxnSpMkLst>
            <pc:docMk/>
            <pc:sldMk cId="1858698951" sldId="257"/>
            <ac:cxnSpMk id="8" creationId="{3E05C975-61DD-417F-B3FA-DB82755ED4D4}"/>
          </ac:cxnSpMkLst>
        </pc:cxnChg>
        <pc:cxnChg chg="mod">
          <ac:chgData name="Ishan Budhiraja" userId="eb133298-5430-499e-863b-c83ca00bb7f6" providerId="ADAL" clId="{8933C80D-7E69-4AD3-9547-92C518B271C6}" dt="2024-11-06T03:30:08.050" v="660"/>
          <ac:cxnSpMkLst>
            <pc:docMk/>
            <pc:sldMk cId="1858698951" sldId="257"/>
            <ac:cxnSpMk id="9" creationId="{80786DE5-2525-4277-8768-F90D13DB53BD}"/>
          </ac:cxnSpMkLst>
        </pc:cxnChg>
        <pc:cxnChg chg="mod">
          <ac:chgData name="Ishan Budhiraja" userId="eb133298-5430-499e-863b-c83ca00bb7f6" providerId="ADAL" clId="{8933C80D-7E69-4AD3-9547-92C518B271C6}" dt="2024-11-06T03:30:08.050" v="660"/>
          <ac:cxnSpMkLst>
            <pc:docMk/>
            <pc:sldMk cId="1858698951" sldId="257"/>
            <ac:cxnSpMk id="26" creationId="{1C53A54F-B3C7-43CE-8458-2CAB32C3675E}"/>
          </ac:cxnSpMkLst>
        </pc:cxnChg>
        <pc:cxnChg chg="mod">
          <ac:chgData name="Ishan Budhiraja" userId="eb133298-5430-499e-863b-c83ca00bb7f6" providerId="ADAL" clId="{8933C80D-7E69-4AD3-9547-92C518B271C6}" dt="2024-11-06T03:30:08.050" v="660"/>
          <ac:cxnSpMkLst>
            <pc:docMk/>
            <pc:sldMk cId="1858698951" sldId="257"/>
            <ac:cxnSpMk id="27" creationId="{6D45B1DD-EF4A-4AD5-90A4-27B1AC94DC2F}"/>
          </ac:cxnSpMkLst>
        </pc:cxnChg>
        <pc:cxnChg chg="mod">
          <ac:chgData name="Ishan Budhiraja" userId="eb133298-5430-499e-863b-c83ca00bb7f6" providerId="ADAL" clId="{8933C80D-7E69-4AD3-9547-92C518B271C6}" dt="2024-11-06T03:30:08.050" v="660"/>
          <ac:cxnSpMkLst>
            <pc:docMk/>
            <pc:sldMk cId="1858698951" sldId="257"/>
            <ac:cxnSpMk id="28" creationId="{06B36A75-45AD-4269-8876-78D4B6BD5121}"/>
          </ac:cxnSpMkLst>
        </pc:cxnChg>
        <pc:cxnChg chg="mod">
          <ac:chgData name="Ishan Budhiraja" userId="eb133298-5430-499e-863b-c83ca00bb7f6" providerId="ADAL" clId="{8933C80D-7E69-4AD3-9547-92C518B271C6}" dt="2024-11-06T03:30:08.050" v="660"/>
          <ac:cxnSpMkLst>
            <pc:docMk/>
            <pc:sldMk cId="1858698951" sldId="257"/>
            <ac:cxnSpMk id="29" creationId="{AF055254-AB04-4446-9369-BB6DC10C9769}"/>
          </ac:cxnSpMkLst>
        </pc:cxnChg>
        <pc:cxnChg chg="mod">
          <ac:chgData name="Ishan Budhiraja" userId="eb133298-5430-499e-863b-c83ca00bb7f6" providerId="ADAL" clId="{8933C80D-7E69-4AD3-9547-92C518B271C6}" dt="2024-11-06T03:30:08.050" v="660"/>
          <ac:cxnSpMkLst>
            <pc:docMk/>
            <pc:sldMk cId="1858698951" sldId="257"/>
            <ac:cxnSpMk id="33" creationId="{0FC833F7-75A3-476E-A61B-A719487AC029}"/>
          </ac:cxnSpMkLst>
        </pc:cxnChg>
        <pc:cxnChg chg="mod">
          <ac:chgData name="Ishan Budhiraja" userId="eb133298-5430-499e-863b-c83ca00bb7f6" providerId="ADAL" clId="{8933C80D-7E69-4AD3-9547-92C518B271C6}" dt="2024-11-06T03:30:08.050" v="660"/>
          <ac:cxnSpMkLst>
            <pc:docMk/>
            <pc:sldMk cId="1858698951" sldId="257"/>
            <ac:cxnSpMk id="34" creationId="{DB39118C-EB0C-4C7A-A664-9FD88EDC6D56}"/>
          </ac:cxnSpMkLst>
        </pc:cxnChg>
        <pc:cxnChg chg="mod">
          <ac:chgData name="Ishan Budhiraja" userId="eb133298-5430-499e-863b-c83ca00bb7f6" providerId="ADAL" clId="{8933C80D-7E69-4AD3-9547-92C518B271C6}" dt="2024-11-06T03:30:08.050" v="660"/>
          <ac:cxnSpMkLst>
            <pc:docMk/>
            <pc:sldMk cId="1858698951" sldId="257"/>
            <ac:cxnSpMk id="35" creationId="{7693E046-2313-47EC-B946-6B819DDAD415}"/>
          </ac:cxnSpMkLst>
        </pc:cxnChg>
        <pc:cxnChg chg="mod">
          <ac:chgData name="Ishan Budhiraja" userId="eb133298-5430-499e-863b-c83ca00bb7f6" providerId="ADAL" clId="{8933C80D-7E69-4AD3-9547-92C518B271C6}" dt="2024-11-06T03:30:08.050" v="660"/>
          <ac:cxnSpMkLst>
            <pc:docMk/>
            <pc:sldMk cId="1858698951" sldId="257"/>
            <ac:cxnSpMk id="36" creationId="{FBC32F75-1157-48E0-9069-56FA72947316}"/>
          </ac:cxnSpMkLst>
        </pc:cxnChg>
        <pc:cxnChg chg="mod">
          <ac:chgData name="Ishan Budhiraja" userId="eb133298-5430-499e-863b-c83ca00bb7f6" providerId="ADAL" clId="{8933C80D-7E69-4AD3-9547-92C518B271C6}" dt="2024-11-06T03:30:08.050" v="660"/>
          <ac:cxnSpMkLst>
            <pc:docMk/>
            <pc:sldMk cId="1858698951" sldId="257"/>
            <ac:cxnSpMk id="37" creationId="{4027478C-A57F-4326-9FE8-19A7C45B0B15}"/>
          </ac:cxnSpMkLst>
        </pc:cxnChg>
        <pc:cxnChg chg="mod">
          <ac:chgData name="Ishan Budhiraja" userId="eb133298-5430-499e-863b-c83ca00bb7f6" providerId="ADAL" clId="{8933C80D-7E69-4AD3-9547-92C518B271C6}" dt="2024-11-06T03:30:08.050" v="660"/>
          <ac:cxnSpMkLst>
            <pc:docMk/>
            <pc:sldMk cId="1858698951" sldId="257"/>
            <ac:cxnSpMk id="38" creationId="{380726BB-78F8-49D2-AED8-4679DFF346CB}"/>
          </ac:cxnSpMkLst>
        </pc:cxnChg>
        <pc:cxnChg chg="mod">
          <ac:chgData name="Ishan Budhiraja" userId="eb133298-5430-499e-863b-c83ca00bb7f6" providerId="ADAL" clId="{8933C80D-7E69-4AD3-9547-92C518B271C6}" dt="2024-11-06T03:30:08.050" v="660"/>
          <ac:cxnSpMkLst>
            <pc:docMk/>
            <pc:sldMk cId="1858698951" sldId="257"/>
            <ac:cxnSpMk id="39" creationId="{2F5B3DD6-7F39-4EB3-B9E8-53CE9331B130}"/>
          </ac:cxnSpMkLst>
        </pc:cxnChg>
        <pc:cxnChg chg="mod">
          <ac:chgData name="Ishan Budhiraja" userId="eb133298-5430-499e-863b-c83ca00bb7f6" providerId="ADAL" clId="{8933C80D-7E69-4AD3-9547-92C518B271C6}" dt="2024-11-06T03:30:08.050" v="660"/>
          <ac:cxnSpMkLst>
            <pc:docMk/>
            <pc:sldMk cId="1858698951" sldId="257"/>
            <ac:cxnSpMk id="40" creationId="{9989709C-35A1-4A62-92B6-7EBCEF879BF1}"/>
          </ac:cxnSpMkLst>
        </pc:cxnChg>
      </pc:sldChg>
      <pc:sldChg chg="ord">
        <pc:chgData name="Ishan Budhiraja" userId="eb133298-5430-499e-863b-c83ca00bb7f6" providerId="ADAL" clId="{8933C80D-7E69-4AD3-9547-92C518B271C6}" dt="2024-11-06T03:45:21.454" v="684"/>
        <pc:sldMkLst>
          <pc:docMk/>
          <pc:sldMk cId="1145457861" sldId="259"/>
        </pc:sldMkLst>
      </pc:sldChg>
      <pc:sldChg chg="new del">
        <pc:chgData name="Ishan Budhiraja" userId="eb133298-5430-499e-863b-c83ca00bb7f6" providerId="ADAL" clId="{8933C80D-7E69-4AD3-9547-92C518B271C6}" dt="2024-11-05T04:42:06.897" v="2" actId="47"/>
        <pc:sldMkLst>
          <pc:docMk/>
          <pc:sldMk cId="1044383345" sldId="261"/>
        </pc:sldMkLst>
      </pc:sldChg>
      <pc:sldChg chg="addSp delSp modSp add del mod delAnim">
        <pc:chgData name="Ishan Budhiraja" userId="eb133298-5430-499e-863b-c83ca00bb7f6" providerId="ADAL" clId="{8933C80D-7E69-4AD3-9547-92C518B271C6}" dt="2024-11-06T03:31:25.319" v="682" actId="47"/>
        <pc:sldMkLst>
          <pc:docMk/>
          <pc:sldMk cId="2186949941" sldId="266"/>
        </pc:sldMkLst>
        <pc:spChg chg="del mod">
          <ac:chgData name="Ishan Budhiraja" userId="eb133298-5430-499e-863b-c83ca00bb7f6" providerId="ADAL" clId="{8933C80D-7E69-4AD3-9547-92C518B271C6}" dt="2024-11-06T03:29:47.379" v="656" actId="478"/>
          <ac:spMkLst>
            <pc:docMk/>
            <pc:sldMk cId="2186949941" sldId="266"/>
            <ac:spMk id="5"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1"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2"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3"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4"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5"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6"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7"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8"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19"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0"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1"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2"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3"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4"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5"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26"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47"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48" creationId="{00000000-0000-0000-0000-000000000000}"/>
          </ac:spMkLst>
        </pc:spChg>
        <pc:spChg chg="mod">
          <ac:chgData name="Ishan Budhiraja" userId="eb133298-5430-499e-863b-c83ca00bb7f6" providerId="ADAL" clId="{8933C80D-7E69-4AD3-9547-92C518B271C6}" dt="2024-11-06T03:30:02.335" v="659" actId="164"/>
          <ac:spMkLst>
            <pc:docMk/>
            <pc:sldMk cId="2186949941" sldId="266"/>
            <ac:spMk id="49" creationId="{00000000-0000-0000-0000-000000000000}"/>
          </ac:spMkLst>
        </pc:spChg>
        <pc:grpChg chg="add mod">
          <ac:chgData name="Ishan Budhiraja" userId="eb133298-5430-499e-863b-c83ca00bb7f6" providerId="ADAL" clId="{8933C80D-7E69-4AD3-9547-92C518B271C6}" dt="2024-11-06T03:30:02.335" v="659" actId="164"/>
          <ac:grpSpMkLst>
            <pc:docMk/>
            <pc:sldMk cId="2186949941" sldId="266"/>
            <ac:grpSpMk id="46" creationId="{D66F0191-765E-4F1E-ACD8-0DECF8510A08}"/>
          </ac:grpSpMkLst>
        </pc:grpChg>
        <pc:inkChg chg="mod">
          <ac:chgData name="Ishan Budhiraja" userId="eb133298-5430-499e-863b-c83ca00bb7f6" providerId="ADAL" clId="{8933C80D-7E69-4AD3-9547-92C518B271C6}" dt="2024-11-06T03:30:02.335" v="659" actId="164"/>
          <ac:inkMkLst>
            <pc:docMk/>
            <pc:sldMk cId="2186949941" sldId="266"/>
            <ac:inkMk id="10" creationId="{8E981E5C-42E6-4C8E-9086-8F572A350831}"/>
          </ac:inkMkLst>
        </pc:inkChg>
        <pc:inkChg chg="mod">
          <ac:chgData name="Ishan Budhiraja" userId="eb133298-5430-499e-863b-c83ca00bb7f6" providerId="ADAL" clId="{8933C80D-7E69-4AD3-9547-92C518B271C6}" dt="2024-11-06T03:30:02.335" v="659" actId="164"/>
          <ac:inkMkLst>
            <pc:docMk/>
            <pc:sldMk cId="2186949941" sldId="266"/>
            <ac:inkMk id="27" creationId="{56754F31-1C22-4BD1-BF5B-7FEEBA4B9157}"/>
          </ac:inkMkLst>
        </pc:inkChg>
        <pc:inkChg chg="mod">
          <ac:chgData name="Ishan Budhiraja" userId="eb133298-5430-499e-863b-c83ca00bb7f6" providerId="ADAL" clId="{8933C80D-7E69-4AD3-9547-92C518B271C6}" dt="2024-11-06T03:30:02.335" v="659" actId="164"/>
          <ac:inkMkLst>
            <pc:docMk/>
            <pc:sldMk cId="2186949941" sldId="266"/>
            <ac:inkMk id="32" creationId="{E20A09B3-1B8B-40E0-8A2F-A8B532B38870}"/>
          </ac:inkMkLst>
        </pc:inkChg>
        <pc:inkChg chg="mod">
          <ac:chgData name="Ishan Budhiraja" userId="eb133298-5430-499e-863b-c83ca00bb7f6" providerId="ADAL" clId="{8933C80D-7E69-4AD3-9547-92C518B271C6}" dt="2024-11-06T03:30:02.335" v="659" actId="164"/>
          <ac:inkMkLst>
            <pc:docMk/>
            <pc:sldMk cId="2186949941" sldId="266"/>
            <ac:inkMk id="33" creationId="{F4732237-C28B-4C24-9653-DA60FFED63D0}"/>
          </ac:inkMkLst>
        </pc:inkChg>
        <pc:cxnChg chg="mod">
          <ac:chgData name="Ishan Budhiraja" userId="eb133298-5430-499e-863b-c83ca00bb7f6" providerId="ADAL" clId="{8933C80D-7E69-4AD3-9547-92C518B271C6}" dt="2024-11-06T03:30:02.335" v="659" actId="164"/>
          <ac:cxnSpMkLst>
            <pc:docMk/>
            <pc:sldMk cId="2186949941" sldId="266"/>
            <ac:cxnSpMk id="7"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9"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28"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29"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30"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31"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34"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38"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41"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44"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50"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51"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54" creationId="{00000000-0000-0000-0000-000000000000}"/>
          </ac:cxnSpMkLst>
        </pc:cxnChg>
        <pc:cxnChg chg="mod">
          <ac:chgData name="Ishan Budhiraja" userId="eb133298-5430-499e-863b-c83ca00bb7f6" providerId="ADAL" clId="{8933C80D-7E69-4AD3-9547-92C518B271C6}" dt="2024-11-06T03:30:02.335" v="659" actId="164"/>
          <ac:cxnSpMkLst>
            <pc:docMk/>
            <pc:sldMk cId="2186949941" sldId="266"/>
            <ac:cxnSpMk id="57" creationId="{00000000-0000-0000-0000-000000000000}"/>
          </ac:cxnSpMkLst>
        </pc:cxnChg>
      </pc:sldChg>
      <pc:sldChg chg="add del">
        <pc:chgData name="Ishan Budhiraja" userId="eb133298-5430-499e-863b-c83ca00bb7f6" providerId="ADAL" clId="{8933C80D-7E69-4AD3-9547-92C518B271C6}" dt="2024-11-05T08:37:01.177" v="549" actId="47"/>
        <pc:sldMkLst>
          <pc:docMk/>
          <pc:sldMk cId="2371933639" sldId="268"/>
        </pc:sldMkLst>
      </pc:sldChg>
      <pc:sldChg chg="add">
        <pc:chgData name="Ishan Budhiraja" userId="eb133298-5430-499e-863b-c83ca00bb7f6" providerId="ADAL" clId="{8933C80D-7E69-4AD3-9547-92C518B271C6}" dt="2024-11-05T08:37:55.494" v="550"/>
        <pc:sldMkLst>
          <pc:docMk/>
          <pc:sldMk cId="3637817837" sldId="393"/>
        </pc:sldMkLst>
      </pc:sldChg>
      <pc:sldChg chg="addSp delSp modSp add del mod">
        <pc:chgData name="Ishan Budhiraja" userId="eb133298-5430-499e-863b-c83ca00bb7f6" providerId="ADAL" clId="{8933C80D-7E69-4AD3-9547-92C518B271C6}" dt="2024-11-05T08:37:01.177" v="549" actId="47"/>
        <pc:sldMkLst>
          <pc:docMk/>
          <pc:sldMk cId="2186949941" sldId="424"/>
        </pc:sldMkLst>
        <pc:spChg chg="mod">
          <ac:chgData name="Ishan Budhiraja" userId="eb133298-5430-499e-863b-c83ca00bb7f6" providerId="ADAL" clId="{8933C80D-7E69-4AD3-9547-92C518B271C6}" dt="2024-11-05T04:47:50.752" v="32" actId="164"/>
          <ac:spMkLst>
            <pc:docMk/>
            <pc:sldMk cId="2186949941" sldId="424"/>
            <ac:spMk id="11"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12"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13"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14"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15"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19"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0"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1"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3"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4"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5"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26" creationId="{00000000-0000-0000-0000-000000000000}"/>
          </ac:spMkLst>
        </pc:spChg>
        <pc:spChg chg="mod">
          <ac:chgData name="Ishan Budhiraja" userId="eb133298-5430-499e-863b-c83ca00bb7f6" providerId="ADAL" clId="{8933C80D-7E69-4AD3-9547-92C518B271C6}" dt="2024-11-05T04:47:52.092" v="33" actId="1076"/>
          <ac:spMkLst>
            <pc:docMk/>
            <pc:sldMk cId="2186949941" sldId="424"/>
            <ac:spMk id="38"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41"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53" creationId="{00000000-0000-0000-0000-000000000000}"/>
          </ac:spMkLst>
        </pc:spChg>
        <pc:spChg chg="mod">
          <ac:chgData name="Ishan Budhiraja" userId="eb133298-5430-499e-863b-c83ca00bb7f6" providerId="ADAL" clId="{8933C80D-7E69-4AD3-9547-92C518B271C6}" dt="2024-11-05T04:47:50.752" v="32" actId="164"/>
          <ac:spMkLst>
            <pc:docMk/>
            <pc:sldMk cId="2186949941" sldId="424"/>
            <ac:spMk id="59" creationId="{00000000-0000-0000-0000-000000000000}"/>
          </ac:spMkLst>
        </pc:spChg>
        <pc:spChg chg="add mod">
          <ac:chgData name="Ishan Budhiraja" userId="eb133298-5430-499e-863b-c83ca00bb7f6" providerId="ADAL" clId="{8933C80D-7E69-4AD3-9547-92C518B271C6}" dt="2024-11-05T06:05:36.468" v="94" actId="20577"/>
          <ac:spMkLst>
            <pc:docMk/>
            <pc:sldMk cId="2186949941" sldId="424"/>
            <ac:spMk id="82" creationId="{32915156-9DDC-411D-9D5E-799B2485E1C0}"/>
          </ac:spMkLst>
        </pc:spChg>
        <pc:grpChg chg="del">
          <ac:chgData name="Ishan Budhiraja" userId="eb133298-5430-499e-863b-c83ca00bb7f6" providerId="ADAL" clId="{8933C80D-7E69-4AD3-9547-92C518B271C6}" dt="2024-11-05T04:42:25.950" v="6" actId="478"/>
          <ac:grpSpMkLst>
            <pc:docMk/>
            <pc:sldMk cId="2186949941" sldId="424"/>
            <ac:grpSpMk id="30" creationId="{74B38DBE-7744-476A-B6CC-C5BDF113C423}"/>
          </ac:grpSpMkLst>
        </pc:grpChg>
        <pc:grpChg chg="add mod">
          <ac:chgData name="Ishan Budhiraja" userId="eb133298-5430-499e-863b-c83ca00bb7f6" providerId="ADAL" clId="{8933C80D-7E69-4AD3-9547-92C518B271C6}" dt="2024-11-05T04:47:50.752" v="32" actId="164"/>
          <ac:grpSpMkLst>
            <pc:docMk/>
            <pc:sldMk cId="2186949941" sldId="424"/>
            <ac:grpSpMk id="77" creationId="{56855599-D712-4B8C-AD17-88FEB4740D98}"/>
          </ac:grpSpMkLst>
        </pc:grpChg>
        <pc:graphicFrameChg chg="mod">
          <ac:chgData name="Ishan Budhiraja" userId="eb133298-5430-499e-863b-c83ca00bb7f6" providerId="ADAL" clId="{8933C80D-7E69-4AD3-9547-92C518B271C6}" dt="2024-11-05T04:47:50.752" v="32" actId="164"/>
          <ac:graphicFrameMkLst>
            <pc:docMk/>
            <pc:sldMk cId="2186949941" sldId="424"/>
            <ac:graphicFrameMk id="58" creationId="{00000000-0000-0000-0000-000000000000}"/>
          </ac:graphicFrameMkLst>
        </pc:graphicFrameChg>
        <pc:graphicFrameChg chg="mod">
          <ac:chgData name="Ishan Budhiraja" userId="eb133298-5430-499e-863b-c83ca00bb7f6" providerId="ADAL" clId="{8933C80D-7E69-4AD3-9547-92C518B271C6}" dt="2024-11-05T04:48:52.255" v="34" actId="1076"/>
          <ac:graphicFrameMkLst>
            <pc:docMk/>
            <pc:sldMk cId="2186949941" sldId="424"/>
            <ac:graphicFrameMk id="65" creationId="{00000000-0000-0000-0000-000000000000}"/>
          </ac:graphicFrameMkLst>
        </pc:graphicFrameChg>
        <pc:graphicFrameChg chg="mod">
          <ac:chgData name="Ishan Budhiraja" userId="eb133298-5430-499e-863b-c83ca00bb7f6" providerId="ADAL" clId="{8933C80D-7E69-4AD3-9547-92C518B271C6}" dt="2024-11-05T04:47:50.752" v="32" actId="164"/>
          <ac:graphicFrameMkLst>
            <pc:docMk/>
            <pc:sldMk cId="2186949941" sldId="424"/>
            <ac:graphicFrameMk id="65540" creationId="{00000000-0000-0000-0000-000000000000}"/>
          </ac:graphicFrameMkLst>
        </pc:graphicFrameChg>
        <pc:graphicFrameChg chg="mod">
          <ac:chgData name="Ishan Budhiraja" userId="eb133298-5430-499e-863b-c83ca00bb7f6" providerId="ADAL" clId="{8933C80D-7E69-4AD3-9547-92C518B271C6}" dt="2024-11-05T04:47:50.752" v="32" actId="164"/>
          <ac:graphicFrameMkLst>
            <pc:docMk/>
            <pc:sldMk cId="2186949941" sldId="424"/>
            <ac:graphicFrameMk id="65541" creationId="{00000000-0000-0000-0000-000000000000}"/>
          </ac:graphicFrameMkLst>
        </pc:graphicFrameChg>
        <pc:picChg chg="add mod">
          <ac:chgData name="Ishan Budhiraja" userId="eb133298-5430-499e-863b-c83ca00bb7f6" providerId="ADAL" clId="{8933C80D-7E69-4AD3-9547-92C518B271C6}" dt="2024-11-05T04:47:50.752" v="32" actId="164"/>
          <ac:picMkLst>
            <pc:docMk/>
            <pc:sldMk cId="2186949941" sldId="424"/>
            <ac:picMk id="27" creationId="{BC9198D3-113E-47D0-9C34-183ED2A92007}"/>
          </ac:picMkLst>
        </pc:picChg>
        <pc:picChg chg="add mod">
          <ac:chgData name="Ishan Budhiraja" userId="eb133298-5430-499e-863b-c83ca00bb7f6" providerId="ADAL" clId="{8933C80D-7E69-4AD3-9547-92C518B271C6}" dt="2024-11-05T04:47:50.752" v="32" actId="164"/>
          <ac:picMkLst>
            <pc:docMk/>
            <pc:sldMk cId="2186949941" sldId="424"/>
            <ac:picMk id="32" creationId="{7FB2017E-358A-41C7-954E-5E5F85071F00}"/>
          </ac:picMkLst>
        </pc:picChg>
        <pc:picChg chg="add mod">
          <ac:chgData name="Ishan Budhiraja" userId="eb133298-5430-499e-863b-c83ca00bb7f6" providerId="ADAL" clId="{8933C80D-7E69-4AD3-9547-92C518B271C6}" dt="2024-11-05T04:47:50.752" v="32" actId="164"/>
          <ac:picMkLst>
            <pc:docMk/>
            <pc:sldMk cId="2186949941" sldId="424"/>
            <ac:picMk id="46" creationId="{E2E82C82-1F39-4257-B8F7-A70910A0D21F}"/>
          </ac:picMkLst>
        </pc:picChg>
        <pc:picChg chg="add mod">
          <ac:chgData name="Ishan Budhiraja" userId="eb133298-5430-499e-863b-c83ca00bb7f6" providerId="ADAL" clId="{8933C80D-7E69-4AD3-9547-92C518B271C6}" dt="2024-11-05T08:36:36.773" v="548" actId="1037"/>
          <ac:picMkLst>
            <pc:docMk/>
            <pc:sldMk cId="2186949941" sldId="424"/>
            <ac:picMk id="80" creationId="{4FB9992A-17B0-4E78-836D-B264A0E1267B}"/>
          </ac:picMkLst>
        </pc:picChg>
        <pc:inkChg chg="del mod">
          <ac:chgData name="Ishan Budhiraja" userId="eb133298-5430-499e-863b-c83ca00bb7f6" providerId="ADAL" clId="{8933C80D-7E69-4AD3-9547-92C518B271C6}" dt="2024-11-05T04:42:22.594" v="5" actId="478"/>
          <ac:inkMkLst>
            <pc:docMk/>
            <pc:sldMk cId="2186949941" sldId="424"/>
            <ac:inkMk id="2" creationId="{FF22B0B6-997D-4597-BDCF-0A8A3A865A7C}"/>
          </ac:inkMkLst>
        </pc:inkChg>
        <pc:inkChg chg="del">
          <ac:chgData name="Ishan Budhiraja" userId="eb133298-5430-499e-863b-c83ca00bb7f6" providerId="ADAL" clId="{8933C80D-7E69-4AD3-9547-92C518B271C6}" dt="2024-11-05T04:42:25.950" v="6" actId="478"/>
          <ac:inkMkLst>
            <pc:docMk/>
            <pc:sldMk cId="2186949941" sldId="424"/>
            <ac:inkMk id="3" creationId="{9491B6AF-1248-4226-A18F-5197BE9B6571}"/>
          </ac:inkMkLst>
        </pc:inkChg>
        <pc:inkChg chg="del">
          <ac:chgData name="Ishan Budhiraja" userId="eb133298-5430-499e-863b-c83ca00bb7f6" providerId="ADAL" clId="{8933C80D-7E69-4AD3-9547-92C518B271C6}" dt="2024-11-05T04:42:25.950" v="6" actId="478"/>
          <ac:inkMkLst>
            <pc:docMk/>
            <pc:sldMk cId="2186949941" sldId="424"/>
            <ac:inkMk id="4" creationId="{3CE0A9D9-AC93-4E85-93CA-755EFF2A0E1A}"/>
          </ac:inkMkLst>
        </pc:inkChg>
        <pc:inkChg chg="del">
          <ac:chgData name="Ishan Budhiraja" userId="eb133298-5430-499e-863b-c83ca00bb7f6" providerId="ADAL" clId="{8933C80D-7E69-4AD3-9547-92C518B271C6}" dt="2024-11-05T04:42:19.542" v="3" actId="478"/>
          <ac:inkMkLst>
            <pc:docMk/>
            <pc:sldMk cId="2186949941" sldId="424"/>
            <ac:inkMk id="8" creationId="{BBFFF9C8-2374-47E6-946B-D85AA91E64FF}"/>
          </ac:inkMkLst>
        </pc:inkChg>
        <pc:cxnChg chg="mod">
          <ac:chgData name="Ishan Budhiraja" userId="eb133298-5430-499e-863b-c83ca00bb7f6" providerId="ADAL" clId="{8933C80D-7E69-4AD3-9547-92C518B271C6}" dt="2024-11-05T04:47:50.752" v="32" actId="164"/>
          <ac:cxnSpMkLst>
            <pc:docMk/>
            <pc:sldMk cId="2186949941" sldId="424"/>
            <ac:cxnSpMk id="7"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9"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29"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33"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34"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36"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37" creationId="{00000000-0000-0000-0000-000000000000}"/>
          </ac:cxnSpMkLst>
        </pc:cxnChg>
        <pc:cxnChg chg="add mod">
          <ac:chgData name="Ishan Budhiraja" userId="eb133298-5430-499e-863b-c83ca00bb7f6" providerId="ADAL" clId="{8933C80D-7E69-4AD3-9547-92C518B271C6}" dt="2024-11-05T04:47:50.752" v="32" actId="164"/>
          <ac:cxnSpMkLst>
            <pc:docMk/>
            <pc:sldMk cId="2186949941" sldId="424"/>
            <ac:cxnSpMk id="39" creationId="{5BA9477D-E185-4CB1-A01E-475011400EE7}"/>
          </ac:cxnSpMkLst>
        </pc:cxnChg>
        <pc:cxnChg chg="add mod">
          <ac:chgData name="Ishan Budhiraja" userId="eb133298-5430-499e-863b-c83ca00bb7f6" providerId="ADAL" clId="{8933C80D-7E69-4AD3-9547-92C518B271C6}" dt="2024-11-05T04:47:50.752" v="32" actId="164"/>
          <ac:cxnSpMkLst>
            <pc:docMk/>
            <pc:sldMk cId="2186949941" sldId="424"/>
            <ac:cxnSpMk id="42" creationId="{2294E158-3A2A-47F9-A418-A387EDD590EF}"/>
          </ac:cxnSpMkLst>
        </pc:cxnChg>
        <pc:cxnChg chg="mod">
          <ac:chgData name="Ishan Budhiraja" userId="eb133298-5430-499e-863b-c83ca00bb7f6" providerId="ADAL" clId="{8933C80D-7E69-4AD3-9547-92C518B271C6}" dt="2024-11-05T04:47:50.752" v="32" actId="164"/>
          <ac:cxnSpMkLst>
            <pc:docMk/>
            <pc:sldMk cId="2186949941" sldId="424"/>
            <ac:cxnSpMk id="43"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44" creationId="{00000000-0000-0000-0000-000000000000}"/>
          </ac:cxnSpMkLst>
        </pc:cxnChg>
        <pc:cxnChg chg="add mod">
          <ac:chgData name="Ishan Budhiraja" userId="eb133298-5430-499e-863b-c83ca00bb7f6" providerId="ADAL" clId="{8933C80D-7E69-4AD3-9547-92C518B271C6}" dt="2024-11-05T04:47:50.752" v="32" actId="164"/>
          <ac:cxnSpMkLst>
            <pc:docMk/>
            <pc:sldMk cId="2186949941" sldId="424"/>
            <ac:cxnSpMk id="48" creationId="{D7FAE4A8-9B8B-4DF4-A024-0AD9156FD329}"/>
          </ac:cxnSpMkLst>
        </pc:cxnChg>
        <pc:cxnChg chg="mod">
          <ac:chgData name="Ishan Budhiraja" userId="eb133298-5430-499e-863b-c83ca00bb7f6" providerId="ADAL" clId="{8933C80D-7E69-4AD3-9547-92C518B271C6}" dt="2024-11-05T04:47:50.752" v="32" actId="164"/>
          <ac:cxnSpMkLst>
            <pc:docMk/>
            <pc:sldMk cId="2186949941" sldId="424"/>
            <ac:cxnSpMk id="51" creationId="{00000000-0000-0000-0000-000000000000}"/>
          </ac:cxnSpMkLst>
        </pc:cxnChg>
        <pc:cxnChg chg="mod">
          <ac:chgData name="Ishan Budhiraja" userId="eb133298-5430-499e-863b-c83ca00bb7f6" providerId="ADAL" clId="{8933C80D-7E69-4AD3-9547-92C518B271C6}" dt="2024-11-05T04:47:50.752" v="32" actId="164"/>
          <ac:cxnSpMkLst>
            <pc:docMk/>
            <pc:sldMk cId="2186949941" sldId="424"/>
            <ac:cxnSpMk id="56" creationId="{00000000-0000-0000-0000-000000000000}"/>
          </ac:cxnSpMkLst>
        </pc:cxnChg>
      </pc:sldChg>
      <pc:sldChg chg="delSp modSp add del mod">
        <pc:chgData name="Ishan Budhiraja" userId="eb133298-5430-499e-863b-c83ca00bb7f6" providerId="ADAL" clId="{8933C80D-7E69-4AD3-9547-92C518B271C6}" dt="2024-11-05T08:37:01.177" v="549" actId="47"/>
        <pc:sldMkLst>
          <pc:docMk/>
          <pc:sldMk cId="2681583106" sldId="425"/>
        </pc:sldMkLst>
        <pc:inkChg chg="del mod">
          <ac:chgData name="Ishan Budhiraja" userId="eb133298-5430-499e-863b-c83ca00bb7f6" providerId="ADAL" clId="{8933C80D-7E69-4AD3-9547-92C518B271C6}" dt="2024-11-05T06:06:17.115" v="112" actId="478"/>
          <ac:inkMkLst>
            <pc:docMk/>
            <pc:sldMk cId="2681583106" sldId="425"/>
            <ac:inkMk id="2" creationId="{36843804-50AB-4D89-B0BB-D976CBE25D37}"/>
          </ac:inkMkLst>
        </pc:inkChg>
      </pc:sldChg>
      <pc:sldChg chg="add del">
        <pc:chgData name="Ishan Budhiraja" userId="eb133298-5430-499e-863b-c83ca00bb7f6" providerId="ADAL" clId="{8933C80D-7E69-4AD3-9547-92C518B271C6}" dt="2024-11-05T08:37:01.177" v="549" actId="47"/>
        <pc:sldMkLst>
          <pc:docMk/>
          <pc:sldMk cId="2556585649" sldId="426"/>
        </pc:sldMkLst>
      </pc:sldChg>
      <pc:sldChg chg="add del">
        <pc:chgData name="Ishan Budhiraja" userId="eb133298-5430-499e-863b-c83ca00bb7f6" providerId="ADAL" clId="{8933C80D-7E69-4AD3-9547-92C518B271C6}" dt="2024-11-05T08:37:01.177" v="549" actId="47"/>
        <pc:sldMkLst>
          <pc:docMk/>
          <pc:sldMk cId="1262513708" sldId="427"/>
        </pc:sldMkLst>
      </pc:sldChg>
      <pc:sldChg chg="add del">
        <pc:chgData name="Ishan Budhiraja" userId="eb133298-5430-499e-863b-c83ca00bb7f6" providerId="ADAL" clId="{8933C80D-7E69-4AD3-9547-92C518B271C6}" dt="2024-11-05T08:37:01.177" v="549" actId="47"/>
        <pc:sldMkLst>
          <pc:docMk/>
          <pc:sldMk cId="2177940050" sldId="428"/>
        </pc:sldMkLst>
      </pc:sldChg>
      <pc:sldChg chg="add del">
        <pc:chgData name="Ishan Budhiraja" userId="eb133298-5430-499e-863b-c83ca00bb7f6" providerId="ADAL" clId="{8933C80D-7E69-4AD3-9547-92C518B271C6}" dt="2024-11-05T08:37:01.177" v="549" actId="47"/>
        <pc:sldMkLst>
          <pc:docMk/>
          <pc:sldMk cId="4057270711" sldId="429"/>
        </pc:sldMkLst>
      </pc:sldChg>
      <pc:sldChg chg="addSp delSp modSp new mod">
        <pc:chgData name="Ishan Budhiraja" userId="eb133298-5430-499e-863b-c83ca00bb7f6" providerId="ADAL" clId="{8933C80D-7E69-4AD3-9547-92C518B271C6}" dt="2024-11-06T03:47:03.664" v="709" actId="5793"/>
        <pc:sldMkLst>
          <pc:docMk/>
          <pc:sldMk cId="2429701095" sldId="430"/>
        </pc:sldMkLst>
        <pc:spChg chg="mod">
          <ac:chgData name="Ishan Budhiraja" userId="eb133298-5430-499e-863b-c83ca00bb7f6" providerId="ADAL" clId="{8933C80D-7E69-4AD3-9547-92C518B271C6}" dt="2024-11-05T06:15:44.873" v="265" actId="207"/>
          <ac:spMkLst>
            <pc:docMk/>
            <pc:sldMk cId="2429701095" sldId="430"/>
            <ac:spMk id="2" creationId="{1E43039E-6E33-4217-ABE3-E41DDAD1A102}"/>
          </ac:spMkLst>
        </pc:spChg>
        <pc:spChg chg="mod">
          <ac:chgData name="Ishan Budhiraja" userId="eb133298-5430-499e-863b-c83ca00bb7f6" providerId="ADAL" clId="{8933C80D-7E69-4AD3-9547-92C518B271C6}" dt="2024-11-06T03:47:03.664" v="709" actId="5793"/>
          <ac:spMkLst>
            <pc:docMk/>
            <pc:sldMk cId="2429701095" sldId="430"/>
            <ac:spMk id="3" creationId="{3DFB6664-56E5-42FD-B3A9-2353CC62BFC5}"/>
          </ac:spMkLst>
        </pc:spChg>
        <pc:spChg chg="mod">
          <ac:chgData name="Ishan Budhiraja" userId="eb133298-5430-499e-863b-c83ca00bb7f6" providerId="ADAL" clId="{8933C80D-7E69-4AD3-9547-92C518B271C6}" dt="2024-11-05T06:24:04.847" v="297"/>
          <ac:spMkLst>
            <pc:docMk/>
            <pc:sldMk cId="2429701095" sldId="430"/>
            <ac:spMk id="11" creationId="{686EF900-B6A6-4410-99A5-09E3CB74C74F}"/>
          </ac:spMkLst>
        </pc:spChg>
        <pc:spChg chg="mod">
          <ac:chgData name="Ishan Budhiraja" userId="eb133298-5430-499e-863b-c83ca00bb7f6" providerId="ADAL" clId="{8933C80D-7E69-4AD3-9547-92C518B271C6}" dt="2024-11-05T06:24:04.847" v="297"/>
          <ac:spMkLst>
            <pc:docMk/>
            <pc:sldMk cId="2429701095" sldId="430"/>
            <ac:spMk id="12" creationId="{05C11943-F858-44C2-82E6-D6A8D95DEEA6}"/>
          </ac:spMkLst>
        </pc:spChg>
        <pc:spChg chg="mod">
          <ac:chgData name="Ishan Budhiraja" userId="eb133298-5430-499e-863b-c83ca00bb7f6" providerId="ADAL" clId="{8933C80D-7E69-4AD3-9547-92C518B271C6}" dt="2024-11-05T06:24:04.847" v="297"/>
          <ac:spMkLst>
            <pc:docMk/>
            <pc:sldMk cId="2429701095" sldId="430"/>
            <ac:spMk id="13" creationId="{2293099B-EA24-454F-9557-C531486C4DBB}"/>
          </ac:spMkLst>
        </pc:spChg>
        <pc:spChg chg="mod">
          <ac:chgData name="Ishan Budhiraja" userId="eb133298-5430-499e-863b-c83ca00bb7f6" providerId="ADAL" clId="{8933C80D-7E69-4AD3-9547-92C518B271C6}" dt="2024-11-05T06:24:04.847" v="297"/>
          <ac:spMkLst>
            <pc:docMk/>
            <pc:sldMk cId="2429701095" sldId="430"/>
            <ac:spMk id="14" creationId="{ACCD062E-F358-4777-B48C-CF1643FF710A}"/>
          </ac:spMkLst>
        </pc:spChg>
        <pc:spChg chg="mod">
          <ac:chgData name="Ishan Budhiraja" userId="eb133298-5430-499e-863b-c83ca00bb7f6" providerId="ADAL" clId="{8933C80D-7E69-4AD3-9547-92C518B271C6}" dt="2024-11-05T06:24:04.847" v="297"/>
          <ac:spMkLst>
            <pc:docMk/>
            <pc:sldMk cId="2429701095" sldId="430"/>
            <ac:spMk id="15" creationId="{9F25A381-CE3C-42A4-98B7-9D593A9CDE86}"/>
          </ac:spMkLst>
        </pc:spChg>
        <pc:spChg chg="mod">
          <ac:chgData name="Ishan Budhiraja" userId="eb133298-5430-499e-863b-c83ca00bb7f6" providerId="ADAL" clId="{8933C80D-7E69-4AD3-9547-92C518B271C6}" dt="2024-11-05T06:24:04.847" v="297"/>
          <ac:spMkLst>
            <pc:docMk/>
            <pc:sldMk cId="2429701095" sldId="430"/>
            <ac:spMk id="16" creationId="{4877C65E-786B-4514-B27C-42329F739609}"/>
          </ac:spMkLst>
        </pc:spChg>
        <pc:spChg chg="mod">
          <ac:chgData name="Ishan Budhiraja" userId="eb133298-5430-499e-863b-c83ca00bb7f6" providerId="ADAL" clId="{8933C80D-7E69-4AD3-9547-92C518B271C6}" dt="2024-11-05T06:24:04.847" v="297"/>
          <ac:spMkLst>
            <pc:docMk/>
            <pc:sldMk cId="2429701095" sldId="430"/>
            <ac:spMk id="17" creationId="{99C97C62-F1FA-4C67-8D50-59759A062E77}"/>
          </ac:spMkLst>
        </pc:spChg>
        <pc:spChg chg="mod">
          <ac:chgData name="Ishan Budhiraja" userId="eb133298-5430-499e-863b-c83ca00bb7f6" providerId="ADAL" clId="{8933C80D-7E69-4AD3-9547-92C518B271C6}" dt="2024-11-05T06:24:04.847" v="297"/>
          <ac:spMkLst>
            <pc:docMk/>
            <pc:sldMk cId="2429701095" sldId="430"/>
            <ac:spMk id="18" creationId="{7C48FD5E-9ECF-4B44-88C4-A0DF3C36D276}"/>
          </ac:spMkLst>
        </pc:spChg>
        <pc:spChg chg="mod">
          <ac:chgData name="Ishan Budhiraja" userId="eb133298-5430-499e-863b-c83ca00bb7f6" providerId="ADAL" clId="{8933C80D-7E69-4AD3-9547-92C518B271C6}" dt="2024-11-05T06:24:04.847" v="297"/>
          <ac:spMkLst>
            <pc:docMk/>
            <pc:sldMk cId="2429701095" sldId="430"/>
            <ac:spMk id="19" creationId="{EA31E112-F735-4705-9C5E-56D25D490E2F}"/>
          </ac:spMkLst>
        </pc:spChg>
        <pc:spChg chg="mod">
          <ac:chgData name="Ishan Budhiraja" userId="eb133298-5430-499e-863b-c83ca00bb7f6" providerId="ADAL" clId="{8933C80D-7E69-4AD3-9547-92C518B271C6}" dt="2024-11-05T06:24:04.847" v="297"/>
          <ac:spMkLst>
            <pc:docMk/>
            <pc:sldMk cId="2429701095" sldId="430"/>
            <ac:spMk id="20" creationId="{422A98E7-5F79-4498-AE27-AF13788E2055}"/>
          </ac:spMkLst>
        </pc:spChg>
        <pc:spChg chg="mod">
          <ac:chgData name="Ishan Budhiraja" userId="eb133298-5430-499e-863b-c83ca00bb7f6" providerId="ADAL" clId="{8933C80D-7E69-4AD3-9547-92C518B271C6}" dt="2024-11-05T06:24:04.847" v="297"/>
          <ac:spMkLst>
            <pc:docMk/>
            <pc:sldMk cId="2429701095" sldId="430"/>
            <ac:spMk id="21" creationId="{99F0E2A7-98B5-4FA0-A941-23572032C336}"/>
          </ac:spMkLst>
        </pc:spChg>
        <pc:spChg chg="mod">
          <ac:chgData name="Ishan Budhiraja" userId="eb133298-5430-499e-863b-c83ca00bb7f6" providerId="ADAL" clId="{8933C80D-7E69-4AD3-9547-92C518B271C6}" dt="2024-11-05T06:24:04.847" v="297"/>
          <ac:spMkLst>
            <pc:docMk/>
            <pc:sldMk cId="2429701095" sldId="430"/>
            <ac:spMk id="22" creationId="{C9176A33-AC27-4695-9FD9-53B95C543B69}"/>
          </ac:spMkLst>
        </pc:spChg>
        <pc:spChg chg="mod">
          <ac:chgData name="Ishan Budhiraja" userId="eb133298-5430-499e-863b-c83ca00bb7f6" providerId="ADAL" clId="{8933C80D-7E69-4AD3-9547-92C518B271C6}" dt="2024-11-05T06:24:04.847" v="297"/>
          <ac:spMkLst>
            <pc:docMk/>
            <pc:sldMk cId="2429701095" sldId="430"/>
            <ac:spMk id="29" creationId="{FB2E13F5-97ED-441C-A52B-063CFBF3FA69}"/>
          </ac:spMkLst>
        </pc:spChg>
        <pc:spChg chg="mod">
          <ac:chgData name="Ishan Budhiraja" userId="eb133298-5430-499e-863b-c83ca00bb7f6" providerId="ADAL" clId="{8933C80D-7E69-4AD3-9547-92C518B271C6}" dt="2024-11-05T06:24:04.847" v="297"/>
          <ac:spMkLst>
            <pc:docMk/>
            <pc:sldMk cId="2429701095" sldId="430"/>
            <ac:spMk id="32" creationId="{D1AE26F6-81F7-4A63-A77F-07CCA8FCD7B4}"/>
          </ac:spMkLst>
        </pc:spChg>
        <pc:spChg chg="mod">
          <ac:chgData name="Ishan Budhiraja" userId="eb133298-5430-499e-863b-c83ca00bb7f6" providerId="ADAL" clId="{8933C80D-7E69-4AD3-9547-92C518B271C6}" dt="2024-11-05T06:24:04.847" v="297"/>
          <ac:spMkLst>
            <pc:docMk/>
            <pc:sldMk cId="2429701095" sldId="430"/>
            <ac:spMk id="35" creationId="{FED1B050-A08E-4746-90FA-54597A640004}"/>
          </ac:spMkLst>
        </pc:spChg>
        <pc:grpChg chg="add del mod">
          <ac:chgData name="Ishan Budhiraja" userId="eb133298-5430-499e-863b-c83ca00bb7f6" providerId="ADAL" clId="{8933C80D-7E69-4AD3-9547-92C518B271C6}" dt="2024-11-05T06:25:14.591" v="380" actId="478"/>
          <ac:grpSpMkLst>
            <pc:docMk/>
            <pc:sldMk cId="2429701095" sldId="430"/>
            <ac:grpSpMk id="8" creationId="{CD875DD4-A038-47BC-B46C-E8FE2D492E2E}"/>
          </ac:grpSpMkLst>
        </pc:grpChg>
        <pc:grpChg chg="add mod">
          <ac:chgData name="Ishan Budhiraja" userId="eb133298-5430-499e-863b-c83ca00bb7f6" providerId="ADAL" clId="{8933C80D-7E69-4AD3-9547-92C518B271C6}" dt="2024-11-06T03:46:13.587" v="686" actId="164"/>
          <ac:grpSpMkLst>
            <pc:docMk/>
            <pc:sldMk cId="2429701095" sldId="430"/>
            <ac:grpSpMk id="10" creationId="{847967B6-6BCE-4571-96C2-1AC0ACEF1FCF}"/>
          </ac:grpSpMkLst>
        </pc:grpChg>
        <pc:graphicFrameChg chg="mod">
          <ac:chgData name="Ishan Budhiraja" userId="eb133298-5430-499e-863b-c83ca00bb7f6" providerId="ADAL" clId="{8933C80D-7E69-4AD3-9547-92C518B271C6}" dt="2024-11-05T06:24:04.847" v="297"/>
          <ac:graphicFrameMkLst>
            <pc:docMk/>
            <pc:sldMk cId="2429701095" sldId="430"/>
            <ac:graphicFrameMk id="34" creationId="{72F96CBE-4AFF-4668-A926-279D11D4C398}"/>
          </ac:graphicFrameMkLst>
        </pc:graphicFrameChg>
        <pc:graphicFrameChg chg="mod">
          <ac:chgData name="Ishan Budhiraja" userId="eb133298-5430-499e-863b-c83ca00bb7f6" providerId="ADAL" clId="{8933C80D-7E69-4AD3-9547-92C518B271C6}" dt="2024-11-05T06:24:04.847" v="297"/>
          <ac:graphicFrameMkLst>
            <pc:docMk/>
            <pc:sldMk cId="2429701095" sldId="430"/>
            <ac:graphicFrameMk id="36" creationId="{FEE2F4B8-55A2-4E3C-9BFB-B302B977D838}"/>
          </ac:graphicFrameMkLst>
        </pc:graphicFrameChg>
        <pc:graphicFrameChg chg="mod">
          <ac:chgData name="Ishan Budhiraja" userId="eb133298-5430-499e-863b-c83ca00bb7f6" providerId="ADAL" clId="{8933C80D-7E69-4AD3-9547-92C518B271C6}" dt="2024-11-05T06:24:04.847" v="297"/>
          <ac:graphicFrameMkLst>
            <pc:docMk/>
            <pc:sldMk cId="2429701095" sldId="430"/>
            <ac:graphicFrameMk id="37" creationId="{34C63487-8BD2-47FF-BC2E-A687F62434DC}"/>
          </ac:graphicFrameMkLst>
        </pc:graphicFrameChg>
        <pc:picChg chg="add mod">
          <ac:chgData name="Ishan Budhiraja" userId="eb133298-5430-499e-863b-c83ca00bb7f6" providerId="ADAL" clId="{8933C80D-7E69-4AD3-9547-92C518B271C6}" dt="2024-11-05T06:26:03.032" v="400" actId="1037"/>
          <ac:picMkLst>
            <pc:docMk/>
            <pc:sldMk cId="2429701095" sldId="430"/>
            <ac:picMk id="5" creationId="{3BE2B55A-27FF-41E9-9E4D-064FFAD1675B}"/>
          </ac:picMkLst>
        </pc:picChg>
        <pc:picChg chg="add mod">
          <ac:chgData name="Ishan Budhiraja" userId="eb133298-5430-499e-863b-c83ca00bb7f6" providerId="ADAL" clId="{8933C80D-7E69-4AD3-9547-92C518B271C6}" dt="2024-11-05T08:26:56.332" v="425" actId="1035"/>
          <ac:picMkLst>
            <pc:docMk/>
            <pc:sldMk cId="2429701095" sldId="430"/>
            <ac:picMk id="6" creationId="{C3B238E3-5BD3-4952-A1C7-29D0710B8D04}"/>
          </ac:picMkLst>
        </pc:picChg>
        <pc:picChg chg="add mod">
          <ac:chgData name="Ishan Budhiraja" userId="eb133298-5430-499e-863b-c83ca00bb7f6" providerId="ADAL" clId="{8933C80D-7E69-4AD3-9547-92C518B271C6}" dt="2024-11-05T06:26:15.641" v="409" actId="1036"/>
          <ac:picMkLst>
            <pc:docMk/>
            <pc:sldMk cId="2429701095" sldId="430"/>
            <ac:picMk id="7" creationId="{522EF73C-9F7E-4512-AAB2-AEB9E939593C}"/>
          </ac:picMkLst>
        </pc:picChg>
        <pc:picChg chg="mod">
          <ac:chgData name="Ishan Budhiraja" userId="eb133298-5430-499e-863b-c83ca00bb7f6" providerId="ADAL" clId="{8933C80D-7E69-4AD3-9547-92C518B271C6}" dt="2024-11-05T06:24:04.847" v="297"/>
          <ac:picMkLst>
            <pc:docMk/>
            <pc:sldMk cId="2429701095" sldId="430"/>
            <ac:picMk id="38" creationId="{E2E08FD2-3D09-492E-9EAC-4A496FE8A97C}"/>
          </ac:picMkLst>
        </pc:picChg>
        <pc:picChg chg="mod">
          <ac:chgData name="Ishan Budhiraja" userId="eb133298-5430-499e-863b-c83ca00bb7f6" providerId="ADAL" clId="{8933C80D-7E69-4AD3-9547-92C518B271C6}" dt="2024-11-05T06:24:04.847" v="297"/>
          <ac:picMkLst>
            <pc:docMk/>
            <pc:sldMk cId="2429701095" sldId="430"/>
            <ac:picMk id="39" creationId="{5F72BFEA-BFF4-4CBE-B35A-8EE85B862595}"/>
          </ac:picMkLst>
        </pc:picChg>
        <pc:picChg chg="mod">
          <ac:chgData name="Ishan Budhiraja" userId="eb133298-5430-499e-863b-c83ca00bb7f6" providerId="ADAL" clId="{8933C80D-7E69-4AD3-9547-92C518B271C6}" dt="2024-11-05T06:24:04.847" v="297"/>
          <ac:picMkLst>
            <pc:docMk/>
            <pc:sldMk cId="2429701095" sldId="430"/>
            <ac:picMk id="42" creationId="{4E215503-6BB3-45FF-9D40-3861AEB04564}"/>
          </ac:picMkLst>
        </pc:picChg>
        <pc:picChg chg="add mod">
          <ac:chgData name="Ishan Budhiraja" userId="eb133298-5430-499e-863b-c83ca00bb7f6" providerId="ADAL" clId="{8933C80D-7E69-4AD3-9547-92C518B271C6}" dt="2024-11-06T03:46:13.587" v="686" actId="164"/>
          <ac:picMkLst>
            <pc:docMk/>
            <pc:sldMk cId="2429701095" sldId="430"/>
            <ac:picMk id="45" creationId="{F69FDDDF-1141-4C40-8213-29B13B36EC4C}"/>
          </ac:picMkLst>
        </pc:picChg>
        <pc:cxnChg chg="mod">
          <ac:chgData name="Ishan Budhiraja" userId="eb133298-5430-499e-863b-c83ca00bb7f6" providerId="ADAL" clId="{8933C80D-7E69-4AD3-9547-92C518B271C6}" dt="2024-11-05T06:24:04.847" v="297"/>
          <ac:cxnSpMkLst>
            <pc:docMk/>
            <pc:sldMk cId="2429701095" sldId="430"/>
            <ac:cxnSpMk id="9" creationId="{AE04CF4A-CAB2-469A-9DAA-E2FE35D49769}"/>
          </ac:cxnSpMkLst>
        </pc:cxnChg>
        <pc:cxnChg chg="add mod">
          <ac:chgData name="Ishan Budhiraja" userId="eb133298-5430-499e-863b-c83ca00bb7f6" providerId="ADAL" clId="{8933C80D-7E69-4AD3-9547-92C518B271C6}" dt="2024-11-06T03:46:13.587" v="686" actId="164"/>
          <ac:cxnSpMkLst>
            <pc:docMk/>
            <pc:sldMk cId="2429701095" sldId="430"/>
            <ac:cxnSpMk id="9" creationId="{E0A58F14-222B-455F-BF21-782356A2CB52}"/>
          </ac:cxnSpMkLst>
        </pc:cxnChg>
        <pc:cxnChg chg="mod">
          <ac:chgData name="Ishan Budhiraja" userId="eb133298-5430-499e-863b-c83ca00bb7f6" providerId="ADAL" clId="{8933C80D-7E69-4AD3-9547-92C518B271C6}" dt="2024-11-05T06:24:04.847" v="297"/>
          <ac:cxnSpMkLst>
            <pc:docMk/>
            <pc:sldMk cId="2429701095" sldId="430"/>
            <ac:cxnSpMk id="10" creationId="{9D2442CE-A638-4A12-BF57-4C6CF6B102EB}"/>
          </ac:cxnSpMkLst>
        </pc:cxnChg>
        <pc:cxnChg chg="mod">
          <ac:chgData name="Ishan Budhiraja" userId="eb133298-5430-499e-863b-c83ca00bb7f6" providerId="ADAL" clId="{8933C80D-7E69-4AD3-9547-92C518B271C6}" dt="2024-11-05T06:24:04.847" v="297"/>
          <ac:cxnSpMkLst>
            <pc:docMk/>
            <pc:sldMk cId="2429701095" sldId="430"/>
            <ac:cxnSpMk id="23" creationId="{F4637EA3-B045-4553-B4E5-14CC30DA8A19}"/>
          </ac:cxnSpMkLst>
        </pc:cxnChg>
        <pc:cxnChg chg="mod">
          <ac:chgData name="Ishan Budhiraja" userId="eb133298-5430-499e-863b-c83ca00bb7f6" providerId="ADAL" clId="{8933C80D-7E69-4AD3-9547-92C518B271C6}" dt="2024-11-05T06:24:04.847" v="297"/>
          <ac:cxnSpMkLst>
            <pc:docMk/>
            <pc:sldMk cId="2429701095" sldId="430"/>
            <ac:cxnSpMk id="24" creationId="{7280B2D0-7512-44D9-A2CA-3DF5E4432397}"/>
          </ac:cxnSpMkLst>
        </pc:cxnChg>
        <pc:cxnChg chg="mod">
          <ac:chgData name="Ishan Budhiraja" userId="eb133298-5430-499e-863b-c83ca00bb7f6" providerId="ADAL" clId="{8933C80D-7E69-4AD3-9547-92C518B271C6}" dt="2024-11-05T06:24:04.847" v="297"/>
          <ac:cxnSpMkLst>
            <pc:docMk/>
            <pc:sldMk cId="2429701095" sldId="430"/>
            <ac:cxnSpMk id="25" creationId="{9AC80AFF-3E81-4551-AD4D-5DB727468378}"/>
          </ac:cxnSpMkLst>
        </pc:cxnChg>
        <pc:cxnChg chg="mod">
          <ac:chgData name="Ishan Budhiraja" userId="eb133298-5430-499e-863b-c83ca00bb7f6" providerId="ADAL" clId="{8933C80D-7E69-4AD3-9547-92C518B271C6}" dt="2024-11-05T06:24:04.847" v="297"/>
          <ac:cxnSpMkLst>
            <pc:docMk/>
            <pc:sldMk cId="2429701095" sldId="430"/>
            <ac:cxnSpMk id="26" creationId="{27A42436-81A4-432A-84A4-267EEB9CA18C}"/>
          </ac:cxnSpMkLst>
        </pc:cxnChg>
        <pc:cxnChg chg="mod">
          <ac:chgData name="Ishan Budhiraja" userId="eb133298-5430-499e-863b-c83ca00bb7f6" providerId="ADAL" clId="{8933C80D-7E69-4AD3-9547-92C518B271C6}" dt="2024-11-05T06:25:14.591" v="380" actId="478"/>
          <ac:cxnSpMkLst>
            <pc:docMk/>
            <pc:sldMk cId="2429701095" sldId="430"/>
            <ac:cxnSpMk id="27" creationId="{C4DDDEE0-C658-4B8E-932B-96864F6456F0}"/>
          </ac:cxnSpMkLst>
        </pc:cxnChg>
        <pc:cxnChg chg="mod">
          <ac:chgData name="Ishan Budhiraja" userId="eb133298-5430-499e-863b-c83ca00bb7f6" providerId="ADAL" clId="{8933C80D-7E69-4AD3-9547-92C518B271C6}" dt="2024-11-05T06:25:14.591" v="380" actId="478"/>
          <ac:cxnSpMkLst>
            <pc:docMk/>
            <pc:sldMk cId="2429701095" sldId="430"/>
            <ac:cxnSpMk id="28" creationId="{3A0A5696-44DE-44F3-B30D-F884E0BE6EA2}"/>
          </ac:cxnSpMkLst>
        </pc:cxnChg>
        <pc:cxnChg chg="mod">
          <ac:chgData name="Ishan Budhiraja" userId="eb133298-5430-499e-863b-c83ca00bb7f6" providerId="ADAL" clId="{8933C80D-7E69-4AD3-9547-92C518B271C6}" dt="2024-11-05T06:24:04.847" v="297"/>
          <ac:cxnSpMkLst>
            <pc:docMk/>
            <pc:sldMk cId="2429701095" sldId="430"/>
            <ac:cxnSpMk id="30" creationId="{3E87638E-7FFB-4F79-B3D8-EE4DE3777DFF}"/>
          </ac:cxnSpMkLst>
        </pc:cxnChg>
        <pc:cxnChg chg="mod">
          <ac:chgData name="Ishan Budhiraja" userId="eb133298-5430-499e-863b-c83ca00bb7f6" providerId="ADAL" clId="{8933C80D-7E69-4AD3-9547-92C518B271C6}" dt="2024-11-05T06:24:04.847" v="297"/>
          <ac:cxnSpMkLst>
            <pc:docMk/>
            <pc:sldMk cId="2429701095" sldId="430"/>
            <ac:cxnSpMk id="31" creationId="{8A134031-B6B5-4046-A62F-D7EB49A91A1D}"/>
          </ac:cxnSpMkLst>
        </pc:cxnChg>
        <pc:cxnChg chg="mod">
          <ac:chgData name="Ishan Budhiraja" userId="eb133298-5430-499e-863b-c83ca00bb7f6" providerId="ADAL" clId="{8933C80D-7E69-4AD3-9547-92C518B271C6}" dt="2024-11-05T06:24:04.847" v="297"/>
          <ac:cxnSpMkLst>
            <pc:docMk/>
            <pc:sldMk cId="2429701095" sldId="430"/>
            <ac:cxnSpMk id="33" creationId="{CB7C94C2-D67F-43FE-98F2-070DB0A33BE8}"/>
          </ac:cxnSpMkLst>
        </pc:cxnChg>
        <pc:cxnChg chg="mod">
          <ac:chgData name="Ishan Budhiraja" userId="eb133298-5430-499e-863b-c83ca00bb7f6" providerId="ADAL" clId="{8933C80D-7E69-4AD3-9547-92C518B271C6}" dt="2024-11-05T06:24:04.847" v="297"/>
          <ac:cxnSpMkLst>
            <pc:docMk/>
            <pc:sldMk cId="2429701095" sldId="430"/>
            <ac:cxnSpMk id="40" creationId="{FFBD28CD-7C3A-4194-B3A9-605C4D11E184}"/>
          </ac:cxnSpMkLst>
        </pc:cxnChg>
        <pc:cxnChg chg="mod">
          <ac:chgData name="Ishan Budhiraja" userId="eb133298-5430-499e-863b-c83ca00bb7f6" providerId="ADAL" clId="{8933C80D-7E69-4AD3-9547-92C518B271C6}" dt="2024-11-05T06:25:14.591" v="380" actId="478"/>
          <ac:cxnSpMkLst>
            <pc:docMk/>
            <pc:sldMk cId="2429701095" sldId="430"/>
            <ac:cxnSpMk id="41" creationId="{3F509F69-A120-4247-BC72-2964190B8EE8}"/>
          </ac:cxnSpMkLst>
        </pc:cxnChg>
        <pc:cxnChg chg="mod">
          <ac:chgData name="Ishan Budhiraja" userId="eb133298-5430-499e-863b-c83ca00bb7f6" providerId="ADAL" clId="{8933C80D-7E69-4AD3-9547-92C518B271C6}" dt="2024-11-05T06:25:14.591" v="380" actId="478"/>
          <ac:cxnSpMkLst>
            <pc:docMk/>
            <pc:sldMk cId="2429701095" sldId="430"/>
            <ac:cxnSpMk id="43" creationId="{DF7445A3-E489-4223-A8FA-BCA31E227187}"/>
          </ac:cxnSpMkLst>
        </pc:cxnChg>
      </pc:sldChg>
      <pc:sldChg chg="addSp modSp new mod">
        <pc:chgData name="Ishan Budhiraja" userId="eb133298-5430-499e-863b-c83ca00bb7f6" providerId="ADAL" clId="{8933C80D-7E69-4AD3-9547-92C518B271C6}" dt="2024-11-05T08:29:34.529" v="451" actId="2711"/>
        <pc:sldMkLst>
          <pc:docMk/>
          <pc:sldMk cId="1697980611" sldId="431"/>
        </pc:sldMkLst>
        <pc:spChg chg="mod">
          <ac:chgData name="Ishan Budhiraja" userId="eb133298-5430-499e-863b-c83ca00bb7f6" providerId="ADAL" clId="{8933C80D-7E69-4AD3-9547-92C518B271C6}" dt="2024-11-05T08:28:03.336" v="442" actId="2711"/>
          <ac:spMkLst>
            <pc:docMk/>
            <pc:sldMk cId="1697980611" sldId="431"/>
            <ac:spMk id="2" creationId="{4FA2A1AB-A064-47D1-920B-E543DDCFCAED}"/>
          </ac:spMkLst>
        </pc:spChg>
        <pc:spChg chg="mod">
          <ac:chgData name="Ishan Budhiraja" userId="eb133298-5430-499e-863b-c83ca00bb7f6" providerId="ADAL" clId="{8933C80D-7E69-4AD3-9547-92C518B271C6}" dt="2024-11-05T08:29:34.529" v="451" actId="2711"/>
          <ac:spMkLst>
            <pc:docMk/>
            <pc:sldMk cId="1697980611" sldId="431"/>
            <ac:spMk id="3" creationId="{824B4705-7D40-4266-B83B-18449D0AE205}"/>
          </ac:spMkLst>
        </pc:spChg>
        <pc:picChg chg="add mod">
          <ac:chgData name="Ishan Budhiraja" userId="eb133298-5430-499e-863b-c83ca00bb7f6" providerId="ADAL" clId="{8933C80D-7E69-4AD3-9547-92C518B271C6}" dt="2024-11-05T08:29:28.100" v="450" actId="14100"/>
          <ac:picMkLst>
            <pc:docMk/>
            <pc:sldMk cId="1697980611" sldId="431"/>
            <ac:picMk id="5" creationId="{B974AE46-278D-46A6-BB1E-90B4368318C9}"/>
          </ac:picMkLst>
        </pc:picChg>
      </pc:sldChg>
      <pc:sldChg chg="addSp delSp modSp add mod">
        <pc:chgData name="Ishan Budhiraja" userId="eb133298-5430-499e-863b-c83ca00bb7f6" providerId="ADAL" clId="{8933C80D-7E69-4AD3-9547-92C518B271C6}" dt="2024-11-06T03:59:03.906" v="711" actId="1036"/>
        <pc:sldMkLst>
          <pc:docMk/>
          <pc:sldMk cId="1089081555" sldId="432"/>
        </pc:sldMkLst>
        <pc:spChg chg="add del mod">
          <ac:chgData name="Ishan Budhiraja" userId="eb133298-5430-499e-863b-c83ca00bb7f6" providerId="ADAL" clId="{8933C80D-7E69-4AD3-9547-92C518B271C6}" dt="2024-11-05T08:29:55.779" v="464" actId="478"/>
          <ac:spMkLst>
            <pc:docMk/>
            <pc:sldMk cId="1089081555" sldId="432"/>
            <ac:spMk id="3" creationId="{824B4705-7D40-4266-B83B-18449D0AE205}"/>
          </ac:spMkLst>
        </pc:spChg>
        <pc:spChg chg="add del mod">
          <ac:chgData name="Ishan Budhiraja" userId="eb133298-5430-499e-863b-c83ca00bb7f6" providerId="ADAL" clId="{8933C80D-7E69-4AD3-9547-92C518B271C6}" dt="2024-11-05T08:29:55.779" v="464" actId="478"/>
          <ac:spMkLst>
            <pc:docMk/>
            <pc:sldMk cId="1089081555" sldId="432"/>
            <ac:spMk id="6" creationId="{66AFFC59-5453-46D0-9A0C-757B6A6A0EC9}"/>
          </ac:spMkLst>
        </pc:spChg>
        <pc:picChg chg="del mod">
          <ac:chgData name="Ishan Budhiraja" userId="eb133298-5430-499e-863b-c83ca00bb7f6" providerId="ADAL" clId="{8933C80D-7E69-4AD3-9547-92C518B271C6}" dt="2024-11-05T08:29:57.889" v="466" actId="478"/>
          <ac:picMkLst>
            <pc:docMk/>
            <pc:sldMk cId="1089081555" sldId="432"/>
            <ac:picMk id="5" creationId="{B974AE46-278D-46A6-BB1E-90B4368318C9}"/>
          </ac:picMkLst>
        </pc:picChg>
        <pc:picChg chg="add mod">
          <ac:chgData name="Ishan Budhiraja" userId="eb133298-5430-499e-863b-c83ca00bb7f6" providerId="ADAL" clId="{8933C80D-7E69-4AD3-9547-92C518B271C6}" dt="2024-11-06T03:59:03.906" v="711" actId="1036"/>
          <ac:picMkLst>
            <pc:docMk/>
            <pc:sldMk cId="1089081555" sldId="432"/>
            <ac:picMk id="8" creationId="{61D77E9D-EF6A-40CA-ACDD-F10D9F10ED3C}"/>
          </ac:picMkLst>
        </pc:picChg>
      </pc:sldChg>
      <pc:sldChg chg="addSp delSp modSp add mod">
        <pc:chgData name="Ishan Budhiraja" userId="eb133298-5430-499e-863b-c83ca00bb7f6" providerId="ADAL" clId="{8933C80D-7E69-4AD3-9547-92C518B271C6}" dt="2024-11-05T08:35:54.950" v="529" actId="14100"/>
        <pc:sldMkLst>
          <pc:docMk/>
          <pc:sldMk cId="2157312317" sldId="433"/>
        </pc:sldMkLst>
        <pc:spChg chg="mod">
          <ac:chgData name="Ishan Budhiraja" userId="eb133298-5430-499e-863b-c83ca00bb7f6" providerId="ADAL" clId="{8933C80D-7E69-4AD3-9547-92C518B271C6}" dt="2024-11-05T08:34:32.824" v="513" actId="14100"/>
          <ac:spMkLst>
            <pc:docMk/>
            <pc:sldMk cId="2157312317" sldId="433"/>
            <ac:spMk id="3" creationId="{824B4705-7D40-4266-B83B-18449D0AE205}"/>
          </ac:spMkLst>
        </pc:spChg>
        <pc:spChg chg="add mod">
          <ac:chgData name="Ishan Budhiraja" userId="eb133298-5430-499e-863b-c83ca00bb7f6" providerId="ADAL" clId="{8933C80D-7E69-4AD3-9547-92C518B271C6}" dt="2024-11-05T08:35:31.696" v="526" actId="14100"/>
          <ac:spMkLst>
            <pc:docMk/>
            <pc:sldMk cId="2157312317" sldId="433"/>
            <ac:spMk id="9" creationId="{A422FA88-05B4-4860-A23B-B98F79A120D0}"/>
          </ac:spMkLst>
        </pc:spChg>
        <pc:picChg chg="add mod">
          <ac:chgData name="Ishan Budhiraja" userId="eb133298-5430-499e-863b-c83ca00bb7f6" providerId="ADAL" clId="{8933C80D-7E69-4AD3-9547-92C518B271C6}" dt="2024-11-05T08:34:41.094" v="517" actId="1076"/>
          <ac:picMkLst>
            <pc:docMk/>
            <pc:sldMk cId="2157312317" sldId="433"/>
            <ac:picMk id="5" creationId="{E8FAC775-39E2-4327-A8C9-57B77B3062BF}"/>
          </ac:picMkLst>
        </pc:picChg>
        <pc:picChg chg="del">
          <ac:chgData name="Ishan Budhiraja" userId="eb133298-5430-499e-863b-c83ca00bb7f6" providerId="ADAL" clId="{8933C80D-7E69-4AD3-9547-92C518B271C6}" dt="2024-11-05T08:32:18.661" v="476" actId="478"/>
          <ac:picMkLst>
            <pc:docMk/>
            <pc:sldMk cId="2157312317" sldId="433"/>
            <ac:picMk id="8" creationId="{61D77E9D-EF6A-40CA-ACDD-F10D9F10ED3C}"/>
          </ac:picMkLst>
        </pc:picChg>
        <pc:picChg chg="add mod">
          <ac:chgData name="Ishan Budhiraja" userId="eb133298-5430-499e-863b-c83ca00bb7f6" providerId="ADAL" clId="{8933C80D-7E69-4AD3-9547-92C518B271C6}" dt="2024-11-05T08:35:54.950" v="529" actId="14100"/>
          <ac:picMkLst>
            <pc:docMk/>
            <pc:sldMk cId="2157312317" sldId="433"/>
            <ac:picMk id="10" creationId="{47012846-1A1F-432F-82AC-AF6F18F36495}"/>
          </ac:picMkLst>
        </pc:picChg>
      </pc:sldChg>
      <pc:sldChg chg="new del">
        <pc:chgData name="Ishan Budhiraja" userId="eb133298-5430-499e-863b-c83ca00bb7f6" providerId="ADAL" clId="{8933C80D-7E69-4AD3-9547-92C518B271C6}" dt="2024-11-05T08:30:29.111" v="473" actId="680"/>
        <pc:sldMkLst>
          <pc:docMk/>
          <pc:sldMk cId="3296878972" sldId="433"/>
        </pc:sldMkLst>
      </pc:sldChg>
      <pc:sldChg chg="add">
        <pc:chgData name="Ishan Budhiraja" userId="eb133298-5430-499e-863b-c83ca00bb7f6" providerId="ADAL" clId="{8933C80D-7E69-4AD3-9547-92C518B271C6}" dt="2024-11-05T08:37:55.494" v="550"/>
        <pc:sldMkLst>
          <pc:docMk/>
          <pc:sldMk cId="1485554503" sldId="434"/>
        </pc:sldMkLst>
      </pc:sldChg>
      <pc:sldChg chg="add">
        <pc:chgData name="Ishan Budhiraja" userId="eb133298-5430-499e-863b-c83ca00bb7f6" providerId="ADAL" clId="{8933C80D-7E69-4AD3-9547-92C518B271C6}" dt="2024-11-05T08:37:55.494" v="550"/>
        <pc:sldMkLst>
          <pc:docMk/>
          <pc:sldMk cId="3761938076" sldId="435"/>
        </pc:sldMkLst>
      </pc:sldChg>
      <pc:sldChg chg="add">
        <pc:chgData name="Ishan Budhiraja" userId="eb133298-5430-499e-863b-c83ca00bb7f6" providerId="ADAL" clId="{8933C80D-7E69-4AD3-9547-92C518B271C6}" dt="2024-11-05T08:37:55.494" v="550"/>
        <pc:sldMkLst>
          <pc:docMk/>
          <pc:sldMk cId="1443246755" sldId="436"/>
        </pc:sldMkLst>
      </pc:sldChg>
      <pc:sldChg chg="add">
        <pc:chgData name="Ishan Budhiraja" userId="eb133298-5430-499e-863b-c83ca00bb7f6" providerId="ADAL" clId="{8933C80D-7E69-4AD3-9547-92C518B271C6}" dt="2024-11-05T08:37:55.494" v="550"/>
        <pc:sldMkLst>
          <pc:docMk/>
          <pc:sldMk cId="3879813456" sldId="437"/>
        </pc:sldMkLst>
      </pc:sldChg>
      <pc:sldChg chg="add">
        <pc:chgData name="Ishan Budhiraja" userId="eb133298-5430-499e-863b-c83ca00bb7f6" providerId="ADAL" clId="{8933C80D-7E69-4AD3-9547-92C518B271C6}" dt="2024-11-05T08:37:55.494" v="550"/>
        <pc:sldMkLst>
          <pc:docMk/>
          <pc:sldMk cId="1766404173" sldId="438"/>
        </pc:sldMkLst>
      </pc:sldChg>
      <pc:sldChg chg="add">
        <pc:chgData name="Ishan Budhiraja" userId="eb133298-5430-499e-863b-c83ca00bb7f6" providerId="ADAL" clId="{8933C80D-7E69-4AD3-9547-92C518B271C6}" dt="2024-11-05T08:37:55.494" v="550"/>
        <pc:sldMkLst>
          <pc:docMk/>
          <pc:sldMk cId="825287657" sldId="440"/>
        </pc:sldMkLst>
      </pc:sldChg>
      <pc:sldChg chg="modSp add mod">
        <pc:chgData name="Ishan Budhiraja" userId="eb133298-5430-499e-863b-c83ca00bb7f6" providerId="ADAL" clId="{8933C80D-7E69-4AD3-9547-92C518B271C6}" dt="2024-11-05T08:37:55.569" v="551" actId="27636"/>
        <pc:sldMkLst>
          <pc:docMk/>
          <pc:sldMk cId="1801154794" sldId="441"/>
        </pc:sldMkLst>
        <pc:spChg chg="mod">
          <ac:chgData name="Ishan Budhiraja" userId="eb133298-5430-499e-863b-c83ca00bb7f6" providerId="ADAL" clId="{8933C80D-7E69-4AD3-9547-92C518B271C6}" dt="2024-11-05T08:37:55.569" v="551" actId="27636"/>
          <ac:spMkLst>
            <pc:docMk/>
            <pc:sldMk cId="1801154794" sldId="441"/>
            <ac:spMk id="5" creationId="{00000000-0000-0000-0000-000000000000}"/>
          </ac:spMkLst>
        </pc:spChg>
      </pc:sldChg>
      <pc:sldChg chg="modSp add mod">
        <pc:chgData name="Ishan Budhiraja" userId="eb133298-5430-499e-863b-c83ca00bb7f6" providerId="ADAL" clId="{8933C80D-7E69-4AD3-9547-92C518B271C6}" dt="2024-11-05T08:37:55.583" v="552" actId="27636"/>
        <pc:sldMkLst>
          <pc:docMk/>
          <pc:sldMk cId="1335280443" sldId="442"/>
        </pc:sldMkLst>
        <pc:spChg chg="mod">
          <ac:chgData name="Ishan Budhiraja" userId="eb133298-5430-499e-863b-c83ca00bb7f6" providerId="ADAL" clId="{8933C80D-7E69-4AD3-9547-92C518B271C6}" dt="2024-11-05T08:37:55.583" v="552" actId="27636"/>
          <ac:spMkLst>
            <pc:docMk/>
            <pc:sldMk cId="1335280443" sldId="442"/>
            <ac:spMk id="5" creationId="{00000000-0000-0000-0000-000000000000}"/>
          </ac:spMkLst>
        </pc:spChg>
      </pc:sldChg>
      <pc:sldChg chg="add">
        <pc:chgData name="Ishan Budhiraja" userId="eb133298-5430-499e-863b-c83ca00bb7f6" providerId="ADAL" clId="{8933C80D-7E69-4AD3-9547-92C518B271C6}" dt="2024-11-05T08:37:55.494" v="550"/>
        <pc:sldMkLst>
          <pc:docMk/>
          <pc:sldMk cId="3601685129" sldId="443"/>
        </pc:sldMkLst>
      </pc:sldChg>
      <pc:sldChg chg="add">
        <pc:chgData name="Ishan Budhiraja" userId="eb133298-5430-499e-863b-c83ca00bb7f6" providerId="ADAL" clId="{8933C80D-7E69-4AD3-9547-92C518B271C6}" dt="2024-11-05T08:37:55.494" v="550"/>
        <pc:sldMkLst>
          <pc:docMk/>
          <pc:sldMk cId="1178726190" sldId="444"/>
        </pc:sldMkLst>
      </pc:sldChg>
      <pc:sldChg chg="add">
        <pc:chgData name="Ishan Budhiraja" userId="eb133298-5430-499e-863b-c83ca00bb7f6" providerId="ADAL" clId="{8933C80D-7E69-4AD3-9547-92C518B271C6}" dt="2024-11-05T08:37:55.494" v="550"/>
        <pc:sldMkLst>
          <pc:docMk/>
          <pc:sldMk cId="3704608657" sldId="445"/>
        </pc:sldMkLst>
      </pc:sldChg>
      <pc:sldChg chg="add">
        <pc:chgData name="Ishan Budhiraja" userId="eb133298-5430-499e-863b-c83ca00bb7f6" providerId="ADAL" clId="{8933C80D-7E69-4AD3-9547-92C518B271C6}" dt="2024-11-05T08:37:55.494" v="550"/>
        <pc:sldMkLst>
          <pc:docMk/>
          <pc:sldMk cId="2027089774" sldId="446"/>
        </pc:sldMkLst>
      </pc:sldChg>
      <pc:sldChg chg="addSp delSp modSp new mod setBg">
        <pc:chgData name="Ishan Budhiraja" userId="eb133298-5430-499e-863b-c83ca00bb7f6" providerId="ADAL" clId="{8933C80D-7E69-4AD3-9547-92C518B271C6}" dt="2024-11-05T08:54:23.091" v="647" actId="1076"/>
        <pc:sldMkLst>
          <pc:docMk/>
          <pc:sldMk cId="2786884200" sldId="447"/>
        </pc:sldMkLst>
        <pc:spChg chg="del mod">
          <ac:chgData name="Ishan Budhiraja" userId="eb133298-5430-499e-863b-c83ca00bb7f6" providerId="ADAL" clId="{8933C80D-7E69-4AD3-9547-92C518B271C6}" dt="2024-11-05T08:52:03.963" v="604" actId="478"/>
          <ac:spMkLst>
            <pc:docMk/>
            <pc:sldMk cId="2786884200" sldId="447"/>
            <ac:spMk id="2" creationId="{A4A9AD23-452E-478C-9387-E15134DD9956}"/>
          </ac:spMkLst>
        </pc:spChg>
        <pc:spChg chg="del">
          <ac:chgData name="Ishan Budhiraja" userId="eb133298-5430-499e-863b-c83ca00bb7f6" providerId="ADAL" clId="{8933C80D-7E69-4AD3-9547-92C518B271C6}" dt="2024-11-05T08:50:35.898" v="567" actId="22"/>
          <ac:spMkLst>
            <pc:docMk/>
            <pc:sldMk cId="2786884200" sldId="447"/>
            <ac:spMk id="3" creationId="{232EE9FE-C891-444A-9ED7-769B1389AA0D}"/>
          </ac:spMkLst>
        </pc:spChg>
        <pc:spChg chg="add del">
          <ac:chgData name="Ishan Budhiraja" userId="eb133298-5430-499e-863b-c83ca00bb7f6" providerId="ADAL" clId="{8933C80D-7E69-4AD3-9547-92C518B271C6}" dt="2024-11-05T08:51:04.804" v="578" actId="26606"/>
          <ac:spMkLst>
            <pc:docMk/>
            <pc:sldMk cId="2786884200" sldId="447"/>
            <ac:spMk id="9" creationId="{76006267-701D-6884-2F7C-42D1711D69F3}"/>
          </ac:spMkLst>
        </pc:spChg>
        <pc:spChg chg="add del">
          <ac:chgData name="Ishan Budhiraja" userId="eb133298-5430-499e-863b-c83ca00bb7f6" providerId="ADAL" clId="{8933C80D-7E69-4AD3-9547-92C518B271C6}" dt="2024-11-05T08:51:06.334" v="580" actId="26606"/>
          <ac:spMkLst>
            <pc:docMk/>
            <pc:sldMk cId="2786884200" sldId="447"/>
            <ac:spMk id="10" creationId="{A4AC5506-6312-4701-8D3C-40187889A947}"/>
          </ac:spMkLst>
        </pc:spChg>
        <pc:spChg chg="add del mod">
          <ac:chgData name="Ishan Budhiraja" userId="eb133298-5430-499e-863b-c83ca00bb7f6" providerId="ADAL" clId="{8933C80D-7E69-4AD3-9547-92C518B271C6}" dt="2024-11-05T08:52:06.368" v="605" actId="478"/>
          <ac:spMkLst>
            <pc:docMk/>
            <pc:sldMk cId="2786884200" sldId="447"/>
            <ac:spMk id="11" creationId="{C560DC65-9194-4A70-AF3A-4BFD985AC818}"/>
          </ac:spMkLst>
        </pc:spChg>
        <pc:spChg chg="add del">
          <ac:chgData name="Ishan Budhiraja" userId="eb133298-5430-499e-863b-c83ca00bb7f6" providerId="ADAL" clId="{8933C80D-7E69-4AD3-9547-92C518B271C6}" dt="2024-11-05T08:51:04.804" v="578" actId="26606"/>
          <ac:spMkLst>
            <pc:docMk/>
            <pc:sldMk cId="2786884200" sldId="447"/>
            <ac:spMk id="12" creationId="{A8908DB7-C3A6-4FCB-9820-CEE02B398C4A}"/>
          </ac:spMkLst>
        </pc:spChg>
        <pc:spChg chg="add del">
          <ac:chgData name="Ishan Budhiraja" userId="eb133298-5430-499e-863b-c83ca00bb7f6" providerId="ADAL" clId="{8933C80D-7E69-4AD3-9547-92C518B271C6}" dt="2024-11-05T08:51:11.939" v="582" actId="26606"/>
          <ac:spMkLst>
            <pc:docMk/>
            <pc:sldMk cId="2786884200" sldId="447"/>
            <ac:spMk id="13" creationId="{BA79A7CF-01AF-4178-9369-94E0C90EB046}"/>
          </ac:spMkLst>
        </pc:spChg>
        <pc:spChg chg="add del">
          <ac:chgData name="Ishan Budhiraja" userId="eb133298-5430-499e-863b-c83ca00bb7f6" providerId="ADAL" clId="{8933C80D-7E69-4AD3-9547-92C518B271C6}" dt="2024-11-05T08:51:04.804" v="578" actId="26606"/>
          <ac:spMkLst>
            <pc:docMk/>
            <pc:sldMk cId="2786884200" sldId="447"/>
            <ac:spMk id="14" creationId="{535742DD-1B16-4E9D-B715-0D74B4574A68}"/>
          </ac:spMkLst>
        </pc:spChg>
        <pc:spChg chg="add del">
          <ac:chgData name="Ishan Budhiraja" userId="eb133298-5430-499e-863b-c83ca00bb7f6" providerId="ADAL" clId="{8933C80D-7E69-4AD3-9547-92C518B271C6}" dt="2024-11-05T08:51:11.939" v="582" actId="26606"/>
          <ac:spMkLst>
            <pc:docMk/>
            <pc:sldMk cId="2786884200" sldId="447"/>
            <ac:spMk id="15" creationId="{99413ED5-9ED4-4772-BCE4-2BCAE6B12E35}"/>
          </ac:spMkLst>
        </pc:spChg>
        <pc:spChg chg="add del">
          <ac:chgData name="Ishan Budhiraja" userId="eb133298-5430-499e-863b-c83ca00bb7f6" providerId="ADAL" clId="{8933C80D-7E69-4AD3-9547-92C518B271C6}" dt="2024-11-05T08:51:11.939" v="582" actId="26606"/>
          <ac:spMkLst>
            <pc:docMk/>
            <pc:sldMk cId="2786884200" sldId="447"/>
            <ac:spMk id="16" creationId="{90F533E9-6690-41A8-A372-4C6C622D028D}"/>
          </ac:spMkLst>
        </pc:spChg>
        <pc:spChg chg="add del">
          <ac:chgData name="Ishan Budhiraja" userId="eb133298-5430-499e-863b-c83ca00bb7f6" providerId="ADAL" clId="{8933C80D-7E69-4AD3-9547-92C518B271C6}" dt="2024-11-05T08:51:11.939" v="582" actId="26606"/>
          <ac:spMkLst>
            <pc:docMk/>
            <pc:sldMk cId="2786884200" sldId="447"/>
            <ac:spMk id="17" creationId="{04357C93-F0CB-4A1C-8F77-4E9063789819}"/>
          </ac:spMkLst>
        </pc:spChg>
        <pc:spChg chg="add del">
          <ac:chgData name="Ishan Budhiraja" userId="eb133298-5430-499e-863b-c83ca00bb7f6" providerId="ADAL" clId="{8933C80D-7E69-4AD3-9547-92C518B271C6}" dt="2024-11-05T08:51:16.362" v="584" actId="26606"/>
          <ac:spMkLst>
            <pc:docMk/>
            <pc:sldMk cId="2786884200" sldId="447"/>
            <ac:spMk id="18" creationId="{215A9370-15D3-4C30-8BA1-2059A74C9990}"/>
          </ac:spMkLst>
        </pc:spChg>
        <pc:spChg chg="add del">
          <ac:chgData name="Ishan Budhiraja" userId="eb133298-5430-499e-863b-c83ca00bb7f6" providerId="ADAL" clId="{8933C80D-7E69-4AD3-9547-92C518B271C6}" dt="2024-11-05T08:51:16.362" v="584" actId="26606"/>
          <ac:spMkLst>
            <pc:docMk/>
            <pc:sldMk cId="2786884200" sldId="447"/>
            <ac:spMk id="19" creationId="{5C8908E2-EE49-44D2-9428-A28D2312A8D5}"/>
          </ac:spMkLst>
        </pc:spChg>
        <pc:spChg chg="add del">
          <ac:chgData name="Ishan Budhiraja" userId="eb133298-5430-499e-863b-c83ca00bb7f6" providerId="ADAL" clId="{8933C80D-7E69-4AD3-9547-92C518B271C6}" dt="2024-11-05T08:51:16.362" v="584" actId="26606"/>
          <ac:spMkLst>
            <pc:docMk/>
            <pc:sldMk cId="2786884200" sldId="447"/>
            <ac:spMk id="20" creationId="{ED888B23-07FA-482A-96DF-47E31AF1A603}"/>
          </ac:spMkLst>
        </pc:spChg>
        <pc:spChg chg="add del">
          <ac:chgData name="Ishan Budhiraja" userId="eb133298-5430-499e-863b-c83ca00bb7f6" providerId="ADAL" clId="{8933C80D-7E69-4AD3-9547-92C518B271C6}" dt="2024-11-05T08:51:16.362" v="584" actId="26606"/>
          <ac:spMkLst>
            <pc:docMk/>
            <pc:sldMk cId="2786884200" sldId="447"/>
            <ac:spMk id="24" creationId="{8139A21C-C4B4-1101-C18A-9A40CA727BEA}"/>
          </ac:spMkLst>
        </pc:spChg>
        <pc:spChg chg="add del">
          <ac:chgData name="Ishan Budhiraja" userId="eb133298-5430-499e-863b-c83ca00bb7f6" providerId="ADAL" clId="{8933C80D-7E69-4AD3-9547-92C518B271C6}" dt="2024-11-05T08:51:17.233" v="586" actId="26606"/>
          <ac:spMkLst>
            <pc:docMk/>
            <pc:sldMk cId="2786884200" sldId="447"/>
            <ac:spMk id="26" creationId="{7ED7575E-88D2-B771-681D-46A7E55415DD}"/>
          </ac:spMkLst>
        </pc:spChg>
        <pc:spChg chg="add del">
          <ac:chgData name="Ishan Budhiraja" userId="eb133298-5430-499e-863b-c83ca00bb7f6" providerId="ADAL" clId="{8933C80D-7E69-4AD3-9547-92C518B271C6}" dt="2024-11-05T08:51:17.233" v="586" actId="26606"/>
          <ac:spMkLst>
            <pc:docMk/>
            <pc:sldMk cId="2786884200" sldId="447"/>
            <ac:spMk id="28" creationId="{591B0936-DE2D-CDE3-D6F7-84C4A629373C}"/>
          </ac:spMkLst>
        </pc:spChg>
        <pc:spChg chg="add del">
          <ac:chgData name="Ishan Budhiraja" userId="eb133298-5430-499e-863b-c83ca00bb7f6" providerId="ADAL" clId="{8933C80D-7E69-4AD3-9547-92C518B271C6}" dt="2024-11-05T08:51:19.368" v="588" actId="26606"/>
          <ac:spMkLst>
            <pc:docMk/>
            <pc:sldMk cId="2786884200" sldId="447"/>
            <ac:spMk id="30" creationId="{FE1EC756-41E9-4FD6-AD48-EF46A28137B7}"/>
          </ac:spMkLst>
        </pc:spChg>
        <pc:spChg chg="add del">
          <ac:chgData name="Ishan Budhiraja" userId="eb133298-5430-499e-863b-c83ca00bb7f6" providerId="ADAL" clId="{8933C80D-7E69-4AD3-9547-92C518B271C6}" dt="2024-11-05T08:51:19.368" v="588" actId="26606"/>
          <ac:spMkLst>
            <pc:docMk/>
            <pc:sldMk cId="2786884200" sldId="447"/>
            <ac:spMk id="31" creationId="{E66F6371-9EA5-9354-29DC-1D07B921F79C}"/>
          </ac:spMkLst>
        </pc:spChg>
        <pc:spChg chg="add del">
          <ac:chgData name="Ishan Budhiraja" userId="eb133298-5430-499e-863b-c83ca00bb7f6" providerId="ADAL" clId="{8933C80D-7E69-4AD3-9547-92C518B271C6}" dt="2024-11-05T08:51:19.368" v="588" actId="26606"/>
          <ac:spMkLst>
            <pc:docMk/>
            <pc:sldMk cId="2786884200" sldId="447"/>
            <ac:spMk id="32" creationId="{F0E94127-518E-3B2B-F1F1-F0F9CA695668}"/>
          </ac:spMkLst>
        </pc:spChg>
        <pc:grpChg chg="add del">
          <ac:chgData name="Ishan Budhiraja" userId="eb133298-5430-499e-863b-c83ca00bb7f6" providerId="ADAL" clId="{8933C80D-7E69-4AD3-9547-92C518B271C6}" dt="2024-11-05T08:51:16.362" v="584" actId="26606"/>
          <ac:grpSpMkLst>
            <pc:docMk/>
            <pc:sldMk cId="2786884200" sldId="447"/>
            <ac:grpSpMk id="21" creationId="{514E1141-65DC-4F54-8399-7221AE6F83D4}"/>
          </ac:grpSpMkLst>
        </pc:grpChg>
        <pc:picChg chg="add mod ord">
          <ac:chgData name="Ishan Budhiraja" userId="eb133298-5430-499e-863b-c83ca00bb7f6" providerId="ADAL" clId="{8933C80D-7E69-4AD3-9547-92C518B271C6}" dt="2024-11-05T08:52:56.707" v="613" actId="14100"/>
          <ac:picMkLst>
            <pc:docMk/>
            <pc:sldMk cId="2786884200" sldId="447"/>
            <ac:picMk id="5" creationId="{01310DF2-1EC7-4A27-A414-CF306B98BAAF}"/>
          </ac:picMkLst>
        </pc:picChg>
        <pc:picChg chg="add mod">
          <ac:chgData name="Ishan Budhiraja" userId="eb133298-5430-499e-863b-c83ca00bb7f6" providerId="ADAL" clId="{8933C80D-7E69-4AD3-9547-92C518B271C6}" dt="2024-11-05T08:52:17.678" v="608" actId="14100"/>
          <ac:picMkLst>
            <pc:docMk/>
            <pc:sldMk cId="2786884200" sldId="447"/>
            <ac:picMk id="7" creationId="{56D3B1BE-CF0E-449A-B537-520DC9110493}"/>
          </ac:picMkLst>
        </pc:picChg>
        <pc:picChg chg="add mod">
          <ac:chgData name="Ishan Budhiraja" userId="eb133298-5430-499e-863b-c83ca00bb7f6" providerId="ADAL" clId="{8933C80D-7E69-4AD3-9547-92C518B271C6}" dt="2024-11-05T08:53:45.794" v="630" actId="1036"/>
          <ac:picMkLst>
            <pc:docMk/>
            <pc:sldMk cId="2786884200" sldId="447"/>
            <ac:picMk id="29" creationId="{1A5D27F8-CDD3-4111-A706-67D747D78EE4}"/>
          </ac:picMkLst>
        </pc:picChg>
        <pc:picChg chg="add mod">
          <ac:chgData name="Ishan Budhiraja" userId="eb133298-5430-499e-863b-c83ca00bb7f6" providerId="ADAL" clId="{8933C80D-7E69-4AD3-9547-92C518B271C6}" dt="2024-11-05T08:54:00.123" v="645" actId="1038"/>
          <ac:picMkLst>
            <pc:docMk/>
            <pc:sldMk cId="2786884200" sldId="447"/>
            <ac:picMk id="34" creationId="{53F43BF8-742E-4560-A32C-5C2942D96464}"/>
          </ac:picMkLst>
        </pc:picChg>
        <pc:picChg chg="add mod">
          <ac:chgData name="Ishan Budhiraja" userId="eb133298-5430-499e-863b-c83ca00bb7f6" providerId="ADAL" clId="{8933C80D-7E69-4AD3-9547-92C518B271C6}" dt="2024-11-05T08:54:23.091" v="647" actId="1076"/>
          <ac:picMkLst>
            <pc:docMk/>
            <pc:sldMk cId="2786884200" sldId="447"/>
            <ac:picMk id="36" creationId="{7667877C-27DF-4637-A427-019B5143B21F}"/>
          </ac:picMkLst>
        </pc:picChg>
        <pc:cxnChg chg="add del">
          <ac:chgData name="Ishan Budhiraja" userId="eb133298-5430-499e-863b-c83ca00bb7f6" providerId="ADAL" clId="{8933C80D-7E69-4AD3-9547-92C518B271C6}" dt="2024-11-05T08:51:17.233" v="586" actId="26606"/>
          <ac:cxnSpMkLst>
            <pc:docMk/>
            <pc:sldMk cId="2786884200" sldId="447"/>
            <ac:cxnSpMk id="27" creationId="{249EDD1B-F94D-B4E6-ACAA-566B9A26FDE3}"/>
          </ac:cxnSpMkLst>
        </pc:cxnChg>
      </pc:sldChg>
      <pc:sldChg chg="addSp delSp new del mod">
        <pc:chgData name="Ishan Budhiraja" userId="eb133298-5430-499e-863b-c83ca00bb7f6" providerId="ADAL" clId="{8933C80D-7E69-4AD3-9547-92C518B271C6}" dt="2024-11-06T03:31:23.366" v="681" actId="47"/>
        <pc:sldMkLst>
          <pc:docMk/>
          <pc:sldMk cId="564875028" sldId="448"/>
        </pc:sldMkLst>
        <pc:picChg chg="add del">
          <ac:chgData name="Ishan Budhiraja" userId="eb133298-5430-499e-863b-c83ca00bb7f6" providerId="ADAL" clId="{8933C80D-7E69-4AD3-9547-92C518B271C6}" dt="2024-11-06T03:29:26.309" v="653" actId="22"/>
          <ac:picMkLst>
            <pc:docMk/>
            <pc:sldMk cId="564875028" sldId="448"/>
            <ac:picMk id="5" creationId="{F968475E-674C-4FF3-A991-4655374B49C7}"/>
          </ac:picMkLst>
        </pc:picChg>
      </pc:sldChg>
      <pc:sldMasterChg chg="delSldLayout">
        <pc:chgData name="Ishan Budhiraja" userId="eb133298-5430-499e-863b-c83ca00bb7f6" providerId="ADAL" clId="{8933C80D-7E69-4AD3-9547-92C518B271C6}" dt="2024-11-06T03:31:25.319" v="682" actId="47"/>
        <pc:sldMasterMkLst>
          <pc:docMk/>
          <pc:sldMasterMk cId="734508815" sldId="2147483700"/>
        </pc:sldMasterMkLst>
        <pc:sldLayoutChg chg="del">
          <pc:chgData name="Ishan Budhiraja" userId="eb133298-5430-499e-863b-c83ca00bb7f6" providerId="ADAL" clId="{8933C80D-7E69-4AD3-9547-92C518B271C6}" dt="2024-11-05T08:37:01.177" v="549" actId="47"/>
          <pc:sldLayoutMkLst>
            <pc:docMk/>
            <pc:sldMasterMk cId="734508815" sldId="2147483700"/>
            <pc:sldLayoutMk cId="2194241940" sldId="2147483712"/>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2915132349" sldId="2147483713"/>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1796121987" sldId="2147483714"/>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2703274035" sldId="2147483715"/>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158989028" sldId="2147483716"/>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333031503" sldId="2147483717"/>
          </pc:sldLayoutMkLst>
        </pc:sldLayoutChg>
        <pc:sldLayoutChg chg="del">
          <pc:chgData name="Ishan Budhiraja" userId="eb133298-5430-499e-863b-c83ca00bb7f6" providerId="ADAL" clId="{8933C80D-7E69-4AD3-9547-92C518B271C6}" dt="2024-11-05T08:37:01.177" v="549" actId="47"/>
          <pc:sldLayoutMkLst>
            <pc:docMk/>
            <pc:sldMasterMk cId="734508815" sldId="2147483700"/>
            <pc:sldLayoutMk cId="303018805" sldId="2147483718"/>
          </pc:sldLayoutMkLst>
        </pc:sldLayoutChg>
        <pc:sldLayoutChg chg="del">
          <pc:chgData name="Ishan Budhiraja" userId="eb133298-5430-499e-863b-c83ca00bb7f6" providerId="ADAL" clId="{8933C80D-7E69-4AD3-9547-92C518B271C6}" dt="2024-11-06T03:31:25.319" v="682" actId="47"/>
          <pc:sldLayoutMkLst>
            <pc:docMk/>
            <pc:sldMasterMk cId="734508815" sldId="2147483700"/>
            <pc:sldLayoutMk cId="4055738542" sldId="2147483725"/>
          </pc:sldLayoutMkLst>
        </pc:sldLayoutChg>
      </pc:sldMaster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DD3B5-7F0A-421F-A37F-7F1BB05D2A60}" type="datetimeFigureOut">
              <a:rPr lang="en-IN" smtClean="0"/>
              <a:t>28-11-2024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B0AFCA-1400-417D-9481-B07FAB98D08A}" type="slidenum">
              <a:rPr lang="en-IN" smtClean="0"/>
              <a:t>‹#›</a:t>
            </a:fld>
            <a:endParaRPr lang="en-IN"/>
          </a:p>
        </p:txBody>
      </p:sp>
    </p:spTree>
    <p:extLst>
      <p:ext uri="{BB962C8B-B14F-4D97-AF65-F5344CB8AC3E}">
        <p14:creationId xmlns:p14="http://schemas.microsoft.com/office/powerpoint/2010/main" val="108196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BF898-4262-4865-816B-E13729D50B05}" type="slidenum">
              <a:rPr lang="en-US" smtClean="0"/>
              <a:pPr/>
              <a:t>10</a:t>
            </a:fld>
            <a:endParaRPr lang="en-US"/>
          </a:p>
        </p:txBody>
      </p:sp>
    </p:spTree>
    <p:extLst>
      <p:ext uri="{BB962C8B-B14F-4D97-AF65-F5344CB8AC3E}">
        <p14:creationId xmlns:p14="http://schemas.microsoft.com/office/powerpoint/2010/main" val="2080828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490B-D175-43A8-9DE5-7B6427BED4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E9D4F2A-BF17-485D-9FAF-5478887C65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69CF510-E24B-4561-AF75-1A202A89B5F7}"/>
              </a:ext>
            </a:extLst>
          </p:cNvPr>
          <p:cNvSpPr>
            <a:spLocks noGrp="1"/>
          </p:cNvSpPr>
          <p:nvPr>
            <p:ph type="dt" sz="half" idx="10"/>
          </p:nvPr>
        </p:nvSpPr>
        <p:spPr/>
        <p:txBody>
          <a:bodyPr/>
          <a:lstStyle/>
          <a:p>
            <a:fld id="{2395C5C9-164C-46B3-A87E-7660D39D3106}" type="datetime2">
              <a:rPr lang="en-US" smtClean="0"/>
              <a:t>Thursday, November 28, 2024</a:t>
            </a:fld>
            <a:endParaRPr lang="en-US" dirty="0"/>
          </a:p>
        </p:txBody>
      </p:sp>
      <p:sp>
        <p:nvSpPr>
          <p:cNvPr id="5" name="Footer Placeholder 4">
            <a:extLst>
              <a:ext uri="{FF2B5EF4-FFF2-40B4-BE49-F238E27FC236}">
                <a16:creationId xmlns:a16="http://schemas.microsoft.com/office/drawing/2014/main" id="{FDE352B4-EA4B-48D3-8118-62D55657833C}"/>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39630481-44B5-45C8-89C6-8F0009FD0A46}"/>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557370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6D68-9C56-43D8-B824-73181138ADC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BDE4D71-9B33-4AFB-807F-F7B7567BB5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1ABA0F-6101-47FE-80AB-0469CB917287}"/>
              </a:ext>
            </a:extLst>
          </p:cNvPr>
          <p:cNvSpPr>
            <a:spLocks noGrp="1"/>
          </p:cNvSpPr>
          <p:nvPr>
            <p:ph type="dt" sz="half" idx="10"/>
          </p:nvPr>
        </p:nvSpPr>
        <p:spPr/>
        <p:txBody>
          <a:bodyPr/>
          <a:lstStyle/>
          <a:p>
            <a:fld id="{4DDCFF8A-AAF8-4A12-8A91-9CA0EAF6CBB9}" type="datetime2">
              <a:rPr lang="en-US" smtClean="0"/>
              <a:t>Thursday, November 28, 2024</a:t>
            </a:fld>
            <a:endParaRPr lang="en-US" dirty="0"/>
          </a:p>
        </p:txBody>
      </p:sp>
      <p:sp>
        <p:nvSpPr>
          <p:cNvPr id="5" name="Footer Placeholder 4">
            <a:extLst>
              <a:ext uri="{FF2B5EF4-FFF2-40B4-BE49-F238E27FC236}">
                <a16:creationId xmlns:a16="http://schemas.microsoft.com/office/drawing/2014/main" id="{FD148BAD-CACD-4800-906C-D7F2A6739539}"/>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2FEFD4BA-6AE2-4F4B-B947-8DF49E72ED4F}"/>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99008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71BF4-6E36-4846-B9C0-66878FD12E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9311E6F0-2B5E-4677-9F11-94DFF6981B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B89C7-C329-4025-81B7-11169CD1F434}"/>
              </a:ext>
            </a:extLst>
          </p:cNvPr>
          <p:cNvSpPr>
            <a:spLocks noGrp="1"/>
          </p:cNvSpPr>
          <p:nvPr>
            <p:ph type="dt" sz="half" idx="10"/>
          </p:nvPr>
        </p:nvSpPr>
        <p:spPr/>
        <p:txBody>
          <a:bodyPr/>
          <a:lstStyle/>
          <a:p>
            <a:fld id="{ABCC25C3-021A-4B0B-8F70-0C181FE1CF45}" type="datetime2">
              <a:rPr lang="en-US" smtClean="0"/>
              <a:t>Thursday, November 28, 2024</a:t>
            </a:fld>
            <a:endParaRPr lang="en-US"/>
          </a:p>
        </p:txBody>
      </p:sp>
      <p:sp>
        <p:nvSpPr>
          <p:cNvPr id="5" name="Footer Placeholder 4">
            <a:extLst>
              <a:ext uri="{FF2B5EF4-FFF2-40B4-BE49-F238E27FC236}">
                <a16:creationId xmlns:a16="http://schemas.microsoft.com/office/drawing/2014/main" id="{114EB74B-9FEF-42FC-9D60-0E7E149DEB5E}"/>
              </a:ext>
            </a:extLst>
          </p:cNvPr>
          <p:cNvSpPr>
            <a:spLocks noGrp="1"/>
          </p:cNvSpPr>
          <p:nvPr>
            <p:ph type="ftr" sz="quarter" idx="11"/>
          </p:nvPr>
        </p:nvSpPr>
        <p:spPr/>
        <p:txBody>
          <a:body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F7A094A2-2768-47EA-9641-519CCA889195}"/>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786522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17142-4197-41FB-B0A2-4A612063E6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0B36E3-B91B-4C42-8E85-E27A703D70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761E03D-E797-439F-97A5-D1E327AAAA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AA4476A-C846-45DF-9476-C0AD857D58CF}"/>
              </a:ext>
            </a:extLst>
          </p:cNvPr>
          <p:cNvSpPr>
            <a:spLocks noGrp="1"/>
          </p:cNvSpPr>
          <p:nvPr>
            <p:ph type="dt" sz="half" idx="10"/>
          </p:nvPr>
        </p:nvSpPr>
        <p:spPr/>
        <p:txBody>
          <a:bodyPr/>
          <a:lstStyle/>
          <a:p>
            <a:fld id="{0C23D88D-8CEC-4ED9-A53B-5596187D9A16}" type="datetime2">
              <a:rPr lang="en-US" smtClean="0"/>
              <a:t>Thursday, November 28, 2024</a:t>
            </a:fld>
            <a:endParaRPr lang="en-US"/>
          </a:p>
        </p:txBody>
      </p:sp>
      <p:sp>
        <p:nvSpPr>
          <p:cNvPr id="6" name="Footer Placeholder 5">
            <a:extLst>
              <a:ext uri="{FF2B5EF4-FFF2-40B4-BE49-F238E27FC236}">
                <a16:creationId xmlns:a16="http://schemas.microsoft.com/office/drawing/2014/main" id="{3941E94E-3F43-4EB6-8873-40797E1393B9}"/>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4B1CB99-58F6-4921-9F9C-F2A4F20363F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87258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04BC-77C1-4021-AE42-C6937FA43B0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52D8284-4BFF-474D-8ACD-0D0CF7D64B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F9AB34-3C2E-4985-87B4-E6A91CA653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7B5EDD1-0DC8-4F59-A340-4CF9A4744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C57DD-B5C6-4E2D-87A2-48979802F2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5DFE507-E890-4BD6-9885-B889D3B4E76E}"/>
              </a:ext>
            </a:extLst>
          </p:cNvPr>
          <p:cNvSpPr>
            <a:spLocks noGrp="1"/>
          </p:cNvSpPr>
          <p:nvPr>
            <p:ph type="dt" sz="half" idx="10"/>
          </p:nvPr>
        </p:nvSpPr>
        <p:spPr/>
        <p:txBody>
          <a:bodyPr/>
          <a:lstStyle/>
          <a:p>
            <a:fld id="{D2CCD382-DFDA-4722-A27A-59C21AD112F2}" type="datetime2">
              <a:rPr lang="en-US" smtClean="0"/>
              <a:t>Thursday, November 28, 2024</a:t>
            </a:fld>
            <a:endParaRPr lang="en-US"/>
          </a:p>
        </p:txBody>
      </p:sp>
      <p:sp>
        <p:nvSpPr>
          <p:cNvPr id="8" name="Footer Placeholder 7">
            <a:extLst>
              <a:ext uri="{FF2B5EF4-FFF2-40B4-BE49-F238E27FC236}">
                <a16:creationId xmlns:a16="http://schemas.microsoft.com/office/drawing/2014/main" id="{DE96E642-F9A5-4323-9A60-9A46C7FA66B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CFDC8444-80D0-4D94-9070-36CBEE83959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899732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105C1-4E3F-489C-9273-A3F13CD25DF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B862EB0-1555-4BD6-AEA7-5F4E3647C14A}"/>
              </a:ext>
            </a:extLst>
          </p:cNvPr>
          <p:cNvSpPr>
            <a:spLocks noGrp="1"/>
          </p:cNvSpPr>
          <p:nvPr>
            <p:ph type="dt" sz="half" idx="10"/>
          </p:nvPr>
        </p:nvSpPr>
        <p:spPr/>
        <p:txBody>
          <a:bodyPr/>
          <a:lstStyle/>
          <a:p>
            <a:fld id="{22F2A30D-1C09-413F-AAB1-38F366000715}" type="datetime2">
              <a:rPr lang="en-US" smtClean="0"/>
              <a:t>Thursday, November 28, 2024</a:t>
            </a:fld>
            <a:endParaRPr lang="en-US"/>
          </a:p>
        </p:txBody>
      </p:sp>
      <p:sp>
        <p:nvSpPr>
          <p:cNvPr id="4" name="Footer Placeholder 3">
            <a:extLst>
              <a:ext uri="{FF2B5EF4-FFF2-40B4-BE49-F238E27FC236}">
                <a16:creationId xmlns:a16="http://schemas.microsoft.com/office/drawing/2014/main" id="{789D978A-AB51-42D0-BC9B-EEACC35BB797}"/>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285C488E-AC4E-4318-BB90-634B05DF0575}"/>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7290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C0DEAC-05B8-407F-B4DF-95DE34FFD3AF}"/>
              </a:ext>
            </a:extLst>
          </p:cNvPr>
          <p:cNvSpPr>
            <a:spLocks noGrp="1"/>
          </p:cNvSpPr>
          <p:nvPr>
            <p:ph type="dt" sz="half" idx="10"/>
          </p:nvPr>
        </p:nvSpPr>
        <p:spPr/>
        <p:txBody>
          <a:bodyPr/>
          <a:lstStyle/>
          <a:p>
            <a:fld id="{6DB82B9C-D65E-4F64-95C3-B10F3B00F0D9}" type="datetime2">
              <a:rPr lang="en-US" smtClean="0"/>
              <a:t>Thursday, November 28, 2024</a:t>
            </a:fld>
            <a:endParaRPr lang="en-US"/>
          </a:p>
        </p:txBody>
      </p:sp>
      <p:sp>
        <p:nvSpPr>
          <p:cNvPr id="3" name="Footer Placeholder 2">
            <a:extLst>
              <a:ext uri="{FF2B5EF4-FFF2-40B4-BE49-F238E27FC236}">
                <a16:creationId xmlns:a16="http://schemas.microsoft.com/office/drawing/2014/main" id="{2A057D8A-E66F-4B97-9D8F-78BDC1746CA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D236C5F1-2F1C-425B-B904-25158E82E129}"/>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95945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5618-086E-4EA2-B1CC-40EE5140D7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50E2DCD-2A13-48E2-BFD3-376E694406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E22D9E1-E216-458C-A9D4-842339B8C9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12EC2C-BF0E-4460-9C99-73AF947C7162}"/>
              </a:ext>
            </a:extLst>
          </p:cNvPr>
          <p:cNvSpPr>
            <a:spLocks noGrp="1"/>
          </p:cNvSpPr>
          <p:nvPr>
            <p:ph type="dt" sz="half" idx="10"/>
          </p:nvPr>
        </p:nvSpPr>
        <p:spPr/>
        <p:txBody>
          <a:bodyPr/>
          <a:lstStyle/>
          <a:p>
            <a:fld id="{B7F5FDCC-6AAC-4A08-B9E0-3793AB5E64C3}" type="datetime2">
              <a:rPr lang="en-US" smtClean="0"/>
              <a:t>Thursday, November 28, 2024</a:t>
            </a:fld>
            <a:endParaRPr lang="en-US"/>
          </a:p>
        </p:txBody>
      </p:sp>
      <p:sp>
        <p:nvSpPr>
          <p:cNvPr id="6" name="Footer Placeholder 5">
            <a:extLst>
              <a:ext uri="{FF2B5EF4-FFF2-40B4-BE49-F238E27FC236}">
                <a16:creationId xmlns:a16="http://schemas.microsoft.com/office/drawing/2014/main" id="{C08CB97B-FCD6-4968-BF9C-B38F7C38D46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40868DC-C467-4E4E-8758-78ED4BFD9458}"/>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083230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45C0-C577-48EC-92B5-41D2B31258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FA7C87C-CA7A-4E7C-8541-B043E78CD7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4822F83-237E-4BDD-8DAB-782BA8819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175B2E-7EF8-44D8-81F7-BF099BB9EB90}"/>
              </a:ext>
            </a:extLst>
          </p:cNvPr>
          <p:cNvSpPr>
            <a:spLocks noGrp="1"/>
          </p:cNvSpPr>
          <p:nvPr>
            <p:ph type="dt" sz="half" idx="10"/>
          </p:nvPr>
        </p:nvSpPr>
        <p:spPr/>
        <p:txBody>
          <a:bodyPr/>
          <a:lstStyle/>
          <a:p>
            <a:fld id="{349FE94D-439C-40F1-900E-BC07940E3988}" type="datetime2">
              <a:rPr lang="en-US" smtClean="0"/>
              <a:t>Thursday, November 28, 2024</a:t>
            </a:fld>
            <a:endParaRPr lang="en-US"/>
          </a:p>
        </p:txBody>
      </p:sp>
      <p:sp>
        <p:nvSpPr>
          <p:cNvPr id="6" name="Footer Placeholder 5">
            <a:extLst>
              <a:ext uri="{FF2B5EF4-FFF2-40B4-BE49-F238E27FC236}">
                <a16:creationId xmlns:a16="http://schemas.microsoft.com/office/drawing/2014/main" id="{D7411AB7-F2A7-4078-A43C-186359D2882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27532C6-0A45-4865-94A6-288234FDCEB6}"/>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32192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7A1F-6660-469D-BD63-B6A5D62462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CBB2E03-B877-495A-AAE3-62E4F9755E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BDBBD9-CE0A-424E-BFD3-0B579A2D1F38}"/>
              </a:ext>
            </a:extLst>
          </p:cNvPr>
          <p:cNvSpPr>
            <a:spLocks noGrp="1"/>
          </p:cNvSpPr>
          <p:nvPr>
            <p:ph type="dt" sz="half" idx="10"/>
          </p:nvPr>
        </p:nvSpPr>
        <p:spPr/>
        <p:txBody>
          <a:bodyPr/>
          <a:lstStyle/>
          <a:p>
            <a:fld id="{5B75179A-1E2B-41AB-B400-4F1B4022FAEE}" type="datetime2">
              <a:rPr lang="en-US" smtClean="0"/>
              <a:t>Thursday, November 28, 2024</a:t>
            </a:fld>
            <a:endParaRPr lang="en-US"/>
          </a:p>
        </p:txBody>
      </p:sp>
      <p:sp>
        <p:nvSpPr>
          <p:cNvPr id="5" name="Footer Placeholder 4">
            <a:extLst>
              <a:ext uri="{FF2B5EF4-FFF2-40B4-BE49-F238E27FC236}">
                <a16:creationId xmlns:a16="http://schemas.microsoft.com/office/drawing/2014/main" id="{409DC092-21A2-44A9-B073-0AEF2635A8C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C152F6D-19B0-4003-941D-5486C2DD3AF0}"/>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33491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095BC5-FA56-44B7-9ABE-35D0E68EBE2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1373D9A-AABC-4FEA-83A1-B4BCF619BC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2F31EF-47E3-47BA-BF37-D052C6854C0E}"/>
              </a:ext>
            </a:extLst>
          </p:cNvPr>
          <p:cNvSpPr>
            <a:spLocks noGrp="1"/>
          </p:cNvSpPr>
          <p:nvPr>
            <p:ph type="dt" sz="half" idx="10"/>
          </p:nvPr>
        </p:nvSpPr>
        <p:spPr/>
        <p:txBody>
          <a:bodyPr/>
          <a:lstStyle/>
          <a:p>
            <a:fld id="{05681D0F-6595-4F14-8EF3-954CD87C797B}" type="datetime2">
              <a:rPr lang="en-US" smtClean="0"/>
              <a:t>Thursday, November 28, 2024</a:t>
            </a:fld>
            <a:endParaRPr lang="en-US"/>
          </a:p>
        </p:txBody>
      </p:sp>
      <p:sp>
        <p:nvSpPr>
          <p:cNvPr id="5" name="Footer Placeholder 4">
            <a:extLst>
              <a:ext uri="{FF2B5EF4-FFF2-40B4-BE49-F238E27FC236}">
                <a16:creationId xmlns:a16="http://schemas.microsoft.com/office/drawing/2014/main" id="{93B69F6D-73E7-4B71-9313-000C4FC450B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6E8F9E1-A21F-4919-8CC3-EBE2D2F09656}"/>
              </a:ext>
            </a:extLst>
          </p:cNvPr>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844206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7903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0789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3547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3020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CB8A1F-A683-4674-8F93-9AB3784CEB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09B4C67-1F32-4585-AC7D-22CDB4FD97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3BF7EF9-AB99-4E7E-8B38-1459314448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A2CF1-0EB2-4673-802D-3371233E4A77}" type="datetime2">
              <a:rPr lang="en-US" smtClean="0"/>
              <a:t>Thursday, November 28, 2024</a:t>
            </a:fld>
            <a:endParaRPr lang="en-US" dirty="0"/>
          </a:p>
        </p:txBody>
      </p:sp>
      <p:sp>
        <p:nvSpPr>
          <p:cNvPr id="5" name="Footer Placeholder 4">
            <a:extLst>
              <a:ext uri="{FF2B5EF4-FFF2-40B4-BE49-F238E27FC236}">
                <a16:creationId xmlns:a16="http://schemas.microsoft.com/office/drawing/2014/main" id="{8CB087B6-E86E-49F9-8389-C6C395F15F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r>
              <a:rPr lang="en-US"/>
              <a:t>Sample Footer Text</a:t>
            </a:r>
            <a:endParaRPr lang="en-US" dirty="0"/>
          </a:p>
        </p:txBody>
      </p:sp>
      <p:sp>
        <p:nvSpPr>
          <p:cNvPr id="6" name="Slide Number Placeholder 5">
            <a:extLst>
              <a:ext uri="{FF2B5EF4-FFF2-40B4-BE49-F238E27FC236}">
                <a16:creationId xmlns:a16="http://schemas.microsoft.com/office/drawing/2014/main" id="{F4D0CAA3-001A-49FA-BC1C-919BB93148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73450881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8" r:id="rId12"/>
    <p:sldLayoutId id="2147483719" r:id="rId13"/>
    <p:sldLayoutId id="2147483721" r:id="rId14"/>
    <p:sldLayoutId id="2147483724"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eeksforgeeks.org/separating-hyperplanes-in-svm/" TargetMode="External"/><Relationship Id="rId2" Type="http://schemas.openxmlformats.org/officeDocument/2006/relationships/hyperlink" Target="https://www.geeksforgeeks.org/supervised-unsupervised-learning/"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5.wmf"/><Relationship Id="rId5" Type="http://schemas.openxmlformats.org/officeDocument/2006/relationships/oleObject" Target="../embeddings/oleObject2.bin"/><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7E77-AD7A-405C-81E5-E0F9DD9214AE}"/>
              </a:ext>
            </a:extLst>
          </p:cNvPr>
          <p:cNvSpPr>
            <a:spLocks noGrp="1"/>
          </p:cNvSpPr>
          <p:nvPr>
            <p:ph type="ctrTitle"/>
          </p:nvPr>
        </p:nvSpPr>
        <p:spPr>
          <a:xfrm>
            <a:off x="6483131" y="1979903"/>
            <a:ext cx="5015638" cy="2075012"/>
          </a:xfrm>
        </p:spPr>
        <p:txBody>
          <a:bodyPr>
            <a:noAutofit/>
          </a:bodyPr>
          <a:lstStyle/>
          <a:p>
            <a:pPr>
              <a:lnSpc>
                <a:spcPct val="90000"/>
              </a:lnSpc>
            </a:pPr>
            <a:r>
              <a:rPr lang="en-US" sz="4600" dirty="0">
                <a:latin typeface="Times New Roman" panose="02020603050405020304" pitchFamily="18" charset="0"/>
                <a:cs typeface="Times New Roman" panose="02020603050405020304" pitchFamily="18" charset="0"/>
              </a:rPr>
              <a:t>SUPPORT VECTOR MACHINE</a:t>
            </a:r>
            <a:br>
              <a:rPr lang="en-US" sz="4600" dirty="0">
                <a:latin typeface="Times New Roman" panose="02020603050405020304" pitchFamily="18" charset="0"/>
                <a:cs typeface="Times New Roman" panose="02020603050405020304" pitchFamily="18" charset="0"/>
              </a:rPr>
            </a:br>
            <a:r>
              <a:rPr lang="en-US" sz="4600" dirty="0">
                <a:latin typeface="Times New Roman" panose="02020603050405020304" pitchFamily="18" charset="0"/>
                <a:cs typeface="Times New Roman" panose="02020603050405020304" pitchFamily="18" charset="0"/>
              </a:rPr>
              <a:t>(SVM)</a:t>
            </a:r>
            <a:endParaRPr lang="en-IN" sz="4600" dirty="0">
              <a:latin typeface="Times New Roman" panose="02020603050405020304" pitchFamily="18" charset="0"/>
              <a:cs typeface="Times New Roman" panose="02020603050405020304" pitchFamily="18" charset="0"/>
            </a:endParaRPr>
          </a:p>
        </p:txBody>
      </p:sp>
      <p:pic>
        <p:nvPicPr>
          <p:cNvPr id="4" name="Picture 2">
            <a:extLst>
              <a:ext uri="{FF2B5EF4-FFF2-40B4-BE49-F238E27FC236}">
                <a16:creationId xmlns:a16="http://schemas.microsoft.com/office/drawing/2014/main" id="{47ECB934-21A3-3A11-F3B9-0A10BDED2021}"/>
              </a:ext>
            </a:extLst>
          </p:cNvPr>
          <p:cNvPicPr>
            <a:picLocks noChangeAspect="1"/>
          </p:cNvPicPr>
          <p:nvPr/>
        </p:nvPicPr>
        <p:blipFill>
          <a:blip r:embed="rId2"/>
          <a:srcRect l="2936" r="39602" b="-1"/>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Tree>
    <p:extLst>
      <p:ext uri="{BB962C8B-B14F-4D97-AF65-F5344CB8AC3E}">
        <p14:creationId xmlns:p14="http://schemas.microsoft.com/office/powerpoint/2010/main" val="1831941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7BD6A-F0D7-40C2-9BB7-EB7BE58C462C}"/>
              </a:ext>
            </a:extLst>
          </p:cNvPr>
          <p:cNvSpPr>
            <a:spLocks noGrp="1"/>
          </p:cNvSpPr>
          <p:nvPr>
            <p:ph type="title"/>
          </p:nvPr>
        </p:nvSpPr>
        <p:spPr>
          <a:xfrm>
            <a:off x="213563" y="197169"/>
            <a:ext cx="7479008" cy="469825"/>
          </a:xfrm>
        </p:spPr>
        <p:txBody>
          <a:bodyPr>
            <a:normAutofit fontScale="90000"/>
          </a:bodyPr>
          <a:lstStyle/>
          <a:p>
            <a:r>
              <a:rPr lang="en-US" dirty="0"/>
              <a:t>SUPPORT VECTOR MACHINE (SVM)</a:t>
            </a:r>
            <a:endParaRPr lang="en-IN" dirty="0"/>
          </a:p>
        </p:txBody>
      </p:sp>
      <p:sp>
        <p:nvSpPr>
          <p:cNvPr id="3" name="Content Placeholder 2">
            <a:extLst>
              <a:ext uri="{FF2B5EF4-FFF2-40B4-BE49-F238E27FC236}">
                <a16:creationId xmlns:a16="http://schemas.microsoft.com/office/drawing/2014/main" id="{8BD26438-1EFF-4F6E-A480-BACA774C328F}"/>
              </a:ext>
            </a:extLst>
          </p:cNvPr>
          <p:cNvSpPr>
            <a:spLocks noGrp="1"/>
          </p:cNvSpPr>
          <p:nvPr>
            <p:ph idx="1"/>
          </p:nvPr>
        </p:nvSpPr>
        <p:spPr>
          <a:xfrm>
            <a:off x="213563" y="909747"/>
            <a:ext cx="6666207" cy="5751084"/>
          </a:xfrm>
        </p:spPr>
        <p:txBody>
          <a:bodyPr>
            <a:normAutofit/>
          </a:bodyPr>
          <a:lstStyle/>
          <a:p>
            <a:pPr algn="just"/>
            <a:r>
              <a:rPr lang="en-US" sz="2000" b="1" i="0" dirty="0">
                <a:solidFill>
                  <a:schemeClr val="tx1"/>
                </a:solidFill>
                <a:effectLst/>
                <a:latin typeface="Times New Roman" panose="02020603050405020304" pitchFamily="18" charset="0"/>
                <a:cs typeface="Times New Roman" panose="02020603050405020304" pitchFamily="18" charset="0"/>
              </a:rPr>
              <a:t>SVM</a:t>
            </a:r>
            <a:r>
              <a:rPr lang="en-US" sz="2000" b="0" i="0" dirty="0">
                <a:solidFill>
                  <a:schemeClr val="tx1"/>
                </a:solidFill>
                <a:effectLst/>
                <a:latin typeface="Times New Roman" panose="02020603050405020304" pitchFamily="18" charset="0"/>
                <a:cs typeface="Times New Roman" panose="02020603050405020304" pitchFamily="18" charset="0"/>
              </a:rPr>
              <a:t> is a </a:t>
            </a:r>
            <a:r>
              <a:rPr lang="en-US" sz="1800" b="0" i="0" u="sng" dirty="0">
                <a:solidFill>
                  <a:srgbClr val="FF0000"/>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SUPERVISED MACHINE LEARNING</a:t>
            </a:r>
            <a:r>
              <a:rPr lang="en-US" sz="1800" b="1" i="0" dirty="0">
                <a:solidFill>
                  <a:srgbClr val="FF0000"/>
                </a:solidFill>
                <a:effectLst/>
                <a:latin typeface="Times New Roman" panose="02020603050405020304" pitchFamily="18" charset="0"/>
                <a:cs typeface="Times New Roman" panose="02020603050405020304" pitchFamily="18" charset="0"/>
              </a:rPr>
              <a:t> </a:t>
            </a:r>
            <a:r>
              <a:rPr lang="en-US" sz="2000" b="1" i="0" dirty="0">
                <a:solidFill>
                  <a:schemeClr val="tx1"/>
                </a:solidFill>
                <a:effectLst/>
                <a:latin typeface="Times New Roman" panose="02020603050405020304" pitchFamily="18" charset="0"/>
                <a:cs typeface="Times New Roman" panose="02020603050405020304" pitchFamily="18" charset="0"/>
              </a:rPr>
              <a:t>algorithm</a:t>
            </a:r>
          </a:p>
          <a:p>
            <a:pPr algn="just"/>
            <a:r>
              <a:rPr lang="en-US" sz="2000" b="0" i="0" dirty="0">
                <a:solidFill>
                  <a:schemeClr val="tx1"/>
                </a:solidFill>
                <a:effectLst/>
                <a:latin typeface="Times New Roman" panose="02020603050405020304" pitchFamily="18" charset="0"/>
                <a:cs typeface="Times New Roman" panose="02020603050405020304" pitchFamily="18" charset="0"/>
              </a:rPr>
              <a:t>It is used for Classification as well as Regression problems. However, primarily, it is used for Classification problems in Machine Learning.</a:t>
            </a:r>
          </a:p>
          <a:p>
            <a:pPr algn="just"/>
            <a:r>
              <a:rPr lang="en-US" sz="2000" b="0" i="0" dirty="0">
                <a:solidFill>
                  <a:schemeClr val="tx1"/>
                </a:solidFill>
                <a:effectLst/>
                <a:latin typeface="Times New Roman" panose="02020603050405020304" pitchFamily="18" charset="0"/>
                <a:cs typeface="Times New Roman" panose="02020603050405020304" pitchFamily="18" charset="0"/>
              </a:rPr>
              <a:t>The primary objective of the </a:t>
            </a:r>
            <a:r>
              <a:rPr lang="en-US" sz="2000" b="1" i="0" dirty="0">
                <a:solidFill>
                  <a:schemeClr val="tx1"/>
                </a:solidFill>
                <a:effectLst/>
                <a:latin typeface="Times New Roman" panose="02020603050405020304" pitchFamily="18" charset="0"/>
                <a:cs typeface="Times New Roman" panose="02020603050405020304" pitchFamily="18" charset="0"/>
              </a:rPr>
              <a:t>SVM algorithm</a:t>
            </a:r>
            <a:r>
              <a:rPr lang="en-US" sz="2000" b="0" i="0" dirty="0">
                <a:solidFill>
                  <a:schemeClr val="tx1"/>
                </a:solidFill>
                <a:effectLst/>
                <a:latin typeface="Times New Roman" panose="02020603050405020304" pitchFamily="18" charset="0"/>
                <a:cs typeface="Times New Roman" panose="02020603050405020304" pitchFamily="18" charset="0"/>
              </a:rPr>
              <a:t> is to identify the </a:t>
            </a:r>
            <a:r>
              <a:rPr lang="en-US" sz="2000" b="1" i="0" dirty="0">
                <a:solidFill>
                  <a:schemeClr val="tx1"/>
                </a:solidFill>
                <a:effectLst/>
                <a:latin typeface="Times New Roman" panose="02020603050405020304" pitchFamily="18" charset="0"/>
                <a:cs typeface="Times New Roman" panose="02020603050405020304" pitchFamily="18" charset="0"/>
              </a:rPr>
              <a:t>optimal hyperplane</a:t>
            </a:r>
            <a:r>
              <a:rPr lang="en-US" sz="2000" b="0" i="0" dirty="0">
                <a:solidFill>
                  <a:schemeClr val="tx1"/>
                </a:solidFill>
                <a:effectLst/>
                <a:latin typeface="Times New Roman" panose="02020603050405020304" pitchFamily="18" charset="0"/>
                <a:cs typeface="Times New Roman" panose="02020603050405020304" pitchFamily="18" charset="0"/>
              </a:rPr>
              <a:t> in an N-dimensional space that can effectively separate data points into different classes in the feature space. </a:t>
            </a:r>
          </a:p>
          <a:p>
            <a:pPr algn="just"/>
            <a:r>
              <a:rPr lang="en-US" sz="2000" dirty="0">
                <a:latin typeface="Times New Roman" panose="02020603050405020304" pitchFamily="18" charset="0"/>
                <a:cs typeface="Times New Roman" panose="02020603050405020304" pitchFamily="18" charset="0"/>
              </a:rPr>
              <a:t>The dimension of the </a:t>
            </a:r>
            <a:r>
              <a:rPr lang="en-US" sz="20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hyperplane</a:t>
            </a:r>
            <a:r>
              <a:rPr lang="en-US" sz="2000" dirty="0">
                <a:latin typeface="Times New Roman" panose="02020603050405020304" pitchFamily="18" charset="0"/>
                <a:cs typeface="Times New Roman" panose="02020603050405020304" pitchFamily="18" charset="0"/>
              </a:rPr>
              <a:t> depends on the number of features. For instance, if there are two input features, the hyperplane is simply a line, and if there are three input features, the hyperplane becomes a 2-D plane. </a:t>
            </a:r>
          </a:p>
          <a:p>
            <a:pPr algn="just"/>
            <a:r>
              <a:rPr lang="en-US" sz="2000" dirty="0">
                <a:latin typeface="Times New Roman" panose="02020603050405020304" pitchFamily="18" charset="0"/>
                <a:cs typeface="Times New Roman" panose="02020603050405020304" pitchFamily="18" charset="0"/>
              </a:rPr>
              <a:t>As the number of features increases beyond three, the complexity of visualizing the hyperplane also increases.</a:t>
            </a:r>
          </a:p>
          <a:p>
            <a:pPr algn="just"/>
            <a:r>
              <a:rPr lang="en-US" sz="2000" dirty="0">
                <a:latin typeface="Times New Roman" panose="02020603050405020304" pitchFamily="18" charset="0"/>
                <a:cs typeface="Times New Roman" panose="02020603050405020304" pitchFamily="18" charset="0"/>
              </a:rPr>
              <a:t>The algorithm ensures </a:t>
            </a:r>
            <a:r>
              <a:rPr lang="en-US" sz="2000" b="0" i="0" dirty="0">
                <a:solidFill>
                  <a:schemeClr val="tx1"/>
                </a:solidFill>
                <a:effectLst/>
                <a:latin typeface="Times New Roman" panose="02020603050405020304" pitchFamily="18" charset="0"/>
                <a:cs typeface="Times New Roman" panose="02020603050405020304" pitchFamily="18" charset="0"/>
              </a:rPr>
              <a:t>that the margin between the closest points of different classes, known as </a:t>
            </a:r>
            <a:r>
              <a:rPr lang="en-US" sz="2000" b="1" i="0" dirty="0">
                <a:solidFill>
                  <a:schemeClr val="tx1"/>
                </a:solidFill>
                <a:effectLst/>
                <a:latin typeface="Times New Roman" panose="02020603050405020304" pitchFamily="18" charset="0"/>
                <a:cs typeface="Times New Roman" panose="02020603050405020304" pitchFamily="18" charset="0"/>
              </a:rPr>
              <a:t>support vectors</a:t>
            </a:r>
            <a:r>
              <a:rPr lang="en-US" sz="2000" b="0" i="0" dirty="0">
                <a:solidFill>
                  <a:schemeClr val="tx1"/>
                </a:solidFill>
                <a:effectLst/>
                <a:latin typeface="Times New Roman" panose="02020603050405020304" pitchFamily="18" charset="0"/>
                <a:cs typeface="Times New Roman" panose="02020603050405020304" pitchFamily="18" charset="0"/>
              </a:rPr>
              <a:t>, is maximized.</a:t>
            </a:r>
          </a:p>
          <a:p>
            <a:endParaRPr lang="en-IN" dirty="0">
              <a:solidFill>
                <a:schemeClr val="tx1"/>
              </a:solidFill>
            </a:endParaRPr>
          </a:p>
        </p:txBody>
      </p:sp>
      <p:pic>
        <p:nvPicPr>
          <p:cNvPr id="1026" name="Picture 2" descr="Support Vector Machine Algorithm">
            <a:extLst>
              <a:ext uri="{FF2B5EF4-FFF2-40B4-BE49-F238E27FC236}">
                <a16:creationId xmlns:a16="http://schemas.microsoft.com/office/drawing/2014/main" id="{A031F67E-6F89-4F52-A8DB-5DF923BE63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1659" y="3563259"/>
            <a:ext cx="4833257" cy="322217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46D48B98-1EF1-4F00-BA20-FDEFD69D4D5B}"/>
              </a:ext>
            </a:extLst>
          </p:cNvPr>
          <p:cNvPicPr>
            <a:picLocks noChangeAspect="1"/>
          </p:cNvPicPr>
          <p:nvPr/>
        </p:nvPicPr>
        <p:blipFill>
          <a:blip r:embed="rId5"/>
          <a:stretch>
            <a:fillRect/>
          </a:stretch>
        </p:blipFill>
        <p:spPr>
          <a:xfrm>
            <a:off x="7554687" y="46716"/>
            <a:ext cx="4267200" cy="3248025"/>
          </a:xfrm>
          <a:prstGeom prst="rect">
            <a:avLst/>
          </a:prstGeom>
        </p:spPr>
      </p:pic>
    </p:spTree>
    <p:extLst>
      <p:ext uri="{BB962C8B-B14F-4D97-AF65-F5344CB8AC3E}">
        <p14:creationId xmlns:p14="http://schemas.microsoft.com/office/powerpoint/2010/main" val="1858698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4CA23-E2AD-42F5-B532-CFA2A7EA2858}"/>
              </a:ext>
            </a:extLst>
          </p:cNvPr>
          <p:cNvSpPr>
            <a:spLocks noGrp="1"/>
          </p:cNvSpPr>
          <p:nvPr>
            <p:ph type="title"/>
          </p:nvPr>
        </p:nvSpPr>
        <p:spPr>
          <a:xfrm>
            <a:off x="148883" y="179728"/>
            <a:ext cx="10515600" cy="593995"/>
          </a:xfrm>
        </p:spPr>
        <p:txBody>
          <a:bodyPr>
            <a:normAutofit/>
          </a:bodyPr>
          <a:lstStyle/>
          <a:p>
            <a:r>
              <a:rPr lang="en-US" sz="3200" dirty="0">
                <a:latin typeface="Times New Roman" panose="02020603050405020304" pitchFamily="18" charset="0"/>
                <a:cs typeface="Times New Roman" panose="02020603050405020304" pitchFamily="18" charset="0"/>
              </a:rPr>
              <a:t>Margin and Optimal Hyperplane</a:t>
            </a:r>
            <a:endParaRPr lang="en-IN" sz="3200" dirty="0">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EC3497B1-13E0-4D2B-8496-3D2CA2074525}"/>
              </a:ext>
            </a:extLst>
          </p:cNvPr>
          <p:cNvSpPr>
            <a:spLocks noGrp="1"/>
          </p:cNvSpPr>
          <p:nvPr>
            <p:ph idx="1"/>
          </p:nvPr>
        </p:nvSpPr>
        <p:spPr>
          <a:xfrm>
            <a:off x="148883" y="1041009"/>
            <a:ext cx="7220997" cy="5454382"/>
          </a:xfrm>
        </p:spPr>
        <p:txBody>
          <a:bodyPr>
            <a:normAutofit/>
          </a:bodyPr>
          <a:lstStyle/>
          <a:p>
            <a:pPr marL="450850" indent="-450850" algn="just">
              <a:spcBef>
                <a:spcPct val="0"/>
              </a:spcBef>
              <a:spcAft>
                <a:spcPts val="1600"/>
              </a:spcAft>
              <a:buFont typeface="Wingdings" panose="05000000000000000000" pitchFamily="2" charset="2"/>
              <a:buChar char="v"/>
              <a:defRPr/>
            </a:pPr>
            <a:r>
              <a:rPr lang="en-US" altLang="en-US" dirty="0">
                <a:latin typeface="Times New Roman" panose="02020603050405020304" pitchFamily="18" charset="0"/>
                <a:ea typeface="+mj-ea"/>
                <a:cs typeface="Times New Roman" panose="02020603050405020304" pitchFamily="18" charset="0"/>
              </a:rPr>
              <a:t>Margin is the perpendicular distance between the closest data points and the hyperplane on both sides.</a:t>
            </a:r>
          </a:p>
          <a:p>
            <a:pPr marL="450850" indent="-450850" algn="just">
              <a:spcBef>
                <a:spcPct val="0"/>
              </a:spcBef>
              <a:spcAft>
                <a:spcPts val="1600"/>
              </a:spcAft>
              <a:buFont typeface="Wingdings" panose="05000000000000000000" pitchFamily="2" charset="2"/>
              <a:buChar char="v"/>
              <a:defRPr/>
            </a:pPr>
            <a:r>
              <a:rPr lang="en-US" altLang="en-US" dirty="0">
                <a:latin typeface="Times New Roman" panose="02020603050405020304" pitchFamily="18" charset="0"/>
                <a:ea typeface="+mj-ea"/>
                <a:cs typeface="Times New Roman" panose="02020603050405020304" pitchFamily="18" charset="0"/>
              </a:rPr>
              <a:t>The best optimal line (</a:t>
            </a:r>
            <a:r>
              <a:rPr lang="en-US" altLang="en-US" dirty="0" err="1">
                <a:latin typeface="Times New Roman" panose="02020603050405020304" pitchFamily="18" charset="0"/>
                <a:ea typeface="+mj-ea"/>
                <a:cs typeface="Times New Roman" panose="02020603050405020304" pitchFamily="18" charset="0"/>
              </a:rPr>
              <a:t>hyperplane</a:t>
            </a:r>
            <a:r>
              <a:rPr lang="en-US" altLang="en-US" dirty="0">
                <a:latin typeface="Times New Roman" panose="02020603050405020304" pitchFamily="18" charset="0"/>
                <a:ea typeface="+mj-ea"/>
                <a:cs typeface="Times New Roman" panose="02020603050405020304" pitchFamily="18" charset="0"/>
              </a:rPr>
              <a:t>) with maximum margin is termed as </a:t>
            </a:r>
            <a:r>
              <a:rPr lang="en-US" altLang="en-US" b="1" dirty="0">
                <a:solidFill>
                  <a:srgbClr val="FF0000"/>
                </a:solidFill>
                <a:latin typeface="Times New Roman" panose="02020603050405020304" pitchFamily="18" charset="0"/>
                <a:ea typeface="+mj-ea"/>
                <a:cs typeface="Times New Roman" panose="02020603050405020304" pitchFamily="18" charset="0"/>
              </a:rPr>
              <a:t>Margin Maximal </a:t>
            </a:r>
            <a:r>
              <a:rPr lang="en-US" altLang="en-US" b="1" dirty="0" err="1">
                <a:solidFill>
                  <a:srgbClr val="FF0000"/>
                </a:solidFill>
                <a:latin typeface="Times New Roman" panose="02020603050405020304" pitchFamily="18" charset="0"/>
                <a:ea typeface="+mj-ea"/>
                <a:cs typeface="Times New Roman" panose="02020603050405020304" pitchFamily="18" charset="0"/>
              </a:rPr>
              <a:t>Hyperplane</a:t>
            </a:r>
            <a:r>
              <a:rPr lang="en-US" altLang="en-US" b="1" dirty="0">
                <a:solidFill>
                  <a:srgbClr val="FF0000"/>
                </a:solidFill>
                <a:latin typeface="Times New Roman" panose="02020603050405020304" pitchFamily="18" charset="0"/>
                <a:ea typeface="+mj-ea"/>
                <a:cs typeface="Times New Roman" panose="02020603050405020304" pitchFamily="18" charset="0"/>
              </a:rPr>
              <a:t>. </a:t>
            </a:r>
          </a:p>
          <a:p>
            <a:pPr marL="450850" indent="-450850" algn="just">
              <a:spcBef>
                <a:spcPct val="0"/>
              </a:spcBef>
              <a:spcAft>
                <a:spcPts val="1600"/>
              </a:spcAft>
              <a:buFont typeface="Wingdings" panose="05000000000000000000" pitchFamily="2" charset="2"/>
              <a:buChar char="v"/>
              <a:defRPr/>
            </a:pPr>
            <a:r>
              <a:rPr lang="en-US" altLang="en-US" dirty="0">
                <a:latin typeface="Times New Roman" panose="02020603050405020304" pitchFamily="18" charset="0"/>
                <a:ea typeface="+mj-ea"/>
                <a:cs typeface="Times New Roman" panose="02020603050405020304" pitchFamily="18" charset="0"/>
              </a:rPr>
              <a:t>There will never be any datapoint inside the margin.</a:t>
            </a:r>
          </a:p>
          <a:p>
            <a:pPr marL="450850" indent="-450850" algn="just">
              <a:spcBef>
                <a:spcPct val="0"/>
              </a:spcBef>
              <a:spcAft>
                <a:spcPts val="1600"/>
              </a:spcAft>
              <a:buFont typeface="Wingdings" panose="05000000000000000000" pitchFamily="2" charset="2"/>
              <a:buChar char="v"/>
              <a:defRPr/>
            </a:pPr>
            <a:r>
              <a:rPr lang="en-US" altLang="en-US" dirty="0">
                <a:latin typeface="Times New Roman" panose="02020603050405020304" pitchFamily="18" charset="0"/>
                <a:cs typeface="Times New Roman" panose="02020603050405020304" pitchFamily="18" charset="0"/>
              </a:rPr>
              <a:t>The closest point where the margin distance is calculated are considered called as </a:t>
            </a:r>
            <a:r>
              <a:rPr lang="en-US" altLang="en-US" dirty="0">
                <a:solidFill>
                  <a:srgbClr val="FF0000"/>
                </a:solidFill>
                <a:latin typeface="Times New Roman" panose="02020603050405020304" pitchFamily="18" charset="0"/>
                <a:cs typeface="Times New Roman" panose="02020603050405020304" pitchFamily="18" charset="0"/>
              </a:rPr>
              <a:t>Support Vectors</a:t>
            </a:r>
            <a:r>
              <a:rPr lang="en-US" altLang="en-US" dirty="0">
                <a:latin typeface="Times New Roman" panose="02020603050405020304" pitchFamily="18" charset="0"/>
                <a:cs typeface="Times New Roman" panose="02020603050405020304" pitchFamily="18" charset="0"/>
              </a:rPr>
              <a:t>.</a:t>
            </a:r>
          </a:p>
          <a:p>
            <a:pPr algn="just">
              <a:spcBef>
                <a:spcPct val="0"/>
              </a:spcBef>
              <a:spcAft>
                <a:spcPts val="1600"/>
              </a:spcAft>
              <a:buFont typeface="Wingdings" panose="05000000000000000000" pitchFamily="2" charset="2"/>
              <a:buChar char="Ø"/>
              <a:defRPr/>
            </a:pPr>
            <a:endParaRPr lang="en-US" altLang="en-US" dirty="0">
              <a:solidFill>
                <a:srgbClr val="FF0000"/>
              </a:solidFill>
              <a:latin typeface="Times New Roman" panose="02020603050405020304" pitchFamily="18" charset="0"/>
              <a:ea typeface="+mj-ea"/>
              <a:cs typeface="Times New Roman" panose="02020603050405020304" pitchFamily="18" charset="0"/>
            </a:endParaRPr>
          </a:p>
          <a:p>
            <a:pPr algn="just">
              <a:spcBef>
                <a:spcPct val="0"/>
              </a:spcBef>
              <a:spcAft>
                <a:spcPts val="1600"/>
              </a:spcAft>
              <a:buNone/>
              <a:defRPr/>
            </a:pPr>
            <a:endParaRPr lang="en-US" altLang="en-US" dirty="0">
              <a:solidFill>
                <a:srgbClr val="002060"/>
              </a:solidFill>
              <a:latin typeface="Times New Roman" panose="02020603050405020304" pitchFamily="18" charset="0"/>
              <a:ea typeface="+mj-ea"/>
              <a:cs typeface="Times New Roman" panose="02020603050405020304" pitchFamily="18" charset="0"/>
            </a:endParaRPr>
          </a:p>
          <a:p>
            <a:pPr lvl="0" algn="just" fontAlgn="base">
              <a:spcAft>
                <a:spcPct val="0"/>
              </a:spcAft>
              <a:buNone/>
            </a:pPr>
            <a:endParaRPr lang="en-US" altLang="en-US" dirty="0">
              <a:solidFill>
                <a:srgbClr val="002060"/>
              </a:solidFill>
              <a:latin typeface="Times New Roman" panose="02020603050405020304" pitchFamily="18" charset="0"/>
              <a:ea typeface="+mj-ea"/>
              <a:cs typeface="Times New Roman" panose="02020603050405020304" pitchFamily="18" charset="0"/>
              <a:sym typeface="Wingdings" panose="05000000000000000000" pitchFamily="2" charset="2"/>
            </a:endParaRPr>
          </a:p>
          <a:p>
            <a:pPr marL="0" indent="0" algn="just">
              <a:spcBef>
                <a:spcPct val="0"/>
              </a:spcBef>
              <a:spcAft>
                <a:spcPts val="1600"/>
              </a:spcAft>
              <a:buNone/>
              <a:defRPr/>
            </a:pPr>
            <a:endParaRPr lang="en-US" altLang="en-US" dirty="0">
              <a:solidFill>
                <a:srgbClr val="002060"/>
              </a:solidFill>
              <a:latin typeface="Times New Roman" panose="02020603050405020304" pitchFamily="18" charset="0"/>
              <a:ea typeface="+mj-ea"/>
              <a:cs typeface="Times New Roman" panose="02020603050405020304" pitchFamily="18" charset="0"/>
            </a:endParaRPr>
          </a:p>
          <a:p>
            <a:pPr algn="just">
              <a:lnSpc>
                <a:spcPct val="90000"/>
              </a:lnSpc>
              <a:spcBef>
                <a:spcPct val="0"/>
              </a:spcBef>
              <a:buNone/>
              <a:defRPr/>
            </a:pPr>
            <a:endParaRPr lang="en-US" altLang="en-US" dirty="0">
              <a:solidFill>
                <a:srgbClr val="002060"/>
              </a:solidFill>
              <a:latin typeface="Times New Roman" panose="02020603050405020304" pitchFamily="18" charset="0"/>
              <a:ea typeface="+mj-ea"/>
              <a:cs typeface="Times New Roman" panose="02020603050405020304" pitchFamily="18" charset="0"/>
            </a:endParaRPr>
          </a:p>
        </p:txBody>
      </p:sp>
      <p:grpSp>
        <p:nvGrpSpPr>
          <p:cNvPr id="5" name="Group 4">
            <a:extLst>
              <a:ext uri="{FF2B5EF4-FFF2-40B4-BE49-F238E27FC236}">
                <a16:creationId xmlns:a16="http://schemas.microsoft.com/office/drawing/2014/main" id="{9EB364C3-0202-4362-9D4E-BAD2C97E0A51}"/>
              </a:ext>
            </a:extLst>
          </p:cNvPr>
          <p:cNvGrpSpPr/>
          <p:nvPr/>
        </p:nvGrpSpPr>
        <p:grpSpPr>
          <a:xfrm>
            <a:off x="7585784" y="201444"/>
            <a:ext cx="4000528" cy="3240428"/>
            <a:chOff x="4786314" y="1357304"/>
            <a:chExt cx="4000528" cy="3240429"/>
          </a:xfrm>
        </p:grpSpPr>
        <p:cxnSp>
          <p:nvCxnSpPr>
            <p:cNvPr id="6" name="Straight Arrow Connector 5">
              <a:extLst>
                <a:ext uri="{FF2B5EF4-FFF2-40B4-BE49-F238E27FC236}">
                  <a16:creationId xmlns:a16="http://schemas.microsoft.com/office/drawing/2014/main" id="{D04DA173-DA08-4FBE-B95F-096CF771AC6C}"/>
                </a:ext>
              </a:extLst>
            </p:cNvPr>
            <p:cNvCxnSpPr/>
            <p:nvPr/>
          </p:nvCxnSpPr>
          <p:spPr>
            <a:xfrm>
              <a:off x="5143504" y="4214824"/>
              <a:ext cx="3571900" cy="1214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0BABE0F-6EA6-4D29-BA73-9A99435A94BF}"/>
                </a:ext>
              </a:extLst>
            </p:cNvPr>
            <p:cNvCxnSpPr/>
            <p:nvPr/>
          </p:nvCxnSpPr>
          <p:spPr>
            <a:xfrm rot="5400000" flipH="1" flipV="1">
              <a:off x="3862897" y="2922869"/>
              <a:ext cx="2560420" cy="794"/>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22CEA075-5B35-4BCF-822D-EA480B2D9EE5}"/>
                </a:ext>
              </a:extLst>
            </p:cNvPr>
            <p:cNvSpPr/>
            <p:nvPr/>
          </p:nvSpPr>
          <p:spPr>
            <a:xfrm>
              <a:off x="5429256" y="3559740"/>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81614FD5-2C41-487C-A43C-871C50AA63ED}"/>
                </a:ext>
              </a:extLst>
            </p:cNvPr>
            <p:cNvSpPr/>
            <p:nvPr/>
          </p:nvSpPr>
          <p:spPr>
            <a:xfrm>
              <a:off x="6000760" y="3712140"/>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a:extLst>
                <a:ext uri="{FF2B5EF4-FFF2-40B4-BE49-F238E27FC236}">
                  <a16:creationId xmlns:a16="http://schemas.microsoft.com/office/drawing/2014/main" id="{3692BC60-262F-45FD-935C-CA9754670642}"/>
                </a:ext>
              </a:extLst>
            </p:cNvPr>
            <p:cNvSpPr/>
            <p:nvPr/>
          </p:nvSpPr>
          <p:spPr>
            <a:xfrm>
              <a:off x="5500694" y="2773922"/>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a:extLst>
                <a:ext uri="{FF2B5EF4-FFF2-40B4-BE49-F238E27FC236}">
                  <a16:creationId xmlns:a16="http://schemas.microsoft.com/office/drawing/2014/main" id="{CCB90B66-BB69-4E3E-AAC8-C97C5C63CD62}"/>
                </a:ext>
              </a:extLst>
            </p:cNvPr>
            <p:cNvSpPr/>
            <p:nvPr/>
          </p:nvSpPr>
          <p:spPr>
            <a:xfrm>
              <a:off x="6072198" y="3131112"/>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Oval 11">
              <a:extLst>
                <a:ext uri="{FF2B5EF4-FFF2-40B4-BE49-F238E27FC236}">
                  <a16:creationId xmlns:a16="http://schemas.microsoft.com/office/drawing/2014/main" id="{15474FAF-A596-4B2A-B990-D46D5788E264}"/>
                </a:ext>
              </a:extLst>
            </p:cNvPr>
            <p:cNvSpPr/>
            <p:nvPr/>
          </p:nvSpPr>
          <p:spPr>
            <a:xfrm>
              <a:off x="6429388" y="3864540"/>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CAEB5CF6-39A0-4AA4-8CBD-F157AA00B784}"/>
                </a:ext>
              </a:extLst>
            </p:cNvPr>
            <p:cNvSpPr txBox="1"/>
            <p:nvPr/>
          </p:nvSpPr>
          <p:spPr>
            <a:xfrm>
              <a:off x="6786578" y="4259179"/>
              <a:ext cx="785818" cy="338554"/>
            </a:xfrm>
            <a:prstGeom prst="rect">
              <a:avLst/>
            </a:prstGeom>
            <a:noFill/>
          </p:spPr>
          <p:txBody>
            <a:bodyPr wrap="square" rtlCol="0">
              <a:spAutoFit/>
            </a:bodyPr>
            <a:lstStyle/>
            <a:p>
              <a:r>
                <a:rPr lang="en-IN" sz="1600" dirty="0"/>
                <a:t>Height</a:t>
              </a:r>
            </a:p>
          </p:txBody>
        </p:sp>
        <p:sp>
          <p:nvSpPr>
            <p:cNvPr id="14" name="TextBox 13">
              <a:extLst>
                <a:ext uri="{FF2B5EF4-FFF2-40B4-BE49-F238E27FC236}">
                  <a16:creationId xmlns:a16="http://schemas.microsoft.com/office/drawing/2014/main" id="{130FF6A4-91EA-4F25-8DC9-E40FEEA783B3}"/>
                </a:ext>
              </a:extLst>
            </p:cNvPr>
            <p:cNvSpPr txBox="1"/>
            <p:nvPr/>
          </p:nvSpPr>
          <p:spPr>
            <a:xfrm>
              <a:off x="4786314" y="2428874"/>
              <a:ext cx="593915" cy="759559"/>
            </a:xfrm>
            <a:prstGeom prst="rect">
              <a:avLst/>
            </a:prstGeom>
            <a:noFill/>
          </p:spPr>
          <p:txBody>
            <a:bodyPr vert="vert270" wrap="square" rtlCol="0">
              <a:spAutoFit/>
            </a:bodyPr>
            <a:lstStyle/>
            <a:p>
              <a:r>
                <a:rPr lang="en-IN" sz="1600" dirty="0"/>
                <a:t>Weight</a:t>
              </a:r>
            </a:p>
          </p:txBody>
        </p:sp>
        <p:sp>
          <p:nvSpPr>
            <p:cNvPr id="15" name="Multiply 18">
              <a:extLst>
                <a:ext uri="{FF2B5EF4-FFF2-40B4-BE49-F238E27FC236}">
                  <a16:creationId xmlns:a16="http://schemas.microsoft.com/office/drawing/2014/main" id="{9B8BF9E7-8B0F-4395-9B85-61DCB245B2AE}"/>
                </a:ext>
              </a:extLst>
            </p:cNvPr>
            <p:cNvSpPr/>
            <p:nvPr/>
          </p:nvSpPr>
          <p:spPr>
            <a:xfrm>
              <a:off x="7643834" y="2285998"/>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Multiply 19">
              <a:extLst>
                <a:ext uri="{FF2B5EF4-FFF2-40B4-BE49-F238E27FC236}">
                  <a16:creationId xmlns:a16="http://schemas.microsoft.com/office/drawing/2014/main" id="{0AF68C04-7978-4950-BE25-437B6DE5DC45}"/>
                </a:ext>
              </a:extLst>
            </p:cNvPr>
            <p:cNvSpPr/>
            <p:nvPr/>
          </p:nvSpPr>
          <p:spPr>
            <a:xfrm>
              <a:off x="7858148" y="2786064"/>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Multiply 20">
              <a:extLst>
                <a:ext uri="{FF2B5EF4-FFF2-40B4-BE49-F238E27FC236}">
                  <a16:creationId xmlns:a16="http://schemas.microsoft.com/office/drawing/2014/main" id="{C43EBE27-7FEF-40FE-858F-4E38D3D248B5}"/>
                </a:ext>
              </a:extLst>
            </p:cNvPr>
            <p:cNvSpPr/>
            <p:nvPr/>
          </p:nvSpPr>
          <p:spPr>
            <a:xfrm>
              <a:off x="7215206" y="2714626"/>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Multiply 22">
              <a:extLst>
                <a:ext uri="{FF2B5EF4-FFF2-40B4-BE49-F238E27FC236}">
                  <a16:creationId xmlns:a16="http://schemas.microsoft.com/office/drawing/2014/main" id="{9090EAE8-B10A-4E7D-9815-86D8841B05C9}"/>
                </a:ext>
              </a:extLst>
            </p:cNvPr>
            <p:cNvSpPr/>
            <p:nvPr/>
          </p:nvSpPr>
          <p:spPr>
            <a:xfrm>
              <a:off x="8286776" y="2357436"/>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Multiply 23">
              <a:extLst>
                <a:ext uri="{FF2B5EF4-FFF2-40B4-BE49-F238E27FC236}">
                  <a16:creationId xmlns:a16="http://schemas.microsoft.com/office/drawing/2014/main" id="{131D6B6C-0DBC-4664-8193-0D2BB3596D3E}"/>
                </a:ext>
              </a:extLst>
            </p:cNvPr>
            <p:cNvSpPr/>
            <p:nvPr/>
          </p:nvSpPr>
          <p:spPr>
            <a:xfrm>
              <a:off x="8215338" y="3286130"/>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Multiply 24">
              <a:extLst>
                <a:ext uri="{FF2B5EF4-FFF2-40B4-BE49-F238E27FC236}">
                  <a16:creationId xmlns:a16="http://schemas.microsoft.com/office/drawing/2014/main" id="{E51FDF52-63D5-4A95-B001-310A845AA9B5}"/>
                </a:ext>
              </a:extLst>
            </p:cNvPr>
            <p:cNvSpPr/>
            <p:nvPr/>
          </p:nvSpPr>
          <p:spPr>
            <a:xfrm>
              <a:off x="7858148" y="3143254"/>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Multiply 25">
              <a:extLst>
                <a:ext uri="{FF2B5EF4-FFF2-40B4-BE49-F238E27FC236}">
                  <a16:creationId xmlns:a16="http://schemas.microsoft.com/office/drawing/2014/main" id="{A03B375C-ED37-40D7-A90A-2691946D6594}"/>
                </a:ext>
              </a:extLst>
            </p:cNvPr>
            <p:cNvSpPr/>
            <p:nvPr/>
          </p:nvSpPr>
          <p:spPr>
            <a:xfrm>
              <a:off x="6786578" y="1928808"/>
              <a:ext cx="142876" cy="13073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2" name="Straight Connector 21">
              <a:extLst>
                <a:ext uri="{FF2B5EF4-FFF2-40B4-BE49-F238E27FC236}">
                  <a16:creationId xmlns:a16="http://schemas.microsoft.com/office/drawing/2014/main" id="{5865FC56-32D3-48FA-B3DC-87A208339151}"/>
                </a:ext>
              </a:extLst>
            </p:cNvPr>
            <p:cNvCxnSpPr/>
            <p:nvPr/>
          </p:nvCxnSpPr>
          <p:spPr>
            <a:xfrm>
              <a:off x="5142710" y="2357436"/>
              <a:ext cx="2357454" cy="1857388"/>
            </a:xfrm>
            <a:prstGeom prst="line">
              <a:avLst/>
            </a:prstGeom>
            <a:ln w="25400">
              <a:solidFill>
                <a:srgbClr val="92D050"/>
              </a:solidFill>
              <a:prstDash val="sysDash"/>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3BA3C7E2-9287-45B8-A4C7-83ACCAEA0360}"/>
                </a:ext>
              </a:extLst>
            </p:cNvPr>
            <p:cNvSpPr/>
            <p:nvPr/>
          </p:nvSpPr>
          <p:spPr>
            <a:xfrm>
              <a:off x="8072462" y="1500180"/>
              <a:ext cx="71438" cy="71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a:extLst>
                <a:ext uri="{FF2B5EF4-FFF2-40B4-BE49-F238E27FC236}">
                  <a16:creationId xmlns:a16="http://schemas.microsoft.com/office/drawing/2014/main" id="{B16749C8-9D75-46B6-9C3A-7042230B8AAF}"/>
                </a:ext>
              </a:extLst>
            </p:cNvPr>
            <p:cNvSpPr txBox="1"/>
            <p:nvPr/>
          </p:nvSpPr>
          <p:spPr>
            <a:xfrm>
              <a:off x="7858148" y="1357304"/>
              <a:ext cx="928694" cy="553998"/>
            </a:xfrm>
            <a:prstGeom prst="rect">
              <a:avLst/>
            </a:prstGeom>
            <a:noFill/>
            <a:ln>
              <a:solidFill>
                <a:schemeClr val="tx1"/>
              </a:solidFill>
              <a:prstDash val="solid"/>
            </a:ln>
          </p:spPr>
          <p:txBody>
            <a:bodyPr wrap="square" rtlCol="0">
              <a:spAutoFit/>
            </a:bodyPr>
            <a:lstStyle/>
            <a:p>
              <a:r>
                <a:rPr lang="en-IN" dirty="0"/>
                <a:t>     </a:t>
              </a:r>
              <a:r>
                <a:rPr lang="en-IN" sz="1200" dirty="0"/>
                <a:t>women</a:t>
              </a:r>
            </a:p>
            <a:p>
              <a:r>
                <a:rPr lang="en-IN" sz="1200" dirty="0"/>
                <a:t>         men</a:t>
              </a:r>
            </a:p>
          </p:txBody>
        </p:sp>
        <p:sp>
          <p:nvSpPr>
            <p:cNvPr id="25" name="Multiply 48">
              <a:extLst>
                <a:ext uri="{FF2B5EF4-FFF2-40B4-BE49-F238E27FC236}">
                  <a16:creationId xmlns:a16="http://schemas.microsoft.com/office/drawing/2014/main" id="{58BA72A4-8DDE-479F-8E25-F1A213C3B42F}"/>
                </a:ext>
              </a:extLst>
            </p:cNvPr>
            <p:cNvSpPr/>
            <p:nvPr/>
          </p:nvSpPr>
          <p:spPr>
            <a:xfrm>
              <a:off x="8072462" y="1714494"/>
              <a:ext cx="142876" cy="14287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6" name="Straight Connector 25">
              <a:extLst>
                <a:ext uri="{FF2B5EF4-FFF2-40B4-BE49-F238E27FC236}">
                  <a16:creationId xmlns:a16="http://schemas.microsoft.com/office/drawing/2014/main" id="{A9106ACE-E064-4975-BD24-58708D8CE2B7}"/>
                </a:ext>
              </a:extLst>
            </p:cNvPr>
            <p:cNvCxnSpPr/>
            <p:nvPr/>
          </p:nvCxnSpPr>
          <p:spPr>
            <a:xfrm>
              <a:off x="5295904" y="1857370"/>
              <a:ext cx="2847996" cy="2286016"/>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E930F1D-5CDF-4069-8C0B-B4AA2FE04996}"/>
                </a:ext>
              </a:extLst>
            </p:cNvPr>
            <p:cNvCxnSpPr/>
            <p:nvPr/>
          </p:nvCxnSpPr>
          <p:spPr>
            <a:xfrm>
              <a:off x="5786446" y="1643056"/>
              <a:ext cx="2643206" cy="2071702"/>
            </a:xfrm>
            <a:prstGeom prst="line">
              <a:avLst/>
            </a:prstGeom>
            <a:ln w="25400">
              <a:solidFill>
                <a:srgbClr val="92D05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1827261-7E13-45B6-AA7B-E1A5A443642E}"/>
                </a:ext>
              </a:extLst>
            </p:cNvPr>
            <p:cNvCxnSpPr/>
            <p:nvPr/>
          </p:nvCxnSpPr>
          <p:spPr>
            <a:xfrm rot="5400000" flipH="1" flipV="1">
              <a:off x="6215074" y="2500312"/>
              <a:ext cx="714380" cy="714380"/>
            </a:xfrm>
            <a:prstGeom prst="straightConnector1">
              <a:avLst/>
            </a:prstGeom>
            <a:ln w="19050">
              <a:solidFill>
                <a:schemeClr val="accent2"/>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C425C27-FE41-4A02-A2FC-2C0822D05011}"/>
                </a:ext>
              </a:extLst>
            </p:cNvPr>
            <p:cNvSpPr txBox="1"/>
            <p:nvPr/>
          </p:nvSpPr>
          <p:spPr>
            <a:xfrm>
              <a:off x="6786578" y="2857502"/>
              <a:ext cx="785818" cy="338554"/>
            </a:xfrm>
            <a:prstGeom prst="rect">
              <a:avLst/>
            </a:prstGeom>
            <a:noFill/>
          </p:spPr>
          <p:txBody>
            <a:bodyPr wrap="square" rtlCol="0">
              <a:spAutoFit/>
            </a:bodyPr>
            <a:lstStyle/>
            <a:p>
              <a:r>
                <a:rPr lang="en-IN" sz="1600" dirty="0">
                  <a:solidFill>
                    <a:srgbClr val="C00000"/>
                  </a:solidFill>
                </a:rPr>
                <a:t>Margin</a:t>
              </a:r>
            </a:p>
          </p:txBody>
        </p:sp>
      </p:grpSp>
      <p:pic>
        <p:nvPicPr>
          <p:cNvPr id="93" name="Picture 92">
            <a:extLst>
              <a:ext uri="{FF2B5EF4-FFF2-40B4-BE49-F238E27FC236}">
                <a16:creationId xmlns:a16="http://schemas.microsoft.com/office/drawing/2014/main" id="{14582249-B30A-44DF-A357-24E99B990D0D}"/>
              </a:ext>
            </a:extLst>
          </p:cNvPr>
          <p:cNvPicPr>
            <a:picLocks noChangeAspect="1"/>
          </p:cNvPicPr>
          <p:nvPr/>
        </p:nvPicPr>
        <p:blipFill>
          <a:blip r:embed="rId2"/>
          <a:stretch>
            <a:fillRect/>
          </a:stretch>
        </p:blipFill>
        <p:spPr>
          <a:xfrm>
            <a:off x="7752486" y="3557206"/>
            <a:ext cx="3952875" cy="2952750"/>
          </a:xfrm>
          <a:prstGeom prst="rect">
            <a:avLst/>
          </a:prstGeom>
        </p:spPr>
      </p:pic>
    </p:spTree>
    <p:extLst>
      <p:ext uri="{BB962C8B-B14F-4D97-AF65-F5344CB8AC3E}">
        <p14:creationId xmlns:p14="http://schemas.microsoft.com/office/powerpoint/2010/main" val="184558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664A3-40CC-42DA-9BAC-EF6EDACBD320}"/>
              </a:ext>
            </a:extLst>
          </p:cNvPr>
          <p:cNvSpPr>
            <a:spLocks noGrp="1"/>
          </p:cNvSpPr>
          <p:nvPr>
            <p:ph type="title"/>
          </p:nvPr>
        </p:nvSpPr>
        <p:spPr>
          <a:xfrm>
            <a:off x="205154" y="56272"/>
            <a:ext cx="4732606" cy="485026"/>
          </a:xfrm>
        </p:spPr>
        <p:txBody>
          <a:bodyPr>
            <a:normAutofit fontScale="90000"/>
          </a:bodyPr>
          <a:lstStyle/>
          <a:p>
            <a:br>
              <a:rPr lang="en-IN" sz="4000" b="0" i="0" dirty="0">
                <a:solidFill>
                  <a:srgbClr val="1D1D27"/>
                </a:solidFill>
                <a:effectLst/>
                <a:latin typeface="Times New Roman" panose="02020603050405020304" pitchFamily="18" charset="0"/>
                <a:cs typeface="Times New Roman" panose="02020603050405020304" pitchFamily="18" charset="0"/>
              </a:rPr>
            </a:br>
            <a:r>
              <a:rPr lang="en-IN" sz="4000" b="0" i="0" dirty="0">
                <a:solidFill>
                  <a:srgbClr val="1D1D27"/>
                </a:solidFill>
                <a:effectLst/>
                <a:latin typeface="Times New Roman" panose="02020603050405020304" pitchFamily="18" charset="0"/>
                <a:cs typeface="Times New Roman" panose="02020603050405020304" pitchFamily="18" charset="0"/>
              </a:rPr>
              <a:t>Types of SVM</a:t>
            </a:r>
            <a:br>
              <a:rPr lang="en-IN" b="0" i="0" dirty="0">
                <a:solidFill>
                  <a:srgbClr val="1D1D27"/>
                </a:solidFill>
                <a:effectLst/>
                <a:latin typeface="Montserrat" panose="00000500000000000000" pitchFamily="2" charset="0"/>
              </a:rPr>
            </a:br>
            <a:endParaRPr lang="en-IN" dirty="0"/>
          </a:p>
        </p:txBody>
      </p:sp>
      <p:sp>
        <p:nvSpPr>
          <p:cNvPr id="3" name="Content Placeholder 2">
            <a:extLst>
              <a:ext uri="{FF2B5EF4-FFF2-40B4-BE49-F238E27FC236}">
                <a16:creationId xmlns:a16="http://schemas.microsoft.com/office/drawing/2014/main" id="{B09C9A7B-B576-4B85-BAD6-3E5550868945}"/>
              </a:ext>
            </a:extLst>
          </p:cNvPr>
          <p:cNvSpPr>
            <a:spLocks noGrp="1"/>
          </p:cNvSpPr>
          <p:nvPr>
            <p:ph idx="1"/>
          </p:nvPr>
        </p:nvSpPr>
        <p:spPr>
          <a:xfrm>
            <a:off x="70727" y="675249"/>
            <a:ext cx="8285481" cy="6126480"/>
          </a:xfrm>
        </p:spPr>
        <p:txBody>
          <a:bodyPr>
            <a:normAutofit fontScale="92500" lnSpcReduction="10000"/>
          </a:bodyPr>
          <a:lstStyle/>
          <a:p>
            <a:pPr algn="just"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Linear SVM: </a:t>
            </a:r>
          </a:p>
          <a:p>
            <a:pPr marL="525463" indent="-342900"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Linear SVMs use a linear decision boundary to separate the data points of different classes. </a:t>
            </a:r>
          </a:p>
          <a:p>
            <a:pPr marL="525463" indent="-342900"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This means that a single straight line (in 2D) or a hyperplane (in higher dimensions) can entirely divide the data points into their respective classes. </a:t>
            </a:r>
          </a:p>
          <a:p>
            <a:pPr marL="525463" indent="-342900"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A hyperplane that maximizes the margin between the classes is the decision boundary.</a:t>
            </a:r>
          </a:p>
          <a:p>
            <a:pPr algn="just"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Non-Linear SVM:</a:t>
            </a:r>
            <a:r>
              <a:rPr lang="en-US" sz="2400" b="0" i="0" dirty="0">
                <a:solidFill>
                  <a:srgbClr val="273239"/>
                </a:solidFill>
                <a:effectLst/>
                <a:latin typeface="Times New Roman" panose="02020603050405020304" pitchFamily="18" charset="0"/>
                <a:cs typeface="Times New Roman" panose="02020603050405020304" pitchFamily="18" charset="0"/>
              </a:rPr>
              <a:t> </a:t>
            </a:r>
          </a:p>
          <a:p>
            <a:pPr marL="534988" indent="-352425"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Non-Linear SVM can be used to classify data when it cannot be separated into two classes by a straight line (in the case of 2D). </a:t>
            </a:r>
          </a:p>
          <a:p>
            <a:pPr marL="534988" indent="-352425"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By using kernel functions, nonlinear SVMs can handle nonlinearly separable data. </a:t>
            </a:r>
          </a:p>
          <a:p>
            <a:pPr marL="534988" indent="-352425"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The original input data is transformed by these kernel functions into a higher-dimensional feature space, where the data points can be linearly separated. </a:t>
            </a:r>
          </a:p>
          <a:p>
            <a:pPr marL="534988" indent="-352425" algn="just" fontAlgn="base">
              <a:buFont typeface="Wingdings" panose="05000000000000000000" pitchFamily="2" charset="2"/>
              <a:buChar char="v"/>
            </a:pPr>
            <a:r>
              <a:rPr lang="en-US" sz="2400" b="0" i="0" dirty="0">
                <a:solidFill>
                  <a:srgbClr val="273239"/>
                </a:solidFill>
                <a:effectLst/>
                <a:latin typeface="Times New Roman" panose="02020603050405020304" pitchFamily="18" charset="0"/>
                <a:cs typeface="Times New Roman" panose="02020603050405020304" pitchFamily="18" charset="0"/>
              </a:rPr>
              <a:t>A linear SVM is used to locate a nonlinear decision boundary in this modified space. </a:t>
            </a:r>
          </a:p>
          <a:p>
            <a:endParaRPr lang="en-IN" dirty="0"/>
          </a:p>
        </p:txBody>
      </p:sp>
      <p:pic>
        <p:nvPicPr>
          <p:cNvPr id="2050" name="Picture 2" descr="Support Vector Machine Algorithm">
            <a:extLst>
              <a:ext uri="{FF2B5EF4-FFF2-40B4-BE49-F238E27FC236}">
                <a16:creationId xmlns:a16="http://schemas.microsoft.com/office/drawing/2014/main" id="{89B9CFD1-B094-4B97-BA6B-2517D9D652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208" y="152746"/>
            <a:ext cx="3765066" cy="31777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upport Vector Machine Algorithm">
            <a:extLst>
              <a:ext uri="{FF2B5EF4-FFF2-40B4-BE49-F238E27FC236}">
                <a16:creationId xmlns:a16="http://schemas.microsoft.com/office/drawing/2014/main" id="{D911C911-3E2D-4A3F-A9A5-0A88AA6A84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0496" y="3631292"/>
            <a:ext cx="3471644" cy="3099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619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039E-6E33-4217-ABE3-E41DDAD1A102}"/>
              </a:ext>
            </a:extLst>
          </p:cNvPr>
          <p:cNvSpPr>
            <a:spLocks noGrp="1"/>
          </p:cNvSpPr>
          <p:nvPr>
            <p:ph type="title"/>
          </p:nvPr>
        </p:nvSpPr>
        <p:spPr>
          <a:xfrm>
            <a:off x="177018" y="196313"/>
            <a:ext cx="10515600" cy="732156"/>
          </a:xfrm>
        </p:spPr>
        <p:txBody>
          <a:bodyPr/>
          <a:lstStyle/>
          <a:p>
            <a:r>
              <a:rPr lang="en-US" dirty="0">
                <a:solidFill>
                  <a:srgbClr val="FF0000"/>
                </a:solidFill>
                <a:latin typeface="Times New Roman" panose="02020603050405020304" pitchFamily="18" charset="0"/>
                <a:cs typeface="Times New Roman" panose="02020603050405020304" pitchFamily="18" charset="0"/>
              </a:rPr>
              <a:t>Mathematical Computation of SVM</a:t>
            </a:r>
            <a:endParaRPr lang="en-IN"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DFB6664-56E5-42FD-B3A9-2353CC62BFC5}"/>
              </a:ext>
            </a:extLst>
          </p:cNvPr>
          <p:cNvSpPr>
            <a:spLocks noGrp="1"/>
          </p:cNvSpPr>
          <p:nvPr>
            <p:ph idx="1"/>
          </p:nvPr>
        </p:nvSpPr>
        <p:spPr>
          <a:xfrm>
            <a:off x="177018" y="928470"/>
            <a:ext cx="7123668" cy="5929530"/>
          </a:xfrm>
        </p:spPr>
        <p:txBody>
          <a:bodyPr>
            <a:normAutofit lnSpcReduction="10000"/>
          </a:bodyPr>
          <a:lstStyle/>
          <a:p>
            <a:pPr algn="just" rtl="0" fontAlgn="base"/>
            <a:r>
              <a:rPr lang="en-US" sz="2200" b="0" i="0" dirty="0">
                <a:solidFill>
                  <a:srgbClr val="273239"/>
                </a:solidFill>
                <a:effectLst/>
                <a:latin typeface="Times New Roman" panose="02020603050405020304" pitchFamily="18" charset="0"/>
                <a:cs typeface="Times New Roman" panose="02020603050405020304" pitchFamily="18" charset="0"/>
              </a:rPr>
              <a:t>Consider a binary classification problem with two classes, labeled as +1 and -1. We have a training dataset consisting of input feature vectors X and their corresponding class labels Y.</a:t>
            </a:r>
          </a:p>
          <a:p>
            <a:pPr algn="just" rtl="0" fontAlgn="base"/>
            <a:r>
              <a:rPr lang="en-US" sz="2200" b="0" i="0" dirty="0">
                <a:solidFill>
                  <a:srgbClr val="273239"/>
                </a:solidFill>
                <a:effectLst/>
                <a:latin typeface="Times New Roman" panose="02020603050405020304" pitchFamily="18" charset="0"/>
                <a:cs typeface="Times New Roman" panose="02020603050405020304" pitchFamily="18" charset="0"/>
              </a:rPr>
              <a:t>The equation for the linear hyperplane can be written as:</a:t>
            </a:r>
          </a:p>
          <a:p>
            <a:pPr marL="0" indent="0" algn="just" rtl="0" fontAlgn="base">
              <a:buNone/>
            </a:pPr>
            <a:endParaRPr lang="en-US" sz="2200" b="0" i="0" dirty="0">
              <a:solidFill>
                <a:srgbClr val="273239"/>
              </a:solidFill>
              <a:effectLst/>
              <a:latin typeface="Times New Roman" panose="02020603050405020304" pitchFamily="18" charset="0"/>
              <a:cs typeface="Times New Roman" panose="02020603050405020304" pitchFamily="18" charset="0"/>
            </a:endParaRPr>
          </a:p>
          <a:p>
            <a:pPr marL="0" indent="0" algn="just" rtl="0" fontAlgn="base">
              <a:buNone/>
            </a:pPr>
            <a:r>
              <a:rPr lang="en-US" sz="2200" dirty="0">
                <a:solidFill>
                  <a:srgbClr val="273239"/>
                </a:solidFill>
                <a:latin typeface="Times New Roman" panose="02020603050405020304" pitchFamily="18" charset="0"/>
                <a:cs typeface="Times New Roman" panose="02020603050405020304" pitchFamily="18" charset="0"/>
              </a:rPr>
              <a:t>W</a:t>
            </a:r>
            <a:r>
              <a:rPr lang="en-US" sz="2200" b="0" i="0" dirty="0">
                <a:solidFill>
                  <a:srgbClr val="273239"/>
                </a:solidFill>
                <a:effectLst/>
                <a:latin typeface="Times New Roman" panose="02020603050405020304" pitchFamily="18" charset="0"/>
                <a:cs typeface="Times New Roman" panose="02020603050405020304" pitchFamily="18" charset="0"/>
              </a:rPr>
              <a:t>here. the vector </a:t>
            </a:r>
            <a:r>
              <a:rPr lang="en-US" sz="2200" dirty="0">
                <a:solidFill>
                  <a:srgbClr val="273239"/>
                </a:solidFill>
                <a:latin typeface="Times New Roman" panose="02020603050405020304" pitchFamily="18" charset="0"/>
                <a:cs typeface="Times New Roman" panose="02020603050405020304" pitchFamily="18" charset="0"/>
              </a:rPr>
              <a:t>w</a:t>
            </a:r>
            <a:r>
              <a:rPr lang="en-US" sz="2200" b="0" i="0" dirty="0">
                <a:solidFill>
                  <a:srgbClr val="273239"/>
                </a:solidFill>
                <a:effectLst/>
                <a:latin typeface="Times New Roman" panose="02020603050405020304" pitchFamily="18" charset="0"/>
                <a:cs typeface="Times New Roman" panose="02020603050405020304" pitchFamily="18" charset="0"/>
              </a:rPr>
              <a:t> represents the normal vector to the hyperplane, i.e.,  the direction perpendicular to the hyperplane. The parameter </a:t>
            </a:r>
            <a:r>
              <a:rPr lang="en-US" sz="2200" b="1" i="0" dirty="0">
                <a:solidFill>
                  <a:srgbClr val="273239"/>
                </a:solidFill>
                <a:effectLst/>
                <a:latin typeface="Times New Roman" panose="02020603050405020304" pitchFamily="18" charset="0"/>
                <a:cs typeface="Times New Roman" panose="02020603050405020304" pitchFamily="18" charset="0"/>
              </a:rPr>
              <a:t>b</a:t>
            </a:r>
            <a:r>
              <a:rPr lang="en-US" sz="2200" b="0" i="0" dirty="0">
                <a:solidFill>
                  <a:srgbClr val="273239"/>
                </a:solidFill>
                <a:effectLst/>
                <a:latin typeface="Times New Roman" panose="02020603050405020304" pitchFamily="18" charset="0"/>
                <a:cs typeface="Times New Roman" panose="02020603050405020304" pitchFamily="18" charset="0"/>
              </a:rPr>
              <a:t> in the equation represents the offset or distance of the hyperplane from the origin along the normal vector </a:t>
            </a:r>
            <a:r>
              <a:rPr lang="en-US" sz="2200" b="1" i="0" dirty="0">
                <a:solidFill>
                  <a:srgbClr val="273239"/>
                </a:solidFill>
                <a:effectLst/>
                <a:latin typeface="Times New Roman" panose="02020603050405020304" pitchFamily="18" charset="0"/>
                <a:cs typeface="Times New Roman" panose="02020603050405020304" pitchFamily="18" charset="0"/>
              </a:rPr>
              <a:t>w</a:t>
            </a:r>
            <a:r>
              <a:rPr lang="en-US" sz="2200" b="0" i="0" dirty="0">
                <a:solidFill>
                  <a:srgbClr val="273239"/>
                </a:solidFill>
                <a:effectLst/>
                <a:latin typeface="Times New Roman" panose="02020603050405020304" pitchFamily="18" charset="0"/>
                <a:cs typeface="Times New Roman" panose="02020603050405020304" pitchFamily="18" charset="0"/>
              </a:rPr>
              <a:t>. </a:t>
            </a:r>
          </a:p>
          <a:p>
            <a:pPr algn="just" fontAlgn="base"/>
            <a:r>
              <a:rPr lang="en-US" sz="2200" b="0" i="0" dirty="0">
                <a:solidFill>
                  <a:srgbClr val="273239"/>
                </a:solidFill>
                <a:effectLst/>
                <a:latin typeface="Times New Roman" panose="02020603050405020304" pitchFamily="18" charset="0"/>
                <a:cs typeface="Times New Roman" panose="02020603050405020304" pitchFamily="18" charset="0"/>
              </a:rPr>
              <a:t>The distance between a data point</a:t>
            </a:r>
            <a:r>
              <a:rPr lang="en-IN" sz="2200" dirty="0">
                <a:effectLst/>
                <a:latin typeface="Times New Roman" panose="02020603050405020304" pitchFamily="18" charset="0"/>
                <a:ea typeface="Calibri" panose="020F0502020204030204" pitchFamily="34" charset="0"/>
                <a:cs typeface="Times New Roman" panose="02020603050405020304" pitchFamily="18" charset="0"/>
              </a:rPr>
              <a:t> x</a:t>
            </a:r>
            <a:r>
              <a:rPr lang="en-IN" sz="2200" baseline="-25000" dirty="0">
                <a:effectLst/>
                <a:latin typeface="Times New Roman" panose="02020603050405020304" pitchFamily="18" charset="0"/>
                <a:ea typeface="Calibri" panose="020F0502020204030204" pitchFamily="34" charset="0"/>
                <a:cs typeface="Times New Roman" panose="02020603050405020304" pitchFamily="18" charset="0"/>
              </a:rPr>
              <a:t>i </a:t>
            </a:r>
            <a:r>
              <a:rPr lang="en-US" sz="2200" b="0" i="0" dirty="0">
                <a:solidFill>
                  <a:srgbClr val="273239"/>
                </a:solidFill>
                <a:effectLst/>
                <a:latin typeface="Times New Roman" panose="02020603050405020304" pitchFamily="18" charset="0"/>
                <a:cs typeface="Times New Roman" panose="02020603050405020304" pitchFamily="18" charset="0"/>
              </a:rPr>
              <a:t>and the decision boundary can be calculated as:</a:t>
            </a:r>
          </a:p>
          <a:p>
            <a:pPr algn="just" fontAlgn="base"/>
            <a:endParaRPr lang="en-US" sz="2200" b="0" i="0" dirty="0">
              <a:solidFill>
                <a:srgbClr val="273239"/>
              </a:solidFill>
              <a:effectLst/>
              <a:latin typeface="Times New Roman" panose="02020603050405020304" pitchFamily="18" charset="0"/>
              <a:cs typeface="Times New Roman" panose="02020603050405020304" pitchFamily="18" charset="0"/>
            </a:endParaRPr>
          </a:p>
          <a:p>
            <a:pPr marL="0" indent="0" algn="just" rtl="0" fontAlgn="base">
              <a:buNone/>
            </a:pPr>
            <a:r>
              <a:rPr lang="en-US" sz="2200" dirty="0">
                <a:solidFill>
                  <a:srgbClr val="273239"/>
                </a:solidFill>
                <a:latin typeface="Times New Roman" panose="02020603050405020304" pitchFamily="18" charset="0"/>
                <a:cs typeface="Times New Roman" panose="02020603050405020304" pitchFamily="18" charset="0"/>
              </a:rPr>
              <a:t>  </a:t>
            </a:r>
          </a:p>
          <a:p>
            <a:pPr marL="0" indent="0" algn="just" rtl="0" fontAlgn="base">
              <a:buNone/>
            </a:pPr>
            <a:r>
              <a:rPr lang="en-US" sz="2200" dirty="0">
                <a:solidFill>
                  <a:srgbClr val="273239"/>
                </a:solidFill>
                <a:latin typeface="Times New Roman" panose="02020603050405020304" pitchFamily="18" charset="0"/>
                <a:cs typeface="Times New Roman" panose="02020603050405020304" pitchFamily="18" charset="0"/>
              </a:rPr>
              <a:t> </a:t>
            </a:r>
            <a:r>
              <a:rPr lang="en-US" sz="2200" b="0" i="0" dirty="0">
                <a:solidFill>
                  <a:srgbClr val="273239"/>
                </a:solidFill>
                <a:effectLst/>
                <a:latin typeface="Times New Roman" panose="02020603050405020304" pitchFamily="18" charset="0"/>
                <a:cs typeface="Times New Roman" panose="02020603050405020304" pitchFamily="18" charset="0"/>
              </a:rPr>
              <a:t>where ||w|| represents the Euclidean norm of the weight vector w. Euclidean norm of the normal vector w</a:t>
            </a:r>
          </a:p>
          <a:p>
            <a:endParaRPr lang="en-IN" dirty="0"/>
          </a:p>
        </p:txBody>
      </p:sp>
      <p:pic>
        <p:nvPicPr>
          <p:cNvPr id="5" name="Picture 4">
            <a:extLst>
              <a:ext uri="{FF2B5EF4-FFF2-40B4-BE49-F238E27FC236}">
                <a16:creationId xmlns:a16="http://schemas.microsoft.com/office/drawing/2014/main" id="{3BE2B55A-27FF-41E9-9E4D-064FFAD1675B}"/>
              </a:ext>
            </a:extLst>
          </p:cNvPr>
          <p:cNvPicPr>
            <a:picLocks noChangeAspect="1"/>
          </p:cNvPicPr>
          <p:nvPr/>
        </p:nvPicPr>
        <p:blipFill>
          <a:blip r:embed="rId2"/>
          <a:stretch>
            <a:fillRect/>
          </a:stretch>
        </p:blipFill>
        <p:spPr>
          <a:xfrm>
            <a:off x="3514690" y="2441752"/>
            <a:ext cx="1448974" cy="517491"/>
          </a:xfrm>
          <a:prstGeom prst="rect">
            <a:avLst/>
          </a:prstGeom>
        </p:spPr>
      </p:pic>
      <p:pic>
        <p:nvPicPr>
          <p:cNvPr id="7" name="Picture 6">
            <a:extLst>
              <a:ext uri="{FF2B5EF4-FFF2-40B4-BE49-F238E27FC236}">
                <a16:creationId xmlns:a16="http://schemas.microsoft.com/office/drawing/2014/main" id="{522EF73C-9F7E-4512-AAB2-AEB9E939593C}"/>
              </a:ext>
            </a:extLst>
          </p:cNvPr>
          <p:cNvPicPr>
            <a:picLocks noChangeAspect="1"/>
          </p:cNvPicPr>
          <p:nvPr/>
        </p:nvPicPr>
        <p:blipFill>
          <a:blip r:embed="rId3"/>
          <a:stretch>
            <a:fillRect/>
          </a:stretch>
        </p:blipFill>
        <p:spPr>
          <a:xfrm>
            <a:off x="3296567" y="5024291"/>
            <a:ext cx="1667097" cy="776949"/>
          </a:xfrm>
          <a:prstGeom prst="rect">
            <a:avLst/>
          </a:prstGeom>
        </p:spPr>
      </p:pic>
      <p:pic>
        <p:nvPicPr>
          <p:cNvPr id="6" name="Picture 5">
            <a:extLst>
              <a:ext uri="{FF2B5EF4-FFF2-40B4-BE49-F238E27FC236}">
                <a16:creationId xmlns:a16="http://schemas.microsoft.com/office/drawing/2014/main" id="{C3B238E3-5BD3-4952-A1C7-29D0710B8D04}"/>
              </a:ext>
            </a:extLst>
          </p:cNvPr>
          <p:cNvPicPr>
            <a:picLocks noChangeAspect="1"/>
          </p:cNvPicPr>
          <p:nvPr/>
        </p:nvPicPr>
        <p:blipFill>
          <a:blip r:embed="rId4"/>
          <a:stretch>
            <a:fillRect/>
          </a:stretch>
        </p:blipFill>
        <p:spPr>
          <a:xfrm>
            <a:off x="7507099" y="5220645"/>
            <a:ext cx="4507883" cy="1368471"/>
          </a:xfrm>
          <a:prstGeom prst="rect">
            <a:avLst/>
          </a:prstGeom>
        </p:spPr>
      </p:pic>
      <p:grpSp>
        <p:nvGrpSpPr>
          <p:cNvPr id="10" name="Group 9">
            <a:extLst>
              <a:ext uri="{FF2B5EF4-FFF2-40B4-BE49-F238E27FC236}">
                <a16:creationId xmlns:a16="http://schemas.microsoft.com/office/drawing/2014/main" id="{847967B6-6BCE-4571-96C2-1AC0ACEF1FCF}"/>
              </a:ext>
            </a:extLst>
          </p:cNvPr>
          <p:cNvGrpSpPr/>
          <p:nvPr/>
        </p:nvGrpSpPr>
        <p:grpSpPr>
          <a:xfrm>
            <a:off x="7620000" y="871465"/>
            <a:ext cx="4380468" cy="4055671"/>
            <a:chOff x="7620000" y="871465"/>
            <a:chExt cx="4380468" cy="4055671"/>
          </a:xfrm>
        </p:grpSpPr>
        <p:pic>
          <p:nvPicPr>
            <p:cNvPr id="45" name="Picture 44">
              <a:extLst>
                <a:ext uri="{FF2B5EF4-FFF2-40B4-BE49-F238E27FC236}">
                  <a16:creationId xmlns:a16="http://schemas.microsoft.com/office/drawing/2014/main" id="{F69FDDDF-1141-4C40-8213-29B13B36EC4C}"/>
                </a:ext>
              </a:extLst>
            </p:cNvPr>
            <p:cNvPicPr>
              <a:picLocks noChangeAspect="1"/>
            </p:cNvPicPr>
            <p:nvPr/>
          </p:nvPicPr>
          <p:blipFill>
            <a:blip r:embed="rId5"/>
            <a:stretch>
              <a:fillRect/>
            </a:stretch>
          </p:blipFill>
          <p:spPr>
            <a:xfrm>
              <a:off x="7620000" y="871465"/>
              <a:ext cx="4380468" cy="4055671"/>
            </a:xfrm>
            <a:prstGeom prst="rect">
              <a:avLst/>
            </a:prstGeom>
          </p:spPr>
        </p:pic>
        <p:cxnSp>
          <p:nvCxnSpPr>
            <p:cNvPr id="9" name="Straight Connector 8">
              <a:extLst>
                <a:ext uri="{FF2B5EF4-FFF2-40B4-BE49-F238E27FC236}">
                  <a16:creationId xmlns:a16="http://schemas.microsoft.com/office/drawing/2014/main" id="{E0A58F14-222B-455F-BF21-782356A2CB52}"/>
                </a:ext>
              </a:extLst>
            </p:cNvPr>
            <p:cNvCxnSpPr/>
            <p:nvPr/>
          </p:nvCxnSpPr>
          <p:spPr>
            <a:xfrm flipV="1">
              <a:off x="8510954" y="928469"/>
              <a:ext cx="0" cy="377014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970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FB74-F94F-4089-8A54-DBC3026EC8A7}"/>
              </a:ext>
            </a:extLst>
          </p:cNvPr>
          <p:cNvSpPr>
            <a:spLocks noGrp="1"/>
          </p:cNvSpPr>
          <p:nvPr>
            <p:ph type="title"/>
          </p:nvPr>
        </p:nvSpPr>
        <p:spPr>
          <a:xfrm>
            <a:off x="233289" y="182246"/>
            <a:ext cx="10515600" cy="704020"/>
          </a:xfrm>
        </p:spPr>
        <p:txBody>
          <a:bodyPr/>
          <a:lstStyle/>
          <a:p>
            <a:r>
              <a:rPr lang="en-US" dirty="0">
                <a:latin typeface="Times New Roman" panose="02020603050405020304" pitchFamily="18" charset="0"/>
                <a:cs typeface="Times New Roman" panose="02020603050405020304" pitchFamily="18" charset="0"/>
              </a:rPr>
              <a:t>SVM Terminologies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DEE211C-7FC8-4F21-BD54-454C14B2D27E}"/>
              </a:ext>
            </a:extLst>
          </p:cNvPr>
          <p:cNvSpPr>
            <a:spLocks noGrp="1"/>
          </p:cNvSpPr>
          <p:nvPr>
            <p:ph idx="1"/>
          </p:nvPr>
        </p:nvSpPr>
        <p:spPr>
          <a:xfrm>
            <a:off x="233289" y="886267"/>
            <a:ext cx="11725422" cy="5789488"/>
          </a:xfrm>
        </p:spPr>
        <p:txBody>
          <a:bodyPr>
            <a:normAutofit fontScale="25000" lnSpcReduction="20000"/>
          </a:bodyPr>
          <a:lstStyle/>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Hyperplane</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hyperplane</a:t>
            </a:r>
            <a:r>
              <a:rPr lang="en-US" sz="6400" b="0" i="0" dirty="0">
                <a:solidFill>
                  <a:srgbClr val="273239"/>
                </a:solidFill>
                <a:effectLst/>
                <a:latin typeface="Times New Roman" panose="02020603050405020304" pitchFamily="18" charset="0"/>
                <a:cs typeface="Times New Roman" panose="02020603050405020304" pitchFamily="18" charset="0"/>
              </a:rPr>
              <a:t> is the decision boundary used to separate data points of different classes in a feature space. For </a:t>
            </a:r>
            <a:r>
              <a:rPr lang="en-US" sz="6400" b="1" i="0" dirty="0">
                <a:solidFill>
                  <a:srgbClr val="273239"/>
                </a:solidFill>
                <a:effectLst/>
                <a:latin typeface="Times New Roman" panose="02020603050405020304" pitchFamily="18" charset="0"/>
                <a:cs typeface="Times New Roman" panose="02020603050405020304" pitchFamily="18" charset="0"/>
              </a:rPr>
              <a:t>linear classification</a:t>
            </a:r>
            <a:r>
              <a:rPr lang="en-US" sz="6400" b="0" i="0" dirty="0">
                <a:solidFill>
                  <a:srgbClr val="273239"/>
                </a:solidFill>
                <a:effectLst/>
                <a:latin typeface="Times New Roman" panose="02020603050405020304" pitchFamily="18" charset="0"/>
                <a:cs typeface="Times New Roman" panose="02020603050405020304" pitchFamily="18" charset="0"/>
              </a:rPr>
              <a:t>, this is a linear equation represented as </a:t>
            </a:r>
            <a:r>
              <a:rPr lang="en-US" sz="6400" b="0" i="0" dirty="0" err="1">
                <a:solidFill>
                  <a:srgbClr val="273239"/>
                </a:solidFill>
                <a:effectLst/>
                <a:latin typeface="Times New Roman" panose="02020603050405020304" pitchFamily="18" charset="0"/>
                <a:cs typeface="Times New Roman" panose="02020603050405020304" pitchFamily="18" charset="0"/>
              </a:rPr>
              <a:t>wx+b</a:t>
            </a:r>
            <a:r>
              <a:rPr lang="en-US" sz="6400" b="0" i="0" dirty="0">
                <a:solidFill>
                  <a:srgbClr val="273239"/>
                </a:solidFill>
                <a:effectLst/>
                <a:latin typeface="Times New Roman" panose="02020603050405020304" pitchFamily="18" charset="0"/>
                <a:cs typeface="Times New Roman" panose="02020603050405020304" pitchFamily="18" charset="0"/>
              </a:rPr>
              <a:t>=0.</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Support Vectors</a:t>
            </a:r>
            <a:r>
              <a:rPr lang="en-US" sz="6400" b="0" i="0" dirty="0">
                <a:solidFill>
                  <a:srgbClr val="273239"/>
                </a:solidFill>
                <a:effectLst/>
                <a:latin typeface="Times New Roman" panose="02020603050405020304" pitchFamily="18" charset="0"/>
                <a:cs typeface="Times New Roman" panose="02020603050405020304" pitchFamily="18" charset="0"/>
              </a:rPr>
              <a:t>: </a:t>
            </a:r>
            <a:r>
              <a:rPr lang="en-US" sz="6400" b="1" i="0" dirty="0">
                <a:solidFill>
                  <a:srgbClr val="273239"/>
                </a:solidFill>
                <a:effectLst/>
                <a:latin typeface="Times New Roman" panose="02020603050405020304" pitchFamily="18" charset="0"/>
                <a:cs typeface="Times New Roman" panose="02020603050405020304" pitchFamily="18" charset="0"/>
              </a:rPr>
              <a:t>Support vectors</a:t>
            </a:r>
            <a:r>
              <a:rPr lang="en-US" sz="6400" b="0" i="0" dirty="0">
                <a:solidFill>
                  <a:srgbClr val="273239"/>
                </a:solidFill>
                <a:effectLst/>
                <a:latin typeface="Times New Roman" panose="02020603050405020304" pitchFamily="18" charset="0"/>
                <a:cs typeface="Times New Roman" panose="02020603050405020304" pitchFamily="18" charset="0"/>
              </a:rPr>
              <a:t> are the closest data points to the hyperplane. These points are critical in determining the hyperplane and the margin in </a:t>
            </a:r>
            <a:r>
              <a:rPr lang="en-US" sz="6400" b="1" i="0" dirty="0">
                <a:solidFill>
                  <a:srgbClr val="273239"/>
                </a:solidFill>
                <a:effectLst/>
                <a:latin typeface="Times New Roman" panose="02020603050405020304" pitchFamily="18" charset="0"/>
                <a:cs typeface="Times New Roman" panose="02020603050405020304" pitchFamily="18" charset="0"/>
              </a:rPr>
              <a:t>Support Vector Machine (SVM)</a:t>
            </a:r>
            <a:r>
              <a:rPr lang="en-US" sz="6400" b="0" i="0" dirty="0">
                <a:solidFill>
                  <a:srgbClr val="273239"/>
                </a:solidFill>
                <a:effectLst/>
                <a:latin typeface="Times New Roman" panose="02020603050405020304" pitchFamily="18" charset="0"/>
                <a:cs typeface="Times New Roman" panose="02020603050405020304" pitchFamily="18" charset="0"/>
              </a:rPr>
              <a:t>.</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Margin</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margin</a:t>
            </a:r>
            <a:r>
              <a:rPr lang="en-US" sz="6400" b="0" i="0" dirty="0">
                <a:solidFill>
                  <a:srgbClr val="273239"/>
                </a:solidFill>
                <a:effectLst/>
                <a:latin typeface="Times New Roman" panose="02020603050405020304" pitchFamily="18" charset="0"/>
                <a:cs typeface="Times New Roman" panose="02020603050405020304" pitchFamily="18" charset="0"/>
              </a:rPr>
              <a:t> refers to the distance between the </a:t>
            </a:r>
            <a:r>
              <a:rPr lang="en-US" sz="6400" b="1" i="0" dirty="0">
                <a:solidFill>
                  <a:srgbClr val="273239"/>
                </a:solidFill>
                <a:effectLst/>
                <a:latin typeface="Times New Roman" panose="02020603050405020304" pitchFamily="18" charset="0"/>
                <a:cs typeface="Times New Roman" panose="02020603050405020304" pitchFamily="18" charset="0"/>
              </a:rPr>
              <a:t>support vector</a:t>
            </a:r>
            <a:r>
              <a:rPr lang="en-US" sz="6400" b="0" i="0" dirty="0">
                <a:solidFill>
                  <a:srgbClr val="273239"/>
                </a:solidFill>
                <a:effectLst/>
                <a:latin typeface="Times New Roman" panose="02020603050405020304" pitchFamily="18" charset="0"/>
                <a:cs typeface="Times New Roman" panose="02020603050405020304" pitchFamily="18" charset="0"/>
              </a:rPr>
              <a:t> and the hyperplane. The primary goal of the SVM algorithm is to maximize this margin, as a wider margin typically results in better classification performance.</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Kernel</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kernel</a:t>
            </a:r>
            <a:r>
              <a:rPr lang="en-US" sz="6400" b="0" i="0" dirty="0">
                <a:solidFill>
                  <a:srgbClr val="273239"/>
                </a:solidFill>
                <a:effectLst/>
                <a:latin typeface="Times New Roman" panose="02020603050405020304" pitchFamily="18" charset="0"/>
                <a:cs typeface="Times New Roman" panose="02020603050405020304" pitchFamily="18" charset="0"/>
              </a:rPr>
              <a:t> is a mathematical function used in SVM to map input data into a higher-dimensional feature space. This allows the SVM to find a hyperplane in cases where data points are not linearly separable in the original space. Common </a:t>
            </a:r>
            <a:r>
              <a:rPr lang="en-US" sz="6400" b="1" i="0" dirty="0">
                <a:solidFill>
                  <a:srgbClr val="273239"/>
                </a:solidFill>
                <a:effectLst/>
                <a:latin typeface="Times New Roman" panose="02020603050405020304" pitchFamily="18" charset="0"/>
                <a:cs typeface="Times New Roman" panose="02020603050405020304" pitchFamily="18" charset="0"/>
              </a:rPr>
              <a:t>kernel functions</a:t>
            </a:r>
            <a:r>
              <a:rPr lang="en-US" sz="6400" b="0" i="0" dirty="0">
                <a:solidFill>
                  <a:srgbClr val="273239"/>
                </a:solidFill>
                <a:effectLst/>
                <a:latin typeface="Times New Roman" panose="02020603050405020304" pitchFamily="18" charset="0"/>
                <a:cs typeface="Times New Roman" panose="02020603050405020304" pitchFamily="18" charset="0"/>
              </a:rPr>
              <a:t> include linear, polynomial, radial basis function (RBF), and sigmoid.</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Hard Margin</a:t>
            </a:r>
            <a:r>
              <a:rPr lang="en-US" sz="6400" b="0" i="0" dirty="0">
                <a:solidFill>
                  <a:srgbClr val="273239"/>
                </a:solidFill>
                <a:effectLst/>
                <a:latin typeface="Times New Roman" panose="02020603050405020304" pitchFamily="18" charset="0"/>
                <a:cs typeface="Times New Roman" panose="02020603050405020304" pitchFamily="18" charset="0"/>
              </a:rPr>
              <a:t>: A </a:t>
            </a:r>
            <a:r>
              <a:rPr lang="en-US" sz="6400" b="1" i="0" dirty="0">
                <a:solidFill>
                  <a:srgbClr val="273239"/>
                </a:solidFill>
                <a:effectLst/>
                <a:latin typeface="Times New Roman" panose="02020603050405020304" pitchFamily="18" charset="0"/>
                <a:cs typeface="Times New Roman" panose="02020603050405020304" pitchFamily="18" charset="0"/>
              </a:rPr>
              <a:t>hard margin</a:t>
            </a:r>
            <a:r>
              <a:rPr lang="en-US" sz="6400" b="0" i="0" dirty="0">
                <a:solidFill>
                  <a:srgbClr val="273239"/>
                </a:solidFill>
                <a:effectLst/>
                <a:latin typeface="Times New Roman" panose="02020603050405020304" pitchFamily="18" charset="0"/>
                <a:cs typeface="Times New Roman" panose="02020603050405020304" pitchFamily="18" charset="0"/>
              </a:rPr>
              <a:t> refers to the maximum-margin hyperplane that perfectly separates the data points of different classes without any misclassifications.</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Soft Margin</a:t>
            </a:r>
            <a:r>
              <a:rPr lang="en-US" sz="6400" b="0" i="0" dirty="0">
                <a:solidFill>
                  <a:srgbClr val="273239"/>
                </a:solidFill>
                <a:effectLst/>
                <a:latin typeface="Times New Roman" panose="02020603050405020304" pitchFamily="18" charset="0"/>
                <a:cs typeface="Times New Roman" panose="02020603050405020304" pitchFamily="18" charset="0"/>
              </a:rPr>
              <a:t>: When data contains </a:t>
            </a:r>
            <a:r>
              <a:rPr lang="en-US" sz="6400" b="1" i="0" dirty="0">
                <a:solidFill>
                  <a:srgbClr val="273239"/>
                </a:solidFill>
                <a:effectLst/>
                <a:latin typeface="Times New Roman" panose="02020603050405020304" pitchFamily="18" charset="0"/>
                <a:cs typeface="Times New Roman" panose="02020603050405020304" pitchFamily="18" charset="0"/>
              </a:rPr>
              <a:t>outliers</a:t>
            </a:r>
            <a:r>
              <a:rPr lang="en-US" sz="6400" b="0" i="0" dirty="0">
                <a:solidFill>
                  <a:srgbClr val="273239"/>
                </a:solidFill>
                <a:effectLst/>
                <a:latin typeface="Times New Roman" panose="02020603050405020304" pitchFamily="18" charset="0"/>
                <a:cs typeface="Times New Roman" panose="02020603050405020304" pitchFamily="18" charset="0"/>
              </a:rPr>
              <a:t> or is not perfectly separable, SVM uses the </a:t>
            </a:r>
            <a:r>
              <a:rPr lang="en-US" sz="6400" b="1" i="0" dirty="0">
                <a:solidFill>
                  <a:srgbClr val="273239"/>
                </a:solidFill>
                <a:effectLst/>
                <a:latin typeface="Times New Roman" panose="02020603050405020304" pitchFamily="18" charset="0"/>
                <a:cs typeface="Times New Roman" panose="02020603050405020304" pitchFamily="18" charset="0"/>
              </a:rPr>
              <a:t>soft margin</a:t>
            </a:r>
            <a:r>
              <a:rPr lang="en-US" sz="6400" b="0" i="0" dirty="0">
                <a:solidFill>
                  <a:srgbClr val="273239"/>
                </a:solidFill>
                <a:effectLst/>
                <a:latin typeface="Times New Roman" panose="02020603050405020304" pitchFamily="18" charset="0"/>
                <a:cs typeface="Times New Roman" panose="02020603050405020304" pitchFamily="18" charset="0"/>
              </a:rPr>
              <a:t> technique. This method introduces a </a:t>
            </a:r>
            <a:r>
              <a:rPr lang="en-US" sz="6400" b="1" i="0" dirty="0">
                <a:solidFill>
                  <a:srgbClr val="273239"/>
                </a:solidFill>
                <a:effectLst/>
                <a:latin typeface="Times New Roman" panose="02020603050405020304" pitchFamily="18" charset="0"/>
                <a:cs typeface="Times New Roman" panose="02020603050405020304" pitchFamily="18" charset="0"/>
              </a:rPr>
              <a:t>slack variable</a:t>
            </a:r>
            <a:r>
              <a:rPr lang="en-US" sz="6400" b="0" i="0" dirty="0">
                <a:solidFill>
                  <a:srgbClr val="273239"/>
                </a:solidFill>
                <a:effectLst/>
                <a:latin typeface="Times New Roman" panose="02020603050405020304" pitchFamily="18" charset="0"/>
                <a:cs typeface="Times New Roman" panose="02020603050405020304" pitchFamily="18" charset="0"/>
              </a:rPr>
              <a:t> for each data point to allow some misclassifications while balancing between maximizing the margin and minimizing violations.</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C</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C parameter</a:t>
            </a:r>
            <a:r>
              <a:rPr lang="en-US" sz="6400" b="0" i="0" dirty="0">
                <a:solidFill>
                  <a:srgbClr val="273239"/>
                </a:solidFill>
                <a:effectLst/>
                <a:latin typeface="Times New Roman" panose="02020603050405020304" pitchFamily="18" charset="0"/>
                <a:cs typeface="Times New Roman" panose="02020603050405020304" pitchFamily="18" charset="0"/>
              </a:rPr>
              <a:t> in SVM is a regularization term that balances margin maximization and the penalty for misclassifications. A higher </a:t>
            </a:r>
            <a:r>
              <a:rPr lang="en-US" sz="6400" b="1" i="0" dirty="0">
                <a:solidFill>
                  <a:srgbClr val="273239"/>
                </a:solidFill>
                <a:effectLst/>
                <a:latin typeface="Times New Roman" panose="02020603050405020304" pitchFamily="18" charset="0"/>
                <a:cs typeface="Times New Roman" panose="02020603050405020304" pitchFamily="18" charset="0"/>
              </a:rPr>
              <a:t>C</a:t>
            </a:r>
            <a:r>
              <a:rPr lang="en-US" sz="6400" b="0" i="0" dirty="0">
                <a:solidFill>
                  <a:srgbClr val="273239"/>
                </a:solidFill>
                <a:effectLst/>
                <a:latin typeface="Times New Roman" panose="02020603050405020304" pitchFamily="18" charset="0"/>
                <a:cs typeface="Times New Roman" panose="02020603050405020304" pitchFamily="18" charset="0"/>
              </a:rPr>
              <a:t> value imposes a stricter penalty for margin violations, leading to a smaller margin but fewer misclassifications.</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Hinge Loss</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hinge loss</a:t>
            </a:r>
            <a:r>
              <a:rPr lang="en-US" sz="6400" b="0" i="0" dirty="0">
                <a:solidFill>
                  <a:srgbClr val="273239"/>
                </a:solidFill>
                <a:effectLst/>
                <a:latin typeface="Times New Roman" panose="02020603050405020304" pitchFamily="18" charset="0"/>
                <a:cs typeface="Times New Roman" panose="02020603050405020304" pitchFamily="18" charset="0"/>
              </a:rPr>
              <a:t> is a common loss function in SVMs. It penalizes misclassified points or margin violations and is often combined with a regularization term in the objective function.</a:t>
            </a:r>
          </a:p>
          <a:p>
            <a:pPr algn="just" fontAlgn="base">
              <a:lnSpc>
                <a:spcPct val="120000"/>
              </a:lnSpc>
              <a:buFont typeface="Arial" panose="020B0604020202020204" pitchFamily="34" charset="0"/>
              <a:buChar char="•"/>
            </a:pPr>
            <a:r>
              <a:rPr lang="en-US" sz="6400" b="1" i="0" dirty="0">
                <a:solidFill>
                  <a:srgbClr val="273239"/>
                </a:solidFill>
                <a:effectLst/>
                <a:latin typeface="Times New Roman" panose="02020603050405020304" pitchFamily="18" charset="0"/>
                <a:cs typeface="Times New Roman" panose="02020603050405020304" pitchFamily="18" charset="0"/>
              </a:rPr>
              <a:t>Dual Problem</a:t>
            </a:r>
            <a:r>
              <a:rPr lang="en-US" sz="6400" b="0" i="0" dirty="0">
                <a:solidFill>
                  <a:srgbClr val="273239"/>
                </a:solidFill>
                <a:effectLst/>
                <a:latin typeface="Times New Roman" panose="02020603050405020304" pitchFamily="18" charset="0"/>
                <a:cs typeface="Times New Roman" panose="02020603050405020304" pitchFamily="18" charset="0"/>
              </a:rPr>
              <a:t>: The </a:t>
            </a:r>
            <a:r>
              <a:rPr lang="en-US" sz="6400" b="1" i="0" dirty="0">
                <a:solidFill>
                  <a:srgbClr val="273239"/>
                </a:solidFill>
                <a:effectLst/>
                <a:latin typeface="Times New Roman" panose="02020603050405020304" pitchFamily="18" charset="0"/>
                <a:cs typeface="Times New Roman" panose="02020603050405020304" pitchFamily="18" charset="0"/>
              </a:rPr>
              <a:t>dual problem</a:t>
            </a:r>
            <a:r>
              <a:rPr lang="en-US" sz="6400" b="0" i="0" dirty="0">
                <a:solidFill>
                  <a:srgbClr val="273239"/>
                </a:solidFill>
                <a:effectLst/>
                <a:latin typeface="Times New Roman" panose="02020603050405020304" pitchFamily="18" charset="0"/>
                <a:cs typeface="Times New Roman" panose="02020603050405020304" pitchFamily="18" charset="0"/>
              </a:rPr>
              <a:t> in SVM involves solving for the </a:t>
            </a:r>
            <a:r>
              <a:rPr lang="en-US" sz="6400" b="1" i="0" dirty="0">
                <a:solidFill>
                  <a:srgbClr val="273239"/>
                </a:solidFill>
                <a:effectLst/>
                <a:latin typeface="Times New Roman" panose="02020603050405020304" pitchFamily="18" charset="0"/>
                <a:cs typeface="Times New Roman" panose="02020603050405020304" pitchFamily="18" charset="0"/>
              </a:rPr>
              <a:t>Lagrange multipliers</a:t>
            </a:r>
            <a:r>
              <a:rPr lang="en-US" sz="6400" b="0" i="0" dirty="0">
                <a:solidFill>
                  <a:srgbClr val="273239"/>
                </a:solidFill>
                <a:effectLst/>
                <a:latin typeface="Times New Roman" panose="02020603050405020304" pitchFamily="18" charset="0"/>
                <a:cs typeface="Times New Roman" panose="02020603050405020304" pitchFamily="18" charset="0"/>
              </a:rPr>
              <a:t> associated with the support vectors. This formulation allows for the use of the </a:t>
            </a:r>
            <a:r>
              <a:rPr lang="en-US" sz="6400" b="1" i="0" dirty="0">
                <a:solidFill>
                  <a:srgbClr val="273239"/>
                </a:solidFill>
                <a:effectLst/>
                <a:latin typeface="Times New Roman" panose="02020603050405020304" pitchFamily="18" charset="0"/>
                <a:cs typeface="Times New Roman" panose="02020603050405020304" pitchFamily="18" charset="0"/>
              </a:rPr>
              <a:t>kernel trick</a:t>
            </a:r>
            <a:r>
              <a:rPr lang="en-US" sz="6400" b="0" i="0" dirty="0">
                <a:solidFill>
                  <a:srgbClr val="273239"/>
                </a:solidFill>
                <a:effectLst/>
                <a:latin typeface="Times New Roman" panose="02020603050405020304" pitchFamily="18" charset="0"/>
                <a:cs typeface="Times New Roman" panose="02020603050405020304" pitchFamily="18" charset="0"/>
              </a:rPr>
              <a:t> and facilitates more efficient computation.</a:t>
            </a:r>
          </a:p>
          <a:p>
            <a:endParaRPr lang="en-IN" dirty="0"/>
          </a:p>
        </p:txBody>
      </p:sp>
    </p:spTree>
    <p:extLst>
      <p:ext uri="{BB962C8B-B14F-4D97-AF65-F5344CB8AC3E}">
        <p14:creationId xmlns:p14="http://schemas.microsoft.com/office/powerpoint/2010/main" val="1145457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A1AB-A064-47D1-920B-E543DDCFCAED}"/>
              </a:ext>
            </a:extLst>
          </p:cNvPr>
          <p:cNvSpPr>
            <a:spLocks noGrp="1"/>
          </p:cNvSpPr>
          <p:nvPr>
            <p:ph type="title"/>
          </p:nvPr>
        </p:nvSpPr>
        <p:spPr>
          <a:xfrm>
            <a:off x="275492" y="210382"/>
            <a:ext cx="10515600" cy="704020"/>
          </a:xfrm>
        </p:spPr>
        <p:txBody>
          <a:bodyPr>
            <a:normAutofit fontScale="90000"/>
          </a:bodyPr>
          <a:lstStyle/>
          <a:p>
            <a:br>
              <a:rPr lang="en-IN" b="1" i="0" dirty="0">
                <a:solidFill>
                  <a:srgbClr val="273239"/>
                </a:solidFill>
                <a:effectLst/>
                <a:latin typeface="Times New Roman" panose="02020603050405020304" pitchFamily="18" charset="0"/>
                <a:cs typeface="Times New Roman" panose="02020603050405020304" pitchFamily="18" charset="0"/>
              </a:rPr>
            </a:br>
            <a:r>
              <a:rPr lang="en-IN" b="1" i="0" dirty="0">
                <a:solidFill>
                  <a:srgbClr val="273239"/>
                </a:solidFill>
                <a:effectLst/>
                <a:latin typeface="Times New Roman" panose="02020603050405020304" pitchFamily="18" charset="0"/>
                <a:cs typeface="Times New Roman" panose="02020603050405020304" pitchFamily="18" charset="0"/>
              </a:rPr>
              <a:t>Optimization in SVM</a:t>
            </a:r>
            <a:br>
              <a:rPr lang="en-IN" b="1" i="0" dirty="0">
                <a:solidFill>
                  <a:srgbClr val="273239"/>
                </a:solidFill>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4B4705-7D40-4266-B83B-18449D0AE205}"/>
              </a:ext>
            </a:extLst>
          </p:cNvPr>
          <p:cNvSpPr>
            <a:spLocks noGrp="1"/>
          </p:cNvSpPr>
          <p:nvPr>
            <p:ph idx="1"/>
          </p:nvPr>
        </p:nvSpPr>
        <p:spPr>
          <a:xfrm>
            <a:off x="402101" y="1253331"/>
            <a:ext cx="10515600" cy="4351338"/>
          </a:xfrm>
        </p:spPr>
        <p:txBody>
          <a:bodyPr/>
          <a:lstStyle/>
          <a:p>
            <a:r>
              <a:rPr lang="en-IN" b="1" i="0" dirty="0">
                <a:solidFill>
                  <a:srgbClr val="273239"/>
                </a:solidFill>
                <a:effectLst/>
                <a:latin typeface="Times New Roman" panose="02020603050405020304" pitchFamily="18" charset="0"/>
                <a:cs typeface="Times New Roman" panose="02020603050405020304" pitchFamily="18" charset="0"/>
              </a:rPr>
              <a:t>For Hard margin linear SVM classifier:</a:t>
            </a:r>
            <a:endParaRPr lang="en-IN" b="0" i="0" dirty="0">
              <a:solidFill>
                <a:srgbClr val="273239"/>
              </a:solidFill>
              <a:effectLst/>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974AE46-278D-46A6-BB1E-90B4368318C9}"/>
              </a:ext>
            </a:extLst>
          </p:cNvPr>
          <p:cNvPicPr>
            <a:picLocks noChangeAspect="1"/>
          </p:cNvPicPr>
          <p:nvPr/>
        </p:nvPicPr>
        <p:blipFill>
          <a:blip r:embed="rId2"/>
          <a:stretch>
            <a:fillRect/>
          </a:stretch>
        </p:blipFill>
        <p:spPr>
          <a:xfrm>
            <a:off x="275491" y="2286397"/>
            <a:ext cx="11733027" cy="3318272"/>
          </a:xfrm>
          <a:prstGeom prst="rect">
            <a:avLst/>
          </a:prstGeom>
        </p:spPr>
      </p:pic>
      <p:pic>
        <p:nvPicPr>
          <p:cNvPr id="1026" name="Picture 2" descr="fig1">
            <a:extLst>
              <a:ext uri="{FF2B5EF4-FFF2-40B4-BE49-F238E27FC236}">
                <a16:creationId xmlns:a16="http://schemas.microsoft.com/office/drawing/2014/main" id="{A9BCFBC8-D3B0-4AD3-BFDA-9D2F047BE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5610" y="562392"/>
            <a:ext cx="28575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36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A1AB-A064-47D1-920B-E543DDCFCAED}"/>
              </a:ext>
            </a:extLst>
          </p:cNvPr>
          <p:cNvSpPr>
            <a:spLocks noGrp="1"/>
          </p:cNvSpPr>
          <p:nvPr>
            <p:ph type="title"/>
          </p:nvPr>
        </p:nvSpPr>
        <p:spPr>
          <a:xfrm>
            <a:off x="275492" y="210382"/>
            <a:ext cx="10515600" cy="704020"/>
          </a:xfrm>
        </p:spPr>
        <p:txBody>
          <a:bodyPr>
            <a:normAutofit fontScale="90000"/>
          </a:bodyPr>
          <a:lstStyle/>
          <a:p>
            <a:br>
              <a:rPr lang="en-IN" b="1" i="0" dirty="0">
                <a:solidFill>
                  <a:srgbClr val="273239"/>
                </a:solidFill>
                <a:effectLst/>
                <a:latin typeface="Times New Roman" panose="02020603050405020304" pitchFamily="18" charset="0"/>
                <a:cs typeface="Times New Roman" panose="02020603050405020304" pitchFamily="18" charset="0"/>
              </a:rPr>
            </a:br>
            <a:r>
              <a:rPr lang="en-IN" b="1" i="0" dirty="0">
                <a:solidFill>
                  <a:srgbClr val="273239"/>
                </a:solidFill>
                <a:effectLst/>
                <a:latin typeface="Times New Roman" panose="02020603050405020304" pitchFamily="18" charset="0"/>
                <a:cs typeface="Times New Roman" panose="02020603050405020304" pitchFamily="18" charset="0"/>
              </a:rPr>
              <a:t>Optimization in SVM</a:t>
            </a:r>
            <a:br>
              <a:rPr lang="en-IN" b="1" i="0" dirty="0">
                <a:solidFill>
                  <a:srgbClr val="273239"/>
                </a:solidFill>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4B4705-7D40-4266-B83B-18449D0AE205}"/>
              </a:ext>
            </a:extLst>
          </p:cNvPr>
          <p:cNvSpPr>
            <a:spLocks noGrp="1"/>
          </p:cNvSpPr>
          <p:nvPr>
            <p:ph idx="1"/>
          </p:nvPr>
        </p:nvSpPr>
        <p:spPr>
          <a:xfrm>
            <a:off x="402101" y="1253331"/>
            <a:ext cx="10515600" cy="4351338"/>
          </a:xfrm>
        </p:spPr>
        <p:txBody>
          <a:bodyPr/>
          <a:lstStyle/>
          <a:p>
            <a:r>
              <a:rPr lang="en-IN" b="1" i="0" dirty="0">
                <a:solidFill>
                  <a:srgbClr val="273239"/>
                </a:solidFill>
                <a:effectLst/>
                <a:latin typeface="Times New Roman" panose="02020603050405020304" pitchFamily="18" charset="0"/>
                <a:cs typeface="Times New Roman" panose="02020603050405020304" pitchFamily="18" charset="0"/>
              </a:rPr>
              <a:t>For </a:t>
            </a:r>
            <a:r>
              <a:rPr lang="en-IN" b="1" dirty="0">
                <a:solidFill>
                  <a:srgbClr val="273239"/>
                </a:solidFill>
                <a:latin typeface="Times New Roman" panose="02020603050405020304" pitchFamily="18" charset="0"/>
                <a:cs typeface="Times New Roman" panose="02020603050405020304" pitchFamily="18" charset="0"/>
              </a:rPr>
              <a:t>Soft</a:t>
            </a:r>
            <a:r>
              <a:rPr lang="en-IN" b="1" i="0" dirty="0">
                <a:solidFill>
                  <a:srgbClr val="273239"/>
                </a:solidFill>
                <a:effectLst/>
                <a:latin typeface="Times New Roman" panose="02020603050405020304" pitchFamily="18" charset="0"/>
                <a:cs typeface="Times New Roman" panose="02020603050405020304" pitchFamily="18" charset="0"/>
              </a:rPr>
              <a:t> margin linear SVM classifier:</a:t>
            </a:r>
            <a:endParaRPr lang="en-IN" b="0" i="0" dirty="0">
              <a:solidFill>
                <a:srgbClr val="273239"/>
              </a:solidFill>
              <a:effectLst/>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61D77E9D-EF6A-40CA-ACDD-F10D9F10ED3C}"/>
              </a:ext>
            </a:extLst>
          </p:cNvPr>
          <p:cNvPicPr>
            <a:picLocks noChangeAspect="1"/>
          </p:cNvPicPr>
          <p:nvPr/>
        </p:nvPicPr>
        <p:blipFill>
          <a:blip r:embed="rId2"/>
          <a:stretch>
            <a:fillRect/>
          </a:stretch>
        </p:blipFill>
        <p:spPr>
          <a:xfrm>
            <a:off x="898384" y="2122212"/>
            <a:ext cx="10891515" cy="1930399"/>
          </a:xfrm>
          <a:prstGeom prst="rect">
            <a:avLst/>
          </a:prstGeom>
        </p:spPr>
      </p:pic>
      <p:pic>
        <p:nvPicPr>
          <p:cNvPr id="2050" name="Picture 2" descr="fig2">
            <a:extLst>
              <a:ext uri="{FF2B5EF4-FFF2-40B4-BE49-F238E27FC236}">
                <a16:creationId xmlns:a16="http://schemas.microsoft.com/office/drawing/2014/main" id="{A0215B25-BD20-4BFA-88D9-E889289FE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8336" y="507460"/>
            <a:ext cx="2857500" cy="2228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BE743CF-7066-4DAA-A9EC-7FFECB78A70C}"/>
              </a:ext>
            </a:extLst>
          </p:cNvPr>
          <p:cNvPicPr>
            <a:picLocks noChangeAspect="1"/>
          </p:cNvPicPr>
          <p:nvPr/>
        </p:nvPicPr>
        <p:blipFill>
          <a:blip r:embed="rId4"/>
          <a:stretch>
            <a:fillRect/>
          </a:stretch>
        </p:blipFill>
        <p:spPr>
          <a:xfrm>
            <a:off x="1088118" y="4222219"/>
            <a:ext cx="9929938" cy="1721379"/>
          </a:xfrm>
          <a:prstGeom prst="rect">
            <a:avLst/>
          </a:prstGeom>
        </p:spPr>
      </p:pic>
    </p:spTree>
    <p:extLst>
      <p:ext uri="{BB962C8B-B14F-4D97-AF65-F5344CB8AC3E}">
        <p14:creationId xmlns:p14="http://schemas.microsoft.com/office/powerpoint/2010/main" val="2649580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A1AB-A064-47D1-920B-E543DDCFCAED}"/>
              </a:ext>
            </a:extLst>
          </p:cNvPr>
          <p:cNvSpPr>
            <a:spLocks noGrp="1"/>
          </p:cNvSpPr>
          <p:nvPr>
            <p:ph type="title"/>
          </p:nvPr>
        </p:nvSpPr>
        <p:spPr>
          <a:xfrm>
            <a:off x="275492" y="210382"/>
            <a:ext cx="10515600" cy="704020"/>
          </a:xfrm>
        </p:spPr>
        <p:txBody>
          <a:bodyPr>
            <a:normAutofit fontScale="90000"/>
          </a:bodyPr>
          <a:lstStyle/>
          <a:p>
            <a:br>
              <a:rPr lang="en-IN" b="1" i="0" dirty="0">
                <a:solidFill>
                  <a:srgbClr val="273239"/>
                </a:solidFill>
                <a:effectLst/>
                <a:latin typeface="Times New Roman" panose="02020603050405020304" pitchFamily="18" charset="0"/>
                <a:cs typeface="Times New Roman" panose="02020603050405020304" pitchFamily="18" charset="0"/>
              </a:rPr>
            </a:br>
            <a:r>
              <a:rPr lang="en-IN" b="1" i="0" dirty="0">
                <a:solidFill>
                  <a:srgbClr val="273239"/>
                </a:solidFill>
                <a:effectLst/>
                <a:latin typeface="Times New Roman" panose="02020603050405020304" pitchFamily="18" charset="0"/>
                <a:cs typeface="Times New Roman" panose="02020603050405020304" pitchFamily="18" charset="0"/>
              </a:rPr>
              <a:t>Optimization in SVM</a:t>
            </a:r>
            <a:br>
              <a:rPr lang="en-IN" b="1" i="0" dirty="0">
                <a:solidFill>
                  <a:srgbClr val="273239"/>
                </a:solidFill>
                <a:effectLst/>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4B4705-7D40-4266-B83B-18449D0AE205}"/>
              </a:ext>
            </a:extLst>
          </p:cNvPr>
          <p:cNvSpPr>
            <a:spLocks noGrp="1"/>
          </p:cNvSpPr>
          <p:nvPr>
            <p:ph idx="1"/>
          </p:nvPr>
        </p:nvSpPr>
        <p:spPr>
          <a:xfrm>
            <a:off x="275491" y="914403"/>
            <a:ext cx="11466565" cy="928466"/>
          </a:xfrm>
        </p:spPr>
        <p:txBody>
          <a:bodyPr>
            <a:normAutofit/>
          </a:bodyPr>
          <a:lstStyle/>
          <a:p>
            <a:pPr algn="just"/>
            <a:r>
              <a:rPr lang="en-IN" sz="2000" b="1" i="0" dirty="0">
                <a:solidFill>
                  <a:srgbClr val="273239"/>
                </a:solidFill>
                <a:effectLst/>
                <a:latin typeface="Times New Roman" panose="02020603050405020304" pitchFamily="18" charset="0"/>
                <a:cs typeface="Times New Roman" panose="02020603050405020304" pitchFamily="18" charset="0"/>
              </a:rPr>
              <a:t>For </a:t>
            </a:r>
            <a:r>
              <a:rPr lang="en-US" sz="2000" b="1" i="0" dirty="0">
                <a:solidFill>
                  <a:srgbClr val="273239"/>
                </a:solidFill>
                <a:effectLst/>
                <a:latin typeface="Times New Roman" panose="02020603050405020304" pitchFamily="18" charset="0"/>
                <a:cs typeface="Times New Roman" panose="02020603050405020304" pitchFamily="18" charset="0"/>
              </a:rPr>
              <a:t>Dual Problem:</a:t>
            </a:r>
            <a:r>
              <a:rPr lang="en-US" sz="2000" b="0" i="0" dirty="0">
                <a:solidFill>
                  <a:srgbClr val="273239"/>
                </a:solidFill>
                <a:effectLst/>
                <a:latin typeface="Times New Roman" panose="02020603050405020304" pitchFamily="18" charset="0"/>
                <a:cs typeface="Times New Roman" panose="02020603050405020304" pitchFamily="18" charset="0"/>
              </a:rPr>
              <a:t> A dual Problem of the optimization problem that requires locating the Lagrange multipliers related to the support vectors can be used to solve SVM. The optimal Lagrange multipliers α(</a:t>
            </a:r>
            <a:r>
              <a:rPr lang="en-US" sz="2000" b="0" i="0" dirty="0" err="1">
                <a:solidFill>
                  <a:srgbClr val="273239"/>
                </a:solidFill>
                <a:effectLst/>
                <a:latin typeface="Times New Roman" panose="02020603050405020304" pitchFamily="18" charset="0"/>
                <a:cs typeface="Times New Roman" panose="02020603050405020304" pitchFamily="18" charset="0"/>
              </a:rPr>
              <a:t>i</a:t>
            </a:r>
            <a:r>
              <a:rPr lang="en-US" sz="2000" b="0" i="0" dirty="0">
                <a:solidFill>
                  <a:srgbClr val="273239"/>
                </a:solidFill>
                <a:effectLst/>
                <a:latin typeface="Times New Roman" panose="02020603050405020304" pitchFamily="18" charset="0"/>
                <a:cs typeface="Times New Roman" panose="02020603050405020304" pitchFamily="18" charset="0"/>
              </a:rPr>
              <a:t>) that maximize the following dual objective function</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E8FAC775-39E2-4327-A8C9-57B77B3062BF}"/>
              </a:ext>
            </a:extLst>
          </p:cNvPr>
          <p:cNvPicPr>
            <a:picLocks noChangeAspect="1"/>
          </p:cNvPicPr>
          <p:nvPr/>
        </p:nvPicPr>
        <p:blipFill>
          <a:blip r:embed="rId2"/>
          <a:stretch>
            <a:fillRect/>
          </a:stretch>
        </p:blipFill>
        <p:spPr>
          <a:xfrm>
            <a:off x="2261162" y="1969478"/>
            <a:ext cx="8129731" cy="2616589"/>
          </a:xfrm>
          <a:prstGeom prst="rect">
            <a:avLst/>
          </a:prstGeom>
        </p:spPr>
      </p:pic>
      <p:sp>
        <p:nvSpPr>
          <p:cNvPr id="9" name="TextBox 8">
            <a:extLst>
              <a:ext uri="{FF2B5EF4-FFF2-40B4-BE49-F238E27FC236}">
                <a16:creationId xmlns:a16="http://schemas.microsoft.com/office/drawing/2014/main" id="{A422FA88-05B4-4860-A23B-B98F79A120D0}"/>
              </a:ext>
            </a:extLst>
          </p:cNvPr>
          <p:cNvSpPr txBox="1"/>
          <p:nvPr/>
        </p:nvSpPr>
        <p:spPr>
          <a:xfrm>
            <a:off x="140678" y="4586067"/>
            <a:ext cx="11901268" cy="1015663"/>
          </a:xfrm>
          <a:prstGeom prst="rect">
            <a:avLst/>
          </a:prstGeom>
          <a:noFill/>
        </p:spPr>
        <p:txBody>
          <a:bodyPr wrap="square">
            <a:spAutoFit/>
          </a:bodyPr>
          <a:lstStyle/>
          <a:p>
            <a:pPr algn="just"/>
            <a:r>
              <a:rPr lang="en-US" sz="2000" b="0" i="0" dirty="0">
                <a:solidFill>
                  <a:srgbClr val="273239"/>
                </a:solidFill>
                <a:effectLst/>
                <a:latin typeface="Times New Roman" panose="02020603050405020304" pitchFamily="18" charset="0"/>
                <a:cs typeface="Times New Roman" panose="02020603050405020304" pitchFamily="18" charset="0"/>
              </a:rPr>
              <a:t>The SVM decision boundary can be described in terms of these optimal Lagrange multipliers and the support vectors once the dual issue has been solved and the optimal Lagrange multipliers have been discovered. The training samples that have </a:t>
            </a:r>
            <a:r>
              <a:rPr lang="en-US" sz="2000" b="0" i="0" dirty="0" err="1">
                <a:solidFill>
                  <a:srgbClr val="273239"/>
                </a:solidFill>
                <a:effectLst/>
                <a:latin typeface="Times New Roman" panose="02020603050405020304" pitchFamily="18" charset="0"/>
                <a:cs typeface="Times New Roman" panose="02020603050405020304" pitchFamily="18" charset="0"/>
              </a:rPr>
              <a:t>i</a:t>
            </a:r>
            <a:r>
              <a:rPr lang="en-US" sz="2000" b="0" i="0" dirty="0">
                <a:solidFill>
                  <a:srgbClr val="273239"/>
                </a:solidFill>
                <a:effectLst/>
                <a:latin typeface="Times New Roman" panose="02020603050405020304" pitchFamily="18" charset="0"/>
                <a:cs typeface="Times New Roman" panose="02020603050405020304" pitchFamily="18" charset="0"/>
              </a:rPr>
              <a:t> &gt; 0 are the support vectors, while the decision boundary is supplied by:</a:t>
            </a:r>
            <a:endParaRPr lang="en-IN" sz="20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47012846-1A1F-432F-82AC-AF6F18F36495}"/>
              </a:ext>
            </a:extLst>
          </p:cNvPr>
          <p:cNvPicPr>
            <a:picLocks noChangeAspect="1"/>
          </p:cNvPicPr>
          <p:nvPr/>
        </p:nvPicPr>
        <p:blipFill>
          <a:blip r:embed="rId3"/>
          <a:stretch>
            <a:fillRect/>
          </a:stretch>
        </p:blipFill>
        <p:spPr>
          <a:xfrm>
            <a:off x="4104541" y="5725405"/>
            <a:ext cx="3715837" cy="1015662"/>
          </a:xfrm>
          <a:prstGeom prst="rect">
            <a:avLst/>
          </a:prstGeom>
        </p:spPr>
      </p:pic>
    </p:spTree>
    <p:extLst>
      <p:ext uri="{BB962C8B-B14F-4D97-AF65-F5344CB8AC3E}">
        <p14:creationId xmlns:p14="http://schemas.microsoft.com/office/powerpoint/2010/main" val="2157312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3327400"/>
            <a:ext cx="12192000" cy="1752600"/>
          </a:xfrm>
          <a:prstGeom prst="rect">
            <a:avLst/>
          </a:prstGeom>
        </p:spPr>
        <p:txBody>
          <a:bodyPr vert="horz" lIns="121920" tIns="60960" rIns="121920" bIns="6096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6400" b="1" dirty="0">
                <a:solidFill>
                  <a:srgbClr val="002060"/>
                </a:solidFill>
                <a:latin typeface="Cambria" pitchFamily="18" charset="0"/>
                <a:ea typeface="+mj-ea"/>
                <a:cs typeface="Times New Roman" pitchFamily="18" charset="0"/>
              </a:rPr>
              <a:t>    Kernel Functions</a:t>
            </a:r>
            <a:endParaRPr lang="en-US" sz="7466" b="1" dirty="0">
              <a:solidFill>
                <a:srgbClr val="002060"/>
              </a:solidFill>
              <a:latin typeface="Cambria" pitchFamily="18" charset="0"/>
              <a:ea typeface="+mj-ea"/>
              <a:cs typeface="Times New Roman" pitchFamily="18" charset="0"/>
            </a:endParaRPr>
          </a:p>
          <a:p>
            <a:pPr algn="ctr"/>
            <a:endParaRPr lang="en-US" sz="4267" dirty="0"/>
          </a:p>
        </p:txBody>
      </p:sp>
    </p:spTree>
    <p:extLst>
      <p:ext uri="{BB962C8B-B14F-4D97-AF65-F5344CB8AC3E}">
        <p14:creationId xmlns:p14="http://schemas.microsoft.com/office/powerpoint/2010/main" val="82528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CBA732-C087-1900-DF3E-4569DD343F08}"/>
              </a:ext>
            </a:extLst>
          </p:cNvPr>
          <p:cNvSpPr>
            <a:spLocks noGrp="1"/>
          </p:cNvSpPr>
          <p:nvPr>
            <p:ph idx="1"/>
          </p:nvPr>
        </p:nvSpPr>
        <p:spPr>
          <a:xfrm>
            <a:off x="177018" y="1646180"/>
            <a:ext cx="4071425" cy="4351338"/>
          </a:xfrm>
        </p:spPr>
        <p:txBody>
          <a:bodyPr/>
          <a:lstStyle/>
          <a:p>
            <a:pPr marL="514350" indent="-514350">
              <a:buFont typeface="Arial" panose="020B0604020202020204" pitchFamily="34" charset="0"/>
              <a:buAutoNum type="arabicPeriod"/>
            </a:pPr>
            <a:r>
              <a:rPr lang="en-US" dirty="0"/>
              <a:t>Linear Kernel</a:t>
            </a:r>
          </a:p>
          <a:p>
            <a:pPr marL="514350" indent="-514350">
              <a:buFont typeface="Arial" panose="020B0604020202020204" pitchFamily="34" charset="0"/>
              <a:buAutoNum type="arabicPeriod"/>
            </a:pPr>
            <a:r>
              <a:rPr lang="en-US" dirty="0"/>
              <a:t>Polynomial Kernel</a:t>
            </a:r>
          </a:p>
          <a:p>
            <a:pPr marL="514350" indent="-514350">
              <a:buFont typeface="Arial" panose="020B0604020202020204" pitchFamily="34" charset="0"/>
              <a:buAutoNum type="arabicPeriod"/>
            </a:pPr>
            <a:r>
              <a:rPr lang="en-US" dirty="0"/>
              <a:t>Radial Basis Function (RBF) Kernel</a:t>
            </a:r>
          </a:p>
          <a:p>
            <a:pPr marL="514350" indent="-514350">
              <a:buAutoNum type="arabicPeriod"/>
            </a:pPr>
            <a:r>
              <a:rPr lang="en-US" dirty="0"/>
              <a:t>Exponential Kernel</a:t>
            </a:r>
          </a:p>
          <a:p>
            <a:pPr marL="514350" indent="-514350">
              <a:buAutoNum type="arabicPeriod"/>
            </a:pPr>
            <a:r>
              <a:rPr lang="en-US" dirty="0"/>
              <a:t>Hybrid Kernel</a:t>
            </a:r>
          </a:p>
          <a:p>
            <a:pPr marL="514350" indent="-514350">
              <a:buAutoNum type="arabicPeriod"/>
            </a:pPr>
            <a:r>
              <a:rPr lang="en-US" dirty="0"/>
              <a:t>Sigmoidal Kernel</a:t>
            </a:r>
          </a:p>
          <a:p>
            <a:pPr marL="514350" indent="-514350">
              <a:buAutoNum type="arabicPeriod"/>
            </a:pPr>
            <a:r>
              <a:rPr lang="en-US" dirty="0"/>
              <a:t>Multiquadric Kernel</a:t>
            </a:r>
            <a:endParaRPr lang="en-IN" dirty="0"/>
          </a:p>
        </p:txBody>
      </p:sp>
      <p:sp>
        <p:nvSpPr>
          <p:cNvPr id="4" name="TextBox 3">
            <a:extLst>
              <a:ext uri="{FF2B5EF4-FFF2-40B4-BE49-F238E27FC236}">
                <a16:creationId xmlns:a16="http://schemas.microsoft.com/office/drawing/2014/main" id="{13EF8364-9ACC-6BC9-8FF7-4C0D8752BE71}"/>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TYPES OF KERNELS</a:t>
            </a:r>
            <a:endParaRPr lang="en-IN" sz="3600" b="1" dirty="0">
              <a:effectLst>
                <a:outerShdw blurRad="38100" dist="38100" dir="2700000" algn="tl">
                  <a:srgbClr val="000000">
                    <a:alpha val="43137"/>
                  </a:srgbClr>
                </a:outerShdw>
              </a:effectLst>
            </a:endParaRPr>
          </a:p>
        </p:txBody>
      </p:sp>
      <p:sp>
        <p:nvSpPr>
          <p:cNvPr id="5" name="object 3">
            <a:extLst>
              <a:ext uri="{FF2B5EF4-FFF2-40B4-BE49-F238E27FC236}">
                <a16:creationId xmlns:a16="http://schemas.microsoft.com/office/drawing/2014/main" id="{B514EA63-041C-40BB-A5A5-103BD3A2B9F7}"/>
              </a:ext>
            </a:extLst>
          </p:cNvPr>
          <p:cNvSpPr/>
          <p:nvPr/>
        </p:nvSpPr>
        <p:spPr>
          <a:xfrm>
            <a:off x="4098519" y="1628594"/>
            <a:ext cx="7690079" cy="4351337"/>
          </a:xfrm>
          <a:prstGeom prst="rect">
            <a:avLst/>
          </a:prstGeom>
          <a:blipFill>
            <a:blip r:embed="rId2" cstate="print"/>
            <a:stretch>
              <a:fillRect/>
            </a:stretch>
          </a:blipFill>
          <a:ln w="12700">
            <a:solidFill>
              <a:srgbClr val="002060"/>
            </a:solidFill>
          </a:ln>
        </p:spPr>
        <p:txBody>
          <a:bodyPr wrap="square" lIns="0" tIns="0" rIns="0" bIns="0" rtlCol="0"/>
          <a:lstStyle/>
          <a:p>
            <a:endParaRPr sz="2400"/>
          </a:p>
        </p:txBody>
      </p:sp>
    </p:spTree>
    <p:extLst>
      <p:ext uri="{BB962C8B-B14F-4D97-AF65-F5344CB8AC3E}">
        <p14:creationId xmlns:p14="http://schemas.microsoft.com/office/powerpoint/2010/main" val="428944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CBA732-C087-1900-DF3E-4569DD343F08}"/>
              </a:ext>
            </a:extLst>
          </p:cNvPr>
          <p:cNvSpPr>
            <a:spLocks noGrp="1"/>
          </p:cNvSpPr>
          <p:nvPr>
            <p:ph idx="1"/>
          </p:nvPr>
        </p:nvSpPr>
        <p:spPr>
          <a:xfrm>
            <a:off x="838200" y="1814993"/>
            <a:ext cx="10515600" cy="4351338"/>
          </a:xfrm>
        </p:spPr>
        <p:txBody>
          <a:bodyPr>
            <a:normAutofit fontScale="55000" lnSpcReduction="20000"/>
          </a:bodyPr>
          <a:lstStyle/>
          <a:p>
            <a:pPr marL="742950" indent="-742950">
              <a:buAutoNum type="arabicPeriod"/>
            </a:pPr>
            <a:r>
              <a:rPr lang="en-US" sz="4400" b="1" dirty="0">
                <a:latin typeface="Times New Roman" panose="02020603050405020304" pitchFamily="18" charset="0"/>
                <a:cs typeface="Times New Roman" panose="02020603050405020304" pitchFamily="18" charset="0"/>
              </a:rPr>
              <a:t>Linear Kernel</a:t>
            </a:r>
          </a:p>
          <a:p>
            <a:pPr marL="0" indent="0">
              <a:buNone/>
            </a:pPr>
            <a:endParaRPr lang="en-US" sz="4400"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Mathematical Form:</a:t>
            </a:r>
          </a:p>
          <a:p>
            <a:pPr marL="0" indent="0">
              <a:buNone/>
            </a:pPr>
            <a:endParaRPr lang="en-US" dirty="0"/>
          </a:p>
          <a:p>
            <a:pPr marL="0" indent="0" algn="just">
              <a:buNone/>
            </a:pPr>
            <a:r>
              <a:rPr lang="en-US" sz="2900" dirty="0">
                <a:latin typeface="Times New Roman" panose="02020603050405020304" pitchFamily="18" charset="0"/>
                <a:cs typeface="Times New Roman" panose="02020603050405020304" pitchFamily="18" charset="0"/>
              </a:rPr>
              <a:t>Where x and y are input vectors.</a:t>
            </a:r>
            <a:endParaRPr lang="en-US" sz="2900" b="1"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Interpretation</a:t>
            </a:r>
            <a:r>
              <a:rPr lang="en-US" sz="2900" dirty="0">
                <a:latin typeface="Times New Roman" panose="02020603050405020304" pitchFamily="18" charset="0"/>
                <a:cs typeface="Times New Roman" panose="02020603050405020304" pitchFamily="18" charset="0"/>
              </a:rPr>
              <a:t>: The linear kernel is the simplest and corresponds to no transformation of the data, i.e., it works in the original input space. The kernel computes the dot product between two vectors, which is a measure of their similarity.</a:t>
            </a:r>
          </a:p>
          <a:p>
            <a:pPr algn="just">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Use Case</a:t>
            </a:r>
            <a:r>
              <a:rPr lang="en-US" sz="2900" dirty="0">
                <a:latin typeface="Times New Roman" panose="02020603050405020304" pitchFamily="18" charset="0"/>
                <a:cs typeface="Times New Roman" panose="02020603050405020304" pitchFamily="18" charset="0"/>
              </a:rPr>
              <a:t>:</a:t>
            </a:r>
          </a:p>
          <a:p>
            <a:pPr marL="742950" lvl="1" indent="-285750" algn="just">
              <a:buFont typeface="Arial" panose="020B0604020202020204" pitchFamily="34" charset="0"/>
              <a:buChar char="•"/>
            </a:pPr>
            <a:r>
              <a:rPr lang="en-US" sz="2900" dirty="0">
                <a:latin typeface="Times New Roman" panose="02020603050405020304" pitchFamily="18" charset="0"/>
                <a:cs typeface="Times New Roman" panose="02020603050405020304" pitchFamily="18" charset="0"/>
              </a:rPr>
              <a:t>Suitable for linearly separable data (data that can be separated by a straight line or hyperplane).</a:t>
            </a:r>
          </a:p>
          <a:p>
            <a:pPr marL="742950" lvl="1" indent="-285750" algn="just">
              <a:buFont typeface="Arial" panose="020B0604020202020204" pitchFamily="34" charset="0"/>
              <a:buChar char="•"/>
            </a:pPr>
            <a:r>
              <a:rPr lang="en-US" sz="2900" dirty="0">
                <a:latin typeface="Times New Roman" panose="02020603050405020304" pitchFamily="18" charset="0"/>
                <a:cs typeface="Times New Roman" panose="02020603050405020304" pitchFamily="18" charset="0"/>
              </a:rPr>
              <a:t>Often used when the relationship between input features is approximately linear.</a:t>
            </a:r>
          </a:p>
          <a:p>
            <a:pPr algn="just">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Advantages</a:t>
            </a:r>
            <a:r>
              <a:rPr lang="en-US" sz="2900" dirty="0">
                <a:latin typeface="Times New Roman" panose="02020603050405020304" pitchFamily="18" charset="0"/>
                <a:cs typeface="Times New Roman" panose="02020603050405020304" pitchFamily="18" charset="0"/>
              </a:rPr>
              <a:t>:</a:t>
            </a:r>
          </a:p>
          <a:p>
            <a:pPr marL="742950" lvl="1" indent="-285750" algn="just">
              <a:buFont typeface="Arial" panose="020B0604020202020204" pitchFamily="34" charset="0"/>
              <a:buChar char="•"/>
            </a:pPr>
            <a:r>
              <a:rPr lang="en-US" sz="2900" dirty="0">
                <a:latin typeface="Times New Roman" panose="02020603050405020304" pitchFamily="18" charset="0"/>
                <a:cs typeface="Times New Roman" panose="02020603050405020304" pitchFamily="18" charset="0"/>
              </a:rPr>
              <a:t>Computationally efficient (fast).</a:t>
            </a:r>
          </a:p>
          <a:p>
            <a:pPr marL="742950" lvl="1" indent="-285750" algn="just">
              <a:buFont typeface="Arial" panose="020B0604020202020204" pitchFamily="34" charset="0"/>
              <a:buChar char="•"/>
            </a:pPr>
            <a:r>
              <a:rPr lang="en-US" sz="2900" dirty="0">
                <a:latin typeface="Times New Roman" panose="02020603050405020304" pitchFamily="18" charset="0"/>
                <a:cs typeface="Times New Roman" panose="02020603050405020304" pitchFamily="18" charset="0"/>
              </a:rPr>
              <a:t>Requires less memory.</a:t>
            </a:r>
          </a:p>
          <a:p>
            <a:pPr algn="just">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Disadvantages</a:t>
            </a:r>
            <a:r>
              <a:rPr lang="en-US" sz="2900" dirty="0">
                <a:latin typeface="Times New Roman" panose="02020603050405020304" pitchFamily="18" charset="0"/>
                <a:cs typeface="Times New Roman" panose="02020603050405020304" pitchFamily="18" charset="0"/>
              </a:rPr>
              <a:t>:</a:t>
            </a:r>
          </a:p>
          <a:p>
            <a:pPr marL="742950" lvl="1" indent="-285750" algn="just">
              <a:buFont typeface="Arial" panose="020B0604020202020204" pitchFamily="34" charset="0"/>
              <a:buChar char="•"/>
            </a:pPr>
            <a:r>
              <a:rPr lang="en-US" sz="2900" dirty="0">
                <a:latin typeface="Times New Roman" panose="02020603050405020304" pitchFamily="18" charset="0"/>
                <a:cs typeface="Times New Roman" panose="02020603050405020304" pitchFamily="18" charset="0"/>
              </a:rPr>
              <a:t>Limited to problems where the data is linearly separable. It won’t perform well if the relationship is complex or non-linear.</a:t>
            </a:r>
          </a:p>
          <a:p>
            <a:pPr marL="514350" indent="-514350">
              <a:buFont typeface="Arial" panose="020B0604020202020204" pitchFamily="34" charset="0"/>
              <a:buAutoNum type="arabicPeriod"/>
            </a:pPr>
            <a:endParaRPr lang="en-IN" dirty="0"/>
          </a:p>
        </p:txBody>
      </p:sp>
      <p:sp>
        <p:nvSpPr>
          <p:cNvPr id="4" name="TextBox 3">
            <a:extLst>
              <a:ext uri="{FF2B5EF4-FFF2-40B4-BE49-F238E27FC236}">
                <a16:creationId xmlns:a16="http://schemas.microsoft.com/office/drawing/2014/main" id="{13EF8364-9ACC-6BC9-8FF7-4C0D8752BE71}"/>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TYPES OF KERNELS</a:t>
            </a:r>
            <a:endParaRPr lang="en-IN" sz="3600" b="1" dirty="0">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E63A7A4F-B298-C3E7-FE5D-EE40B23AA5E4}"/>
              </a:ext>
            </a:extLst>
          </p:cNvPr>
          <p:cNvPicPr>
            <a:picLocks noChangeAspect="1"/>
          </p:cNvPicPr>
          <p:nvPr/>
        </p:nvPicPr>
        <p:blipFill rotWithShape="1">
          <a:blip r:embed="rId2"/>
          <a:srcRect l="63132" t="7040" b="51102"/>
          <a:stretch/>
        </p:blipFill>
        <p:spPr>
          <a:xfrm>
            <a:off x="3211031" y="2583712"/>
            <a:ext cx="2626243" cy="512695"/>
          </a:xfrm>
          <a:prstGeom prst="rect">
            <a:avLst/>
          </a:prstGeom>
        </p:spPr>
      </p:pic>
    </p:spTree>
    <p:extLst>
      <p:ext uri="{BB962C8B-B14F-4D97-AF65-F5344CB8AC3E}">
        <p14:creationId xmlns:p14="http://schemas.microsoft.com/office/powerpoint/2010/main" val="38496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CBA732-C087-1900-DF3E-4569DD343F08}"/>
              </a:ext>
            </a:extLst>
          </p:cNvPr>
          <p:cNvSpPr>
            <a:spLocks noGrp="1"/>
          </p:cNvSpPr>
          <p:nvPr>
            <p:ph idx="1"/>
          </p:nvPr>
        </p:nvSpPr>
        <p:spPr>
          <a:xfrm>
            <a:off x="838199" y="1814992"/>
            <a:ext cx="10985205" cy="4851621"/>
          </a:xfrm>
        </p:spPr>
        <p:txBody>
          <a:bodyPr>
            <a:normAutofit fontScale="47500" lnSpcReduction="20000"/>
          </a:bodyPr>
          <a:lstStyle/>
          <a:p>
            <a:pPr marL="0" indent="0">
              <a:buNone/>
            </a:pPr>
            <a:r>
              <a:rPr lang="en-US" sz="4400" b="1" dirty="0">
                <a:latin typeface="Times New Roman" panose="02020603050405020304" pitchFamily="18" charset="0"/>
                <a:cs typeface="Times New Roman" panose="02020603050405020304" pitchFamily="18" charset="0"/>
              </a:rPr>
              <a:t>2. Polynomial Kernel</a:t>
            </a:r>
          </a:p>
          <a:p>
            <a:pPr marL="0" indent="0">
              <a:buNone/>
            </a:pPr>
            <a:endParaRPr lang="en-US" sz="4400"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Mathematical Form:</a:t>
            </a:r>
          </a:p>
          <a:p>
            <a:pPr marL="0" indent="0">
              <a:buNone/>
            </a:pPr>
            <a:endParaRPr lang="en-US" dirty="0"/>
          </a:p>
          <a:p>
            <a:pPr marL="0" indent="0" algn="just">
              <a:buNone/>
            </a:pPr>
            <a:endParaRPr lang="en-US" sz="3400" dirty="0">
              <a:latin typeface="Times New Roman" panose="02020603050405020304" pitchFamily="18" charset="0"/>
              <a:cs typeface="Times New Roman" panose="02020603050405020304" pitchFamily="18" charset="0"/>
            </a:endParaRPr>
          </a:p>
          <a:p>
            <a:pPr marL="0" indent="0" algn="just">
              <a:buNone/>
            </a:pPr>
            <a:r>
              <a:rPr lang="en-US" sz="3400" dirty="0">
                <a:latin typeface="Times New Roman" panose="02020603050405020304" pitchFamily="18" charset="0"/>
                <a:cs typeface="Times New Roman" panose="02020603050405020304" pitchFamily="18" charset="0"/>
              </a:rPr>
              <a:t>Where 𝑑 is the degree of the polynomial and c is a constant (typically set to 0 or a small positive value).</a:t>
            </a:r>
          </a:p>
          <a:p>
            <a:pPr algn="just"/>
            <a:r>
              <a:rPr lang="en-US" sz="3400" b="1" dirty="0">
                <a:latin typeface="Times New Roman" panose="02020603050405020304" pitchFamily="18" charset="0"/>
                <a:cs typeface="Times New Roman" panose="02020603050405020304" pitchFamily="18" charset="0"/>
              </a:rPr>
              <a:t>Interpretation: </a:t>
            </a:r>
            <a:r>
              <a:rPr lang="en-US" sz="3400" dirty="0">
                <a:latin typeface="Times New Roman" panose="02020603050405020304" pitchFamily="18" charset="0"/>
                <a:cs typeface="Times New Roman" panose="02020603050405020304" pitchFamily="18" charset="0"/>
              </a:rPr>
              <a:t>The polynomial kernel maps the data into a higher-dimensional space where it is more likely to be linearly separable. By raising the dot product of the vectors to a power 𝑑, it can capture non-linear relationships between the data points.</a:t>
            </a:r>
          </a:p>
          <a:p>
            <a:pPr algn="just"/>
            <a:r>
              <a:rPr lang="en-US" sz="3400" b="1" dirty="0">
                <a:latin typeface="Times New Roman" panose="02020603050405020304" pitchFamily="18" charset="0"/>
                <a:cs typeface="Times New Roman" panose="02020603050405020304" pitchFamily="18" charset="0"/>
              </a:rPr>
              <a:t>Use Case: </a:t>
            </a:r>
          </a:p>
          <a:p>
            <a:pPr lvl="1" algn="just"/>
            <a:r>
              <a:rPr lang="en-US" sz="3400" dirty="0">
                <a:latin typeface="Times New Roman" panose="02020603050405020304" pitchFamily="18" charset="0"/>
                <a:cs typeface="Times New Roman" panose="02020603050405020304" pitchFamily="18" charset="0"/>
              </a:rPr>
              <a:t>Effective for datasets with non-linear relationships, especially when the degree of non-linearity is moderate.</a:t>
            </a:r>
          </a:p>
          <a:p>
            <a:pPr lvl="1" algn="just"/>
            <a:r>
              <a:rPr lang="en-US" sz="3400" dirty="0">
                <a:latin typeface="Times New Roman" panose="02020603050405020304" pitchFamily="18" charset="0"/>
                <a:cs typeface="Times New Roman" panose="02020603050405020304" pitchFamily="18" charset="0"/>
              </a:rPr>
              <a:t>Suitable when the decision boundary is polynomial or curve-like.</a:t>
            </a:r>
          </a:p>
          <a:p>
            <a:pPr algn="just"/>
            <a:r>
              <a:rPr lang="en-US" sz="3400" b="1" dirty="0">
                <a:latin typeface="Times New Roman" panose="02020603050405020304" pitchFamily="18" charset="0"/>
                <a:cs typeface="Times New Roman" panose="02020603050405020304" pitchFamily="18" charset="0"/>
              </a:rPr>
              <a:t>Advantages: </a:t>
            </a:r>
          </a:p>
          <a:p>
            <a:pPr lvl="1" algn="just"/>
            <a:r>
              <a:rPr lang="en-US" sz="3400" dirty="0">
                <a:latin typeface="Times New Roman" panose="02020603050405020304" pitchFamily="18" charset="0"/>
                <a:cs typeface="Times New Roman" panose="02020603050405020304" pitchFamily="18" charset="0"/>
              </a:rPr>
              <a:t>Can capture more complex relationships compared to the linear kernel.</a:t>
            </a:r>
          </a:p>
          <a:p>
            <a:pPr lvl="1" algn="just"/>
            <a:r>
              <a:rPr lang="en-US" sz="3400" dirty="0">
                <a:latin typeface="Times New Roman" panose="02020603050405020304" pitchFamily="18" charset="0"/>
                <a:cs typeface="Times New Roman" panose="02020603050405020304" pitchFamily="18" charset="0"/>
              </a:rPr>
              <a:t>Flexibility in controlling the degree of the polynomial to model different types of non-linearity.</a:t>
            </a:r>
          </a:p>
          <a:p>
            <a:pPr algn="just"/>
            <a:r>
              <a:rPr lang="en-US" sz="3400" b="1" dirty="0">
                <a:latin typeface="Times New Roman" panose="02020603050405020304" pitchFamily="18" charset="0"/>
                <a:cs typeface="Times New Roman" panose="02020603050405020304" pitchFamily="18" charset="0"/>
              </a:rPr>
              <a:t>Disadvantages: </a:t>
            </a:r>
          </a:p>
          <a:p>
            <a:pPr lvl="1" algn="just"/>
            <a:r>
              <a:rPr lang="en-US" sz="3400" dirty="0">
                <a:latin typeface="Times New Roman" panose="02020603050405020304" pitchFamily="18" charset="0"/>
                <a:cs typeface="Times New Roman" panose="02020603050405020304" pitchFamily="18" charset="0"/>
              </a:rPr>
              <a:t>The computational complexity increases with higher degrees of the polynomial.</a:t>
            </a:r>
          </a:p>
          <a:p>
            <a:pPr lvl="1" algn="just"/>
            <a:r>
              <a:rPr lang="en-US" sz="3400" dirty="0">
                <a:latin typeface="Times New Roman" panose="02020603050405020304" pitchFamily="18" charset="0"/>
                <a:cs typeface="Times New Roman" panose="02020603050405020304" pitchFamily="18" charset="0"/>
              </a:rPr>
              <a:t>The degree of the polynomial must be chosen carefully to avoid overfitting or underfitting.</a:t>
            </a:r>
          </a:p>
          <a:p>
            <a:pPr lvl="1" algn="just"/>
            <a:r>
              <a:rPr lang="en-US" sz="3400" dirty="0">
                <a:latin typeface="Times New Roman" panose="02020603050405020304" pitchFamily="18" charset="0"/>
                <a:cs typeface="Times New Roman" panose="02020603050405020304" pitchFamily="18" charset="0"/>
              </a:rPr>
              <a:t>Can be sensitive to the choice of 𝑐c and 𝑑d, requiring tuning</a:t>
            </a:r>
            <a:endParaRPr lang="en-IN" sz="3400" dirty="0"/>
          </a:p>
        </p:txBody>
      </p:sp>
      <p:sp>
        <p:nvSpPr>
          <p:cNvPr id="4" name="TextBox 3">
            <a:extLst>
              <a:ext uri="{FF2B5EF4-FFF2-40B4-BE49-F238E27FC236}">
                <a16:creationId xmlns:a16="http://schemas.microsoft.com/office/drawing/2014/main" id="{13EF8364-9ACC-6BC9-8FF7-4C0D8752BE71}"/>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TYPES OF KERNELS</a:t>
            </a:r>
            <a:endParaRPr lang="en-IN" sz="3600" b="1" dirty="0">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98874135-61BF-6BF8-BE2C-3B47179036C9}"/>
              </a:ext>
            </a:extLst>
          </p:cNvPr>
          <p:cNvPicPr>
            <a:picLocks noChangeAspect="1"/>
          </p:cNvPicPr>
          <p:nvPr/>
        </p:nvPicPr>
        <p:blipFill rotWithShape="1">
          <a:blip r:embed="rId2"/>
          <a:srcRect t="23343" b="17690"/>
          <a:stretch/>
        </p:blipFill>
        <p:spPr>
          <a:xfrm>
            <a:off x="3610756" y="2509285"/>
            <a:ext cx="2768779" cy="531628"/>
          </a:xfrm>
          <a:prstGeom prst="rect">
            <a:avLst/>
          </a:prstGeom>
        </p:spPr>
      </p:pic>
    </p:spTree>
    <p:extLst>
      <p:ext uri="{BB962C8B-B14F-4D97-AF65-F5344CB8AC3E}">
        <p14:creationId xmlns:p14="http://schemas.microsoft.com/office/powerpoint/2010/main" val="2173017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CBA732-C087-1900-DF3E-4569DD343F08}"/>
              </a:ext>
            </a:extLst>
          </p:cNvPr>
          <p:cNvSpPr>
            <a:spLocks noGrp="1"/>
          </p:cNvSpPr>
          <p:nvPr>
            <p:ph idx="1"/>
          </p:nvPr>
        </p:nvSpPr>
        <p:spPr>
          <a:xfrm>
            <a:off x="838199" y="1814992"/>
            <a:ext cx="10985205" cy="4851621"/>
          </a:xfrm>
        </p:spPr>
        <p:txBody>
          <a:bodyPr>
            <a:normAutofit fontScale="47500" lnSpcReduction="20000"/>
          </a:bodyPr>
          <a:lstStyle/>
          <a:p>
            <a:pPr marL="0" indent="0">
              <a:buNone/>
            </a:pPr>
            <a:r>
              <a:rPr lang="en-US" sz="4400" b="1" dirty="0">
                <a:latin typeface="Times New Roman" panose="02020603050405020304" pitchFamily="18" charset="0"/>
                <a:cs typeface="Times New Roman" panose="02020603050405020304" pitchFamily="18" charset="0"/>
              </a:rPr>
              <a:t>2. Radial Basis Function (RBF) Kernel (Gaussian Kernel)</a:t>
            </a:r>
          </a:p>
          <a:p>
            <a:pPr marL="0" indent="0">
              <a:buNone/>
            </a:pPr>
            <a:endParaRPr lang="en-US" sz="4400"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900" b="1" dirty="0">
                <a:latin typeface="Times New Roman" panose="02020603050405020304" pitchFamily="18" charset="0"/>
                <a:cs typeface="Times New Roman" panose="02020603050405020304" pitchFamily="18" charset="0"/>
              </a:rPr>
              <a:t>Mathematical Form:</a:t>
            </a:r>
          </a:p>
          <a:p>
            <a:pPr marL="0" indent="0" algn="just">
              <a:buNone/>
            </a:pPr>
            <a:endParaRPr lang="en-US" sz="3400" dirty="0">
              <a:latin typeface="Times New Roman" panose="02020603050405020304" pitchFamily="18" charset="0"/>
              <a:cs typeface="Times New Roman" panose="02020603050405020304" pitchFamily="18" charset="0"/>
            </a:endParaRPr>
          </a:p>
          <a:p>
            <a:pPr marL="0" indent="0" algn="just">
              <a:buNone/>
            </a:pPr>
            <a:r>
              <a:rPr lang="en-US" sz="3400" dirty="0">
                <a:latin typeface="Times New Roman" panose="02020603050405020304" pitchFamily="18" charset="0"/>
                <a:cs typeface="Times New Roman" panose="02020603050405020304" pitchFamily="18" charset="0"/>
              </a:rPr>
              <a:t>Where ∥x−y∥  is the Euclidean distance between 𝑥 and 𝑦, and 𝜎 is a parameter that controls the width of the kernel.</a:t>
            </a:r>
          </a:p>
          <a:p>
            <a:pPr algn="just"/>
            <a:r>
              <a:rPr lang="en-US" sz="3400" dirty="0">
                <a:latin typeface="Times New Roman" panose="02020603050405020304" pitchFamily="18" charset="0"/>
                <a:cs typeface="Times New Roman" panose="02020603050405020304" pitchFamily="18" charset="0"/>
              </a:rPr>
              <a:t>Interpretation: The RBF kernel, also known as the Gaussian kernel, measures the similarity between two data points based on their distance in the input space. It is highly effective in capturing complex, non-linear patterns in the data.</a:t>
            </a:r>
          </a:p>
          <a:p>
            <a:pPr algn="just"/>
            <a:r>
              <a:rPr lang="en-US" sz="3400" dirty="0">
                <a:latin typeface="Times New Roman" panose="02020603050405020304" pitchFamily="18" charset="0"/>
                <a:cs typeface="Times New Roman" panose="02020603050405020304" pitchFamily="18" charset="0"/>
              </a:rPr>
              <a:t>Use Case:</a:t>
            </a:r>
          </a:p>
          <a:p>
            <a:pPr lvl="1" algn="just"/>
            <a:r>
              <a:rPr lang="en-US" sz="3000" dirty="0">
                <a:latin typeface="Times New Roman" panose="02020603050405020304" pitchFamily="18" charset="0"/>
                <a:cs typeface="Times New Roman" panose="02020603050405020304" pitchFamily="18" charset="0"/>
              </a:rPr>
              <a:t>Often the default choice for SVMs, especially when the data is not linearly separable and has complex relationships.</a:t>
            </a:r>
          </a:p>
          <a:p>
            <a:pPr lvl="1" algn="just"/>
            <a:r>
              <a:rPr lang="en-US" sz="3000" dirty="0">
                <a:latin typeface="Times New Roman" panose="02020603050405020304" pitchFamily="18" charset="0"/>
                <a:cs typeface="Times New Roman" panose="02020603050405020304" pitchFamily="18" charset="0"/>
              </a:rPr>
              <a:t>Suitable for most types of non-linear data, where no prior knowledge about the form of the relationship is available.</a:t>
            </a:r>
          </a:p>
          <a:p>
            <a:pPr algn="just"/>
            <a:r>
              <a:rPr lang="en-US" sz="3400" dirty="0">
                <a:latin typeface="Times New Roman" panose="02020603050405020304" pitchFamily="18" charset="0"/>
                <a:cs typeface="Times New Roman" panose="02020603050405020304" pitchFamily="18" charset="0"/>
              </a:rPr>
              <a:t>Advantages:</a:t>
            </a:r>
          </a:p>
          <a:p>
            <a:pPr lvl="1" algn="just"/>
            <a:r>
              <a:rPr lang="en-US" sz="3000" dirty="0">
                <a:latin typeface="Times New Roman" panose="02020603050405020304" pitchFamily="18" charset="0"/>
                <a:cs typeface="Times New Roman" panose="02020603050405020304" pitchFamily="18" charset="0"/>
              </a:rPr>
              <a:t>Very flexible and powerful for non-linear problems, as it can map data into an infinite-dimensional feature space.</a:t>
            </a:r>
          </a:p>
          <a:p>
            <a:pPr lvl="1" algn="just"/>
            <a:r>
              <a:rPr lang="en-US" sz="3000" dirty="0">
                <a:latin typeface="Times New Roman" panose="02020603050405020304" pitchFamily="18" charset="0"/>
                <a:cs typeface="Times New Roman" panose="02020603050405020304" pitchFamily="18" charset="0"/>
              </a:rPr>
              <a:t>Performs well even if the decision boundary is highly complex or non-linear.</a:t>
            </a:r>
          </a:p>
          <a:p>
            <a:pPr algn="just"/>
            <a:r>
              <a:rPr lang="en-US" sz="3400" dirty="0">
                <a:latin typeface="Times New Roman" panose="02020603050405020304" pitchFamily="18" charset="0"/>
                <a:cs typeface="Times New Roman" panose="02020603050405020304" pitchFamily="18" charset="0"/>
              </a:rPr>
              <a:t>Disadvantages:</a:t>
            </a:r>
          </a:p>
          <a:p>
            <a:pPr lvl="1" algn="just"/>
            <a:r>
              <a:rPr lang="en-US" sz="3000" dirty="0">
                <a:latin typeface="Times New Roman" panose="02020603050405020304" pitchFamily="18" charset="0"/>
                <a:cs typeface="Times New Roman" panose="02020603050405020304" pitchFamily="18" charset="0"/>
              </a:rPr>
              <a:t>Computationally expensive, especially for large datasets.</a:t>
            </a:r>
          </a:p>
          <a:p>
            <a:pPr lvl="1" algn="just"/>
            <a:r>
              <a:rPr lang="en-US" sz="3000" dirty="0">
                <a:latin typeface="Times New Roman" panose="02020603050405020304" pitchFamily="18" charset="0"/>
                <a:cs typeface="Times New Roman" panose="02020603050405020304" pitchFamily="18" charset="0"/>
              </a:rPr>
              <a:t>Sensitive to the choice of the parameter 𝜎σ. A poor choice of 𝜎σ can lead to overfitting or underfitting.</a:t>
            </a:r>
          </a:p>
          <a:p>
            <a:pPr lvl="1" algn="just"/>
            <a:r>
              <a:rPr lang="en-US" sz="3000" dirty="0">
                <a:latin typeface="Times New Roman" panose="02020603050405020304" pitchFamily="18" charset="0"/>
                <a:cs typeface="Times New Roman" panose="02020603050405020304" pitchFamily="18" charset="0"/>
              </a:rPr>
              <a:t>Requires careful tuning of parameters like 𝜎σ and the regularization parameter to achieve optimal performance.</a:t>
            </a:r>
            <a:endParaRPr lang="en-IN" sz="3000" dirty="0"/>
          </a:p>
        </p:txBody>
      </p:sp>
      <p:sp>
        <p:nvSpPr>
          <p:cNvPr id="4" name="TextBox 3">
            <a:extLst>
              <a:ext uri="{FF2B5EF4-FFF2-40B4-BE49-F238E27FC236}">
                <a16:creationId xmlns:a16="http://schemas.microsoft.com/office/drawing/2014/main" id="{13EF8364-9ACC-6BC9-8FF7-4C0D8752BE71}"/>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TYPES OF KERNELS</a:t>
            </a:r>
            <a:endParaRPr lang="en-IN" sz="3600" b="1" dirty="0">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83CCE5DA-E038-FF99-3F04-316DD7E7D4FC}"/>
              </a:ext>
            </a:extLst>
          </p:cNvPr>
          <p:cNvPicPr>
            <a:picLocks noChangeAspect="1"/>
          </p:cNvPicPr>
          <p:nvPr/>
        </p:nvPicPr>
        <p:blipFill>
          <a:blip r:embed="rId2"/>
          <a:stretch>
            <a:fillRect/>
          </a:stretch>
        </p:blipFill>
        <p:spPr>
          <a:xfrm>
            <a:off x="3344709" y="2287910"/>
            <a:ext cx="2885969" cy="677677"/>
          </a:xfrm>
          <a:prstGeom prst="rect">
            <a:avLst/>
          </a:prstGeom>
        </p:spPr>
      </p:pic>
    </p:spTree>
    <p:extLst>
      <p:ext uri="{BB962C8B-B14F-4D97-AF65-F5344CB8AC3E}">
        <p14:creationId xmlns:p14="http://schemas.microsoft.com/office/powerpoint/2010/main" val="1975538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A50364-2BFC-6ABD-FE9A-055D57D27F15}"/>
              </a:ext>
            </a:extLst>
          </p:cNvPr>
          <p:cNvPicPr>
            <a:picLocks noChangeAspect="1"/>
          </p:cNvPicPr>
          <p:nvPr/>
        </p:nvPicPr>
        <p:blipFill>
          <a:blip r:embed="rId2"/>
          <a:stretch>
            <a:fillRect/>
          </a:stretch>
        </p:blipFill>
        <p:spPr>
          <a:xfrm>
            <a:off x="607557" y="1538360"/>
            <a:ext cx="10976886" cy="4001203"/>
          </a:xfrm>
          <a:prstGeom prst="rect">
            <a:avLst/>
          </a:prstGeom>
        </p:spPr>
      </p:pic>
      <p:sp>
        <p:nvSpPr>
          <p:cNvPr id="5" name="TextBox 4">
            <a:extLst>
              <a:ext uri="{FF2B5EF4-FFF2-40B4-BE49-F238E27FC236}">
                <a16:creationId xmlns:a16="http://schemas.microsoft.com/office/drawing/2014/main" id="{E3440C22-5B28-A9BD-5179-5593038560E8}"/>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Linear Vs Polynomial Vs RBF (IMP)</a:t>
            </a:r>
            <a:endParaRPr lang="en-IN"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9370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2A0BB1-C6B0-5E36-BBE5-7427D7C933B5}"/>
              </a:ext>
            </a:extLst>
          </p:cNvPr>
          <p:cNvSpPr>
            <a:spLocks noGrp="1"/>
          </p:cNvSpPr>
          <p:nvPr>
            <p:ph idx="1"/>
          </p:nvPr>
        </p:nvSpPr>
        <p:spPr/>
        <p:txBody>
          <a:bodyPr/>
          <a:lstStyle/>
          <a:p>
            <a:pPr algn="just"/>
            <a:r>
              <a:rPr lang="en-US" b="0" i="0" dirty="0">
                <a:solidFill>
                  <a:srgbClr val="000000"/>
                </a:solidFill>
                <a:effectLst/>
                <a:latin typeface="Times New Roman" panose="02020603050405020304" pitchFamily="18" charset="0"/>
              </a:rPr>
              <a:t>A mobile application company seeks to enhance its spam detection algorithm for texts transmitted via its chat service. Scientists utilize a Support Vector Machine (SVM) classifier to classify communications as "spam" or "not spam" based on attributes such as message length, word frequency, and the occurrence of specific keywords. Nevertheless, the existing model encounters difficulties with complex structure, since certain spam communications have begun employing casual language or imitating prevalent words to circumvent detection.</a:t>
            </a:r>
          </a:p>
          <a:p>
            <a:pPr marL="0" indent="0" algn="just">
              <a:buNone/>
            </a:pPr>
            <a:r>
              <a:rPr lang="en-US" b="1" i="0" dirty="0">
                <a:solidFill>
                  <a:srgbClr val="000000"/>
                </a:solidFill>
                <a:effectLst/>
                <a:latin typeface="Times New Roman" panose="02020603050405020304" pitchFamily="18" charset="0"/>
              </a:rPr>
              <a:t>Q</a:t>
            </a:r>
            <a:r>
              <a:rPr lang="en-US" b="0" i="0" dirty="0">
                <a:solidFill>
                  <a:srgbClr val="000000"/>
                </a:solidFill>
                <a:effectLst/>
                <a:latin typeface="Times New Roman" panose="02020603050405020304" pitchFamily="18" charset="0"/>
              </a:rPr>
              <a:t>. </a:t>
            </a:r>
            <a:r>
              <a:rPr lang="en-US" b="1" i="0" dirty="0">
                <a:solidFill>
                  <a:srgbClr val="000000"/>
                </a:solidFill>
                <a:effectLst/>
                <a:latin typeface="Times New Roman" panose="02020603050405020304" pitchFamily="18" charset="0"/>
              </a:rPr>
              <a:t>In what ways might each kernel transform the data to facilitate the detection of spam messages in this context?</a:t>
            </a:r>
            <a:endParaRPr lang="en-IN" b="1" dirty="0"/>
          </a:p>
        </p:txBody>
      </p:sp>
      <p:sp>
        <p:nvSpPr>
          <p:cNvPr id="3" name="TextBox 2">
            <a:extLst>
              <a:ext uri="{FF2B5EF4-FFF2-40B4-BE49-F238E27FC236}">
                <a16:creationId xmlns:a16="http://schemas.microsoft.com/office/drawing/2014/main" id="{67CAD345-C2D2-67C4-2F1A-7DAB16FD3617}"/>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Example</a:t>
            </a:r>
            <a:endParaRPr lang="en-IN"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59647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2B7B81-3291-7520-111E-B16665CE8299}"/>
              </a:ext>
            </a:extLst>
          </p:cNvPr>
          <p:cNvPicPr>
            <a:picLocks noChangeAspect="1"/>
          </p:cNvPicPr>
          <p:nvPr/>
        </p:nvPicPr>
        <p:blipFill>
          <a:blip r:embed="rId2"/>
          <a:stretch>
            <a:fillRect/>
          </a:stretch>
        </p:blipFill>
        <p:spPr>
          <a:xfrm>
            <a:off x="740736" y="1338000"/>
            <a:ext cx="7150850" cy="4680028"/>
          </a:xfrm>
          <a:prstGeom prst="rect">
            <a:avLst/>
          </a:prstGeom>
        </p:spPr>
      </p:pic>
      <p:sp>
        <p:nvSpPr>
          <p:cNvPr id="5" name="TextBox 4">
            <a:extLst>
              <a:ext uri="{FF2B5EF4-FFF2-40B4-BE49-F238E27FC236}">
                <a16:creationId xmlns:a16="http://schemas.microsoft.com/office/drawing/2014/main" id="{8E247A3D-79C7-76FC-59CE-3C863CBF596C}"/>
              </a:ext>
            </a:extLst>
          </p:cNvPr>
          <p:cNvSpPr txBox="1"/>
          <p:nvPr/>
        </p:nvSpPr>
        <p:spPr>
          <a:xfrm>
            <a:off x="838199" y="691669"/>
            <a:ext cx="10613065" cy="646331"/>
          </a:xfrm>
          <a:prstGeom prst="rect">
            <a:avLst/>
          </a:prstGeom>
          <a:solidFill>
            <a:schemeClr val="accent2"/>
          </a:solidFill>
        </p:spPr>
        <p:txBody>
          <a:bodyPr wrap="square">
            <a:spAutoFit/>
          </a:bodyPr>
          <a:lstStyle/>
          <a:p>
            <a:r>
              <a:rPr lang="en-US" sz="3600" b="1" dirty="0">
                <a:effectLst>
                  <a:outerShdw blurRad="38100" dist="38100" dir="2700000" algn="tl">
                    <a:srgbClr val="000000">
                      <a:alpha val="43137"/>
                    </a:srgbClr>
                  </a:outerShdw>
                </a:effectLst>
              </a:rPr>
              <a:t>Solution (IMP)</a:t>
            </a:r>
            <a:endParaRPr lang="en-IN" sz="3600" b="1"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2723035C-F93C-DF37-BA8D-F4F2999C4502}"/>
              </a:ext>
            </a:extLst>
          </p:cNvPr>
          <p:cNvSpPr txBox="1"/>
          <p:nvPr/>
        </p:nvSpPr>
        <p:spPr>
          <a:xfrm>
            <a:off x="8016948" y="1498661"/>
            <a:ext cx="3721395" cy="4524315"/>
          </a:xfrm>
          <a:prstGeom prst="rect">
            <a:avLst/>
          </a:prstGeom>
          <a:noFill/>
        </p:spPr>
        <p:txBody>
          <a:bodyPr wrap="square">
            <a:spAutoFit/>
          </a:bodyPr>
          <a:lstStyle/>
          <a:p>
            <a:pPr marL="0" indent="0" algn="just">
              <a:buNone/>
            </a:pPr>
            <a:r>
              <a:rPr lang="en-US" b="1" dirty="0">
                <a:latin typeface="Times New Roman" panose="02020603050405020304" pitchFamily="18" charset="0"/>
                <a:cs typeface="Times New Roman" panose="02020603050405020304" pitchFamily="18" charset="0"/>
              </a:rPr>
              <a:t>Conclusion: </a:t>
            </a:r>
          </a:p>
          <a:p>
            <a:pPr marL="0" indent="0" algn="just">
              <a:buNone/>
            </a:pPr>
            <a:endParaRPr lang="en-US" b="1"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For the given spam detection problem, the </a:t>
            </a:r>
            <a:r>
              <a:rPr lang="en-US" b="1" dirty="0">
                <a:latin typeface="Times New Roman" panose="02020603050405020304" pitchFamily="18" charset="0"/>
                <a:cs typeface="Times New Roman" panose="02020603050405020304" pitchFamily="18" charset="0"/>
              </a:rPr>
              <a:t>RBF kernel</a:t>
            </a:r>
            <a:r>
              <a:rPr lang="en-US" dirty="0">
                <a:latin typeface="Times New Roman" panose="02020603050405020304" pitchFamily="18" charset="0"/>
                <a:cs typeface="Times New Roman" panose="02020603050405020304" pitchFamily="18" charset="0"/>
              </a:rPr>
              <a:t> would likely be the most powerful and adaptable option, as it can detect complex, non-linear relationships in the data, which are common when spam messages evolve to evade detection. </a:t>
            </a:r>
          </a:p>
          <a:p>
            <a:pPr marL="0" indent="0" algn="just">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However, if computational efficiency is a priority, or if the spam behavior is relatively simple, the </a:t>
            </a:r>
            <a:r>
              <a:rPr lang="en-US" b="1" dirty="0">
                <a:latin typeface="Times New Roman" panose="02020603050405020304" pitchFamily="18" charset="0"/>
                <a:cs typeface="Times New Roman" panose="02020603050405020304" pitchFamily="18" charset="0"/>
              </a:rPr>
              <a:t>linear</a:t>
            </a:r>
            <a:r>
              <a:rPr lang="en-US" dirty="0">
                <a:latin typeface="Times New Roman" panose="02020603050405020304" pitchFamily="18" charset="0"/>
                <a:cs typeface="Times New Roman" panose="02020603050405020304" pitchFamily="18" charset="0"/>
              </a:rPr>
              <a:t> or </a:t>
            </a:r>
            <a:r>
              <a:rPr lang="en-US" b="1" dirty="0">
                <a:latin typeface="Times New Roman" panose="02020603050405020304" pitchFamily="18" charset="0"/>
                <a:cs typeface="Times New Roman" panose="02020603050405020304" pitchFamily="18" charset="0"/>
              </a:rPr>
              <a:t>polynomial kernels</a:t>
            </a:r>
            <a:r>
              <a:rPr lang="en-US" dirty="0">
                <a:latin typeface="Times New Roman" panose="02020603050405020304" pitchFamily="18" charset="0"/>
                <a:cs typeface="Times New Roman" panose="02020603050405020304" pitchFamily="18" charset="0"/>
              </a:rPr>
              <a:t> might still be viable, depending on the specific patterns in the data.</a:t>
            </a:r>
          </a:p>
        </p:txBody>
      </p:sp>
    </p:spTree>
    <p:extLst>
      <p:ext uri="{BB962C8B-B14F-4D97-AF65-F5344CB8AC3E}">
        <p14:creationId xmlns:p14="http://schemas.microsoft.com/office/powerpoint/2010/main" val="1496313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205" y="250374"/>
            <a:ext cx="12192000" cy="843868"/>
          </a:xfrm>
          <a:prstGeom prst="rect">
            <a:avLst/>
          </a:prstGeom>
        </p:spPr>
        <p:txBody>
          <a:bodyPr/>
          <a:lstStyle/>
          <a:p>
            <a:r>
              <a:rPr lang="en-US" sz="4267" b="1" dirty="0">
                <a:solidFill>
                  <a:srgbClr val="002060"/>
                </a:solidFill>
                <a:latin typeface="Cambria" pitchFamily="18" charset="0"/>
                <a:cs typeface="Times New Roman" pitchFamily="18" charset="0"/>
              </a:rPr>
              <a:t>Examples of Kernel </a:t>
            </a:r>
          </a:p>
        </p:txBody>
      </p:sp>
      <p:sp>
        <p:nvSpPr>
          <p:cNvPr id="5" name="Content Placeholder 2"/>
          <p:cNvSpPr>
            <a:spLocks noGrp="1"/>
          </p:cNvSpPr>
          <p:nvPr>
            <p:ph idx="1"/>
          </p:nvPr>
        </p:nvSpPr>
        <p:spPr>
          <a:xfrm>
            <a:off x="20205" y="1232914"/>
            <a:ext cx="12192000" cy="2677659"/>
          </a:xfrm>
        </p:spPr>
        <p:txBody>
          <a:bodyPr>
            <a:normAutofit fontScale="92500"/>
          </a:bodyPr>
          <a:lstStyle/>
          <a:p>
            <a:pPr algn="just">
              <a:spcBef>
                <a:spcPct val="0"/>
              </a:spcBef>
              <a:spcAft>
                <a:spcPts val="1600"/>
              </a:spcAft>
              <a:buFont typeface="Wingdings" panose="05000000000000000000" pitchFamily="2" charset="2"/>
              <a:buChar char="Ø"/>
              <a:defRPr/>
            </a:pPr>
            <a:r>
              <a:rPr lang="en-IN" altLang="en-US" sz="3467" dirty="0">
                <a:solidFill>
                  <a:srgbClr val="002060"/>
                </a:solidFill>
                <a:latin typeface="Cambria" pitchFamily="18" charset="0"/>
                <a:cs typeface="Times New Roman" pitchFamily="18" charset="0"/>
              </a:rPr>
              <a:t>Assume we have input vectors </a:t>
            </a:r>
            <a:r>
              <a:rPr lang="en-IN" altLang="en-US" sz="3467" i="1" dirty="0">
                <a:solidFill>
                  <a:srgbClr val="002060"/>
                </a:solidFill>
                <a:latin typeface="Cambria" pitchFamily="18" charset="0"/>
                <a:cs typeface="Times New Roman" pitchFamily="18" charset="0"/>
              </a:rPr>
              <a:t>x</a:t>
            </a:r>
            <a:r>
              <a:rPr lang="en-IN" altLang="en-US" sz="3467" dirty="0">
                <a:solidFill>
                  <a:srgbClr val="002060"/>
                </a:solidFill>
                <a:latin typeface="Cambria" pitchFamily="18" charset="0"/>
                <a:cs typeface="Times New Roman" pitchFamily="18" charset="0"/>
              </a:rPr>
              <a:t> and </a:t>
            </a:r>
            <a:r>
              <a:rPr lang="en-IN" altLang="en-US" sz="3467" i="1" dirty="0">
                <a:solidFill>
                  <a:srgbClr val="002060"/>
                </a:solidFill>
                <a:latin typeface="Cambria" pitchFamily="18" charset="0"/>
                <a:cs typeface="Times New Roman" pitchFamily="18" charset="0"/>
              </a:rPr>
              <a:t>y, </a:t>
            </a:r>
            <a:r>
              <a:rPr lang="en-IN" altLang="en-US" sz="3467" dirty="0">
                <a:solidFill>
                  <a:srgbClr val="002060"/>
                </a:solidFill>
                <a:latin typeface="Cambria" pitchFamily="18" charset="0"/>
                <a:cs typeface="Times New Roman" pitchFamily="18" charset="0"/>
              </a:rPr>
              <a:t>we use the kernel mapping:</a:t>
            </a:r>
          </a:p>
          <a:p>
            <a:pPr algn="just">
              <a:spcBef>
                <a:spcPct val="0"/>
              </a:spcBef>
              <a:spcAft>
                <a:spcPts val="1600"/>
              </a:spcAft>
              <a:buFont typeface="Wingdings" panose="05000000000000000000" pitchFamily="2" charset="2"/>
              <a:buChar char="Ø"/>
              <a:defRPr/>
            </a:pPr>
            <a:endParaRPr lang="en-IN" altLang="en-US" sz="2667" dirty="0">
              <a:solidFill>
                <a:srgbClr val="002060"/>
              </a:solidFill>
              <a:latin typeface="Cambria" pitchFamily="18" charset="0"/>
              <a:cs typeface="Times New Roman" pitchFamily="18" charset="0"/>
            </a:endParaRPr>
          </a:p>
          <a:p>
            <a:pPr algn="just">
              <a:spcBef>
                <a:spcPct val="0"/>
              </a:spcBef>
              <a:spcAft>
                <a:spcPts val="1600"/>
              </a:spcAft>
              <a:buNone/>
              <a:defRPr/>
            </a:pPr>
            <a:r>
              <a:rPr lang="en-IN" altLang="en-US" sz="2667" dirty="0">
                <a:solidFill>
                  <a:srgbClr val="002060"/>
                </a:solidFill>
                <a:latin typeface="Cambria" pitchFamily="18" charset="0"/>
                <a:cs typeface="Times New Roman" pitchFamily="18" charset="0"/>
              </a:rPr>
              <a:t> </a:t>
            </a:r>
          </a:p>
          <a:p>
            <a:pPr algn="just">
              <a:spcBef>
                <a:spcPct val="0"/>
              </a:spcBef>
              <a:spcAft>
                <a:spcPts val="1600"/>
              </a:spcAft>
              <a:buFont typeface="Wingdings" panose="05000000000000000000" pitchFamily="2" charset="2"/>
              <a:buChar char="Ø"/>
              <a:defRPr/>
            </a:pPr>
            <a:r>
              <a:rPr lang="en-IN" altLang="en-US" sz="3467" dirty="0">
                <a:solidFill>
                  <a:srgbClr val="002060"/>
                </a:solidFill>
                <a:latin typeface="Cambria" pitchFamily="18" charset="0"/>
                <a:cs typeface="Times New Roman" pitchFamily="18" charset="0"/>
              </a:rPr>
              <a:t>Consider the function: </a:t>
            </a:r>
            <a:endParaRPr lang="en-IN" altLang="en-US" sz="2667" dirty="0">
              <a:solidFill>
                <a:srgbClr val="002060"/>
              </a:solidFill>
              <a:latin typeface="Cambria" pitchFamily="18" charset="0"/>
              <a:cs typeface="Times New Roman" pitchFamily="18" charset="0"/>
            </a:endParaRPr>
          </a:p>
          <a:p>
            <a:pPr marL="0" indent="0" algn="just">
              <a:spcBef>
                <a:spcPct val="0"/>
              </a:spcBef>
              <a:spcAft>
                <a:spcPts val="1600"/>
              </a:spcAft>
              <a:buNone/>
              <a:defRPr/>
            </a:pPr>
            <a:endParaRPr lang="en-US" altLang="en-US" sz="2667" i="1" dirty="0">
              <a:solidFill>
                <a:srgbClr val="002060"/>
              </a:solidFill>
              <a:latin typeface="Cambria" pitchFamily="18" charset="0"/>
              <a:cs typeface="Times New Roman" pitchFamily="18"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4242785201"/>
              </p:ext>
            </p:extLst>
          </p:nvPr>
        </p:nvGraphicFramePr>
        <p:xfrm>
          <a:off x="3428981" y="1847839"/>
          <a:ext cx="5374448" cy="723904"/>
        </p:xfrm>
        <a:graphic>
          <a:graphicData uri="http://schemas.openxmlformats.org/presentationml/2006/ole">
            <mc:AlternateContent xmlns:mc="http://schemas.openxmlformats.org/markup-compatibility/2006">
              <mc:Choice xmlns:v="urn:schemas-microsoft-com:vml" Requires="v">
                <p:oleObj spid="_x0000_s2050" name="Equation" r:id="rId3" imgW="1612800" imgH="228600" progId="Equation.3">
                  <p:embed/>
                </p:oleObj>
              </mc:Choice>
              <mc:Fallback>
                <p:oleObj name="Equation" r:id="rId3" imgW="1612800" imgH="228600" progId="Equation.3">
                  <p:embed/>
                  <p:pic>
                    <p:nvPicPr>
                      <p:cNvPr id="7"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8981" y="1847839"/>
                        <a:ext cx="5374448" cy="7239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862986849"/>
              </p:ext>
            </p:extLst>
          </p:nvPr>
        </p:nvGraphicFramePr>
        <p:xfrm>
          <a:off x="4698543" y="3429000"/>
          <a:ext cx="2835323" cy="594787"/>
        </p:xfrm>
        <a:graphic>
          <a:graphicData uri="http://schemas.openxmlformats.org/presentationml/2006/ole">
            <mc:AlternateContent xmlns:mc="http://schemas.openxmlformats.org/markup-compatibility/2006">
              <mc:Choice xmlns:v="urn:schemas-microsoft-com:vml" Requires="v">
                <p:oleObj spid="_x0000_s2051" name="Equation" r:id="rId5" imgW="787320" imgH="177480" progId="Equation.3">
                  <p:embed/>
                </p:oleObj>
              </mc:Choice>
              <mc:Fallback>
                <p:oleObj name="Equation" r:id="rId5" imgW="787320" imgH="177480" progId="Equation.3">
                  <p:embed/>
                  <p:pic>
                    <p:nvPicPr>
                      <p:cNvPr id="8"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8543" y="3429000"/>
                        <a:ext cx="2835323" cy="594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Content Placeholder 2">
            <a:extLst>
              <a:ext uri="{FF2B5EF4-FFF2-40B4-BE49-F238E27FC236}">
                <a16:creationId xmlns:a16="http://schemas.microsoft.com/office/drawing/2014/main" id="{E19B3419-1291-455F-80A5-1E8C4D6D213A}"/>
              </a:ext>
            </a:extLst>
          </p:cNvPr>
          <p:cNvSpPr txBox="1">
            <a:spLocks/>
          </p:cNvSpPr>
          <p:nvPr/>
        </p:nvSpPr>
        <p:spPr>
          <a:xfrm>
            <a:off x="253942" y="4464401"/>
            <a:ext cx="11684115" cy="232137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ct val="0"/>
              </a:spcBef>
              <a:spcAft>
                <a:spcPts val="1600"/>
              </a:spcAft>
              <a:buFont typeface="Wingdings" panose="05000000000000000000" pitchFamily="2" charset="2"/>
              <a:buChar char="Ø"/>
              <a:defRPr/>
            </a:pPr>
            <a:r>
              <a:rPr lang="en-IN" altLang="en-US" sz="3467">
                <a:solidFill>
                  <a:srgbClr val="002060"/>
                </a:solidFill>
                <a:latin typeface="Cambria" pitchFamily="18" charset="0"/>
                <a:cs typeface="Times New Roman" pitchFamily="18" charset="0"/>
              </a:rPr>
              <a:t>Then :</a:t>
            </a:r>
          </a:p>
          <a:p>
            <a:pPr algn="just">
              <a:spcBef>
                <a:spcPct val="0"/>
              </a:spcBef>
              <a:spcAft>
                <a:spcPts val="1600"/>
              </a:spcAft>
              <a:buFont typeface="Arial" panose="020B0604020202020204" pitchFamily="34" charset="0"/>
              <a:buNone/>
              <a:defRPr/>
            </a:pPr>
            <a:r>
              <a:rPr lang="en-IN" altLang="en-US" sz="3467">
                <a:solidFill>
                  <a:srgbClr val="002060"/>
                </a:solidFill>
                <a:latin typeface="Cambria" pitchFamily="18" charset="0"/>
                <a:cs typeface="Times New Roman" pitchFamily="18" charset="0"/>
              </a:rPr>
              <a:t>      </a:t>
            </a:r>
            <a:r>
              <a:rPr lang="el-GR" altLang="en-US" sz="3467" i="1">
                <a:solidFill>
                  <a:srgbClr val="002060"/>
                </a:solidFill>
                <a:latin typeface="Cambria" pitchFamily="18" charset="0"/>
                <a:cs typeface="Times New Roman" pitchFamily="18" charset="0"/>
              </a:rPr>
              <a:t>Φ(</a:t>
            </a:r>
            <a:r>
              <a:rPr lang="en-IN" altLang="en-US" sz="3467" i="1">
                <a:solidFill>
                  <a:srgbClr val="002060"/>
                </a:solidFill>
                <a:latin typeface="Cambria" pitchFamily="18" charset="0"/>
                <a:cs typeface="Times New Roman" pitchFamily="18" charset="0"/>
              </a:rPr>
              <a:t>x</a:t>
            </a:r>
            <a:r>
              <a:rPr lang="el-GR" altLang="en-US" sz="3467" i="1">
                <a:solidFill>
                  <a:srgbClr val="002060"/>
                </a:solidFill>
                <a:latin typeface="Cambria" pitchFamily="18" charset="0"/>
                <a:cs typeface="Times New Roman" pitchFamily="18" charset="0"/>
              </a:rPr>
              <a:t>)</a:t>
            </a:r>
            <a:r>
              <a:rPr lang="en-IN" altLang="en-US" sz="3467" i="1" baseline="30000">
                <a:solidFill>
                  <a:srgbClr val="002060"/>
                </a:solidFill>
                <a:latin typeface="Cambria" pitchFamily="18" charset="0"/>
                <a:cs typeface="Times New Roman" pitchFamily="18" charset="0"/>
              </a:rPr>
              <a:t>t</a:t>
            </a:r>
            <a:r>
              <a:rPr lang="en-IN" altLang="en-US" sz="3467" i="1">
                <a:solidFill>
                  <a:srgbClr val="002060"/>
                </a:solidFill>
                <a:latin typeface="Cambria" pitchFamily="18" charset="0"/>
                <a:cs typeface="Times New Roman" pitchFamily="18" charset="0"/>
              </a:rPr>
              <a:t> .</a:t>
            </a:r>
            <a:r>
              <a:rPr lang="el-GR" altLang="en-US" sz="3467" i="1">
                <a:solidFill>
                  <a:srgbClr val="002060"/>
                </a:solidFill>
                <a:latin typeface="Cambria" pitchFamily="18" charset="0"/>
                <a:cs typeface="Times New Roman" pitchFamily="18" charset="0"/>
              </a:rPr>
              <a:t>Φ(</a:t>
            </a:r>
            <a:r>
              <a:rPr lang="en-IN" altLang="en-US" sz="3467" i="1">
                <a:solidFill>
                  <a:srgbClr val="002060"/>
                </a:solidFill>
                <a:latin typeface="Cambria" pitchFamily="18" charset="0"/>
                <a:cs typeface="Times New Roman" pitchFamily="18" charset="0"/>
              </a:rPr>
              <a:t>y</a:t>
            </a:r>
            <a:r>
              <a:rPr lang="el-GR" altLang="en-US" sz="3467" i="1">
                <a:solidFill>
                  <a:srgbClr val="002060"/>
                </a:solidFill>
                <a:latin typeface="Cambria" pitchFamily="18" charset="0"/>
                <a:cs typeface="Times New Roman" pitchFamily="18" charset="0"/>
              </a:rPr>
              <a:t>)</a:t>
            </a:r>
            <a:r>
              <a:rPr lang="en-IN" altLang="en-US" sz="3467" i="1" baseline="30000">
                <a:solidFill>
                  <a:srgbClr val="002060"/>
                </a:solidFill>
                <a:latin typeface="Cambria" pitchFamily="18" charset="0"/>
                <a:cs typeface="Times New Roman" pitchFamily="18" charset="0"/>
              </a:rPr>
              <a:t>t </a:t>
            </a:r>
            <a:r>
              <a:rPr lang="en-IN" altLang="en-US" sz="3467">
                <a:solidFill>
                  <a:srgbClr val="002060"/>
                </a:solidFill>
                <a:latin typeface="Cambria" pitchFamily="18" charset="0"/>
                <a:cs typeface="Times New Roman" pitchFamily="18" charset="0"/>
              </a:rPr>
              <a:t> = x</a:t>
            </a:r>
            <a:r>
              <a:rPr lang="en-IN" altLang="en-US" sz="3467" baseline="-25000">
                <a:solidFill>
                  <a:srgbClr val="002060"/>
                </a:solidFill>
                <a:latin typeface="Cambria" pitchFamily="18" charset="0"/>
                <a:cs typeface="Times New Roman" pitchFamily="18" charset="0"/>
              </a:rPr>
              <a:t>1</a:t>
            </a:r>
            <a:r>
              <a:rPr lang="en-IN" altLang="en-US" sz="3467" baseline="30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1</a:t>
            </a:r>
            <a:r>
              <a:rPr lang="en-IN" altLang="en-US" sz="3467" baseline="30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 + x</a:t>
            </a:r>
            <a:r>
              <a:rPr lang="en-IN" altLang="en-US" sz="3467" baseline="-25000">
                <a:solidFill>
                  <a:srgbClr val="002060"/>
                </a:solidFill>
                <a:latin typeface="Cambria" pitchFamily="18" charset="0"/>
                <a:cs typeface="Times New Roman" pitchFamily="18" charset="0"/>
              </a:rPr>
              <a:t>2</a:t>
            </a:r>
            <a:r>
              <a:rPr lang="en-IN" altLang="en-US" sz="3467" baseline="30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2</a:t>
            </a:r>
            <a:r>
              <a:rPr lang="en-IN" altLang="en-US" sz="3467" baseline="30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 + 2 x</a:t>
            </a:r>
            <a:r>
              <a:rPr lang="en-IN" altLang="en-US" sz="3467" baseline="-25000">
                <a:solidFill>
                  <a:srgbClr val="002060"/>
                </a:solidFill>
                <a:latin typeface="Cambria" pitchFamily="18" charset="0"/>
                <a:cs typeface="Times New Roman" pitchFamily="18" charset="0"/>
              </a:rPr>
              <a:t>1</a:t>
            </a:r>
            <a:r>
              <a:rPr lang="en-IN" altLang="en-US" sz="3467">
                <a:solidFill>
                  <a:srgbClr val="002060"/>
                </a:solidFill>
                <a:latin typeface="Cambria" pitchFamily="18" charset="0"/>
                <a:cs typeface="Times New Roman" pitchFamily="18" charset="0"/>
              </a:rPr>
              <a:t>x</a:t>
            </a:r>
            <a:r>
              <a:rPr lang="en-IN" altLang="en-US" sz="3467" baseline="-25000">
                <a:solidFill>
                  <a:srgbClr val="002060"/>
                </a:solidFill>
                <a:latin typeface="Cambria" pitchFamily="18" charset="0"/>
                <a:cs typeface="Times New Roman" pitchFamily="18" charset="0"/>
              </a:rPr>
              <a:t>2</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1</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 + 2 x</a:t>
            </a:r>
            <a:r>
              <a:rPr lang="en-IN" altLang="en-US" sz="3467" baseline="-25000">
                <a:solidFill>
                  <a:srgbClr val="002060"/>
                </a:solidFill>
                <a:latin typeface="Cambria" pitchFamily="18" charset="0"/>
                <a:cs typeface="Times New Roman" pitchFamily="18" charset="0"/>
              </a:rPr>
              <a:t>1</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1</a:t>
            </a:r>
            <a:r>
              <a:rPr lang="en-IN" altLang="en-US" sz="3467" baseline="30000">
                <a:solidFill>
                  <a:srgbClr val="002060"/>
                </a:solidFill>
                <a:latin typeface="Cambria" pitchFamily="18" charset="0"/>
                <a:cs typeface="Times New Roman" pitchFamily="18" charset="0"/>
              </a:rPr>
              <a:t>  </a:t>
            </a:r>
            <a:r>
              <a:rPr lang="en-IN" altLang="en-US" sz="3467">
                <a:solidFill>
                  <a:srgbClr val="002060"/>
                </a:solidFill>
                <a:latin typeface="Cambria" pitchFamily="18" charset="0"/>
                <a:cs typeface="Times New Roman" pitchFamily="18" charset="0"/>
              </a:rPr>
              <a:t>+ 2 x</a:t>
            </a:r>
            <a:r>
              <a:rPr lang="en-IN" altLang="en-US" sz="3467" baseline="-25000">
                <a:solidFill>
                  <a:srgbClr val="002060"/>
                </a:solidFill>
                <a:latin typeface="Cambria" pitchFamily="18" charset="0"/>
                <a:cs typeface="Times New Roman" pitchFamily="18" charset="0"/>
              </a:rPr>
              <a:t>2</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2 </a:t>
            </a:r>
            <a:r>
              <a:rPr lang="en-IN" altLang="en-US" sz="3467">
                <a:solidFill>
                  <a:srgbClr val="002060"/>
                </a:solidFill>
                <a:latin typeface="Cambria" pitchFamily="18" charset="0"/>
                <a:cs typeface="Times New Roman" pitchFamily="18" charset="0"/>
              </a:rPr>
              <a:t>+1</a:t>
            </a:r>
            <a:endParaRPr lang="en-IN" altLang="en-US" sz="3467" i="1" baseline="30000">
              <a:solidFill>
                <a:srgbClr val="002060"/>
              </a:solidFill>
              <a:latin typeface="Cambria" pitchFamily="18" charset="0"/>
              <a:cs typeface="Times New Roman" pitchFamily="18" charset="0"/>
            </a:endParaRPr>
          </a:p>
          <a:p>
            <a:pPr algn="just">
              <a:spcBef>
                <a:spcPct val="0"/>
              </a:spcBef>
              <a:spcAft>
                <a:spcPts val="1600"/>
              </a:spcAft>
              <a:buFont typeface="Arial" panose="020B0604020202020204" pitchFamily="34" charset="0"/>
              <a:buNone/>
              <a:defRPr/>
            </a:pPr>
            <a:r>
              <a:rPr lang="en-IN" altLang="en-US" sz="3467">
                <a:solidFill>
                  <a:srgbClr val="002060"/>
                </a:solidFill>
                <a:latin typeface="Cambria" pitchFamily="18" charset="0"/>
                <a:cs typeface="Times New Roman" pitchFamily="18" charset="0"/>
              </a:rPr>
              <a:t>                            = (x</a:t>
            </a:r>
            <a:r>
              <a:rPr lang="en-IN" altLang="en-US" sz="3467" baseline="-25000">
                <a:solidFill>
                  <a:srgbClr val="002060"/>
                </a:solidFill>
                <a:latin typeface="Cambria" pitchFamily="18" charset="0"/>
                <a:cs typeface="Times New Roman" pitchFamily="18" charset="0"/>
              </a:rPr>
              <a:t>1</a:t>
            </a:r>
            <a:r>
              <a:rPr lang="en-IN" altLang="en-US" sz="3467" baseline="30000">
                <a:solidFill>
                  <a:srgbClr val="002060"/>
                </a:solidFill>
                <a:latin typeface="Cambria" pitchFamily="18" charset="0"/>
                <a:cs typeface="Times New Roman" pitchFamily="18" charset="0"/>
              </a:rPr>
              <a:t> </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1</a:t>
            </a:r>
            <a:r>
              <a:rPr lang="en-IN" altLang="en-US" sz="3467">
                <a:solidFill>
                  <a:srgbClr val="002060"/>
                </a:solidFill>
                <a:latin typeface="Cambria" pitchFamily="18" charset="0"/>
                <a:cs typeface="Times New Roman" pitchFamily="18" charset="0"/>
              </a:rPr>
              <a:t> + x</a:t>
            </a:r>
            <a:r>
              <a:rPr lang="en-IN" altLang="en-US" sz="3467" baseline="-25000">
                <a:solidFill>
                  <a:srgbClr val="002060"/>
                </a:solidFill>
                <a:latin typeface="Cambria" pitchFamily="18" charset="0"/>
                <a:cs typeface="Times New Roman" pitchFamily="18" charset="0"/>
              </a:rPr>
              <a:t>2</a:t>
            </a:r>
            <a:r>
              <a:rPr lang="en-IN" altLang="en-US" sz="3467">
                <a:solidFill>
                  <a:srgbClr val="002060"/>
                </a:solidFill>
                <a:latin typeface="Cambria" pitchFamily="18" charset="0"/>
                <a:cs typeface="Times New Roman" pitchFamily="18" charset="0"/>
              </a:rPr>
              <a:t>y</a:t>
            </a:r>
            <a:r>
              <a:rPr lang="en-IN" altLang="en-US" sz="3467" baseline="-25000">
                <a:solidFill>
                  <a:srgbClr val="002060"/>
                </a:solidFill>
                <a:latin typeface="Cambria" pitchFamily="18" charset="0"/>
                <a:cs typeface="Times New Roman" pitchFamily="18" charset="0"/>
              </a:rPr>
              <a:t>2</a:t>
            </a:r>
            <a:r>
              <a:rPr lang="en-IN" altLang="en-US" sz="3467" baseline="30000">
                <a:solidFill>
                  <a:srgbClr val="002060"/>
                </a:solidFill>
                <a:latin typeface="Cambria" pitchFamily="18" charset="0"/>
                <a:cs typeface="Times New Roman" pitchFamily="18" charset="0"/>
              </a:rPr>
              <a:t> </a:t>
            </a:r>
            <a:r>
              <a:rPr lang="en-IN" altLang="en-US" sz="3467">
                <a:solidFill>
                  <a:srgbClr val="002060"/>
                </a:solidFill>
                <a:latin typeface="Cambria" pitchFamily="18" charset="0"/>
                <a:cs typeface="Times New Roman" pitchFamily="18" charset="0"/>
              </a:rPr>
              <a:t> + 1)</a:t>
            </a:r>
            <a:r>
              <a:rPr lang="en-IN" altLang="en-US" sz="3467" baseline="30000">
                <a:solidFill>
                  <a:srgbClr val="002060"/>
                </a:solidFill>
                <a:latin typeface="Cambria" pitchFamily="18" charset="0"/>
                <a:cs typeface="Times New Roman" pitchFamily="18" charset="0"/>
              </a:rPr>
              <a:t>2</a:t>
            </a:r>
            <a:r>
              <a:rPr lang="en-IN" altLang="en-US" sz="3467">
                <a:solidFill>
                  <a:srgbClr val="002060"/>
                </a:solidFill>
                <a:latin typeface="Cambria" pitchFamily="18" charset="0"/>
                <a:cs typeface="Times New Roman" pitchFamily="18" charset="0"/>
              </a:rPr>
              <a:t> </a:t>
            </a:r>
          </a:p>
          <a:p>
            <a:pPr algn="just">
              <a:spcBef>
                <a:spcPct val="0"/>
              </a:spcBef>
              <a:spcAft>
                <a:spcPts val="1600"/>
              </a:spcAft>
              <a:buFont typeface="Arial" panose="020B0604020202020204" pitchFamily="34" charset="0"/>
              <a:buNone/>
              <a:defRPr/>
            </a:pPr>
            <a:r>
              <a:rPr lang="en-IN" altLang="en-US" sz="3467">
                <a:solidFill>
                  <a:srgbClr val="002060"/>
                </a:solidFill>
                <a:latin typeface="Cambria" pitchFamily="18" charset="0"/>
                <a:cs typeface="Times New Roman" pitchFamily="18" charset="0"/>
              </a:rPr>
              <a:t>			= (x.y</a:t>
            </a:r>
            <a:r>
              <a:rPr lang="en-IN" altLang="en-US" sz="3467" baseline="30000">
                <a:solidFill>
                  <a:srgbClr val="002060"/>
                </a:solidFill>
                <a:latin typeface="Cambria" pitchFamily="18" charset="0"/>
                <a:cs typeface="Times New Roman" pitchFamily="18" charset="0"/>
              </a:rPr>
              <a:t> </a:t>
            </a:r>
            <a:r>
              <a:rPr lang="en-IN" altLang="en-US" sz="3467">
                <a:solidFill>
                  <a:srgbClr val="002060"/>
                </a:solidFill>
                <a:latin typeface="Cambria" pitchFamily="18" charset="0"/>
                <a:cs typeface="Times New Roman" pitchFamily="18" charset="0"/>
              </a:rPr>
              <a:t> + 1)</a:t>
            </a:r>
            <a:r>
              <a:rPr lang="en-IN" altLang="en-US" sz="3467" baseline="30000">
                <a:solidFill>
                  <a:srgbClr val="002060"/>
                </a:solidFill>
                <a:latin typeface="Cambria" pitchFamily="18" charset="0"/>
                <a:cs typeface="Times New Roman" pitchFamily="18" charset="0"/>
              </a:rPr>
              <a:t>2</a:t>
            </a:r>
          </a:p>
          <a:p>
            <a:pPr algn="just">
              <a:spcBef>
                <a:spcPct val="0"/>
              </a:spcBef>
              <a:spcAft>
                <a:spcPts val="1600"/>
              </a:spcAft>
              <a:buFont typeface="Arial" panose="020B0604020202020204" pitchFamily="34" charset="0"/>
              <a:buNone/>
              <a:defRPr/>
            </a:pPr>
            <a:r>
              <a:rPr lang="en-IN" altLang="en-US" sz="3467" baseline="30000">
                <a:solidFill>
                  <a:srgbClr val="002060"/>
                </a:solidFill>
                <a:latin typeface="Cambria" pitchFamily="18" charset="0"/>
                <a:cs typeface="Times New Roman" pitchFamily="18" charset="0"/>
              </a:rPr>
              <a:t>			</a:t>
            </a:r>
            <a:r>
              <a:rPr lang="en-IN" altLang="en-US" sz="3467">
                <a:solidFill>
                  <a:srgbClr val="002060"/>
                </a:solidFill>
                <a:latin typeface="Cambria" pitchFamily="18" charset="0"/>
                <a:cs typeface="Times New Roman" pitchFamily="18" charset="0"/>
              </a:rPr>
              <a:t>=  K(x,y)</a:t>
            </a:r>
            <a:endParaRPr lang="en-US" altLang="en-US" sz="320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Font typeface="Arial" panose="020B0604020202020204" pitchFamily="34" charset="0"/>
              <a:buNone/>
              <a:defRPr/>
            </a:pPr>
            <a:endParaRPr lang="en-US" altLang="en-US" sz="3200">
              <a:solidFill>
                <a:srgbClr val="002060"/>
              </a:solidFill>
              <a:latin typeface="Cambria" pitchFamily="18" charset="0"/>
              <a:ea typeface="+mj-ea"/>
              <a:cs typeface="Times New Roman" pitchFamily="18" charset="0"/>
            </a:endParaRPr>
          </a:p>
          <a:p>
            <a:pPr marL="0" indent="0" algn="just">
              <a:spcBef>
                <a:spcPct val="0"/>
              </a:spcBef>
              <a:buFont typeface="Arial" panose="020B0604020202020204" pitchFamily="34" charset="0"/>
              <a:buNone/>
              <a:defRPr/>
            </a:pPr>
            <a:endParaRPr lang="en-US" altLang="en-US" sz="3200" dirty="0">
              <a:solidFill>
                <a:srgbClr val="002060"/>
              </a:solidFill>
              <a:latin typeface="Cambria" pitchFamily="18" charset="0"/>
              <a:ea typeface="+mj-ea"/>
              <a:cs typeface="Times New Roman" pitchFamily="18" charset="0"/>
            </a:endParaRPr>
          </a:p>
        </p:txBody>
      </p:sp>
    </p:spTree>
    <p:extLst>
      <p:ext uri="{BB962C8B-B14F-4D97-AF65-F5344CB8AC3E}">
        <p14:creationId xmlns:p14="http://schemas.microsoft.com/office/powerpoint/2010/main" val="180115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DA6F56-F75A-F564-0592-CFDC73F9E24D}"/>
              </a:ext>
            </a:extLst>
          </p:cNvPr>
          <p:cNvSpPr>
            <a:spLocks noGrp="1"/>
          </p:cNvSpPr>
          <p:nvPr>
            <p:ph idx="1"/>
          </p:nvPr>
        </p:nvSpPr>
        <p:spPr>
          <a:xfrm>
            <a:off x="976423" y="2601801"/>
            <a:ext cx="10515600" cy="981370"/>
          </a:xfrm>
          <a:solidFill>
            <a:schemeClr val="accent2"/>
          </a:solidFill>
        </p:spPr>
        <p:txBody>
          <a:bodyPr>
            <a:normAutofit/>
          </a:bodyPr>
          <a:lstStyle/>
          <a:p>
            <a:pPr marL="0" indent="0" algn="ctr">
              <a:buNone/>
            </a:pPr>
            <a:r>
              <a:rPr lang="en-IN" sz="5400" dirty="0"/>
              <a:t>Thank you</a:t>
            </a:r>
          </a:p>
        </p:txBody>
      </p:sp>
    </p:spTree>
    <p:extLst>
      <p:ext uri="{BB962C8B-B14F-4D97-AF65-F5344CB8AC3E}">
        <p14:creationId xmlns:p14="http://schemas.microsoft.com/office/powerpoint/2010/main" val="3564283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1548</TotalTime>
  <Words>1842</Words>
  <Application>Microsoft Office PowerPoint</Application>
  <PresentationFormat>Widescreen</PresentationFormat>
  <Paragraphs>138</Paragraphs>
  <Slides>19</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8" baseType="lpstr">
      <vt:lpstr>Arial</vt:lpstr>
      <vt:lpstr>Calibri</vt:lpstr>
      <vt:lpstr>Calibri Light</vt:lpstr>
      <vt:lpstr>Cambria</vt:lpstr>
      <vt:lpstr>Montserrat</vt:lpstr>
      <vt:lpstr>Times New Roman</vt:lpstr>
      <vt:lpstr>Wingdings</vt:lpstr>
      <vt:lpstr>Office Theme</vt:lpstr>
      <vt:lpstr>Equation</vt:lpstr>
      <vt:lpstr>SUPPORT VECTOR MACHINE (SVM)</vt:lpstr>
      <vt:lpstr>SUPPORT VECTOR MACHINE (SVM)</vt:lpstr>
      <vt:lpstr>Margin and Optimal Hyperplane</vt:lpstr>
      <vt:lpstr> Types of SVM </vt:lpstr>
      <vt:lpstr>Mathematical Computation of SVM</vt:lpstr>
      <vt:lpstr>SVM Terminologies</vt:lpstr>
      <vt:lpstr> Optimization in SVM </vt:lpstr>
      <vt:lpstr> Optimization in SVM </vt:lpstr>
      <vt:lpstr> Optimization in SVM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Examples of Kernel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VECTOR MACHINE (SVM)</dc:title>
  <dc:creator>Ishan Budhiraja</dc:creator>
  <cp:lastModifiedBy>Ishan Budhiraja</cp:lastModifiedBy>
  <cp:revision>4</cp:revision>
  <dcterms:created xsi:type="dcterms:W3CDTF">2024-11-05T03:40:33Z</dcterms:created>
  <dcterms:modified xsi:type="dcterms:W3CDTF">2024-11-28T11:22:09Z</dcterms:modified>
</cp:coreProperties>
</file>