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72" r:id="rId3"/>
    <p:sldId id="815" r:id="rId4"/>
    <p:sldId id="816" r:id="rId5"/>
    <p:sldId id="257" r:id="rId6"/>
    <p:sldId id="258" r:id="rId7"/>
    <p:sldId id="817" r:id="rId8"/>
    <p:sldId id="818" r:id="rId9"/>
    <p:sldId id="819" r:id="rId10"/>
    <p:sldId id="820" r:id="rId11"/>
    <p:sldId id="821" r:id="rId12"/>
    <p:sldId id="822" r:id="rId13"/>
    <p:sldId id="824" r:id="rId14"/>
    <p:sldId id="829" r:id="rId15"/>
    <p:sldId id="831" r:id="rId16"/>
    <p:sldId id="833" r:id="rId17"/>
    <p:sldId id="830" r:id="rId18"/>
    <p:sldId id="832" r:id="rId19"/>
    <p:sldId id="834" r:id="rId20"/>
    <p:sldId id="835" r:id="rId21"/>
    <p:sldId id="836" r:id="rId22"/>
    <p:sldId id="826" r:id="rId23"/>
    <p:sldId id="827" r:id="rId24"/>
    <p:sldId id="828" r:id="rId25"/>
    <p:sldId id="861" r:id="rId26"/>
    <p:sldId id="978" r:id="rId27"/>
    <p:sldId id="971" r:id="rId28"/>
    <p:sldId id="979" r:id="rId29"/>
    <p:sldId id="837" r:id="rId30"/>
    <p:sldId id="838" r:id="rId31"/>
    <p:sldId id="840" r:id="rId32"/>
    <p:sldId id="839" r:id="rId33"/>
    <p:sldId id="844" r:id="rId34"/>
    <p:sldId id="845" r:id="rId35"/>
    <p:sldId id="848" r:id="rId36"/>
    <p:sldId id="847" r:id="rId37"/>
    <p:sldId id="849" r:id="rId38"/>
    <p:sldId id="862" r:id="rId39"/>
    <p:sldId id="853" r:id="rId40"/>
    <p:sldId id="843" r:id="rId41"/>
    <p:sldId id="846" r:id="rId42"/>
    <p:sldId id="291" r:id="rId43"/>
    <p:sldId id="854" r:id="rId44"/>
    <p:sldId id="855" r:id="rId45"/>
    <p:sldId id="856" r:id="rId46"/>
    <p:sldId id="857" r:id="rId47"/>
    <p:sldId id="935" r:id="rId48"/>
    <p:sldId id="936" r:id="rId49"/>
    <p:sldId id="937" r:id="rId50"/>
    <p:sldId id="921" r:id="rId51"/>
    <p:sldId id="923" r:id="rId52"/>
    <p:sldId id="850" r:id="rId53"/>
    <p:sldId id="924" r:id="rId54"/>
    <p:sldId id="926" r:id="rId55"/>
    <p:sldId id="925" r:id="rId56"/>
    <p:sldId id="927" r:id="rId57"/>
    <p:sldId id="928" r:id="rId58"/>
    <p:sldId id="929" r:id="rId59"/>
    <p:sldId id="930" r:id="rId60"/>
    <p:sldId id="931" r:id="rId61"/>
    <p:sldId id="851" r:id="rId62"/>
    <p:sldId id="933" r:id="rId63"/>
    <p:sldId id="934" r:id="rId64"/>
    <p:sldId id="938" r:id="rId65"/>
    <p:sldId id="950" r:id="rId66"/>
    <p:sldId id="949" r:id="rId67"/>
    <p:sldId id="941" r:id="rId68"/>
    <p:sldId id="939" r:id="rId69"/>
    <p:sldId id="942" r:id="rId70"/>
    <p:sldId id="940" r:id="rId71"/>
    <p:sldId id="944" r:id="rId72"/>
    <p:sldId id="945" r:id="rId73"/>
    <p:sldId id="946" r:id="rId74"/>
    <p:sldId id="952" r:id="rId75"/>
    <p:sldId id="954" r:id="rId76"/>
    <p:sldId id="956" r:id="rId77"/>
    <p:sldId id="953" r:id="rId78"/>
    <p:sldId id="957" r:id="rId79"/>
    <p:sldId id="958" r:id="rId80"/>
    <p:sldId id="959" r:id="rId81"/>
    <p:sldId id="960" r:id="rId82"/>
    <p:sldId id="962" r:id="rId83"/>
    <p:sldId id="961" r:id="rId84"/>
    <p:sldId id="963" r:id="rId85"/>
    <p:sldId id="964" r:id="rId86"/>
    <p:sldId id="947" r:id="rId87"/>
    <p:sldId id="259" r:id="rId88"/>
    <p:sldId id="965" r:id="rId89"/>
    <p:sldId id="966" r:id="rId90"/>
    <p:sldId id="968" r:id="rId91"/>
    <p:sldId id="967" r:id="rId92"/>
    <p:sldId id="969" r:id="rId93"/>
    <p:sldId id="970" r:id="rId94"/>
    <p:sldId id="980" r:id="rId95"/>
    <p:sldId id="943" r:id="rId96"/>
    <p:sldId id="975" r:id="rId97"/>
    <p:sldId id="972" r:id="rId98"/>
    <p:sldId id="973" r:id="rId99"/>
    <p:sldId id="976" r:id="rId100"/>
    <p:sldId id="977" r:id="rId101"/>
    <p:sldId id="974" r:id="rId10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F52F55-874C-4897-BE73-F950336964AE}" v="741" dt="2025-11-13T03:45:28.242"/>
  </p1510:revLst>
</p1510:revInfo>
</file>

<file path=ppt/tableStyles.xml><?xml version="1.0" encoding="utf-8"?>
<a:tblStyleLst xmlns:a="http://schemas.openxmlformats.org/drawingml/2006/main" def="{5C22544A-7EE6-4342-B048-85BDC9FD1C3A}">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49" autoAdjust="0"/>
  </p:normalViewPr>
  <p:slideViewPr>
    <p:cSldViewPr snapToGrid="0">
      <p:cViewPr varScale="1">
        <p:scale>
          <a:sx n="66" d="100"/>
          <a:sy n="66" d="100"/>
        </p:scale>
        <p:origin x="8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6/11/relationships/changesInfo" Target="changesInfos/changesInfo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presProps" Target="presProps.xml"/><Relationship Id="rId108"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6CF52F55-874C-4897-BE73-F950336964AE}"/>
    <pc:docChg chg="undo custSel addSld delSld modSld sldOrd">
      <pc:chgData name="Ishan Budhiraja" userId="eb133298-5430-499e-863b-c83ca00bb7f6" providerId="ADAL" clId="{6CF52F55-874C-4897-BE73-F950336964AE}" dt="2025-11-13T04:13:39.564" v="12002" actId="14100"/>
      <pc:docMkLst>
        <pc:docMk/>
      </pc:docMkLst>
      <pc:sldChg chg="delSp modSp mod delDesignElem">
        <pc:chgData name="Ishan Budhiraja" userId="eb133298-5430-499e-863b-c83ca00bb7f6" providerId="ADAL" clId="{6CF52F55-874C-4897-BE73-F950336964AE}" dt="2025-10-16T03:53:02.255" v="289" actId="27636"/>
        <pc:sldMkLst>
          <pc:docMk/>
          <pc:sldMk cId="1299451370" sldId="256"/>
        </pc:sldMkLst>
        <pc:spChg chg="mod">
          <ac:chgData name="Ishan Budhiraja" userId="eb133298-5430-499e-863b-c83ca00bb7f6" providerId="ADAL" clId="{6CF52F55-874C-4897-BE73-F950336964AE}" dt="2025-10-16T03:53:02.255" v="289" actId="27636"/>
          <ac:spMkLst>
            <pc:docMk/>
            <pc:sldMk cId="1299451370" sldId="256"/>
            <ac:spMk id="2" creationId="{E7552B86-163D-4547-8320-A170D0023A57}"/>
          </ac:spMkLst>
        </pc:spChg>
        <pc:spChg chg="del">
          <ac:chgData name="Ishan Budhiraja" userId="eb133298-5430-499e-863b-c83ca00bb7f6" providerId="ADAL" clId="{6CF52F55-874C-4897-BE73-F950336964AE}" dt="2025-10-16T03:52:56.943" v="288"/>
          <ac:spMkLst>
            <pc:docMk/>
            <pc:sldMk cId="1299451370" sldId="256"/>
            <ac:spMk id="9" creationId="{A88F843D-1C1B-C740-AC27-E3238D0F5F47}"/>
          </ac:spMkLst>
        </pc:spChg>
        <pc:spChg chg="del">
          <ac:chgData name="Ishan Budhiraja" userId="eb133298-5430-499e-863b-c83ca00bb7f6" providerId="ADAL" clId="{6CF52F55-874C-4897-BE73-F950336964AE}" dt="2025-10-16T03:52:56.943" v="288"/>
          <ac:spMkLst>
            <pc:docMk/>
            <pc:sldMk cId="1299451370" sldId="256"/>
            <ac:spMk id="11" creationId="{A21C8291-E3D5-4240-8FF4-E5213CBCC453}"/>
          </ac:spMkLst>
        </pc:spChg>
        <pc:spChg chg="del">
          <ac:chgData name="Ishan Budhiraja" userId="eb133298-5430-499e-863b-c83ca00bb7f6" providerId="ADAL" clId="{6CF52F55-874C-4897-BE73-F950336964AE}" dt="2025-10-16T03:52:56.943" v="288"/>
          <ac:spMkLst>
            <pc:docMk/>
            <pc:sldMk cId="1299451370" sldId="256"/>
            <ac:spMk id="13" creationId="{08B44AFE-C181-7047-8CC9-CA00BD385EEA}"/>
          </ac:spMkLst>
        </pc:spChg>
      </pc:sldChg>
      <pc:sldChg chg="modSp mod">
        <pc:chgData name="Ishan Budhiraja" userId="eb133298-5430-499e-863b-c83ca00bb7f6" providerId="ADAL" clId="{6CF52F55-874C-4897-BE73-F950336964AE}" dt="2025-10-16T03:53:29.950" v="294" actId="207"/>
        <pc:sldMkLst>
          <pc:docMk/>
          <pc:sldMk cId="4015327278" sldId="257"/>
        </pc:sldMkLst>
        <pc:spChg chg="mod">
          <ac:chgData name="Ishan Budhiraja" userId="eb133298-5430-499e-863b-c83ca00bb7f6" providerId="ADAL" clId="{6CF52F55-874C-4897-BE73-F950336964AE}" dt="2025-10-16T03:53:29.950" v="294" actId="207"/>
          <ac:spMkLst>
            <pc:docMk/>
            <pc:sldMk cId="4015327278" sldId="257"/>
            <ac:spMk id="2" creationId="{E1D332CF-42CC-4AF3-B989-7F237D9E06CE}"/>
          </ac:spMkLst>
        </pc:spChg>
        <pc:spChg chg="mod">
          <ac:chgData name="Ishan Budhiraja" userId="eb133298-5430-499e-863b-c83ca00bb7f6" providerId="ADAL" clId="{6CF52F55-874C-4897-BE73-F950336964AE}" dt="2025-10-16T03:53:20.666" v="293" actId="14100"/>
          <ac:spMkLst>
            <pc:docMk/>
            <pc:sldMk cId="4015327278" sldId="257"/>
            <ac:spMk id="3" creationId="{7C63C664-EC84-4449-AC54-49E80863516B}"/>
          </ac:spMkLst>
        </pc:spChg>
      </pc:sldChg>
      <pc:sldChg chg="delSp delDesignElem">
        <pc:chgData name="Ishan Budhiraja" userId="eb133298-5430-499e-863b-c83ca00bb7f6" providerId="ADAL" clId="{6CF52F55-874C-4897-BE73-F950336964AE}" dt="2025-10-16T03:52:56.943" v="288"/>
        <pc:sldMkLst>
          <pc:docMk/>
          <pc:sldMk cId="2936577356" sldId="258"/>
        </pc:sldMkLst>
        <pc:spChg chg="del">
          <ac:chgData name="Ishan Budhiraja" userId="eb133298-5430-499e-863b-c83ca00bb7f6" providerId="ADAL" clId="{6CF52F55-874C-4897-BE73-F950336964AE}" dt="2025-10-16T03:52:56.943" v="288"/>
          <ac:spMkLst>
            <pc:docMk/>
            <pc:sldMk cId="2936577356" sldId="258"/>
            <ac:spMk id="16" creationId="{C868C70C-E5C4-CD47-888C-FCB3373B6D38}"/>
          </ac:spMkLst>
        </pc:spChg>
        <pc:spChg chg="del">
          <ac:chgData name="Ishan Budhiraja" userId="eb133298-5430-499e-863b-c83ca00bb7f6" providerId="ADAL" clId="{6CF52F55-874C-4897-BE73-F950336964AE}" dt="2025-10-16T03:52:56.943" v="288"/>
          <ac:spMkLst>
            <pc:docMk/>
            <pc:sldMk cId="2936577356" sldId="258"/>
            <ac:spMk id="17" creationId="{6DA97320-228E-48F3-BCFA-423F983C8557}"/>
          </ac:spMkLst>
        </pc:spChg>
        <pc:spChg chg="del">
          <ac:chgData name="Ishan Budhiraja" userId="eb133298-5430-499e-863b-c83ca00bb7f6" providerId="ADAL" clId="{6CF52F55-874C-4897-BE73-F950336964AE}" dt="2025-10-16T03:52:56.943" v="288"/>
          <ac:spMkLst>
            <pc:docMk/>
            <pc:sldMk cId="2936577356" sldId="258"/>
            <ac:spMk id="18" creationId="{2C9F0975-851A-4FEC-B19A-6EC12C0D540C}"/>
          </ac:spMkLst>
        </pc:spChg>
      </pc:sldChg>
      <pc:sldChg chg="modSp add mod">
        <pc:chgData name="Ishan Budhiraja" userId="eb133298-5430-499e-863b-c83ca00bb7f6" providerId="ADAL" clId="{6CF52F55-874C-4897-BE73-F950336964AE}" dt="2025-11-11T04:34:44.075" v="10787" actId="207"/>
        <pc:sldMkLst>
          <pc:docMk/>
          <pc:sldMk cId="0" sldId="259"/>
        </pc:sldMkLst>
        <pc:spChg chg="mod">
          <ac:chgData name="Ishan Budhiraja" userId="eb133298-5430-499e-863b-c83ca00bb7f6" providerId="ADAL" clId="{6CF52F55-874C-4897-BE73-F950336964AE}" dt="2025-11-11T04:34:26.130" v="10783" actId="207"/>
          <ac:spMkLst>
            <pc:docMk/>
            <pc:sldMk cId="0" sldId="259"/>
            <ac:spMk id="2" creationId="{00000000-0000-0000-0000-000000000000}"/>
          </ac:spMkLst>
        </pc:spChg>
        <pc:spChg chg="mod">
          <ac:chgData name="Ishan Budhiraja" userId="eb133298-5430-499e-863b-c83ca00bb7f6" providerId="ADAL" clId="{6CF52F55-874C-4897-BE73-F950336964AE}" dt="2025-11-11T04:34:44.075" v="10787" actId="207"/>
          <ac:spMkLst>
            <pc:docMk/>
            <pc:sldMk cId="0" sldId="259"/>
            <ac:spMk id="3" creationId="{00000000-0000-0000-0000-000000000000}"/>
          </ac:spMkLst>
        </pc:spChg>
      </pc:sldChg>
      <pc:sldChg chg="delSp modSp add mod delDesignElem">
        <pc:chgData name="Ishan Budhiraja" userId="eb133298-5430-499e-863b-c83ca00bb7f6" providerId="ADAL" clId="{6CF52F55-874C-4897-BE73-F950336964AE}" dt="2025-10-31T07:05:48.428" v="7694" actId="1036"/>
        <pc:sldMkLst>
          <pc:docMk/>
          <pc:sldMk cId="3501607691" sldId="291"/>
        </pc:sldMkLst>
        <pc:spChg chg="mod">
          <ac:chgData name="Ishan Budhiraja" userId="eb133298-5430-499e-863b-c83ca00bb7f6" providerId="ADAL" clId="{6CF52F55-874C-4897-BE73-F950336964AE}" dt="2025-10-31T07:04:12.617" v="7658" actId="14100"/>
          <ac:spMkLst>
            <pc:docMk/>
            <pc:sldMk cId="3501607691" sldId="291"/>
            <ac:spMk id="5" creationId="{00000000-0000-0000-0000-000000000000}"/>
          </ac:spMkLst>
        </pc:spChg>
        <pc:graphicFrameChg chg="mod modGraphic">
          <ac:chgData name="Ishan Budhiraja" userId="eb133298-5430-499e-863b-c83ca00bb7f6" providerId="ADAL" clId="{6CF52F55-874C-4897-BE73-F950336964AE}" dt="2025-10-31T07:05:35.671" v="7682" actId="113"/>
          <ac:graphicFrameMkLst>
            <pc:docMk/>
            <pc:sldMk cId="3501607691" sldId="291"/>
            <ac:graphicFrameMk id="6" creationId="{00000000-0000-0000-0000-000000000000}"/>
          </ac:graphicFrameMkLst>
        </pc:graphicFrameChg>
        <pc:picChg chg="mod">
          <ac:chgData name="Ishan Budhiraja" userId="eb133298-5430-499e-863b-c83ca00bb7f6" providerId="ADAL" clId="{6CF52F55-874C-4897-BE73-F950336964AE}" dt="2025-10-31T07:05:48.428" v="7694" actId="1036"/>
          <ac:picMkLst>
            <pc:docMk/>
            <pc:sldMk cId="3501607691" sldId="291"/>
            <ac:picMk id="7" creationId="{00000000-0000-0000-0000-000000000000}"/>
          </ac:picMkLst>
        </pc:picChg>
        <pc:picChg chg="mod">
          <ac:chgData name="Ishan Budhiraja" userId="eb133298-5430-499e-863b-c83ca00bb7f6" providerId="ADAL" clId="{6CF52F55-874C-4897-BE73-F950336964AE}" dt="2025-10-31T07:05:44.701" v="7689" actId="1036"/>
          <ac:picMkLst>
            <pc:docMk/>
            <pc:sldMk cId="3501607691" sldId="291"/>
            <ac:picMk id="8" creationId="{00000000-0000-0000-0000-000000000000}"/>
          </ac:picMkLst>
        </pc:picChg>
        <pc:picChg chg="mod">
          <ac:chgData name="Ishan Budhiraja" userId="eb133298-5430-499e-863b-c83ca00bb7f6" providerId="ADAL" clId="{6CF52F55-874C-4897-BE73-F950336964AE}" dt="2025-10-31T07:04:57.431" v="7675" actId="14100"/>
          <ac:picMkLst>
            <pc:docMk/>
            <pc:sldMk cId="3501607691" sldId="291"/>
            <ac:picMk id="9" creationId="{00000000-0000-0000-0000-000000000000}"/>
          </ac:picMkLst>
        </pc:picChg>
        <pc:picChg chg="mod">
          <ac:chgData name="Ishan Budhiraja" userId="eb133298-5430-499e-863b-c83ca00bb7f6" providerId="ADAL" clId="{6CF52F55-874C-4897-BE73-F950336964AE}" dt="2025-10-31T07:05:01.305" v="7676" actId="14100"/>
          <ac:picMkLst>
            <pc:docMk/>
            <pc:sldMk cId="3501607691" sldId="291"/>
            <ac:picMk id="10" creationId="{00000000-0000-0000-0000-000000000000}"/>
          </ac:picMkLst>
        </pc:picChg>
        <pc:cxnChg chg="del">
          <ac:chgData name="Ishan Budhiraja" userId="eb133298-5430-499e-863b-c83ca00bb7f6" providerId="ADAL" clId="{6CF52F55-874C-4897-BE73-F950336964AE}" dt="2025-10-31T03:33:25.317" v="5561"/>
          <ac:cxnSpMkLst>
            <pc:docMk/>
            <pc:sldMk cId="3501607691" sldId="291"/>
            <ac:cxnSpMk id="12" creationId="{1503BFE4-729B-D9D0-C17B-501E6AF1127A}"/>
          </ac:cxnSpMkLst>
        </pc:cxnChg>
      </pc:sldChg>
      <pc:sldChg chg="modSp mod">
        <pc:chgData name="Ishan Budhiraja" userId="eb133298-5430-499e-863b-c83ca00bb7f6" providerId="ADAL" clId="{6CF52F55-874C-4897-BE73-F950336964AE}" dt="2025-10-15T05:21:47.751" v="2" actId="14100"/>
        <pc:sldMkLst>
          <pc:docMk/>
          <pc:sldMk cId="2546530448" sldId="818"/>
        </pc:sldMkLst>
        <pc:picChg chg="mod">
          <ac:chgData name="Ishan Budhiraja" userId="eb133298-5430-499e-863b-c83ca00bb7f6" providerId="ADAL" clId="{6CF52F55-874C-4897-BE73-F950336964AE}" dt="2025-10-15T05:21:47.751" v="2" actId="14100"/>
          <ac:picMkLst>
            <pc:docMk/>
            <pc:sldMk cId="2546530448" sldId="818"/>
            <ac:picMk id="5" creationId="{B87921CD-EC88-4571-893F-997F629AD997}"/>
          </ac:picMkLst>
        </pc:picChg>
      </pc:sldChg>
      <pc:sldChg chg="modSp mod">
        <pc:chgData name="Ishan Budhiraja" userId="eb133298-5430-499e-863b-c83ca00bb7f6" providerId="ADAL" clId="{6CF52F55-874C-4897-BE73-F950336964AE}" dt="2025-10-16T03:53:59.903" v="298" actId="14100"/>
        <pc:sldMkLst>
          <pc:docMk/>
          <pc:sldMk cId="3386042273" sldId="820"/>
        </pc:sldMkLst>
        <pc:spChg chg="mod">
          <ac:chgData name="Ishan Budhiraja" userId="eb133298-5430-499e-863b-c83ca00bb7f6" providerId="ADAL" clId="{6CF52F55-874C-4897-BE73-F950336964AE}" dt="2025-10-16T03:53:50.899" v="296" actId="1076"/>
          <ac:spMkLst>
            <pc:docMk/>
            <pc:sldMk cId="3386042273" sldId="820"/>
            <ac:spMk id="2" creationId="{E96E74CA-5AB6-48E9-A4D9-5A14925ADF28}"/>
          </ac:spMkLst>
        </pc:spChg>
        <pc:spChg chg="mod">
          <ac:chgData name="Ishan Budhiraja" userId="eb133298-5430-499e-863b-c83ca00bb7f6" providerId="ADAL" clId="{6CF52F55-874C-4897-BE73-F950336964AE}" dt="2025-10-16T03:53:59.903" v="298" actId="14100"/>
          <ac:spMkLst>
            <pc:docMk/>
            <pc:sldMk cId="3386042273" sldId="820"/>
            <ac:spMk id="3" creationId="{C4EED3F4-4AC0-4059-9414-B8D28F253C23}"/>
          </ac:spMkLst>
        </pc:spChg>
      </pc:sldChg>
      <pc:sldChg chg="modSp new mod">
        <pc:chgData name="Ishan Budhiraja" userId="eb133298-5430-499e-863b-c83ca00bb7f6" providerId="ADAL" clId="{6CF52F55-874C-4897-BE73-F950336964AE}" dt="2025-10-16T03:54:41.218" v="306" actId="255"/>
        <pc:sldMkLst>
          <pc:docMk/>
          <pc:sldMk cId="3121654053" sldId="821"/>
        </pc:sldMkLst>
        <pc:spChg chg="mod">
          <ac:chgData name="Ishan Budhiraja" userId="eb133298-5430-499e-863b-c83ca00bb7f6" providerId="ADAL" clId="{6CF52F55-874C-4897-BE73-F950336964AE}" dt="2025-10-16T03:54:14.801" v="300" actId="207"/>
          <ac:spMkLst>
            <pc:docMk/>
            <pc:sldMk cId="3121654053" sldId="821"/>
            <ac:spMk id="2" creationId="{538D5256-7650-4F29-BC24-1B5A664B9518}"/>
          </ac:spMkLst>
        </pc:spChg>
        <pc:spChg chg="mod">
          <ac:chgData name="Ishan Budhiraja" userId="eb133298-5430-499e-863b-c83ca00bb7f6" providerId="ADAL" clId="{6CF52F55-874C-4897-BE73-F950336964AE}" dt="2025-10-16T03:54:41.218" v="306" actId="255"/>
          <ac:spMkLst>
            <pc:docMk/>
            <pc:sldMk cId="3121654053" sldId="821"/>
            <ac:spMk id="3" creationId="{BF739956-2AE9-42B6-AD12-C6B7EE9F99F0}"/>
          </ac:spMkLst>
        </pc:spChg>
      </pc:sldChg>
      <pc:sldChg chg="addSp modSp new mod">
        <pc:chgData name="Ishan Budhiraja" userId="eb133298-5430-499e-863b-c83ca00bb7f6" providerId="ADAL" clId="{6CF52F55-874C-4897-BE73-F950336964AE}" dt="2025-10-16T03:56:19.902" v="338" actId="1076"/>
        <pc:sldMkLst>
          <pc:docMk/>
          <pc:sldMk cId="1401764873" sldId="822"/>
        </pc:sldMkLst>
        <pc:spChg chg="mod">
          <ac:chgData name="Ishan Budhiraja" userId="eb133298-5430-499e-863b-c83ca00bb7f6" providerId="ADAL" clId="{6CF52F55-874C-4897-BE73-F950336964AE}" dt="2025-10-16T03:56:19.902" v="338" actId="1076"/>
          <ac:spMkLst>
            <pc:docMk/>
            <pc:sldMk cId="1401764873" sldId="822"/>
            <ac:spMk id="2" creationId="{9877C920-9A96-4FBE-AFBD-4610FF941E4D}"/>
          </ac:spMkLst>
        </pc:spChg>
        <pc:spChg chg="mod">
          <ac:chgData name="Ishan Budhiraja" userId="eb133298-5430-499e-863b-c83ca00bb7f6" providerId="ADAL" clId="{6CF52F55-874C-4897-BE73-F950336964AE}" dt="2025-10-16T03:56:11.560" v="337" actId="1035"/>
          <ac:spMkLst>
            <pc:docMk/>
            <pc:sldMk cId="1401764873" sldId="822"/>
            <ac:spMk id="3" creationId="{767407AC-E70E-4ECA-A48D-B2A0D3D2ECE1}"/>
          </ac:spMkLst>
        </pc:spChg>
        <pc:picChg chg="add mod">
          <ac:chgData name="Ishan Budhiraja" userId="eb133298-5430-499e-863b-c83ca00bb7f6" providerId="ADAL" clId="{6CF52F55-874C-4897-BE73-F950336964AE}" dt="2025-10-16T03:55:56.492" v="331" actId="1035"/>
          <ac:picMkLst>
            <pc:docMk/>
            <pc:sldMk cId="1401764873" sldId="822"/>
            <ac:picMk id="5122" creationId="{11838E64-D27D-4728-B0F7-CCA0A89DC6B1}"/>
          </ac:picMkLst>
        </pc:picChg>
      </pc:sldChg>
      <pc:sldChg chg="addSp delSp modSp new del mod">
        <pc:chgData name="Ishan Budhiraja" userId="eb133298-5430-499e-863b-c83ca00bb7f6" providerId="ADAL" clId="{6CF52F55-874C-4897-BE73-F950336964AE}" dt="2025-10-27T04:21:19.151" v="1980" actId="47"/>
        <pc:sldMkLst>
          <pc:docMk/>
          <pc:sldMk cId="2119818768" sldId="823"/>
        </pc:sldMkLst>
        <pc:spChg chg="mod">
          <ac:chgData name="Ishan Budhiraja" userId="eb133298-5430-499e-863b-c83ca00bb7f6" providerId="ADAL" clId="{6CF52F55-874C-4897-BE73-F950336964AE}" dt="2025-10-16T04:11:00.603" v="356" actId="1076"/>
          <ac:spMkLst>
            <pc:docMk/>
            <pc:sldMk cId="2119818768" sldId="823"/>
            <ac:spMk id="2" creationId="{0898DE23-45BB-42B0-9745-CE9640C8CEA5}"/>
          </ac:spMkLst>
        </pc:spChg>
        <pc:spChg chg="del mod">
          <ac:chgData name="Ishan Budhiraja" userId="eb133298-5430-499e-863b-c83ca00bb7f6" providerId="ADAL" clId="{6CF52F55-874C-4897-BE73-F950336964AE}" dt="2025-10-15T05:42:16.394" v="199"/>
          <ac:spMkLst>
            <pc:docMk/>
            <pc:sldMk cId="2119818768" sldId="823"/>
            <ac:spMk id="3" creationId="{0CD46FF6-84A0-4E34-ABE8-973E6FF371C6}"/>
          </ac:spMkLst>
        </pc:spChg>
        <pc:spChg chg="add mod">
          <ac:chgData name="Ishan Budhiraja" userId="eb133298-5430-499e-863b-c83ca00bb7f6" providerId="ADAL" clId="{6CF52F55-874C-4897-BE73-F950336964AE}" dt="2025-10-16T04:11:04.203" v="357" actId="1076"/>
          <ac:spMkLst>
            <pc:docMk/>
            <pc:sldMk cId="2119818768" sldId="823"/>
            <ac:spMk id="6" creationId="{DCEEE49E-0483-4872-A588-74F6D0CDAF80}"/>
          </ac:spMkLst>
        </pc:spChg>
        <pc:picChg chg="add mod">
          <ac:chgData name="Ishan Budhiraja" userId="eb133298-5430-499e-863b-c83ca00bb7f6" providerId="ADAL" clId="{6CF52F55-874C-4897-BE73-F950336964AE}" dt="2025-10-16T04:11:06.749" v="358" actId="1076"/>
          <ac:picMkLst>
            <pc:docMk/>
            <pc:sldMk cId="2119818768" sldId="823"/>
            <ac:picMk id="6146" creationId="{64261581-479D-4E0E-B015-DAEED9CF0C55}"/>
          </ac:picMkLst>
        </pc:picChg>
        <pc:picChg chg="add mod">
          <ac:chgData name="Ishan Budhiraja" userId="eb133298-5430-499e-863b-c83ca00bb7f6" providerId="ADAL" clId="{6CF52F55-874C-4897-BE73-F950336964AE}" dt="2025-10-16T04:11:08.936" v="359" actId="1076"/>
          <ac:picMkLst>
            <pc:docMk/>
            <pc:sldMk cId="2119818768" sldId="823"/>
            <ac:picMk id="6148" creationId="{882A1838-366C-4C1F-8BBC-1DEC8E64AFB7}"/>
          </ac:picMkLst>
        </pc:picChg>
      </pc:sldChg>
      <pc:sldChg chg="addSp delSp modSp new mod">
        <pc:chgData name="Ishan Budhiraja" userId="eb133298-5430-499e-863b-c83ca00bb7f6" providerId="ADAL" clId="{6CF52F55-874C-4897-BE73-F950336964AE}" dt="2025-10-27T05:50:48.819" v="2022" actId="1076"/>
        <pc:sldMkLst>
          <pc:docMk/>
          <pc:sldMk cId="283295003" sldId="824"/>
        </pc:sldMkLst>
        <pc:spChg chg="mod">
          <ac:chgData name="Ishan Budhiraja" userId="eb133298-5430-499e-863b-c83ca00bb7f6" providerId="ADAL" clId="{6CF52F55-874C-4897-BE73-F950336964AE}" dt="2025-10-16T03:56:44.515" v="348" actId="1036"/>
          <ac:spMkLst>
            <pc:docMk/>
            <pc:sldMk cId="283295003" sldId="824"/>
            <ac:spMk id="2" creationId="{84D75C2D-A3A3-4D27-84C4-5AD280D422FB}"/>
          </ac:spMkLst>
        </pc:spChg>
        <pc:spChg chg="mod">
          <ac:chgData name="Ishan Budhiraja" userId="eb133298-5430-499e-863b-c83ca00bb7f6" providerId="ADAL" clId="{6CF52F55-874C-4897-BE73-F950336964AE}" dt="2025-10-26T15:32:42.508" v="575" actId="207"/>
          <ac:spMkLst>
            <pc:docMk/>
            <pc:sldMk cId="283295003" sldId="824"/>
            <ac:spMk id="3" creationId="{0CD882C4-A545-445E-A836-5E7F322A7A10}"/>
          </ac:spMkLst>
        </pc:spChg>
        <pc:spChg chg="add del">
          <ac:chgData name="Ishan Budhiraja" userId="eb133298-5430-499e-863b-c83ca00bb7f6" providerId="ADAL" clId="{6CF52F55-874C-4897-BE73-F950336964AE}" dt="2025-10-16T03:49:43.380" v="267"/>
          <ac:spMkLst>
            <pc:docMk/>
            <pc:sldMk cId="283295003" sldId="824"/>
            <ac:spMk id="4" creationId="{C1C317B1-67AC-48B7-BFEE-BCB372F7FAEE}"/>
          </ac:spMkLst>
        </pc:spChg>
        <pc:spChg chg="add del">
          <ac:chgData name="Ishan Budhiraja" userId="eb133298-5430-499e-863b-c83ca00bb7f6" providerId="ADAL" clId="{6CF52F55-874C-4897-BE73-F950336964AE}" dt="2025-10-16T03:51:41.790" v="280"/>
          <ac:spMkLst>
            <pc:docMk/>
            <pc:sldMk cId="283295003" sldId="824"/>
            <ac:spMk id="6" creationId="{3B268879-6C0B-4F35-BC95-40084D611590}"/>
          </ac:spMkLst>
        </pc:spChg>
        <pc:picChg chg="add del mod">
          <ac:chgData name="Ishan Budhiraja" userId="eb133298-5430-499e-863b-c83ca00bb7f6" providerId="ADAL" clId="{6CF52F55-874C-4897-BE73-F950336964AE}" dt="2025-10-16T03:51:39.093" v="278" actId="478"/>
          <ac:picMkLst>
            <pc:docMk/>
            <pc:sldMk cId="283295003" sldId="824"/>
            <ac:picMk id="5" creationId="{6C813F7B-FD1B-4115-9EE7-2382495843A4}"/>
          </ac:picMkLst>
        </pc:picChg>
        <pc:picChg chg="add mod">
          <ac:chgData name="Ishan Budhiraja" userId="eb133298-5430-499e-863b-c83ca00bb7f6" providerId="ADAL" clId="{6CF52F55-874C-4897-BE73-F950336964AE}" dt="2025-10-27T05:50:48.819" v="2022" actId="1076"/>
          <ac:picMkLst>
            <pc:docMk/>
            <pc:sldMk cId="283295003" sldId="824"/>
            <ac:picMk id="7" creationId="{1E9BEC09-1429-441D-AB56-39400D219B84}"/>
          </ac:picMkLst>
        </pc:picChg>
      </pc:sldChg>
      <pc:sldChg chg="modSp new del mod">
        <pc:chgData name="Ishan Budhiraja" userId="eb133298-5430-499e-863b-c83ca00bb7f6" providerId="ADAL" clId="{6CF52F55-874C-4897-BE73-F950336964AE}" dt="2025-10-27T04:21:22.611" v="1981" actId="47"/>
        <pc:sldMkLst>
          <pc:docMk/>
          <pc:sldMk cId="3316021259" sldId="825"/>
        </pc:sldMkLst>
        <pc:spChg chg="mod">
          <ac:chgData name="Ishan Budhiraja" userId="eb133298-5430-499e-863b-c83ca00bb7f6" providerId="ADAL" clId="{6CF52F55-874C-4897-BE73-F950336964AE}" dt="2025-10-16T04:13:48.911" v="391" actId="1036"/>
          <ac:spMkLst>
            <pc:docMk/>
            <pc:sldMk cId="3316021259" sldId="825"/>
            <ac:spMk id="2" creationId="{315E946B-4E28-4016-BCEA-EF84043D3315}"/>
          </ac:spMkLst>
        </pc:spChg>
        <pc:spChg chg="mod">
          <ac:chgData name="Ishan Budhiraja" userId="eb133298-5430-499e-863b-c83ca00bb7f6" providerId="ADAL" clId="{6CF52F55-874C-4897-BE73-F950336964AE}" dt="2025-10-16T04:14:26.165" v="397" actId="207"/>
          <ac:spMkLst>
            <pc:docMk/>
            <pc:sldMk cId="3316021259" sldId="825"/>
            <ac:spMk id="3" creationId="{90747AAB-F7CB-4DCF-97CE-722379471E9D}"/>
          </ac:spMkLst>
        </pc:spChg>
      </pc:sldChg>
      <pc:sldChg chg="modSp new mod">
        <pc:chgData name="Ishan Budhiraja" userId="eb133298-5430-499e-863b-c83ca00bb7f6" providerId="ADAL" clId="{6CF52F55-874C-4897-BE73-F950336964AE}" dt="2025-10-16T04:16:16.689" v="417" actId="207"/>
        <pc:sldMkLst>
          <pc:docMk/>
          <pc:sldMk cId="4112756291" sldId="826"/>
        </pc:sldMkLst>
        <pc:spChg chg="mod">
          <ac:chgData name="Ishan Budhiraja" userId="eb133298-5430-499e-863b-c83ca00bb7f6" providerId="ADAL" clId="{6CF52F55-874C-4897-BE73-F950336964AE}" dt="2025-10-16T04:15:16.560" v="404" actId="255"/>
          <ac:spMkLst>
            <pc:docMk/>
            <pc:sldMk cId="4112756291" sldId="826"/>
            <ac:spMk id="2" creationId="{233A20D5-A8C4-41E1-BD9E-3019E18A8C6B}"/>
          </ac:spMkLst>
        </pc:spChg>
        <pc:spChg chg="mod">
          <ac:chgData name="Ishan Budhiraja" userId="eb133298-5430-499e-863b-c83ca00bb7f6" providerId="ADAL" clId="{6CF52F55-874C-4897-BE73-F950336964AE}" dt="2025-10-16T04:16:16.689" v="417" actId="207"/>
          <ac:spMkLst>
            <pc:docMk/>
            <pc:sldMk cId="4112756291" sldId="826"/>
            <ac:spMk id="3" creationId="{CCD564C9-DFBC-416F-9F73-44057B3F4E8D}"/>
          </ac:spMkLst>
        </pc:spChg>
      </pc:sldChg>
      <pc:sldChg chg="modSp new mod">
        <pc:chgData name="Ishan Budhiraja" userId="eb133298-5430-499e-863b-c83ca00bb7f6" providerId="ADAL" clId="{6CF52F55-874C-4897-BE73-F950336964AE}" dt="2025-10-16T04:33:07.772" v="450" actId="255"/>
        <pc:sldMkLst>
          <pc:docMk/>
          <pc:sldMk cId="3724882769" sldId="827"/>
        </pc:sldMkLst>
        <pc:spChg chg="mod">
          <ac:chgData name="Ishan Budhiraja" userId="eb133298-5430-499e-863b-c83ca00bb7f6" providerId="ADAL" clId="{6CF52F55-874C-4897-BE73-F950336964AE}" dt="2025-10-16T04:32:20.265" v="444" actId="2711"/>
          <ac:spMkLst>
            <pc:docMk/>
            <pc:sldMk cId="3724882769" sldId="827"/>
            <ac:spMk id="2" creationId="{2C5AAE74-2C7B-4D9D-809C-C6B4A965DA68}"/>
          </ac:spMkLst>
        </pc:spChg>
        <pc:spChg chg="mod">
          <ac:chgData name="Ishan Budhiraja" userId="eb133298-5430-499e-863b-c83ca00bb7f6" providerId="ADAL" clId="{6CF52F55-874C-4897-BE73-F950336964AE}" dt="2025-10-16T04:33:07.772" v="450" actId="255"/>
          <ac:spMkLst>
            <pc:docMk/>
            <pc:sldMk cId="3724882769" sldId="827"/>
            <ac:spMk id="3" creationId="{5726106F-5B9E-4F82-80D3-7842B83FBCF0}"/>
          </ac:spMkLst>
        </pc:spChg>
      </pc:sldChg>
      <pc:sldChg chg="addSp delSp modSp add mod">
        <pc:chgData name="Ishan Budhiraja" userId="eb133298-5430-499e-863b-c83ca00bb7f6" providerId="ADAL" clId="{6CF52F55-874C-4897-BE73-F950336964AE}" dt="2025-10-16T04:36:02.475" v="516" actId="207"/>
        <pc:sldMkLst>
          <pc:docMk/>
          <pc:sldMk cId="754279841" sldId="828"/>
        </pc:sldMkLst>
        <pc:spChg chg="mod">
          <ac:chgData name="Ishan Budhiraja" userId="eb133298-5430-499e-863b-c83ca00bb7f6" providerId="ADAL" clId="{6CF52F55-874C-4897-BE73-F950336964AE}" dt="2025-10-16T04:34:20.803" v="495" actId="20577"/>
          <ac:spMkLst>
            <pc:docMk/>
            <pc:sldMk cId="754279841" sldId="828"/>
            <ac:spMk id="2" creationId="{2C5AAE74-2C7B-4D9D-809C-C6B4A965DA68}"/>
          </ac:spMkLst>
        </pc:spChg>
        <pc:spChg chg="del">
          <ac:chgData name="Ishan Budhiraja" userId="eb133298-5430-499e-863b-c83ca00bb7f6" providerId="ADAL" clId="{6CF52F55-874C-4897-BE73-F950336964AE}" dt="2025-10-16T04:33:54.788" v="489" actId="478"/>
          <ac:spMkLst>
            <pc:docMk/>
            <pc:sldMk cId="754279841" sldId="828"/>
            <ac:spMk id="3" creationId="{5726106F-5B9E-4F82-80D3-7842B83FBCF0}"/>
          </ac:spMkLst>
        </pc:spChg>
        <pc:spChg chg="add del mod">
          <ac:chgData name="Ishan Budhiraja" userId="eb133298-5430-499e-863b-c83ca00bb7f6" providerId="ADAL" clId="{6CF52F55-874C-4897-BE73-F950336964AE}" dt="2025-10-16T04:33:56.978" v="490" actId="478"/>
          <ac:spMkLst>
            <pc:docMk/>
            <pc:sldMk cId="754279841" sldId="828"/>
            <ac:spMk id="5" creationId="{48B09C9B-7B06-4A3C-8CF7-1BFC167BCED3}"/>
          </ac:spMkLst>
        </pc:spChg>
        <pc:spChg chg="add mod">
          <ac:chgData name="Ishan Budhiraja" userId="eb133298-5430-499e-863b-c83ca00bb7f6" providerId="ADAL" clId="{6CF52F55-874C-4897-BE73-F950336964AE}" dt="2025-10-16T04:36:02.475" v="516" actId="207"/>
          <ac:spMkLst>
            <pc:docMk/>
            <pc:sldMk cId="754279841" sldId="828"/>
            <ac:spMk id="7" creationId="{843E4D60-0D38-49CC-A70E-53BADC62D261}"/>
          </ac:spMkLst>
        </pc:spChg>
      </pc:sldChg>
      <pc:sldChg chg="addSp delSp modSp new mod">
        <pc:chgData name="Ishan Budhiraja" userId="eb133298-5430-499e-863b-c83ca00bb7f6" providerId="ADAL" clId="{6CF52F55-874C-4897-BE73-F950336964AE}" dt="2025-10-27T05:54:44.142" v="2062" actId="1036"/>
        <pc:sldMkLst>
          <pc:docMk/>
          <pc:sldMk cId="685391276" sldId="829"/>
        </pc:sldMkLst>
        <pc:spChg chg="mod">
          <ac:chgData name="Ishan Budhiraja" userId="eb133298-5430-499e-863b-c83ca00bb7f6" providerId="ADAL" clId="{6CF52F55-874C-4897-BE73-F950336964AE}" dt="2025-10-26T16:02:20.804" v="608" actId="14100"/>
          <ac:spMkLst>
            <pc:docMk/>
            <pc:sldMk cId="685391276" sldId="829"/>
            <ac:spMk id="2" creationId="{55B75431-69F8-4BFA-B44F-9575D24C4229}"/>
          </ac:spMkLst>
        </pc:spChg>
        <pc:spChg chg="mod">
          <ac:chgData name="Ishan Budhiraja" userId="eb133298-5430-499e-863b-c83ca00bb7f6" providerId="ADAL" clId="{6CF52F55-874C-4897-BE73-F950336964AE}" dt="2025-10-26T16:13:42.383" v="680" actId="1076"/>
          <ac:spMkLst>
            <pc:docMk/>
            <pc:sldMk cId="685391276" sldId="829"/>
            <ac:spMk id="3" creationId="{CEEEEB43-B73E-4BCF-88C5-6245CB67ED18}"/>
          </ac:spMkLst>
        </pc:spChg>
        <pc:spChg chg="add del">
          <ac:chgData name="Ishan Budhiraja" userId="eb133298-5430-499e-863b-c83ca00bb7f6" providerId="ADAL" clId="{6CF52F55-874C-4897-BE73-F950336964AE}" dt="2025-10-27T05:54:21.312" v="2050"/>
          <ac:spMkLst>
            <pc:docMk/>
            <pc:sldMk cId="685391276" sldId="829"/>
            <ac:spMk id="6" creationId="{38567E1C-323B-4163-9413-2DB5A41536F1}"/>
          </ac:spMkLst>
        </pc:spChg>
        <pc:picChg chg="add mod">
          <ac:chgData name="Ishan Budhiraja" userId="eb133298-5430-499e-863b-c83ca00bb7f6" providerId="ADAL" clId="{6CF52F55-874C-4897-BE73-F950336964AE}" dt="2025-10-26T16:13:40.538" v="679" actId="1076"/>
          <ac:picMkLst>
            <pc:docMk/>
            <pc:sldMk cId="685391276" sldId="829"/>
            <ac:picMk id="5" creationId="{1773C678-5619-4691-B402-2FE17F6C2D55}"/>
          </ac:picMkLst>
        </pc:picChg>
        <pc:picChg chg="add mod">
          <ac:chgData name="Ishan Budhiraja" userId="eb133298-5430-499e-863b-c83ca00bb7f6" providerId="ADAL" clId="{6CF52F55-874C-4897-BE73-F950336964AE}" dt="2025-10-27T05:54:37.080" v="2056" actId="14100"/>
          <ac:picMkLst>
            <pc:docMk/>
            <pc:sldMk cId="685391276" sldId="829"/>
            <ac:picMk id="7" creationId="{4B74A89A-7388-4645-8807-A2071C856F64}"/>
          </ac:picMkLst>
        </pc:picChg>
        <pc:picChg chg="add mod">
          <ac:chgData name="Ishan Budhiraja" userId="eb133298-5430-499e-863b-c83ca00bb7f6" providerId="ADAL" clId="{6CF52F55-874C-4897-BE73-F950336964AE}" dt="2025-10-27T05:54:44.142" v="2062" actId="1036"/>
          <ac:picMkLst>
            <pc:docMk/>
            <pc:sldMk cId="685391276" sldId="829"/>
            <ac:picMk id="1026" creationId="{A0D8B1FE-7F92-481A-AF2E-5594D1BF0ADA}"/>
          </ac:picMkLst>
        </pc:picChg>
      </pc:sldChg>
      <pc:sldChg chg="addSp delSp modSp add mod">
        <pc:chgData name="Ishan Budhiraja" userId="eb133298-5430-499e-863b-c83ca00bb7f6" providerId="ADAL" clId="{6CF52F55-874C-4897-BE73-F950336964AE}" dt="2025-10-27T06:03:36.475" v="2075" actId="14100"/>
        <pc:sldMkLst>
          <pc:docMk/>
          <pc:sldMk cId="2408609308" sldId="830"/>
        </pc:sldMkLst>
        <pc:spChg chg="mod">
          <ac:chgData name="Ishan Budhiraja" userId="eb133298-5430-499e-863b-c83ca00bb7f6" providerId="ADAL" clId="{6CF52F55-874C-4897-BE73-F950336964AE}" dt="2025-10-26T16:38:34.044" v="1393" actId="14100"/>
          <ac:spMkLst>
            <pc:docMk/>
            <pc:sldMk cId="2408609308" sldId="830"/>
            <ac:spMk id="2" creationId="{55B75431-69F8-4BFA-B44F-9575D24C4229}"/>
          </ac:spMkLst>
        </pc:spChg>
        <pc:spChg chg="mod">
          <ac:chgData name="Ishan Budhiraja" userId="eb133298-5430-499e-863b-c83ca00bb7f6" providerId="ADAL" clId="{6CF52F55-874C-4897-BE73-F950336964AE}" dt="2025-10-26T16:43:35.873" v="1436" actId="207"/>
          <ac:spMkLst>
            <pc:docMk/>
            <pc:sldMk cId="2408609308" sldId="830"/>
            <ac:spMk id="3" creationId="{CEEEEB43-B73E-4BCF-88C5-6245CB67ED18}"/>
          </ac:spMkLst>
        </pc:spChg>
        <pc:spChg chg="add del">
          <ac:chgData name="Ishan Budhiraja" userId="eb133298-5430-499e-863b-c83ca00bb7f6" providerId="ADAL" clId="{6CF52F55-874C-4897-BE73-F950336964AE}" dt="2025-10-26T16:48:53.916" v="1468"/>
          <ac:spMkLst>
            <pc:docMk/>
            <pc:sldMk cId="2408609308" sldId="830"/>
            <ac:spMk id="6" creationId="{08A97F26-9BF0-4C01-9B12-84CEAFD3E2AA}"/>
          </ac:spMkLst>
        </pc:spChg>
        <pc:picChg chg="add del mod">
          <ac:chgData name="Ishan Budhiraja" userId="eb133298-5430-499e-863b-c83ca00bb7f6" providerId="ADAL" clId="{6CF52F55-874C-4897-BE73-F950336964AE}" dt="2025-10-26T16:36:39.153" v="1369" actId="478"/>
          <ac:picMkLst>
            <pc:docMk/>
            <pc:sldMk cId="2408609308" sldId="830"/>
            <ac:picMk id="4" creationId="{BC322CD2-85C2-4717-8742-ABEE8C0C1D53}"/>
          </ac:picMkLst>
        </pc:picChg>
        <pc:picChg chg="del">
          <ac:chgData name="Ishan Budhiraja" userId="eb133298-5430-499e-863b-c83ca00bb7f6" providerId="ADAL" clId="{6CF52F55-874C-4897-BE73-F950336964AE}" dt="2025-10-26T16:11:55.716" v="665" actId="478"/>
          <ac:picMkLst>
            <pc:docMk/>
            <pc:sldMk cId="2408609308" sldId="830"/>
            <ac:picMk id="5" creationId="{1773C678-5619-4691-B402-2FE17F6C2D55}"/>
          </ac:picMkLst>
        </pc:picChg>
        <pc:picChg chg="add del mod">
          <ac:chgData name="Ishan Budhiraja" userId="eb133298-5430-499e-863b-c83ca00bb7f6" providerId="ADAL" clId="{6CF52F55-874C-4897-BE73-F950336964AE}" dt="2025-10-27T05:47:21.982" v="1982" actId="478"/>
          <ac:picMkLst>
            <pc:docMk/>
            <pc:sldMk cId="2408609308" sldId="830"/>
            <ac:picMk id="7" creationId="{16F5572F-BEAA-4856-A819-242C5970FC80}"/>
          </ac:picMkLst>
        </pc:picChg>
        <pc:picChg chg="del mod">
          <ac:chgData name="Ishan Budhiraja" userId="eb133298-5430-499e-863b-c83ca00bb7f6" providerId="ADAL" clId="{6CF52F55-874C-4897-BE73-F950336964AE}" dt="2025-10-26T16:15:00.434" v="746" actId="478"/>
          <ac:picMkLst>
            <pc:docMk/>
            <pc:sldMk cId="2408609308" sldId="830"/>
            <ac:picMk id="1026" creationId="{A0D8B1FE-7F92-481A-AF2E-5594D1BF0ADA}"/>
          </ac:picMkLst>
        </pc:picChg>
        <pc:picChg chg="add del mod">
          <ac:chgData name="Ishan Budhiraja" userId="eb133298-5430-499e-863b-c83ca00bb7f6" providerId="ADAL" clId="{6CF52F55-874C-4897-BE73-F950336964AE}" dt="2025-10-26T16:36:41.028" v="1370" actId="478"/>
          <ac:picMkLst>
            <pc:docMk/>
            <pc:sldMk cId="2408609308" sldId="830"/>
            <ac:picMk id="2050" creationId="{72BBD063-5BF2-4468-B113-67E2725B2BF4}"/>
          </ac:picMkLst>
        </pc:picChg>
        <pc:picChg chg="add del mod">
          <ac:chgData name="Ishan Budhiraja" userId="eb133298-5430-499e-863b-c83ca00bb7f6" providerId="ADAL" clId="{6CF52F55-874C-4897-BE73-F950336964AE}" dt="2025-10-26T16:36:37.173" v="1368" actId="478"/>
          <ac:picMkLst>
            <pc:docMk/>
            <pc:sldMk cId="2408609308" sldId="830"/>
            <ac:picMk id="2052" creationId="{6A220BDD-1620-461C-B508-7C7187B9D36C}"/>
          </ac:picMkLst>
        </pc:picChg>
        <pc:picChg chg="add del mod">
          <ac:chgData name="Ishan Budhiraja" userId="eb133298-5430-499e-863b-c83ca00bb7f6" providerId="ADAL" clId="{6CF52F55-874C-4897-BE73-F950336964AE}" dt="2025-10-27T06:02:04.611" v="2063" actId="478"/>
          <ac:picMkLst>
            <pc:docMk/>
            <pc:sldMk cId="2408609308" sldId="830"/>
            <ac:picMk id="2054" creationId="{903CE830-31F7-49E5-BD21-5AFE7EDC2592}"/>
          </ac:picMkLst>
        </pc:picChg>
        <pc:picChg chg="add del mod">
          <ac:chgData name="Ishan Budhiraja" userId="eb133298-5430-499e-863b-c83ca00bb7f6" providerId="ADAL" clId="{6CF52F55-874C-4897-BE73-F950336964AE}" dt="2025-10-27T06:02:06.170" v="2064" actId="478"/>
          <ac:picMkLst>
            <pc:docMk/>
            <pc:sldMk cId="2408609308" sldId="830"/>
            <ac:picMk id="2058" creationId="{13F33EEE-736A-4742-A3F9-DFA680B33F00}"/>
          </ac:picMkLst>
        </pc:picChg>
        <pc:picChg chg="add mod">
          <ac:chgData name="Ishan Budhiraja" userId="eb133298-5430-499e-863b-c83ca00bb7f6" providerId="ADAL" clId="{6CF52F55-874C-4897-BE73-F950336964AE}" dt="2025-10-27T06:03:13.874" v="2071" actId="14100"/>
          <ac:picMkLst>
            <pc:docMk/>
            <pc:sldMk cId="2408609308" sldId="830"/>
            <ac:picMk id="2060" creationId="{A44867C7-4477-462B-97B9-F82FDA478436}"/>
          </ac:picMkLst>
        </pc:picChg>
        <pc:picChg chg="add mod">
          <ac:chgData name="Ishan Budhiraja" userId="eb133298-5430-499e-863b-c83ca00bb7f6" providerId="ADAL" clId="{6CF52F55-874C-4897-BE73-F950336964AE}" dt="2025-10-27T06:03:36.475" v="2075" actId="14100"/>
          <ac:picMkLst>
            <pc:docMk/>
            <pc:sldMk cId="2408609308" sldId="830"/>
            <ac:picMk id="2062" creationId="{40AB657A-A56B-470B-8E25-A54F4EB3B018}"/>
          </ac:picMkLst>
        </pc:picChg>
      </pc:sldChg>
      <pc:sldChg chg="addSp delSp modSp add mod ord">
        <pc:chgData name="Ishan Budhiraja" userId="eb133298-5430-499e-863b-c83ca00bb7f6" providerId="ADAL" clId="{6CF52F55-874C-4897-BE73-F950336964AE}" dt="2025-10-26T16:31:38.395" v="1334"/>
        <pc:sldMkLst>
          <pc:docMk/>
          <pc:sldMk cId="1696531684" sldId="831"/>
        </pc:sldMkLst>
        <pc:picChg chg="del">
          <ac:chgData name="Ishan Budhiraja" userId="eb133298-5430-499e-863b-c83ca00bb7f6" providerId="ADAL" clId="{6CF52F55-874C-4897-BE73-F950336964AE}" dt="2025-10-26T16:30:58.469" v="1327" actId="478"/>
          <ac:picMkLst>
            <pc:docMk/>
            <pc:sldMk cId="1696531684" sldId="831"/>
            <ac:picMk id="4" creationId="{BC322CD2-85C2-4717-8742-ABEE8C0C1D53}"/>
          </ac:picMkLst>
        </pc:picChg>
        <pc:picChg chg="del">
          <ac:chgData name="Ishan Budhiraja" userId="eb133298-5430-499e-863b-c83ca00bb7f6" providerId="ADAL" clId="{6CF52F55-874C-4897-BE73-F950336964AE}" dt="2025-10-26T16:31:00.400" v="1328" actId="478"/>
          <ac:picMkLst>
            <pc:docMk/>
            <pc:sldMk cId="1696531684" sldId="831"/>
            <ac:picMk id="2050" creationId="{72BBD063-5BF2-4468-B113-67E2725B2BF4}"/>
          </ac:picMkLst>
        </pc:picChg>
        <pc:picChg chg="mod">
          <ac:chgData name="Ishan Budhiraja" userId="eb133298-5430-499e-863b-c83ca00bb7f6" providerId="ADAL" clId="{6CF52F55-874C-4897-BE73-F950336964AE}" dt="2025-10-26T16:31:17.175" v="1331" actId="14100"/>
          <ac:picMkLst>
            <pc:docMk/>
            <pc:sldMk cId="1696531684" sldId="831"/>
            <ac:picMk id="2052" creationId="{6A220BDD-1620-461C-B508-7C7187B9D36C}"/>
          </ac:picMkLst>
        </pc:picChg>
        <pc:picChg chg="add mod">
          <ac:chgData name="Ishan Budhiraja" userId="eb133298-5430-499e-863b-c83ca00bb7f6" providerId="ADAL" clId="{6CF52F55-874C-4897-BE73-F950336964AE}" dt="2025-10-26T16:31:23.163" v="1332" actId="14100"/>
          <ac:picMkLst>
            <pc:docMk/>
            <pc:sldMk cId="1696531684" sldId="831"/>
            <ac:picMk id="3074" creationId="{14F9FCB6-7930-4F87-BAC2-B9C989BDE590}"/>
          </ac:picMkLst>
        </pc:picChg>
      </pc:sldChg>
      <pc:sldChg chg="addSp delSp modSp add mod">
        <pc:chgData name="Ishan Budhiraja" userId="eb133298-5430-499e-863b-c83ca00bb7f6" providerId="ADAL" clId="{6CF52F55-874C-4897-BE73-F950336964AE}" dt="2025-10-26T16:50:03.502" v="1479" actId="1076"/>
        <pc:sldMkLst>
          <pc:docMk/>
          <pc:sldMk cId="2988433809" sldId="832"/>
        </pc:sldMkLst>
        <pc:spChg chg="mod">
          <ac:chgData name="Ishan Budhiraja" userId="eb133298-5430-499e-863b-c83ca00bb7f6" providerId="ADAL" clId="{6CF52F55-874C-4897-BE73-F950336964AE}" dt="2025-10-26T16:50:03.502" v="1479" actId="1076"/>
          <ac:spMkLst>
            <pc:docMk/>
            <pc:sldMk cId="2988433809" sldId="832"/>
            <ac:spMk id="3" creationId="{CEEEEB43-B73E-4BCF-88C5-6245CB67ED18}"/>
          </ac:spMkLst>
        </pc:spChg>
        <pc:picChg chg="del">
          <ac:chgData name="Ishan Budhiraja" userId="eb133298-5430-499e-863b-c83ca00bb7f6" providerId="ADAL" clId="{6CF52F55-874C-4897-BE73-F950336964AE}" dt="2025-10-26T16:39:13.784" v="1395" actId="478"/>
          <ac:picMkLst>
            <pc:docMk/>
            <pc:sldMk cId="2988433809" sldId="832"/>
            <ac:picMk id="2054" creationId="{903CE830-31F7-49E5-BD21-5AFE7EDC2592}"/>
          </ac:picMkLst>
        </pc:picChg>
        <pc:picChg chg="add mod">
          <ac:chgData name="Ishan Budhiraja" userId="eb133298-5430-499e-863b-c83ca00bb7f6" providerId="ADAL" clId="{6CF52F55-874C-4897-BE73-F950336964AE}" dt="2025-10-26T16:40:43.392" v="1408" actId="14100"/>
          <ac:picMkLst>
            <pc:docMk/>
            <pc:sldMk cId="2988433809" sldId="832"/>
            <ac:picMk id="4098" creationId="{0F556FDB-E8F1-4897-8C4F-D407B6918212}"/>
          </ac:picMkLst>
        </pc:picChg>
        <pc:picChg chg="add mod">
          <ac:chgData name="Ishan Budhiraja" userId="eb133298-5430-499e-863b-c83ca00bb7f6" providerId="ADAL" clId="{6CF52F55-874C-4897-BE73-F950336964AE}" dt="2025-10-26T16:47:20.412" v="1464" actId="14100"/>
          <ac:picMkLst>
            <pc:docMk/>
            <pc:sldMk cId="2988433809" sldId="832"/>
            <ac:picMk id="4100" creationId="{4478BB9D-6D4F-438F-9401-ADF4DA996393}"/>
          </ac:picMkLst>
        </pc:picChg>
      </pc:sldChg>
      <pc:sldChg chg="addSp delSp modSp add mod ord">
        <pc:chgData name="Ishan Budhiraja" userId="eb133298-5430-499e-863b-c83ca00bb7f6" providerId="ADAL" clId="{6CF52F55-874C-4897-BE73-F950336964AE}" dt="2025-10-26T17:22:13.262" v="1896" actId="1037"/>
        <pc:sldMkLst>
          <pc:docMk/>
          <pc:sldMk cId="935465373" sldId="833"/>
        </pc:sldMkLst>
        <pc:spChg chg="mod">
          <ac:chgData name="Ishan Budhiraja" userId="eb133298-5430-499e-863b-c83ca00bb7f6" providerId="ADAL" clId="{6CF52F55-874C-4897-BE73-F950336964AE}" dt="2025-10-26T17:21:25.799" v="1867" actId="1076"/>
          <ac:spMkLst>
            <pc:docMk/>
            <pc:sldMk cId="935465373" sldId="833"/>
            <ac:spMk id="3" creationId="{CEEEEB43-B73E-4BCF-88C5-6245CB67ED18}"/>
          </ac:spMkLst>
        </pc:spChg>
        <pc:picChg chg="add mod">
          <ac:chgData name="Ishan Budhiraja" userId="eb133298-5430-499e-863b-c83ca00bb7f6" providerId="ADAL" clId="{6CF52F55-874C-4897-BE73-F950336964AE}" dt="2025-10-26T17:22:13.262" v="1896" actId="1037"/>
          <ac:picMkLst>
            <pc:docMk/>
            <pc:sldMk cId="935465373" sldId="833"/>
            <ac:picMk id="5" creationId="{F4EE94FD-6C07-43F0-8420-1719B4C117E0}"/>
          </ac:picMkLst>
        </pc:picChg>
        <pc:picChg chg="del mod">
          <ac:chgData name="Ishan Budhiraja" userId="eb133298-5430-499e-863b-c83ca00bb7f6" providerId="ADAL" clId="{6CF52F55-874C-4897-BE73-F950336964AE}" dt="2025-10-26T16:53:24.112" v="1512" actId="478"/>
          <ac:picMkLst>
            <pc:docMk/>
            <pc:sldMk cId="935465373" sldId="833"/>
            <ac:picMk id="4098" creationId="{0F556FDB-E8F1-4897-8C4F-D407B6918212}"/>
          </ac:picMkLst>
        </pc:picChg>
        <pc:picChg chg="del">
          <ac:chgData name="Ishan Budhiraja" userId="eb133298-5430-499e-863b-c83ca00bb7f6" providerId="ADAL" clId="{6CF52F55-874C-4897-BE73-F950336964AE}" dt="2025-10-26T16:53:25.754" v="1513" actId="478"/>
          <ac:picMkLst>
            <pc:docMk/>
            <pc:sldMk cId="935465373" sldId="833"/>
            <ac:picMk id="4100" creationId="{4478BB9D-6D4F-438F-9401-ADF4DA996393}"/>
          </ac:picMkLst>
        </pc:picChg>
        <pc:picChg chg="add mod">
          <ac:chgData name="Ishan Budhiraja" userId="eb133298-5430-499e-863b-c83ca00bb7f6" providerId="ADAL" clId="{6CF52F55-874C-4897-BE73-F950336964AE}" dt="2025-10-26T17:22:05.412" v="1884" actId="1038"/>
          <ac:picMkLst>
            <pc:docMk/>
            <pc:sldMk cId="935465373" sldId="833"/>
            <ac:picMk id="8194" creationId="{DC27F0F3-78A5-4F9A-9C5E-F91C147A3228}"/>
          </ac:picMkLst>
        </pc:picChg>
      </pc:sldChg>
      <pc:sldChg chg="addSp delSp modSp add mod ord">
        <pc:chgData name="Ishan Budhiraja" userId="eb133298-5430-499e-863b-c83ca00bb7f6" providerId="ADAL" clId="{6CF52F55-874C-4897-BE73-F950336964AE}" dt="2025-10-26T17:03:06.082" v="1621" actId="207"/>
        <pc:sldMkLst>
          <pc:docMk/>
          <pc:sldMk cId="3468464043" sldId="834"/>
        </pc:sldMkLst>
        <pc:spChg chg="mod">
          <ac:chgData name="Ishan Budhiraja" userId="eb133298-5430-499e-863b-c83ca00bb7f6" providerId="ADAL" clId="{6CF52F55-874C-4897-BE73-F950336964AE}" dt="2025-10-26T16:56:14.540" v="1558" actId="1076"/>
          <ac:spMkLst>
            <pc:docMk/>
            <pc:sldMk cId="3468464043" sldId="834"/>
            <ac:spMk id="2" creationId="{55B75431-69F8-4BFA-B44F-9575D24C4229}"/>
          </ac:spMkLst>
        </pc:spChg>
        <pc:spChg chg="mod">
          <ac:chgData name="Ishan Budhiraja" userId="eb133298-5430-499e-863b-c83ca00bb7f6" providerId="ADAL" clId="{6CF52F55-874C-4897-BE73-F950336964AE}" dt="2025-10-26T17:03:06.082" v="1621" actId="207"/>
          <ac:spMkLst>
            <pc:docMk/>
            <pc:sldMk cId="3468464043" sldId="834"/>
            <ac:spMk id="3" creationId="{CEEEEB43-B73E-4BCF-88C5-6245CB67ED18}"/>
          </ac:spMkLst>
        </pc:spChg>
        <pc:picChg chg="del mod">
          <ac:chgData name="Ishan Budhiraja" userId="eb133298-5430-499e-863b-c83ca00bb7f6" providerId="ADAL" clId="{6CF52F55-874C-4897-BE73-F950336964AE}" dt="2025-10-26T16:56:49.884" v="1568" actId="478"/>
          <ac:picMkLst>
            <pc:docMk/>
            <pc:sldMk cId="3468464043" sldId="834"/>
            <ac:picMk id="4098" creationId="{0F556FDB-E8F1-4897-8C4F-D407B6918212}"/>
          </ac:picMkLst>
        </pc:picChg>
        <pc:picChg chg="del">
          <ac:chgData name="Ishan Budhiraja" userId="eb133298-5430-499e-863b-c83ca00bb7f6" providerId="ADAL" clId="{6CF52F55-874C-4897-BE73-F950336964AE}" dt="2025-10-26T16:56:51.476" v="1569" actId="478"/>
          <ac:picMkLst>
            <pc:docMk/>
            <pc:sldMk cId="3468464043" sldId="834"/>
            <ac:picMk id="4100" creationId="{4478BB9D-6D4F-438F-9401-ADF4DA996393}"/>
          </ac:picMkLst>
        </pc:picChg>
        <pc:picChg chg="add mod">
          <ac:chgData name="Ishan Budhiraja" userId="eb133298-5430-499e-863b-c83ca00bb7f6" providerId="ADAL" clId="{6CF52F55-874C-4897-BE73-F950336964AE}" dt="2025-10-26T16:59:30.972" v="1588" actId="1076"/>
          <ac:picMkLst>
            <pc:docMk/>
            <pc:sldMk cId="3468464043" sldId="834"/>
            <ac:picMk id="5122" creationId="{A89F581D-2C32-4B0F-8CA3-04A771CE10A3}"/>
          </ac:picMkLst>
        </pc:picChg>
        <pc:picChg chg="add mod">
          <ac:chgData name="Ishan Budhiraja" userId="eb133298-5430-499e-863b-c83ca00bb7f6" providerId="ADAL" clId="{6CF52F55-874C-4897-BE73-F950336964AE}" dt="2025-10-26T16:59:53.845" v="1598" actId="1036"/>
          <ac:picMkLst>
            <pc:docMk/>
            <pc:sldMk cId="3468464043" sldId="834"/>
            <ac:picMk id="5124" creationId="{93681ACD-EB52-4295-AF20-66071FA3EAC6}"/>
          </ac:picMkLst>
        </pc:picChg>
      </pc:sldChg>
      <pc:sldChg chg="addSp delSp modSp add mod ord">
        <pc:chgData name="Ishan Budhiraja" userId="eb133298-5430-499e-863b-c83ca00bb7f6" providerId="ADAL" clId="{6CF52F55-874C-4897-BE73-F950336964AE}" dt="2025-10-27T06:58:13.068" v="2113" actId="14100"/>
        <pc:sldMkLst>
          <pc:docMk/>
          <pc:sldMk cId="688290049" sldId="835"/>
        </pc:sldMkLst>
        <pc:spChg chg="mod">
          <ac:chgData name="Ishan Budhiraja" userId="eb133298-5430-499e-863b-c83ca00bb7f6" providerId="ADAL" clId="{6CF52F55-874C-4897-BE73-F950336964AE}" dt="2025-10-27T06:56:30.892" v="2100" actId="207"/>
          <ac:spMkLst>
            <pc:docMk/>
            <pc:sldMk cId="688290049" sldId="835"/>
            <ac:spMk id="3" creationId="{CEEEEB43-B73E-4BCF-88C5-6245CB67ED18}"/>
          </ac:spMkLst>
        </pc:spChg>
        <pc:picChg chg="del">
          <ac:chgData name="Ishan Budhiraja" userId="eb133298-5430-499e-863b-c83ca00bb7f6" providerId="ADAL" clId="{6CF52F55-874C-4897-BE73-F950336964AE}" dt="2025-10-26T17:04:00.513" v="1671" actId="478"/>
          <ac:picMkLst>
            <pc:docMk/>
            <pc:sldMk cId="688290049" sldId="835"/>
            <ac:picMk id="5" creationId="{F4EE94FD-6C07-43F0-8420-1719B4C117E0}"/>
          </ac:picMkLst>
        </pc:picChg>
        <pc:picChg chg="add mod">
          <ac:chgData name="Ishan Budhiraja" userId="eb133298-5430-499e-863b-c83ca00bb7f6" providerId="ADAL" clId="{6CF52F55-874C-4897-BE73-F950336964AE}" dt="2025-10-27T06:58:13.068" v="2113" actId="14100"/>
          <ac:picMkLst>
            <pc:docMk/>
            <pc:sldMk cId="688290049" sldId="835"/>
            <ac:picMk id="6146" creationId="{D35802A1-FACB-4F35-B7E5-F870C0C6084B}"/>
          </ac:picMkLst>
        </pc:picChg>
        <pc:picChg chg="add del mod">
          <ac:chgData name="Ishan Budhiraja" userId="eb133298-5430-499e-863b-c83ca00bb7f6" providerId="ADAL" clId="{6CF52F55-874C-4897-BE73-F950336964AE}" dt="2025-10-27T06:57:39.175" v="2104" actId="478"/>
          <ac:picMkLst>
            <pc:docMk/>
            <pc:sldMk cId="688290049" sldId="835"/>
            <ac:picMk id="6148" creationId="{091F0F90-1FCF-41B5-B191-1BDE3156607C}"/>
          </ac:picMkLst>
        </pc:picChg>
        <pc:picChg chg="add mod">
          <ac:chgData name="Ishan Budhiraja" userId="eb133298-5430-499e-863b-c83ca00bb7f6" providerId="ADAL" clId="{6CF52F55-874C-4897-BE73-F950336964AE}" dt="2025-10-27T06:58:04.526" v="2111" actId="14100"/>
          <ac:picMkLst>
            <pc:docMk/>
            <pc:sldMk cId="688290049" sldId="835"/>
            <ac:picMk id="6150" creationId="{49D467B5-91DA-4148-9B34-3EEF100AB9D3}"/>
          </ac:picMkLst>
        </pc:picChg>
      </pc:sldChg>
      <pc:sldChg chg="addSp delSp modSp add mod">
        <pc:chgData name="Ishan Budhiraja" userId="eb133298-5430-499e-863b-c83ca00bb7f6" providerId="ADAL" clId="{6CF52F55-874C-4897-BE73-F950336964AE}" dt="2025-10-27T07:06:52.858" v="2225" actId="14100"/>
        <pc:sldMkLst>
          <pc:docMk/>
          <pc:sldMk cId="652955445" sldId="836"/>
        </pc:sldMkLst>
        <pc:spChg chg="mod">
          <ac:chgData name="Ishan Budhiraja" userId="eb133298-5430-499e-863b-c83ca00bb7f6" providerId="ADAL" clId="{6CF52F55-874C-4897-BE73-F950336964AE}" dt="2025-10-27T07:04:49.955" v="2169" actId="1036"/>
          <ac:spMkLst>
            <pc:docMk/>
            <pc:sldMk cId="652955445" sldId="836"/>
            <ac:spMk id="2" creationId="{55B75431-69F8-4BFA-B44F-9575D24C4229}"/>
          </ac:spMkLst>
        </pc:spChg>
        <pc:spChg chg="mod">
          <ac:chgData name="Ishan Budhiraja" userId="eb133298-5430-499e-863b-c83ca00bb7f6" providerId="ADAL" clId="{6CF52F55-874C-4897-BE73-F950336964AE}" dt="2025-10-27T07:04:58.055" v="2176" actId="1037"/>
          <ac:spMkLst>
            <pc:docMk/>
            <pc:sldMk cId="652955445" sldId="836"/>
            <ac:spMk id="3" creationId="{CEEEEB43-B73E-4BCF-88C5-6245CB67ED18}"/>
          </ac:spMkLst>
        </pc:spChg>
        <pc:spChg chg="add del">
          <ac:chgData name="Ishan Budhiraja" userId="eb133298-5430-499e-863b-c83ca00bb7f6" providerId="ADAL" clId="{6CF52F55-874C-4897-BE73-F950336964AE}" dt="2025-10-27T05:52:36.299" v="2026"/>
          <ac:spMkLst>
            <pc:docMk/>
            <pc:sldMk cId="652955445" sldId="836"/>
            <ac:spMk id="6" creationId="{7EC5C687-2784-43E3-89A8-8AB14EAE0384}"/>
          </ac:spMkLst>
        </pc:spChg>
        <pc:picChg chg="add del mod">
          <ac:chgData name="Ishan Budhiraja" userId="eb133298-5430-499e-863b-c83ca00bb7f6" providerId="ADAL" clId="{6CF52F55-874C-4897-BE73-F950336964AE}" dt="2025-10-27T05:52:33.844" v="2024" actId="478"/>
          <ac:picMkLst>
            <pc:docMk/>
            <pc:sldMk cId="652955445" sldId="836"/>
            <ac:picMk id="5" creationId="{D3E1285D-26C4-41EA-941B-BD55B464EA1F}"/>
          </ac:picMkLst>
        </pc:picChg>
        <pc:picChg chg="add del mod">
          <ac:chgData name="Ishan Budhiraja" userId="eb133298-5430-499e-863b-c83ca00bb7f6" providerId="ADAL" clId="{6CF52F55-874C-4897-BE73-F950336964AE}" dt="2025-10-27T07:06:19.841" v="2214" actId="478"/>
          <ac:picMkLst>
            <pc:docMk/>
            <pc:sldMk cId="652955445" sldId="836"/>
            <ac:picMk id="7" creationId="{59894505-8EEC-41A5-A603-B09564137114}"/>
          </ac:picMkLst>
        </pc:picChg>
        <pc:picChg chg="del">
          <ac:chgData name="Ishan Budhiraja" userId="eb133298-5430-499e-863b-c83ca00bb7f6" providerId="ADAL" clId="{6CF52F55-874C-4897-BE73-F950336964AE}" dt="2025-10-26T17:18:01.424" v="1857" actId="478"/>
          <ac:picMkLst>
            <pc:docMk/>
            <pc:sldMk cId="652955445" sldId="836"/>
            <ac:picMk id="6146" creationId="{D35802A1-FACB-4F35-B7E5-F870C0C6084B}"/>
          </ac:picMkLst>
        </pc:picChg>
        <pc:picChg chg="add del mod">
          <ac:chgData name="Ishan Budhiraja" userId="eb133298-5430-499e-863b-c83ca00bb7f6" providerId="ADAL" clId="{6CF52F55-874C-4897-BE73-F950336964AE}" dt="2025-10-27T07:03:00.198" v="2114" actId="478"/>
          <ac:picMkLst>
            <pc:docMk/>
            <pc:sldMk cId="652955445" sldId="836"/>
            <ac:picMk id="7170" creationId="{6D38883C-10D7-4F66-AF0B-532C06452D90}"/>
          </ac:picMkLst>
        </pc:picChg>
        <pc:picChg chg="add del mod">
          <ac:chgData name="Ishan Budhiraja" userId="eb133298-5430-499e-863b-c83ca00bb7f6" providerId="ADAL" clId="{6CF52F55-874C-4897-BE73-F950336964AE}" dt="2025-10-27T05:48:05.963" v="1993" actId="478"/>
          <ac:picMkLst>
            <pc:docMk/>
            <pc:sldMk cId="652955445" sldId="836"/>
            <ac:picMk id="7172" creationId="{74162FB5-62A9-495E-83E8-0F0CB0EC21D6}"/>
          </ac:picMkLst>
        </pc:picChg>
        <pc:picChg chg="add mod">
          <ac:chgData name="Ishan Budhiraja" userId="eb133298-5430-499e-863b-c83ca00bb7f6" providerId="ADAL" clId="{6CF52F55-874C-4897-BE73-F950336964AE}" dt="2025-10-27T07:06:43.582" v="2222" actId="14100"/>
          <ac:picMkLst>
            <pc:docMk/>
            <pc:sldMk cId="652955445" sldId="836"/>
            <ac:picMk id="7174" creationId="{2FA62C70-2223-4692-8860-F5BE87A6A738}"/>
          </ac:picMkLst>
        </pc:picChg>
        <pc:picChg chg="add mod">
          <ac:chgData name="Ishan Budhiraja" userId="eb133298-5430-499e-863b-c83ca00bb7f6" providerId="ADAL" clId="{6CF52F55-874C-4897-BE73-F950336964AE}" dt="2025-10-27T07:06:52.858" v="2225" actId="14100"/>
          <ac:picMkLst>
            <pc:docMk/>
            <pc:sldMk cId="652955445" sldId="836"/>
            <ac:picMk id="7178" creationId="{19DCC773-E128-4474-9717-2E655FDD1CA3}"/>
          </ac:picMkLst>
        </pc:picChg>
      </pc:sldChg>
      <pc:sldChg chg="addSp delSp modSp new mod">
        <pc:chgData name="Ishan Budhiraja" userId="eb133298-5430-499e-863b-c83ca00bb7f6" providerId="ADAL" clId="{6CF52F55-874C-4897-BE73-F950336964AE}" dt="2025-10-29T04:58:39.977" v="3735" actId="20577"/>
        <pc:sldMkLst>
          <pc:docMk/>
          <pc:sldMk cId="2147929002" sldId="837"/>
        </pc:sldMkLst>
        <pc:spChg chg="mod">
          <ac:chgData name="Ishan Budhiraja" userId="eb133298-5430-499e-863b-c83ca00bb7f6" providerId="ADAL" clId="{6CF52F55-874C-4897-BE73-F950336964AE}" dt="2025-10-29T04:43:10.380" v="3705" actId="1035"/>
          <ac:spMkLst>
            <pc:docMk/>
            <pc:sldMk cId="2147929002" sldId="837"/>
            <ac:spMk id="2" creationId="{53216B90-8E30-4D09-8CF7-6E2BC4018C9B}"/>
          </ac:spMkLst>
        </pc:spChg>
        <pc:spChg chg="mod">
          <ac:chgData name="Ishan Budhiraja" userId="eb133298-5430-499e-863b-c83ca00bb7f6" providerId="ADAL" clId="{6CF52F55-874C-4897-BE73-F950336964AE}" dt="2025-10-29T04:58:39.977" v="3735" actId="20577"/>
          <ac:spMkLst>
            <pc:docMk/>
            <pc:sldMk cId="2147929002" sldId="837"/>
            <ac:spMk id="3" creationId="{6F85DE84-C1FE-4040-89E9-D5ADA7DB8645}"/>
          </ac:spMkLst>
        </pc:spChg>
        <pc:spChg chg="add del">
          <ac:chgData name="Ishan Budhiraja" userId="eb133298-5430-499e-863b-c83ca00bb7f6" providerId="ADAL" clId="{6CF52F55-874C-4897-BE73-F950336964AE}" dt="2025-10-27T09:48:21.447" v="2289"/>
          <ac:spMkLst>
            <pc:docMk/>
            <pc:sldMk cId="2147929002" sldId="837"/>
            <ac:spMk id="4" creationId="{0FE37F21-FEFA-4E0B-876D-B4E6A9402DE9}"/>
          </ac:spMkLst>
        </pc:spChg>
        <pc:spChg chg="add del">
          <ac:chgData name="Ishan Budhiraja" userId="eb133298-5430-499e-863b-c83ca00bb7f6" providerId="ADAL" clId="{6CF52F55-874C-4897-BE73-F950336964AE}" dt="2025-10-28T03:54:52.183" v="2338"/>
          <ac:spMkLst>
            <pc:docMk/>
            <pc:sldMk cId="2147929002" sldId="837"/>
            <ac:spMk id="8" creationId="{556BEA87-7C17-4D5E-8075-914C60E69478}"/>
          </ac:spMkLst>
        </pc:spChg>
        <pc:picChg chg="add del">
          <ac:chgData name="Ishan Budhiraja" userId="eb133298-5430-499e-863b-c83ca00bb7f6" providerId="ADAL" clId="{6CF52F55-874C-4897-BE73-F950336964AE}" dt="2025-10-27T09:48:30.145" v="2291"/>
          <ac:picMkLst>
            <pc:docMk/>
            <pc:sldMk cId="2147929002" sldId="837"/>
            <ac:picMk id="5" creationId="{8DCBA572-4ADD-4590-BEC5-D4EE60A63628}"/>
          </ac:picMkLst>
        </pc:picChg>
        <pc:picChg chg="add del mod">
          <ac:chgData name="Ishan Budhiraja" userId="eb133298-5430-499e-863b-c83ca00bb7f6" providerId="ADAL" clId="{6CF52F55-874C-4897-BE73-F950336964AE}" dt="2025-10-28T03:54:41.473" v="2336" actId="478"/>
          <ac:picMkLst>
            <pc:docMk/>
            <pc:sldMk cId="2147929002" sldId="837"/>
            <ac:picMk id="7" creationId="{55039C55-8A9D-444E-8B93-D7B111B67556}"/>
          </ac:picMkLst>
        </pc:picChg>
        <pc:picChg chg="add del mod">
          <ac:chgData name="Ishan Budhiraja" userId="eb133298-5430-499e-863b-c83ca00bb7f6" providerId="ADAL" clId="{6CF52F55-874C-4897-BE73-F950336964AE}" dt="2025-10-28T04:08:59.786" v="2451" actId="21"/>
          <ac:picMkLst>
            <pc:docMk/>
            <pc:sldMk cId="2147929002" sldId="837"/>
            <ac:picMk id="9" creationId="{BEA80EBD-0058-48D2-904E-93EDEA113C42}"/>
          </ac:picMkLst>
        </pc:picChg>
        <pc:picChg chg="add mod">
          <ac:chgData name="Ishan Budhiraja" userId="eb133298-5430-499e-863b-c83ca00bb7f6" providerId="ADAL" clId="{6CF52F55-874C-4897-BE73-F950336964AE}" dt="2025-10-29T03:32:11.566" v="3619" actId="14100"/>
          <ac:picMkLst>
            <pc:docMk/>
            <pc:sldMk cId="2147929002" sldId="837"/>
            <ac:picMk id="10" creationId="{3EEC2300-2937-4C5F-BD3B-7D32CAC7BA05}"/>
          </ac:picMkLst>
        </pc:picChg>
        <pc:picChg chg="add mod">
          <ac:chgData name="Ishan Budhiraja" userId="eb133298-5430-499e-863b-c83ca00bb7f6" providerId="ADAL" clId="{6CF52F55-874C-4897-BE73-F950336964AE}" dt="2025-10-29T03:32:07.658" v="3617" actId="14100"/>
          <ac:picMkLst>
            <pc:docMk/>
            <pc:sldMk cId="2147929002" sldId="837"/>
            <ac:picMk id="11" creationId="{DD70FA02-CE86-4D9A-8E98-CBB371E086FB}"/>
          </ac:picMkLst>
        </pc:picChg>
      </pc:sldChg>
      <pc:sldChg chg="addSp delSp modSp add mod ord">
        <pc:chgData name="Ishan Budhiraja" userId="eb133298-5430-499e-863b-c83ca00bb7f6" providerId="ADAL" clId="{6CF52F55-874C-4897-BE73-F950336964AE}" dt="2025-10-30T06:21:29.047" v="4512" actId="20577"/>
        <pc:sldMkLst>
          <pc:docMk/>
          <pc:sldMk cId="3363111055" sldId="838"/>
        </pc:sldMkLst>
        <pc:spChg chg="mod">
          <ac:chgData name="Ishan Budhiraja" userId="eb133298-5430-499e-863b-c83ca00bb7f6" providerId="ADAL" clId="{6CF52F55-874C-4897-BE73-F950336964AE}" dt="2025-10-30T05:38:00.608" v="4386" actId="207"/>
          <ac:spMkLst>
            <pc:docMk/>
            <pc:sldMk cId="3363111055" sldId="838"/>
            <ac:spMk id="2" creationId="{53216B90-8E30-4D09-8CF7-6E2BC4018C9B}"/>
          </ac:spMkLst>
        </pc:spChg>
        <pc:spChg chg="mod">
          <ac:chgData name="Ishan Budhiraja" userId="eb133298-5430-499e-863b-c83ca00bb7f6" providerId="ADAL" clId="{6CF52F55-874C-4897-BE73-F950336964AE}" dt="2025-10-30T06:21:29.047" v="4512" actId="20577"/>
          <ac:spMkLst>
            <pc:docMk/>
            <pc:sldMk cId="3363111055" sldId="838"/>
            <ac:spMk id="3" creationId="{6F85DE84-C1FE-4040-89E9-D5ADA7DB8645}"/>
          </ac:spMkLst>
        </pc:spChg>
        <pc:spChg chg="add del">
          <ac:chgData name="Ishan Budhiraja" userId="eb133298-5430-499e-863b-c83ca00bb7f6" providerId="ADAL" clId="{6CF52F55-874C-4897-BE73-F950336964AE}" dt="2025-10-28T04:04:55.595" v="2371"/>
          <ac:spMkLst>
            <pc:docMk/>
            <pc:sldMk cId="3363111055" sldId="838"/>
            <ac:spMk id="6" creationId="{11006FE8-2393-4FD4-A43D-685A9C069988}"/>
          </ac:spMkLst>
        </pc:spChg>
        <pc:spChg chg="add del">
          <ac:chgData name="Ishan Budhiraja" userId="eb133298-5430-499e-863b-c83ca00bb7f6" providerId="ADAL" clId="{6CF52F55-874C-4897-BE73-F950336964AE}" dt="2025-10-28T04:15:38.210" v="2572"/>
          <ac:spMkLst>
            <pc:docMk/>
            <pc:sldMk cId="3363111055" sldId="838"/>
            <ac:spMk id="10" creationId="{32784FB7-92D6-4EAC-9460-3778BAC1C45A}"/>
          </ac:spMkLst>
        </pc:spChg>
        <pc:picChg chg="add del mod">
          <ac:chgData name="Ishan Budhiraja" userId="eb133298-5430-499e-863b-c83ca00bb7f6" providerId="ADAL" clId="{6CF52F55-874C-4897-BE73-F950336964AE}" dt="2025-10-28T04:12:48.967" v="2501" actId="478"/>
          <ac:picMkLst>
            <pc:docMk/>
            <pc:sldMk cId="3363111055" sldId="838"/>
            <ac:picMk id="5" creationId="{79D362B0-6534-4866-8BDC-1DE7650E4B5F}"/>
          </ac:picMkLst>
        </pc:picChg>
        <pc:picChg chg="del">
          <ac:chgData name="Ishan Budhiraja" userId="eb133298-5430-499e-863b-c83ca00bb7f6" providerId="ADAL" clId="{6CF52F55-874C-4897-BE73-F950336964AE}" dt="2025-10-28T04:02:23.696" v="2367" actId="478"/>
          <ac:picMkLst>
            <pc:docMk/>
            <pc:sldMk cId="3363111055" sldId="838"/>
            <ac:picMk id="7" creationId="{55039C55-8A9D-444E-8B93-D7B111B67556}"/>
          </ac:picMkLst>
        </pc:picChg>
        <pc:picChg chg="add del mod">
          <ac:chgData name="Ishan Budhiraja" userId="eb133298-5430-499e-863b-c83ca00bb7f6" providerId="ADAL" clId="{6CF52F55-874C-4897-BE73-F950336964AE}" dt="2025-10-28T04:12:50.659" v="2503" actId="478"/>
          <ac:picMkLst>
            <pc:docMk/>
            <pc:sldMk cId="3363111055" sldId="838"/>
            <ac:picMk id="8" creationId="{2A937F95-11DC-4CF0-BE24-80984B265DD1}"/>
          </ac:picMkLst>
        </pc:picChg>
        <pc:picChg chg="add mod">
          <ac:chgData name="Ishan Budhiraja" userId="eb133298-5430-499e-863b-c83ca00bb7f6" providerId="ADAL" clId="{6CF52F55-874C-4897-BE73-F950336964AE}" dt="2025-10-28T04:19:01.088" v="2622" actId="14100"/>
          <ac:picMkLst>
            <pc:docMk/>
            <pc:sldMk cId="3363111055" sldId="838"/>
            <ac:picMk id="9" creationId="{0DA35B07-40A3-4550-8FD1-5B0AFF504822}"/>
          </ac:picMkLst>
        </pc:picChg>
        <pc:picChg chg="add mod">
          <ac:chgData name="Ishan Budhiraja" userId="eb133298-5430-499e-863b-c83ca00bb7f6" providerId="ADAL" clId="{6CF52F55-874C-4897-BE73-F950336964AE}" dt="2025-10-28T04:18:47.896" v="2602" actId="1037"/>
          <ac:picMkLst>
            <pc:docMk/>
            <pc:sldMk cId="3363111055" sldId="838"/>
            <ac:picMk id="11" creationId="{0B623060-C7EF-4C6F-B3E5-0D9D9D58AA2C}"/>
          </ac:picMkLst>
        </pc:picChg>
      </pc:sldChg>
      <pc:sldChg chg="addSp delSp modSp add mod">
        <pc:chgData name="Ishan Budhiraja" userId="eb133298-5430-499e-863b-c83ca00bb7f6" providerId="ADAL" clId="{6CF52F55-874C-4897-BE73-F950336964AE}" dt="2025-10-30T06:21:42.726" v="4514" actId="207"/>
        <pc:sldMkLst>
          <pc:docMk/>
          <pc:sldMk cId="2393391147" sldId="839"/>
        </pc:sldMkLst>
        <pc:spChg chg="mod">
          <ac:chgData name="Ishan Budhiraja" userId="eb133298-5430-499e-863b-c83ca00bb7f6" providerId="ADAL" clId="{6CF52F55-874C-4897-BE73-F950336964AE}" dt="2025-10-30T06:21:42.726" v="4514" actId="207"/>
          <ac:spMkLst>
            <pc:docMk/>
            <pc:sldMk cId="2393391147" sldId="839"/>
            <ac:spMk id="2" creationId="{53216B90-8E30-4D09-8CF7-6E2BC4018C9B}"/>
          </ac:spMkLst>
        </pc:spChg>
        <pc:spChg chg="mod">
          <ac:chgData name="Ishan Budhiraja" userId="eb133298-5430-499e-863b-c83ca00bb7f6" providerId="ADAL" clId="{6CF52F55-874C-4897-BE73-F950336964AE}" dt="2025-10-28T04:44:21.439" v="2835" actId="255"/>
          <ac:spMkLst>
            <pc:docMk/>
            <pc:sldMk cId="2393391147" sldId="839"/>
            <ac:spMk id="3" creationId="{6F85DE84-C1FE-4040-89E9-D5ADA7DB8645}"/>
          </ac:spMkLst>
        </pc:spChg>
        <pc:spChg chg="add mod">
          <ac:chgData name="Ishan Budhiraja" userId="eb133298-5430-499e-863b-c83ca00bb7f6" providerId="ADAL" clId="{6CF52F55-874C-4897-BE73-F950336964AE}" dt="2025-10-28T06:55:33.673" v="3034" actId="1076"/>
          <ac:spMkLst>
            <pc:docMk/>
            <pc:sldMk cId="2393391147" sldId="839"/>
            <ac:spMk id="12" creationId="{A0CCDD76-E727-47DF-8AFE-0CBAE33CF140}"/>
          </ac:spMkLst>
        </pc:spChg>
        <pc:spChg chg="add mod">
          <ac:chgData name="Ishan Budhiraja" userId="eb133298-5430-499e-863b-c83ca00bb7f6" providerId="ADAL" clId="{6CF52F55-874C-4897-BE73-F950336964AE}" dt="2025-10-29T03:36:00.968" v="3636" actId="20577"/>
          <ac:spMkLst>
            <pc:docMk/>
            <pc:sldMk cId="2393391147" sldId="839"/>
            <ac:spMk id="13" creationId="{E155297B-8B9C-4F80-AE2C-8E030E4D1BEA}"/>
          </ac:spMkLst>
        </pc:spChg>
        <pc:picChg chg="add del mod">
          <ac:chgData name="Ishan Budhiraja" userId="eb133298-5430-499e-863b-c83ca00bb7f6" providerId="ADAL" clId="{6CF52F55-874C-4897-BE73-F950336964AE}" dt="2025-10-28T06:54:21.809" v="3001" actId="478"/>
          <ac:picMkLst>
            <pc:docMk/>
            <pc:sldMk cId="2393391147" sldId="839"/>
            <ac:picMk id="4" creationId="{62F9447E-0255-4A3C-8C9A-AA0DD9DB6BBD}"/>
          </ac:picMkLst>
        </pc:picChg>
        <pc:picChg chg="add del mod">
          <ac:chgData name="Ishan Budhiraja" userId="eb133298-5430-499e-863b-c83ca00bb7f6" providerId="ADAL" clId="{6CF52F55-874C-4897-BE73-F950336964AE}" dt="2025-10-28T06:54:28.291" v="3005" actId="478"/>
          <ac:picMkLst>
            <pc:docMk/>
            <pc:sldMk cId="2393391147" sldId="839"/>
            <ac:picMk id="5" creationId="{7152D253-0E96-4F6F-BC73-2D9D3EF08D1F}"/>
          </ac:picMkLst>
        </pc:picChg>
        <pc:picChg chg="add mod">
          <ac:chgData name="Ishan Budhiraja" userId="eb133298-5430-499e-863b-c83ca00bb7f6" providerId="ADAL" clId="{6CF52F55-874C-4897-BE73-F950336964AE}" dt="2025-10-28T06:54:26.926" v="3004" actId="14100"/>
          <ac:picMkLst>
            <pc:docMk/>
            <pc:sldMk cId="2393391147" sldId="839"/>
            <ac:picMk id="7" creationId="{7827821A-ECC9-4EF2-AEE8-E86C91EA4742}"/>
          </ac:picMkLst>
        </pc:picChg>
        <pc:picChg chg="del">
          <ac:chgData name="Ishan Budhiraja" userId="eb133298-5430-499e-863b-c83ca00bb7f6" providerId="ADAL" clId="{6CF52F55-874C-4897-BE73-F950336964AE}" dt="2025-10-28T04:25:50.820" v="2757" actId="478"/>
          <ac:picMkLst>
            <pc:docMk/>
            <pc:sldMk cId="2393391147" sldId="839"/>
            <ac:picMk id="9" creationId="{0DA35B07-40A3-4550-8FD1-5B0AFF504822}"/>
          </ac:picMkLst>
        </pc:picChg>
        <pc:picChg chg="add mod">
          <ac:chgData name="Ishan Budhiraja" userId="eb133298-5430-499e-863b-c83ca00bb7f6" providerId="ADAL" clId="{6CF52F55-874C-4897-BE73-F950336964AE}" dt="2025-10-29T03:38:12.951" v="3637" actId="14100"/>
          <ac:picMkLst>
            <pc:docMk/>
            <pc:sldMk cId="2393391147" sldId="839"/>
            <ac:picMk id="10" creationId="{13A411FE-12E1-4BFE-8F81-5DD09DC70DF3}"/>
          </ac:picMkLst>
        </pc:picChg>
        <pc:picChg chg="del">
          <ac:chgData name="Ishan Budhiraja" userId="eb133298-5430-499e-863b-c83ca00bb7f6" providerId="ADAL" clId="{6CF52F55-874C-4897-BE73-F950336964AE}" dt="2025-10-28T04:25:48.067" v="2756" actId="478"/>
          <ac:picMkLst>
            <pc:docMk/>
            <pc:sldMk cId="2393391147" sldId="839"/>
            <ac:picMk id="11" creationId="{0B623060-C7EF-4C6F-B3E5-0D9D9D58AA2C}"/>
          </ac:picMkLst>
        </pc:picChg>
      </pc:sldChg>
      <pc:sldChg chg="addSp delSp modSp add del mod">
        <pc:chgData name="Ishan Budhiraja" userId="eb133298-5430-499e-863b-c83ca00bb7f6" providerId="ADAL" clId="{6CF52F55-874C-4897-BE73-F950336964AE}" dt="2025-10-28T04:19:06.354" v="2623" actId="47"/>
        <pc:sldMkLst>
          <pc:docMk/>
          <pc:sldMk cId="3633193776" sldId="839"/>
        </pc:sldMkLst>
        <pc:picChg chg="del">
          <ac:chgData name="Ishan Budhiraja" userId="eb133298-5430-499e-863b-c83ca00bb7f6" providerId="ADAL" clId="{6CF52F55-874C-4897-BE73-F950336964AE}" dt="2025-10-28T04:09:10.635" v="2456" actId="478"/>
          <ac:picMkLst>
            <pc:docMk/>
            <pc:sldMk cId="3633193776" sldId="839"/>
            <ac:picMk id="5" creationId="{79D362B0-6534-4866-8BDC-1DE7650E4B5F}"/>
          </ac:picMkLst>
        </pc:picChg>
        <pc:picChg chg="add mod">
          <ac:chgData name="Ishan Budhiraja" userId="eb133298-5430-499e-863b-c83ca00bb7f6" providerId="ADAL" clId="{6CF52F55-874C-4897-BE73-F950336964AE}" dt="2025-10-28T04:09:08.320" v="2455"/>
          <ac:picMkLst>
            <pc:docMk/>
            <pc:sldMk cId="3633193776" sldId="839"/>
            <ac:picMk id="6" creationId="{C1BF252B-B94E-4DC8-AD9B-E02559811A39}"/>
          </ac:picMkLst>
        </pc:picChg>
        <pc:picChg chg="del mod">
          <ac:chgData name="Ishan Budhiraja" userId="eb133298-5430-499e-863b-c83ca00bb7f6" providerId="ADAL" clId="{6CF52F55-874C-4897-BE73-F950336964AE}" dt="2025-10-28T04:09:07.562" v="2454" actId="478"/>
          <ac:picMkLst>
            <pc:docMk/>
            <pc:sldMk cId="3633193776" sldId="839"/>
            <ac:picMk id="8" creationId="{2A937F95-11DC-4CF0-BE24-80984B265DD1}"/>
          </ac:picMkLst>
        </pc:picChg>
      </pc:sldChg>
      <pc:sldChg chg="addSp delSp modSp add mod">
        <pc:chgData name="Ishan Budhiraja" userId="eb133298-5430-499e-863b-c83ca00bb7f6" providerId="ADAL" clId="{6CF52F55-874C-4897-BE73-F950336964AE}" dt="2025-10-30T05:38:08.503" v="4387" actId="207"/>
        <pc:sldMkLst>
          <pc:docMk/>
          <pc:sldMk cId="3713798951" sldId="840"/>
        </pc:sldMkLst>
        <pc:spChg chg="mod">
          <ac:chgData name="Ishan Budhiraja" userId="eb133298-5430-499e-863b-c83ca00bb7f6" providerId="ADAL" clId="{6CF52F55-874C-4897-BE73-F950336964AE}" dt="2025-10-30T05:38:08.503" v="4387" actId="207"/>
          <ac:spMkLst>
            <pc:docMk/>
            <pc:sldMk cId="3713798951" sldId="840"/>
            <ac:spMk id="2" creationId="{53216B90-8E30-4D09-8CF7-6E2BC4018C9B}"/>
          </ac:spMkLst>
        </pc:spChg>
        <pc:spChg chg="del">
          <ac:chgData name="Ishan Budhiraja" userId="eb133298-5430-499e-863b-c83ca00bb7f6" providerId="ADAL" clId="{6CF52F55-874C-4897-BE73-F950336964AE}" dt="2025-10-28T04:21:41.598" v="2628" actId="478"/>
          <ac:spMkLst>
            <pc:docMk/>
            <pc:sldMk cId="3713798951" sldId="840"/>
            <ac:spMk id="3" creationId="{6F85DE84-C1FE-4040-89E9-D5ADA7DB8645}"/>
          </ac:spMkLst>
        </pc:spChg>
        <pc:spChg chg="add del mod">
          <ac:chgData name="Ishan Budhiraja" userId="eb133298-5430-499e-863b-c83ca00bb7f6" providerId="ADAL" clId="{6CF52F55-874C-4897-BE73-F950336964AE}" dt="2025-10-28T04:21:44.901" v="2629" actId="478"/>
          <ac:spMkLst>
            <pc:docMk/>
            <pc:sldMk cId="3713798951" sldId="840"/>
            <ac:spMk id="5" creationId="{54448E9F-A0A8-464C-A752-5F3440C9B9A1}"/>
          </ac:spMkLst>
        </pc:spChg>
        <pc:graphicFrameChg chg="add mod modGraphic">
          <ac:chgData name="Ishan Budhiraja" userId="eb133298-5430-499e-863b-c83ca00bb7f6" providerId="ADAL" clId="{6CF52F55-874C-4897-BE73-F950336964AE}" dt="2025-10-28T04:23:39.236" v="2700" actId="113"/>
          <ac:graphicFrameMkLst>
            <pc:docMk/>
            <pc:sldMk cId="3713798951" sldId="840"/>
            <ac:graphicFrameMk id="6" creationId="{B7C1E252-DAC3-4E83-9939-B726A8B1A726}"/>
          </ac:graphicFrameMkLst>
        </pc:graphicFrameChg>
      </pc:sldChg>
      <pc:sldChg chg="addSp delSp modSp add del mod ord">
        <pc:chgData name="Ishan Budhiraja" userId="eb133298-5430-499e-863b-c83ca00bb7f6" providerId="ADAL" clId="{6CF52F55-874C-4897-BE73-F950336964AE}" dt="2025-10-30T06:22:27.704" v="4515" actId="47"/>
        <pc:sldMkLst>
          <pc:docMk/>
          <pc:sldMk cId="168023475" sldId="841"/>
        </pc:sldMkLst>
        <pc:spChg chg="mod">
          <ac:chgData name="Ishan Budhiraja" userId="eb133298-5430-499e-863b-c83ca00bb7f6" providerId="ADAL" clId="{6CF52F55-874C-4897-BE73-F950336964AE}" dt="2025-10-28T04:52:16.416" v="2923" actId="14100"/>
          <ac:spMkLst>
            <pc:docMk/>
            <pc:sldMk cId="168023475" sldId="841"/>
            <ac:spMk id="2" creationId="{53216B90-8E30-4D09-8CF7-6E2BC4018C9B}"/>
          </ac:spMkLst>
        </pc:spChg>
        <pc:spChg chg="del">
          <ac:chgData name="Ishan Budhiraja" userId="eb133298-5430-499e-863b-c83ca00bb7f6" providerId="ADAL" clId="{6CF52F55-874C-4897-BE73-F950336964AE}" dt="2025-10-28T04:50:20.764" v="2872" actId="478"/>
          <ac:spMkLst>
            <pc:docMk/>
            <pc:sldMk cId="168023475" sldId="841"/>
            <ac:spMk id="3" creationId="{6F85DE84-C1FE-4040-89E9-D5ADA7DB8645}"/>
          </ac:spMkLst>
        </pc:spChg>
        <pc:spChg chg="add mod">
          <ac:chgData name="Ishan Budhiraja" userId="eb133298-5430-499e-863b-c83ca00bb7f6" providerId="ADAL" clId="{6CF52F55-874C-4897-BE73-F950336964AE}" dt="2025-10-29T04:37:20.721" v="3692" actId="20577"/>
          <ac:spMkLst>
            <pc:docMk/>
            <pc:sldMk cId="168023475" sldId="841"/>
            <ac:spMk id="7" creationId="{37FAFD8E-4632-4400-B14B-5832E0318A44}"/>
          </ac:spMkLst>
        </pc:spChg>
        <pc:spChg chg="add del mod">
          <ac:chgData name="Ishan Budhiraja" userId="eb133298-5430-499e-863b-c83ca00bb7f6" providerId="ADAL" clId="{6CF52F55-874C-4897-BE73-F950336964AE}" dt="2025-10-28T04:50:25.497" v="2874" actId="478"/>
          <ac:spMkLst>
            <pc:docMk/>
            <pc:sldMk cId="168023475" sldId="841"/>
            <ac:spMk id="9" creationId="{8BC7897C-0603-4CEC-B727-123927CCC626}"/>
          </ac:spMkLst>
        </pc:spChg>
        <pc:spChg chg="add del">
          <ac:chgData name="Ishan Budhiraja" userId="eb133298-5430-499e-863b-c83ca00bb7f6" providerId="ADAL" clId="{6CF52F55-874C-4897-BE73-F950336964AE}" dt="2025-10-28T06:44:32.070" v="2925"/>
          <ac:spMkLst>
            <pc:docMk/>
            <pc:sldMk cId="168023475" sldId="841"/>
            <ac:spMk id="10" creationId="{E87BC5AB-5434-4115-9C9D-6C4D36DC71EA}"/>
          </ac:spMkLst>
        </pc:spChg>
        <pc:spChg chg="add del">
          <ac:chgData name="Ishan Budhiraja" userId="eb133298-5430-499e-863b-c83ca00bb7f6" providerId="ADAL" clId="{6CF52F55-874C-4897-BE73-F950336964AE}" dt="2025-10-28T06:44:36.264" v="2929"/>
          <ac:spMkLst>
            <pc:docMk/>
            <pc:sldMk cId="168023475" sldId="841"/>
            <ac:spMk id="11" creationId="{8C42A129-5178-4B3A-ABEA-AD02792B0EE1}"/>
          </ac:spMkLst>
        </pc:spChg>
        <pc:spChg chg="add mod">
          <ac:chgData name="Ishan Budhiraja" userId="eb133298-5430-499e-863b-c83ca00bb7f6" providerId="ADAL" clId="{6CF52F55-874C-4897-BE73-F950336964AE}" dt="2025-10-29T04:37:51.979" v="3697" actId="207"/>
          <ac:spMkLst>
            <pc:docMk/>
            <pc:sldMk cId="168023475" sldId="841"/>
            <ac:spMk id="15" creationId="{AE715209-C2F3-48F4-83BA-135D924F8BE4}"/>
          </ac:spMkLst>
        </pc:spChg>
        <pc:picChg chg="del">
          <ac:chgData name="Ishan Budhiraja" userId="eb133298-5430-499e-863b-c83ca00bb7f6" providerId="ADAL" clId="{6CF52F55-874C-4897-BE73-F950336964AE}" dt="2025-10-28T04:50:07.734" v="2869" actId="478"/>
          <ac:picMkLst>
            <pc:docMk/>
            <pc:sldMk cId="168023475" sldId="841"/>
            <ac:picMk id="4" creationId="{62F9447E-0255-4A3C-8C9A-AA0DD9DB6BBD}"/>
          </ac:picMkLst>
        </pc:picChg>
        <pc:picChg chg="del">
          <ac:chgData name="Ishan Budhiraja" userId="eb133298-5430-499e-863b-c83ca00bb7f6" providerId="ADAL" clId="{6CF52F55-874C-4897-BE73-F950336964AE}" dt="2025-10-28T04:50:09.248" v="2870" actId="478"/>
          <ac:picMkLst>
            <pc:docMk/>
            <pc:sldMk cId="168023475" sldId="841"/>
            <ac:picMk id="5" creationId="{7152D253-0E96-4F6F-BC73-2D9D3EF08D1F}"/>
          </ac:picMkLst>
        </pc:picChg>
        <pc:picChg chg="add mod">
          <ac:chgData name="Ishan Budhiraja" userId="eb133298-5430-499e-863b-c83ca00bb7f6" providerId="ADAL" clId="{6CF52F55-874C-4897-BE73-F950336964AE}" dt="2025-10-29T04:05:56.238" v="3642" actId="1036"/>
          <ac:picMkLst>
            <pc:docMk/>
            <pc:sldMk cId="168023475" sldId="841"/>
            <ac:picMk id="13" creationId="{861F730B-DAE3-4242-A5D1-07ED48B02DDB}"/>
          </ac:picMkLst>
        </pc:picChg>
        <pc:picChg chg="add del mod">
          <ac:chgData name="Ishan Budhiraja" userId="eb133298-5430-499e-863b-c83ca00bb7f6" providerId="ADAL" clId="{6CF52F55-874C-4897-BE73-F950336964AE}" dt="2025-10-28T06:53:08.886" v="2991" actId="478"/>
          <ac:picMkLst>
            <pc:docMk/>
            <pc:sldMk cId="168023475" sldId="841"/>
            <ac:picMk id="16" creationId="{5338FF3F-1A57-40C3-9BAB-3369329BB820}"/>
          </ac:picMkLst>
        </pc:picChg>
        <pc:picChg chg="add mod">
          <ac:chgData name="Ishan Budhiraja" userId="eb133298-5430-499e-863b-c83ca00bb7f6" providerId="ADAL" clId="{6CF52F55-874C-4897-BE73-F950336964AE}" dt="2025-10-28T06:53:38.303" v="3000" actId="1076"/>
          <ac:picMkLst>
            <pc:docMk/>
            <pc:sldMk cId="168023475" sldId="841"/>
            <ac:picMk id="18" creationId="{D292741A-AC99-42C1-9C4A-59EC2E3DD019}"/>
          </ac:picMkLst>
        </pc:picChg>
      </pc:sldChg>
      <pc:sldChg chg="addSp delSp modSp add del mod ord">
        <pc:chgData name="Ishan Budhiraja" userId="eb133298-5430-499e-863b-c83ca00bb7f6" providerId="ADAL" clId="{6CF52F55-874C-4897-BE73-F950336964AE}" dt="2025-10-30T06:22:29.457" v="4516" actId="47"/>
        <pc:sldMkLst>
          <pc:docMk/>
          <pc:sldMk cId="1515243891" sldId="842"/>
        </pc:sldMkLst>
        <pc:spChg chg="mod">
          <ac:chgData name="Ishan Budhiraja" userId="eb133298-5430-499e-863b-c83ca00bb7f6" providerId="ADAL" clId="{6CF52F55-874C-4897-BE73-F950336964AE}" dt="2025-10-28T06:58:39.724" v="3088" actId="255"/>
          <ac:spMkLst>
            <pc:docMk/>
            <pc:sldMk cId="1515243891" sldId="842"/>
            <ac:spMk id="7" creationId="{37FAFD8E-4632-4400-B14B-5832E0318A44}"/>
          </ac:spMkLst>
        </pc:spChg>
        <pc:spChg chg="add mod">
          <ac:chgData name="Ishan Budhiraja" userId="eb133298-5430-499e-863b-c83ca00bb7f6" providerId="ADAL" clId="{6CF52F55-874C-4897-BE73-F950336964AE}" dt="2025-10-28T06:58:13.072" v="3085" actId="123"/>
          <ac:spMkLst>
            <pc:docMk/>
            <pc:sldMk cId="1515243891" sldId="842"/>
            <ac:spMk id="10" creationId="{8D66FB06-62D5-4CFB-AD47-2AE31DCC684B}"/>
          </ac:spMkLst>
        </pc:spChg>
        <pc:spChg chg="add mod">
          <ac:chgData name="Ishan Budhiraja" userId="eb133298-5430-499e-863b-c83ca00bb7f6" providerId="ADAL" clId="{6CF52F55-874C-4897-BE73-F950336964AE}" dt="2025-10-28T07:02:15.583" v="3096" actId="1076"/>
          <ac:spMkLst>
            <pc:docMk/>
            <pc:sldMk cId="1515243891" sldId="842"/>
            <ac:spMk id="12" creationId="{1E8ACD87-C9BF-4DCE-91E3-7C553D8EEE06}"/>
          </ac:spMkLst>
        </pc:spChg>
        <pc:spChg chg="del">
          <ac:chgData name="Ishan Budhiraja" userId="eb133298-5430-499e-863b-c83ca00bb7f6" providerId="ADAL" clId="{6CF52F55-874C-4897-BE73-F950336964AE}" dt="2025-10-28T06:57:16.693" v="3073" actId="478"/>
          <ac:spMkLst>
            <pc:docMk/>
            <pc:sldMk cId="1515243891" sldId="842"/>
            <ac:spMk id="15" creationId="{AE715209-C2F3-48F4-83BA-135D924F8BE4}"/>
          </ac:spMkLst>
        </pc:spChg>
        <pc:picChg chg="add mod">
          <ac:chgData name="Ishan Budhiraja" userId="eb133298-5430-499e-863b-c83ca00bb7f6" providerId="ADAL" clId="{6CF52F55-874C-4897-BE73-F950336964AE}" dt="2025-10-28T06:57:10.450" v="3071" actId="14100"/>
          <ac:picMkLst>
            <pc:docMk/>
            <pc:sldMk cId="1515243891" sldId="842"/>
            <ac:picMk id="4" creationId="{49AF1D24-24FC-4386-A232-795645D64F27}"/>
          </ac:picMkLst>
        </pc:picChg>
        <pc:picChg chg="add mod">
          <ac:chgData name="Ishan Budhiraja" userId="eb133298-5430-499e-863b-c83ca00bb7f6" providerId="ADAL" clId="{6CF52F55-874C-4897-BE73-F950336964AE}" dt="2025-10-28T07:03:59.289" v="3117" actId="1037"/>
          <ac:picMkLst>
            <pc:docMk/>
            <pc:sldMk cId="1515243891" sldId="842"/>
            <ac:picMk id="9" creationId="{F3650375-0ABA-44BF-AF0C-8309D31576FE}"/>
          </ac:picMkLst>
        </pc:picChg>
        <pc:picChg chg="del">
          <ac:chgData name="Ishan Budhiraja" userId="eb133298-5430-499e-863b-c83ca00bb7f6" providerId="ADAL" clId="{6CF52F55-874C-4897-BE73-F950336964AE}" dt="2025-10-28T06:57:13.244" v="3072" actId="478"/>
          <ac:picMkLst>
            <pc:docMk/>
            <pc:sldMk cId="1515243891" sldId="842"/>
            <ac:picMk id="13" creationId="{861F730B-DAE3-4242-A5D1-07ED48B02DDB}"/>
          </ac:picMkLst>
        </pc:picChg>
        <pc:picChg chg="mod">
          <ac:chgData name="Ishan Budhiraja" userId="eb133298-5430-499e-863b-c83ca00bb7f6" providerId="ADAL" clId="{6CF52F55-874C-4897-BE73-F950336964AE}" dt="2025-10-28T06:58:34.232" v="3087" actId="1076"/>
          <ac:picMkLst>
            <pc:docMk/>
            <pc:sldMk cId="1515243891" sldId="842"/>
            <ac:picMk id="18" creationId="{D292741A-AC99-42C1-9C4A-59EC2E3DD019}"/>
          </ac:picMkLst>
        </pc:picChg>
      </pc:sldChg>
      <pc:sldChg chg="addSp delSp modSp add mod ord">
        <pc:chgData name="Ishan Budhiraja" userId="eb133298-5430-499e-863b-c83ca00bb7f6" providerId="ADAL" clId="{6CF52F55-874C-4897-BE73-F950336964AE}" dt="2025-10-29T05:10:04.173" v="3903" actId="20577"/>
        <pc:sldMkLst>
          <pc:docMk/>
          <pc:sldMk cId="322356660" sldId="843"/>
        </pc:sldMkLst>
        <pc:spChg chg="mod">
          <ac:chgData name="Ishan Budhiraja" userId="eb133298-5430-499e-863b-c83ca00bb7f6" providerId="ADAL" clId="{6CF52F55-874C-4897-BE73-F950336964AE}" dt="2025-10-29T05:10:04.173" v="3903" actId="20577"/>
          <ac:spMkLst>
            <pc:docMk/>
            <pc:sldMk cId="322356660" sldId="843"/>
            <ac:spMk id="2" creationId="{53216B90-8E30-4D09-8CF7-6E2BC4018C9B}"/>
          </ac:spMkLst>
        </pc:spChg>
        <pc:spChg chg="add del">
          <ac:chgData name="Ishan Budhiraja" userId="eb133298-5430-499e-863b-c83ca00bb7f6" providerId="ADAL" clId="{6CF52F55-874C-4897-BE73-F950336964AE}" dt="2025-10-29T03:24:03.015" v="3488"/>
          <ac:spMkLst>
            <pc:docMk/>
            <pc:sldMk cId="322356660" sldId="843"/>
            <ac:spMk id="5" creationId="{9187EB92-C1A0-4F36-B514-A0C8E9A34E5E}"/>
          </ac:spMkLst>
        </pc:spChg>
        <pc:spChg chg="add del">
          <ac:chgData name="Ishan Budhiraja" userId="eb133298-5430-499e-863b-c83ca00bb7f6" providerId="ADAL" clId="{6CF52F55-874C-4897-BE73-F950336964AE}" dt="2025-10-29T03:24:06.463" v="3491"/>
          <ac:spMkLst>
            <pc:docMk/>
            <pc:sldMk cId="322356660" sldId="843"/>
            <ac:spMk id="6" creationId="{BD32D9A6-1EC8-46DE-A8EE-6F7ED5F15183}"/>
          </ac:spMkLst>
        </pc:spChg>
        <pc:spChg chg="del">
          <ac:chgData name="Ishan Budhiraja" userId="eb133298-5430-499e-863b-c83ca00bb7f6" providerId="ADAL" clId="{6CF52F55-874C-4897-BE73-F950336964AE}" dt="2025-10-28T07:08:05.605" v="3119" actId="478"/>
          <ac:spMkLst>
            <pc:docMk/>
            <pc:sldMk cId="322356660" sldId="843"/>
            <ac:spMk id="7" creationId="{37FAFD8E-4632-4400-B14B-5832E0318A44}"/>
          </ac:spMkLst>
        </pc:spChg>
        <pc:spChg chg="del mod">
          <ac:chgData name="Ishan Budhiraja" userId="eb133298-5430-499e-863b-c83ca00bb7f6" providerId="ADAL" clId="{6CF52F55-874C-4897-BE73-F950336964AE}" dt="2025-10-28T07:08:12.467" v="3123" actId="478"/>
          <ac:spMkLst>
            <pc:docMk/>
            <pc:sldMk cId="322356660" sldId="843"/>
            <ac:spMk id="10" creationId="{8D66FB06-62D5-4CFB-AD47-2AE31DCC684B}"/>
          </ac:spMkLst>
        </pc:spChg>
        <pc:spChg chg="add mod">
          <ac:chgData name="Ishan Budhiraja" userId="eb133298-5430-499e-863b-c83ca00bb7f6" providerId="ADAL" clId="{6CF52F55-874C-4897-BE73-F950336964AE}" dt="2025-10-29T03:28:59.381" v="3540" actId="14100"/>
          <ac:spMkLst>
            <pc:docMk/>
            <pc:sldMk cId="322356660" sldId="843"/>
            <ac:spMk id="11" creationId="{90F6A70C-448D-4696-AE8C-2AC29613F30C}"/>
          </ac:spMkLst>
        </pc:spChg>
        <pc:spChg chg="del">
          <ac:chgData name="Ishan Budhiraja" userId="eb133298-5430-499e-863b-c83ca00bb7f6" providerId="ADAL" clId="{6CF52F55-874C-4897-BE73-F950336964AE}" dt="2025-10-28T07:08:15.461" v="3124" actId="478"/>
          <ac:spMkLst>
            <pc:docMk/>
            <pc:sldMk cId="322356660" sldId="843"/>
            <ac:spMk id="12" creationId="{1E8ACD87-C9BF-4DCE-91E3-7C553D8EEE06}"/>
          </ac:spMkLst>
        </pc:spChg>
        <pc:picChg chg="del">
          <ac:chgData name="Ishan Budhiraja" userId="eb133298-5430-499e-863b-c83ca00bb7f6" providerId="ADAL" clId="{6CF52F55-874C-4897-BE73-F950336964AE}" dt="2025-10-28T07:08:07.189" v="3120" actId="478"/>
          <ac:picMkLst>
            <pc:docMk/>
            <pc:sldMk cId="322356660" sldId="843"/>
            <ac:picMk id="4" creationId="{49AF1D24-24FC-4386-A232-795645D64F27}"/>
          </ac:picMkLst>
        </pc:picChg>
        <pc:picChg chg="del">
          <ac:chgData name="Ishan Budhiraja" userId="eb133298-5430-499e-863b-c83ca00bb7f6" providerId="ADAL" clId="{6CF52F55-874C-4897-BE73-F950336964AE}" dt="2025-10-28T07:08:18.057" v="3125" actId="478"/>
          <ac:picMkLst>
            <pc:docMk/>
            <pc:sldMk cId="322356660" sldId="843"/>
            <ac:picMk id="9" creationId="{F3650375-0ABA-44BF-AF0C-8309D31576FE}"/>
          </ac:picMkLst>
        </pc:picChg>
        <pc:picChg chg="del">
          <ac:chgData name="Ishan Budhiraja" userId="eb133298-5430-499e-863b-c83ca00bb7f6" providerId="ADAL" clId="{6CF52F55-874C-4897-BE73-F950336964AE}" dt="2025-10-28T07:08:08.693" v="3121" actId="478"/>
          <ac:picMkLst>
            <pc:docMk/>
            <pc:sldMk cId="322356660" sldId="843"/>
            <ac:picMk id="18" creationId="{D292741A-AC99-42C1-9C4A-59EC2E3DD019}"/>
          </ac:picMkLst>
        </pc:picChg>
      </pc:sldChg>
      <pc:sldChg chg="addSp delSp modSp add mod">
        <pc:chgData name="Ishan Budhiraja" userId="eb133298-5430-499e-863b-c83ca00bb7f6" providerId="ADAL" clId="{6CF52F55-874C-4897-BE73-F950336964AE}" dt="2025-10-30T05:34:05.824" v="4379" actId="14100"/>
        <pc:sldMkLst>
          <pc:docMk/>
          <pc:sldMk cId="1714622605" sldId="844"/>
        </pc:sldMkLst>
        <pc:spChg chg="mod">
          <ac:chgData name="Ishan Budhiraja" userId="eb133298-5430-499e-863b-c83ca00bb7f6" providerId="ADAL" clId="{6CF52F55-874C-4897-BE73-F950336964AE}" dt="2025-10-28T08:26:19.940" v="3209" actId="20577"/>
          <ac:spMkLst>
            <pc:docMk/>
            <pc:sldMk cId="1714622605" sldId="844"/>
            <ac:spMk id="2" creationId="{53216B90-8E30-4D09-8CF7-6E2BC4018C9B}"/>
          </ac:spMkLst>
        </pc:spChg>
        <pc:spChg chg="del mod">
          <ac:chgData name="Ishan Budhiraja" userId="eb133298-5430-499e-863b-c83ca00bb7f6" providerId="ADAL" clId="{6CF52F55-874C-4897-BE73-F950336964AE}" dt="2025-10-28T08:29:14.995" v="3212" actId="478"/>
          <ac:spMkLst>
            <pc:docMk/>
            <pc:sldMk cId="1714622605" sldId="844"/>
            <ac:spMk id="7" creationId="{37FAFD8E-4632-4400-B14B-5832E0318A44}"/>
          </ac:spMkLst>
        </pc:spChg>
        <pc:spChg chg="del mod">
          <ac:chgData name="Ishan Budhiraja" userId="eb133298-5430-499e-863b-c83ca00bb7f6" providerId="ADAL" clId="{6CF52F55-874C-4897-BE73-F950336964AE}" dt="2025-10-28T08:29:22.284" v="3214" actId="478"/>
          <ac:spMkLst>
            <pc:docMk/>
            <pc:sldMk cId="1714622605" sldId="844"/>
            <ac:spMk id="10" creationId="{8D66FB06-62D5-4CFB-AD47-2AE31DCC684B}"/>
          </ac:spMkLst>
        </pc:spChg>
        <pc:spChg chg="add mod">
          <ac:chgData name="Ishan Budhiraja" userId="eb133298-5430-499e-863b-c83ca00bb7f6" providerId="ADAL" clId="{6CF52F55-874C-4897-BE73-F950336964AE}" dt="2025-10-30T05:33:54.465" v="4376" actId="20577"/>
          <ac:spMkLst>
            <pc:docMk/>
            <pc:sldMk cId="1714622605" sldId="844"/>
            <ac:spMk id="11" creationId="{5EE4228D-28CE-4050-B5F4-04E8D9E2738B}"/>
          </ac:spMkLst>
        </pc:spChg>
        <pc:spChg chg="del">
          <ac:chgData name="Ishan Budhiraja" userId="eb133298-5430-499e-863b-c83ca00bb7f6" providerId="ADAL" clId="{6CF52F55-874C-4897-BE73-F950336964AE}" dt="2025-10-28T08:29:25.424" v="3215" actId="478"/>
          <ac:spMkLst>
            <pc:docMk/>
            <pc:sldMk cId="1714622605" sldId="844"/>
            <ac:spMk id="12" creationId="{1E8ACD87-C9BF-4DCE-91E3-7C553D8EEE06}"/>
          </ac:spMkLst>
        </pc:spChg>
        <pc:spChg chg="add del mod">
          <ac:chgData name="Ishan Budhiraja" userId="eb133298-5430-499e-863b-c83ca00bb7f6" providerId="ADAL" clId="{6CF52F55-874C-4897-BE73-F950336964AE}" dt="2025-10-28T08:34:10.982" v="3286" actId="478"/>
          <ac:spMkLst>
            <pc:docMk/>
            <pc:sldMk cId="1714622605" sldId="844"/>
            <ac:spMk id="14" creationId="{6EB9B700-7CCF-48DF-856E-1B6EEBF30524}"/>
          </ac:spMkLst>
        </pc:spChg>
        <pc:spChg chg="add del">
          <ac:chgData name="Ishan Budhiraja" userId="eb133298-5430-499e-863b-c83ca00bb7f6" providerId="ADAL" clId="{6CF52F55-874C-4897-BE73-F950336964AE}" dt="2025-10-28T09:37:18.566" v="3315"/>
          <ac:spMkLst>
            <pc:docMk/>
            <pc:sldMk cId="1714622605" sldId="844"/>
            <ac:spMk id="16" creationId="{88ED0CDE-013C-4311-B644-428C66467325}"/>
          </ac:spMkLst>
        </pc:spChg>
        <pc:picChg chg="del">
          <ac:chgData name="Ishan Budhiraja" userId="eb133298-5430-499e-863b-c83ca00bb7f6" providerId="ADAL" clId="{6CF52F55-874C-4897-BE73-F950336964AE}" dt="2025-10-28T08:29:12.090" v="3210" actId="478"/>
          <ac:picMkLst>
            <pc:docMk/>
            <pc:sldMk cId="1714622605" sldId="844"/>
            <ac:picMk id="4" creationId="{49AF1D24-24FC-4386-A232-795645D64F27}"/>
          </ac:picMkLst>
        </pc:picChg>
        <pc:picChg chg="add mod">
          <ac:chgData name="Ishan Budhiraja" userId="eb133298-5430-499e-863b-c83ca00bb7f6" providerId="ADAL" clId="{6CF52F55-874C-4897-BE73-F950336964AE}" dt="2025-10-30T05:34:00.739" v="4378" actId="1076"/>
          <ac:picMkLst>
            <pc:docMk/>
            <pc:sldMk cId="1714622605" sldId="844"/>
            <ac:picMk id="6" creationId="{EA0C9D33-A436-4A2E-B8F9-471DDDABDC87}"/>
          </ac:picMkLst>
        </pc:picChg>
        <pc:picChg chg="del">
          <ac:chgData name="Ishan Budhiraja" userId="eb133298-5430-499e-863b-c83ca00bb7f6" providerId="ADAL" clId="{6CF52F55-874C-4897-BE73-F950336964AE}" dt="2025-10-28T08:29:26.954" v="3216" actId="478"/>
          <ac:picMkLst>
            <pc:docMk/>
            <pc:sldMk cId="1714622605" sldId="844"/>
            <ac:picMk id="9" creationId="{F3650375-0ABA-44BF-AF0C-8309D31576FE}"/>
          </ac:picMkLst>
        </pc:picChg>
        <pc:picChg chg="add mod">
          <ac:chgData name="Ishan Budhiraja" userId="eb133298-5430-499e-863b-c83ca00bb7f6" providerId="ADAL" clId="{6CF52F55-874C-4897-BE73-F950336964AE}" dt="2025-10-28T08:34:45.476" v="3291" actId="14100"/>
          <ac:picMkLst>
            <pc:docMk/>
            <pc:sldMk cId="1714622605" sldId="844"/>
            <ac:picMk id="15" creationId="{388850EC-F6A8-4DC5-B4BE-983EA6A91A16}"/>
          </ac:picMkLst>
        </pc:picChg>
        <pc:picChg chg="add mod">
          <ac:chgData name="Ishan Budhiraja" userId="eb133298-5430-499e-863b-c83ca00bb7f6" providerId="ADAL" clId="{6CF52F55-874C-4897-BE73-F950336964AE}" dt="2025-10-30T05:34:05.824" v="4379" actId="14100"/>
          <ac:picMkLst>
            <pc:docMk/>
            <pc:sldMk cId="1714622605" sldId="844"/>
            <ac:picMk id="17" creationId="{B964AE5D-C74E-45D6-9880-31E0359FEA1F}"/>
          </ac:picMkLst>
        </pc:picChg>
        <pc:picChg chg="del mod">
          <ac:chgData name="Ishan Budhiraja" userId="eb133298-5430-499e-863b-c83ca00bb7f6" providerId="ADAL" clId="{6CF52F55-874C-4897-BE73-F950336964AE}" dt="2025-10-28T09:37:11.226" v="3311" actId="478"/>
          <ac:picMkLst>
            <pc:docMk/>
            <pc:sldMk cId="1714622605" sldId="844"/>
            <ac:picMk id="18" creationId="{D292741A-AC99-42C1-9C4A-59EC2E3DD019}"/>
          </ac:picMkLst>
        </pc:picChg>
      </pc:sldChg>
      <pc:sldChg chg="addSp delSp modSp add mod">
        <pc:chgData name="Ishan Budhiraja" userId="eb133298-5430-499e-863b-c83ca00bb7f6" providerId="ADAL" clId="{6CF52F55-874C-4897-BE73-F950336964AE}" dt="2025-10-29T04:10:13.578" v="3648" actId="14100"/>
        <pc:sldMkLst>
          <pc:docMk/>
          <pc:sldMk cId="2842977491" sldId="845"/>
        </pc:sldMkLst>
        <pc:spChg chg="add mod">
          <ac:chgData name="Ishan Budhiraja" userId="eb133298-5430-499e-863b-c83ca00bb7f6" providerId="ADAL" clId="{6CF52F55-874C-4897-BE73-F950336964AE}" dt="2025-10-29T04:09:36.715" v="3646" actId="20577"/>
          <ac:spMkLst>
            <pc:docMk/>
            <pc:sldMk cId="2842977491" sldId="845"/>
            <ac:spMk id="10" creationId="{264EB531-C379-452F-9846-9AC8E4EB455B}"/>
          </ac:spMkLst>
        </pc:spChg>
        <pc:spChg chg="del mod">
          <ac:chgData name="Ishan Budhiraja" userId="eb133298-5430-499e-863b-c83ca00bb7f6" providerId="ADAL" clId="{6CF52F55-874C-4897-BE73-F950336964AE}" dt="2025-10-28T08:35:05.417" v="3301" actId="478"/>
          <ac:spMkLst>
            <pc:docMk/>
            <pc:sldMk cId="2842977491" sldId="845"/>
            <ac:spMk id="11" creationId="{5EE4228D-28CE-4050-B5F4-04E8D9E2738B}"/>
          </ac:spMkLst>
        </pc:spChg>
        <pc:spChg chg="add mod">
          <ac:chgData name="Ishan Budhiraja" userId="eb133298-5430-499e-863b-c83ca00bb7f6" providerId="ADAL" clId="{6CF52F55-874C-4897-BE73-F950336964AE}" dt="2025-10-28T09:47:11.037" v="3442" actId="207"/>
          <ac:spMkLst>
            <pc:docMk/>
            <pc:sldMk cId="2842977491" sldId="845"/>
            <ac:spMk id="12" creationId="{566AA100-D59D-44B4-ACDD-BA3586DB87B7}"/>
          </ac:spMkLst>
        </pc:spChg>
        <pc:spChg chg="add mod">
          <ac:chgData name="Ishan Budhiraja" userId="eb133298-5430-499e-863b-c83ca00bb7f6" providerId="ADAL" clId="{6CF52F55-874C-4897-BE73-F950336964AE}" dt="2025-10-28T10:27:45.704" v="3476" actId="1035"/>
          <ac:spMkLst>
            <pc:docMk/>
            <pc:sldMk cId="2842977491" sldId="845"/>
            <ac:spMk id="19" creationId="{57CEFA17-67A6-4282-B356-8C42274626B0}"/>
          </ac:spMkLst>
        </pc:spChg>
        <pc:spChg chg="add mod">
          <ac:chgData name="Ishan Budhiraja" userId="eb133298-5430-499e-863b-c83ca00bb7f6" providerId="ADAL" clId="{6CF52F55-874C-4897-BE73-F950336964AE}" dt="2025-10-28T10:27:24.984" v="3465" actId="1076"/>
          <ac:spMkLst>
            <pc:docMk/>
            <pc:sldMk cId="2842977491" sldId="845"/>
            <ac:spMk id="20" creationId="{9BC42807-2A42-4C1C-9E9E-BEB54BB2E77C}"/>
          </ac:spMkLst>
        </pc:spChg>
        <pc:spChg chg="add mod">
          <ac:chgData name="Ishan Budhiraja" userId="eb133298-5430-499e-863b-c83ca00bb7f6" providerId="ADAL" clId="{6CF52F55-874C-4897-BE73-F950336964AE}" dt="2025-10-28T09:48:46.631" v="3464" actId="14100"/>
          <ac:spMkLst>
            <pc:docMk/>
            <pc:sldMk cId="2842977491" sldId="845"/>
            <ac:spMk id="24" creationId="{AC1B8648-4FCB-4C64-863B-4206A2042100}"/>
          </ac:spMkLst>
        </pc:spChg>
        <pc:picChg chg="add del mod">
          <ac:chgData name="Ishan Budhiraja" userId="eb133298-5430-499e-863b-c83ca00bb7f6" providerId="ADAL" clId="{6CF52F55-874C-4897-BE73-F950336964AE}" dt="2025-10-28T08:35:54.362" v="3309" actId="478"/>
          <ac:picMkLst>
            <pc:docMk/>
            <pc:sldMk cId="2842977491" sldId="845"/>
            <ac:picMk id="4" creationId="{EC206FF0-66B0-49AB-97F5-E9F03302F97D}"/>
          </ac:picMkLst>
        </pc:picChg>
        <pc:picChg chg="del">
          <ac:chgData name="Ishan Budhiraja" userId="eb133298-5430-499e-863b-c83ca00bb7f6" providerId="ADAL" clId="{6CF52F55-874C-4897-BE73-F950336964AE}" dt="2025-10-28T08:35:07.324" v="3302" actId="478"/>
          <ac:picMkLst>
            <pc:docMk/>
            <pc:sldMk cId="2842977491" sldId="845"/>
            <ac:picMk id="6" creationId="{EA0C9D33-A436-4A2E-B8F9-471DDDABDC87}"/>
          </ac:picMkLst>
        </pc:picChg>
        <pc:picChg chg="add mod">
          <ac:chgData name="Ishan Budhiraja" userId="eb133298-5430-499e-863b-c83ca00bb7f6" providerId="ADAL" clId="{6CF52F55-874C-4897-BE73-F950336964AE}" dt="2025-10-29T04:10:13.578" v="3648" actId="14100"/>
          <ac:picMkLst>
            <pc:docMk/>
            <pc:sldMk cId="2842977491" sldId="845"/>
            <ac:picMk id="9" creationId="{50BD484D-6501-41F9-81F3-6DDFC7161351}"/>
          </ac:picMkLst>
        </pc:picChg>
        <pc:picChg chg="add del mod">
          <ac:chgData name="Ishan Budhiraja" userId="eb133298-5430-499e-863b-c83ca00bb7f6" providerId="ADAL" clId="{6CF52F55-874C-4897-BE73-F950336964AE}" dt="2025-10-28T09:46:05.896" v="3426" actId="478"/>
          <ac:picMkLst>
            <pc:docMk/>
            <pc:sldMk cId="2842977491" sldId="845"/>
            <ac:picMk id="14" creationId="{EEACF970-F884-4239-A14B-9D8BB59208F0}"/>
          </ac:picMkLst>
        </pc:picChg>
        <pc:picChg chg="del">
          <ac:chgData name="Ishan Budhiraja" userId="eb133298-5430-499e-863b-c83ca00bb7f6" providerId="ADAL" clId="{6CF52F55-874C-4897-BE73-F950336964AE}" dt="2025-10-28T08:35:08.944" v="3303" actId="478"/>
          <ac:picMkLst>
            <pc:docMk/>
            <pc:sldMk cId="2842977491" sldId="845"/>
            <ac:picMk id="15" creationId="{388850EC-F6A8-4DC5-B4BE-983EA6A91A16}"/>
          </ac:picMkLst>
        </pc:picChg>
        <pc:picChg chg="del mod">
          <ac:chgData name="Ishan Budhiraja" userId="eb133298-5430-499e-863b-c83ca00bb7f6" providerId="ADAL" clId="{6CF52F55-874C-4897-BE73-F950336964AE}" dt="2025-10-28T09:43:14.105" v="3411" actId="478"/>
          <ac:picMkLst>
            <pc:docMk/>
            <pc:sldMk cId="2842977491" sldId="845"/>
            <ac:picMk id="18" creationId="{D292741A-AC99-42C1-9C4A-59EC2E3DD019}"/>
          </ac:picMkLst>
        </pc:picChg>
        <pc:picChg chg="add mod">
          <ac:chgData name="Ishan Budhiraja" userId="eb133298-5430-499e-863b-c83ca00bb7f6" providerId="ADAL" clId="{6CF52F55-874C-4897-BE73-F950336964AE}" dt="2025-10-29T04:10:05.455" v="3647" actId="14100"/>
          <ac:picMkLst>
            <pc:docMk/>
            <pc:sldMk cId="2842977491" sldId="845"/>
            <ac:picMk id="22" creationId="{1AA19924-9874-405F-A1FC-8120136DA9C3}"/>
          </ac:picMkLst>
        </pc:picChg>
        <pc:picChg chg="add mod">
          <ac:chgData name="Ishan Budhiraja" userId="eb133298-5430-499e-863b-c83ca00bb7f6" providerId="ADAL" clId="{6CF52F55-874C-4897-BE73-F950336964AE}" dt="2025-10-28T10:27:56.922" v="3479" actId="14100"/>
          <ac:picMkLst>
            <pc:docMk/>
            <pc:sldMk cId="2842977491" sldId="845"/>
            <ac:picMk id="25" creationId="{CB63FF4E-5631-43F7-A710-8831C7B9C1A4}"/>
          </ac:picMkLst>
        </pc:picChg>
      </pc:sldChg>
      <pc:sldChg chg="addSp delSp modSp add mod">
        <pc:chgData name="Ishan Budhiraja" userId="eb133298-5430-499e-863b-c83ca00bb7f6" providerId="ADAL" clId="{6CF52F55-874C-4897-BE73-F950336964AE}" dt="2025-10-29T05:13:38.983" v="3971" actId="13926"/>
        <pc:sldMkLst>
          <pc:docMk/>
          <pc:sldMk cId="343694837" sldId="846"/>
        </pc:sldMkLst>
        <pc:spChg chg="mod">
          <ac:chgData name="Ishan Budhiraja" userId="eb133298-5430-499e-863b-c83ca00bb7f6" providerId="ADAL" clId="{6CF52F55-874C-4897-BE73-F950336964AE}" dt="2025-10-29T05:12:01.602" v="3960" actId="1076"/>
          <ac:spMkLst>
            <pc:docMk/>
            <pc:sldMk cId="343694837" sldId="846"/>
            <ac:spMk id="2" creationId="{53216B90-8E30-4D09-8CF7-6E2BC4018C9B}"/>
          </ac:spMkLst>
        </pc:spChg>
        <pc:spChg chg="add del">
          <ac:chgData name="Ishan Budhiraja" userId="eb133298-5430-499e-863b-c83ca00bb7f6" providerId="ADAL" clId="{6CF52F55-874C-4897-BE73-F950336964AE}" dt="2025-10-29T05:10:45.380" v="3933"/>
          <ac:spMkLst>
            <pc:docMk/>
            <pc:sldMk cId="343694837" sldId="846"/>
            <ac:spMk id="3" creationId="{2AD6BD72-EFC7-48D2-BAF2-DAB7418358EB}"/>
          </ac:spMkLst>
        </pc:spChg>
        <pc:spChg chg="del">
          <ac:chgData name="Ishan Budhiraja" userId="eb133298-5430-499e-863b-c83ca00bb7f6" providerId="ADAL" clId="{6CF52F55-874C-4897-BE73-F950336964AE}" dt="2025-10-29T05:00:12.315" v="3784" actId="478"/>
          <ac:spMkLst>
            <pc:docMk/>
            <pc:sldMk cId="343694837" sldId="846"/>
            <ac:spMk id="10" creationId="{264EB531-C379-452F-9846-9AC8E4EB455B}"/>
          </ac:spMkLst>
        </pc:spChg>
        <pc:spChg chg="del mod">
          <ac:chgData name="Ishan Budhiraja" userId="eb133298-5430-499e-863b-c83ca00bb7f6" providerId="ADAL" clId="{6CF52F55-874C-4897-BE73-F950336964AE}" dt="2025-10-29T05:00:15.587" v="3786" actId="478"/>
          <ac:spMkLst>
            <pc:docMk/>
            <pc:sldMk cId="343694837" sldId="846"/>
            <ac:spMk id="12" creationId="{566AA100-D59D-44B4-ACDD-BA3586DB87B7}"/>
          </ac:spMkLst>
        </pc:spChg>
        <pc:spChg chg="add mod">
          <ac:chgData name="Ishan Budhiraja" userId="eb133298-5430-499e-863b-c83ca00bb7f6" providerId="ADAL" clId="{6CF52F55-874C-4897-BE73-F950336964AE}" dt="2025-10-29T05:13:38.983" v="3971" actId="13926"/>
          <ac:spMkLst>
            <pc:docMk/>
            <pc:sldMk cId="343694837" sldId="846"/>
            <ac:spMk id="13" creationId="{E5646FB6-1713-450C-82AA-C821E66073A3}"/>
          </ac:spMkLst>
        </pc:spChg>
        <pc:spChg chg="del">
          <ac:chgData name="Ishan Budhiraja" userId="eb133298-5430-499e-863b-c83ca00bb7f6" providerId="ADAL" clId="{6CF52F55-874C-4897-BE73-F950336964AE}" dt="2025-10-29T05:00:21.671" v="3789" actId="478"/>
          <ac:spMkLst>
            <pc:docMk/>
            <pc:sldMk cId="343694837" sldId="846"/>
            <ac:spMk id="19" creationId="{57CEFA17-67A6-4282-B356-8C42274626B0}"/>
          </ac:spMkLst>
        </pc:spChg>
        <pc:spChg chg="del">
          <ac:chgData name="Ishan Budhiraja" userId="eb133298-5430-499e-863b-c83ca00bb7f6" providerId="ADAL" clId="{6CF52F55-874C-4897-BE73-F950336964AE}" dt="2025-10-29T05:00:25.149" v="3790" actId="478"/>
          <ac:spMkLst>
            <pc:docMk/>
            <pc:sldMk cId="343694837" sldId="846"/>
            <ac:spMk id="20" creationId="{9BC42807-2A42-4C1C-9E9E-BEB54BB2E77C}"/>
          </ac:spMkLst>
        </pc:spChg>
        <pc:spChg chg="del">
          <ac:chgData name="Ishan Budhiraja" userId="eb133298-5430-499e-863b-c83ca00bb7f6" providerId="ADAL" clId="{6CF52F55-874C-4897-BE73-F950336964AE}" dt="2025-10-29T05:00:29.755" v="3792" actId="478"/>
          <ac:spMkLst>
            <pc:docMk/>
            <pc:sldMk cId="343694837" sldId="846"/>
            <ac:spMk id="24" creationId="{AC1B8648-4FCB-4C64-863B-4206A2042100}"/>
          </ac:spMkLst>
        </pc:spChg>
        <pc:picChg chg="del">
          <ac:chgData name="Ishan Budhiraja" userId="eb133298-5430-499e-863b-c83ca00bb7f6" providerId="ADAL" clId="{6CF52F55-874C-4897-BE73-F950336964AE}" dt="2025-10-29T05:00:17.137" v="3787" actId="478"/>
          <ac:picMkLst>
            <pc:docMk/>
            <pc:sldMk cId="343694837" sldId="846"/>
            <ac:picMk id="9" creationId="{50BD484D-6501-41F9-81F3-6DDFC7161351}"/>
          </ac:picMkLst>
        </pc:picChg>
        <pc:picChg chg="del">
          <ac:chgData name="Ishan Budhiraja" userId="eb133298-5430-499e-863b-c83ca00bb7f6" providerId="ADAL" clId="{6CF52F55-874C-4897-BE73-F950336964AE}" dt="2025-10-29T05:00:26.799" v="3791" actId="478"/>
          <ac:picMkLst>
            <pc:docMk/>
            <pc:sldMk cId="343694837" sldId="846"/>
            <ac:picMk id="22" creationId="{1AA19924-9874-405F-A1FC-8120136DA9C3}"/>
          </ac:picMkLst>
        </pc:picChg>
        <pc:picChg chg="del">
          <ac:chgData name="Ishan Budhiraja" userId="eb133298-5430-499e-863b-c83ca00bb7f6" providerId="ADAL" clId="{6CF52F55-874C-4897-BE73-F950336964AE}" dt="2025-10-29T05:00:18.787" v="3788" actId="478"/>
          <ac:picMkLst>
            <pc:docMk/>
            <pc:sldMk cId="343694837" sldId="846"/>
            <ac:picMk id="25" creationId="{CB63FF4E-5631-43F7-A710-8831C7B9C1A4}"/>
          </ac:picMkLst>
        </pc:picChg>
      </pc:sldChg>
      <pc:sldChg chg="add del">
        <pc:chgData name="Ishan Budhiraja" userId="eb133298-5430-499e-863b-c83ca00bb7f6" providerId="ADAL" clId="{6CF52F55-874C-4897-BE73-F950336964AE}" dt="2025-10-29T05:00:01.956" v="3782" actId="2890"/>
        <pc:sldMkLst>
          <pc:docMk/>
          <pc:sldMk cId="3602056187" sldId="846"/>
        </pc:sldMkLst>
      </pc:sldChg>
      <pc:sldChg chg="addSp modSp new mod">
        <pc:chgData name="Ishan Budhiraja" userId="eb133298-5430-499e-863b-c83ca00bb7f6" providerId="ADAL" clId="{6CF52F55-874C-4897-BE73-F950336964AE}" dt="2025-10-30T05:35:15.962" v="4384" actId="14100"/>
        <pc:sldMkLst>
          <pc:docMk/>
          <pc:sldMk cId="2110671048" sldId="847"/>
        </pc:sldMkLst>
        <pc:spChg chg="mod">
          <ac:chgData name="Ishan Budhiraja" userId="eb133298-5430-499e-863b-c83ca00bb7f6" providerId="ADAL" clId="{6CF52F55-874C-4897-BE73-F950336964AE}" dt="2025-10-29T05:42:31.035" v="4215" actId="1035"/>
          <ac:spMkLst>
            <pc:docMk/>
            <pc:sldMk cId="2110671048" sldId="847"/>
            <ac:spMk id="2" creationId="{76410748-AA77-4ADF-8A80-B240C216E23A}"/>
          </ac:spMkLst>
        </pc:spChg>
        <pc:spChg chg="mod">
          <ac:chgData name="Ishan Budhiraja" userId="eb133298-5430-499e-863b-c83ca00bb7f6" providerId="ADAL" clId="{6CF52F55-874C-4897-BE73-F950336964AE}" dt="2025-10-30T05:35:02.852" v="4380" actId="20577"/>
          <ac:spMkLst>
            <pc:docMk/>
            <pc:sldMk cId="2110671048" sldId="847"/>
            <ac:spMk id="3" creationId="{85F44192-5202-44CD-BFAA-62BDB5DE0B38}"/>
          </ac:spMkLst>
        </pc:spChg>
        <pc:picChg chg="add mod">
          <ac:chgData name="Ishan Budhiraja" userId="eb133298-5430-499e-863b-c83ca00bb7f6" providerId="ADAL" clId="{6CF52F55-874C-4897-BE73-F950336964AE}" dt="2025-10-29T05:42:19.055" v="4206" actId="1076"/>
          <ac:picMkLst>
            <pc:docMk/>
            <pc:sldMk cId="2110671048" sldId="847"/>
            <ac:picMk id="4" creationId="{76D8345F-D9EF-486D-A56B-93C052CA8583}"/>
          </ac:picMkLst>
        </pc:picChg>
        <pc:picChg chg="add mod">
          <ac:chgData name="Ishan Budhiraja" userId="eb133298-5430-499e-863b-c83ca00bb7f6" providerId="ADAL" clId="{6CF52F55-874C-4897-BE73-F950336964AE}" dt="2025-10-30T05:35:15.962" v="4384" actId="14100"/>
          <ac:picMkLst>
            <pc:docMk/>
            <pc:sldMk cId="2110671048" sldId="847"/>
            <ac:picMk id="6" creationId="{465C4847-D347-436A-BABC-9FA369B875F1}"/>
          </ac:picMkLst>
        </pc:picChg>
      </pc:sldChg>
      <pc:sldChg chg="addSp modSp new mod">
        <pc:chgData name="Ishan Budhiraja" userId="eb133298-5430-499e-863b-c83ca00bb7f6" providerId="ADAL" clId="{6CF52F55-874C-4897-BE73-F950336964AE}" dt="2025-10-29T05:41:57.574" v="4203" actId="1076"/>
        <pc:sldMkLst>
          <pc:docMk/>
          <pc:sldMk cId="2963140346" sldId="848"/>
        </pc:sldMkLst>
        <pc:spChg chg="mod">
          <ac:chgData name="Ishan Budhiraja" userId="eb133298-5430-499e-863b-c83ca00bb7f6" providerId="ADAL" clId="{6CF52F55-874C-4897-BE73-F950336964AE}" dt="2025-10-29T05:33:23.531" v="4142" actId="1076"/>
          <ac:spMkLst>
            <pc:docMk/>
            <pc:sldMk cId="2963140346" sldId="848"/>
            <ac:spMk id="2" creationId="{1FD7B6A1-B09C-4B5C-94F5-F93874FEDCD2}"/>
          </ac:spMkLst>
        </pc:spChg>
        <pc:spChg chg="mod">
          <ac:chgData name="Ishan Budhiraja" userId="eb133298-5430-499e-863b-c83ca00bb7f6" providerId="ADAL" clId="{6CF52F55-874C-4897-BE73-F950336964AE}" dt="2025-10-29T05:39:53.632" v="4199" actId="108"/>
          <ac:spMkLst>
            <pc:docMk/>
            <pc:sldMk cId="2963140346" sldId="848"/>
            <ac:spMk id="3" creationId="{ED2B8114-C7B9-4AD7-A113-4A22BD061F87}"/>
          </ac:spMkLst>
        </pc:spChg>
        <pc:picChg chg="add mod">
          <ac:chgData name="Ishan Budhiraja" userId="eb133298-5430-499e-863b-c83ca00bb7f6" providerId="ADAL" clId="{6CF52F55-874C-4897-BE73-F950336964AE}" dt="2025-10-29T05:41:57.574" v="4203" actId="1076"/>
          <ac:picMkLst>
            <pc:docMk/>
            <pc:sldMk cId="2963140346" sldId="848"/>
            <ac:picMk id="4" creationId="{2D39C703-40E2-42C2-832B-0BFFF43321A9}"/>
          </ac:picMkLst>
        </pc:picChg>
        <pc:picChg chg="add mod">
          <ac:chgData name="Ishan Budhiraja" userId="eb133298-5430-499e-863b-c83ca00bb7f6" providerId="ADAL" clId="{6CF52F55-874C-4897-BE73-F950336964AE}" dt="2025-10-29T05:39:58.430" v="4201" actId="14100"/>
          <ac:picMkLst>
            <pc:docMk/>
            <pc:sldMk cId="2963140346" sldId="848"/>
            <ac:picMk id="6" creationId="{191C2C1E-6D0C-484A-8930-086A7D7A57F7}"/>
          </ac:picMkLst>
        </pc:picChg>
      </pc:sldChg>
      <pc:sldChg chg="addSp delSp modSp add mod">
        <pc:chgData name="Ishan Budhiraja" userId="eb133298-5430-499e-863b-c83ca00bb7f6" providerId="ADAL" clId="{6CF52F55-874C-4897-BE73-F950336964AE}" dt="2025-10-30T05:37:48.873" v="4385" actId="207"/>
        <pc:sldMkLst>
          <pc:docMk/>
          <pc:sldMk cId="2456407024" sldId="849"/>
        </pc:sldMkLst>
        <pc:spChg chg="mod">
          <ac:chgData name="Ishan Budhiraja" userId="eb133298-5430-499e-863b-c83ca00bb7f6" providerId="ADAL" clId="{6CF52F55-874C-4897-BE73-F950336964AE}" dt="2025-10-30T05:37:48.873" v="4385" actId="207"/>
          <ac:spMkLst>
            <pc:docMk/>
            <pc:sldMk cId="2456407024" sldId="849"/>
            <ac:spMk id="2" creationId="{76410748-AA77-4ADF-8A80-B240C216E23A}"/>
          </ac:spMkLst>
        </pc:spChg>
        <pc:spChg chg="mod">
          <ac:chgData name="Ishan Budhiraja" userId="eb133298-5430-499e-863b-c83ca00bb7f6" providerId="ADAL" clId="{6CF52F55-874C-4897-BE73-F950336964AE}" dt="2025-10-29T05:45:49.110" v="4256" actId="20577"/>
          <ac:spMkLst>
            <pc:docMk/>
            <pc:sldMk cId="2456407024" sldId="849"/>
            <ac:spMk id="3" creationId="{85F44192-5202-44CD-BFAA-62BDB5DE0B38}"/>
          </ac:spMkLst>
        </pc:spChg>
        <pc:picChg chg="del">
          <ac:chgData name="Ishan Budhiraja" userId="eb133298-5430-499e-863b-c83ca00bb7f6" providerId="ADAL" clId="{6CF52F55-874C-4897-BE73-F950336964AE}" dt="2025-10-29T05:43:58.186" v="4227" actId="478"/>
          <ac:picMkLst>
            <pc:docMk/>
            <pc:sldMk cId="2456407024" sldId="849"/>
            <ac:picMk id="6" creationId="{465C4847-D347-436A-BABC-9FA369B875F1}"/>
          </ac:picMkLst>
        </pc:picChg>
        <pc:picChg chg="add mod">
          <ac:chgData name="Ishan Budhiraja" userId="eb133298-5430-499e-863b-c83ca00bb7f6" providerId="ADAL" clId="{6CF52F55-874C-4897-BE73-F950336964AE}" dt="2025-10-29T05:45:30.996" v="4252" actId="14100"/>
          <ac:picMkLst>
            <pc:docMk/>
            <pc:sldMk cId="2456407024" sldId="849"/>
            <ac:picMk id="7" creationId="{0CD8C0C3-623D-455A-9425-DD9E142D4A7D}"/>
          </ac:picMkLst>
        </pc:picChg>
        <pc:picChg chg="add mod">
          <ac:chgData name="Ishan Budhiraja" userId="eb133298-5430-499e-863b-c83ca00bb7f6" providerId="ADAL" clId="{6CF52F55-874C-4897-BE73-F950336964AE}" dt="2025-10-29T05:45:58.405" v="4259" actId="14100"/>
          <ac:picMkLst>
            <pc:docMk/>
            <pc:sldMk cId="2456407024" sldId="849"/>
            <ac:picMk id="9" creationId="{EABD3A00-B3CE-4D0E-A495-6D894A4040B5}"/>
          </ac:picMkLst>
        </pc:picChg>
        <pc:picChg chg="add mod">
          <ac:chgData name="Ishan Budhiraja" userId="eb133298-5430-499e-863b-c83ca00bb7f6" providerId="ADAL" clId="{6CF52F55-874C-4897-BE73-F950336964AE}" dt="2025-10-29T05:46:25.060" v="4263" actId="1076"/>
          <ac:picMkLst>
            <pc:docMk/>
            <pc:sldMk cId="2456407024" sldId="849"/>
            <ac:picMk id="11" creationId="{01D3488D-85DA-4BF5-9FD5-2675365F5B5E}"/>
          </ac:picMkLst>
        </pc:picChg>
      </pc:sldChg>
      <pc:sldChg chg="addSp modSp new mod">
        <pc:chgData name="Ishan Budhiraja" userId="eb133298-5430-499e-863b-c83ca00bb7f6" providerId="ADAL" clId="{6CF52F55-874C-4897-BE73-F950336964AE}" dt="2025-10-31T04:26:31.943" v="6118" actId="1076"/>
        <pc:sldMkLst>
          <pc:docMk/>
          <pc:sldMk cId="695565030" sldId="850"/>
        </pc:sldMkLst>
        <pc:spChg chg="mod">
          <ac:chgData name="Ishan Budhiraja" userId="eb133298-5430-499e-863b-c83ca00bb7f6" providerId="ADAL" clId="{6CF52F55-874C-4897-BE73-F950336964AE}" dt="2025-10-31T04:06:55.171" v="5876" actId="207"/>
          <ac:spMkLst>
            <pc:docMk/>
            <pc:sldMk cId="695565030" sldId="850"/>
            <ac:spMk id="2" creationId="{832FA889-AD98-4A19-A368-BD41EA5B98B3}"/>
          </ac:spMkLst>
        </pc:spChg>
        <pc:spChg chg="mod">
          <ac:chgData name="Ishan Budhiraja" userId="eb133298-5430-499e-863b-c83ca00bb7f6" providerId="ADAL" clId="{6CF52F55-874C-4897-BE73-F950336964AE}" dt="2025-10-31T04:22:38.437" v="6116" actId="255"/>
          <ac:spMkLst>
            <pc:docMk/>
            <pc:sldMk cId="695565030" sldId="850"/>
            <ac:spMk id="3" creationId="{2A18ED24-2B25-4AFA-9ECF-E1D86734F398}"/>
          </ac:spMkLst>
        </pc:spChg>
        <pc:picChg chg="add mod">
          <ac:chgData name="Ishan Budhiraja" userId="eb133298-5430-499e-863b-c83ca00bb7f6" providerId="ADAL" clId="{6CF52F55-874C-4897-BE73-F950336964AE}" dt="2025-10-31T04:26:31.943" v="6118" actId="1076"/>
          <ac:picMkLst>
            <pc:docMk/>
            <pc:sldMk cId="695565030" sldId="850"/>
            <ac:picMk id="5" creationId="{46734FAE-9709-434F-B204-4518151460C2}"/>
          </ac:picMkLst>
        </pc:picChg>
      </pc:sldChg>
      <pc:sldChg chg="addSp delSp modSp new mod">
        <pc:chgData name="Ishan Budhiraja" userId="eb133298-5430-499e-863b-c83ca00bb7f6" providerId="ADAL" clId="{6CF52F55-874C-4897-BE73-F950336964AE}" dt="2025-10-31T06:39:05.557" v="7284" actId="207"/>
        <pc:sldMkLst>
          <pc:docMk/>
          <pc:sldMk cId="4057937635" sldId="851"/>
        </pc:sldMkLst>
        <pc:spChg chg="mod">
          <ac:chgData name="Ishan Budhiraja" userId="eb133298-5430-499e-863b-c83ca00bb7f6" providerId="ADAL" clId="{6CF52F55-874C-4897-BE73-F950336964AE}" dt="2025-10-31T06:39:05.557" v="7284" actId="207"/>
          <ac:spMkLst>
            <pc:docMk/>
            <pc:sldMk cId="4057937635" sldId="851"/>
            <ac:spMk id="2" creationId="{3AC90F45-BAAE-4453-BC3B-BAFE5D7B5EDF}"/>
          </ac:spMkLst>
        </pc:spChg>
        <pc:spChg chg="del mod">
          <ac:chgData name="Ishan Budhiraja" userId="eb133298-5430-499e-863b-c83ca00bb7f6" providerId="ADAL" clId="{6CF52F55-874C-4897-BE73-F950336964AE}" dt="2025-10-31T06:27:40.764" v="7264"/>
          <ac:spMkLst>
            <pc:docMk/>
            <pc:sldMk cId="4057937635" sldId="851"/>
            <ac:spMk id="3" creationId="{4E7105C1-4407-41C5-88E8-FECAB48A6D36}"/>
          </ac:spMkLst>
        </pc:spChg>
        <pc:spChg chg="add del">
          <ac:chgData name="Ishan Budhiraja" userId="eb133298-5430-499e-863b-c83ca00bb7f6" providerId="ADAL" clId="{6CF52F55-874C-4897-BE73-F950336964AE}" dt="2025-10-31T06:18:55.297" v="7219"/>
          <ac:spMkLst>
            <pc:docMk/>
            <pc:sldMk cId="4057937635" sldId="851"/>
            <ac:spMk id="6" creationId="{5A938068-3C67-4CF3-943F-790A8115C1EC}"/>
          </ac:spMkLst>
        </pc:spChg>
        <pc:graphicFrameChg chg="add mod modGraphic">
          <ac:chgData name="Ishan Budhiraja" userId="eb133298-5430-499e-863b-c83ca00bb7f6" providerId="ADAL" clId="{6CF52F55-874C-4897-BE73-F950336964AE}" dt="2025-10-31T06:29:35.620" v="7283" actId="14100"/>
          <ac:graphicFrameMkLst>
            <pc:docMk/>
            <pc:sldMk cId="4057937635" sldId="851"/>
            <ac:graphicFrameMk id="10" creationId="{7E9BED60-403E-425C-8982-08445FFB6266}"/>
          </ac:graphicFrameMkLst>
        </pc:graphicFrameChg>
        <pc:picChg chg="add mod">
          <ac:chgData name="Ishan Budhiraja" userId="eb133298-5430-499e-863b-c83ca00bb7f6" providerId="ADAL" clId="{6CF52F55-874C-4897-BE73-F950336964AE}" dt="2025-10-31T06:27:16.133" v="7259" actId="14100"/>
          <ac:picMkLst>
            <pc:docMk/>
            <pc:sldMk cId="4057937635" sldId="851"/>
            <ac:picMk id="5" creationId="{D971A539-A4C9-4915-92CF-EF79C2E1228C}"/>
          </ac:picMkLst>
        </pc:picChg>
        <pc:picChg chg="add del mod">
          <ac:chgData name="Ishan Budhiraja" userId="eb133298-5430-499e-863b-c83ca00bb7f6" providerId="ADAL" clId="{6CF52F55-874C-4897-BE73-F950336964AE}" dt="2025-10-31T06:19:03.441" v="7224" actId="478"/>
          <ac:picMkLst>
            <pc:docMk/>
            <pc:sldMk cId="4057937635" sldId="851"/>
            <ac:picMk id="7" creationId="{7A098223-0FAD-4D15-91B4-DF3985A6EDB9}"/>
          </ac:picMkLst>
        </pc:picChg>
        <pc:picChg chg="add mod">
          <ac:chgData name="Ishan Budhiraja" userId="eb133298-5430-499e-863b-c83ca00bb7f6" providerId="ADAL" clId="{6CF52F55-874C-4897-BE73-F950336964AE}" dt="2025-10-31T06:27:24.411" v="7262" actId="14100"/>
          <ac:picMkLst>
            <pc:docMk/>
            <pc:sldMk cId="4057937635" sldId="851"/>
            <ac:picMk id="9" creationId="{7C13EF16-7327-4A5F-9B16-6A35C5384D44}"/>
          </ac:picMkLst>
        </pc:picChg>
      </pc:sldChg>
      <pc:sldChg chg="modSp new del mod">
        <pc:chgData name="Ishan Budhiraja" userId="eb133298-5430-499e-863b-c83ca00bb7f6" providerId="ADAL" clId="{6CF52F55-874C-4897-BE73-F950336964AE}" dt="2025-10-31T03:31:32.781" v="5526" actId="47"/>
        <pc:sldMkLst>
          <pc:docMk/>
          <pc:sldMk cId="973385328" sldId="852"/>
        </pc:sldMkLst>
        <pc:spChg chg="mod">
          <ac:chgData name="Ishan Budhiraja" userId="eb133298-5430-499e-863b-c83ca00bb7f6" providerId="ADAL" clId="{6CF52F55-874C-4897-BE73-F950336964AE}" dt="2025-10-30T04:40:38.894" v="4372" actId="1076"/>
          <ac:spMkLst>
            <pc:docMk/>
            <pc:sldMk cId="973385328" sldId="852"/>
            <ac:spMk id="2" creationId="{D6B79381-890F-41B5-B490-ACDAF5F79A7D}"/>
          </ac:spMkLst>
        </pc:spChg>
        <pc:spChg chg="mod">
          <ac:chgData name="Ishan Budhiraja" userId="eb133298-5430-499e-863b-c83ca00bb7f6" providerId="ADAL" clId="{6CF52F55-874C-4897-BE73-F950336964AE}" dt="2025-10-30T04:40:43.963" v="4374" actId="14100"/>
          <ac:spMkLst>
            <pc:docMk/>
            <pc:sldMk cId="973385328" sldId="852"/>
            <ac:spMk id="3" creationId="{196B0896-F73D-48EE-9294-F0511AB60B24}"/>
          </ac:spMkLst>
        </pc:spChg>
      </pc:sldChg>
      <pc:sldChg chg="addSp delSp modSp new mod">
        <pc:chgData name="Ishan Budhiraja" userId="eb133298-5430-499e-863b-c83ca00bb7f6" providerId="ADAL" clId="{6CF52F55-874C-4897-BE73-F950336964AE}" dt="2025-10-31T03:17:32.245" v="5522" actId="1038"/>
        <pc:sldMkLst>
          <pc:docMk/>
          <pc:sldMk cId="1210104174" sldId="853"/>
        </pc:sldMkLst>
        <pc:spChg chg="mod">
          <ac:chgData name="Ishan Budhiraja" userId="eb133298-5430-499e-863b-c83ca00bb7f6" providerId="ADAL" clId="{6CF52F55-874C-4897-BE73-F950336964AE}" dt="2025-10-30T05:46:36.218" v="4474" actId="207"/>
          <ac:spMkLst>
            <pc:docMk/>
            <pc:sldMk cId="1210104174" sldId="853"/>
            <ac:spMk id="2" creationId="{D4E08C9F-2ACA-4062-9F1C-2531AC975313}"/>
          </ac:spMkLst>
        </pc:spChg>
        <pc:spChg chg="del">
          <ac:chgData name="Ishan Budhiraja" userId="eb133298-5430-499e-863b-c83ca00bb7f6" providerId="ADAL" clId="{6CF52F55-874C-4897-BE73-F950336964AE}" dt="2025-10-30T05:45:15.186" v="4461" actId="478"/>
          <ac:spMkLst>
            <pc:docMk/>
            <pc:sldMk cId="1210104174" sldId="853"/>
            <ac:spMk id="3" creationId="{8CE11E37-67A7-4F41-AD79-EFD2ED38000D}"/>
          </ac:spMkLst>
        </pc:spChg>
        <pc:graphicFrameChg chg="add mod modGraphic">
          <ac:chgData name="Ishan Budhiraja" userId="eb133298-5430-499e-863b-c83ca00bb7f6" providerId="ADAL" clId="{6CF52F55-874C-4897-BE73-F950336964AE}" dt="2025-10-31T03:17:32.245" v="5522" actId="1038"/>
          <ac:graphicFrameMkLst>
            <pc:docMk/>
            <pc:sldMk cId="1210104174" sldId="853"/>
            <ac:graphicFrameMk id="4" creationId="{D6BB76EC-271D-46D2-B6F7-7163C454D2EA}"/>
          </ac:graphicFrameMkLst>
        </pc:graphicFrameChg>
      </pc:sldChg>
      <pc:sldChg chg="addSp delSp modSp new mod">
        <pc:chgData name="Ishan Budhiraja" userId="eb133298-5430-499e-863b-c83ca00bb7f6" providerId="ADAL" clId="{6CF52F55-874C-4897-BE73-F950336964AE}" dt="2025-10-31T07:03:36.439" v="7657" actId="14100"/>
        <pc:sldMkLst>
          <pc:docMk/>
          <pc:sldMk cId="4161890348" sldId="854"/>
        </pc:sldMkLst>
        <pc:spChg chg="mod">
          <ac:chgData name="Ishan Budhiraja" userId="eb133298-5430-499e-863b-c83ca00bb7f6" providerId="ADAL" clId="{6CF52F55-874C-4897-BE73-F950336964AE}" dt="2025-10-30T16:03:45.661" v="4738" actId="207"/>
          <ac:spMkLst>
            <pc:docMk/>
            <pc:sldMk cId="4161890348" sldId="854"/>
            <ac:spMk id="2" creationId="{C85216FC-FACA-4D20-80C4-51DA167A14D5}"/>
          </ac:spMkLst>
        </pc:spChg>
        <pc:spChg chg="del">
          <ac:chgData name="Ishan Budhiraja" userId="eb133298-5430-499e-863b-c83ca00bb7f6" providerId="ADAL" clId="{6CF52F55-874C-4897-BE73-F950336964AE}" dt="2025-10-30T15:46:35.530" v="4531" actId="478"/>
          <ac:spMkLst>
            <pc:docMk/>
            <pc:sldMk cId="4161890348" sldId="854"/>
            <ac:spMk id="3" creationId="{223D25E4-0772-40E1-93B6-3B3DA094EE2D}"/>
          </ac:spMkLst>
        </pc:spChg>
        <pc:spChg chg="add mod">
          <ac:chgData name="Ishan Budhiraja" userId="eb133298-5430-499e-863b-c83ca00bb7f6" providerId="ADAL" clId="{6CF52F55-874C-4897-BE73-F950336964AE}" dt="2025-10-31T07:03:15.703" v="7644" actId="6549"/>
          <ac:spMkLst>
            <pc:docMk/>
            <pc:sldMk cId="4161890348" sldId="854"/>
            <ac:spMk id="5" creationId="{4E4B43FB-60D2-4267-931B-2D3D38526169}"/>
          </ac:spMkLst>
        </pc:spChg>
        <pc:picChg chg="add mod">
          <ac:chgData name="Ishan Budhiraja" userId="eb133298-5430-499e-863b-c83ca00bb7f6" providerId="ADAL" clId="{6CF52F55-874C-4897-BE73-F950336964AE}" dt="2025-10-31T07:03:36.439" v="7657" actId="14100"/>
          <ac:picMkLst>
            <pc:docMk/>
            <pc:sldMk cId="4161890348" sldId="854"/>
            <ac:picMk id="7" creationId="{D22A4BEC-0488-4AD3-AC57-5C2BBC26479C}"/>
          </ac:picMkLst>
        </pc:picChg>
      </pc:sldChg>
      <pc:sldChg chg="addSp delSp modSp add mod">
        <pc:chgData name="Ishan Budhiraja" userId="eb133298-5430-499e-863b-c83ca00bb7f6" providerId="ADAL" clId="{6CF52F55-874C-4897-BE73-F950336964AE}" dt="2025-10-30T16:03:52.519" v="4739" actId="207"/>
        <pc:sldMkLst>
          <pc:docMk/>
          <pc:sldMk cId="3187780804" sldId="855"/>
        </pc:sldMkLst>
        <pc:spChg chg="mod">
          <ac:chgData name="Ishan Budhiraja" userId="eb133298-5430-499e-863b-c83ca00bb7f6" providerId="ADAL" clId="{6CF52F55-874C-4897-BE73-F950336964AE}" dt="2025-10-30T16:03:52.519" v="4739" actId="207"/>
          <ac:spMkLst>
            <pc:docMk/>
            <pc:sldMk cId="3187780804" sldId="855"/>
            <ac:spMk id="2" creationId="{C85216FC-FACA-4D20-80C4-51DA167A14D5}"/>
          </ac:spMkLst>
        </pc:spChg>
        <pc:spChg chg="del mod">
          <ac:chgData name="Ishan Budhiraja" userId="eb133298-5430-499e-863b-c83ca00bb7f6" providerId="ADAL" clId="{6CF52F55-874C-4897-BE73-F950336964AE}" dt="2025-10-30T15:50:23.074" v="4639"/>
          <ac:spMkLst>
            <pc:docMk/>
            <pc:sldMk cId="3187780804" sldId="855"/>
            <ac:spMk id="5" creationId="{4E4B43FB-60D2-4267-931B-2D3D38526169}"/>
          </ac:spMkLst>
        </pc:spChg>
        <pc:graphicFrameChg chg="add del mod modGraphic">
          <ac:chgData name="Ishan Budhiraja" userId="eb133298-5430-499e-863b-c83ca00bb7f6" providerId="ADAL" clId="{6CF52F55-874C-4897-BE73-F950336964AE}" dt="2025-10-30T15:50:41.840" v="4643" actId="478"/>
          <ac:graphicFrameMkLst>
            <pc:docMk/>
            <pc:sldMk cId="3187780804" sldId="855"/>
            <ac:graphicFrameMk id="3" creationId="{10D646E2-C8C5-4D05-A2EA-FEE856245805}"/>
          </ac:graphicFrameMkLst>
        </pc:graphicFrameChg>
        <pc:picChg chg="add mod">
          <ac:chgData name="Ishan Budhiraja" userId="eb133298-5430-499e-863b-c83ca00bb7f6" providerId="ADAL" clId="{6CF52F55-874C-4897-BE73-F950336964AE}" dt="2025-10-30T15:53:59.234" v="4696" actId="14100"/>
          <ac:picMkLst>
            <pc:docMk/>
            <pc:sldMk cId="3187780804" sldId="855"/>
            <ac:picMk id="6" creationId="{67E8EBE1-99E9-4E7D-A7EE-CD4277C3445A}"/>
          </ac:picMkLst>
        </pc:picChg>
        <pc:picChg chg="del">
          <ac:chgData name="Ishan Budhiraja" userId="eb133298-5430-499e-863b-c83ca00bb7f6" providerId="ADAL" clId="{6CF52F55-874C-4897-BE73-F950336964AE}" dt="2025-10-30T15:50:10.286" v="4636" actId="478"/>
          <ac:picMkLst>
            <pc:docMk/>
            <pc:sldMk cId="3187780804" sldId="855"/>
            <ac:picMk id="7" creationId="{D22A4BEC-0488-4AD3-AC57-5C2BBC26479C}"/>
          </ac:picMkLst>
        </pc:picChg>
        <pc:picChg chg="add mod">
          <ac:chgData name="Ishan Budhiraja" userId="eb133298-5430-499e-863b-c83ca00bb7f6" providerId="ADAL" clId="{6CF52F55-874C-4897-BE73-F950336964AE}" dt="2025-10-30T15:54:02.262" v="4698" actId="14100"/>
          <ac:picMkLst>
            <pc:docMk/>
            <pc:sldMk cId="3187780804" sldId="855"/>
            <ac:picMk id="9" creationId="{48EBBEDC-1D57-45BB-B40A-3748A39CCFB6}"/>
          </ac:picMkLst>
        </pc:picChg>
        <pc:picChg chg="add mod">
          <ac:chgData name="Ishan Budhiraja" userId="eb133298-5430-499e-863b-c83ca00bb7f6" providerId="ADAL" clId="{6CF52F55-874C-4897-BE73-F950336964AE}" dt="2025-10-30T15:54:09.322" v="4710" actId="1036"/>
          <ac:picMkLst>
            <pc:docMk/>
            <pc:sldMk cId="3187780804" sldId="855"/>
            <ac:picMk id="11" creationId="{59B4CE32-8B08-422B-A4A1-65AF3953756B}"/>
          </ac:picMkLst>
        </pc:picChg>
        <pc:picChg chg="add mod">
          <ac:chgData name="Ishan Budhiraja" userId="eb133298-5430-499e-863b-c83ca00bb7f6" providerId="ADAL" clId="{6CF52F55-874C-4897-BE73-F950336964AE}" dt="2025-10-30T15:54:13.234" v="4711" actId="14100"/>
          <ac:picMkLst>
            <pc:docMk/>
            <pc:sldMk cId="3187780804" sldId="855"/>
            <ac:picMk id="13" creationId="{F0D0A532-095E-48D9-8E1C-F4C63D3074DE}"/>
          </ac:picMkLst>
        </pc:picChg>
      </pc:sldChg>
      <pc:sldChg chg="addSp delSp modSp new mod">
        <pc:chgData name="Ishan Budhiraja" userId="eb133298-5430-499e-863b-c83ca00bb7f6" providerId="ADAL" clId="{6CF52F55-874C-4897-BE73-F950336964AE}" dt="2025-10-31T05:41:43.900" v="6921" actId="14100"/>
        <pc:sldMkLst>
          <pc:docMk/>
          <pc:sldMk cId="2796435141" sldId="856"/>
        </pc:sldMkLst>
        <pc:spChg chg="mod">
          <ac:chgData name="Ishan Budhiraja" userId="eb133298-5430-499e-863b-c83ca00bb7f6" providerId="ADAL" clId="{6CF52F55-874C-4897-BE73-F950336964AE}" dt="2025-10-31T05:41:43.900" v="6921" actId="14100"/>
          <ac:spMkLst>
            <pc:docMk/>
            <pc:sldMk cId="2796435141" sldId="856"/>
            <ac:spMk id="2" creationId="{F3A454FD-2D67-4262-8CCB-ECB1046EB2E3}"/>
          </ac:spMkLst>
        </pc:spChg>
        <pc:spChg chg="del mod">
          <ac:chgData name="Ishan Budhiraja" userId="eb133298-5430-499e-863b-c83ca00bb7f6" providerId="ADAL" clId="{6CF52F55-874C-4897-BE73-F950336964AE}" dt="2025-10-30T16:04:23.321" v="4746" actId="478"/>
          <ac:spMkLst>
            <pc:docMk/>
            <pc:sldMk cId="2796435141" sldId="856"/>
            <ac:spMk id="3" creationId="{46FDF52F-89B1-4AAE-8C60-580741B21018}"/>
          </ac:spMkLst>
        </pc:spChg>
        <pc:spChg chg="add del mod">
          <ac:chgData name="Ishan Budhiraja" userId="eb133298-5430-499e-863b-c83ca00bb7f6" providerId="ADAL" clId="{6CF52F55-874C-4897-BE73-F950336964AE}" dt="2025-10-30T16:10:17.182" v="4791" actId="478"/>
          <ac:spMkLst>
            <pc:docMk/>
            <pc:sldMk cId="2796435141" sldId="856"/>
            <ac:spMk id="5" creationId="{67EDB5ED-71BA-497B-ABEF-F31DFF43CE4A}"/>
          </ac:spMkLst>
        </pc:spChg>
        <pc:picChg chg="add mod">
          <ac:chgData name="Ishan Budhiraja" userId="eb133298-5430-499e-863b-c83ca00bb7f6" providerId="ADAL" clId="{6CF52F55-874C-4897-BE73-F950336964AE}" dt="2025-10-30T16:11:16.298" v="4817" actId="1036"/>
          <ac:picMkLst>
            <pc:docMk/>
            <pc:sldMk cId="2796435141" sldId="856"/>
            <ac:picMk id="7" creationId="{D7F12682-7558-4373-B705-D849EB774EDF}"/>
          </ac:picMkLst>
        </pc:picChg>
        <pc:picChg chg="add mod">
          <ac:chgData name="Ishan Budhiraja" userId="eb133298-5430-499e-863b-c83ca00bb7f6" providerId="ADAL" clId="{6CF52F55-874C-4897-BE73-F950336964AE}" dt="2025-10-30T16:11:29.877" v="4845" actId="1036"/>
          <ac:picMkLst>
            <pc:docMk/>
            <pc:sldMk cId="2796435141" sldId="856"/>
            <ac:picMk id="9" creationId="{E8BB223C-E6F9-41DC-BFBD-8F49C073BE1E}"/>
          </ac:picMkLst>
        </pc:picChg>
        <pc:picChg chg="add mod">
          <ac:chgData name="Ishan Budhiraja" userId="eb133298-5430-499e-863b-c83ca00bb7f6" providerId="ADAL" clId="{6CF52F55-874C-4897-BE73-F950336964AE}" dt="2025-10-30T16:11:26.342" v="4841" actId="1036"/>
          <ac:picMkLst>
            <pc:docMk/>
            <pc:sldMk cId="2796435141" sldId="856"/>
            <ac:picMk id="11" creationId="{8BEFB8EB-ACA7-4524-8AF2-5213B7FB94FB}"/>
          </ac:picMkLst>
        </pc:picChg>
      </pc:sldChg>
      <pc:sldChg chg="addSp delSp modSp add mod">
        <pc:chgData name="Ishan Budhiraja" userId="eb133298-5430-499e-863b-c83ca00bb7f6" providerId="ADAL" clId="{6CF52F55-874C-4897-BE73-F950336964AE}" dt="2025-10-31T07:17:16.244" v="7762" actId="1038"/>
        <pc:sldMkLst>
          <pc:docMk/>
          <pc:sldMk cId="2917034378" sldId="857"/>
        </pc:sldMkLst>
        <pc:spChg chg="del mod">
          <ac:chgData name="Ishan Budhiraja" userId="eb133298-5430-499e-863b-c83ca00bb7f6" providerId="ADAL" clId="{6CF52F55-874C-4897-BE73-F950336964AE}" dt="2025-10-30T16:18:30.175" v="4926" actId="478"/>
          <ac:spMkLst>
            <pc:docMk/>
            <pc:sldMk cId="2917034378" sldId="857"/>
            <ac:spMk id="2" creationId="{F3A454FD-2D67-4262-8CCB-ECB1046EB2E3}"/>
          </ac:spMkLst>
        </pc:spChg>
        <pc:spChg chg="add del mod">
          <ac:chgData name="Ishan Budhiraja" userId="eb133298-5430-499e-863b-c83ca00bb7f6" providerId="ADAL" clId="{6CF52F55-874C-4897-BE73-F950336964AE}" dt="2025-10-30T16:18:32.547" v="4928" actId="478"/>
          <ac:spMkLst>
            <pc:docMk/>
            <pc:sldMk cId="2917034378" sldId="857"/>
            <ac:spMk id="10" creationId="{8AE5B25E-61F9-460E-BAB4-F9B151F085A9}"/>
          </ac:spMkLst>
        </pc:spChg>
        <pc:picChg chg="add mod">
          <ac:chgData name="Ishan Budhiraja" userId="eb133298-5430-499e-863b-c83ca00bb7f6" providerId="ADAL" clId="{6CF52F55-874C-4897-BE73-F950336964AE}" dt="2025-10-31T07:17:02.752" v="7746" actId="14100"/>
          <ac:picMkLst>
            <pc:docMk/>
            <pc:sldMk cId="2917034378" sldId="857"/>
            <ac:picMk id="3" creationId="{F78F888F-2332-4815-826A-540F50678689}"/>
          </ac:picMkLst>
        </pc:picChg>
        <pc:picChg chg="add mod">
          <ac:chgData name="Ishan Budhiraja" userId="eb133298-5430-499e-863b-c83ca00bb7f6" providerId="ADAL" clId="{6CF52F55-874C-4897-BE73-F950336964AE}" dt="2025-10-31T07:17:16.244" v="7762" actId="1038"/>
          <ac:picMkLst>
            <pc:docMk/>
            <pc:sldMk cId="2917034378" sldId="857"/>
            <ac:picMk id="4" creationId="{9EF4BEF9-9777-4FAF-B16C-5BFC4CFFB107}"/>
          </ac:picMkLst>
        </pc:picChg>
        <pc:picChg chg="add mod">
          <ac:chgData name="Ishan Budhiraja" userId="eb133298-5430-499e-863b-c83ca00bb7f6" providerId="ADAL" clId="{6CF52F55-874C-4897-BE73-F950336964AE}" dt="2025-10-31T07:16:51.388" v="7744" actId="14100"/>
          <ac:picMkLst>
            <pc:docMk/>
            <pc:sldMk cId="2917034378" sldId="857"/>
            <ac:picMk id="6" creationId="{B5D5BB03-84CB-4A55-898B-74E74C486BFD}"/>
          </ac:picMkLst>
        </pc:picChg>
        <pc:picChg chg="del mod">
          <ac:chgData name="Ishan Budhiraja" userId="eb133298-5430-499e-863b-c83ca00bb7f6" providerId="ADAL" clId="{6CF52F55-874C-4897-BE73-F950336964AE}" dt="2025-10-30T16:17:01.293" v="4848" actId="478"/>
          <ac:picMkLst>
            <pc:docMk/>
            <pc:sldMk cId="2917034378" sldId="857"/>
            <ac:picMk id="7" creationId="{D7F12682-7558-4373-B705-D849EB774EDF}"/>
          </ac:picMkLst>
        </pc:picChg>
        <pc:picChg chg="del">
          <ac:chgData name="Ishan Budhiraja" userId="eb133298-5430-499e-863b-c83ca00bb7f6" providerId="ADAL" clId="{6CF52F55-874C-4897-BE73-F950336964AE}" dt="2025-10-30T16:17:02.738" v="4849" actId="478"/>
          <ac:picMkLst>
            <pc:docMk/>
            <pc:sldMk cId="2917034378" sldId="857"/>
            <ac:picMk id="9" creationId="{E8BB223C-E6F9-41DC-BFBD-8F49C073BE1E}"/>
          </ac:picMkLst>
        </pc:picChg>
        <pc:picChg chg="del">
          <ac:chgData name="Ishan Budhiraja" userId="eb133298-5430-499e-863b-c83ca00bb7f6" providerId="ADAL" clId="{6CF52F55-874C-4897-BE73-F950336964AE}" dt="2025-10-30T16:17:03.970" v="4850" actId="478"/>
          <ac:picMkLst>
            <pc:docMk/>
            <pc:sldMk cId="2917034378" sldId="857"/>
            <ac:picMk id="11" creationId="{8BEFB8EB-ACA7-4524-8AF2-5213B7FB94FB}"/>
          </ac:picMkLst>
        </pc:picChg>
        <pc:picChg chg="add mod">
          <ac:chgData name="Ishan Budhiraja" userId="eb133298-5430-499e-863b-c83ca00bb7f6" providerId="ADAL" clId="{6CF52F55-874C-4897-BE73-F950336964AE}" dt="2025-10-31T07:16:55.955" v="7745" actId="14100"/>
          <ac:picMkLst>
            <pc:docMk/>
            <pc:sldMk cId="2917034378" sldId="857"/>
            <ac:picMk id="13" creationId="{5E1B12AB-6FE2-4BC2-8724-3F7F52E053B3}"/>
          </ac:picMkLst>
        </pc:picChg>
        <pc:picChg chg="add del mod">
          <ac:chgData name="Ishan Budhiraja" userId="eb133298-5430-499e-863b-c83ca00bb7f6" providerId="ADAL" clId="{6CF52F55-874C-4897-BE73-F950336964AE}" dt="2025-10-31T07:15:54.743" v="7696" actId="478"/>
          <ac:picMkLst>
            <pc:docMk/>
            <pc:sldMk cId="2917034378" sldId="857"/>
            <ac:picMk id="15" creationId="{1CFD1AA4-62AF-418D-AD3B-BBC11D3CFAA6}"/>
          </ac:picMkLst>
        </pc:picChg>
        <pc:picChg chg="add del">
          <ac:chgData name="Ishan Budhiraja" userId="eb133298-5430-499e-863b-c83ca00bb7f6" providerId="ADAL" clId="{6CF52F55-874C-4897-BE73-F950336964AE}" dt="2025-10-31T05:41:59.662" v="6922" actId="478"/>
          <ac:picMkLst>
            <pc:docMk/>
            <pc:sldMk cId="2917034378" sldId="857"/>
            <ac:picMk id="17" creationId="{FD0DB4A8-1F82-42A4-9653-A7A281D40C58}"/>
          </ac:picMkLst>
        </pc:picChg>
        <pc:picChg chg="add del mod">
          <ac:chgData name="Ishan Budhiraja" userId="eb133298-5430-499e-863b-c83ca00bb7f6" providerId="ADAL" clId="{6CF52F55-874C-4897-BE73-F950336964AE}" dt="2025-10-31T07:15:58.150" v="7698" actId="478"/>
          <ac:picMkLst>
            <pc:docMk/>
            <pc:sldMk cId="2917034378" sldId="857"/>
            <ac:picMk id="19" creationId="{F93F0E9A-A841-4FE3-B49D-D99ABD42FAC6}"/>
          </ac:picMkLst>
        </pc:picChg>
      </pc:sldChg>
      <pc:sldChg chg="addSp delSp modSp add del mod">
        <pc:chgData name="Ishan Budhiraja" userId="eb133298-5430-499e-863b-c83ca00bb7f6" providerId="ADAL" clId="{6CF52F55-874C-4897-BE73-F950336964AE}" dt="2025-10-31T07:17:34.081" v="7763" actId="47"/>
        <pc:sldMkLst>
          <pc:docMk/>
          <pc:sldMk cId="3511113110" sldId="858"/>
        </pc:sldMkLst>
        <pc:picChg chg="add mod">
          <ac:chgData name="Ishan Budhiraja" userId="eb133298-5430-499e-863b-c83ca00bb7f6" providerId="ADAL" clId="{6CF52F55-874C-4897-BE73-F950336964AE}" dt="2025-10-31T02:54:16.058" v="5205" actId="1076"/>
          <ac:picMkLst>
            <pc:docMk/>
            <pc:sldMk cId="3511113110" sldId="858"/>
            <ac:picMk id="3" creationId="{11D4CE7C-D42C-47DA-8D82-E45A0D763263}"/>
          </ac:picMkLst>
        </pc:picChg>
        <pc:picChg chg="add mod">
          <ac:chgData name="Ishan Budhiraja" userId="eb133298-5430-499e-863b-c83ca00bb7f6" providerId="ADAL" clId="{6CF52F55-874C-4897-BE73-F950336964AE}" dt="2025-10-31T02:54:12.615" v="5203" actId="1036"/>
          <ac:picMkLst>
            <pc:docMk/>
            <pc:sldMk cId="3511113110" sldId="858"/>
            <ac:picMk id="7" creationId="{70C2BC25-9972-4B5C-93DA-1266BD29F7EF}"/>
          </ac:picMkLst>
        </pc:picChg>
        <pc:picChg chg="del mod">
          <ac:chgData name="Ishan Budhiraja" userId="eb133298-5430-499e-863b-c83ca00bb7f6" providerId="ADAL" clId="{6CF52F55-874C-4897-BE73-F950336964AE}" dt="2025-10-30T16:23:23.948" v="5022" actId="478"/>
          <ac:picMkLst>
            <pc:docMk/>
            <pc:sldMk cId="3511113110" sldId="858"/>
            <ac:picMk id="15" creationId="{1CFD1AA4-62AF-418D-AD3B-BBC11D3CFAA6}"/>
          </ac:picMkLst>
        </pc:picChg>
      </pc:sldChg>
      <pc:sldChg chg="addSp delSp modSp add del mod">
        <pc:chgData name="Ishan Budhiraja" userId="eb133298-5430-499e-863b-c83ca00bb7f6" providerId="ADAL" clId="{6CF52F55-874C-4897-BE73-F950336964AE}" dt="2025-10-31T07:17:36.330" v="7764" actId="47"/>
        <pc:sldMkLst>
          <pc:docMk/>
          <pc:sldMk cId="2590739772" sldId="859"/>
        </pc:sldMkLst>
        <pc:picChg chg="del mod">
          <ac:chgData name="Ishan Budhiraja" userId="eb133298-5430-499e-863b-c83ca00bb7f6" providerId="ADAL" clId="{6CF52F55-874C-4897-BE73-F950336964AE}" dt="2025-10-30T16:24:42.500" v="5033" actId="478"/>
          <ac:picMkLst>
            <pc:docMk/>
            <pc:sldMk cId="2590739772" sldId="859"/>
            <ac:picMk id="3" creationId="{11D4CE7C-D42C-47DA-8D82-E45A0D763263}"/>
          </ac:picMkLst>
        </pc:picChg>
        <pc:picChg chg="add mod">
          <ac:chgData name="Ishan Budhiraja" userId="eb133298-5430-499e-863b-c83ca00bb7f6" providerId="ADAL" clId="{6CF52F55-874C-4897-BE73-F950336964AE}" dt="2025-10-31T02:54:44.737" v="5298" actId="1037"/>
          <ac:picMkLst>
            <pc:docMk/>
            <pc:sldMk cId="2590739772" sldId="859"/>
            <ac:picMk id="5" creationId="{789C29EF-AC61-4143-93FA-3E81FBE747CA}"/>
          </ac:picMkLst>
        </pc:picChg>
        <pc:picChg chg="add mod">
          <ac:chgData name="Ishan Budhiraja" userId="eb133298-5430-499e-863b-c83ca00bb7f6" providerId="ADAL" clId="{6CF52F55-874C-4897-BE73-F950336964AE}" dt="2025-10-31T02:54:37.631" v="5292" actId="1035"/>
          <ac:picMkLst>
            <pc:docMk/>
            <pc:sldMk cId="2590739772" sldId="859"/>
            <ac:picMk id="8" creationId="{45BAA100-3C2F-4D10-A86B-1C6768469625}"/>
          </ac:picMkLst>
        </pc:picChg>
      </pc:sldChg>
      <pc:sldChg chg="addSp delSp modSp add del mod">
        <pc:chgData name="Ishan Budhiraja" userId="eb133298-5430-499e-863b-c83ca00bb7f6" providerId="ADAL" clId="{6CF52F55-874C-4897-BE73-F950336964AE}" dt="2025-10-31T07:17:38.395" v="7765" actId="47"/>
        <pc:sldMkLst>
          <pc:docMk/>
          <pc:sldMk cId="2655628051" sldId="860"/>
        </pc:sldMkLst>
        <pc:picChg chg="add mod">
          <ac:chgData name="Ishan Budhiraja" userId="eb133298-5430-499e-863b-c83ca00bb7f6" providerId="ADAL" clId="{6CF52F55-874C-4897-BE73-F950336964AE}" dt="2025-10-30T16:35:27.639" v="5056" actId="1037"/>
          <ac:picMkLst>
            <pc:docMk/>
            <pc:sldMk cId="2655628051" sldId="860"/>
            <ac:picMk id="3" creationId="{09657461-4C75-4374-8577-9511F940B766}"/>
          </ac:picMkLst>
        </pc:picChg>
        <pc:picChg chg="del mod">
          <ac:chgData name="Ishan Budhiraja" userId="eb133298-5430-499e-863b-c83ca00bb7f6" providerId="ADAL" clId="{6CF52F55-874C-4897-BE73-F950336964AE}" dt="2025-10-30T16:34:19.042" v="5048" actId="478"/>
          <ac:picMkLst>
            <pc:docMk/>
            <pc:sldMk cId="2655628051" sldId="860"/>
            <ac:picMk id="5" creationId="{789C29EF-AC61-4143-93FA-3E81FBE747CA}"/>
          </ac:picMkLst>
        </pc:picChg>
      </pc:sldChg>
      <pc:sldChg chg="addSp delSp modSp new mod ord">
        <pc:chgData name="Ishan Budhiraja" userId="eb133298-5430-499e-863b-c83ca00bb7f6" providerId="ADAL" clId="{6CF52F55-874C-4897-BE73-F950336964AE}" dt="2025-11-13T03:23:35.039" v="11856"/>
        <pc:sldMkLst>
          <pc:docMk/>
          <pc:sldMk cId="3195094781" sldId="861"/>
        </pc:sldMkLst>
        <pc:spChg chg="mod">
          <ac:chgData name="Ishan Budhiraja" userId="eb133298-5430-499e-863b-c83ca00bb7f6" providerId="ADAL" clId="{6CF52F55-874C-4897-BE73-F950336964AE}" dt="2025-10-31T03:00:43.433" v="5349" actId="207"/>
          <ac:spMkLst>
            <pc:docMk/>
            <pc:sldMk cId="3195094781" sldId="861"/>
            <ac:spMk id="2" creationId="{3312B6D4-594F-4716-94D0-78760F31268F}"/>
          </ac:spMkLst>
        </pc:spChg>
        <pc:spChg chg="del">
          <ac:chgData name="Ishan Budhiraja" userId="eb133298-5430-499e-863b-c83ca00bb7f6" providerId="ADAL" clId="{6CF52F55-874C-4897-BE73-F950336964AE}" dt="2025-10-31T03:00:47.295" v="5350" actId="478"/>
          <ac:spMkLst>
            <pc:docMk/>
            <pc:sldMk cId="3195094781" sldId="861"/>
            <ac:spMk id="3" creationId="{BFBDF851-9A81-4BF9-BC2A-AE27E7609889}"/>
          </ac:spMkLst>
        </pc:spChg>
        <pc:spChg chg="add mod">
          <ac:chgData name="Ishan Budhiraja" userId="eb133298-5430-499e-863b-c83ca00bb7f6" providerId="ADAL" clId="{6CF52F55-874C-4897-BE73-F950336964AE}" dt="2025-10-31T03:06:37.220" v="5373" actId="123"/>
          <ac:spMkLst>
            <pc:docMk/>
            <pc:sldMk cId="3195094781" sldId="861"/>
            <ac:spMk id="5" creationId="{1528FC0D-9336-4F6A-B2CE-4142E5C12125}"/>
          </ac:spMkLst>
        </pc:spChg>
        <pc:picChg chg="add mod">
          <ac:chgData name="Ishan Budhiraja" userId="eb133298-5430-499e-863b-c83ca00bb7f6" providerId="ADAL" clId="{6CF52F55-874C-4897-BE73-F950336964AE}" dt="2025-10-31T03:06:46.638" v="5376" actId="14100"/>
          <ac:picMkLst>
            <pc:docMk/>
            <pc:sldMk cId="3195094781" sldId="861"/>
            <ac:picMk id="7" creationId="{A56E780E-F813-42C7-A6AA-97866B817C10}"/>
          </ac:picMkLst>
        </pc:picChg>
        <pc:picChg chg="add mod">
          <ac:chgData name="Ishan Budhiraja" userId="eb133298-5430-499e-863b-c83ca00bb7f6" providerId="ADAL" clId="{6CF52F55-874C-4897-BE73-F950336964AE}" dt="2025-10-31T03:16:28.393" v="5502" actId="1036"/>
          <ac:picMkLst>
            <pc:docMk/>
            <pc:sldMk cId="3195094781" sldId="861"/>
            <ac:picMk id="9" creationId="{82FFAC73-E487-43C8-AC1C-BA0C924E6585}"/>
          </ac:picMkLst>
        </pc:picChg>
        <pc:picChg chg="add mod">
          <ac:chgData name="Ishan Budhiraja" userId="eb133298-5430-499e-863b-c83ca00bb7f6" providerId="ADAL" clId="{6CF52F55-874C-4897-BE73-F950336964AE}" dt="2025-10-31T03:16:24.592" v="5488" actId="1036"/>
          <ac:picMkLst>
            <pc:docMk/>
            <pc:sldMk cId="3195094781" sldId="861"/>
            <ac:picMk id="11" creationId="{283FEBB6-2183-45CD-A349-9D1F2887B0B6}"/>
          </ac:picMkLst>
        </pc:picChg>
        <pc:picChg chg="add mod">
          <ac:chgData name="Ishan Budhiraja" userId="eb133298-5430-499e-863b-c83ca00bb7f6" providerId="ADAL" clId="{6CF52F55-874C-4897-BE73-F950336964AE}" dt="2025-10-31T03:16:21.522" v="5481" actId="1035"/>
          <ac:picMkLst>
            <pc:docMk/>
            <pc:sldMk cId="3195094781" sldId="861"/>
            <ac:picMk id="13" creationId="{940BD9CB-46FA-45A2-8C79-55FC76552111}"/>
          </ac:picMkLst>
        </pc:picChg>
        <pc:picChg chg="add mod">
          <ac:chgData name="Ishan Budhiraja" userId="eb133298-5430-499e-863b-c83ca00bb7f6" providerId="ADAL" clId="{6CF52F55-874C-4897-BE73-F950336964AE}" dt="2025-10-31T03:16:36.583" v="5505" actId="1035"/>
          <ac:picMkLst>
            <pc:docMk/>
            <pc:sldMk cId="3195094781" sldId="861"/>
            <ac:picMk id="15" creationId="{E769B99E-A2F2-492D-9316-219ECD618573}"/>
          </ac:picMkLst>
        </pc:picChg>
      </pc:sldChg>
      <pc:sldChg chg="delSp add del mod">
        <pc:chgData name="Ishan Budhiraja" userId="eb133298-5430-499e-863b-c83ca00bb7f6" providerId="ADAL" clId="{6CF52F55-874C-4897-BE73-F950336964AE}" dt="2025-10-31T03:16:46.203" v="5506" actId="47"/>
        <pc:sldMkLst>
          <pc:docMk/>
          <pc:sldMk cId="842525153" sldId="862"/>
        </pc:sldMkLst>
        <pc:picChg chg="del">
          <ac:chgData name="Ishan Budhiraja" userId="eb133298-5430-499e-863b-c83ca00bb7f6" providerId="ADAL" clId="{6CF52F55-874C-4897-BE73-F950336964AE}" dt="2025-10-31T03:05:31.648" v="5362" actId="478"/>
          <ac:picMkLst>
            <pc:docMk/>
            <pc:sldMk cId="842525153" sldId="862"/>
            <ac:picMk id="7" creationId="{A56E780E-F813-42C7-A6AA-97866B817C10}"/>
          </ac:picMkLst>
        </pc:picChg>
      </pc:sldChg>
      <pc:sldChg chg="delSp modSp add mod ord delDesignElem">
        <pc:chgData name="Ishan Budhiraja" userId="eb133298-5430-499e-863b-c83ca00bb7f6" providerId="ADAL" clId="{6CF52F55-874C-4897-BE73-F950336964AE}" dt="2025-10-31T03:32:09.488" v="5533"/>
        <pc:sldMkLst>
          <pc:docMk/>
          <pc:sldMk cId="901170259" sldId="862"/>
        </pc:sldMkLst>
        <pc:spChg chg="mod">
          <ac:chgData name="Ishan Budhiraja" userId="eb133298-5430-499e-863b-c83ca00bb7f6" providerId="ADAL" clId="{6CF52F55-874C-4897-BE73-F950336964AE}" dt="2025-10-31T03:31:40.214" v="5527" actId="207"/>
          <ac:spMkLst>
            <pc:docMk/>
            <pc:sldMk cId="901170259" sldId="862"/>
            <ac:spMk id="3" creationId="{7AAFD752-6791-1D93-46AB-BE2D6F5F9DF3}"/>
          </ac:spMkLst>
        </pc:spChg>
        <pc:picChg chg="mod">
          <ac:chgData name="Ishan Budhiraja" userId="eb133298-5430-499e-863b-c83ca00bb7f6" providerId="ADAL" clId="{6CF52F55-874C-4897-BE73-F950336964AE}" dt="2025-10-31T03:31:52.613" v="5531" actId="14100"/>
          <ac:picMkLst>
            <pc:docMk/>
            <pc:sldMk cId="901170259" sldId="862"/>
            <ac:picMk id="4" creationId="{DE22D9D1-2380-3779-2392-21B07AA15A08}"/>
          </ac:picMkLst>
        </pc:picChg>
        <pc:cxnChg chg="del">
          <ac:chgData name="Ishan Budhiraja" userId="eb133298-5430-499e-863b-c83ca00bb7f6" providerId="ADAL" clId="{6CF52F55-874C-4897-BE73-F950336964AE}" dt="2025-10-31T03:31:21.814" v="5524"/>
          <ac:cxnSpMkLst>
            <pc:docMk/>
            <pc:sldMk cId="901170259" sldId="862"/>
            <ac:cxnSpMk id="12" creationId="{1503BFE4-729B-D9D0-C17B-501E6AF1127A}"/>
          </ac:cxnSpMkLst>
        </pc:cxnChg>
      </pc:sldChg>
      <pc:sldChg chg="modSp new del mod">
        <pc:chgData name="Ishan Budhiraja" userId="eb133298-5430-499e-863b-c83ca00bb7f6" providerId="ADAL" clId="{6CF52F55-874C-4897-BE73-F950336964AE}" dt="2025-10-31T03:33:31.989" v="5562" actId="47"/>
        <pc:sldMkLst>
          <pc:docMk/>
          <pc:sldMk cId="1978895572" sldId="863"/>
        </pc:sldMkLst>
        <pc:spChg chg="mod">
          <ac:chgData name="Ishan Budhiraja" userId="eb133298-5430-499e-863b-c83ca00bb7f6" providerId="ADAL" clId="{6CF52F55-874C-4897-BE73-F950336964AE}" dt="2025-10-31T03:33:23.953" v="5559" actId="207"/>
          <ac:spMkLst>
            <pc:docMk/>
            <pc:sldMk cId="1978895572" sldId="863"/>
            <ac:spMk id="2" creationId="{3C51B57E-76EB-4DCA-9866-7B2FF723E044}"/>
          </ac:spMkLst>
        </pc:spChg>
      </pc:sldChg>
      <pc:sldChg chg="delSp new del mod">
        <pc:chgData name="Ishan Budhiraja" userId="eb133298-5430-499e-863b-c83ca00bb7f6" providerId="ADAL" clId="{6CF52F55-874C-4897-BE73-F950336964AE}" dt="2025-10-31T03:50:22.143" v="5675" actId="47"/>
        <pc:sldMkLst>
          <pc:docMk/>
          <pc:sldMk cId="3559102122" sldId="863"/>
        </pc:sldMkLst>
        <pc:spChg chg="del">
          <ac:chgData name="Ishan Budhiraja" userId="eb133298-5430-499e-863b-c83ca00bb7f6" providerId="ADAL" clId="{6CF52F55-874C-4897-BE73-F950336964AE}" dt="2025-10-31T03:50:17.435" v="5672" actId="478"/>
          <ac:spMkLst>
            <pc:docMk/>
            <pc:sldMk cId="3559102122" sldId="863"/>
            <ac:spMk id="2" creationId="{61E16663-E25B-4C86-B8D0-5CABAEE22756}"/>
          </ac:spMkLst>
        </pc:spChg>
        <pc:spChg chg="del">
          <ac:chgData name="Ishan Budhiraja" userId="eb133298-5430-499e-863b-c83ca00bb7f6" providerId="ADAL" clId="{6CF52F55-874C-4897-BE73-F950336964AE}" dt="2025-10-31T03:50:12.002" v="5671" actId="478"/>
          <ac:spMkLst>
            <pc:docMk/>
            <pc:sldMk cId="3559102122" sldId="863"/>
            <ac:spMk id="3" creationId="{65D37D6F-9D96-4CE9-91C5-561B71855ADE}"/>
          </ac:spMkLst>
        </pc:spChg>
      </pc:sldChg>
      <pc:sldChg chg="addSp delSp modSp add mod delAnim modAnim">
        <pc:chgData name="Ishan Budhiraja" userId="eb133298-5430-499e-863b-c83ca00bb7f6" providerId="ADAL" clId="{6CF52F55-874C-4897-BE73-F950336964AE}" dt="2025-10-31T07:49:44.533" v="7961" actId="1035"/>
        <pc:sldMkLst>
          <pc:docMk/>
          <pc:sldMk cId="1552743510" sldId="921"/>
        </pc:sldMkLst>
        <pc:spChg chg="mod">
          <ac:chgData name="Ishan Budhiraja" userId="eb133298-5430-499e-863b-c83ca00bb7f6" providerId="ADAL" clId="{6CF52F55-874C-4897-BE73-F950336964AE}" dt="2025-10-31T07:49:44.533" v="7961" actId="1035"/>
          <ac:spMkLst>
            <pc:docMk/>
            <pc:sldMk cId="1552743510" sldId="921"/>
            <ac:spMk id="2" creationId="{A0142BF3-612D-206D-8834-F2686839A38C}"/>
          </ac:spMkLst>
        </pc:spChg>
        <pc:spChg chg="mod">
          <ac:chgData name="Ishan Budhiraja" userId="eb133298-5430-499e-863b-c83ca00bb7f6" providerId="ADAL" clId="{6CF52F55-874C-4897-BE73-F950336964AE}" dt="2025-10-31T04:03:57.753" v="5860" actId="1037"/>
          <ac:spMkLst>
            <pc:docMk/>
            <pc:sldMk cId="1552743510" sldId="921"/>
            <ac:spMk id="3" creationId="{54C2433D-0818-435A-B9A9-87698921824E}"/>
          </ac:spMkLst>
        </pc:spChg>
        <pc:picChg chg="mod">
          <ac:chgData name="Ishan Budhiraja" userId="eb133298-5430-499e-863b-c83ca00bb7f6" providerId="ADAL" clId="{6CF52F55-874C-4897-BE73-F950336964AE}" dt="2025-10-31T03:56:37.759" v="5793" actId="1036"/>
          <ac:picMkLst>
            <pc:docMk/>
            <pc:sldMk cId="1552743510" sldId="921"/>
            <ac:picMk id="5" creationId="{F05EA9EC-7167-EA02-E80E-5A5A73A1F53D}"/>
          </ac:picMkLst>
        </pc:picChg>
        <pc:picChg chg="add del mod">
          <ac:chgData name="Ishan Budhiraja" userId="eb133298-5430-499e-863b-c83ca00bb7f6" providerId="ADAL" clId="{6CF52F55-874C-4897-BE73-F950336964AE}" dt="2025-10-31T03:56:02.955" v="5755" actId="478"/>
          <ac:picMkLst>
            <pc:docMk/>
            <pc:sldMk cId="1552743510" sldId="921"/>
            <ac:picMk id="6" creationId="{2509644E-8769-4CA0-BBFF-C7BF1B4E2F44}"/>
          </ac:picMkLst>
        </pc:picChg>
        <pc:picChg chg="add mod">
          <ac:chgData name="Ishan Budhiraja" userId="eb133298-5430-499e-863b-c83ca00bb7f6" providerId="ADAL" clId="{6CF52F55-874C-4897-BE73-F950336964AE}" dt="2025-10-31T03:56:31.411" v="5784" actId="1035"/>
          <ac:picMkLst>
            <pc:docMk/>
            <pc:sldMk cId="1552743510" sldId="921"/>
            <ac:picMk id="7" creationId="{4F38F24D-24A3-41D3-8066-81A5DE1B8541}"/>
          </ac:picMkLst>
        </pc:picChg>
      </pc:sldChg>
      <pc:sldChg chg="addSp modSp add mod">
        <pc:chgData name="Ishan Budhiraja" userId="eb133298-5430-499e-863b-c83ca00bb7f6" providerId="ADAL" clId="{6CF52F55-874C-4897-BE73-F950336964AE}" dt="2025-10-31T04:03:34.536" v="5849" actId="255"/>
        <pc:sldMkLst>
          <pc:docMk/>
          <pc:sldMk cId="3165503218" sldId="923"/>
        </pc:sldMkLst>
        <pc:spChg chg="mod">
          <ac:chgData name="Ishan Budhiraja" userId="eb133298-5430-499e-863b-c83ca00bb7f6" providerId="ADAL" clId="{6CF52F55-874C-4897-BE73-F950336964AE}" dt="2025-10-31T04:03:34.536" v="5849" actId="255"/>
          <ac:spMkLst>
            <pc:docMk/>
            <pc:sldMk cId="3165503218" sldId="923"/>
            <ac:spMk id="2" creationId="{3C2019CF-BF2A-CDDE-F4C3-00895FDA948B}"/>
          </ac:spMkLst>
        </pc:spChg>
        <pc:spChg chg="mod">
          <ac:chgData name="Ishan Budhiraja" userId="eb133298-5430-499e-863b-c83ca00bb7f6" providerId="ADAL" clId="{6CF52F55-874C-4897-BE73-F950336964AE}" dt="2025-10-31T03:57:06.599" v="5802" actId="14100"/>
          <ac:spMkLst>
            <pc:docMk/>
            <pc:sldMk cId="3165503218" sldId="923"/>
            <ac:spMk id="4" creationId="{6BC9FF0A-D11C-BFE4-0F9B-7756B9DBF886}"/>
          </ac:spMkLst>
        </pc:spChg>
        <pc:picChg chg="add mod">
          <ac:chgData name="Ishan Budhiraja" userId="eb133298-5430-499e-863b-c83ca00bb7f6" providerId="ADAL" clId="{6CF52F55-874C-4897-BE73-F950336964AE}" dt="2025-10-31T03:58:19.872" v="5815" actId="14100"/>
          <ac:picMkLst>
            <pc:docMk/>
            <pc:sldMk cId="3165503218" sldId="923"/>
            <ac:picMk id="5" creationId="{722F9529-8ADC-47FC-B773-45DB2205C2BC}"/>
          </ac:picMkLst>
        </pc:picChg>
        <pc:picChg chg="add mod">
          <ac:chgData name="Ishan Budhiraja" userId="eb133298-5430-499e-863b-c83ca00bb7f6" providerId="ADAL" clId="{6CF52F55-874C-4897-BE73-F950336964AE}" dt="2025-10-31T03:58:34.868" v="5819" actId="14100"/>
          <ac:picMkLst>
            <pc:docMk/>
            <pc:sldMk cId="3165503218" sldId="923"/>
            <ac:picMk id="6" creationId="{2AFD604F-8ADB-4ACA-8A6E-E9E4A5DF940A}"/>
          </ac:picMkLst>
        </pc:picChg>
      </pc:sldChg>
      <pc:sldChg chg="addSp delSp modSp add mod modAnim">
        <pc:chgData name="Ishan Budhiraja" userId="eb133298-5430-499e-863b-c83ca00bb7f6" providerId="ADAL" clId="{6CF52F55-874C-4897-BE73-F950336964AE}" dt="2025-10-31T04:31:54.449" v="6227" actId="14100"/>
        <pc:sldMkLst>
          <pc:docMk/>
          <pc:sldMk cId="3121140116" sldId="924"/>
        </pc:sldMkLst>
        <pc:spChg chg="mod">
          <ac:chgData name="Ishan Budhiraja" userId="eb133298-5430-499e-863b-c83ca00bb7f6" providerId="ADAL" clId="{6CF52F55-874C-4897-BE73-F950336964AE}" dt="2025-10-31T04:27:19.330" v="6156" actId="20577"/>
          <ac:spMkLst>
            <pc:docMk/>
            <pc:sldMk cId="3121140116" sldId="924"/>
            <ac:spMk id="2" creationId="{832FA889-AD98-4A19-A368-BD41EA5B98B3}"/>
          </ac:spMkLst>
        </pc:spChg>
        <pc:spChg chg="mod">
          <ac:chgData name="Ishan Budhiraja" userId="eb133298-5430-499e-863b-c83ca00bb7f6" providerId="ADAL" clId="{6CF52F55-874C-4897-BE73-F950336964AE}" dt="2025-10-31T04:31:21.832" v="6220" actId="1037"/>
          <ac:spMkLst>
            <pc:docMk/>
            <pc:sldMk cId="3121140116" sldId="924"/>
            <ac:spMk id="3" creationId="{2A18ED24-2B25-4AFA-9ECF-E1D86734F398}"/>
          </ac:spMkLst>
        </pc:spChg>
        <pc:picChg chg="del">
          <ac:chgData name="Ishan Budhiraja" userId="eb133298-5430-499e-863b-c83ca00bb7f6" providerId="ADAL" clId="{6CF52F55-874C-4897-BE73-F950336964AE}" dt="2025-10-31T04:26:39.935" v="6119" actId="478"/>
          <ac:picMkLst>
            <pc:docMk/>
            <pc:sldMk cId="3121140116" sldId="924"/>
            <ac:picMk id="5" creationId="{46734FAE-9709-434F-B204-4518151460C2}"/>
          </ac:picMkLst>
        </pc:picChg>
        <pc:picChg chg="add mod">
          <ac:chgData name="Ishan Budhiraja" userId="eb133298-5430-499e-863b-c83ca00bb7f6" providerId="ADAL" clId="{6CF52F55-874C-4897-BE73-F950336964AE}" dt="2025-10-31T04:31:06.164" v="6212" actId="14100"/>
          <ac:picMkLst>
            <pc:docMk/>
            <pc:sldMk cId="3121140116" sldId="924"/>
            <ac:picMk id="6" creationId="{898D63FE-6043-45E3-B5A5-89B82399D689}"/>
          </ac:picMkLst>
        </pc:picChg>
        <pc:picChg chg="add mod">
          <ac:chgData name="Ishan Budhiraja" userId="eb133298-5430-499e-863b-c83ca00bb7f6" providerId="ADAL" clId="{6CF52F55-874C-4897-BE73-F950336964AE}" dt="2025-10-31T04:31:54.449" v="6227" actId="14100"/>
          <ac:picMkLst>
            <pc:docMk/>
            <pc:sldMk cId="3121140116" sldId="924"/>
            <ac:picMk id="7" creationId="{B632DE8F-2C89-49FC-B844-E819B10761A3}"/>
          </ac:picMkLst>
        </pc:picChg>
      </pc:sldChg>
      <pc:sldChg chg="addSp delSp modSp add del mod delAnim">
        <pc:chgData name="Ishan Budhiraja" userId="eb133298-5430-499e-863b-c83ca00bb7f6" providerId="ADAL" clId="{6CF52F55-874C-4897-BE73-F950336964AE}" dt="2025-10-31T04:32:17.467" v="6229" actId="47"/>
        <pc:sldMkLst>
          <pc:docMk/>
          <pc:sldMk cId="1692512591" sldId="925"/>
        </pc:sldMkLst>
        <pc:spChg chg="mod">
          <ac:chgData name="Ishan Budhiraja" userId="eb133298-5430-499e-863b-c83ca00bb7f6" providerId="ADAL" clId="{6CF52F55-874C-4897-BE73-F950336964AE}" dt="2025-10-31T04:28:43.050" v="6185" actId="6549"/>
          <ac:spMkLst>
            <pc:docMk/>
            <pc:sldMk cId="1692512591" sldId="925"/>
            <ac:spMk id="2" creationId="{832FA889-AD98-4A19-A368-BD41EA5B98B3}"/>
          </ac:spMkLst>
        </pc:spChg>
        <pc:spChg chg="del">
          <ac:chgData name="Ishan Budhiraja" userId="eb133298-5430-499e-863b-c83ca00bb7f6" providerId="ADAL" clId="{6CF52F55-874C-4897-BE73-F950336964AE}" dt="2025-10-31T04:28:51.700" v="6188" actId="478"/>
          <ac:spMkLst>
            <pc:docMk/>
            <pc:sldMk cId="1692512591" sldId="925"/>
            <ac:spMk id="3" creationId="{2A18ED24-2B25-4AFA-9ECF-E1D86734F398}"/>
          </ac:spMkLst>
        </pc:spChg>
        <pc:spChg chg="add del mod">
          <ac:chgData name="Ishan Budhiraja" userId="eb133298-5430-499e-863b-c83ca00bb7f6" providerId="ADAL" clId="{6CF52F55-874C-4897-BE73-F950336964AE}" dt="2025-10-31T04:28:54.124" v="6189" actId="478"/>
          <ac:spMkLst>
            <pc:docMk/>
            <pc:sldMk cId="1692512591" sldId="925"/>
            <ac:spMk id="5" creationId="{B7986FB7-4D55-4713-9295-608D6FE77BA4}"/>
          </ac:spMkLst>
        </pc:spChg>
        <pc:spChg chg="add del">
          <ac:chgData name="Ishan Budhiraja" userId="eb133298-5430-499e-863b-c83ca00bb7f6" providerId="ADAL" clId="{6CF52F55-874C-4897-BE73-F950336964AE}" dt="2025-10-31T04:29:59.457" v="6193"/>
          <ac:spMkLst>
            <pc:docMk/>
            <pc:sldMk cId="1692512591" sldId="925"/>
            <ac:spMk id="7" creationId="{3ED2D604-3EE2-4D4A-B06F-DB0FAE0D6884}"/>
          </ac:spMkLst>
        </pc:spChg>
        <pc:picChg chg="del mod">
          <ac:chgData name="Ishan Budhiraja" userId="eb133298-5430-499e-863b-c83ca00bb7f6" providerId="ADAL" clId="{6CF52F55-874C-4897-BE73-F950336964AE}" dt="2025-10-31T04:28:48.165" v="6187" actId="478"/>
          <ac:picMkLst>
            <pc:docMk/>
            <pc:sldMk cId="1692512591" sldId="925"/>
            <ac:picMk id="6" creationId="{898D63FE-6043-45E3-B5A5-89B82399D689}"/>
          </ac:picMkLst>
        </pc:picChg>
        <pc:picChg chg="add del mod">
          <ac:chgData name="Ishan Budhiraja" userId="eb133298-5430-499e-863b-c83ca00bb7f6" providerId="ADAL" clId="{6CF52F55-874C-4897-BE73-F950336964AE}" dt="2025-10-31T04:32:13.358" v="6228" actId="478"/>
          <ac:picMkLst>
            <pc:docMk/>
            <pc:sldMk cId="1692512591" sldId="925"/>
            <ac:picMk id="8" creationId="{079AD1F4-F288-4EAE-896F-A67EE0BBED5F}"/>
          </ac:picMkLst>
        </pc:picChg>
      </pc:sldChg>
      <pc:sldChg chg="addSp delSp modSp add mod delAnim">
        <pc:chgData name="Ishan Budhiraja" userId="eb133298-5430-499e-863b-c83ca00bb7f6" providerId="ADAL" clId="{6CF52F55-874C-4897-BE73-F950336964AE}" dt="2025-10-31T05:32:31.238" v="6784" actId="14100"/>
        <pc:sldMkLst>
          <pc:docMk/>
          <pc:sldMk cId="2993400392" sldId="925"/>
        </pc:sldMkLst>
        <pc:spChg chg="mod">
          <ac:chgData name="Ishan Budhiraja" userId="eb133298-5430-499e-863b-c83ca00bb7f6" providerId="ADAL" clId="{6CF52F55-874C-4897-BE73-F950336964AE}" dt="2025-10-31T04:32:51.285" v="6253" actId="1037"/>
          <ac:spMkLst>
            <pc:docMk/>
            <pc:sldMk cId="2993400392" sldId="925"/>
            <ac:spMk id="2" creationId="{832FA889-AD98-4A19-A368-BD41EA5B98B3}"/>
          </ac:spMkLst>
        </pc:spChg>
        <pc:spChg chg="mod">
          <ac:chgData name="Ishan Budhiraja" userId="eb133298-5430-499e-863b-c83ca00bb7f6" providerId="ADAL" clId="{6CF52F55-874C-4897-BE73-F950336964AE}" dt="2025-10-31T04:42:33.742" v="6356" actId="6549"/>
          <ac:spMkLst>
            <pc:docMk/>
            <pc:sldMk cId="2993400392" sldId="925"/>
            <ac:spMk id="3" creationId="{2A18ED24-2B25-4AFA-9ECF-E1D86734F398}"/>
          </ac:spMkLst>
        </pc:spChg>
        <pc:spChg chg="add del mod">
          <ac:chgData name="Ishan Budhiraja" userId="eb133298-5430-499e-863b-c83ca00bb7f6" providerId="ADAL" clId="{6CF52F55-874C-4897-BE73-F950336964AE}" dt="2025-10-31T04:38:18.870" v="6326" actId="478"/>
          <ac:spMkLst>
            <pc:docMk/>
            <pc:sldMk cId="2993400392" sldId="925"/>
            <ac:spMk id="9" creationId="{95429BF8-6E48-464E-99F2-A66069C54219}"/>
          </ac:spMkLst>
        </pc:spChg>
        <pc:spChg chg="add mod">
          <ac:chgData name="Ishan Budhiraja" userId="eb133298-5430-499e-863b-c83ca00bb7f6" providerId="ADAL" clId="{6CF52F55-874C-4897-BE73-F950336964AE}" dt="2025-10-31T04:58:38.069" v="6592" actId="255"/>
          <ac:spMkLst>
            <pc:docMk/>
            <pc:sldMk cId="2993400392" sldId="925"/>
            <ac:spMk id="13" creationId="{F5A5E86A-2F3D-43AF-9153-C02B1D9ACCCF}"/>
          </ac:spMkLst>
        </pc:spChg>
        <pc:spChg chg="add del mod">
          <ac:chgData name="Ishan Budhiraja" userId="eb133298-5430-499e-863b-c83ca00bb7f6" providerId="ADAL" clId="{6CF52F55-874C-4897-BE73-F950336964AE}" dt="2025-10-31T04:54:34.192" v="6468" actId="22"/>
          <ac:spMkLst>
            <pc:docMk/>
            <pc:sldMk cId="2993400392" sldId="925"/>
            <ac:spMk id="21" creationId="{B400D629-C20B-43EA-A4F9-B70A4A4F78EE}"/>
          </ac:spMkLst>
        </pc:spChg>
        <pc:picChg chg="add del mod">
          <ac:chgData name="Ishan Budhiraja" userId="eb133298-5430-499e-863b-c83ca00bb7f6" providerId="ADAL" clId="{6CF52F55-874C-4897-BE73-F950336964AE}" dt="2025-10-31T04:42:36.164" v="6357" actId="478"/>
          <ac:picMkLst>
            <pc:docMk/>
            <pc:sldMk cId="2993400392" sldId="925"/>
            <ac:picMk id="5" creationId="{166F38FE-5A96-4620-8742-6043701138D3}"/>
          </ac:picMkLst>
        </pc:picChg>
        <pc:picChg chg="del mod">
          <ac:chgData name="Ishan Budhiraja" userId="eb133298-5430-499e-863b-c83ca00bb7f6" providerId="ADAL" clId="{6CF52F55-874C-4897-BE73-F950336964AE}" dt="2025-10-31T05:31:55.151" v="6774" actId="478"/>
          <ac:picMkLst>
            <pc:docMk/>
            <pc:sldMk cId="2993400392" sldId="925"/>
            <ac:picMk id="6" creationId="{898D63FE-6043-45E3-B5A5-89B82399D689}"/>
          </ac:picMkLst>
        </pc:picChg>
        <pc:picChg chg="mod">
          <ac:chgData name="Ishan Budhiraja" userId="eb133298-5430-499e-863b-c83ca00bb7f6" providerId="ADAL" clId="{6CF52F55-874C-4897-BE73-F950336964AE}" dt="2025-10-31T05:32:04.731" v="6777" actId="14100"/>
          <ac:picMkLst>
            <pc:docMk/>
            <pc:sldMk cId="2993400392" sldId="925"/>
            <ac:picMk id="7" creationId="{B632DE8F-2C89-49FC-B844-E819B10761A3}"/>
          </ac:picMkLst>
        </pc:picChg>
        <pc:picChg chg="add del mod">
          <ac:chgData name="Ishan Budhiraja" userId="eb133298-5430-499e-863b-c83ca00bb7f6" providerId="ADAL" clId="{6CF52F55-874C-4897-BE73-F950336964AE}" dt="2025-10-31T04:42:37.663" v="6358" actId="478"/>
          <ac:picMkLst>
            <pc:docMk/>
            <pc:sldMk cId="2993400392" sldId="925"/>
            <ac:picMk id="11" creationId="{D7B0A203-A7F2-4E8E-ABD3-C7C8E9DED6A3}"/>
          </ac:picMkLst>
        </pc:picChg>
        <pc:picChg chg="add mod">
          <ac:chgData name="Ishan Budhiraja" userId="eb133298-5430-499e-863b-c83ca00bb7f6" providerId="ADAL" clId="{6CF52F55-874C-4897-BE73-F950336964AE}" dt="2025-10-31T04:58:14.668" v="6588" actId="1076"/>
          <ac:picMkLst>
            <pc:docMk/>
            <pc:sldMk cId="2993400392" sldId="925"/>
            <ac:picMk id="15" creationId="{2793C260-C7BC-4EF8-A982-C40F3413170F}"/>
          </ac:picMkLst>
        </pc:picChg>
        <pc:picChg chg="add mod">
          <ac:chgData name="Ishan Budhiraja" userId="eb133298-5430-499e-863b-c83ca00bb7f6" providerId="ADAL" clId="{6CF52F55-874C-4897-BE73-F950336964AE}" dt="2025-10-31T04:58:17.105" v="6589" actId="1076"/>
          <ac:picMkLst>
            <pc:docMk/>
            <pc:sldMk cId="2993400392" sldId="925"/>
            <ac:picMk id="17" creationId="{85582BB3-8E44-4279-9CDB-CA7924B84336}"/>
          </ac:picMkLst>
        </pc:picChg>
        <pc:picChg chg="add del mod">
          <ac:chgData name="Ishan Budhiraja" userId="eb133298-5430-499e-863b-c83ca00bb7f6" providerId="ADAL" clId="{6CF52F55-874C-4897-BE73-F950336964AE}" dt="2025-10-31T04:54:16.183" v="6464" actId="478"/>
          <ac:picMkLst>
            <pc:docMk/>
            <pc:sldMk cId="2993400392" sldId="925"/>
            <ac:picMk id="19" creationId="{60E35B15-8308-48D2-AAE0-63FEA52A1FCE}"/>
          </ac:picMkLst>
        </pc:picChg>
        <pc:picChg chg="add mod">
          <ac:chgData name="Ishan Budhiraja" userId="eb133298-5430-499e-863b-c83ca00bb7f6" providerId="ADAL" clId="{6CF52F55-874C-4897-BE73-F950336964AE}" dt="2025-10-31T05:32:31.238" v="6784" actId="14100"/>
          <ac:picMkLst>
            <pc:docMk/>
            <pc:sldMk cId="2993400392" sldId="925"/>
            <ac:picMk id="4098" creationId="{331AE195-C8D9-4E4A-A492-82E84ACDB4B7}"/>
          </ac:picMkLst>
        </pc:picChg>
      </pc:sldChg>
      <pc:sldChg chg="addSp delSp modSp add mod ord delAnim">
        <pc:chgData name="Ishan Budhiraja" userId="eb133298-5430-499e-863b-c83ca00bb7f6" providerId="ADAL" clId="{6CF52F55-874C-4897-BE73-F950336964AE}" dt="2025-11-07T03:17:47.921" v="8003"/>
        <pc:sldMkLst>
          <pc:docMk/>
          <pc:sldMk cId="392384252" sldId="926"/>
        </pc:sldMkLst>
        <pc:spChg chg="mod">
          <ac:chgData name="Ishan Budhiraja" userId="eb133298-5430-499e-863b-c83ca00bb7f6" providerId="ADAL" clId="{6CF52F55-874C-4897-BE73-F950336964AE}" dt="2025-10-31T04:57:51.317" v="6573" actId="14100"/>
          <ac:spMkLst>
            <pc:docMk/>
            <pc:sldMk cId="392384252" sldId="926"/>
            <ac:spMk id="3" creationId="{2A18ED24-2B25-4AFA-9ECF-E1D86734F398}"/>
          </ac:spMkLst>
        </pc:spChg>
        <pc:picChg chg="mod">
          <ac:chgData name="Ishan Budhiraja" userId="eb133298-5430-499e-863b-c83ca00bb7f6" providerId="ADAL" clId="{6CF52F55-874C-4897-BE73-F950336964AE}" dt="2025-10-31T04:57:46.134" v="6572" actId="1036"/>
          <ac:picMkLst>
            <pc:docMk/>
            <pc:sldMk cId="392384252" sldId="926"/>
            <ac:picMk id="5" creationId="{166F38FE-5A96-4620-8742-6043701138D3}"/>
          </ac:picMkLst>
        </pc:picChg>
        <pc:picChg chg="del mod">
          <ac:chgData name="Ishan Budhiraja" userId="eb133298-5430-499e-863b-c83ca00bb7f6" providerId="ADAL" clId="{6CF52F55-874C-4897-BE73-F950336964AE}" dt="2025-10-31T05:30:54.154" v="6750" actId="478"/>
          <ac:picMkLst>
            <pc:docMk/>
            <pc:sldMk cId="392384252" sldId="926"/>
            <ac:picMk id="6" creationId="{898D63FE-6043-45E3-B5A5-89B82399D689}"/>
          </ac:picMkLst>
        </pc:picChg>
        <pc:picChg chg="mod">
          <ac:chgData name="Ishan Budhiraja" userId="eb133298-5430-499e-863b-c83ca00bb7f6" providerId="ADAL" clId="{6CF52F55-874C-4897-BE73-F950336964AE}" dt="2025-10-31T05:31:24.849" v="6755" actId="14100"/>
          <ac:picMkLst>
            <pc:docMk/>
            <pc:sldMk cId="392384252" sldId="926"/>
            <ac:picMk id="7" creationId="{B632DE8F-2C89-49FC-B844-E819B10761A3}"/>
          </ac:picMkLst>
        </pc:picChg>
        <pc:picChg chg="mod">
          <ac:chgData name="Ishan Budhiraja" userId="eb133298-5430-499e-863b-c83ca00bb7f6" providerId="ADAL" clId="{6CF52F55-874C-4897-BE73-F950336964AE}" dt="2025-10-31T04:57:56.505" v="6586" actId="1037"/>
          <ac:picMkLst>
            <pc:docMk/>
            <pc:sldMk cId="392384252" sldId="926"/>
            <ac:picMk id="11" creationId="{D7B0A203-A7F2-4E8E-ABD3-C7C8E9DED6A3}"/>
          </ac:picMkLst>
        </pc:picChg>
        <pc:picChg chg="add mod">
          <ac:chgData name="Ishan Budhiraja" userId="eb133298-5430-499e-863b-c83ca00bb7f6" providerId="ADAL" clId="{6CF52F55-874C-4897-BE73-F950336964AE}" dt="2025-10-31T05:33:31.041" v="6814" actId="14100"/>
          <ac:picMkLst>
            <pc:docMk/>
            <pc:sldMk cId="392384252" sldId="926"/>
            <ac:picMk id="2050" creationId="{0A793951-0B3D-4C91-8FD0-9A2A80D2C288}"/>
          </ac:picMkLst>
        </pc:picChg>
      </pc:sldChg>
      <pc:sldChg chg="addSp delSp modSp add mod delAnim">
        <pc:chgData name="Ishan Budhiraja" userId="eb133298-5430-499e-863b-c83ca00bb7f6" providerId="ADAL" clId="{6CF52F55-874C-4897-BE73-F950336964AE}" dt="2025-10-31T05:33:19.526" v="6812" actId="1038"/>
        <pc:sldMkLst>
          <pc:docMk/>
          <pc:sldMk cId="3121321700" sldId="927"/>
        </pc:sldMkLst>
        <pc:spChg chg="mod">
          <ac:chgData name="Ishan Budhiraja" userId="eb133298-5430-499e-863b-c83ca00bb7f6" providerId="ADAL" clId="{6CF52F55-874C-4897-BE73-F950336964AE}" dt="2025-10-31T05:30:34.121" v="6737" actId="255"/>
          <ac:spMkLst>
            <pc:docMk/>
            <pc:sldMk cId="3121321700" sldId="927"/>
            <ac:spMk id="2" creationId="{832FA889-AD98-4A19-A368-BD41EA5B98B3}"/>
          </ac:spMkLst>
        </pc:spChg>
        <pc:spChg chg="mod">
          <ac:chgData name="Ishan Budhiraja" userId="eb133298-5430-499e-863b-c83ca00bb7f6" providerId="ADAL" clId="{6CF52F55-874C-4897-BE73-F950336964AE}" dt="2025-10-31T05:30:44.705" v="6749" actId="14100"/>
          <ac:spMkLst>
            <pc:docMk/>
            <pc:sldMk cId="3121321700" sldId="927"/>
            <ac:spMk id="13" creationId="{F5A5E86A-2F3D-43AF-9153-C02B1D9ACCCF}"/>
          </ac:spMkLst>
        </pc:spChg>
        <pc:picChg chg="add mod">
          <ac:chgData name="Ishan Budhiraja" userId="eb133298-5430-499e-863b-c83ca00bb7f6" providerId="ADAL" clId="{6CF52F55-874C-4897-BE73-F950336964AE}" dt="2025-10-31T05:30:03.464" v="6732" actId="1035"/>
          <ac:picMkLst>
            <pc:docMk/>
            <pc:sldMk cId="3121321700" sldId="927"/>
            <ac:picMk id="5" creationId="{38BBD2DC-046B-483C-BB5B-ED5FB69AB7F3}"/>
          </ac:picMkLst>
        </pc:picChg>
        <pc:picChg chg="del mod">
          <ac:chgData name="Ishan Budhiraja" userId="eb133298-5430-499e-863b-c83ca00bb7f6" providerId="ADAL" clId="{6CF52F55-874C-4897-BE73-F950336964AE}" dt="2025-10-31T05:32:40.620" v="6786" actId="478"/>
          <ac:picMkLst>
            <pc:docMk/>
            <pc:sldMk cId="3121321700" sldId="927"/>
            <ac:picMk id="6" creationId="{898D63FE-6043-45E3-B5A5-89B82399D689}"/>
          </ac:picMkLst>
        </pc:picChg>
        <pc:picChg chg="mod">
          <ac:chgData name="Ishan Budhiraja" userId="eb133298-5430-499e-863b-c83ca00bb7f6" providerId="ADAL" clId="{6CF52F55-874C-4897-BE73-F950336964AE}" dt="2025-10-31T05:32:52.185" v="6789" actId="14100"/>
          <ac:picMkLst>
            <pc:docMk/>
            <pc:sldMk cId="3121321700" sldId="927"/>
            <ac:picMk id="7" creationId="{B632DE8F-2C89-49FC-B844-E819B10761A3}"/>
          </ac:picMkLst>
        </pc:picChg>
        <pc:picChg chg="add mod">
          <ac:chgData name="Ishan Budhiraja" userId="eb133298-5430-499e-863b-c83ca00bb7f6" providerId="ADAL" clId="{6CF52F55-874C-4897-BE73-F950336964AE}" dt="2025-10-31T05:30:11.335" v="6733" actId="1076"/>
          <ac:picMkLst>
            <pc:docMk/>
            <pc:sldMk cId="3121321700" sldId="927"/>
            <ac:picMk id="9" creationId="{F7073C27-CD25-4673-91C7-84C9D7244E14}"/>
          </ac:picMkLst>
        </pc:picChg>
        <pc:picChg chg="del">
          <ac:chgData name="Ishan Budhiraja" userId="eb133298-5430-499e-863b-c83ca00bb7f6" providerId="ADAL" clId="{6CF52F55-874C-4897-BE73-F950336964AE}" dt="2025-10-31T04:59:24.720" v="6608" actId="478"/>
          <ac:picMkLst>
            <pc:docMk/>
            <pc:sldMk cId="3121321700" sldId="927"/>
            <ac:picMk id="15" creationId="{2793C260-C7BC-4EF8-A982-C40F3413170F}"/>
          </ac:picMkLst>
        </pc:picChg>
        <pc:picChg chg="del">
          <ac:chgData name="Ishan Budhiraja" userId="eb133298-5430-499e-863b-c83ca00bb7f6" providerId="ADAL" clId="{6CF52F55-874C-4897-BE73-F950336964AE}" dt="2025-10-31T04:59:23.153" v="6607" actId="478"/>
          <ac:picMkLst>
            <pc:docMk/>
            <pc:sldMk cId="3121321700" sldId="927"/>
            <ac:picMk id="17" creationId="{85582BB3-8E44-4279-9CDB-CA7924B84336}"/>
          </ac:picMkLst>
        </pc:picChg>
        <pc:picChg chg="add mod">
          <ac:chgData name="Ishan Budhiraja" userId="eb133298-5430-499e-863b-c83ca00bb7f6" providerId="ADAL" clId="{6CF52F55-874C-4897-BE73-F950336964AE}" dt="2025-10-31T05:33:19.526" v="6812" actId="1038"/>
          <ac:picMkLst>
            <pc:docMk/>
            <pc:sldMk cId="3121321700" sldId="927"/>
            <ac:picMk id="5122" creationId="{20158762-4681-43A1-962C-E6EE9C167871}"/>
          </ac:picMkLst>
        </pc:picChg>
      </pc:sldChg>
      <pc:sldChg chg="addSp delSp modSp new mod">
        <pc:chgData name="Ishan Budhiraja" userId="eb133298-5430-499e-863b-c83ca00bb7f6" providerId="ADAL" clId="{6CF52F55-874C-4897-BE73-F950336964AE}" dt="2025-10-31T05:36:30.513" v="6904" actId="115"/>
        <pc:sldMkLst>
          <pc:docMk/>
          <pc:sldMk cId="488374376" sldId="928"/>
        </pc:sldMkLst>
        <pc:spChg chg="mod">
          <ac:chgData name="Ishan Budhiraja" userId="eb133298-5430-499e-863b-c83ca00bb7f6" providerId="ADAL" clId="{6CF52F55-874C-4897-BE73-F950336964AE}" dt="2025-10-31T05:36:20.142" v="6903" actId="1038"/>
          <ac:spMkLst>
            <pc:docMk/>
            <pc:sldMk cId="488374376" sldId="928"/>
            <ac:spMk id="2" creationId="{C5DAAE6F-4A3F-4887-812C-797917333A29}"/>
          </ac:spMkLst>
        </pc:spChg>
        <pc:spChg chg="del">
          <ac:chgData name="Ishan Budhiraja" userId="eb133298-5430-499e-863b-c83ca00bb7f6" providerId="ADAL" clId="{6CF52F55-874C-4897-BE73-F950336964AE}" dt="2025-10-31T05:34:15.722" v="6845" actId="478"/>
          <ac:spMkLst>
            <pc:docMk/>
            <pc:sldMk cId="488374376" sldId="928"/>
            <ac:spMk id="3" creationId="{14B91AEE-6BFD-4A4C-B004-8B1C66AF1BFA}"/>
          </ac:spMkLst>
        </pc:spChg>
        <pc:spChg chg="add mod">
          <ac:chgData name="Ishan Budhiraja" userId="eb133298-5430-499e-863b-c83ca00bb7f6" providerId="ADAL" clId="{6CF52F55-874C-4897-BE73-F950336964AE}" dt="2025-10-31T05:36:30.513" v="6904" actId="115"/>
          <ac:spMkLst>
            <pc:docMk/>
            <pc:sldMk cId="488374376" sldId="928"/>
            <ac:spMk id="5" creationId="{6DA4A066-12BC-4D63-8F8A-E8A32AB8F894}"/>
          </ac:spMkLst>
        </pc:spChg>
      </pc:sldChg>
      <pc:sldChg chg="addSp delSp modSp new mod">
        <pc:chgData name="Ishan Budhiraja" userId="eb133298-5430-499e-863b-c83ca00bb7f6" providerId="ADAL" clId="{6CF52F55-874C-4897-BE73-F950336964AE}" dt="2025-10-31T05:53:47.045" v="7015" actId="14100"/>
        <pc:sldMkLst>
          <pc:docMk/>
          <pc:sldMk cId="1943625739" sldId="929"/>
        </pc:sldMkLst>
        <pc:spChg chg="mod">
          <ac:chgData name="Ishan Budhiraja" userId="eb133298-5430-499e-863b-c83ca00bb7f6" providerId="ADAL" clId="{6CF52F55-874C-4897-BE73-F950336964AE}" dt="2025-10-31T05:50:58.171" v="6941" actId="207"/>
          <ac:spMkLst>
            <pc:docMk/>
            <pc:sldMk cId="1943625739" sldId="929"/>
            <ac:spMk id="2" creationId="{E29F82F1-5D4E-49BF-9F52-1109CA831603}"/>
          </ac:spMkLst>
        </pc:spChg>
        <pc:spChg chg="del mod">
          <ac:chgData name="Ishan Budhiraja" userId="eb133298-5430-499e-863b-c83ca00bb7f6" providerId="ADAL" clId="{6CF52F55-874C-4897-BE73-F950336964AE}" dt="2025-10-31T05:51:00.377" v="6943" actId="478"/>
          <ac:spMkLst>
            <pc:docMk/>
            <pc:sldMk cId="1943625739" sldId="929"/>
            <ac:spMk id="3" creationId="{731F766C-1243-4B58-A85A-CB28A907AC8B}"/>
          </ac:spMkLst>
        </pc:spChg>
        <pc:spChg chg="add mod">
          <ac:chgData name="Ishan Budhiraja" userId="eb133298-5430-499e-863b-c83ca00bb7f6" providerId="ADAL" clId="{6CF52F55-874C-4897-BE73-F950336964AE}" dt="2025-10-31T05:52:34.999" v="6984" actId="255"/>
          <ac:spMkLst>
            <pc:docMk/>
            <pc:sldMk cId="1943625739" sldId="929"/>
            <ac:spMk id="5" creationId="{F1B7BC10-97F4-49F1-9F2E-4134BB2367F3}"/>
          </ac:spMkLst>
        </pc:spChg>
        <pc:picChg chg="add mod">
          <ac:chgData name="Ishan Budhiraja" userId="eb133298-5430-499e-863b-c83ca00bb7f6" providerId="ADAL" clId="{6CF52F55-874C-4897-BE73-F950336964AE}" dt="2025-10-31T05:53:47.045" v="7015" actId="14100"/>
          <ac:picMkLst>
            <pc:docMk/>
            <pc:sldMk cId="1943625739" sldId="929"/>
            <ac:picMk id="7" creationId="{2CE12653-101E-4A0B-9442-711871E87E02}"/>
          </ac:picMkLst>
        </pc:picChg>
        <pc:picChg chg="add del mod">
          <ac:chgData name="Ishan Budhiraja" userId="eb133298-5430-499e-863b-c83ca00bb7f6" providerId="ADAL" clId="{6CF52F55-874C-4897-BE73-F950336964AE}" dt="2025-10-31T05:53:43.154" v="7014" actId="21"/>
          <ac:picMkLst>
            <pc:docMk/>
            <pc:sldMk cId="1943625739" sldId="929"/>
            <ac:picMk id="9" creationId="{23E7491E-80B9-4383-855B-15E8B173D3CA}"/>
          </ac:picMkLst>
        </pc:picChg>
      </pc:sldChg>
      <pc:sldChg chg="addSp delSp modSp add mod">
        <pc:chgData name="Ishan Budhiraja" userId="eb133298-5430-499e-863b-c83ca00bb7f6" providerId="ADAL" clId="{6CF52F55-874C-4897-BE73-F950336964AE}" dt="2025-10-31T05:56:46.430" v="7078" actId="1035"/>
        <pc:sldMkLst>
          <pc:docMk/>
          <pc:sldMk cId="53152700" sldId="930"/>
        </pc:sldMkLst>
        <pc:spChg chg="mod">
          <ac:chgData name="Ishan Budhiraja" userId="eb133298-5430-499e-863b-c83ca00bb7f6" providerId="ADAL" clId="{6CF52F55-874C-4897-BE73-F950336964AE}" dt="2025-10-31T05:52:50.128" v="7002" actId="20577"/>
          <ac:spMkLst>
            <pc:docMk/>
            <pc:sldMk cId="53152700" sldId="930"/>
            <ac:spMk id="2" creationId="{E29F82F1-5D4E-49BF-9F52-1109CA831603}"/>
          </ac:spMkLst>
        </pc:spChg>
        <pc:spChg chg="del">
          <ac:chgData name="Ishan Budhiraja" userId="eb133298-5430-499e-863b-c83ca00bb7f6" providerId="ADAL" clId="{6CF52F55-874C-4897-BE73-F950336964AE}" dt="2025-10-31T05:52:53.713" v="7003" actId="478"/>
          <ac:spMkLst>
            <pc:docMk/>
            <pc:sldMk cId="53152700" sldId="930"/>
            <ac:spMk id="5" creationId="{F1B7BC10-97F4-49F1-9F2E-4134BB2367F3}"/>
          </ac:spMkLst>
        </pc:spChg>
        <pc:spChg chg="add mod">
          <ac:chgData name="Ishan Budhiraja" userId="eb133298-5430-499e-863b-c83ca00bb7f6" providerId="ADAL" clId="{6CF52F55-874C-4897-BE73-F950336964AE}" dt="2025-10-31T05:54:35.991" v="7037" actId="14100"/>
          <ac:spMkLst>
            <pc:docMk/>
            <pc:sldMk cId="53152700" sldId="930"/>
            <ac:spMk id="8" creationId="{9893617D-9358-4950-B3D6-E8E895FF6AF0}"/>
          </ac:spMkLst>
        </pc:spChg>
        <pc:spChg chg="add mod">
          <ac:chgData name="Ishan Budhiraja" userId="eb133298-5430-499e-863b-c83ca00bb7f6" providerId="ADAL" clId="{6CF52F55-874C-4897-BE73-F950336964AE}" dt="2025-10-31T05:56:40.309" v="7059" actId="1035"/>
          <ac:spMkLst>
            <pc:docMk/>
            <pc:sldMk cId="53152700" sldId="930"/>
            <ac:spMk id="13" creationId="{695F2A2A-50B5-4B61-969E-EEA2CAF114F4}"/>
          </ac:spMkLst>
        </pc:spChg>
        <pc:picChg chg="add del mod">
          <ac:chgData name="Ishan Budhiraja" userId="eb133298-5430-499e-863b-c83ca00bb7f6" providerId="ADAL" clId="{6CF52F55-874C-4897-BE73-F950336964AE}" dt="2025-10-31T05:54:05.549" v="7021" actId="478"/>
          <ac:picMkLst>
            <pc:docMk/>
            <pc:sldMk cId="53152700" sldId="930"/>
            <ac:picMk id="6" creationId="{559EAD6E-D07B-4E8A-B2F4-CB7D7C060A20}"/>
          </ac:picMkLst>
        </pc:picChg>
        <pc:picChg chg="del">
          <ac:chgData name="Ishan Budhiraja" userId="eb133298-5430-499e-863b-c83ca00bb7f6" providerId="ADAL" clId="{6CF52F55-874C-4897-BE73-F950336964AE}" dt="2025-10-31T05:52:55.027" v="7004" actId="478"/>
          <ac:picMkLst>
            <pc:docMk/>
            <pc:sldMk cId="53152700" sldId="930"/>
            <ac:picMk id="7" creationId="{2CE12653-101E-4A0B-9442-711871E87E02}"/>
          </ac:picMkLst>
        </pc:picChg>
        <pc:picChg chg="add mod">
          <ac:chgData name="Ishan Budhiraja" userId="eb133298-5430-499e-863b-c83ca00bb7f6" providerId="ADAL" clId="{6CF52F55-874C-4897-BE73-F950336964AE}" dt="2025-10-31T05:54:57.170" v="7040" actId="14100"/>
          <ac:picMkLst>
            <pc:docMk/>
            <pc:sldMk cId="53152700" sldId="930"/>
            <ac:picMk id="9" creationId="{F0A795B3-8C2D-4BED-A422-042AB4B4229D}"/>
          </ac:picMkLst>
        </pc:picChg>
        <pc:picChg chg="add mod">
          <ac:chgData name="Ishan Budhiraja" userId="eb133298-5430-499e-863b-c83ca00bb7f6" providerId="ADAL" clId="{6CF52F55-874C-4897-BE73-F950336964AE}" dt="2025-10-31T05:56:46.430" v="7078" actId="1035"/>
          <ac:picMkLst>
            <pc:docMk/>
            <pc:sldMk cId="53152700" sldId="930"/>
            <ac:picMk id="11" creationId="{F7BCA401-7E3F-49A7-8ADE-2335D0FCED27}"/>
          </ac:picMkLst>
        </pc:picChg>
      </pc:sldChg>
      <pc:sldChg chg="addSp delSp modSp add mod">
        <pc:chgData name="Ishan Budhiraja" userId="eb133298-5430-499e-863b-c83ca00bb7f6" providerId="ADAL" clId="{6CF52F55-874C-4897-BE73-F950336964AE}" dt="2025-10-31T06:00:02.865" v="7150" actId="20577"/>
        <pc:sldMkLst>
          <pc:docMk/>
          <pc:sldMk cId="3330575341" sldId="931"/>
        </pc:sldMkLst>
        <pc:spChg chg="mod">
          <ac:chgData name="Ishan Budhiraja" userId="eb133298-5430-499e-863b-c83ca00bb7f6" providerId="ADAL" clId="{6CF52F55-874C-4897-BE73-F950336964AE}" dt="2025-10-31T05:59:54.163" v="7147" actId="14100"/>
          <ac:spMkLst>
            <pc:docMk/>
            <pc:sldMk cId="3330575341" sldId="931"/>
            <ac:spMk id="8" creationId="{9893617D-9358-4950-B3D6-E8E895FF6AF0}"/>
          </ac:spMkLst>
        </pc:spChg>
        <pc:spChg chg="mod">
          <ac:chgData name="Ishan Budhiraja" userId="eb133298-5430-499e-863b-c83ca00bb7f6" providerId="ADAL" clId="{6CF52F55-874C-4897-BE73-F950336964AE}" dt="2025-10-31T06:00:02.865" v="7150" actId="20577"/>
          <ac:spMkLst>
            <pc:docMk/>
            <pc:sldMk cId="3330575341" sldId="931"/>
            <ac:spMk id="13" creationId="{695F2A2A-50B5-4B61-969E-EEA2CAF114F4}"/>
          </ac:spMkLst>
        </pc:spChg>
        <pc:picChg chg="add del mod">
          <ac:chgData name="Ishan Budhiraja" userId="eb133298-5430-499e-863b-c83ca00bb7f6" providerId="ADAL" clId="{6CF52F55-874C-4897-BE73-F950336964AE}" dt="2025-10-31T05:59:27.904" v="7138" actId="478"/>
          <ac:picMkLst>
            <pc:docMk/>
            <pc:sldMk cId="3330575341" sldId="931"/>
            <ac:picMk id="4" creationId="{BA580585-E563-4345-90DB-D8661617243F}"/>
          </ac:picMkLst>
        </pc:picChg>
        <pc:picChg chg="add mod">
          <ac:chgData name="Ishan Budhiraja" userId="eb133298-5430-499e-863b-c83ca00bb7f6" providerId="ADAL" clId="{6CF52F55-874C-4897-BE73-F950336964AE}" dt="2025-10-31T05:59:37.247" v="7142" actId="14100"/>
          <ac:picMkLst>
            <pc:docMk/>
            <pc:sldMk cId="3330575341" sldId="931"/>
            <ac:picMk id="6" creationId="{B878D928-3B14-4C96-B4AB-F67E19E7AACE}"/>
          </ac:picMkLst>
        </pc:picChg>
        <pc:picChg chg="mod">
          <ac:chgData name="Ishan Budhiraja" userId="eb133298-5430-499e-863b-c83ca00bb7f6" providerId="ADAL" clId="{6CF52F55-874C-4897-BE73-F950336964AE}" dt="2025-10-31T05:59:59.664" v="7149" actId="14100"/>
          <ac:picMkLst>
            <pc:docMk/>
            <pc:sldMk cId="3330575341" sldId="931"/>
            <ac:picMk id="9" creationId="{F0A795B3-8C2D-4BED-A422-042AB4B4229D}"/>
          </ac:picMkLst>
        </pc:picChg>
        <pc:picChg chg="del">
          <ac:chgData name="Ishan Budhiraja" userId="eb133298-5430-499e-863b-c83ca00bb7f6" providerId="ADAL" clId="{6CF52F55-874C-4897-BE73-F950336964AE}" dt="2025-10-31T05:57:57.276" v="7080" actId="478"/>
          <ac:picMkLst>
            <pc:docMk/>
            <pc:sldMk cId="3330575341" sldId="931"/>
            <ac:picMk id="11" creationId="{F7BCA401-7E3F-49A7-8ADE-2335D0FCED27}"/>
          </ac:picMkLst>
        </pc:picChg>
      </pc:sldChg>
      <pc:sldChg chg="delSp modSp add del mod">
        <pc:chgData name="Ishan Budhiraja" userId="eb133298-5430-499e-863b-c83ca00bb7f6" providerId="ADAL" clId="{6CF52F55-874C-4897-BE73-F950336964AE}" dt="2025-10-31T06:00:09.878" v="7151" actId="47"/>
        <pc:sldMkLst>
          <pc:docMk/>
          <pc:sldMk cId="738071642" sldId="932"/>
        </pc:sldMkLst>
        <pc:spChg chg="mod">
          <ac:chgData name="Ishan Budhiraja" userId="eb133298-5430-499e-863b-c83ca00bb7f6" providerId="ADAL" clId="{6CF52F55-874C-4897-BE73-F950336964AE}" dt="2025-10-31T05:58:46.272" v="7136" actId="20577"/>
          <ac:spMkLst>
            <pc:docMk/>
            <pc:sldMk cId="738071642" sldId="932"/>
            <ac:spMk id="13" creationId="{695F2A2A-50B5-4B61-969E-EEA2CAF114F4}"/>
          </ac:spMkLst>
        </pc:spChg>
        <pc:picChg chg="del">
          <ac:chgData name="Ishan Budhiraja" userId="eb133298-5430-499e-863b-c83ca00bb7f6" providerId="ADAL" clId="{6CF52F55-874C-4897-BE73-F950336964AE}" dt="2025-10-31T05:58:49.138" v="7137" actId="478"/>
          <ac:picMkLst>
            <pc:docMk/>
            <pc:sldMk cId="738071642" sldId="932"/>
            <ac:picMk id="4" creationId="{BA580585-E563-4345-90DB-D8661617243F}"/>
          </ac:picMkLst>
        </pc:picChg>
      </pc:sldChg>
      <pc:sldChg chg="addSp delSp modSp add del mod">
        <pc:chgData name="Ishan Budhiraja" userId="eb133298-5430-499e-863b-c83ca00bb7f6" providerId="ADAL" clId="{6CF52F55-874C-4897-BE73-F950336964AE}" dt="2025-11-07T03:18:02.601" v="8005" actId="47"/>
        <pc:sldMkLst>
          <pc:docMk/>
          <pc:sldMk cId="1377903434" sldId="932"/>
        </pc:sldMkLst>
        <pc:spChg chg="mod">
          <ac:chgData name="Ishan Budhiraja" userId="eb133298-5430-499e-863b-c83ca00bb7f6" providerId="ADAL" clId="{6CF52F55-874C-4897-BE73-F950336964AE}" dt="2025-10-31T06:00:17.761" v="7154" actId="20577"/>
          <ac:spMkLst>
            <pc:docMk/>
            <pc:sldMk cId="1377903434" sldId="932"/>
            <ac:spMk id="13" creationId="{695F2A2A-50B5-4B61-969E-EEA2CAF114F4}"/>
          </ac:spMkLst>
        </pc:spChg>
        <pc:picChg chg="add mod">
          <ac:chgData name="Ishan Budhiraja" userId="eb133298-5430-499e-863b-c83ca00bb7f6" providerId="ADAL" clId="{6CF52F55-874C-4897-BE73-F950336964AE}" dt="2025-10-31T06:01:08.164" v="7160" actId="14100"/>
          <ac:picMkLst>
            <pc:docMk/>
            <pc:sldMk cId="1377903434" sldId="932"/>
            <ac:picMk id="4" creationId="{2E593A01-276C-4391-92BF-A2D0740ECB24}"/>
          </ac:picMkLst>
        </pc:picChg>
        <pc:picChg chg="del mod">
          <ac:chgData name="Ishan Budhiraja" userId="eb133298-5430-499e-863b-c83ca00bb7f6" providerId="ADAL" clId="{6CF52F55-874C-4897-BE73-F950336964AE}" dt="2025-10-31T06:00:19.842" v="7156" actId="478"/>
          <ac:picMkLst>
            <pc:docMk/>
            <pc:sldMk cId="1377903434" sldId="932"/>
            <ac:picMk id="6" creationId="{B878D928-3B14-4C96-B4AB-F67E19E7AACE}"/>
          </ac:picMkLst>
        </pc:picChg>
        <pc:picChg chg="add mod">
          <ac:chgData name="Ishan Budhiraja" userId="eb133298-5430-499e-863b-c83ca00bb7f6" providerId="ADAL" clId="{6CF52F55-874C-4897-BE73-F950336964AE}" dt="2025-10-31T06:01:53.654" v="7169" actId="1036"/>
          <ac:picMkLst>
            <pc:docMk/>
            <pc:sldMk cId="1377903434" sldId="932"/>
            <ac:picMk id="7" creationId="{012F7E31-C71B-488E-AA9E-6516AEA0D1D5}"/>
          </ac:picMkLst>
        </pc:picChg>
      </pc:sldChg>
      <pc:sldChg chg="addSp delSp modSp add mod">
        <pc:chgData name="Ishan Budhiraja" userId="eb133298-5430-499e-863b-c83ca00bb7f6" providerId="ADAL" clId="{6CF52F55-874C-4897-BE73-F950336964AE}" dt="2025-10-31T06:55:30.532" v="7640" actId="14100"/>
        <pc:sldMkLst>
          <pc:docMk/>
          <pc:sldMk cId="3586421174" sldId="933"/>
        </pc:sldMkLst>
        <pc:spChg chg="mod">
          <ac:chgData name="Ishan Budhiraja" userId="eb133298-5430-499e-863b-c83ca00bb7f6" providerId="ADAL" clId="{6CF52F55-874C-4897-BE73-F950336964AE}" dt="2025-10-31T06:44:39.489" v="7353" actId="1035"/>
          <ac:spMkLst>
            <pc:docMk/>
            <pc:sldMk cId="3586421174" sldId="933"/>
            <ac:spMk id="2" creationId="{3AC90F45-BAAE-4453-BC3B-BAFE5D7B5EDF}"/>
          </ac:spMkLst>
        </pc:spChg>
        <pc:spChg chg="add del mod">
          <ac:chgData name="Ishan Budhiraja" userId="eb133298-5430-499e-863b-c83ca00bb7f6" providerId="ADAL" clId="{6CF52F55-874C-4897-BE73-F950336964AE}" dt="2025-10-31T06:40:52.082" v="7287" actId="478"/>
          <ac:spMkLst>
            <pc:docMk/>
            <pc:sldMk cId="3586421174" sldId="933"/>
            <ac:spMk id="4" creationId="{2A3D7EB8-EAF4-46F7-B0D4-DED9CEDBF8B4}"/>
          </ac:spMkLst>
        </pc:spChg>
        <pc:spChg chg="add mod">
          <ac:chgData name="Ishan Budhiraja" userId="eb133298-5430-499e-863b-c83ca00bb7f6" providerId="ADAL" clId="{6CF52F55-874C-4897-BE73-F950336964AE}" dt="2025-10-31T06:54:41.121" v="7609" actId="14100"/>
          <ac:spMkLst>
            <pc:docMk/>
            <pc:sldMk cId="3586421174" sldId="933"/>
            <ac:spMk id="11" creationId="{BF5A59B5-D699-44CF-A0AF-EBE6603A4851}"/>
          </ac:spMkLst>
        </pc:spChg>
        <pc:spChg chg="add del mod">
          <ac:chgData name="Ishan Budhiraja" userId="eb133298-5430-499e-863b-c83ca00bb7f6" providerId="ADAL" clId="{6CF52F55-874C-4897-BE73-F950336964AE}" dt="2025-10-31T06:45:45.278" v="7381" actId="478"/>
          <ac:spMkLst>
            <pc:docMk/>
            <pc:sldMk cId="3586421174" sldId="933"/>
            <ac:spMk id="13" creationId="{A56CCC8A-3530-45D4-95AD-BCCA538AFFE5}"/>
          </ac:spMkLst>
        </pc:spChg>
        <pc:spChg chg="add del mod">
          <ac:chgData name="Ishan Budhiraja" userId="eb133298-5430-499e-863b-c83ca00bb7f6" providerId="ADAL" clId="{6CF52F55-874C-4897-BE73-F950336964AE}" dt="2025-10-31T06:45:36.257" v="7379" actId="478"/>
          <ac:spMkLst>
            <pc:docMk/>
            <pc:sldMk cId="3586421174" sldId="933"/>
            <ac:spMk id="15" creationId="{5044E822-5050-44DF-8B96-C5DA9166E909}"/>
          </ac:spMkLst>
        </pc:spChg>
        <pc:spChg chg="add del">
          <ac:chgData name="Ishan Budhiraja" userId="eb133298-5430-499e-863b-c83ca00bb7f6" providerId="ADAL" clId="{6CF52F55-874C-4897-BE73-F950336964AE}" dt="2025-10-31T06:54:47.539" v="7612"/>
          <ac:spMkLst>
            <pc:docMk/>
            <pc:sldMk cId="3586421174" sldId="933"/>
            <ac:spMk id="18" creationId="{F2D08C53-DB26-4AF3-9215-C8156FBBC20E}"/>
          </ac:spMkLst>
        </pc:spChg>
        <pc:graphicFrameChg chg="del">
          <ac:chgData name="Ishan Budhiraja" userId="eb133298-5430-499e-863b-c83ca00bb7f6" providerId="ADAL" clId="{6CF52F55-874C-4897-BE73-F950336964AE}" dt="2025-10-31T06:40:49.503" v="7286" actId="478"/>
          <ac:graphicFrameMkLst>
            <pc:docMk/>
            <pc:sldMk cId="3586421174" sldId="933"/>
            <ac:graphicFrameMk id="10" creationId="{7E9BED60-403E-425C-8982-08445FFB6266}"/>
          </ac:graphicFrameMkLst>
        </pc:graphicFrameChg>
        <pc:picChg chg="mod">
          <ac:chgData name="Ishan Budhiraja" userId="eb133298-5430-499e-863b-c83ca00bb7f6" providerId="ADAL" clId="{6CF52F55-874C-4897-BE73-F950336964AE}" dt="2025-10-31T06:55:30.532" v="7640" actId="14100"/>
          <ac:picMkLst>
            <pc:docMk/>
            <pc:sldMk cId="3586421174" sldId="933"/>
            <ac:picMk id="5" creationId="{D971A539-A4C9-4915-92CF-EF79C2E1228C}"/>
          </ac:picMkLst>
        </pc:picChg>
        <pc:picChg chg="add mod">
          <ac:chgData name="Ishan Budhiraja" userId="eb133298-5430-499e-863b-c83ca00bb7f6" providerId="ADAL" clId="{6CF52F55-874C-4897-BE73-F950336964AE}" dt="2025-10-31T06:48:54.678" v="7453" actId="14100"/>
          <ac:picMkLst>
            <pc:docMk/>
            <pc:sldMk cId="3586421174" sldId="933"/>
            <ac:picMk id="8" creationId="{CF36D5F4-8D24-4CB5-823F-985319A943FB}"/>
          </ac:picMkLst>
        </pc:picChg>
        <pc:picChg chg="del">
          <ac:chgData name="Ishan Budhiraja" userId="eb133298-5430-499e-863b-c83ca00bb7f6" providerId="ADAL" clId="{6CF52F55-874C-4897-BE73-F950336964AE}" dt="2025-10-31T06:54:43.647" v="7610" actId="478"/>
          <ac:picMkLst>
            <pc:docMk/>
            <pc:sldMk cId="3586421174" sldId="933"/>
            <ac:picMk id="9" creationId="{7C13EF16-7327-4A5F-9B16-6A35C5384D44}"/>
          </ac:picMkLst>
        </pc:picChg>
        <pc:picChg chg="add mod">
          <ac:chgData name="Ishan Budhiraja" userId="eb133298-5430-499e-863b-c83ca00bb7f6" providerId="ADAL" clId="{6CF52F55-874C-4897-BE73-F950336964AE}" dt="2025-10-31T06:48:59.071" v="7454" actId="14100"/>
          <ac:picMkLst>
            <pc:docMk/>
            <pc:sldMk cId="3586421174" sldId="933"/>
            <ac:picMk id="17" creationId="{91A378E8-2E37-4A1C-9DCB-9F57B662FDFC}"/>
          </ac:picMkLst>
        </pc:picChg>
        <pc:picChg chg="add mod">
          <ac:chgData name="Ishan Budhiraja" userId="eb133298-5430-499e-863b-c83ca00bb7f6" providerId="ADAL" clId="{6CF52F55-874C-4897-BE73-F950336964AE}" dt="2025-10-31T06:55:17.819" v="7630" actId="14100"/>
          <ac:picMkLst>
            <pc:docMk/>
            <pc:sldMk cId="3586421174" sldId="933"/>
            <ac:picMk id="19" creationId="{B81BE3D0-61DE-459B-9ED7-D06FC9A59949}"/>
          </ac:picMkLst>
        </pc:picChg>
      </pc:sldChg>
      <pc:sldChg chg="addSp delSp modSp add mod">
        <pc:chgData name="Ishan Budhiraja" userId="eb133298-5430-499e-863b-c83ca00bb7f6" providerId="ADAL" clId="{6CF52F55-874C-4897-BE73-F950336964AE}" dt="2025-10-31T06:54:24.905" v="7605" actId="14100"/>
        <pc:sldMkLst>
          <pc:docMk/>
          <pc:sldMk cId="4006201951" sldId="934"/>
        </pc:sldMkLst>
        <pc:spChg chg="add del">
          <ac:chgData name="Ishan Budhiraja" userId="eb133298-5430-499e-863b-c83ca00bb7f6" providerId="ADAL" clId="{6CF52F55-874C-4897-BE73-F950336964AE}" dt="2025-10-31T06:54:04.246" v="7598"/>
          <ac:spMkLst>
            <pc:docMk/>
            <pc:sldMk cId="4006201951" sldId="934"/>
            <ac:spMk id="10" creationId="{F0CF35A4-0B10-4F37-B4D8-C7A4C6777F6B}"/>
          </ac:spMkLst>
        </pc:spChg>
        <pc:spChg chg="mod">
          <ac:chgData name="Ishan Budhiraja" userId="eb133298-5430-499e-863b-c83ca00bb7f6" providerId="ADAL" clId="{6CF52F55-874C-4897-BE73-F950336964AE}" dt="2025-10-31T06:54:19.122" v="7603" actId="14100"/>
          <ac:spMkLst>
            <pc:docMk/>
            <pc:sldMk cId="4006201951" sldId="934"/>
            <ac:spMk id="11" creationId="{BF5A59B5-D699-44CF-A0AF-EBE6603A4851}"/>
          </ac:spMkLst>
        </pc:spChg>
        <pc:picChg chg="add mod">
          <ac:chgData name="Ishan Budhiraja" userId="eb133298-5430-499e-863b-c83ca00bb7f6" providerId="ADAL" clId="{6CF52F55-874C-4897-BE73-F950336964AE}" dt="2025-10-31T06:51:10.863" v="7549" actId="1036"/>
          <ac:picMkLst>
            <pc:docMk/>
            <pc:sldMk cId="4006201951" sldId="934"/>
            <ac:picMk id="4" creationId="{5073AC8C-972D-41EE-B849-FB054D514239}"/>
          </ac:picMkLst>
        </pc:picChg>
        <pc:picChg chg="mod">
          <ac:chgData name="Ishan Budhiraja" userId="eb133298-5430-499e-863b-c83ca00bb7f6" providerId="ADAL" clId="{6CF52F55-874C-4897-BE73-F950336964AE}" dt="2025-10-31T06:54:24.905" v="7605" actId="14100"/>
          <ac:picMkLst>
            <pc:docMk/>
            <pc:sldMk cId="4006201951" sldId="934"/>
            <ac:picMk id="5" creationId="{D971A539-A4C9-4915-92CF-EF79C2E1228C}"/>
          </ac:picMkLst>
        </pc:picChg>
        <pc:picChg chg="add mod">
          <ac:chgData name="Ishan Budhiraja" userId="eb133298-5430-499e-863b-c83ca00bb7f6" providerId="ADAL" clId="{6CF52F55-874C-4897-BE73-F950336964AE}" dt="2025-10-31T06:52:53.069" v="7592" actId="14100"/>
          <ac:picMkLst>
            <pc:docMk/>
            <pc:sldMk cId="4006201951" sldId="934"/>
            <ac:picMk id="7" creationId="{9E700B78-342B-482E-BBC6-9B35C876CA26}"/>
          </ac:picMkLst>
        </pc:picChg>
        <pc:picChg chg="del">
          <ac:chgData name="Ishan Budhiraja" userId="eb133298-5430-499e-863b-c83ca00bb7f6" providerId="ADAL" clId="{6CF52F55-874C-4897-BE73-F950336964AE}" dt="2025-10-31T06:50:23.026" v="7532" actId="478"/>
          <ac:picMkLst>
            <pc:docMk/>
            <pc:sldMk cId="4006201951" sldId="934"/>
            <ac:picMk id="8" creationId="{CF36D5F4-8D24-4CB5-823F-985319A943FB}"/>
          </ac:picMkLst>
        </pc:picChg>
        <pc:picChg chg="del mod">
          <ac:chgData name="Ishan Budhiraja" userId="eb133298-5430-499e-863b-c83ca00bb7f6" providerId="ADAL" clId="{6CF52F55-874C-4897-BE73-F950336964AE}" dt="2025-10-31T06:53:59.663" v="7594" actId="478"/>
          <ac:picMkLst>
            <pc:docMk/>
            <pc:sldMk cId="4006201951" sldId="934"/>
            <ac:picMk id="9" creationId="{7C13EF16-7327-4A5F-9B16-6A35C5384D44}"/>
          </ac:picMkLst>
        </pc:picChg>
        <pc:picChg chg="add mod">
          <ac:chgData name="Ishan Budhiraja" userId="eb133298-5430-499e-863b-c83ca00bb7f6" providerId="ADAL" clId="{6CF52F55-874C-4897-BE73-F950336964AE}" dt="2025-10-31T06:54:21.933" v="7604" actId="14100"/>
          <ac:picMkLst>
            <pc:docMk/>
            <pc:sldMk cId="4006201951" sldId="934"/>
            <ac:picMk id="12" creationId="{F056B759-44B2-43C6-A938-D44E331A15B6}"/>
          </ac:picMkLst>
        </pc:picChg>
        <pc:picChg chg="del">
          <ac:chgData name="Ishan Budhiraja" userId="eb133298-5430-499e-863b-c83ca00bb7f6" providerId="ADAL" clId="{6CF52F55-874C-4897-BE73-F950336964AE}" dt="2025-10-31T06:50:33.566" v="7538" actId="478"/>
          <ac:picMkLst>
            <pc:docMk/>
            <pc:sldMk cId="4006201951" sldId="934"/>
            <ac:picMk id="17" creationId="{91A378E8-2E37-4A1C-9DCB-9F57B662FDFC}"/>
          </ac:picMkLst>
        </pc:picChg>
      </pc:sldChg>
      <pc:sldChg chg="addSp delSp modSp add mod">
        <pc:chgData name="Ishan Budhiraja" userId="eb133298-5430-499e-863b-c83ca00bb7f6" providerId="ADAL" clId="{6CF52F55-874C-4897-BE73-F950336964AE}" dt="2025-10-31T07:18:13.958" v="7772" actId="14100"/>
        <pc:sldMkLst>
          <pc:docMk/>
          <pc:sldMk cId="3155314665" sldId="935"/>
        </pc:sldMkLst>
        <pc:picChg chg="del mod">
          <ac:chgData name="Ishan Budhiraja" userId="eb133298-5430-499e-863b-c83ca00bb7f6" providerId="ADAL" clId="{6CF52F55-874C-4897-BE73-F950336964AE}" dt="2025-10-31T07:17:44.665" v="7768" actId="478"/>
          <ac:picMkLst>
            <pc:docMk/>
            <pc:sldMk cId="3155314665" sldId="935"/>
            <ac:picMk id="3" creationId="{F78F888F-2332-4815-826A-540F50678689}"/>
          </ac:picMkLst>
        </pc:picChg>
        <pc:picChg chg="add mod">
          <ac:chgData name="Ishan Budhiraja" userId="eb133298-5430-499e-863b-c83ca00bb7f6" providerId="ADAL" clId="{6CF52F55-874C-4897-BE73-F950336964AE}" dt="2025-10-31T07:18:13.958" v="7772" actId="14100"/>
          <ac:picMkLst>
            <pc:docMk/>
            <pc:sldMk cId="3155314665" sldId="935"/>
            <ac:picMk id="5" creationId="{0AAC9F13-CDCD-48F2-9E72-54B27A04D3F0}"/>
          </ac:picMkLst>
        </pc:picChg>
      </pc:sldChg>
      <pc:sldChg chg="addSp delSp modSp add mod">
        <pc:chgData name="Ishan Budhiraja" userId="eb133298-5430-499e-863b-c83ca00bb7f6" providerId="ADAL" clId="{6CF52F55-874C-4897-BE73-F950336964AE}" dt="2025-10-31T07:19:02.260" v="7785" actId="14100"/>
        <pc:sldMkLst>
          <pc:docMk/>
          <pc:sldMk cId="1485784036" sldId="936"/>
        </pc:sldMkLst>
        <pc:picChg chg="add mod">
          <ac:chgData name="Ishan Budhiraja" userId="eb133298-5430-499e-863b-c83ca00bb7f6" providerId="ADAL" clId="{6CF52F55-874C-4897-BE73-F950336964AE}" dt="2025-10-31T07:19:02.260" v="7785" actId="14100"/>
          <ac:picMkLst>
            <pc:docMk/>
            <pc:sldMk cId="1485784036" sldId="936"/>
            <ac:picMk id="3" creationId="{A2C3D929-C3CD-4DD9-8720-0D53C03ACD57}"/>
          </ac:picMkLst>
        </pc:picChg>
        <pc:picChg chg="del">
          <ac:chgData name="Ishan Budhiraja" userId="eb133298-5430-499e-863b-c83ca00bb7f6" providerId="ADAL" clId="{6CF52F55-874C-4897-BE73-F950336964AE}" dt="2025-10-31T07:18:24.487" v="7774" actId="478"/>
          <ac:picMkLst>
            <pc:docMk/>
            <pc:sldMk cId="1485784036" sldId="936"/>
            <ac:picMk id="5" creationId="{0AAC9F13-CDCD-48F2-9E72-54B27A04D3F0}"/>
          </ac:picMkLst>
        </pc:picChg>
      </pc:sldChg>
      <pc:sldChg chg="addSp delSp modSp add mod">
        <pc:chgData name="Ishan Budhiraja" userId="eb133298-5430-499e-863b-c83ca00bb7f6" providerId="ADAL" clId="{6CF52F55-874C-4897-BE73-F950336964AE}" dt="2025-10-31T07:28:52.515" v="7951" actId="255"/>
        <pc:sldMkLst>
          <pc:docMk/>
          <pc:sldMk cId="1300048460" sldId="937"/>
        </pc:sldMkLst>
        <pc:spChg chg="add mod">
          <ac:chgData name="Ishan Budhiraja" userId="eb133298-5430-499e-863b-c83ca00bb7f6" providerId="ADAL" clId="{6CF52F55-874C-4897-BE73-F950336964AE}" dt="2025-10-31T07:28:52.515" v="7951" actId="255"/>
          <ac:spMkLst>
            <pc:docMk/>
            <pc:sldMk cId="1300048460" sldId="937"/>
            <ac:spMk id="8" creationId="{190990F8-E0AD-4934-9A5D-9735F3DB819B}"/>
          </ac:spMkLst>
        </pc:spChg>
        <pc:spChg chg="add mod">
          <ac:chgData name="Ishan Budhiraja" userId="eb133298-5430-499e-863b-c83ca00bb7f6" providerId="ADAL" clId="{6CF52F55-874C-4897-BE73-F950336964AE}" dt="2025-10-31T07:25:51.559" v="7861" actId="1076"/>
          <ac:spMkLst>
            <pc:docMk/>
            <pc:sldMk cId="1300048460" sldId="937"/>
            <ac:spMk id="11" creationId="{DF2275C5-2C56-40C4-BBF7-950C2B5D4EA2}"/>
          </ac:spMkLst>
        </pc:spChg>
        <pc:graphicFrameChg chg="add del mod modGraphic">
          <ac:chgData name="Ishan Budhiraja" userId="eb133298-5430-499e-863b-c83ca00bb7f6" providerId="ADAL" clId="{6CF52F55-874C-4897-BE73-F950336964AE}" dt="2025-10-31T07:20:06.239" v="7792" actId="478"/>
          <ac:graphicFrameMkLst>
            <pc:docMk/>
            <pc:sldMk cId="1300048460" sldId="937"/>
            <ac:graphicFrameMk id="2" creationId="{DC1D7806-FF54-4E21-8BDE-183E81B7144A}"/>
          </ac:graphicFrameMkLst>
        </pc:graphicFrameChg>
        <pc:graphicFrameChg chg="add mod modGraphic">
          <ac:chgData name="Ishan Budhiraja" userId="eb133298-5430-499e-863b-c83ca00bb7f6" providerId="ADAL" clId="{6CF52F55-874C-4897-BE73-F950336964AE}" dt="2025-10-31T07:28:42.892" v="7949" actId="14734"/>
          <ac:graphicFrameMkLst>
            <pc:docMk/>
            <pc:sldMk cId="1300048460" sldId="937"/>
            <ac:graphicFrameMk id="10" creationId="{D9816C69-EB8C-4C3B-B3E6-BE570DBD045A}"/>
          </ac:graphicFrameMkLst>
        </pc:graphicFrameChg>
        <pc:picChg chg="del mod">
          <ac:chgData name="Ishan Budhiraja" userId="eb133298-5430-499e-863b-c83ca00bb7f6" providerId="ADAL" clId="{6CF52F55-874C-4897-BE73-F950336964AE}" dt="2025-10-31T07:19:54.163" v="7788" actId="478"/>
          <ac:picMkLst>
            <pc:docMk/>
            <pc:sldMk cId="1300048460" sldId="937"/>
            <ac:picMk id="3" creationId="{A2C3D929-C3CD-4DD9-8720-0D53C03ACD57}"/>
          </ac:picMkLst>
        </pc:picChg>
        <pc:picChg chg="add del mod">
          <ac:chgData name="Ishan Budhiraja" userId="eb133298-5430-499e-863b-c83ca00bb7f6" providerId="ADAL" clId="{6CF52F55-874C-4897-BE73-F950336964AE}" dt="2025-10-31T07:24:08.515" v="7848" actId="478"/>
          <ac:picMkLst>
            <pc:docMk/>
            <pc:sldMk cId="1300048460" sldId="937"/>
            <ac:picMk id="7" creationId="{76A95136-0A86-42D5-8042-A61821DAEF48}"/>
          </ac:picMkLst>
        </pc:picChg>
      </pc:sldChg>
      <pc:sldChg chg="addSp delSp modSp add mod">
        <pc:chgData name="Ishan Budhiraja" userId="eb133298-5430-499e-863b-c83ca00bb7f6" providerId="ADAL" clId="{6CF52F55-874C-4897-BE73-F950336964AE}" dt="2025-11-07T07:33:04.238" v="9093" actId="20577"/>
        <pc:sldMkLst>
          <pc:docMk/>
          <pc:sldMk cId="2021963640" sldId="938"/>
        </pc:sldMkLst>
        <pc:spChg chg="mod">
          <ac:chgData name="Ishan Budhiraja" userId="eb133298-5430-499e-863b-c83ca00bb7f6" providerId="ADAL" clId="{6CF52F55-874C-4897-BE73-F950336964AE}" dt="2025-11-07T03:34:28.189" v="8420" actId="20577"/>
          <ac:spMkLst>
            <pc:docMk/>
            <pc:sldMk cId="2021963640" sldId="938"/>
            <ac:spMk id="2" creationId="{3AC90F45-BAAE-4453-BC3B-BAFE5D7B5EDF}"/>
          </ac:spMkLst>
        </pc:spChg>
        <pc:spChg chg="add del">
          <ac:chgData name="Ishan Budhiraja" userId="eb133298-5430-499e-863b-c83ca00bb7f6" providerId="ADAL" clId="{6CF52F55-874C-4897-BE73-F950336964AE}" dt="2025-11-07T03:20:49.863" v="8049"/>
          <ac:spMkLst>
            <pc:docMk/>
            <pc:sldMk cId="2021963640" sldId="938"/>
            <ac:spMk id="6" creationId="{3EC15398-727E-4320-B9BA-C32550FCF1DC}"/>
          </ac:spMkLst>
        </pc:spChg>
        <pc:spChg chg="add mod">
          <ac:chgData name="Ishan Budhiraja" userId="eb133298-5430-499e-863b-c83ca00bb7f6" providerId="ADAL" clId="{6CF52F55-874C-4897-BE73-F950336964AE}" dt="2025-11-07T07:33:04.238" v="9093" actId="20577"/>
          <ac:spMkLst>
            <pc:docMk/>
            <pc:sldMk cId="2021963640" sldId="938"/>
            <ac:spMk id="9" creationId="{858D1025-B09C-4E4F-B3A2-54285D1E6D81}"/>
          </ac:spMkLst>
        </pc:spChg>
        <pc:spChg chg="del">
          <ac:chgData name="Ishan Budhiraja" userId="eb133298-5430-499e-863b-c83ca00bb7f6" providerId="ADAL" clId="{6CF52F55-874C-4897-BE73-F950336964AE}" dt="2025-11-03T04:42:02.593" v="7963" actId="478"/>
          <ac:spMkLst>
            <pc:docMk/>
            <pc:sldMk cId="2021963640" sldId="938"/>
            <ac:spMk id="11" creationId="{BF5A59B5-D699-44CF-A0AF-EBE6603A4851}"/>
          </ac:spMkLst>
        </pc:spChg>
        <pc:picChg chg="del">
          <ac:chgData name="Ishan Budhiraja" userId="eb133298-5430-499e-863b-c83ca00bb7f6" providerId="ADAL" clId="{6CF52F55-874C-4897-BE73-F950336964AE}" dt="2025-11-03T04:42:04.424" v="7964" actId="478"/>
          <ac:picMkLst>
            <pc:docMk/>
            <pc:sldMk cId="2021963640" sldId="938"/>
            <ac:picMk id="4" creationId="{5073AC8C-972D-41EE-B849-FB054D514239}"/>
          </ac:picMkLst>
        </pc:picChg>
        <pc:picChg chg="del mod">
          <ac:chgData name="Ishan Budhiraja" userId="eb133298-5430-499e-863b-c83ca00bb7f6" providerId="ADAL" clId="{6CF52F55-874C-4897-BE73-F950336964AE}" dt="2025-11-03T04:42:08.235" v="7967" actId="478"/>
          <ac:picMkLst>
            <pc:docMk/>
            <pc:sldMk cId="2021963640" sldId="938"/>
            <ac:picMk id="5" creationId="{D971A539-A4C9-4915-92CF-EF79C2E1228C}"/>
          </ac:picMkLst>
        </pc:picChg>
        <pc:picChg chg="del">
          <ac:chgData name="Ishan Budhiraja" userId="eb133298-5430-499e-863b-c83ca00bb7f6" providerId="ADAL" clId="{6CF52F55-874C-4897-BE73-F950336964AE}" dt="2025-11-03T04:42:06" v="7965" actId="478"/>
          <ac:picMkLst>
            <pc:docMk/>
            <pc:sldMk cId="2021963640" sldId="938"/>
            <ac:picMk id="7" creationId="{9E700B78-342B-482E-BBC6-9B35C876CA26}"/>
          </ac:picMkLst>
        </pc:picChg>
        <pc:picChg chg="add mod">
          <ac:chgData name="Ishan Budhiraja" userId="eb133298-5430-499e-863b-c83ca00bb7f6" providerId="ADAL" clId="{6CF52F55-874C-4897-BE73-F950336964AE}" dt="2025-11-07T03:21:32.707" v="8077" actId="1038"/>
          <ac:picMkLst>
            <pc:docMk/>
            <pc:sldMk cId="2021963640" sldId="938"/>
            <ac:picMk id="8" creationId="{84A6CBD9-54D1-41D8-9C0B-AF71324A5A15}"/>
          </ac:picMkLst>
        </pc:picChg>
        <pc:picChg chg="del">
          <ac:chgData name="Ishan Budhiraja" userId="eb133298-5430-499e-863b-c83ca00bb7f6" providerId="ADAL" clId="{6CF52F55-874C-4897-BE73-F950336964AE}" dt="2025-11-03T04:42:09.650" v="7968" actId="478"/>
          <ac:picMkLst>
            <pc:docMk/>
            <pc:sldMk cId="2021963640" sldId="938"/>
            <ac:picMk id="12" creationId="{F056B759-44B2-43C6-A938-D44E331A15B6}"/>
          </ac:picMkLst>
        </pc:picChg>
      </pc:sldChg>
      <pc:sldChg chg="addSp delSp modSp add mod">
        <pc:chgData name="Ishan Budhiraja" userId="eb133298-5430-499e-863b-c83ca00bb7f6" providerId="ADAL" clId="{6CF52F55-874C-4897-BE73-F950336964AE}" dt="2025-11-07T07:34:18.719" v="9098" actId="20577"/>
        <pc:sldMkLst>
          <pc:docMk/>
          <pc:sldMk cId="4244956763" sldId="939"/>
        </pc:sldMkLst>
        <pc:spChg chg="mod">
          <ac:chgData name="Ishan Budhiraja" userId="eb133298-5430-499e-863b-c83ca00bb7f6" providerId="ADAL" clId="{6CF52F55-874C-4897-BE73-F950336964AE}" dt="2025-11-07T03:24:32.953" v="8091" actId="20577"/>
          <ac:spMkLst>
            <pc:docMk/>
            <pc:sldMk cId="4244956763" sldId="939"/>
            <ac:spMk id="2" creationId="{3AC90F45-BAAE-4453-BC3B-BAFE5D7B5EDF}"/>
          </ac:spMkLst>
        </pc:spChg>
        <pc:spChg chg="add mod">
          <ac:chgData name="Ishan Budhiraja" userId="eb133298-5430-499e-863b-c83ca00bb7f6" providerId="ADAL" clId="{6CF52F55-874C-4897-BE73-F950336964AE}" dt="2025-11-07T07:34:18.719" v="9098" actId="20577"/>
          <ac:spMkLst>
            <pc:docMk/>
            <pc:sldMk cId="4244956763" sldId="939"/>
            <ac:spMk id="6" creationId="{19AAB9C2-BA51-4F2D-8C88-8571D7DAC3A1}"/>
          </ac:spMkLst>
        </pc:spChg>
        <pc:spChg chg="del">
          <ac:chgData name="Ishan Budhiraja" userId="eb133298-5430-499e-863b-c83ca00bb7f6" providerId="ADAL" clId="{6CF52F55-874C-4897-BE73-F950336964AE}" dt="2025-11-07T03:24:37.016" v="8092" actId="478"/>
          <ac:spMkLst>
            <pc:docMk/>
            <pc:sldMk cId="4244956763" sldId="939"/>
            <ac:spMk id="9" creationId="{858D1025-B09C-4E4F-B3A2-54285D1E6D81}"/>
          </ac:spMkLst>
        </pc:spChg>
        <pc:graphicFrameChg chg="add del modGraphic">
          <ac:chgData name="Ishan Budhiraja" userId="eb133298-5430-499e-863b-c83ca00bb7f6" providerId="ADAL" clId="{6CF52F55-874C-4897-BE73-F950336964AE}" dt="2025-11-07T07:34:16.835" v="9097" actId="27309"/>
          <ac:graphicFrameMkLst>
            <pc:docMk/>
            <pc:sldMk cId="4244956763" sldId="939"/>
            <ac:graphicFrameMk id="5" creationId="{A826BCFC-6F63-4428-84F4-E0437E2F44CF}"/>
          </ac:graphicFrameMkLst>
        </pc:graphicFrameChg>
        <pc:picChg chg="mod">
          <ac:chgData name="Ishan Budhiraja" userId="eb133298-5430-499e-863b-c83ca00bb7f6" providerId="ADAL" clId="{6CF52F55-874C-4897-BE73-F950336964AE}" dt="2025-11-07T03:26:04.083" v="8133" actId="1076"/>
          <ac:picMkLst>
            <pc:docMk/>
            <pc:sldMk cId="4244956763" sldId="939"/>
            <ac:picMk id="8" creationId="{84A6CBD9-54D1-41D8-9C0B-AF71324A5A15}"/>
          </ac:picMkLst>
        </pc:picChg>
      </pc:sldChg>
      <pc:sldChg chg="addSp delSp modSp add mod">
        <pc:chgData name="Ishan Budhiraja" userId="eb133298-5430-499e-863b-c83ca00bb7f6" providerId="ADAL" clId="{6CF52F55-874C-4897-BE73-F950336964AE}" dt="2025-11-07T03:51:21.033" v="8602" actId="1037"/>
        <pc:sldMkLst>
          <pc:docMk/>
          <pc:sldMk cId="665567464" sldId="940"/>
        </pc:sldMkLst>
        <pc:spChg chg="mod">
          <ac:chgData name="Ishan Budhiraja" userId="eb133298-5430-499e-863b-c83ca00bb7f6" providerId="ADAL" clId="{6CF52F55-874C-4897-BE73-F950336964AE}" dt="2025-11-07T03:50:17.040" v="8555" actId="1076"/>
          <ac:spMkLst>
            <pc:docMk/>
            <pc:sldMk cId="665567464" sldId="940"/>
            <ac:spMk id="2" creationId="{3AC90F45-BAAE-4453-BC3B-BAFE5D7B5EDF}"/>
          </ac:spMkLst>
        </pc:spChg>
        <pc:spChg chg="del">
          <ac:chgData name="Ishan Budhiraja" userId="eb133298-5430-499e-863b-c83ca00bb7f6" providerId="ADAL" clId="{6CF52F55-874C-4897-BE73-F950336964AE}" dt="2025-11-07T03:35:12.210" v="8453" actId="478"/>
          <ac:spMkLst>
            <pc:docMk/>
            <pc:sldMk cId="665567464" sldId="940"/>
            <ac:spMk id="6" creationId="{19AAB9C2-BA51-4F2D-8C88-8571D7DAC3A1}"/>
          </ac:spMkLst>
        </pc:spChg>
        <pc:spChg chg="add mod">
          <ac:chgData name="Ishan Budhiraja" userId="eb133298-5430-499e-863b-c83ca00bb7f6" providerId="ADAL" clId="{6CF52F55-874C-4897-BE73-F950336964AE}" dt="2025-11-07T03:51:00.186" v="8592" actId="179"/>
          <ac:spMkLst>
            <pc:docMk/>
            <pc:sldMk cId="665567464" sldId="940"/>
            <ac:spMk id="7" creationId="{205756F1-BD73-45E4-BF62-4B7AA8D40E84}"/>
          </ac:spMkLst>
        </pc:spChg>
        <pc:spChg chg="add mod">
          <ac:chgData name="Ishan Budhiraja" userId="eb133298-5430-499e-863b-c83ca00bb7f6" providerId="ADAL" clId="{6CF52F55-874C-4897-BE73-F950336964AE}" dt="2025-11-07T03:51:21.033" v="8602" actId="1037"/>
          <ac:spMkLst>
            <pc:docMk/>
            <pc:sldMk cId="665567464" sldId="940"/>
            <ac:spMk id="9" creationId="{557F202E-A7AA-440A-A475-EFE64142FF61}"/>
          </ac:spMkLst>
        </pc:spChg>
        <pc:spChg chg="add mod">
          <ac:chgData name="Ishan Budhiraja" userId="eb133298-5430-499e-863b-c83ca00bb7f6" providerId="ADAL" clId="{6CF52F55-874C-4897-BE73-F950336964AE}" dt="2025-11-07T03:50:46.894" v="8590" actId="255"/>
          <ac:spMkLst>
            <pc:docMk/>
            <pc:sldMk cId="665567464" sldId="940"/>
            <ac:spMk id="10" creationId="{89E267EC-C107-49E3-ADFD-C1970EEE8558}"/>
          </ac:spMkLst>
        </pc:spChg>
        <pc:picChg chg="del">
          <ac:chgData name="Ishan Budhiraja" userId="eb133298-5430-499e-863b-c83ca00bb7f6" providerId="ADAL" clId="{6CF52F55-874C-4897-BE73-F950336964AE}" dt="2025-11-07T03:34:52.754" v="8421" actId="478"/>
          <ac:picMkLst>
            <pc:docMk/>
            <pc:sldMk cId="665567464" sldId="940"/>
            <ac:picMk id="8" creationId="{84A6CBD9-54D1-41D8-9C0B-AF71324A5A15}"/>
          </ac:picMkLst>
        </pc:picChg>
      </pc:sldChg>
      <pc:sldChg chg="addSp delSp modSp add mod ord">
        <pc:chgData name="Ishan Budhiraja" userId="eb133298-5430-499e-863b-c83ca00bb7f6" providerId="ADAL" clId="{6CF52F55-874C-4897-BE73-F950336964AE}" dt="2025-11-07T08:14:22.205" v="9156"/>
        <pc:sldMkLst>
          <pc:docMk/>
          <pc:sldMk cId="3992296073" sldId="941"/>
        </pc:sldMkLst>
        <pc:spChg chg="mod">
          <ac:chgData name="Ishan Budhiraja" userId="eb133298-5430-499e-863b-c83ca00bb7f6" providerId="ADAL" clId="{6CF52F55-874C-4897-BE73-F950336964AE}" dt="2025-11-07T03:34:19.109" v="8416" actId="20577"/>
          <ac:spMkLst>
            <pc:docMk/>
            <pc:sldMk cId="3992296073" sldId="941"/>
            <ac:spMk id="2" creationId="{3AC90F45-BAAE-4453-BC3B-BAFE5D7B5EDF}"/>
          </ac:spMkLst>
        </pc:spChg>
        <pc:spChg chg="del mod">
          <ac:chgData name="Ishan Budhiraja" userId="eb133298-5430-499e-863b-c83ca00bb7f6" providerId="ADAL" clId="{6CF52F55-874C-4897-BE73-F950336964AE}" dt="2025-11-07T03:32:42.064" v="8387" actId="478"/>
          <ac:spMkLst>
            <pc:docMk/>
            <pc:sldMk cId="3992296073" sldId="941"/>
            <ac:spMk id="9" creationId="{858D1025-B09C-4E4F-B3A2-54285D1E6D81}"/>
          </ac:spMkLst>
        </pc:spChg>
        <pc:graphicFrameChg chg="add mod modGraphic">
          <ac:chgData name="Ishan Budhiraja" userId="eb133298-5430-499e-863b-c83ca00bb7f6" providerId="ADAL" clId="{6CF52F55-874C-4897-BE73-F950336964AE}" dt="2025-11-07T03:34:02.879" v="8400" actId="207"/>
          <ac:graphicFrameMkLst>
            <pc:docMk/>
            <pc:sldMk cId="3992296073" sldId="941"/>
            <ac:graphicFrameMk id="3" creationId="{C6CA8AC5-1F45-4BC8-A9D8-B47530560D5D}"/>
          </ac:graphicFrameMkLst>
        </pc:graphicFrameChg>
        <pc:picChg chg="del">
          <ac:chgData name="Ishan Budhiraja" userId="eb133298-5430-499e-863b-c83ca00bb7f6" providerId="ADAL" clId="{6CF52F55-874C-4897-BE73-F950336964AE}" dt="2025-11-07T03:32:43.585" v="8388" actId="478"/>
          <ac:picMkLst>
            <pc:docMk/>
            <pc:sldMk cId="3992296073" sldId="941"/>
            <ac:picMk id="8" creationId="{84A6CBD9-54D1-41D8-9C0B-AF71324A5A15}"/>
          </ac:picMkLst>
        </pc:picChg>
      </pc:sldChg>
      <pc:sldChg chg="delSp modSp add mod">
        <pc:chgData name="Ishan Budhiraja" userId="eb133298-5430-499e-863b-c83ca00bb7f6" providerId="ADAL" clId="{6CF52F55-874C-4897-BE73-F950336964AE}" dt="2025-11-07T03:40:27.315" v="8485" actId="1076"/>
        <pc:sldMkLst>
          <pc:docMk/>
          <pc:sldMk cId="3549101474" sldId="942"/>
        </pc:sldMkLst>
        <pc:spChg chg="mod">
          <ac:chgData name="Ishan Budhiraja" userId="eb133298-5430-499e-863b-c83ca00bb7f6" providerId="ADAL" clId="{6CF52F55-874C-4897-BE73-F950336964AE}" dt="2025-11-07T03:40:27.315" v="8485" actId="1076"/>
          <ac:spMkLst>
            <pc:docMk/>
            <pc:sldMk cId="3549101474" sldId="942"/>
            <ac:spMk id="2" creationId="{3AC90F45-BAAE-4453-BC3B-BAFE5D7B5EDF}"/>
          </ac:spMkLst>
        </pc:spChg>
        <pc:spChg chg="mod">
          <ac:chgData name="Ishan Budhiraja" userId="eb133298-5430-499e-863b-c83ca00bb7f6" providerId="ADAL" clId="{6CF52F55-874C-4897-BE73-F950336964AE}" dt="2025-11-07T03:38:18.320" v="8483" actId="207"/>
          <ac:spMkLst>
            <pc:docMk/>
            <pc:sldMk cId="3549101474" sldId="942"/>
            <ac:spMk id="6" creationId="{19AAB9C2-BA51-4F2D-8C88-8571D7DAC3A1}"/>
          </ac:spMkLst>
        </pc:spChg>
        <pc:picChg chg="del">
          <ac:chgData name="Ishan Budhiraja" userId="eb133298-5430-499e-863b-c83ca00bb7f6" providerId="ADAL" clId="{6CF52F55-874C-4897-BE73-F950336964AE}" dt="2025-11-07T03:35:33.714" v="8465" actId="478"/>
          <ac:picMkLst>
            <pc:docMk/>
            <pc:sldMk cId="3549101474" sldId="942"/>
            <ac:picMk id="8" creationId="{84A6CBD9-54D1-41D8-9C0B-AF71324A5A15}"/>
          </ac:picMkLst>
        </pc:picChg>
      </pc:sldChg>
      <pc:sldChg chg="addSp delSp modSp add mod ord setBg setClrOvrMap">
        <pc:chgData name="Ishan Budhiraja" userId="eb133298-5430-499e-863b-c83ca00bb7f6" providerId="ADAL" clId="{6CF52F55-874C-4897-BE73-F950336964AE}" dt="2025-11-12T05:08:40.790" v="11252" actId="255"/>
        <pc:sldMkLst>
          <pc:docMk/>
          <pc:sldMk cId="591677518" sldId="943"/>
        </pc:sldMkLst>
        <pc:spChg chg="mod">
          <ac:chgData name="Ishan Budhiraja" userId="eb133298-5430-499e-863b-c83ca00bb7f6" providerId="ADAL" clId="{6CF52F55-874C-4897-BE73-F950336964AE}" dt="2025-11-12T05:04:08.351" v="11178" actId="26606"/>
          <ac:spMkLst>
            <pc:docMk/>
            <pc:sldMk cId="591677518" sldId="943"/>
            <ac:spMk id="2" creationId="{3AC90F45-BAAE-4453-BC3B-BAFE5D7B5EDF}"/>
          </ac:spMkLst>
        </pc:spChg>
        <pc:spChg chg="add mod ord">
          <ac:chgData name="Ishan Budhiraja" userId="eb133298-5430-499e-863b-c83ca00bb7f6" providerId="ADAL" clId="{6CF52F55-874C-4897-BE73-F950336964AE}" dt="2025-11-12T05:08:40.790" v="11252" actId="255"/>
          <ac:spMkLst>
            <pc:docMk/>
            <pc:sldMk cId="591677518" sldId="943"/>
            <ac:spMk id="4" creationId="{E4257E33-42A1-4C87-AD57-5260049865E5}"/>
          </ac:spMkLst>
        </pc:spChg>
        <pc:spChg chg="add del">
          <ac:chgData name="Ishan Budhiraja" userId="eb133298-5430-499e-863b-c83ca00bb7f6" providerId="ADAL" clId="{6CF52F55-874C-4897-BE73-F950336964AE}" dt="2025-11-12T05:03:58.255" v="11174"/>
          <ac:spMkLst>
            <pc:docMk/>
            <pc:sldMk cId="591677518" sldId="943"/>
            <ac:spMk id="5" creationId="{151B8D79-7EF9-4846-89BF-17D88F942426}"/>
          </ac:spMkLst>
        </pc:spChg>
        <pc:spChg chg="add del">
          <ac:chgData name="Ishan Budhiraja" userId="eb133298-5430-499e-863b-c83ca00bb7f6" providerId="ADAL" clId="{6CF52F55-874C-4897-BE73-F950336964AE}" dt="2025-11-12T05:06:41.664" v="11222"/>
          <ac:spMkLst>
            <pc:docMk/>
            <pc:sldMk cId="591677518" sldId="943"/>
            <ac:spMk id="7" creationId="{27F9E40D-6B1F-4F27-8B7B-B19013CA6772}"/>
          </ac:spMkLst>
        </pc:spChg>
        <pc:spChg chg="add del">
          <ac:chgData name="Ishan Budhiraja" userId="eb133298-5430-499e-863b-c83ca00bb7f6" providerId="ADAL" clId="{6CF52F55-874C-4897-BE73-F950336964AE}" dt="2025-11-12T05:04:08.351" v="11178" actId="26606"/>
          <ac:spMkLst>
            <pc:docMk/>
            <pc:sldMk cId="591677518" sldId="943"/>
            <ac:spMk id="8" creationId="{B4AAD3FD-83A5-4B89-9F8F-01B8870865BE}"/>
          </ac:spMkLst>
        </pc:spChg>
        <pc:spChg chg="del">
          <ac:chgData name="Ishan Budhiraja" userId="eb133298-5430-499e-863b-c83ca00bb7f6" providerId="ADAL" clId="{6CF52F55-874C-4897-BE73-F950336964AE}" dt="2025-11-07T03:53:42.229" v="8604" actId="478"/>
          <ac:spMkLst>
            <pc:docMk/>
            <pc:sldMk cId="591677518" sldId="943"/>
            <ac:spMk id="11" creationId="{BF5A59B5-D699-44CF-A0AF-EBE6603A4851}"/>
          </ac:spMkLst>
        </pc:spChg>
        <pc:spChg chg="add del">
          <ac:chgData name="Ishan Budhiraja" userId="eb133298-5430-499e-863b-c83ca00bb7f6" providerId="ADAL" clId="{6CF52F55-874C-4897-BE73-F950336964AE}" dt="2025-11-12T05:04:08.351" v="11178" actId="26606"/>
          <ac:spMkLst>
            <pc:docMk/>
            <pc:sldMk cId="591677518" sldId="943"/>
            <ac:spMk id="13" creationId="{61752F1D-FC0F-4103-9584-630E643CCDA6}"/>
          </ac:spMkLst>
        </pc:spChg>
        <pc:spChg chg="add del">
          <ac:chgData name="Ishan Budhiraja" userId="eb133298-5430-499e-863b-c83ca00bb7f6" providerId="ADAL" clId="{6CF52F55-874C-4897-BE73-F950336964AE}" dt="2025-11-12T05:04:08.351" v="11178" actId="26606"/>
          <ac:spMkLst>
            <pc:docMk/>
            <pc:sldMk cId="591677518" sldId="943"/>
            <ac:spMk id="15" creationId="{70151CB7-E7DE-4917-B831-01DF9CE01306}"/>
          </ac:spMkLst>
        </pc:spChg>
        <pc:spChg chg="add del">
          <ac:chgData name="Ishan Budhiraja" userId="eb133298-5430-499e-863b-c83ca00bb7f6" providerId="ADAL" clId="{6CF52F55-874C-4897-BE73-F950336964AE}" dt="2025-11-12T05:04:08.351" v="11178" actId="26606"/>
          <ac:spMkLst>
            <pc:docMk/>
            <pc:sldMk cId="591677518" sldId="943"/>
            <ac:spMk id="17" creationId="{A92A1116-1C84-41DF-B803-1F7B0883EC82}"/>
          </ac:spMkLst>
        </pc:spChg>
        <pc:picChg chg="del">
          <ac:chgData name="Ishan Budhiraja" userId="eb133298-5430-499e-863b-c83ca00bb7f6" providerId="ADAL" clId="{6CF52F55-874C-4897-BE73-F950336964AE}" dt="2025-11-07T03:53:44.154" v="8605" actId="478"/>
          <ac:picMkLst>
            <pc:docMk/>
            <pc:sldMk cId="591677518" sldId="943"/>
            <ac:picMk id="4" creationId="{5073AC8C-972D-41EE-B849-FB054D514239}"/>
          </ac:picMkLst>
        </pc:picChg>
        <pc:picChg chg="del mod">
          <ac:chgData name="Ishan Budhiraja" userId="eb133298-5430-499e-863b-c83ca00bb7f6" providerId="ADAL" clId="{6CF52F55-874C-4897-BE73-F950336964AE}" dt="2025-11-07T03:53:46.990" v="8608" actId="478"/>
          <ac:picMkLst>
            <pc:docMk/>
            <pc:sldMk cId="591677518" sldId="943"/>
            <ac:picMk id="5" creationId="{D971A539-A4C9-4915-92CF-EF79C2E1228C}"/>
          </ac:picMkLst>
        </pc:picChg>
        <pc:picChg chg="add mod">
          <ac:chgData name="Ishan Budhiraja" userId="eb133298-5430-499e-863b-c83ca00bb7f6" providerId="ADAL" clId="{6CF52F55-874C-4897-BE73-F950336964AE}" dt="2025-11-12T05:08:27.968" v="11249" actId="14100"/>
          <ac:picMkLst>
            <pc:docMk/>
            <pc:sldMk cId="591677518" sldId="943"/>
            <ac:picMk id="6" creationId="{9F779723-C275-40E6-BA5D-E6059841E0F0}"/>
          </ac:picMkLst>
        </pc:picChg>
        <pc:picChg chg="del">
          <ac:chgData name="Ishan Budhiraja" userId="eb133298-5430-499e-863b-c83ca00bb7f6" providerId="ADAL" clId="{6CF52F55-874C-4897-BE73-F950336964AE}" dt="2025-11-07T03:53:45.667" v="8606" actId="478"/>
          <ac:picMkLst>
            <pc:docMk/>
            <pc:sldMk cId="591677518" sldId="943"/>
            <ac:picMk id="7" creationId="{9E700B78-342B-482E-BBC6-9B35C876CA26}"/>
          </ac:picMkLst>
        </pc:picChg>
        <pc:picChg chg="del">
          <ac:chgData name="Ishan Budhiraja" userId="eb133298-5430-499e-863b-c83ca00bb7f6" providerId="ADAL" clId="{6CF52F55-874C-4897-BE73-F950336964AE}" dt="2025-11-07T03:53:49.250" v="8609" actId="478"/>
          <ac:picMkLst>
            <pc:docMk/>
            <pc:sldMk cId="591677518" sldId="943"/>
            <ac:picMk id="12" creationId="{F056B759-44B2-43C6-A938-D44E331A15B6}"/>
          </ac:picMkLst>
        </pc:picChg>
      </pc:sldChg>
      <pc:sldChg chg="addSp delSp modSp add mod">
        <pc:chgData name="Ishan Budhiraja" userId="eb133298-5430-499e-863b-c83ca00bb7f6" providerId="ADAL" clId="{6CF52F55-874C-4897-BE73-F950336964AE}" dt="2025-11-07T05:03:03.173" v="8717" actId="1076"/>
        <pc:sldMkLst>
          <pc:docMk/>
          <pc:sldMk cId="3179605735" sldId="944"/>
        </pc:sldMkLst>
        <pc:spChg chg="mod">
          <ac:chgData name="Ishan Budhiraja" userId="eb133298-5430-499e-863b-c83ca00bb7f6" providerId="ADAL" clId="{6CF52F55-874C-4897-BE73-F950336964AE}" dt="2025-11-07T04:55:15.201" v="8693" actId="14100"/>
          <ac:spMkLst>
            <pc:docMk/>
            <pc:sldMk cId="3179605735" sldId="944"/>
            <ac:spMk id="2" creationId="{3AC90F45-BAAE-4453-BC3B-BAFE5D7B5EDF}"/>
          </ac:spMkLst>
        </pc:spChg>
        <pc:spChg chg="add del">
          <ac:chgData name="Ishan Budhiraja" userId="eb133298-5430-499e-863b-c83ca00bb7f6" providerId="ADAL" clId="{6CF52F55-874C-4897-BE73-F950336964AE}" dt="2025-11-07T05:02:37.827" v="8708"/>
          <ac:spMkLst>
            <pc:docMk/>
            <pc:sldMk cId="3179605735" sldId="944"/>
            <ac:spMk id="4" creationId="{A2F10C78-C950-48C4-9D83-F15875393884}"/>
          </ac:spMkLst>
        </pc:spChg>
        <pc:spChg chg="del">
          <ac:chgData name="Ishan Budhiraja" userId="eb133298-5430-499e-863b-c83ca00bb7f6" providerId="ADAL" clId="{6CF52F55-874C-4897-BE73-F950336964AE}" dt="2025-11-07T04:50:46.378" v="8646" actId="478"/>
          <ac:spMkLst>
            <pc:docMk/>
            <pc:sldMk cId="3179605735" sldId="944"/>
            <ac:spMk id="7" creationId="{205756F1-BD73-45E4-BF62-4B7AA8D40E84}"/>
          </ac:spMkLst>
        </pc:spChg>
        <pc:spChg chg="add mod">
          <ac:chgData name="Ishan Budhiraja" userId="eb133298-5430-499e-863b-c83ca00bb7f6" providerId="ADAL" clId="{6CF52F55-874C-4897-BE73-F950336964AE}" dt="2025-11-07T05:02:55.846" v="8715" actId="14100"/>
          <ac:spMkLst>
            <pc:docMk/>
            <pc:sldMk cId="3179605735" sldId="944"/>
            <ac:spMk id="8" creationId="{60388D68-F494-4B83-B1F6-B8BFC4227AF7}"/>
          </ac:spMkLst>
        </pc:spChg>
        <pc:spChg chg="del">
          <ac:chgData name="Ishan Budhiraja" userId="eb133298-5430-499e-863b-c83ca00bb7f6" providerId="ADAL" clId="{6CF52F55-874C-4897-BE73-F950336964AE}" dt="2025-11-07T04:50:42.532" v="8645" actId="478"/>
          <ac:spMkLst>
            <pc:docMk/>
            <pc:sldMk cId="3179605735" sldId="944"/>
            <ac:spMk id="9" creationId="{557F202E-A7AA-440A-A475-EFE64142FF61}"/>
          </ac:spMkLst>
        </pc:spChg>
        <pc:spChg chg="del">
          <ac:chgData name="Ishan Budhiraja" userId="eb133298-5430-499e-863b-c83ca00bb7f6" providerId="ADAL" clId="{6CF52F55-874C-4897-BE73-F950336964AE}" dt="2025-11-07T04:50:49.102" v="8647" actId="478"/>
          <ac:spMkLst>
            <pc:docMk/>
            <pc:sldMk cId="3179605735" sldId="944"/>
            <ac:spMk id="10" creationId="{89E267EC-C107-49E3-ADFD-C1970EEE8558}"/>
          </ac:spMkLst>
        </pc:spChg>
        <pc:picChg chg="add mod">
          <ac:chgData name="Ishan Budhiraja" userId="eb133298-5430-499e-863b-c83ca00bb7f6" providerId="ADAL" clId="{6CF52F55-874C-4897-BE73-F950336964AE}" dt="2025-11-07T05:03:03.173" v="8717" actId="1076"/>
          <ac:picMkLst>
            <pc:docMk/>
            <pc:sldMk cId="3179605735" sldId="944"/>
            <ac:picMk id="5" creationId="{9ADEE03F-20D9-411B-BFBB-A5A6FB4D3EF9}"/>
          </ac:picMkLst>
        </pc:picChg>
      </pc:sldChg>
      <pc:sldChg chg="modSp add mod">
        <pc:chgData name="Ishan Budhiraja" userId="eb133298-5430-499e-863b-c83ca00bb7f6" providerId="ADAL" clId="{6CF52F55-874C-4897-BE73-F950336964AE}" dt="2025-11-07T05:06:38.364" v="8765" actId="14100"/>
        <pc:sldMkLst>
          <pc:docMk/>
          <pc:sldMk cId="2833390402" sldId="945"/>
        </pc:sldMkLst>
        <pc:spChg chg="mod">
          <ac:chgData name="Ishan Budhiraja" userId="eb133298-5430-499e-863b-c83ca00bb7f6" providerId="ADAL" clId="{6CF52F55-874C-4897-BE73-F950336964AE}" dt="2025-11-07T05:06:31.587" v="8763" actId="207"/>
          <ac:spMkLst>
            <pc:docMk/>
            <pc:sldMk cId="2833390402" sldId="945"/>
            <ac:spMk id="8" creationId="{60388D68-F494-4B83-B1F6-B8BFC4227AF7}"/>
          </ac:spMkLst>
        </pc:spChg>
        <pc:picChg chg="mod">
          <ac:chgData name="Ishan Budhiraja" userId="eb133298-5430-499e-863b-c83ca00bb7f6" providerId="ADAL" clId="{6CF52F55-874C-4897-BE73-F950336964AE}" dt="2025-11-07T05:06:38.364" v="8765" actId="14100"/>
          <ac:picMkLst>
            <pc:docMk/>
            <pc:sldMk cId="2833390402" sldId="945"/>
            <ac:picMk id="5" creationId="{9ADEE03F-20D9-411B-BFBB-A5A6FB4D3EF9}"/>
          </ac:picMkLst>
        </pc:picChg>
      </pc:sldChg>
      <pc:sldChg chg="addSp delSp modSp add mod ord">
        <pc:chgData name="Ishan Budhiraja" userId="eb133298-5430-499e-863b-c83ca00bb7f6" providerId="ADAL" clId="{6CF52F55-874C-4897-BE73-F950336964AE}" dt="2025-11-09T17:39:24.987" v="9195" actId="1035"/>
        <pc:sldMkLst>
          <pc:docMk/>
          <pc:sldMk cId="911638247" sldId="946"/>
        </pc:sldMkLst>
        <pc:spChg chg="mod">
          <ac:chgData name="Ishan Budhiraja" userId="eb133298-5430-499e-863b-c83ca00bb7f6" providerId="ADAL" clId="{6CF52F55-874C-4897-BE73-F950336964AE}" dt="2025-11-07T06:32:31.647" v="8923" actId="1035"/>
          <ac:spMkLst>
            <pc:docMk/>
            <pc:sldMk cId="911638247" sldId="946"/>
            <ac:spMk id="2" creationId="{3AC90F45-BAAE-4453-BC3B-BAFE5D7B5EDF}"/>
          </ac:spMkLst>
        </pc:spChg>
        <pc:spChg chg="add mod">
          <ac:chgData name="Ishan Budhiraja" userId="eb133298-5430-499e-863b-c83ca00bb7f6" providerId="ADAL" clId="{6CF52F55-874C-4897-BE73-F950336964AE}" dt="2025-11-07T06:31:01.774" v="8911" actId="255"/>
          <ac:spMkLst>
            <pc:docMk/>
            <pc:sldMk cId="911638247" sldId="946"/>
            <ac:spMk id="4" creationId="{C04866CF-AA79-4B08-8864-B87708BDF345}"/>
          </ac:spMkLst>
        </pc:spChg>
        <pc:spChg chg="add del">
          <ac:chgData name="Ishan Budhiraja" userId="eb133298-5430-499e-863b-c83ca00bb7f6" providerId="ADAL" clId="{6CF52F55-874C-4897-BE73-F950336964AE}" dt="2025-11-07T06:28:52.327" v="8876"/>
          <ac:spMkLst>
            <pc:docMk/>
            <pc:sldMk cId="911638247" sldId="946"/>
            <ac:spMk id="5" creationId="{F98F5591-B700-4110-A7FE-BCD802C261CF}"/>
          </ac:spMkLst>
        </pc:spChg>
        <pc:picChg chg="add mod">
          <ac:chgData name="Ishan Budhiraja" userId="eb133298-5430-499e-863b-c83ca00bb7f6" providerId="ADAL" clId="{6CF52F55-874C-4897-BE73-F950336964AE}" dt="2025-11-09T17:39:24.987" v="9195" actId="1035"/>
          <ac:picMkLst>
            <pc:docMk/>
            <pc:sldMk cId="911638247" sldId="946"/>
            <ac:picMk id="6" creationId="{04622C41-52D8-4EE8-A5BA-4292B55536F5}"/>
          </ac:picMkLst>
        </pc:picChg>
        <pc:picChg chg="add mod">
          <ac:chgData name="Ishan Budhiraja" userId="eb133298-5430-499e-863b-c83ca00bb7f6" providerId="ADAL" clId="{6CF52F55-874C-4897-BE73-F950336964AE}" dt="2025-11-09T17:39:20.151" v="9190" actId="14100"/>
          <ac:picMkLst>
            <pc:docMk/>
            <pc:sldMk cId="911638247" sldId="946"/>
            <ac:picMk id="7" creationId="{F46F0DD4-1450-487B-9336-339C7454FDBA}"/>
          </ac:picMkLst>
        </pc:picChg>
      </pc:sldChg>
      <pc:sldChg chg="new del">
        <pc:chgData name="Ishan Budhiraja" userId="eb133298-5430-499e-863b-c83ca00bb7f6" providerId="ADAL" clId="{6CF52F55-874C-4897-BE73-F950336964AE}" dt="2025-11-07T06:19:11.186" v="8767" actId="680"/>
        <pc:sldMkLst>
          <pc:docMk/>
          <pc:sldMk cId="1370659651" sldId="946"/>
        </pc:sldMkLst>
      </pc:sldChg>
      <pc:sldChg chg="addSp delSp modSp add mod ord">
        <pc:chgData name="Ishan Budhiraja" userId="eb133298-5430-499e-863b-c83ca00bb7f6" providerId="ADAL" clId="{6CF52F55-874C-4897-BE73-F950336964AE}" dt="2025-11-10T16:05:16.521" v="10256" actId="207"/>
        <pc:sldMkLst>
          <pc:docMk/>
          <pc:sldMk cId="1517233256" sldId="947"/>
        </pc:sldMkLst>
        <pc:spChg chg="mod">
          <ac:chgData name="Ishan Budhiraja" userId="eb133298-5430-499e-863b-c83ca00bb7f6" providerId="ADAL" clId="{6CF52F55-874C-4897-BE73-F950336964AE}" dt="2025-11-10T16:00:55.394" v="10225" actId="20577"/>
          <ac:spMkLst>
            <pc:docMk/>
            <pc:sldMk cId="1517233256" sldId="947"/>
            <ac:spMk id="2" creationId="{3AC90F45-BAAE-4453-BC3B-BAFE5D7B5EDF}"/>
          </ac:spMkLst>
        </pc:spChg>
        <pc:spChg chg="add del">
          <ac:chgData name="Ishan Budhiraja" userId="eb133298-5430-499e-863b-c83ca00bb7f6" providerId="ADAL" clId="{6CF52F55-874C-4897-BE73-F950336964AE}" dt="2025-11-10T15:45:38.063" v="10111"/>
          <ac:spMkLst>
            <pc:docMk/>
            <pc:sldMk cId="1517233256" sldId="947"/>
            <ac:spMk id="3" creationId="{B7702868-43DB-4BC3-A1B5-9D4D68FE00B9}"/>
          </ac:spMkLst>
        </pc:spChg>
        <pc:spChg chg="add del">
          <ac:chgData name="Ishan Budhiraja" userId="eb133298-5430-499e-863b-c83ca00bb7f6" providerId="ADAL" clId="{6CF52F55-874C-4897-BE73-F950336964AE}" dt="2025-11-10T15:45:41.580" v="10113"/>
          <ac:spMkLst>
            <pc:docMk/>
            <pc:sldMk cId="1517233256" sldId="947"/>
            <ac:spMk id="4" creationId="{D30D47C2-C395-40D7-AC5A-94420A94049A}"/>
          </ac:spMkLst>
        </pc:spChg>
        <pc:spChg chg="add mod">
          <ac:chgData name="Ishan Budhiraja" userId="eb133298-5430-499e-863b-c83ca00bb7f6" providerId="ADAL" clId="{6CF52F55-874C-4897-BE73-F950336964AE}" dt="2025-11-10T16:05:16.521" v="10256" actId="207"/>
          <ac:spMkLst>
            <pc:docMk/>
            <pc:sldMk cId="1517233256" sldId="947"/>
            <ac:spMk id="6" creationId="{CD73CDC1-5BDB-4E93-8A5F-4713111A45CF}"/>
          </ac:spMkLst>
        </pc:spChg>
        <pc:spChg chg="add del">
          <ac:chgData name="Ishan Budhiraja" userId="eb133298-5430-499e-863b-c83ca00bb7f6" providerId="ADAL" clId="{6CF52F55-874C-4897-BE73-F950336964AE}" dt="2025-11-10T16:01:26.999" v="10228"/>
          <ac:spMkLst>
            <pc:docMk/>
            <pc:sldMk cId="1517233256" sldId="947"/>
            <ac:spMk id="7" creationId="{CE5C4DA9-332D-42F5-AEFF-9027126462D5}"/>
          </ac:spMkLst>
        </pc:spChg>
        <pc:picChg chg="add mod">
          <ac:chgData name="Ishan Budhiraja" userId="eb133298-5430-499e-863b-c83ca00bb7f6" providerId="ADAL" clId="{6CF52F55-874C-4897-BE73-F950336964AE}" dt="2025-11-10T15:54:57.631" v="10183" actId="14100"/>
          <ac:picMkLst>
            <pc:docMk/>
            <pc:sldMk cId="1517233256" sldId="947"/>
            <ac:picMk id="9220" creationId="{99732AD4-DA70-495E-903A-2AA47545765D}"/>
          </ac:picMkLst>
        </pc:picChg>
      </pc:sldChg>
      <pc:sldChg chg="addSp delSp modSp add del mod">
        <pc:chgData name="Ishan Budhiraja" userId="eb133298-5430-499e-863b-c83ca00bb7f6" providerId="ADAL" clId="{6CF52F55-874C-4897-BE73-F950336964AE}" dt="2025-11-09T18:45:30.041" v="10069" actId="47"/>
        <pc:sldMkLst>
          <pc:docMk/>
          <pc:sldMk cId="4263837930" sldId="948"/>
        </pc:sldMkLst>
        <pc:spChg chg="mod">
          <ac:chgData name="Ishan Budhiraja" userId="eb133298-5430-499e-863b-c83ca00bb7f6" providerId="ADAL" clId="{6CF52F55-874C-4897-BE73-F950336964AE}" dt="2025-11-07T06:33:28.266" v="8982" actId="20577"/>
          <ac:spMkLst>
            <pc:docMk/>
            <pc:sldMk cId="4263837930" sldId="948"/>
            <ac:spMk id="2" creationId="{3AC90F45-BAAE-4453-BC3B-BAFE5D7B5EDF}"/>
          </ac:spMkLst>
        </pc:spChg>
        <pc:spChg chg="mod">
          <ac:chgData name="Ishan Budhiraja" userId="eb133298-5430-499e-863b-c83ca00bb7f6" providerId="ADAL" clId="{6CF52F55-874C-4897-BE73-F950336964AE}" dt="2025-11-07T06:38:35.061" v="9058" actId="20577"/>
          <ac:spMkLst>
            <pc:docMk/>
            <pc:sldMk cId="4263837930" sldId="948"/>
            <ac:spMk id="4" creationId="{C04866CF-AA79-4B08-8864-B87708BDF345}"/>
          </ac:spMkLst>
        </pc:spChg>
        <pc:picChg chg="add mod">
          <ac:chgData name="Ishan Budhiraja" userId="eb133298-5430-499e-863b-c83ca00bb7f6" providerId="ADAL" clId="{6CF52F55-874C-4897-BE73-F950336964AE}" dt="2025-11-07T06:35:49.752" v="9016" actId="14100"/>
          <ac:picMkLst>
            <pc:docMk/>
            <pc:sldMk cId="4263837930" sldId="948"/>
            <ac:picMk id="3" creationId="{3037956F-2D40-4A87-BAAB-746FD03A0B3F}"/>
          </ac:picMkLst>
        </pc:picChg>
        <pc:picChg chg="del">
          <ac:chgData name="Ishan Budhiraja" userId="eb133298-5430-499e-863b-c83ca00bb7f6" providerId="ADAL" clId="{6CF52F55-874C-4897-BE73-F950336964AE}" dt="2025-11-07T06:34:36.576" v="8983" actId="478"/>
          <ac:picMkLst>
            <pc:docMk/>
            <pc:sldMk cId="4263837930" sldId="948"/>
            <ac:picMk id="6" creationId="{04622C41-52D8-4EE8-A5BA-4292B55536F5}"/>
          </ac:picMkLst>
        </pc:picChg>
      </pc:sldChg>
      <pc:sldChg chg="addSp delSp modSp add mod ord">
        <pc:chgData name="Ishan Budhiraja" userId="eb133298-5430-499e-863b-c83ca00bb7f6" providerId="ADAL" clId="{6CF52F55-874C-4897-BE73-F950336964AE}" dt="2025-11-07T08:14:24.872" v="9158"/>
        <pc:sldMkLst>
          <pc:docMk/>
          <pc:sldMk cId="560373646" sldId="949"/>
        </pc:sldMkLst>
        <pc:spChg chg="mod">
          <ac:chgData name="Ishan Budhiraja" userId="eb133298-5430-499e-863b-c83ca00bb7f6" providerId="ADAL" clId="{6CF52F55-874C-4897-BE73-F950336964AE}" dt="2025-11-07T07:27:20.400" v="9078" actId="20577"/>
          <ac:spMkLst>
            <pc:docMk/>
            <pc:sldMk cId="560373646" sldId="949"/>
            <ac:spMk id="2" creationId="{3AC90F45-BAAE-4453-BC3B-BAFE5D7B5EDF}"/>
          </ac:spMkLst>
        </pc:spChg>
        <pc:graphicFrameChg chg="del">
          <ac:chgData name="Ishan Budhiraja" userId="eb133298-5430-499e-863b-c83ca00bb7f6" providerId="ADAL" clId="{6CF52F55-874C-4897-BE73-F950336964AE}" dt="2025-11-07T07:27:09.045" v="9060" actId="478"/>
          <ac:graphicFrameMkLst>
            <pc:docMk/>
            <pc:sldMk cId="560373646" sldId="949"/>
            <ac:graphicFrameMk id="3" creationId="{C6CA8AC5-1F45-4BC8-A9D8-B47530560D5D}"/>
          </ac:graphicFrameMkLst>
        </pc:graphicFrameChg>
        <pc:picChg chg="add del">
          <ac:chgData name="Ishan Budhiraja" userId="eb133298-5430-499e-863b-c83ca00bb7f6" providerId="ADAL" clId="{6CF52F55-874C-4897-BE73-F950336964AE}" dt="2025-11-07T07:27:49.131" v="9080" actId="478"/>
          <ac:picMkLst>
            <pc:docMk/>
            <pc:sldMk cId="560373646" sldId="949"/>
            <ac:picMk id="5" creationId="{FBDF3BBD-592F-483A-A21C-AB67780B4D90}"/>
          </ac:picMkLst>
        </pc:picChg>
        <pc:picChg chg="add mod">
          <ac:chgData name="Ishan Budhiraja" userId="eb133298-5430-499e-863b-c83ca00bb7f6" providerId="ADAL" clId="{6CF52F55-874C-4897-BE73-F950336964AE}" dt="2025-11-07T07:28:12.824" v="9086" actId="14100"/>
          <ac:picMkLst>
            <pc:docMk/>
            <pc:sldMk cId="560373646" sldId="949"/>
            <ac:picMk id="7" creationId="{272CE7C1-A3BB-4FB0-9442-D3B5AECA8B20}"/>
          </ac:picMkLst>
        </pc:picChg>
      </pc:sldChg>
      <pc:sldChg chg="addSp delSp modSp add mod">
        <pc:chgData name="Ishan Budhiraja" userId="eb133298-5430-499e-863b-c83ca00bb7f6" providerId="ADAL" clId="{6CF52F55-874C-4897-BE73-F950336964AE}" dt="2025-11-07T07:36:06.322" v="9146" actId="207"/>
        <pc:sldMkLst>
          <pc:docMk/>
          <pc:sldMk cId="2969731451" sldId="950"/>
        </pc:sldMkLst>
        <pc:spChg chg="mod">
          <ac:chgData name="Ishan Budhiraja" userId="eb133298-5430-499e-863b-c83ca00bb7f6" providerId="ADAL" clId="{6CF52F55-874C-4897-BE73-F950336964AE}" dt="2025-11-07T07:35:20.023" v="9138" actId="1076"/>
          <ac:spMkLst>
            <pc:docMk/>
            <pc:sldMk cId="2969731451" sldId="950"/>
            <ac:spMk id="2" creationId="{3AC90F45-BAAE-4453-BC3B-BAFE5D7B5EDF}"/>
          </ac:spMkLst>
        </pc:spChg>
        <pc:spChg chg="add mod">
          <ac:chgData name="Ishan Budhiraja" userId="eb133298-5430-499e-863b-c83ca00bb7f6" providerId="ADAL" clId="{6CF52F55-874C-4897-BE73-F950336964AE}" dt="2025-11-07T07:36:06.322" v="9146" actId="207"/>
          <ac:spMkLst>
            <pc:docMk/>
            <pc:sldMk cId="2969731451" sldId="950"/>
            <ac:spMk id="5" creationId="{3F6654FF-07F0-439E-8B5A-39A3491C7C09}"/>
          </ac:spMkLst>
        </pc:spChg>
        <pc:graphicFrameChg chg="del">
          <ac:chgData name="Ishan Budhiraja" userId="eb133298-5430-499e-863b-c83ca00bb7f6" providerId="ADAL" clId="{6CF52F55-874C-4897-BE73-F950336964AE}" dt="2025-11-07T07:34:28.904" v="9100" actId="478"/>
          <ac:graphicFrameMkLst>
            <pc:docMk/>
            <pc:sldMk cId="2969731451" sldId="950"/>
            <ac:graphicFrameMk id="3" creationId="{C6CA8AC5-1F45-4BC8-A9D8-B47530560D5D}"/>
          </ac:graphicFrameMkLst>
        </pc:graphicFrameChg>
      </pc:sldChg>
      <pc:sldChg chg="addSp delSp modSp new del mod">
        <pc:chgData name="Ishan Budhiraja" userId="eb133298-5430-499e-863b-c83ca00bb7f6" providerId="ADAL" clId="{6CF52F55-874C-4897-BE73-F950336964AE}" dt="2025-11-11T08:55:09.685" v="11112" actId="47"/>
        <pc:sldMkLst>
          <pc:docMk/>
          <pc:sldMk cId="132604043" sldId="951"/>
        </pc:sldMkLst>
        <pc:spChg chg="del mod">
          <ac:chgData name="Ishan Budhiraja" userId="eb133298-5430-499e-863b-c83ca00bb7f6" providerId="ADAL" clId="{6CF52F55-874C-4897-BE73-F950336964AE}" dt="2025-11-07T07:38:01.565" v="9151" actId="478"/>
          <ac:spMkLst>
            <pc:docMk/>
            <pc:sldMk cId="132604043" sldId="951"/>
            <ac:spMk id="2" creationId="{4308292F-99FD-4515-83C2-E3E1036734D8}"/>
          </ac:spMkLst>
        </pc:spChg>
        <pc:spChg chg="del mod">
          <ac:chgData name="Ishan Budhiraja" userId="eb133298-5430-499e-863b-c83ca00bb7f6" providerId="ADAL" clId="{6CF52F55-874C-4897-BE73-F950336964AE}" dt="2025-11-07T07:37:59.535" v="9149" actId="478"/>
          <ac:spMkLst>
            <pc:docMk/>
            <pc:sldMk cId="132604043" sldId="951"/>
            <ac:spMk id="3" creationId="{42582E4A-FFB4-4CB9-B3D4-83722B378E43}"/>
          </ac:spMkLst>
        </pc:spChg>
        <pc:picChg chg="add mod">
          <ac:chgData name="Ishan Budhiraja" userId="eb133298-5430-499e-863b-c83ca00bb7f6" providerId="ADAL" clId="{6CF52F55-874C-4897-BE73-F950336964AE}" dt="2025-11-07T07:38:06.052" v="9154" actId="1076"/>
          <ac:picMkLst>
            <pc:docMk/>
            <pc:sldMk cId="132604043" sldId="951"/>
            <ac:picMk id="5" creationId="{A9313A39-CA50-452D-A258-3422CC9E2D38}"/>
          </ac:picMkLst>
        </pc:picChg>
      </pc:sldChg>
      <pc:sldChg chg="addSp delSp modSp add mod">
        <pc:chgData name="Ishan Budhiraja" userId="eb133298-5430-499e-863b-c83ca00bb7f6" providerId="ADAL" clId="{6CF52F55-874C-4897-BE73-F950336964AE}" dt="2025-11-09T17:47:10.876" v="9323" actId="14100"/>
        <pc:sldMkLst>
          <pc:docMk/>
          <pc:sldMk cId="828052376" sldId="952"/>
        </pc:sldMkLst>
        <pc:spChg chg="mod">
          <ac:chgData name="Ishan Budhiraja" userId="eb133298-5430-499e-863b-c83ca00bb7f6" providerId="ADAL" clId="{6CF52F55-874C-4897-BE73-F950336964AE}" dt="2025-11-09T17:45:18.244" v="9301" actId="1035"/>
          <ac:spMkLst>
            <pc:docMk/>
            <pc:sldMk cId="828052376" sldId="952"/>
            <ac:spMk id="2" creationId="{3AC90F45-BAAE-4453-BC3B-BAFE5D7B5EDF}"/>
          </ac:spMkLst>
        </pc:spChg>
        <pc:spChg chg="mod">
          <ac:chgData name="Ishan Budhiraja" userId="eb133298-5430-499e-863b-c83ca00bb7f6" providerId="ADAL" clId="{6CF52F55-874C-4897-BE73-F950336964AE}" dt="2025-11-09T17:45:24.494" v="9312" actId="1035"/>
          <ac:spMkLst>
            <pc:docMk/>
            <pc:sldMk cId="828052376" sldId="952"/>
            <ac:spMk id="4" creationId="{C04866CF-AA79-4B08-8864-B87708BDF345}"/>
          </ac:spMkLst>
        </pc:spChg>
        <pc:picChg chg="add del mod">
          <ac:chgData name="Ishan Budhiraja" userId="eb133298-5430-499e-863b-c83ca00bb7f6" providerId="ADAL" clId="{6CF52F55-874C-4897-BE73-F950336964AE}" dt="2025-11-09T17:46:33.584" v="9319" actId="478"/>
          <ac:picMkLst>
            <pc:docMk/>
            <pc:sldMk cId="828052376" sldId="952"/>
            <ac:picMk id="3" creationId="{FF94F959-9566-40AD-9F8F-A1E6948A077F}"/>
          </ac:picMkLst>
        </pc:picChg>
        <pc:picChg chg="add mod">
          <ac:chgData name="Ishan Budhiraja" userId="eb133298-5430-499e-863b-c83ca00bb7f6" providerId="ADAL" clId="{6CF52F55-874C-4897-BE73-F950336964AE}" dt="2025-11-09T17:47:10.876" v="9323" actId="14100"/>
          <ac:picMkLst>
            <pc:docMk/>
            <pc:sldMk cId="828052376" sldId="952"/>
            <ac:picMk id="5" creationId="{C679337B-58E6-4D6E-916C-171EC1073FDE}"/>
          </ac:picMkLst>
        </pc:picChg>
        <pc:picChg chg="del">
          <ac:chgData name="Ishan Budhiraja" userId="eb133298-5430-499e-863b-c83ca00bb7f6" providerId="ADAL" clId="{6CF52F55-874C-4897-BE73-F950336964AE}" dt="2025-11-09T17:46:15.177" v="9314" actId="478"/>
          <ac:picMkLst>
            <pc:docMk/>
            <pc:sldMk cId="828052376" sldId="952"/>
            <ac:picMk id="6" creationId="{04622C41-52D8-4EE8-A5BA-4292B55536F5}"/>
          </ac:picMkLst>
        </pc:picChg>
        <pc:picChg chg="del">
          <ac:chgData name="Ishan Budhiraja" userId="eb133298-5430-499e-863b-c83ca00bb7f6" providerId="ADAL" clId="{6CF52F55-874C-4897-BE73-F950336964AE}" dt="2025-11-09T17:46:13.954" v="9313" actId="478"/>
          <ac:picMkLst>
            <pc:docMk/>
            <pc:sldMk cId="828052376" sldId="952"/>
            <ac:picMk id="7" creationId="{F46F0DD4-1450-487B-9336-339C7454FDBA}"/>
          </ac:picMkLst>
        </pc:picChg>
      </pc:sldChg>
      <pc:sldChg chg="addSp delSp modSp add mod setBg setClrOvrMap">
        <pc:chgData name="Ishan Budhiraja" userId="eb133298-5430-499e-863b-c83ca00bb7f6" providerId="ADAL" clId="{6CF52F55-874C-4897-BE73-F950336964AE}" dt="2025-11-11T08:55:29.282" v="11128" actId="1037"/>
        <pc:sldMkLst>
          <pc:docMk/>
          <pc:sldMk cId="1207332611" sldId="953"/>
        </pc:sldMkLst>
        <pc:spChg chg="mod">
          <ac:chgData name="Ishan Budhiraja" userId="eb133298-5430-499e-863b-c83ca00bb7f6" providerId="ADAL" clId="{6CF52F55-874C-4897-BE73-F950336964AE}" dt="2025-11-09T17:53:46.861" v="9369" actId="207"/>
          <ac:spMkLst>
            <pc:docMk/>
            <pc:sldMk cId="1207332611" sldId="953"/>
            <ac:spMk id="2" creationId="{3AC90F45-BAAE-4453-BC3B-BAFE5D7B5EDF}"/>
          </ac:spMkLst>
        </pc:spChg>
        <pc:spChg chg="mod ord">
          <ac:chgData name="Ishan Budhiraja" userId="eb133298-5430-499e-863b-c83ca00bb7f6" providerId="ADAL" clId="{6CF52F55-874C-4897-BE73-F950336964AE}" dt="2025-11-09T18:02:40.776" v="9528" actId="207"/>
          <ac:spMkLst>
            <pc:docMk/>
            <pc:sldMk cId="1207332611" sldId="953"/>
            <ac:spMk id="4" creationId="{C04866CF-AA79-4B08-8864-B87708BDF345}"/>
          </ac:spMkLst>
        </pc:spChg>
        <pc:spChg chg="add">
          <ac:chgData name="Ishan Budhiraja" userId="eb133298-5430-499e-863b-c83ca00bb7f6" providerId="ADAL" clId="{6CF52F55-874C-4897-BE73-F950336964AE}" dt="2025-11-09T17:53:18.732" v="9363" actId="26606"/>
          <ac:spMkLst>
            <pc:docMk/>
            <pc:sldMk cId="1207332611" sldId="953"/>
            <ac:spMk id="9" creationId="{B4AAD3FD-83A5-4B89-9F8F-01B8870865BE}"/>
          </ac:spMkLst>
        </pc:spChg>
        <pc:spChg chg="add">
          <ac:chgData name="Ishan Budhiraja" userId="eb133298-5430-499e-863b-c83ca00bb7f6" providerId="ADAL" clId="{6CF52F55-874C-4897-BE73-F950336964AE}" dt="2025-11-09T17:53:18.732" v="9363" actId="26606"/>
          <ac:spMkLst>
            <pc:docMk/>
            <pc:sldMk cId="1207332611" sldId="953"/>
            <ac:spMk id="11" creationId="{61752F1D-FC0F-4103-9584-630E643CCDA6}"/>
          </ac:spMkLst>
        </pc:spChg>
        <pc:spChg chg="add">
          <ac:chgData name="Ishan Budhiraja" userId="eb133298-5430-499e-863b-c83ca00bb7f6" providerId="ADAL" clId="{6CF52F55-874C-4897-BE73-F950336964AE}" dt="2025-11-09T17:53:18.732" v="9363" actId="26606"/>
          <ac:spMkLst>
            <pc:docMk/>
            <pc:sldMk cId="1207332611" sldId="953"/>
            <ac:spMk id="13" creationId="{70151CB7-E7DE-4917-B831-01DF9CE01306}"/>
          </ac:spMkLst>
        </pc:spChg>
        <pc:spChg chg="add">
          <ac:chgData name="Ishan Budhiraja" userId="eb133298-5430-499e-863b-c83ca00bb7f6" providerId="ADAL" clId="{6CF52F55-874C-4897-BE73-F950336964AE}" dt="2025-11-09T17:53:18.732" v="9363" actId="26606"/>
          <ac:spMkLst>
            <pc:docMk/>
            <pc:sldMk cId="1207332611" sldId="953"/>
            <ac:spMk id="15" creationId="{A92A1116-1C84-41DF-B803-1F7B0883EC82}"/>
          </ac:spMkLst>
        </pc:spChg>
        <pc:picChg chg="add mod">
          <ac:chgData name="Ishan Budhiraja" userId="eb133298-5430-499e-863b-c83ca00bb7f6" providerId="ADAL" clId="{6CF52F55-874C-4897-BE73-F950336964AE}" dt="2025-11-11T08:55:29.282" v="11128" actId="1037"/>
          <ac:picMkLst>
            <pc:docMk/>
            <pc:sldMk cId="1207332611" sldId="953"/>
            <ac:picMk id="3" creationId="{C450BBEF-3960-41E8-B3A9-459D7547C9D2}"/>
          </ac:picMkLst>
        </pc:picChg>
        <pc:picChg chg="del">
          <ac:chgData name="Ishan Budhiraja" userId="eb133298-5430-499e-863b-c83ca00bb7f6" providerId="ADAL" clId="{6CF52F55-874C-4897-BE73-F950336964AE}" dt="2025-11-09T17:48:15.620" v="9348" actId="478"/>
          <ac:picMkLst>
            <pc:docMk/>
            <pc:sldMk cId="1207332611" sldId="953"/>
            <ac:picMk id="5" creationId="{C679337B-58E6-4D6E-916C-171EC1073FDE}"/>
          </ac:picMkLst>
        </pc:picChg>
      </pc:sldChg>
      <pc:sldChg chg="modSp add mod">
        <pc:chgData name="Ishan Budhiraja" userId="eb133298-5430-499e-863b-c83ca00bb7f6" providerId="ADAL" clId="{6CF52F55-874C-4897-BE73-F950336964AE}" dt="2025-11-09T17:59:42.130" v="9478" actId="207"/>
        <pc:sldMkLst>
          <pc:docMk/>
          <pc:sldMk cId="926397401" sldId="954"/>
        </pc:sldMkLst>
        <pc:spChg chg="mod">
          <ac:chgData name="Ishan Budhiraja" userId="eb133298-5430-499e-863b-c83ca00bb7f6" providerId="ADAL" clId="{6CF52F55-874C-4897-BE73-F950336964AE}" dt="2025-11-09T17:59:42.130" v="9478" actId="207"/>
          <ac:spMkLst>
            <pc:docMk/>
            <pc:sldMk cId="926397401" sldId="954"/>
            <ac:spMk id="4" creationId="{C04866CF-AA79-4B08-8864-B87708BDF345}"/>
          </ac:spMkLst>
        </pc:spChg>
        <pc:picChg chg="mod">
          <ac:chgData name="Ishan Budhiraja" userId="eb133298-5430-499e-863b-c83ca00bb7f6" providerId="ADAL" clId="{6CF52F55-874C-4897-BE73-F950336964AE}" dt="2025-11-09T17:58:22.628" v="9466" actId="14100"/>
          <ac:picMkLst>
            <pc:docMk/>
            <pc:sldMk cId="926397401" sldId="954"/>
            <ac:picMk id="5" creationId="{C679337B-58E6-4D6E-916C-171EC1073FDE}"/>
          </ac:picMkLst>
        </pc:picChg>
      </pc:sldChg>
      <pc:sldChg chg="add del">
        <pc:chgData name="Ishan Budhiraja" userId="eb133298-5430-499e-863b-c83ca00bb7f6" providerId="ADAL" clId="{6CF52F55-874C-4897-BE73-F950336964AE}" dt="2025-11-09T18:02:30.905" v="9527" actId="47"/>
        <pc:sldMkLst>
          <pc:docMk/>
          <pc:sldMk cId="1619916986" sldId="955"/>
        </pc:sldMkLst>
      </pc:sldChg>
      <pc:sldChg chg="modSp add mod">
        <pc:chgData name="Ishan Budhiraja" userId="eb133298-5430-499e-863b-c83ca00bb7f6" providerId="ADAL" clId="{6CF52F55-874C-4897-BE73-F950336964AE}" dt="2025-11-09T18:02:21.440" v="9526" actId="1076"/>
        <pc:sldMkLst>
          <pc:docMk/>
          <pc:sldMk cId="1837329770" sldId="956"/>
        </pc:sldMkLst>
        <pc:spChg chg="mod">
          <ac:chgData name="Ishan Budhiraja" userId="eb133298-5430-499e-863b-c83ca00bb7f6" providerId="ADAL" clId="{6CF52F55-874C-4897-BE73-F950336964AE}" dt="2025-11-09T18:02:17.396" v="9525" actId="207"/>
          <ac:spMkLst>
            <pc:docMk/>
            <pc:sldMk cId="1837329770" sldId="956"/>
            <ac:spMk id="4" creationId="{C04866CF-AA79-4B08-8864-B87708BDF345}"/>
          </ac:spMkLst>
        </pc:spChg>
        <pc:picChg chg="mod">
          <ac:chgData name="Ishan Budhiraja" userId="eb133298-5430-499e-863b-c83ca00bb7f6" providerId="ADAL" clId="{6CF52F55-874C-4897-BE73-F950336964AE}" dt="2025-11-09T18:02:21.440" v="9526" actId="1076"/>
          <ac:picMkLst>
            <pc:docMk/>
            <pc:sldMk cId="1837329770" sldId="956"/>
            <ac:picMk id="5" creationId="{C679337B-58E6-4D6E-916C-171EC1073FDE}"/>
          </ac:picMkLst>
        </pc:picChg>
      </pc:sldChg>
      <pc:sldChg chg="addSp delSp modSp add mod setBg setClrOvrMap">
        <pc:chgData name="Ishan Budhiraja" userId="eb133298-5430-499e-863b-c83ca00bb7f6" providerId="ADAL" clId="{6CF52F55-874C-4897-BE73-F950336964AE}" dt="2025-11-09T18:11:16.862" v="9664" actId="14100"/>
        <pc:sldMkLst>
          <pc:docMk/>
          <pc:sldMk cId="981618878" sldId="957"/>
        </pc:sldMkLst>
        <pc:spChg chg="mod">
          <ac:chgData name="Ishan Budhiraja" userId="eb133298-5430-499e-863b-c83ca00bb7f6" providerId="ADAL" clId="{6CF52F55-874C-4897-BE73-F950336964AE}" dt="2025-11-09T18:10:21.265" v="9647" actId="207"/>
          <ac:spMkLst>
            <pc:docMk/>
            <pc:sldMk cId="981618878" sldId="957"/>
            <ac:spMk id="2" creationId="{3AC90F45-BAAE-4453-BC3B-BAFE5D7B5EDF}"/>
          </ac:spMkLst>
        </pc:spChg>
        <pc:spChg chg="add mod">
          <ac:chgData name="Ishan Budhiraja" userId="eb133298-5430-499e-863b-c83ca00bb7f6" providerId="ADAL" clId="{6CF52F55-874C-4897-BE73-F950336964AE}" dt="2025-11-09T18:11:16.862" v="9664" actId="14100"/>
          <ac:spMkLst>
            <pc:docMk/>
            <pc:sldMk cId="981618878" sldId="957"/>
            <ac:spMk id="5" creationId="{6703B11B-2679-462D-857C-68C6B1C0E13C}"/>
          </ac:spMkLst>
        </pc:spChg>
        <pc:spChg chg="add del">
          <ac:chgData name="Ishan Budhiraja" userId="eb133298-5430-499e-863b-c83ca00bb7f6" providerId="ADAL" clId="{6CF52F55-874C-4897-BE73-F950336964AE}" dt="2025-11-09T18:08:30.900" v="9627" actId="26606"/>
          <ac:spMkLst>
            <pc:docMk/>
            <pc:sldMk cId="981618878" sldId="957"/>
            <ac:spMk id="5127" creationId="{C8A3C342-1D03-412F-8DD3-BF519E8E0AE9}"/>
          </ac:spMkLst>
        </pc:spChg>
        <pc:spChg chg="add del">
          <ac:chgData name="Ishan Budhiraja" userId="eb133298-5430-499e-863b-c83ca00bb7f6" providerId="ADAL" clId="{6CF52F55-874C-4897-BE73-F950336964AE}" dt="2025-11-09T18:08:30.900" v="9627" actId="26606"/>
          <ac:spMkLst>
            <pc:docMk/>
            <pc:sldMk cId="981618878" sldId="957"/>
            <ac:spMk id="5129" creationId="{81CC9B02-E087-4350-AEBD-2C3CF001AF01}"/>
          </ac:spMkLst>
        </pc:spChg>
        <pc:spChg chg="add del">
          <ac:chgData name="Ishan Budhiraja" userId="eb133298-5430-499e-863b-c83ca00bb7f6" providerId="ADAL" clId="{6CF52F55-874C-4897-BE73-F950336964AE}" dt="2025-11-09T18:08:30.900" v="9627" actId="26606"/>
          <ac:spMkLst>
            <pc:docMk/>
            <pc:sldMk cId="981618878" sldId="957"/>
            <ac:spMk id="5131" creationId="{AC3BF0FA-36FA-4CE9-840E-F7C3A8F168B5}"/>
          </ac:spMkLst>
        </pc:spChg>
        <pc:spChg chg="add del">
          <ac:chgData name="Ishan Budhiraja" userId="eb133298-5430-499e-863b-c83ca00bb7f6" providerId="ADAL" clId="{6CF52F55-874C-4897-BE73-F950336964AE}" dt="2025-11-09T18:08:30.900" v="9627" actId="26606"/>
          <ac:spMkLst>
            <pc:docMk/>
            <pc:sldMk cId="981618878" sldId="957"/>
            <ac:spMk id="5133" creationId="{D6F18ACE-6E82-4ADC-8A2F-A1771B309B16}"/>
          </ac:spMkLst>
        </pc:spChg>
        <pc:spChg chg="add">
          <ac:chgData name="Ishan Budhiraja" userId="eb133298-5430-499e-863b-c83ca00bb7f6" providerId="ADAL" clId="{6CF52F55-874C-4897-BE73-F950336964AE}" dt="2025-11-09T18:08:30.908" v="9628" actId="26606"/>
          <ac:spMkLst>
            <pc:docMk/>
            <pc:sldMk cId="981618878" sldId="957"/>
            <ac:spMk id="5135" creationId="{61515115-95FB-41E0-86F3-8744438C09D0}"/>
          </ac:spMkLst>
        </pc:spChg>
        <pc:spChg chg="add">
          <ac:chgData name="Ishan Budhiraja" userId="eb133298-5430-499e-863b-c83ca00bb7f6" providerId="ADAL" clId="{6CF52F55-874C-4897-BE73-F950336964AE}" dt="2025-11-09T18:08:30.908" v="9628" actId="26606"/>
          <ac:spMkLst>
            <pc:docMk/>
            <pc:sldMk cId="981618878" sldId="957"/>
            <ac:spMk id="5136" creationId="{8222A33F-BE2D-4D69-92A0-5DF8B17BAACA}"/>
          </ac:spMkLst>
        </pc:spChg>
        <pc:spChg chg="add">
          <ac:chgData name="Ishan Budhiraja" userId="eb133298-5430-499e-863b-c83ca00bb7f6" providerId="ADAL" clId="{6CF52F55-874C-4897-BE73-F950336964AE}" dt="2025-11-09T18:08:30.908" v="9628" actId="26606"/>
          <ac:spMkLst>
            <pc:docMk/>
            <pc:sldMk cId="981618878" sldId="957"/>
            <ac:spMk id="5137" creationId="{CE1C74D0-9609-468A-9597-5D87C8A42B58}"/>
          </ac:spMkLst>
        </pc:spChg>
        <pc:spChg chg="add">
          <ac:chgData name="Ishan Budhiraja" userId="eb133298-5430-499e-863b-c83ca00bb7f6" providerId="ADAL" clId="{6CF52F55-874C-4897-BE73-F950336964AE}" dt="2025-11-09T18:08:30.908" v="9628" actId="26606"/>
          <ac:spMkLst>
            <pc:docMk/>
            <pc:sldMk cId="981618878" sldId="957"/>
            <ac:spMk id="5138" creationId="{C137128D-E594-4905-9F76-E385F0831D60}"/>
          </ac:spMkLst>
        </pc:spChg>
        <pc:picChg chg="add mod">
          <ac:chgData name="Ishan Budhiraja" userId="eb133298-5430-499e-863b-c83ca00bb7f6" providerId="ADAL" clId="{6CF52F55-874C-4897-BE73-F950336964AE}" dt="2025-11-09T18:09:56.241" v="9641" actId="14100"/>
          <ac:picMkLst>
            <pc:docMk/>
            <pc:sldMk cId="981618878" sldId="957"/>
            <ac:picMk id="4" creationId="{7BE43875-5CBD-42C1-832F-2526986381C9}"/>
          </ac:picMkLst>
        </pc:picChg>
        <pc:picChg chg="add mod">
          <ac:chgData name="Ishan Budhiraja" userId="eb133298-5430-499e-863b-c83ca00bb7f6" providerId="ADAL" clId="{6CF52F55-874C-4897-BE73-F950336964AE}" dt="2025-11-09T18:09:51.308" v="9639" actId="1076"/>
          <ac:picMkLst>
            <pc:docMk/>
            <pc:sldMk cId="981618878" sldId="957"/>
            <ac:picMk id="5122" creationId="{B50A9EB1-FA8D-448D-9C94-7F983331CBE7}"/>
          </ac:picMkLst>
        </pc:picChg>
      </pc:sldChg>
      <pc:sldChg chg="delSp modSp add del mod">
        <pc:chgData name="Ishan Budhiraja" userId="eb133298-5430-499e-863b-c83ca00bb7f6" providerId="ADAL" clId="{6CF52F55-874C-4897-BE73-F950336964AE}" dt="2025-11-09T18:05:24.378" v="9564" actId="47"/>
        <pc:sldMkLst>
          <pc:docMk/>
          <pc:sldMk cId="3961973774" sldId="957"/>
        </pc:sldMkLst>
        <pc:spChg chg="mod">
          <ac:chgData name="Ishan Budhiraja" userId="eb133298-5430-499e-863b-c83ca00bb7f6" providerId="ADAL" clId="{6CF52F55-874C-4897-BE73-F950336964AE}" dt="2025-11-09T18:03:05.940" v="9560" actId="27636"/>
          <ac:spMkLst>
            <pc:docMk/>
            <pc:sldMk cId="3961973774" sldId="957"/>
            <ac:spMk id="2" creationId="{3AC90F45-BAAE-4453-BC3B-BAFE5D7B5EDF}"/>
          </ac:spMkLst>
        </pc:spChg>
        <pc:spChg chg="mod">
          <ac:chgData name="Ishan Budhiraja" userId="eb133298-5430-499e-863b-c83ca00bb7f6" providerId="ADAL" clId="{6CF52F55-874C-4897-BE73-F950336964AE}" dt="2025-11-09T18:03:13.717" v="9562" actId="1076"/>
          <ac:spMkLst>
            <pc:docMk/>
            <pc:sldMk cId="3961973774" sldId="957"/>
            <ac:spMk id="4" creationId="{C04866CF-AA79-4B08-8864-B87708BDF345}"/>
          </ac:spMkLst>
        </pc:spChg>
        <pc:picChg chg="del">
          <ac:chgData name="Ishan Budhiraja" userId="eb133298-5430-499e-863b-c83ca00bb7f6" providerId="ADAL" clId="{6CF52F55-874C-4897-BE73-F950336964AE}" dt="2025-11-09T18:05:20.181" v="9563" actId="478"/>
          <ac:picMkLst>
            <pc:docMk/>
            <pc:sldMk cId="3961973774" sldId="957"/>
            <ac:picMk id="3" creationId="{C450BBEF-3960-41E8-B3A9-459D7547C9D2}"/>
          </ac:picMkLst>
        </pc:picChg>
      </pc:sldChg>
      <pc:sldChg chg="addSp delSp modSp add mod setBg setClrOvrMap">
        <pc:chgData name="Ishan Budhiraja" userId="eb133298-5430-499e-863b-c83ca00bb7f6" providerId="ADAL" clId="{6CF52F55-874C-4897-BE73-F950336964AE}" dt="2025-11-09T18:17:13.073" v="9733" actId="1037"/>
        <pc:sldMkLst>
          <pc:docMk/>
          <pc:sldMk cId="1272498378" sldId="958"/>
        </pc:sldMkLst>
        <pc:spChg chg="mod">
          <ac:chgData name="Ishan Budhiraja" userId="eb133298-5430-499e-863b-c83ca00bb7f6" providerId="ADAL" clId="{6CF52F55-874C-4897-BE73-F950336964AE}" dt="2025-11-09T18:15:07.874" v="9708" actId="1076"/>
          <ac:spMkLst>
            <pc:docMk/>
            <pc:sldMk cId="1272498378" sldId="958"/>
            <ac:spMk id="2" creationId="{3AC90F45-BAAE-4453-BC3B-BAFE5D7B5EDF}"/>
          </ac:spMkLst>
        </pc:spChg>
        <pc:spChg chg="mod ord">
          <ac:chgData name="Ishan Budhiraja" userId="eb133298-5430-499e-863b-c83ca00bb7f6" providerId="ADAL" clId="{6CF52F55-874C-4897-BE73-F950336964AE}" dt="2025-11-09T18:17:13.073" v="9733" actId="1037"/>
          <ac:spMkLst>
            <pc:docMk/>
            <pc:sldMk cId="1272498378" sldId="958"/>
            <ac:spMk id="5" creationId="{6703B11B-2679-462D-857C-68C6B1C0E13C}"/>
          </ac:spMkLst>
        </pc:spChg>
        <pc:spChg chg="add del">
          <ac:chgData name="Ishan Budhiraja" userId="eb133298-5430-499e-863b-c83ca00bb7f6" providerId="ADAL" clId="{6CF52F55-874C-4897-BE73-F950336964AE}" dt="2025-11-09T18:14:20.635" v="9695" actId="26606"/>
          <ac:spMkLst>
            <pc:docMk/>
            <pc:sldMk cId="1272498378" sldId="958"/>
            <ac:spMk id="5135" creationId="{61515115-95FB-41E0-86F3-8744438C09D0}"/>
          </ac:spMkLst>
        </pc:spChg>
        <pc:spChg chg="add del">
          <ac:chgData name="Ishan Budhiraja" userId="eb133298-5430-499e-863b-c83ca00bb7f6" providerId="ADAL" clId="{6CF52F55-874C-4897-BE73-F950336964AE}" dt="2025-11-09T18:14:20.635" v="9695" actId="26606"/>
          <ac:spMkLst>
            <pc:docMk/>
            <pc:sldMk cId="1272498378" sldId="958"/>
            <ac:spMk id="5136" creationId="{8222A33F-BE2D-4D69-92A0-5DF8B17BAACA}"/>
          </ac:spMkLst>
        </pc:spChg>
        <pc:spChg chg="add del">
          <ac:chgData name="Ishan Budhiraja" userId="eb133298-5430-499e-863b-c83ca00bb7f6" providerId="ADAL" clId="{6CF52F55-874C-4897-BE73-F950336964AE}" dt="2025-11-09T18:14:20.635" v="9695" actId="26606"/>
          <ac:spMkLst>
            <pc:docMk/>
            <pc:sldMk cId="1272498378" sldId="958"/>
            <ac:spMk id="5137" creationId="{CE1C74D0-9609-468A-9597-5D87C8A42B58}"/>
          </ac:spMkLst>
        </pc:spChg>
        <pc:spChg chg="add del">
          <ac:chgData name="Ishan Budhiraja" userId="eb133298-5430-499e-863b-c83ca00bb7f6" providerId="ADAL" clId="{6CF52F55-874C-4897-BE73-F950336964AE}" dt="2025-11-09T18:14:20.635" v="9695" actId="26606"/>
          <ac:spMkLst>
            <pc:docMk/>
            <pc:sldMk cId="1272498378" sldId="958"/>
            <ac:spMk id="5138" creationId="{C137128D-E594-4905-9F76-E385F0831D60}"/>
          </ac:spMkLst>
        </pc:spChg>
        <pc:spChg chg="add del">
          <ac:chgData name="Ishan Budhiraja" userId="eb133298-5430-499e-863b-c83ca00bb7f6" providerId="ADAL" clId="{6CF52F55-874C-4897-BE73-F950336964AE}" dt="2025-11-09T18:14:14.913" v="9692" actId="26606"/>
          <ac:spMkLst>
            <pc:docMk/>
            <pc:sldMk cId="1272498378" sldId="958"/>
            <ac:spMk id="6148" creationId="{5F3FC718-FDE3-4EF7-921E-A5F374EAF824}"/>
          </ac:spMkLst>
        </pc:spChg>
        <pc:spChg chg="add del">
          <ac:chgData name="Ishan Budhiraja" userId="eb133298-5430-499e-863b-c83ca00bb7f6" providerId="ADAL" clId="{6CF52F55-874C-4897-BE73-F950336964AE}" dt="2025-11-09T18:14:14.913" v="9692" actId="26606"/>
          <ac:spMkLst>
            <pc:docMk/>
            <pc:sldMk cId="1272498378" sldId="958"/>
            <ac:spMk id="6149" creationId="{FAA0F719-3DC8-4F08-AD8F-5A845658CB9D}"/>
          </ac:spMkLst>
        </pc:spChg>
        <pc:spChg chg="add del">
          <ac:chgData name="Ishan Budhiraja" userId="eb133298-5430-499e-863b-c83ca00bb7f6" providerId="ADAL" clId="{6CF52F55-874C-4897-BE73-F950336964AE}" dt="2025-11-09T18:14:14.913" v="9692" actId="26606"/>
          <ac:spMkLst>
            <pc:docMk/>
            <pc:sldMk cId="1272498378" sldId="958"/>
            <ac:spMk id="6150" creationId="{7DCB61BE-FA0F-4EFB-BE0E-268BAD8E30D6}"/>
          </ac:spMkLst>
        </pc:spChg>
        <pc:spChg chg="add del">
          <ac:chgData name="Ishan Budhiraja" userId="eb133298-5430-499e-863b-c83ca00bb7f6" providerId="ADAL" clId="{6CF52F55-874C-4897-BE73-F950336964AE}" dt="2025-11-09T18:14:10.498" v="9688" actId="26606"/>
          <ac:spMkLst>
            <pc:docMk/>
            <pc:sldMk cId="1272498378" sldId="958"/>
            <ac:spMk id="6151" creationId="{49076D5E-68ED-4CD1-A04F-E7934EBFAAD9}"/>
          </ac:spMkLst>
        </pc:spChg>
        <pc:spChg chg="add del">
          <ac:chgData name="Ishan Budhiraja" userId="eb133298-5430-499e-863b-c83ca00bb7f6" providerId="ADAL" clId="{6CF52F55-874C-4897-BE73-F950336964AE}" dt="2025-11-09T18:14:14.913" v="9692" actId="26606"/>
          <ac:spMkLst>
            <pc:docMk/>
            <pc:sldMk cId="1272498378" sldId="958"/>
            <ac:spMk id="6152" creationId="{A4B31EAA-7423-46F7-9B90-4AB2B09C35C4}"/>
          </ac:spMkLst>
        </pc:spChg>
        <pc:spChg chg="add del">
          <ac:chgData name="Ishan Budhiraja" userId="eb133298-5430-499e-863b-c83ca00bb7f6" providerId="ADAL" clId="{6CF52F55-874C-4897-BE73-F950336964AE}" dt="2025-11-09T18:14:10.498" v="9688" actId="26606"/>
          <ac:spMkLst>
            <pc:docMk/>
            <pc:sldMk cId="1272498378" sldId="958"/>
            <ac:spMk id="6153" creationId="{21BE0A6B-EBF8-4301-B1AE-F6A1C4003E2A}"/>
          </ac:spMkLst>
        </pc:spChg>
        <pc:spChg chg="add del">
          <ac:chgData name="Ishan Budhiraja" userId="eb133298-5430-499e-863b-c83ca00bb7f6" providerId="ADAL" clId="{6CF52F55-874C-4897-BE73-F950336964AE}" dt="2025-11-09T18:14:20.632" v="9694" actId="26606"/>
          <ac:spMkLst>
            <pc:docMk/>
            <pc:sldMk cId="1272498378" sldId="958"/>
            <ac:spMk id="6154" creationId="{EE4E366E-272A-409E-840F-9A6A64A9E3FF}"/>
          </ac:spMkLst>
        </pc:spChg>
        <pc:spChg chg="add del">
          <ac:chgData name="Ishan Budhiraja" userId="eb133298-5430-499e-863b-c83ca00bb7f6" providerId="ADAL" clId="{6CF52F55-874C-4897-BE73-F950336964AE}" dt="2025-11-09T18:14:10.498" v="9688" actId="26606"/>
          <ac:spMkLst>
            <pc:docMk/>
            <pc:sldMk cId="1272498378" sldId="958"/>
            <ac:spMk id="6155" creationId="{03C06118-B3FE-4B51-80A1-B82C2E9FF970}"/>
          </ac:spMkLst>
        </pc:spChg>
        <pc:spChg chg="add del">
          <ac:chgData name="Ishan Budhiraja" userId="eb133298-5430-499e-863b-c83ca00bb7f6" providerId="ADAL" clId="{6CF52F55-874C-4897-BE73-F950336964AE}" dt="2025-11-09T18:14:20.632" v="9694" actId="26606"/>
          <ac:spMkLst>
            <pc:docMk/>
            <pc:sldMk cId="1272498378" sldId="958"/>
            <ac:spMk id="6156" creationId="{A721560C-E4AB-4287-A29C-3F6916794CB9}"/>
          </ac:spMkLst>
        </pc:spChg>
        <pc:spChg chg="add del">
          <ac:chgData name="Ishan Budhiraja" userId="eb133298-5430-499e-863b-c83ca00bb7f6" providerId="ADAL" clId="{6CF52F55-874C-4897-BE73-F950336964AE}" dt="2025-11-09T18:14:10.498" v="9688" actId="26606"/>
          <ac:spMkLst>
            <pc:docMk/>
            <pc:sldMk cId="1272498378" sldId="958"/>
            <ac:spMk id="6157" creationId="{172BE3F8-96D6-4535-9AE4-694DC4F5B13F}"/>
          </ac:spMkLst>
        </pc:spChg>
        <pc:spChg chg="add del">
          <ac:chgData name="Ishan Budhiraja" userId="eb133298-5430-499e-863b-c83ca00bb7f6" providerId="ADAL" clId="{6CF52F55-874C-4897-BE73-F950336964AE}" dt="2025-11-09T18:14:20.632" v="9694" actId="26606"/>
          <ac:spMkLst>
            <pc:docMk/>
            <pc:sldMk cId="1272498378" sldId="958"/>
            <ac:spMk id="6158" creationId="{DF6CFF07-D953-4F9C-9A0E-E0A6AACB6158}"/>
          </ac:spMkLst>
        </pc:spChg>
        <pc:spChg chg="add del">
          <ac:chgData name="Ishan Budhiraja" userId="eb133298-5430-499e-863b-c83ca00bb7f6" providerId="ADAL" clId="{6CF52F55-874C-4897-BE73-F950336964AE}" dt="2025-11-09T18:14:20.632" v="9694" actId="26606"/>
          <ac:spMkLst>
            <pc:docMk/>
            <pc:sldMk cId="1272498378" sldId="958"/>
            <ac:spMk id="6159" creationId="{DAA4FEEE-0B5F-41BF-825D-60F9FB089568}"/>
          </ac:spMkLst>
        </pc:spChg>
        <pc:spChg chg="add">
          <ac:chgData name="Ishan Budhiraja" userId="eb133298-5430-499e-863b-c83ca00bb7f6" providerId="ADAL" clId="{6CF52F55-874C-4897-BE73-F950336964AE}" dt="2025-11-09T18:14:20.635" v="9695" actId="26606"/>
          <ac:spMkLst>
            <pc:docMk/>
            <pc:sldMk cId="1272498378" sldId="958"/>
            <ac:spMk id="6161" creationId="{61515115-95FB-41E0-86F3-8744438C09D0}"/>
          </ac:spMkLst>
        </pc:spChg>
        <pc:spChg chg="add">
          <ac:chgData name="Ishan Budhiraja" userId="eb133298-5430-499e-863b-c83ca00bb7f6" providerId="ADAL" clId="{6CF52F55-874C-4897-BE73-F950336964AE}" dt="2025-11-09T18:14:20.635" v="9695" actId="26606"/>
          <ac:spMkLst>
            <pc:docMk/>
            <pc:sldMk cId="1272498378" sldId="958"/>
            <ac:spMk id="6162" creationId="{8222A33F-BE2D-4D69-92A0-5DF8B17BAACA}"/>
          </ac:spMkLst>
        </pc:spChg>
        <pc:spChg chg="add">
          <ac:chgData name="Ishan Budhiraja" userId="eb133298-5430-499e-863b-c83ca00bb7f6" providerId="ADAL" clId="{6CF52F55-874C-4897-BE73-F950336964AE}" dt="2025-11-09T18:14:20.635" v="9695" actId="26606"/>
          <ac:spMkLst>
            <pc:docMk/>
            <pc:sldMk cId="1272498378" sldId="958"/>
            <ac:spMk id="6163" creationId="{CE1C74D0-9609-468A-9597-5D87C8A42B58}"/>
          </ac:spMkLst>
        </pc:spChg>
        <pc:spChg chg="add">
          <ac:chgData name="Ishan Budhiraja" userId="eb133298-5430-499e-863b-c83ca00bb7f6" providerId="ADAL" clId="{6CF52F55-874C-4897-BE73-F950336964AE}" dt="2025-11-09T18:14:20.635" v="9695" actId="26606"/>
          <ac:spMkLst>
            <pc:docMk/>
            <pc:sldMk cId="1272498378" sldId="958"/>
            <ac:spMk id="6164" creationId="{C137128D-E594-4905-9F76-E385F0831D60}"/>
          </ac:spMkLst>
        </pc:spChg>
        <pc:picChg chg="del">
          <ac:chgData name="Ishan Budhiraja" userId="eb133298-5430-499e-863b-c83ca00bb7f6" providerId="ADAL" clId="{6CF52F55-874C-4897-BE73-F950336964AE}" dt="2025-11-09T18:13:46.920" v="9684" actId="478"/>
          <ac:picMkLst>
            <pc:docMk/>
            <pc:sldMk cId="1272498378" sldId="958"/>
            <ac:picMk id="4" creationId="{7BE43875-5CBD-42C1-832F-2526986381C9}"/>
          </ac:picMkLst>
        </pc:picChg>
        <pc:picChg chg="del">
          <ac:chgData name="Ishan Budhiraja" userId="eb133298-5430-499e-863b-c83ca00bb7f6" providerId="ADAL" clId="{6CF52F55-874C-4897-BE73-F950336964AE}" dt="2025-11-09T18:13:48.868" v="9685" actId="478"/>
          <ac:picMkLst>
            <pc:docMk/>
            <pc:sldMk cId="1272498378" sldId="958"/>
            <ac:picMk id="5122" creationId="{B50A9EB1-FA8D-448D-9C94-7F983331CBE7}"/>
          </ac:picMkLst>
        </pc:picChg>
        <pc:picChg chg="add mod">
          <ac:chgData name="Ishan Budhiraja" userId="eb133298-5430-499e-863b-c83ca00bb7f6" providerId="ADAL" clId="{6CF52F55-874C-4897-BE73-F950336964AE}" dt="2025-11-09T18:14:49.529" v="9704" actId="1076"/>
          <ac:picMkLst>
            <pc:docMk/>
            <pc:sldMk cId="1272498378" sldId="958"/>
            <ac:picMk id="6146" creationId="{D400E9C0-CCD7-4B89-8A95-8B3900EC1DA7}"/>
          </ac:picMkLst>
        </pc:picChg>
      </pc:sldChg>
      <pc:sldChg chg="addSp delSp modSp add mod">
        <pc:chgData name="Ishan Budhiraja" userId="eb133298-5430-499e-863b-c83ca00bb7f6" providerId="ADAL" clId="{6CF52F55-874C-4897-BE73-F950336964AE}" dt="2025-11-09T18:23:18.241" v="9800" actId="1036"/>
        <pc:sldMkLst>
          <pc:docMk/>
          <pc:sldMk cId="925248287" sldId="959"/>
        </pc:sldMkLst>
        <pc:spChg chg="mod">
          <ac:chgData name="Ishan Budhiraja" userId="eb133298-5430-499e-863b-c83ca00bb7f6" providerId="ADAL" clId="{6CF52F55-874C-4897-BE73-F950336964AE}" dt="2025-11-09T18:19:52.228" v="9762" actId="1035"/>
          <ac:spMkLst>
            <pc:docMk/>
            <pc:sldMk cId="925248287" sldId="959"/>
            <ac:spMk id="2" creationId="{3AC90F45-BAAE-4453-BC3B-BAFE5D7B5EDF}"/>
          </ac:spMkLst>
        </pc:spChg>
        <pc:spChg chg="mod">
          <ac:chgData name="Ishan Budhiraja" userId="eb133298-5430-499e-863b-c83ca00bb7f6" providerId="ADAL" clId="{6CF52F55-874C-4897-BE73-F950336964AE}" dt="2025-11-09T18:22:48.120" v="9776" actId="20577"/>
          <ac:spMkLst>
            <pc:docMk/>
            <pc:sldMk cId="925248287" sldId="959"/>
            <ac:spMk id="5" creationId="{6703B11B-2679-462D-857C-68C6B1C0E13C}"/>
          </ac:spMkLst>
        </pc:spChg>
        <pc:picChg chg="add mod">
          <ac:chgData name="Ishan Budhiraja" userId="eb133298-5430-499e-863b-c83ca00bb7f6" providerId="ADAL" clId="{6CF52F55-874C-4897-BE73-F950336964AE}" dt="2025-11-09T18:23:18.241" v="9800" actId="1036"/>
          <ac:picMkLst>
            <pc:docMk/>
            <pc:sldMk cId="925248287" sldId="959"/>
            <ac:picMk id="3" creationId="{9B7A0EDC-5163-4849-826A-DD7CB93B6342}"/>
          </ac:picMkLst>
        </pc:picChg>
        <pc:picChg chg="del">
          <ac:chgData name="Ishan Budhiraja" userId="eb133298-5430-499e-863b-c83ca00bb7f6" providerId="ADAL" clId="{6CF52F55-874C-4897-BE73-F950336964AE}" dt="2025-11-09T18:19:56.135" v="9763" actId="478"/>
          <ac:picMkLst>
            <pc:docMk/>
            <pc:sldMk cId="925248287" sldId="959"/>
            <ac:picMk id="6146" creationId="{D400E9C0-CCD7-4B89-8A95-8B3900EC1DA7}"/>
          </ac:picMkLst>
        </pc:picChg>
      </pc:sldChg>
      <pc:sldChg chg="addSp delSp modSp add mod">
        <pc:chgData name="Ishan Budhiraja" userId="eb133298-5430-499e-863b-c83ca00bb7f6" providerId="ADAL" clId="{6CF52F55-874C-4897-BE73-F950336964AE}" dt="2025-11-09T18:45:17.228" v="10068" actId="1076"/>
        <pc:sldMkLst>
          <pc:docMk/>
          <pc:sldMk cId="333949288" sldId="960"/>
        </pc:sldMkLst>
        <pc:spChg chg="mod">
          <ac:chgData name="Ishan Budhiraja" userId="eb133298-5430-499e-863b-c83ca00bb7f6" providerId="ADAL" clId="{6CF52F55-874C-4897-BE73-F950336964AE}" dt="2025-11-09T18:26:54.598" v="9840" actId="20577"/>
          <ac:spMkLst>
            <pc:docMk/>
            <pc:sldMk cId="333949288" sldId="960"/>
            <ac:spMk id="2" creationId="{3AC90F45-BAAE-4453-BC3B-BAFE5D7B5EDF}"/>
          </ac:spMkLst>
        </pc:spChg>
        <pc:spChg chg="add del mod">
          <ac:chgData name="Ishan Budhiraja" userId="eb133298-5430-499e-863b-c83ca00bb7f6" providerId="ADAL" clId="{6CF52F55-874C-4897-BE73-F950336964AE}" dt="2025-11-09T18:27:19.105" v="9846"/>
          <ac:spMkLst>
            <pc:docMk/>
            <pc:sldMk cId="333949288" sldId="960"/>
            <ac:spMk id="4" creationId="{5CB0E5F1-9E6C-4DC0-A079-CF639C1821E9}"/>
          </ac:spMkLst>
        </pc:spChg>
        <pc:spChg chg="mod">
          <ac:chgData name="Ishan Budhiraja" userId="eb133298-5430-499e-863b-c83ca00bb7f6" providerId="ADAL" clId="{6CF52F55-874C-4897-BE73-F950336964AE}" dt="2025-11-09T18:27:25.374" v="9847" actId="6549"/>
          <ac:spMkLst>
            <pc:docMk/>
            <pc:sldMk cId="333949288" sldId="960"/>
            <ac:spMk id="5" creationId="{6703B11B-2679-462D-857C-68C6B1C0E13C}"/>
          </ac:spMkLst>
        </pc:spChg>
        <pc:spChg chg="add del">
          <ac:chgData name="Ishan Budhiraja" userId="eb133298-5430-499e-863b-c83ca00bb7f6" providerId="ADAL" clId="{6CF52F55-874C-4897-BE73-F950336964AE}" dt="2025-11-09T18:27:17.012" v="9844"/>
          <ac:spMkLst>
            <pc:docMk/>
            <pc:sldMk cId="333949288" sldId="960"/>
            <ac:spMk id="6" creationId="{15501C1A-F932-472B-BA15-CED56DF6EE4F}"/>
          </ac:spMkLst>
        </pc:spChg>
        <pc:spChg chg="add del">
          <ac:chgData name="Ishan Budhiraja" userId="eb133298-5430-499e-863b-c83ca00bb7f6" providerId="ADAL" clId="{6CF52F55-874C-4897-BE73-F950336964AE}" dt="2025-11-09T18:27:30.204" v="9849"/>
          <ac:spMkLst>
            <pc:docMk/>
            <pc:sldMk cId="333949288" sldId="960"/>
            <ac:spMk id="7" creationId="{706843F1-330C-477E-BBF0-E339C1930858}"/>
          </ac:spMkLst>
        </pc:spChg>
        <pc:spChg chg="add del">
          <ac:chgData name="Ishan Budhiraja" userId="eb133298-5430-499e-863b-c83ca00bb7f6" providerId="ADAL" clId="{6CF52F55-874C-4897-BE73-F950336964AE}" dt="2025-11-09T18:27:33.462" v="9851"/>
          <ac:spMkLst>
            <pc:docMk/>
            <pc:sldMk cId="333949288" sldId="960"/>
            <ac:spMk id="8" creationId="{6B7C5E1F-9AC3-4434-B59F-43E4F1B9DFA5}"/>
          </ac:spMkLst>
        </pc:spChg>
        <pc:spChg chg="add mod">
          <ac:chgData name="Ishan Budhiraja" userId="eb133298-5430-499e-863b-c83ca00bb7f6" providerId="ADAL" clId="{6CF52F55-874C-4897-BE73-F950336964AE}" dt="2025-11-09T18:28:52.345" v="9865" actId="20577"/>
          <ac:spMkLst>
            <pc:docMk/>
            <pc:sldMk cId="333949288" sldId="960"/>
            <ac:spMk id="14" creationId="{84D146F3-4FCF-4919-86D6-E5F0A0F02329}"/>
          </ac:spMkLst>
        </pc:spChg>
        <pc:picChg chg="del">
          <ac:chgData name="Ishan Budhiraja" userId="eb133298-5430-499e-863b-c83ca00bb7f6" providerId="ADAL" clId="{6CF52F55-874C-4897-BE73-F950336964AE}" dt="2025-11-09T18:29:04.334" v="9866" actId="478"/>
          <ac:picMkLst>
            <pc:docMk/>
            <pc:sldMk cId="333949288" sldId="960"/>
            <ac:picMk id="3" creationId="{9B7A0EDC-5163-4849-826A-DD7CB93B6342}"/>
          </ac:picMkLst>
        </pc:picChg>
        <pc:picChg chg="add mod">
          <ac:chgData name="Ishan Budhiraja" userId="eb133298-5430-499e-863b-c83ca00bb7f6" providerId="ADAL" clId="{6CF52F55-874C-4897-BE73-F950336964AE}" dt="2025-11-09T18:45:17.228" v="10068" actId="1076"/>
          <ac:picMkLst>
            <pc:docMk/>
            <pc:sldMk cId="333949288" sldId="960"/>
            <ac:picMk id="7174" creationId="{882E2258-1E3E-403F-BAEF-685333E2B1E0}"/>
          </ac:picMkLst>
        </pc:picChg>
      </pc:sldChg>
      <pc:sldChg chg="addSp delSp modSp new mod">
        <pc:chgData name="Ishan Budhiraja" userId="eb133298-5430-499e-863b-c83ca00bb7f6" providerId="ADAL" clId="{6CF52F55-874C-4897-BE73-F950336964AE}" dt="2025-11-09T18:32:03.793" v="9901" actId="14100"/>
        <pc:sldMkLst>
          <pc:docMk/>
          <pc:sldMk cId="1453648649" sldId="961"/>
        </pc:sldMkLst>
        <pc:spChg chg="mod">
          <ac:chgData name="Ishan Budhiraja" userId="eb133298-5430-499e-863b-c83ca00bb7f6" providerId="ADAL" clId="{6CF52F55-874C-4897-BE73-F950336964AE}" dt="2025-11-09T18:31:17.950" v="9889" actId="1076"/>
          <ac:spMkLst>
            <pc:docMk/>
            <pc:sldMk cId="1453648649" sldId="961"/>
            <ac:spMk id="2" creationId="{078C35B5-A7BD-4400-9862-21D76C978573}"/>
          </ac:spMkLst>
        </pc:spChg>
        <pc:spChg chg="del mod">
          <ac:chgData name="Ishan Budhiraja" userId="eb133298-5430-499e-863b-c83ca00bb7f6" providerId="ADAL" clId="{6CF52F55-874C-4897-BE73-F950336964AE}" dt="2025-11-09T18:31:19.866" v="9891" actId="478"/>
          <ac:spMkLst>
            <pc:docMk/>
            <pc:sldMk cId="1453648649" sldId="961"/>
            <ac:spMk id="3" creationId="{65200B49-B5F9-4A4E-8509-31536FA8CEA1}"/>
          </ac:spMkLst>
        </pc:spChg>
        <pc:picChg chg="add mod">
          <ac:chgData name="Ishan Budhiraja" userId="eb133298-5430-499e-863b-c83ca00bb7f6" providerId="ADAL" clId="{6CF52F55-874C-4897-BE73-F950336964AE}" dt="2025-11-09T18:32:03.793" v="9901" actId="14100"/>
          <ac:picMkLst>
            <pc:docMk/>
            <pc:sldMk cId="1453648649" sldId="961"/>
            <ac:picMk id="5" creationId="{DEBC980C-0E8C-4E71-B8B3-EB3E3E4D9DAF}"/>
          </ac:picMkLst>
        </pc:picChg>
        <pc:picChg chg="add del mod">
          <ac:chgData name="Ishan Budhiraja" userId="eb133298-5430-499e-863b-c83ca00bb7f6" providerId="ADAL" clId="{6CF52F55-874C-4897-BE73-F950336964AE}" dt="2025-11-09T18:31:31.384" v="9896" actId="21"/>
          <ac:picMkLst>
            <pc:docMk/>
            <pc:sldMk cId="1453648649" sldId="961"/>
            <ac:picMk id="8194" creationId="{865EF594-CBEA-47B0-BAD3-C357BEB18580}"/>
          </ac:picMkLst>
        </pc:picChg>
      </pc:sldChg>
      <pc:sldChg chg="addSp modSp add mod">
        <pc:chgData name="Ishan Budhiraja" userId="eb133298-5430-499e-863b-c83ca00bb7f6" providerId="ADAL" clId="{6CF52F55-874C-4897-BE73-F950336964AE}" dt="2025-11-09T18:42:49.895" v="10061" actId="33524"/>
        <pc:sldMkLst>
          <pc:docMk/>
          <pc:sldMk cId="1371013599" sldId="962"/>
        </pc:sldMkLst>
        <pc:spChg chg="mod">
          <ac:chgData name="Ishan Budhiraja" userId="eb133298-5430-499e-863b-c83ca00bb7f6" providerId="ADAL" clId="{6CF52F55-874C-4897-BE73-F950336964AE}" dt="2025-11-09T18:36:44.518" v="9942" actId="20577"/>
          <ac:spMkLst>
            <pc:docMk/>
            <pc:sldMk cId="1371013599" sldId="962"/>
            <ac:spMk id="2" creationId="{3AC90F45-BAAE-4453-BC3B-BAFE5D7B5EDF}"/>
          </ac:spMkLst>
        </pc:spChg>
        <pc:spChg chg="mod">
          <ac:chgData name="Ishan Budhiraja" userId="eb133298-5430-499e-863b-c83ca00bb7f6" providerId="ADAL" clId="{6CF52F55-874C-4897-BE73-F950336964AE}" dt="2025-11-09T18:42:49.895" v="10061" actId="33524"/>
          <ac:spMkLst>
            <pc:docMk/>
            <pc:sldMk cId="1371013599" sldId="962"/>
            <ac:spMk id="14" creationId="{84D146F3-4FCF-4919-86D6-E5F0A0F02329}"/>
          </ac:spMkLst>
        </pc:spChg>
        <pc:picChg chg="add mod">
          <ac:chgData name="Ishan Budhiraja" userId="eb133298-5430-499e-863b-c83ca00bb7f6" providerId="ADAL" clId="{6CF52F55-874C-4897-BE73-F950336964AE}" dt="2025-11-09T18:40:41.902" v="9948" actId="14100"/>
          <ac:picMkLst>
            <pc:docMk/>
            <pc:sldMk cId="1371013599" sldId="962"/>
            <ac:picMk id="3" creationId="{693930BE-01A0-4730-B6DB-0CB1344D4757}"/>
          </ac:picMkLst>
        </pc:picChg>
      </pc:sldChg>
      <pc:sldChg chg="addSp delSp modSp add mod setBg addAnim delAnim setClrOvrMap">
        <pc:chgData name="Ishan Budhiraja" userId="eb133298-5430-499e-863b-c83ca00bb7f6" providerId="ADAL" clId="{6CF52F55-874C-4897-BE73-F950336964AE}" dt="2025-11-09T18:49:08.928" v="10109" actId="14100"/>
        <pc:sldMkLst>
          <pc:docMk/>
          <pc:sldMk cId="4161441405" sldId="963"/>
        </pc:sldMkLst>
        <pc:spChg chg="mod ord">
          <ac:chgData name="Ishan Budhiraja" userId="eb133298-5430-499e-863b-c83ca00bb7f6" providerId="ADAL" clId="{6CF52F55-874C-4897-BE73-F950336964AE}" dt="2025-11-09T18:48:58.738" v="10105" actId="26606"/>
          <ac:spMkLst>
            <pc:docMk/>
            <pc:sldMk cId="4161441405" sldId="963"/>
            <ac:spMk id="2" creationId="{078C35B5-A7BD-4400-9862-21D76C978573}"/>
          </ac:spMkLst>
        </pc:spChg>
        <pc:spChg chg="add del">
          <ac:chgData name="Ishan Budhiraja" userId="eb133298-5430-499e-863b-c83ca00bb7f6" providerId="ADAL" clId="{6CF52F55-874C-4897-BE73-F950336964AE}" dt="2025-11-09T18:48:57.441" v="10103" actId="26606"/>
          <ac:spMkLst>
            <pc:docMk/>
            <pc:sldMk cId="4161441405" sldId="963"/>
            <ac:spMk id="11" creationId="{4AC0CD9D-7610-4620-93B4-798CCD9AB581}"/>
          </ac:spMkLst>
        </pc:spChg>
        <pc:spChg chg="add del">
          <ac:chgData name="Ishan Budhiraja" userId="eb133298-5430-499e-863b-c83ca00bb7f6" providerId="ADAL" clId="{6CF52F55-874C-4897-BE73-F950336964AE}" dt="2025-11-09T18:48:53.206" v="10101" actId="26606"/>
          <ac:spMkLst>
            <pc:docMk/>
            <pc:sldMk cId="4161441405" sldId="963"/>
            <ac:spMk id="16" creationId="{989BE678-777B-482A-A616-FEDC47B162E5}"/>
          </ac:spMkLst>
        </pc:spChg>
        <pc:spChg chg="add del">
          <ac:chgData name="Ishan Budhiraja" userId="eb133298-5430-499e-863b-c83ca00bb7f6" providerId="ADAL" clId="{6CF52F55-874C-4897-BE73-F950336964AE}" dt="2025-11-09T18:48:57.441" v="10103" actId="26606"/>
          <ac:spMkLst>
            <pc:docMk/>
            <pc:sldMk cId="4161441405" sldId="963"/>
            <ac:spMk id="17" creationId="{DE4D62F9-188E-4530-84C2-24BDEE4BEB82}"/>
          </ac:spMkLst>
        </pc:spChg>
        <pc:spChg chg="add del">
          <ac:chgData name="Ishan Budhiraja" userId="eb133298-5430-499e-863b-c83ca00bb7f6" providerId="ADAL" clId="{6CF52F55-874C-4897-BE73-F950336964AE}" dt="2025-11-09T18:48:57.441" v="10103" actId="26606"/>
          <ac:spMkLst>
            <pc:docMk/>
            <pc:sldMk cId="4161441405" sldId="963"/>
            <ac:spMk id="19" creationId="{757B325C-3E35-45CF-9D07-3BCB281F3B9C}"/>
          </ac:spMkLst>
        </pc:spChg>
        <pc:spChg chg="add del">
          <ac:chgData name="Ishan Budhiraja" userId="eb133298-5430-499e-863b-c83ca00bb7f6" providerId="ADAL" clId="{6CF52F55-874C-4897-BE73-F950336964AE}" dt="2025-11-09T18:48:57.441" v="10103" actId="26606"/>
          <ac:spMkLst>
            <pc:docMk/>
            <pc:sldMk cId="4161441405" sldId="963"/>
            <ac:spMk id="21" creationId="{C24BEC42-AFF3-40D1-93A2-A27A42E1E23C}"/>
          </ac:spMkLst>
        </pc:spChg>
        <pc:spChg chg="add del">
          <ac:chgData name="Ishan Budhiraja" userId="eb133298-5430-499e-863b-c83ca00bb7f6" providerId="ADAL" clId="{6CF52F55-874C-4897-BE73-F950336964AE}" dt="2025-11-09T18:48:53.206" v="10101" actId="26606"/>
          <ac:spMkLst>
            <pc:docMk/>
            <pc:sldMk cId="4161441405" sldId="963"/>
            <ac:spMk id="22" creationId="{D28BE0C3-2102-4820-B88B-A448B1840D14}"/>
          </ac:spMkLst>
        </pc:spChg>
        <pc:spChg chg="add del">
          <ac:chgData name="Ishan Budhiraja" userId="eb133298-5430-499e-863b-c83ca00bb7f6" providerId="ADAL" clId="{6CF52F55-874C-4897-BE73-F950336964AE}" dt="2025-11-09T18:48:53.206" v="10101" actId="26606"/>
          <ac:spMkLst>
            <pc:docMk/>
            <pc:sldMk cId="4161441405" sldId="963"/>
            <ac:spMk id="24" creationId="{E4F17063-EDA4-417B-946F-BA357F3B390D}"/>
          </ac:spMkLst>
        </pc:spChg>
        <pc:spChg chg="add del">
          <ac:chgData name="Ishan Budhiraja" userId="eb133298-5430-499e-863b-c83ca00bb7f6" providerId="ADAL" clId="{6CF52F55-874C-4897-BE73-F950336964AE}" dt="2025-11-09T18:48:53.206" v="10101" actId="26606"/>
          <ac:spMkLst>
            <pc:docMk/>
            <pc:sldMk cId="4161441405" sldId="963"/>
            <ac:spMk id="26" creationId="{D36F3EEA-55D4-4677-80E7-92D00B8F343B}"/>
          </ac:spMkLst>
        </pc:spChg>
        <pc:spChg chg="add del">
          <ac:chgData name="Ishan Budhiraja" userId="eb133298-5430-499e-863b-c83ca00bb7f6" providerId="ADAL" clId="{6CF52F55-874C-4897-BE73-F950336964AE}" dt="2025-11-09T18:48:57.441" v="10103" actId="26606"/>
          <ac:spMkLst>
            <pc:docMk/>
            <pc:sldMk cId="4161441405" sldId="963"/>
            <ac:spMk id="28" creationId="{608F427C-1EC9-4280-9367-F2B3AA063E82}"/>
          </ac:spMkLst>
        </pc:spChg>
        <pc:spChg chg="add del">
          <ac:chgData name="Ishan Budhiraja" userId="eb133298-5430-499e-863b-c83ca00bb7f6" providerId="ADAL" clId="{6CF52F55-874C-4897-BE73-F950336964AE}" dt="2025-11-09T18:48:57.441" v="10103" actId="26606"/>
          <ac:spMkLst>
            <pc:docMk/>
            <pc:sldMk cId="4161441405" sldId="963"/>
            <ac:spMk id="30" creationId="{F98810A7-E114-447A-A7D6-69B27CFB5650}"/>
          </ac:spMkLst>
        </pc:spChg>
        <pc:spChg chg="add del">
          <ac:chgData name="Ishan Budhiraja" userId="eb133298-5430-499e-863b-c83ca00bb7f6" providerId="ADAL" clId="{6CF52F55-874C-4897-BE73-F950336964AE}" dt="2025-11-09T18:48:58.738" v="10105" actId="26606"/>
          <ac:spMkLst>
            <pc:docMk/>
            <pc:sldMk cId="4161441405" sldId="963"/>
            <ac:spMk id="34" creationId="{4AC0CD9D-7610-4620-93B4-798CCD9AB581}"/>
          </ac:spMkLst>
        </pc:spChg>
        <pc:spChg chg="add del">
          <ac:chgData name="Ishan Budhiraja" userId="eb133298-5430-499e-863b-c83ca00bb7f6" providerId="ADAL" clId="{6CF52F55-874C-4897-BE73-F950336964AE}" dt="2025-11-09T18:48:58.738" v="10105" actId="26606"/>
          <ac:spMkLst>
            <pc:docMk/>
            <pc:sldMk cId="4161441405" sldId="963"/>
            <ac:spMk id="37" creationId="{DE4D62F9-188E-4530-84C2-24BDEE4BEB82}"/>
          </ac:spMkLst>
        </pc:spChg>
        <pc:spChg chg="add del">
          <ac:chgData name="Ishan Budhiraja" userId="eb133298-5430-499e-863b-c83ca00bb7f6" providerId="ADAL" clId="{6CF52F55-874C-4897-BE73-F950336964AE}" dt="2025-11-09T18:48:58.738" v="10105" actId="26606"/>
          <ac:spMkLst>
            <pc:docMk/>
            <pc:sldMk cId="4161441405" sldId="963"/>
            <ac:spMk id="38" creationId="{D27CF008-4B18-436D-B2D5-C1346C12438E}"/>
          </ac:spMkLst>
        </pc:spChg>
        <pc:spChg chg="add del">
          <ac:chgData name="Ishan Budhiraja" userId="eb133298-5430-499e-863b-c83ca00bb7f6" providerId="ADAL" clId="{6CF52F55-874C-4897-BE73-F950336964AE}" dt="2025-11-09T18:48:58.738" v="10105" actId="26606"/>
          <ac:spMkLst>
            <pc:docMk/>
            <pc:sldMk cId="4161441405" sldId="963"/>
            <ac:spMk id="39" creationId="{CE22DAD8-5F67-4B73-ADA9-06EF381F7AD6}"/>
          </ac:spMkLst>
        </pc:spChg>
        <pc:spChg chg="add del">
          <ac:chgData name="Ishan Budhiraja" userId="eb133298-5430-499e-863b-c83ca00bb7f6" providerId="ADAL" clId="{6CF52F55-874C-4897-BE73-F950336964AE}" dt="2025-11-09T18:48:58.738" v="10105" actId="26606"/>
          <ac:spMkLst>
            <pc:docMk/>
            <pc:sldMk cId="4161441405" sldId="963"/>
            <ac:spMk id="40" creationId="{E4F17063-EDA4-417B-946F-BA357F3B390D}"/>
          </ac:spMkLst>
        </pc:spChg>
        <pc:spChg chg="add del">
          <ac:chgData name="Ishan Budhiraja" userId="eb133298-5430-499e-863b-c83ca00bb7f6" providerId="ADAL" clId="{6CF52F55-874C-4897-BE73-F950336964AE}" dt="2025-11-09T18:48:58.738" v="10105" actId="26606"/>
          <ac:spMkLst>
            <pc:docMk/>
            <pc:sldMk cId="4161441405" sldId="963"/>
            <ac:spMk id="41" creationId="{D36F3EEA-55D4-4677-80E7-92D00B8F343B}"/>
          </ac:spMkLst>
        </pc:spChg>
        <pc:picChg chg="add del mod">
          <ac:chgData name="Ishan Budhiraja" userId="eb133298-5430-499e-863b-c83ca00bb7f6" providerId="ADAL" clId="{6CF52F55-874C-4897-BE73-F950336964AE}" dt="2025-11-09T18:48:41.259" v="10097" actId="478"/>
          <ac:picMkLst>
            <pc:docMk/>
            <pc:sldMk cId="4161441405" sldId="963"/>
            <ac:picMk id="4" creationId="{0C3D372C-D453-40C7-BDF5-3E39BC5AD793}"/>
          </ac:picMkLst>
        </pc:picChg>
        <pc:picChg chg="del">
          <ac:chgData name="Ishan Budhiraja" userId="eb133298-5430-499e-863b-c83ca00bb7f6" providerId="ADAL" clId="{6CF52F55-874C-4897-BE73-F950336964AE}" dt="2025-11-09T18:45:48.078" v="10093" actId="478"/>
          <ac:picMkLst>
            <pc:docMk/>
            <pc:sldMk cId="4161441405" sldId="963"/>
            <ac:picMk id="5" creationId="{DEBC980C-0E8C-4E71-B8B3-EB3E3E4D9DAF}"/>
          </ac:picMkLst>
        </pc:picChg>
        <pc:picChg chg="add del mod">
          <ac:chgData name="Ishan Budhiraja" userId="eb133298-5430-499e-863b-c83ca00bb7f6" providerId="ADAL" clId="{6CF52F55-874C-4897-BE73-F950336964AE}" dt="2025-11-09T18:48:59.244" v="10106" actId="22"/>
          <ac:picMkLst>
            <pc:docMk/>
            <pc:sldMk cId="4161441405" sldId="963"/>
            <ac:picMk id="7" creationId="{31737049-79F6-437D-AE53-2626F117440F}"/>
          </ac:picMkLst>
        </pc:picChg>
        <pc:picChg chg="add del">
          <ac:chgData name="Ishan Budhiraja" userId="eb133298-5430-499e-863b-c83ca00bb7f6" providerId="ADAL" clId="{6CF52F55-874C-4897-BE73-F950336964AE}" dt="2025-11-09T18:48:57.441" v="10103" actId="26606"/>
          <ac:picMkLst>
            <pc:docMk/>
            <pc:sldMk cId="4161441405" sldId="963"/>
            <ac:picMk id="9" creationId="{41B68C77-138E-4BF7-A276-BD0C78A4219F}"/>
          </ac:picMkLst>
        </pc:picChg>
        <pc:picChg chg="add del">
          <ac:chgData name="Ishan Budhiraja" userId="eb133298-5430-499e-863b-c83ca00bb7f6" providerId="ADAL" clId="{6CF52F55-874C-4897-BE73-F950336964AE}" dt="2025-11-09T18:48:57.441" v="10103" actId="26606"/>
          <ac:picMkLst>
            <pc:docMk/>
            <pc:sldMk cId="4161441405" sldId="963"/>
            <ac:picMk id="10" creationId="{7C268552-D473-46ED-B1B8-422042C4DEF1}"/>
          </ac:picMkLst>
        </pc:picChg>
        <pc:picChg chg="add del">
          <ac:chgData name="Ishan Budhiraja" userId="eb133298-5430-499e-863b-c83ca00bb7f6" providerId="ADAL" clId="{6CF52F55-874C-4897-BE73-F950336964AE}" dt="2025-11-09T18:48:53.206" v="10101" actId="26606"/>
          <ac:picMkLst>
            <pc:docMk/>
            <pc:sldMk cId="4161441405" sldId="963"/>
            <ac:picMk id="12" creationId="{DF19BAF3-7E20-4B9D-B544-BABAEEA1FA75}"/>
          </ac:picMkLst>
        </pc:picChg>
        <pc:picChg chg="add del">
          <ac:chgData name="Ishan Budhiraja" userId="eb133298-5430-499e-863b-c83ca00bb7f6" providerId="ADAL" clId="{6CF52F55-874C-4897-BE73-F950336964AE}" dt="2025-11-09T18:48:57.441" v="10103" actId="26606"/>
          <ac:picMkLst>
            <pc:docMk/>
            <pc:sldMk cId="4161441405" sldId="963"/>
            <ac:picMk id="13" creationId="{B9238B3E-24AA-439A-B527-6C5DF6D72145}"/>
          </ac:picMkLst>
        </pc:picChg>
        <pc:picChg chg="add del">
          <ac:chgData name="Ishan Budhiraja" userId="eb133298-5430-499e-863b-c83ca00bb7f6" providerId="ADAL" clId="{6CF52F55-874C-4897-BE73-F950336964AE}" dt="2025-11-09T18:48:53.206" v="10101" actId="26606"/>
          <ac:picMkLst>
            <pc:docMk/>
            <pc:sldMk cId="4161441405" sldId="963"/>
            <ac:picMk id="14" creationId="{950648F4-ABCD-4DF0-8641-76CFB2354721}"/>
          </ac:picMkLst>
        </pc:picChg>
        <pc:picChg chg="add del">
          <ac:chgData name="Ishan Budhiraja" userId="eb133298-5430-499e-863b-c83ca00bb7f6" providerId="ADAL" clId="{6CF52F55-874C-4897-BE73-F950336964AE}" dt="2025-11-09T18:48:57.441" v="10103" actId="26606"/>
          <ac:picMkLst>
            <pc:docMk/>
            <pc:sldMk cId="4161441405" sldId="963"/>
            <ac:picMk id="15" creationId="{69F01145-BEA3-4CBF-AA21-10077B948CA8}"/>
          </ac:picMkLst>
        </pc:picChg>
        <pc:picChg chg="add del">
          <ac:chgData name="Ishan Budhiraja" userId="eb133298-5430-499e-863b-c83ca00bb7f6" providerId="ADAL" clId="{6CF52F55-874C-4897-BE73-F950336964AE}" dt="2025-11-09T18:48:53.206" v="10101" actId="26606"/>
          <ac:picMkLst>
            <pc:docMk/>
            <pc:sldMk cId="4161441405" sldId="963"/>
            <ac:picMk id="18" creationId="{CF1EB4BD-9C7E-4AA3-9681-C7EB0DA6250B}"/>
          </ac:picMkLst>
        </pc:picChg>
        <pc:picChg chg="add del">
          <ac:chgData name="Ishan Budhiraja" userId="eb133298-5430-499e-863b-c83ca00bb7f6" providerId="ADAL" clId="{6CF52F55-874C-4897-BE73-F950336964AE}" dt="2025-11-09T18:48:53.206" v="10101" actId="26606"/>
          <ac:picMkLst>
            <pc:docMk/>
            <pc:sldMk cId="4161441405" sldId="963"/>
            <ac:picMk id="20" creationId="{94AAE3AA-3759-4D28-B0EF-575F25A5146C}"/>
          </ac:picMkLst>
        </pc:picChg>
        <pc:picChg chg="add mod">
          <ac:chgData name="Ishan Budhiraja" userId="eb133298-5430-499e-863b-c83ca00bb7f6" providerId="ADAL" clId="{6CF52F55-874C-4897-BE73-F950336964AE}" dt="2025-11-09T18:49:08.928" v="10109" actId="14100"/>
          <ac:picMkLst>
            <pc:docMk/>
            <pc:sldMk cId="4161441405" sldId="963"/>
            <ac:picMk id="23" creationId="{AC2A3E89-A5ED-4BCC-8685-4727BB67E40B}"/>
          </ac:picMkLst>
        </pc:picChg>
        <pc:picChg chg="add del">
          <ac:chgData name="Ishan Budhiraja" userId="eb133298-5430-499e-863b-c83ca00bb7f6" providerId="ADAL" clId="{6CF52F55-874C-4897-BE73-F950336964AE}" dt="2025-11-09T18:48:58.738" v="10105" actId="26606"/>
          <ac:picMkLst>
            <pc:docMk/>
            <pc:sldMk cId="4161441405" sldId="963"/>
            <ac:picMk id="32" creationId="{41B68C77-138E-4BF7-A276-BD0C78A4219F}"/>
          </ac:picMkLst>
        </pc:picChg>
        <pc:picChg chg="add del">
          <ac:chgData name="Ishan Budhiraja" userId="eb133298-5430-499e-863b-c83ca00bb7f6" providerId="ADAL" clId="{6CF52F55-874C-4897-BE73-F950336964AE}" dt="2025-11-09T18:48:58.738" v="10105" actId="26606"/>
          <ac:picMkLst>
            <pc:docMk/>
            <pc:sldMk cId="4161441405" sldId="963"/>
            <ac:picMk id="33" creationId="{7C268552-D473-46ED-B1B8-422042C4DEF1}"/>
          </ac:picMkLst>
        </pc:picChg>
        <pc:picChg chg="add del">
          <ac:chgData name="Ishan Budhiraja" userId="eb133298-5430-499e-863b-c83ca00bb7f6" providerId="ADAL" clId="{6CF52F55-874C-4897-BE73-F950336964AE}" dt="2025-11-09T18:48:58.738" v="10105" actId="26606"/>
          <ac:picMkLst>
            <pc:docMk/>
            <pc:sldMk cId="4161441405" sldId="963"/>
            <ac:picMk id="35" creationId="{B9238B3E-24AA-439A-B527-6C5DF6D72145}"/>
          </ac:picMkLst>
        </pc:picChg>
        <pc:picChg chg="add del">
          <ac:chgData name="Ishan Budhiraja" userId="eb133298-5430-499e-863b-c83ca00bb7f6" providerId="ADAL" clId="{6CF52F55-874C-4897-BE73-F950336964AE}" dt="2025-11-09T18:48:58.738" v="10105" actId="26606"/>
          <ac:picMkLst>
            <pc:docMk/>
            <pc:sldMk cId="4161441405" sldId="963"/>
            <ac:picMk id="36" creationId="{69F01145-BEA3-4CBF-AA21-10077B948CA8}"/>
          </ac:picMkLst>
        </pc:picChg>
      </pc:sldChg>
      <pc:sldChg chg="modSp add mod">
        <pc:chgData name="Ishan Budhiraja" userId="eb133298-5430-499e-863b-c83ca00bb7f6" providerId="ADAL" clId="{6CF52F55-874C-4897-BE73-F950336964AE}" dt="2025-11-10T16:03:25.958" v="10237" actId="207"/>
        <pc:sldMkLst>
          <pc:docMk/>
          <pc:sldMk cId="2517479584" sldId="964"/>
        </pc:sldMkLst>
        <pc:spChg chg="mod">
          <ac:chgData name="Ishan Budhiraja" userId="eb133298-5430-499e-863b-c83ca00bb7f6" providerId="ADAL" clId="{6CF52F55-874C-4897-BE73-F950336964AE}" dt="2025-11-10T16:03:25.958" v="10237" actId="207"/>
          <ac:spMkLst>
            <pc:docMk/>
            <pc:sldMk cId="2517479584" sldId="964"/>
            <ac:spMk id="6" creationId="{CD73CDC1-5BDB-4E93-8A5F-4713111A45CF}"/>
          </ac:spMkLst>
        </pc:spChg>
      </pc:sldChg>
      <pc:sldChg chg="addSp delSp modSp add mod">
        <pc:chgData name="Ishan Budhiraja" userId="eb133298-5430-499e-863b-c83ca00bb7f6" providerId="ADAL" clId="{6CF52F55-874C-4897-BE73-F950336964AE}" dt="2025-11-11T03:42:25.447" v="10363" actId="20577"/>
        <pc:sldMkLst>
          <pc:docMk/>
          <pc:sldMk cId="714584686" sldId="965"/>
        </pc:sldMkLst>
        <pc:spChg chg="mod">
          <ac:chgData name="Ishan Budhiraja" userId="eb133298-5430-499e-863b-c83ca00bb7f6" providerId="ADAL" clId="{6CF52F55-874C-4897-BE73-F950336964AE}" dt="2025-11-10T16:10:18.371" v="10263" actId="207"/>
          <ac:spMkLst>
            <pc:docMk/>
            <pc:sldMk cId="714584686" sldId="965"/>
            <ac:spMk id="2" creationId="{3AC90F45-BAAE-4453-BC3B-BAFE5D7B5EDF}"/>
          </ac:spMkLst>
        </pc:spChg>
        <pc:spChg chg="mod">
          <ac:chgData name="Ishan Budhiraja" userId="eb133298-5430-499e-863b-c83ca00bb7f6" providerId="ADAL" clId="{6CF52F55-874C-4897-BE73-F950336964AE}" dt="2025-11-10T16:11:17.237" v="10270" actId="14100"/>
          <ac:spMkLst>
            <pc:docMk/>
            <pc:sldMk cId="714584686" sldId="965"/>
            <ac:spMk id="6" creationId="{CD73CDC1-5BDB-4E93-8A5F-4713111A45CF}"/>
          </ac:spMkLst>
        </pc:spChg>
        <pc:spChg chg="add mod">
          <ac:chgData name="Ishan Budhiraja" userId="eb133298-5430-499e-863b-c83ca00bb7f6" providerId="ADAL" clId="{6CF52F55-874C-4897-BE73-F950336964AE}" dt="2025-11-10T16:20:52.281" v="10337" actId="33524"/>
          <ac:spMkLst>
            <pc:docMk/>
            <pc:sldMk cId="714584686" sldId="965"/>
            <ac:spMk id="7" creationId="{A5C22DF6-3AE4-4663-8CB7-3F6F66F429B2}"/>
          </ac:spMkLst>
        </pc:spChg>
        <pc:spChg chg="add mod">
          <ac:chgData name="Ishan Budhiraja" userId="eb133298-5430-499e-863b-c83ca00bb7f6" providerId="ADAL" clId="{6CF52F55-874C-4897-BE73-F950336964AE}" dt="2025-11-11T03:42:25.447" v="10363" actId="20577"/>
          <ac:spMkLst>
            <pc:docMk/>
            <pc:sldMk cId="714584686" sldId="965"/>
            <ac:spMk id="9" creationId="{8CB27841-076C-4A06-B746-A8DC2036C6C4}"/>
          </ac:spMkLst>
        </pc:spChg>
        <pc:graphicFrameChg chg="add mod modGraphic">
          <ac:chgData name="Ishan Budhiraja" userId="eb133298-5430-499e-863b-c83ca00bb7f6" providerId="ADAL" clId="{6CF52F55-874C-4897-BE73-F950336964AE}" dt="2025-11-10T16:20:38.832" v="10319" actId="1035"/>
          <ac:graphicFrameMkLst>
            <pc:docMk/>
            <pc:sldMk cId="714584686" sldId="965"/>
            <ac:graphicFrameMk id="3" creationId="{DEA61F91-6594-40C3-AB72-C96D66C87562}"/>
          </ac:graphicFrameMkLst>
        </pc:graphicFrameChg>
        <pc:picChg chg="del mod">
          <ac:chgData name="Ishan Budhiraja" userId="eb133298-5430-499e-863b-c83ca00bb7f6" providerId="ADAL" clId="{6CF52F55-874C-4897-BE73-F950336964AE}" dt="2025-11-10T16:10:19.610" v="10265" actId="478"/>
          <ac:picMkLst>
            <pc:docMk/>
            <pc:sldMk cId="714584686" sldId="965"/>
            <ac:picMk id="9220" creationId="{99732AD4-DA70-495E-903A-2AA47545765D}"/>
          </ac:picMkLst>
        </pc:picChg>
      </pc:sldChg>
      <pc:sldChg chg="addSp delSp modSp add mod">
        <pc:chgData name="Ishan Budhiraja" userId="eb133298-5430-499e-863b-c83ca00bb7f6" providerId="ADAL" clId="{6CF52F55-874C-4897-BE73-F950336964AE}" dt="2025-11-11T04:21:53.030" v="10529" actId="207"/>
        <pc:sldMkLst>
          <pc:docMk/>
          <pc:sldMk cId="1913038348" sldId="966"/>
        </pc:sldMkLst>
        <pc:spChg chg="del mod">
          <ac:chgData name="Ishan Budhiraja" userId="eb133298-5430-499e-863b-c83ca00bb7f6" providerId="ADAL" clId="{6CF52F55-874C-4897-BE73-F950336964AE}" dt="2025-11-11T04:09:15.983" v="10366" actId="478"/>
          <ac:spMkLst>
            <pc:docMk/>
            <pc:sldMk cId="1913038348" sldId="966"/>
            <ac:spMk id="6" creationId="{CD73CDC1-5BDB-4E93-8A5F-4713111A45CF}"/>
          </ac:spMkLst>
        </pc:spChg>
        <pc:spChg chg="del">
          <ac:chgData name="Ishan Budhiraja" userId="eb133298-5430-499e-863b-c83ca00bb7f6" providerId="ADAL" clId="{6CF52F55-874C-4897-BE73-F950336964AE}" dt="2025-11-11T04:09:21.095" v="10368" actId="478"/>
          <ac:spMkLst>
            <pc:docMk/>
            <pc:sldMk cId="1913038348" sldId="966"/>
            <ac:spMk id="7" creationId="{A5C22DF6-3AE4-4663-8CB7-3F6F66F429B2}"/>
          </ac:spMkLst>
        </pc:spChg>
        <pc:spChg chg="add mod">
          <ac:chgData name="Ishan Budhiraja" userId="eb133298-5430-499e-863b-c83ca00bb7f6" providerId="ADAL" clId="{6CF52F55-874C-4897-BE73-F950336964AE}" dt="2025-11-11T04:19:10.860" v="10435" actId="20577"/>
          <ac:spMkLst>
            <pc:docMk/>
            <pc:sldMk cId="1913038348" sldId="966"/>
            <ac:spMk id="8" creationId="{D1CE2211-FDD7-425E-A08E-1B3973DEC142}"/>
          </ac:spMkLst>
        </pc:spChg>
        <pc:spChg chg="del">
          <ac:chgData name="Ishan Budhiraja" userId="eb133298-5430-499e-863b-c83ca00bb7f6" providerId="ADAL" clId="{6CF52F55-874C-4897-BE73-F950336964AE}" dt="2025-11-11T04:09:24.095" v="10369" actId="478"/>
          <ac:spMkLst>
            <pc:docMk/>
            <pc:sldMk cId="1913038348" sldId="966"/>
            <ac:spMk id="9" creationId="{8CB27841-076C-4A06-B746-A8DC2036C6C4}"/>
          </ac:spMkLst>
        </pc:spChg>
        <pc:spChg chg="add mod">
          <ac:chgData name="Ishan Budhiraja" userId="eb133298-5430-499e-863b-c83ca00bb7f6" providerId="ADAL" clId="{6CF52F55-874C-4897-BE73-F950336964AE}" dt="2025-11-11T04:19:50.754" v="10468" actId="1036"/>
          <ac:spMkLst>
            <pc:docMk/>
            <pc:sldMk cId="1913038348" sldId="966"/>
            <ac:spMk id="11" creationId="{CB1EC507-0768-429E-89BD-E7D2551687D2}"/>
          </ac:spMkLst>
        </pc:spChg>
        <pc:spChg chg="add mod">
          <ac:chgData name="Ishan Budhiraja" userId="eb133298-5430-499e-863b-c83ca00bb7f6" providerId="ADAL" clId="{6CF52F55-874C-4897-BE73-F950336964AE}" dt="2025-11-11T04:20:07.511" v="10496" actId="1035"/>
          <ac:spMkLst>
            <pc:docMk/>
            <pc:sldMk cId="1913038348" sldId="966"/>
            <ac:spMk id="13" creationId="{4F45530B-C949-4828-A8A9-0424A35B3887}"/>
          </ac:spMkLst>
        </pc:spChg>
        <pc:spChg chg="add mod">
          <ac:chgData name="Ishan Budhiraja" userId="eb133298-5430-499e-863b-c83ca00bb7f6" providerId="ADAL" clId="{6CF52F55-874C-4897-BE73-F950336964AE}" dt="2025-11-11T04:21:53.030" v="10529" actId="207"/>
          <ac:spMkLst>
            <pc:docMk/>
            <pc:sldMk cId="1913038348" sldId="966"/>
            <ac:spMk id="15" creationId="{FD245983-4BFE-4C89-9A03-CA1B5EED0F27}"/>
          </ac:spMkLst>
        </pc:spChg>
        <pc:graphicFrameChg chg="del">
          <ac:chgData name="Ishan Budhiraja" userId="eb133298-5430-499e-863b-c83ca00bb7f6" providerId="ADAL" clId="{6CF52F55-874C-4897-BE73-F950336964AE}" dt="2025-11-11T04:09:18.471" v="10367" actId="478"/>
          <ac:graphicFrameMkLst>
            <pc:docMk/>
            <pc:sldMk cId="1913038348" sldId="966"/>
            <ac:graphicFrameMk id="3" creationId="{DEA61F91-6594-40C3-AB72-C96D66C87562}"/>
          </ac:graphicFrameMkLst>
        </pc:graphicFrameChg>
        <pc:graphicFrameChg chg="add mod modGraphic">
          <ac:chgData name="Ishan Budhiraja" userId="eb133298-5430-499e-863b-c83ca00bb7f6" providerId="ADAL" clId="{6CF52F55-874C-4897-BE73-F950336964AE}" dt="2025-11-11T04:19:54.770" v="10476" actId="1036"/>
          <ac:graphicFrameMkLst>
            <pc:docMk/>
            <pc:sldMk cId="1913038348" sldId="966"/>
            <ac:graphicFrameMk id="5" creationId="{F0199B3F-0BE3-4709-96A6-A0B0FEAB4EDD}"/>
          </ac:graphicFrameMkLst>
        </pc:graphicFrameChg>
      </pc:sldChg>
      <pc:sldChg chg="addSp delSp modSp add mod setBg addAnim delAnim setClrOvrMap">
        <pc:chgData name="Ishan Budhiraja" userId="eb133298-5430-499e-863b-c83ca00bb7f6" providerId="ADAL" clId="{6CF52F55-874C-4897-BE73-F950336964AE}" dt="2025-11-11T04:38:12.734" v="10813" actId="207"/>
        <pc:sldMkLst>
          <pc:docMk/>
          <pc:sldMk cId="1447721481" sldId="967"/>
        </pc:sldMkLst>
        <pc:spChg chg="mod">
          <ac:chgData name="Ishan Budhiraja" userId="eb133298-5430-499e-863b-c83ca00bb7f6" providerId="ADAL" clId="{6CF52F55-874C-4897-BE73-F950336964AE}" dt="2025-11-11T04:36:34.644" v="10794" actId="26606"/>
          <ac:spMkLst>
            <pc:docMk/>
            <pc:sldMk cId="1447721481" sldId="967"/>
            <ac:spMk id="2" creationId="{3AC90F45-BAAE-4453-BC3B-BAFE5D7B5EDF}"/>
          </ac:spMkLst>
        </pc:spChg>
        <pc:spChg chg="add del">
          <ac:chgData name="Ishan Budhiraja" userId="eb133298-5430-499e-863b-c83ca00bb7f6" providerId="ADAL" clId="{6CF52F55-874C-4897-BE73-F950336964AE}" dt="2025-11-11T04:36:26.356" v="10792" actId="26606"/>
          <ac:spMkLst>
            <pc:docMk/>
            <pc:sldMk cId="1447721481" sldId="967"/>
            <ac:spMk id="7" creationId="{989BE678-777B-482A-A616-FEDC47B162E5}"/>
          </ac:spMkLst>
        </pc:spChg>
        <pc:spChg chg="del">
          <ac:chgData name="Ishan Budhiraja" userId="eb133298-5430-499e-863b-c83ca00bb7f6" providerId="ADAL" clId="{6CF52F55-874C-4897-BE73-F950336964AE}" dt="2025-11-11T04:24:20.801" v="10531" actId="478"/>
          <ac:spMkLst>
            <pc:docMk/>
            <pc:sldMk cId="1447721481" sldId="967"/>
            <ac:spMk id="8" creationId="{D1CE2211-FDD7-425E-A08E-1B3973DEC142}"/>
          </ac:spMkLst>
        </pc:spChg>
        <pc:spChg chg="del mod">
          <ac:chgData name="Ishan Budhiraja" userId="eb133298-5430-499e-863b-c83ca00bb7f6" providerId="ADAL" clId="{6CF52F55-874C-4897-BE73-F950336964AE}" dt="2025-11-11T04:24:29.881" v="10536" actId="478"/>
          <ac:spMkLst>
            <pc:docMk/>
            <pc:sldMk cId="1447721481" sldId="967"/>
            <ac:spMk id="11" creationId="{CB1EC507-0768-429E-89BD-E7D2551687D2}"/>
          </ac:spMkLst>
        </pc:spChg>
        <pc:spChg chg="del mod">
          <ac:chgData name="Ishan Budhiraja" userId="eb133298-5430-499e-863b-c83ca00bb7f6" providerId="ADAL" clId="{6CF52F55-874C-4897-BE73-F950336964AE}" dt="2025-11-11T04:24:26.887" v="10534" actId="478"/>
          <ac:spMkLst>
            <pc:docMk/>
            <pc:sldMk cId="1447721481" sldId="967"/>
            <ac:spMk id="13" creationId="{4F45530B-C949-4828-A8A9-0424A35B3887}"/>
          </ac:spMkLst>
        </pc:spChg>
        <pc:spChg chg="del">
          <ac:chgData name="Ishan Budhiraja" userId="eb133298-5430-499e-863b-c83ca00bb7f6" providerId="ADAL" clId="{6CF52F55-874C-4897-BE73-F950336964AE}" dt="2025-11-11T04:24:33.555" v="10537" actId="478"/>
          <ac:spMkLst>
            <pc:docMk/>
            <pc:sldMk cId="1447721481" sldId="967"/>
            <ac:spMk id="15" creationId="{FD245983-4BFE-4C89-9A03-CA1B5EED0F27}"/>
          </ac:spMkLst>
        </pc:spChg>
        <pc:spChg chg="add del">
          <ac:chgData name="Ishan Budhiraja" userId="eb133298-5430-499e-863b-c83ca00bb7f6" providerId="ADAL" clId="{6CF52F55-874C-4897-BE73-F950336964AE}" dt="2025-11-11T04:36:26.356" v="10792" actId="26606"/>
          <ac:spMkLst>
            <pc:docMk/>
            <pc:sldMk cId="1447721481" sldId="967"/>
            <ac:spMk id="19" creationId="{D28BE0C3-2102-4820-B88B-A448B1840D14}"/>
          </ac:spMkLst>
        </pc:spChg>
        <pc:spChg chg="add del">
          <ac:chgData name="Ishan Budhiraja" userId="eb133298-5430-499e-863b-c83ca00bb7f6" providerId="ADAL" clId="{6CF52F55-874C-4897-BE73-F950336964AE}" dt="2025-11-11T04:36:26.356" v="10792" actId="26606"/>
          <ac:spMkLst>
            <pc:docMk/>
            <pc:sldMk cId="1447721481" sldId="967"/>
            <ac:spMk id="21" creationId="{BFEFF673-A9DE-416D-A04E-1D50904542A9}"/>
          </ac:spMkLst>
        </pc:spChg>
        <pc:spChg chg="add del">
          <ac:chgData name="Ishan Budhiraja" userId="eb133298-5430-499e-863b-c83ca00bb7f6" providerId="ADAL" clId="{6CF52F55-874C-4897-BE73-F950336964AE}" dt="2025-11-11T04:36:34.644" v="10794" actId="26606"/>
          <ac:spMkLst>
            <pc:docMk/>
            <pc:sldMk cId="1447721481" sldId="967"/>
            <ac:spMk id="23" creationId="{C24BEC42-AFF3-40D1-93A2-A27A42E1E23C}"/>
          </ac:spMkLst>
        </pc:spChg>
        <pc:spChg chg="add del">
          <ac:chgData name="Ishan Budhiraja" userId="eb133298-5430-499e-863b-c83ca00bb7f6" providerId="ADAL" clId="{6CF52F55-874C-4897-BE73-F950336964AE}" dt="2025-11-11T04:36:34.644" v="10794" actId="26606"/>
          <ac:spMkLst>
            <pc:docMk/>
            <pc:sldMk cId="1447721481" sldId="967"/>
            <ac:spMk id="25" creationId="{608F427C-1EC9-4280-9367-F2B3AA063E82}"/>
          </ac:spMkLst>
        </pc:spChg>
        <pc:spChg chg="add del">
          <ac:chgData name="Ishan Budhiraja" userId="eb133298-5430-499e-863b-c83ca00bb7f6" providerId="ADAL" clId="{6CF52F55-874C-4897-BE73-F950336964AE}" dt="2025-11-11T04:36:34.644" v="10794" actId="26606"/>
          <ac:spMkLst>
            <pc:docMk/>
            <pc:sldMk cId="1447721481" sldId="967"/>
            <ac:spMk id="27" creationId="{F98810A7-E114-447A-A7D6-69B27CFB5650}"/>
          </ac:spMkLst>
        </pc:spChg>
        <pc:spChg chg="add del">
          <ac:chgData name="Ishan Budhiraja" userId="eb133298-5430-499e-863b-c83ca00bb7f6" providerId="ADAL" clId="{6CF52F55-874C-4897-BE73-F950336964AE}" dt="2025-11-11T04:36:34.644" v="10794" actId="26606"/>
          <ac:spMkLst>
            <pc:docMk/>
            <pc:sldMk cId="1447721481" sldId="967"/>
            <ac:spMk id="28" creationId="{4AC0CD9D-7610-4620-93B4-798CCD9AB581}"/>
          </ac:spMkLst>
        </pc:spChg>
        <pc:spChg chg="add del">
          <ac:chgData name="Ishan Budhiraja" userId="eb133298-5430-499e-863b-c83ca00bb7f6" providerId="ADAL" clId="{6CF52F55-874C-4897-BE73-F950336964AE}" dt="2025-11-11T04:36:34.644" v="10794" actId="26606"/>
          <ac:spMkLst>
            <pc:docMk/>
            <pc:sldMk cId="1447721481" sldId="967"/>
            <ac:spMk id="31" creationId="{DE4D62F9-188E-4530-84C2-24BDEE4BEB82}"/>
          </ac:spMkLst>
        </pc:spChg>
        <pc:spChg chg="add del">
          <ac:chgData name="Ishan Budhiraja" userId="eb133298-5430-499e-863b-c83ca00bb7f6" providerId="ADAL" clId="{6CF52F55-874C-4897-BE73-F950336964AE}" dt="2025-11-11T04:36:34.644" v="10794" actId="26606"/>
          <ac:spMkLst>
            <pc:docMk/>
            <pc:sldMk cId="1447721481" sldId="967"/>
            <ac:spMk id="32" creationId="{757B325C-3E35-45CF-9D07-3BCB281F3B9C}"/>
          </ac:spMkLst>
        </pc:spChg>
        <pc:spChg chg="add mod">
          <ac:chgData name="Ishan Budhiraja" userId="eb133298-5430-499e-863b-c83ca00bb7f6" providerId="ADAL" clId="{6CF52F55-874C-4897-BE73-F950336964AE}" dt="2025-11-11T04:38:12.734" v="10813" actId="207"/>
          <ac:spMkLst>
            <pc:docMk/>
            <pc:sldMk cId="1447721481" sldId="967"/>
            <ac:spMk id="33" creationId="{2154515A-4557-4B60-A313-07378F12E2B1}"/>
          </ac:spMkLst>
        </pc:spChg>
        <pc:graphicFrameChg chg="del">
          <ac:chgData name="Ishan Budhiraja" userId="eb133298-5430-499e-863b-c83ca00bb7f6" providerId="ADAL" clId="{6CF52F55-874C-4897-BE73-F950336964AE}" dt="2025-11-11T04:24:24.114" v="10532" actId="478"/>
          <ac:graphicFrameMkLst>
            <pc:docMk/>
            <pc:sldMk cId="1447721481" sldId="967"/>
            <ac:graphicFrameMk id="5" creationId="{F0199B3F-0BE3-4709-96A6-A0B0FEAB4EDD}"/>
          </ac:graphicFrameMkLst>
        </pc:graphicFrameChg>
        <pc:picChg chg="add mod">
          <ac:chgData name="Ishan Budhiraja" userId="eb133298-5430-499e-863b-c83ca00bb7f6" providerId="ADAL" clId="{6CF52F55-874C-4897-BE73-F950336964AE}" dt="2025-11-11T04:36:46.278" v="10797" actId="14100"/>
          <ac:picMkLst>
            <pc:docMk/>
            <pc:sldMk cId="1447721481" sldId="967"/>
            <ac:picMk id="4" creationId="{C6190221-BF54-4A74-BC97-B15E499C9D0B}"/>
          </ac:picMkLst>
        </pc:picChg>
        <pc:picChg chg="add del">
          <ac:chgData name="Ishan Budhiraja" userId="eb133298-5430-499e-863b-c83ca00bb7f6" providerId="ADAL" clId="{6CF52F55-874C-4897-BE73-F950336964AE}" dt="2025-11-11T04:36:26.356" v="10792" actId="26606"/>
          <ac:picMkLst>
            <pc:docMk/>
            <pc:sldMk cId="1447721481" sldId="967"/>
            <ac:picMk id="6" creationId="{950648F4-ABCD-4DF0-8641-76CFB2354721}"/>
          </ac:picMkLst>
        </pc:picChg>
        <pc:picChg chg="add del">
          <ac:chgData name="Ishan Budhiraja" userId="eb133298-5430-499e-863b-c83ca00bb7f6" providerId="ADAL" clId="{6CF52F55-874C-4897-BE73-F950336964AE}" dt="2025-11-11T04:36:26.356" v="10792" actId="26606"/>
          <ac:picMkLst>
            <pc:docMk/>
            <pc:sldMk cId="1447721481" sldId="967"/>
            <ac:picMk id="9" creationId="{DF19BAF3-7E20-4B9D-B544-BABAEEA1FA75}"/>
          </ac:picMkLst>
        </pc:picChg>
        <pc:picChg chg="add del">
          <ac:chgData name="Ishan Budhiraja" userId="eb133298-5430-499e-863b-c83ca00bb7f6" providerId="ADAL" clId="{6CF52F55-874C-4897-BE73-F950336964AE}" dt="2025-11-11T04:36:26.356" v="10792" actId="26606"/>
          <ac:picMkLst>
            <pc:docMk/>
            <pc:sldMk cId="1447721481" sldId="967"/>
            <ac:picMk id="10" creationId="{CF1EB4BD-9C7E-4AA3-9681-C7EB0DA6250B}"/>
          </ac:picMkLst>
        </pc:picChg>
        <pc:picChg chg="add del">
          <ac:chgData name="Ishan Budhiraja" userId="eb133298-5430-499e-863b-c83ca00bb7f6" providerId="ADAL" clId="{6CF52F55-874C-4897-BE73-F950336964AE}" dt="2025-11-11T04:36:26.356" v="10792" actId="26606"/>
          <ac:picMkLst>
            <pc:docMk/>
            <pc:sldMk cId="1447721481" sldId="967"/>
            <ac:picMk id="17" creationId="{94AAE3AA-3759-4D28-B0EF-575F25A5146C}"/>
          </ac:picMkLst>
        </pc:picChg>
        <pc:picChg chg="add del">
          <ac:chgData name="Ishan Budhiraja" userId="eb133298-5430-499e-863b-c83ca00bb7f6" providerId="ADAL" clId="{6CF52F55-874C-4897-BE73-F950336964AE}" dt="2025-11-11T04:36:34.644" v="10794" actId="26606"/>
          <ac:picMkLst>
            <pc:docMk/>
            <pc:sldMk cId="1447721481" sldId="967"/>
            <ac:picMk id="24" creationId="{41B68C77-138E-4BF7-A276-BD0C78A4219F}"/>
          </ac:picMkLst>
        </pc:picChg>
        <pc:picChg chg="add del">
          <ac:chgData name="Ishan Budhiraja" userId="eb133298-5430-499e-863b-c83ca00bb7f6" providerId="ADAL" clId="{6CF52F55-874C-4897-BE73-F950336964AE}" dt="2025-11-11T04:36:34.644" v="10794" actId="26606"/>
          <ac:picMkLst>
            <pc:docMk/>
            <pc:sldMk cId="1447721481" sldId="967"/>
            <ac:picMk id="26" creationId="{7C268552-D473-46ED-B1B8-422042C4DEF1}"/>
          </ac:picMkLst>
        </pc:picChg>
        <pc:picChg chg="add del">
          <ac:chgData name="Ishan Budhiraja" userId="eb133298-5430-499e-863b-c83ca00bb7f6" providerId="ADAL" clId="{6CF52F55-874C-4897-BE73-F950336964AE}" dt="2025-11-11T04:36:34.644" v="10794" actId="26606"/>
          <ac:picMkLst>
            <pc:docMk/>
            <pc:sldMk cId="1447721481" sldId="967"/>
            <ac:picMk id="29" creationId="{B9238B3E-24AA-439A-B527-6C5DF6D72145}"/>
          </ac:picMkLst>
        </pc:picChg>
        <pc:picChg chg="add del">
          <ac:chgData name="Ishan Budhiraja" userId="eb133298-5430-499e-863b-c83ca00bb7f6" providerId="ADAL" clId="{6CF52F55-874C-4897-BE73-F950336964AE}" dt="2025-11-11T04:36:34.644" v="10794" actId="26606"/>
          <ac:picMkLst>
            <pc:docMk/>
            <pc:sldMk cId="1447721481" sldId="967"/>
            <ac:picMk id="30" creationId="{69F01145-BEA3-4CBF-AA21-10077B948CA8}"/>
          </ac:picMkLst>
        </pc:picChg>
      </pc:sldChg>
      <pc:sldChg chg="addSp delSp modSp add mod ord">
        <pc:chgData name="Ishan Budhiraja" userId="eb133298-5430-499e-863b-c83ca00bb7f6" providerId="ADAL" clId="{6CF52F55-874C-4897-BE73-F950336964AE}" dt="2025-11-11T04:32:01.729" v="10741" actId="14100"/>
        <pc:sldMkLst>
          <pc:docMk/>
          <pc:sldMk cId="116813334" sldId="968"/>
        </pc:sldMkLst>
        <pc:spChg chg="mod">
          <ac:chgData name="Ishan Budhiraja" userId="eb133298-5430-499e-863b-c83ca00bb7f6" providerId="ADAL" clId="{6CF52F55-874C-4897-BE73-F950336964AE}" dt="2025-11-11T04:30:07.234" v="10556" actId="1035"/>
          <ac:spMkLst>
            <pc:docMk/>
            <pc:sldMk cId="116813334" sldId="968"/>
            <ac:spMk id="6" creationId="{CD73CDC1-5BDB-4E93-8A5F-4713111A45CF}"/>
          </ac:spMkLst>
        </pc:spChg>
        <pc:spChg chg="mod">
          <ac:chgData name="Ishan Budhiraja" userId="eb133298-5430-499e-863b-c83ca00bb7f6" providerId="ADAL" clId="{6CF52F55-874C-4897-BE73-F950336964AE}" dt="2025-11-11T04:30:18.898" v="10587" actId="1037"/>
          <ac:spMkLst>
            <pc:docMk/>
            <pc:sldMk cId="116813334" sldId="968"/>
            <ac:spMk id="7" creationId="{A5C22DF6-3AE4-4663-8CB7-3F6F66F429B2}"/>
          </ac:spMkLst>
        </pc:spChg>
        <pc:spChg chg="add mod">
          <ac:chgData name="Ishan Budhiraja" userId="eb133298-5430-499e-863b-c83ca00bb7f6" providerId="ADAL" clId="{6CF52F55-874C-4897-BE73-F950336964AE}" dt="2025-11-11T04:31:24.296" v="10738" actId="20577"/>
          <ac:spMkLst>
            <pc:docMk/>
            <pc:sldMk cId="116813334" sldId="968"/>
            <ac:spMk id="8" creationId="{3E1DCD10-3975-4853-B7D7-8B7D0A650E57}"/>
          </ac:spMkLst>
        </pc:spChg>
        <pc:spChg chg="del">
          <ac:chgData name="Ishan Budhiraja" userId="eb133298-5430-499e-863b-c83ca00bb7f6" providerId="ADAL" clId="{6CF52F55-874C-4897-BE73-F950336964AE}" dt="2025-11-11T04:29:33.321" v="10541" actId="478"/>
          <ac:spMkLst>
            <pc:docMk/>
            <pc:sldMk cId="116813334" sldId="968"/>
            <ac:spMk id="9" creationId="{8CB27841-076C-4A06-B746-A8DC2036C6C4}"/>
          </ac:spMkLst>
        </pc:spChg>
        <pc:graphicFrameChg chg="mod">
          <ac:chgData name="Ishan Budhiraja" userId="eb133298-5430-499e-863b-c83ca00bb7f6" providerId="ADAL" clId="{6CF52F55-874C-4897-BE73-F950336964AE}" dt="2025-11-11T04:30:12.315" v="10567" actId="1035"/>
          <ac:graphicFrameMkLst>
            <pc:docMk/>
            <pc:sldMk cId="116813334" sldId="968"/>
            <ac:graphicFrameMk id="3" creationId="{DEA61F91-6594-40C3-AB72-C96D66C87562}"/>
          </ac:graphicFrameMkLst>
        </pc:graphicFrameChg>
        <pc:picChg chg="add mod">
          <ac:chgData name="Ishan Budhiraja" userId="eb133298-5430-499e-863b-c83ca00bb7f6" providerId="ADAL" clId="{6CF52F55-874C-4897-BE73-F950336964AE}" dt="2025-11-11T04:32:01.729" v="10741" actId="14100"/>
          <ac:picMkLst>
            <pc:docMk/>
            <pc:sldMk cId="116813334" sldId="968"/>
            <ac:picMk id="10" creationId="{9565FC7F-21A5-49AE-A5A5-F277467F2737}"/>
          </ac:picMkLst>
        </pc:picChg>
      </pc:sldChg>
      <pc:sldChg chg="add del">
        <pc:chgData name="Ishan Budhiraja" userId="eb133298-5430-499e-863b-c83ca00bb7f6" providerId="ADAL" clId="{6CF52F55-874C-4897-BE73-F950336964AE}" dt="2025-11-11T04:29:36.041" v="10543"/>
        <pc:sldMkLst>
          <pc:docMk/>
          <pc:sldMk cId="829733385" sldId="969"/>
        </pc:sldMkLst>
      </pc:sldChg>
      <pc:sldChg chg="addSp delSp modSp add mod">
        <pc:chgData name="Ishan Budhiraja" userId="eb133298-5430-499e-863b-c83ca00bb7f6" providerId="ADAL" clId="{6CF52F55-874C-4897-BE73-F950336964AE}" dt="2025-11-11T04:49:36.161" v="10987" actId="20577"/>
        <pc:sldMkLst>
          <pc:docMk/>
          <pc:sldMk cId="3500026504" sldId="969"/>
        </pc:sldMkLst>
        <pc:spChg chg="mod">
          <ac:chgData name="Ishan Budhiraja" userId="eb133298-5430-499e-863b-c83ca00bb7f6" providerId="ADAL" clId="{6CF52F55-874C-4897-BE73-F950336964AE}" dt="2025-11-11T04:48:46.496" v="10973" actId="14100"/>
          <ac:spMkLst>
            <pc:docMk/>
            <pc:sldMk cId="3500026504" sldId="969"/>
            <ac:spMk id="2" creationId="{3AC90F45-BAAE-4453-BC3B-BAFE5D7B5EDF}"/>
          </ac:spMkLst>
        </pc:spChg>
        <pc:spChg chg="add mod">
          <ac:chgData name="Ishan Budhiraja" userId="eb133298-5430-499e-863b-c83ca00bb7f6" providerId="ADAL" clId="{6CF52F55-874C-4897-BE73-F950336964AE}" dt="2025-11-11T04:48:51.360" v="10974" actId="1076"/>
          <ac:spMkLst>
            <pc:docMk/>
            <pc:sldMk cId="3500026504" sldId="969"/>
            <ac:spMk id="6" creationId="{A0055752-0FBE-4F74-817F-9AA3777A4271}"/>
          </ac:spMkLst>
        </pc:spChg>
        <pc:spChg chg="add mod">
          <ac:chgData name="Ishan Budhiraja" userId="eb133298-5430-499e-863b-c83ca00bb7f6" providerId="ADAL" clId="{6CF52F55-874C-4897-BE73-F950336964AE}" dt="2025-11-11T04:49:36.161" v="10987" actId="20577"/>
          <ac:spMkLst>
            <pc:docMk/>
            <pc:sldMk cId="3500026504" sldId="969"/>
            <ac:spMk id="10" creationId="{E0A795BB-B2E6-4696-9390-33C61278E8C8}"/>
          </ac:spMkLst>
        </pc:spChg>
        <pc:spChg chg="del mod">
          <ac:chgData name="Ishan Budhiraja" userId="eb133298-5430-499e-863b-c83ca00bb7f6" providerId="ADAL" clId="{6CF52F55-874C-4897-BE73-F950336964AE}" dt="2025-11-11T04:43:23.734" v="10817" actId="478"/>
          <ac:spMkLst>
            <pc:docMk/>
            <pc:sldMk cId="3500026504" sldId="969"/>
            <ac:spMk id="33" creationId="{2154515A-4557-4B60-A313-07378F12E2B1}"/>
          </ac:spMkLst>
        </pc:spChg>
        <pc:picChg chg="del">
          <ac:chgData name="Ishan Budhiraja" userId="eb133298-5430-499e-863b-c83ca00bb7f6" providerId="ADAL" clId="{6CF52F55-874C-4897-BE73-F950336964AE}" dt="2025-11-11T04:43:21.405" v="10815" actId="478"/>
          <ac:picMkLst>
            <pc:docMk/>
            <pc:sldMk cId="3500026504" sldId="969"/>
            <ac:picMk id="4" creationId="{C6190221-BF54-4A74-BC97-B15E499C9D0B}"/>
          </ac:picMkLst>
        </pc:picChg>
        <pc:picChg chg="add mod">
          <ac:chgData name="Ishan Budhiraja" userId="eb133298-5430-499e-863b-c83ca00bb7f6" providerId="ADAL" clId="{6CF52F55-874C-4897-BE73-F950336964AE}" dt="2025-11-11T04:48:34.081" v="10970" actId="1038"/>
          <ac:picMkLst>
            <pc:docMk/>
            <pc:sldMk cId="3500026504" sldId="969"/>
            <ac:picMk id="7" creationId="{6C9F45A3-CA7B-4D88-A94F-AD982E672E73}"/>
          </ac:picMkLst>
        </pc:picChg>
      </pc:sldChg>
      <pc:sldChg chg="new del">
        <pc:chgData name="Ishan Budhiraja" userId="eb133298-5430-499e-863b-c83ca00bb7f6" providerId="ADAL" clId="{6CF52F55-874C-4897-BE73-F950336964AE}" dt="2025-11-11T04:34:50.966" v="10788" actId="47"/>
        <pc:sldMkLst>
          <pc:docMk/>
          <pc:sldMk cId="3930150738" sldId="969"/>
        </pc:sldMkLst>
      </pc:sldChg>
      <pc:sldChg chg="addSp delSp modSp add mod">
        <pc:chgData name="Ishan Budhiraja" userId="eb133298-5430-499e-863b-c83ca00bb7f6" providerId="ADAL" clId="{6CF52F55-874C-4897-BE73-F950336964AE}" dt="2025-11-11T05:16:54.140" v="11087" actId="255"/>
        <pc:sldMkLst>
          <pc:docMk/>
          <pc:sldMk cId="3267104620" sldId="970"/>
        </pc:sldMkLst>
        <pc:spChg chg="mod">
          <ac:chgData name="Ishan Budhiraja" userId="eb133298-5430-499e-863b-c83ca00bb7f6" providerId="ADAL" clId="{6CF52F55-874C-4897-BE73-F950336964AE}" dt="2025-11-11T05:16:54.140" v="11087" actId="255"/>
          <ac:spMkLst>
            <pc:docMk/>
            <pc:sldMk cId="3267104620" sldId="970"/>
            <ac:spMk id="2" creationId="{3AC90F45-BAAE-4453-BC3B-BAFE5D7B5EDF}"/>
          </ac:spMkLst>
        </pc:spChg>
        <pc:spChg chg="del">
          <ac:chgData name="Ishan Budhiraja" userId="eb133298-5430-499e-863b-c83ca00bb7f6" providerId="ADAL" clId="{6CF52F55-874C-4897-BE73-F950336964AE}" dt="2025-11-11T04:50:05.205" v="10990" actId="478"/>
          <ac:spMkLst>
            <pc:docMk/>
            <pc:sldMk cId="3267104620" sldId="970"/>
            <ac:spMk id="6" creationId="{A0055752-0FBE-4F74-817F-9AA3777A4271}"/>
          </ac:spMkLst>
        </pc:spChg>
        <pc:spChg chg="add mod">
          <ac:chgData name="Ishan Budhiraja" userId="eb133298-5430-499e-863b-c83ca00bb7f6" providerId="ADAL" clId="{6CF52F55-874C-4897-BE73-F950336964AE}" dt="2025-11-11T05:16:38.317" v="11080" actId="1076"/>
          <ac:spMkLst>
            <pc:docMk/>
            <pc:sldMk cId="3267104620" sldId="970"/>
            <ac:spMk id="8" creationId="{16137D21-9F3E-4594-BC4E-569AFE5B4617}"/>
          </ac:spMkLst>
        </pc:spChg>
        <pc:spChg chg="del">
          <ac:chgData name="Ishan Budhiraja" userId="eb133298-5430-499e-863b-c83ca00bb7f6" providerId="ADAL" clId="{6CF52F55-874C-4897-BE73-F950336964AE}" dt="2025-11-11T04:50:08.325" v="10991" actId="478"/>
          <ac:spMkLst>
            <pc:docMk/>
            <pc:sldMk cId="3267104620" sldId="970"/>
            <ac:spMk id="10" creationId="{E0A795BB-B2E6-4696-9390-33C61278E8C8}"/>
          </ac:spMkLst>
        </pc:spChg>
        <pc:picChg chg="del">
          <ac:chgData name="Ishan Budhiraja" userId="eb133298-5430-499e-863b-c83ca00bb7f6" providerId="ADAL" clId="{6CF52F55-874C-4897-BE73-F950336964AE}" dt="2025-11-11T04:50:01.818" v="10989" actId="478"/>
          <ac:picMkLst>
            <pc:docMk/>
            <pc:sldMk cId="3267104620" sldId="970"/>
            <ac:picMk id="7" creationId="{6C9F45A3-CA7B-4D88-A94F-AD982E672E73}"/>
          </ac:picMkLst>
        </pc:picChg>
      </pc:sldChg>
      <pc:sldChg chg="addSp delSp modSp add mod">
        <pc:chgData name="Ishan Budhiraja" userId="eb133298-5430-499e-863b-c83ca00bb7f6" providerId="ADAL" clId="{6CF52F55-874C-4897-BE73-F950336964AE}" dt="2025-11-11T08:53:54.444" v="11111" actId="1038"/>
        <pc:sldMkLst>
          <pc:docMk/>
          <pc:sldMk cId="2038401678" sldId="971"/>
        </pc:sldMkLst>
        <pc:spChg chg="mod">
          <ac:chgData name="Ishan Budhiraja" userId="eb133298-5430-499e-863b-c83ca00bb7f6" providerId="ADAL" clId="{6CF52F55-874C-4897-BE73-F950336964AE}" dt="2025-11-11T08:51:17.968" v="11097" actId="1076"/>
          <ac:spMkLst>
            <pc:docMk/>
            <pc:sldMk cId="2038401678" sldId="971"/>
            <ac:spMk id="5" creationId="{1528FC0D-9336-4F6A-B2CE-4142E5C12125}"/>
          </ac:spMkLst>
        </pc:spChg>
        <pc:picChg chg="del mod">
          <ac:chgData name="Ishan Budhiraja" userId="eb133298-5430-499e-863b-c83ca00bb7f6" providerId="ADAL" clId="{6CF52F55-874C-4897-BE73-F950336964AE}" dt="2025-11-11T08:50:59.406" v="11090" actId="478"/>
          <ac:picMkLst>
            <pc:docMk/>
            <pc:sldMk cId="2038401678" sldId="971"/>
            <ac:picMk id="7" creationId="{A56E780E-F813-42C7-A6AA-97866B817C10}"/>
          </ac:picMkLst>
        </pc:picChg>
        <pc:picChg chg="del">
          <ac:chgData name="Ishan Budhiraja" userId="eb133298-5430-499e-863b-c83ca00bb7f6" providerId="ADAL" clId="{6CF52F55-874C-4897-BE73-F950336964AE}" dt="2025-11-11T08:51:03.456" v="11092" actId="478"/>
          <ac:picMkLst>
            <pc:docMk/>
            <pc:sldMk cId="2038401678" sldId="971"/>
            <ac:picMk id="9" creationId="{82FFAC73-E487-43C8-AC1C-BA0C924E6585}"/>
          </ac:picMkLst>
        </pc:picChg>
        <pc:picChg chg="add mod">
          <ac:chgData name="Ishan Budhiraja" userId="eb133298-5430-499e-863b-c83ca00bb7f6" providerId="ADAL" clId="{6CF52F55-874C-4897-BE73-F950336964AE}" dt="2025-11-11T08:53:42.471" v="11105" actId="14100"/>
          <ac:picMkLst>
            <pc:docMk/>
            <pc:sldMk cId="2038401678" sldId="971"/>
            <ac:picMk id="10" creationId="{7E0D859A-A6F2-434C-8945-CA4CADC4BF13}"/>
          </ac:picMkLst>
        </pc:picChg>
        <pc:picChg chg="del">
          <ac:chgData name="Ishan Budhiraja" userId="eb133298-5430-499e-863b-c83ca00bb7f6" providerId="ADAL" clId="{6CF52F55-874C-4897-BE73-F950336964AE}" dt="2025-11-11T08:51:01.920" v="11091" actId="478"/>
          <ac:picMkLst>
            <pc:docMk/>
            <pc:sldMk cId="2038401678" sldId="971"/>
            <ac:picMk id="11" creationId="{283FEBB6-2183-45CD-A349-9D1F2887B0B6}"/>
          </ac:picMkLst>
        </pc:picChg>
        <pc:picChg chg="add mod">
          <ac:chgData name="Ishan Budhiraja" userId="eb133298-5430-499e-863b-c83ca00bb7f6" providerId="ADAL" clId="{6CF52F55-874C-4897-BE73-F950336964AE}" dt="2025-11-11T08:53:54.444" v="11111" actId="1038"/>
          <ac:picMkLst>
            <pc:docMk/>
            <pc:sldMk cId="2038401678" sldId="971"/>
            <ac:picMk id="12" creationId="{2CEFA119-00BB-490E-8762-EBDACD74E18E}"/>
          </ac:picMkLst>
        </pc:picChg>
        <pc:picChg chg="del">
          <ac:chgData name="Ishan Budhiraja" userId="eb133298-5430-499e-863b-c83ca00bb7f6" providerId="ADAL" clId="{6CF52F55-874C-4897-BE73-F950336964AE}" dt="2025-11-11T08:51:05.093" v="11093" actId="478"/>
          <ac:picMkLst>
            <pc:docMk/>
            <pc:sldMk cId="2038401678" sldId="971"/>
            <ac:picMk id="13" creationId="{940BD9CB-46FA-45A2-8C79-55FC76552111}"/>
          </ac:picMkLst>
        </pc:picChg>
        <pc:picChg chg="del">
          <ac:chgData name="Ishan Budhiraja" userId="eb133298-5430-499e-863b-c83ca00bb7f6" providerId="ADAL" clId="{6CF52F55-874C-4897-BE73-F950336964AE}" dt="2025-11-11T08:51:07.091" v="11094" actId="478"/>
          <ac:picMkLst>
            <pc:docMk/>
            <pc:sldMk cId="2038401678" sldId="971"/>
            <ac:picMk id="15" creationId="{E769B99E-A2F2-492D-9316-219ECD618573}"/>
          </ac:picMkLst>
        </pc:picChg>
      </pc:sldChg>
      <pc:sldChg chg="addSp delSp modSp add mod">
        <pc:chgData name="Ishan Budhiraja" userId="eb133298-5430-499e-863b-c83ca00bb7f6" providerId="ADAL" clId="{6CF52F55-874C-4897-BE73-F950336964AE}" dt="2025-11-12T05:26:44.192" v="11504" actId="1076"/>
        <pc:sldMkLst>
          <pc:docMk/>
          <pc:sldMk cId="2189966809" sldId="972"/>
        </pc:sldMkLst>
        <pc:spChg chg="mod">
          <ac:chgData name="Ishan Budhiraja" userId="eb133298-5430-499e-863b-c83ca00bb7f6" providerId="ADAL" clId="{6CF52F55-874C-4897-BE73-F950336964AE}" dt="2025-11-12T05:26:27.473" v="11499" actId="14100"/>
          <ac:spMkLst>
            <pc:docMk/>
            <pc:sldMk cId="2189966809" sldId="972"/>
            <ac:spMk id="2" creationId="{3AC90F45-BAAE-4453-BC3B-BAFE5D7B5EDF}"/>
          </ac:spMkLst>
        </pc:spChg>
        <pc:spChg chg="del mod">
          <ac:chgData name="Ishan Budhiraja" userId="eb133298-5430-499e-863b-c83ca00bb7f6" providerId="ADAL" clId="{6CF52F55-874C-4897-BE73-F950336964AE}" dt="2025-11-12T05:06:27.211" v="11217"/>
          <ac:spMkLst>
            <pc:docMk/>
            <pc:sldMk cId="2189966809" sldId="972"/>
            <ac:spMk id="4" creationId="{E4257E33-42A1-4C87-AD57-5260049865E5}"/>
          </ac:spMkLst>
        </pc:spChg>
        <pc:spChg chg="add del">
          <ac:chgData name="Ishan Budhiraja" userId="eb133298-5430-499e-863b-c83ca00bb7f6" providerId="ADAL" clId="{6CF52F55-874C-4897-BE73-F950336964AE}" dt="2025-11-12T05:11:54.837" v="11284"/>
          <ac:spMkLst>
            <pc:docMk/>
            <pc:sldMk cId="2189966809" sldId="972"/>
            <ac:spMk id="5" creationId="{1B361661-5AF8-4616-984C-7FBAB7F09718}"/>
          </ac:spMkLst>
        </pc:spChg>
        <pc:spChg chg="add mod">
          <ac:chgData name="Ishan Budhiraja" userId="eb133298-5430-499e-863b-c83ca00bb7f6" providerId="ADAL" clId="{6CF52F55-874C-4897-BE73-F950336964AE}" dt="2025-11-12T05:26:28.340" v="11500" actId="1076"/>
          <ac:spMkLst>
            <pc:docMk/>
            <pc:sldMk cId="2189966809" sldId="972"/>
            <ac:spMk id="7" creationId="{B36A356C-DB3B-4609-8F7F-1FA2E9EEA1AC}"/>
          </ac:spMkLst>
        </pc:spChg>
        <pc:picChg chg="del">
          <ac:chgData name="Ishan Budhiraja" userId="eb133298-5430-499e-863b-c83ca00bb7f6" providerId="ADAL" clId="{6CF52F55-874C-4897-BE73-F950336964AE}" dt="2025-11-12T05:05:09.607" v="11204" actId="478"/>
          <ac:picMkLst>
            <pc:docMk/>
            <pc:sldMk cId="2189966809" sldId="972"/>
            <ac:picMk id="6" creationId="{9F779723-C275-40E6-BA5D-E6059841E0F0}"/>
          </ac:picMkLst>
        </pc:picChg>
        <pc:picChg chg="add mod">
          <ac:chgData name="Ishan Budhiraja" userId="eb133298-5430-499e-863b-c83ca00bb7f6" providerId="ADAL" clId="{6CF52F55-874C-4897-BE73-F950336964AE}" dt="2025-11-12T05:26:44.192" v="11504" actId="1076"/>
          <ac:picMkLst>
            <pc:docMk/>
            <pc:sldMk cId="2189966809" sldId="972"/>
            <ac:picMk id="8" creationId="{6466D1F5-253F-49BF-93D2-FB86399EE86D}"/>
          </ac:picMkLst>
        </pc:picChg>
      </pc:sldChg>
      <pc:sldChg chg="addSp delSp modSp add mod">
        <pc:chgData name="Ishan Budhiraja" userId="eb133298-5430-499e-863b-c83ca00bb7f6" providerId="ADAL" clId="{6CF52F55-874C-4897-BE73-F950336964AE}" dt="2025-11-12T05:53:32.868" v="11580" actId="1036"/>
        <pc:sldMkLst>
          <pc:docMk/>
          <pc:sldMk cId="3462910187" sldId="973"/>
        </pc:sldMkLst>
        <pc:spChg chg="mod">
          <ac:chgData name="Ishan Budhiraja" userId="eb133298-5430-499e-863b-c83ca00bb7f6" providerId="ADAL" clId="{6CF52F55-874C-4897-BE73-F950336964AE}" dt="2025-11-12T05:48:54.638" v="11528" actId="20577"/>
          <ac:spMkLst>
            <pc:docMk/>
            <pc:sldMk cId="3462910187" sldId="973"/>
            <ac:spMk id="2" creationId="{3AC90F45-BAAE-4453-BC3B-BAFE5D7B5EDF}"/>
          </ac:spMkLst>
        </pc:spChg>
        <pc:spChg chg="add del">
          <ac:chgData name="Ishan Budhiraja" userId="eb133298-5430-499e-863b-c83ca00bb7f6" providerId="ADAL" clId="{6CF52F55-874C-4897-BE73-F950336964AE}" dt="2025-11-12T05:15:55.059" v="11357"/>
          <ac:spMkLst>
            <pc:docMk/>
            <pc:sldMk cId="3462910187" sldId="973"/>
            <ac:spMk id="3" creationId="{1FA9D09A-68D2-4B02-9B22-5A567F0C3574}"/>
          </ac:spMkLst>
        </pc:spChg>
        <pc:spChg chg="add del mod">
          <ac:chgData name="Ishan Budhiraja" userId="eb133298-5430-499e-863b-c83ca00bb7f6" providerId="ADAL" clId="{6CF52F55-874C-4897-BE73-F950336964AE}" dt="2025-11-12T05:50:08.191" v="11535" actId="478"/>
          <ac:spMkLst>
            <pc:docMk/>
            <pc:sldMk cId="3462910187" sldId="973"/>
            <ac:spMk id="6" creationId="{93EEA772-5E73-4229-BE5B-45BE3B3DC904}"/>
          </ac:spMkLst>
        </pc:spChg>
        <pc:spChg chg="del">
          <ac:chgData name="Ishan Budhiraja" userId="eb133298-5430-499e-863b-c83ca00bb7f6" providerId="ADAL" clId="{6CF52F55-874C-4897-BE73-F950336964AE}" dt="2025-11-12T05:15:49.981" v="11352" actId="478"/>
          <ac:spMkLst>
            <pc:docMk/>
            <pc:sldMk cId="3462910187" sldId="973"/>
            <ac:spMk id="7" creationId="{B36A356C-DB3B-4609-8F7F-1FA2E9EEA1AC}"/>
          </ac:spMkLst>
        </pc:spChg>
        <pc:spChg chg="add mod">
          <ac:chgData name="Ishan Budhiraja" userId="eb133298-5430-499e-863b-c83ca00bb7f6" providerId="ADAL" clId="{6CF52F55-874C-4897-BE73-F950336964AE}" dt="2025-11-12T05:53:01.062" v="11572" actId="1076"/>
          <ac:spMkLst>
            <pc:docMk/>
            <pc:sldMk cId="3462910187" sldId="973"/>
            <ac:spMk id="11" creationId="{4FA1C70C-84EA-4ECF-B655-4ED0CE81D46E}"/>
          </ac:spMkLst>
        </pc:spChg>
        <pc:spChg chg="add mod">
          <ac:chgData name="Ishan Budhiraja" userId="eb133298-5430-499e-863b-c83ca00bb7f6" providerId="ADAL" clId="{6CF52F55-874C-4897-BE73-F950336964AE}" dt="2025-11-12T05:53:09.316" v="11574" actId="14100"/>
          <ac:spMkLst>
            <pc:docMk/>
            <pc:sldMk cId="3462910187" sldId="973"/>
            <ac:spMk id="14" creationId="{9B650713-455B-4A05-9F1E-392A2E0B85E8}"/>
          </ac:spMkLst>
        </pc:spChg>
        <pc:graphicFrameChg chg="add del mod">
          <ac:chgData name="Ishan Budhiraja" userId="eb133298-5430-499e-863b-c83ca00bb7f6" providerId="ADAL" clId="{6CF52F55-874C-4897-BE73-F950336964AE}" dt="2025-11-12T05:50:08.191" v="11535" actId="478"/>
          <ac:graphicFrameMkLst>
            <pc:docMk/>
            <pc:sldMk cId="3462910187" sldId="973"/>
            <ac:graphicFrameMk id="5" creationId="{D32E287B-1762-4FF8-8C8A-1CCFC9441B55}"/>
          </ac:graphicFrameMkLst>
        </pc:graphicFrameChg>
        <pc:graphicFrameChg chg="add mod modGraphic">
          <ac:chgData name="Ishan Budhiraja" userId="eb133298-5430-499e-863b-c83ca00bb7f6" providerId="ADAL" clId="{6CF52F55-874C-4897-BE73-F950336964AE}" dt="2025-11-12T05:53:32.868" v="11580" actId="1036"/>
          <ac:graphicFrameMkLst>
            <pc:docMk/>
            <pc:sldMk cId="3462910187" sldId="973"/>
            <ac:graphicFrameMk id="10" creationId="{AC745237-6E6D-484A-A2E2-5BCABB895827}"/>
          </ac:graphicFrameMkLst>
        </pc:graphicFrameChg>
        <pc:picChg chg="add del mod">
          <ac:chgData name="Ishan Budhiraja" userId="eb133298-5430-499e-863b-c83ca00bb7f6" providerId="ADAL" clId="{6CF52F55-874C-4897-BE73-F950336964AE}" dt="2025-11-12T05:48:56.304" v="11529" actId="478"/>
          <ac:picMkLst>
            <pc:docMk/>
            <pc:sldMk cId="3462910187" sldId="973"/>
            <ac:picMk id="4" creationId="{A38870C9-14EA-42BD-A8E2-24387F8194F5}"/>
          </ac:picMkLst>
        </pc:picChg>
        <pc:picChg chg="del">
          <ac:chgData name="Ishan Budhiraja" userId="eb133298-5430-499e-863b-c83ca00bb7f6" providerId="ADAL" clId="{6CF52F55-874C-4897-BE73-F950336964AE}" dt="2025-11-12T05:15:51.371" v="11353" actId="478"/>
          <ac:picMkLst>
            <pc:docMk/>
            <pc:sldMk cId="3462910187" sldId="973"/>
            <ac:picMk id="8" creationId="{6466D1F5-253F-49BF-93D2-FB86399EE86D}"/>
          </ac:picMkLst>
        </pc:picChg>
        <pc:picChg chg="add mod">
          <ac:chgData name="Ishan Budhiraja" userId="eb133298-5430-499e-863b-c83ca00bb7f6" providerId="ADAL" clId="{6CF52F55-874C-4897-BE73-F950336964AE}" dt="2025-11-12T05:53:04.303" v="11573" actId="14100"/>
          <ac:picMkLst>
            <pc:docMk/>
            <pc:sldMk cId="3462910187" sldId="973"/>
            <ac:picMk id="3076" creationId="{30712722-0772-4850-BC33-A22557446C0D}"/>
          </ac:picMkLst>
        </pc:picChg>
      </pc:sldChg>
      <pc:sldChg chg="add">
        <pc:chgData name="Ishan Budhiraja" userId="eb133298-5430-499e-863b-c83ca00bb7f6" providerId="ADAL" clId="{6CF52F55-874C-4897-BE73-F950336964AE}" dt="2025-11-12T05:16:10.998" v="11363" actId="2890"/>
        <pc:sldMkLst>
          <pc:docMk/>
          <pc:sldMk cId="1025647483" sldId="974"/>
        </pc:sldMkLst>
      </pc:sldChg>
      <pc:sldChg chg="addSp delSp modSp add mod ord">
        <pc:chgData name="Ishan Budhiraja" userId="eb133298-5430-499e-863b-c83ca00bb7f6" providerId="ADAL" clId="{6CF52F55-874C-4897-BE73-F950336964AE}" dt="2025-11-12T05:26:05.457" v="11478" actId="207"/>
        <pc:sldMkLst>
          <pc:docMk/>
          <pc:sldMk cId="754578850" sldId="975"/>
        </pc:sldMkLst>
        <pc:spChg chg="add del">
          <ac:chgData name="Ishan Budhiraja" userId="eb133298-5430-499e-863b-c83ca00bb7f6" providerId="ADAL" clId="{6CF52F55-874C-4897-BE73-F950336964AE}" dt="2025-11-12T05:20:53.847" v="11374"/>
          <ac:spMkLst>
            <pc:docMk/>
            <pc:sldMk cId="754578850" sldId="975"/>
            <ac:spMk id="3" creationId="{6E8DCB4A-D7D9-462D-8DD8-35D4A98B2566}"/>
          </ac:spMkLst>
        </pc:spChg>
        <pc:spChg chg="del mod">
          <ac:chgData name="Ishan Budhiraja" userId="eb133298-5430-499e-863b-c83ca00bb7f6" providerId="ADAL" clId="{6CF52F55-874C-4897-BE73-F950336964AE}" dt="2025-11-12T05:20:30.089" v="11372"/>
          <ac:spMkLst>
            <pc:docMk/>
            <pc:sldMk cId="754578850" sldId="975"/>
            <ac:spMk id="7" creationId="{B36A356C-DB3B-4609-8F7F-1FA2E9EEA1AC}"/>
          </ac:spMkLst>
        </pc:spChg>
        <pc:spChg chg="add mod">
          <ac:chgData name="Ishan Budhiraja" userId="eb133298-5430-499e-863b-c83ca00bb7f6" providerId="ADAL" clId="{6CF52F55-874C-4897-BE73-F950336964AE}" dt="2025-11-12T05:26:05.457" v="11478" actId="207"/>
          <ac:spMkLst>
            <pc:docMk/>
            <pc:sldMk cId="754578850" sldId="975"/>
            <ac:spMk id="9" creationId="{7BE34D51-6E9E-40A5-A31B-F24C28EEC81D}"/>
          </ac:spMkLst>
        </pc:spChg>
        <pc:picChg chg="mod">
          <ac:chgData name="Ishan Budhiraja" userId="eb133298-5430-499e-863b-c83ca00bb7f6" providerId="ADAL" clId="{6CF52F55-874C-4897-BE73-F950336964AE}" dt="2025-11-12T05:25:41.513" v="11477" actId="14100"/>
          <ac:picMkLst>
            <pc:docMk/>
            <pc:sldMk cId="754578850" sldId="975"/>
            <ac:picMk id="8" creationId="{6466D1F5-253F-49BF-93D2-FB86399EE86D}"/>
          </ac:picMkLst>
        </pc:picChg>
      </pc:sldChg>
      <pc:sldChg chg="addSp delSp modSp add mod">
        <pc:chgData name="Ishan Budhiraja" userId="eb133298-5430-499e-863b-c83ca00bb7f6" providerId="ADAL" clId="{6CF52F55-874C-4897-BE73-F950336964AE}" dt="2025-11-13T03:16:21.665" v="11631" actId="1076"/>
        <pc:sldMkLst>
          <pc:docMk/>
          <pc:sldMk cId="2604295205" sldId="976"/>
        </pc:sldMkLst>
        <pc:spChg chg="mod">
          <ac:chgData name="Ishan Budhiraja" userId="eb133298-5430-499e-863b-c83ca00bb7f6" providerId="ADAL" clId="{6CF52F55-874C-4897-BE73-F950336964AE}" dt="2025-11-13T03:16:21.665" v="11631" actId="1076"/>
          <ac:spMkLst>
            <pc:docMk/>
            <pc:sldMk cId="2604295205" sldId="976"/>
            <ac:spMk id="2" creationId="{3AC90F45-BAAE-4453-BC3B-BAFE5D7B5EDF}"/>
          </ac:spMkLst>
        </pc:spChg>
        <pc:spChg chg="del">
          <ac:chgData name="Ishan Budhiraja" userId="eb133298-5430-499e-863b-c83ca00bb7f6" providerId="ADAL" clId="{6CF52F55-874C-4897-BE73-F950336964AE}" dt="2025-11-13T03:14:31.341" v="11608" actId="478"/>
          <ac:spMkLst>
            <pc:docMk/>
            <pc:sldMk cId="2604295205" sldId="976"/>
            <ac:spMk id="11" creationId="{4FA1C70C-84EA-4ECF-B655-4ED0CE81D46E}"/>
          </ac:spMkLst>
        </pc:spChg>
        <pc:spChg chg="del">
          <ac:chgData name="Ishan Budhiraja" userId="eb133298-5430-499e-863b-c83ca00bb7f6" providerId="ADAL" clId="{6CF52F55-874C-4897-BE73-F950336964AE}" dt="2025-11-13T03:14:34.684" v="11609" actId="478"/>
          <ac:spMkLst>
            <pc:docMk/>
            <pc:sldMk cId="2604295205" sldId="976"/>
            <ac:spMk id="14" creationId="{9B650713-455B-4A05-9F1E-392A2E0B85E8}"/>
          </ac:spMkLst>
        </pc:spChg>
        <pc:graphicFrameChg chg="add mod modGraphic">
          <ac:chgData name="Ishan Budhiraja" userId="eb133298-5430-499e-863b-c83ca00bb7f6" providerId="ADAL" clId="{6CF52F55-874C-4897-BE73-F950336964AE}" dt="2025-11-13T03:16:17.285" v="11630" actId="1035"/>
          <ac:graphicFrameMkLst>
            <pc:docMk/>
            <pc:sldMk cId="2604295205" sldId="976"/>
            <ac:graphicFrameMk id="3" creationId="{F721AD11-4628-441F-B531-0B9D2439BD84}"/>
          </ac:graphicFrameMkLst>
        </pc:graphicFrameChg>
        <pc:graphicFrameChg chg="del modGraphic">
          <ac:chgData name="Ishan Budhiraja" userId="eb133298-5430-499e-863b-c83ca00bb7f6" providerId="ADAL" clId="{6CF52F55-874C-4897-BE73-F950336964AE}" dt="2025-11-13T03:14:27.931" v="11607" actId="478"/>
          <ac:graphicFrameMkLst>
            <pc:docMk/>
            <pc:sldMk cId="2604295205" sldId="976"/>
            <ac:graphicFrameMk id="10" creationId="{AC745237-6E6D-484A-A2E2-5BCABB895827}"/>
          </ac:graphicFrameMkLst>
        </pc:graphicFrameChg>
        <pc:picChg chg="del">
          <ac:chgData name="Ishan Budhiraja" userId="eb133298-5430-499e-863b-c83ca00bb7f6" providerId="ADAL" clId="{6CF52F55-874C-4897-BE73-F950336964AE}" dt="2025-11-13T03:14:36.436" v="11610" actId="478"/>
          <ac:picMkLst>
            <pc:docMk/>
            <pc:sldMk cId="2604295205" sldId="976"/>
            <ac:picMk id="3076" creationId="{30712722-0772-4850-BC33-A22557446C0D}"/>
          </ac:picMkLst>
        </pc:picChg>
      </pc:sldChg>
      <pc:sldChg chg="addSp delSp modSp add mod">
        <pc:chgData name="Ishan Budhiraja" userId="eb133298-5430-499e-863b-c83ca00bb7f6" providerId="ADAL" clId="{6CF52F55-874C-4897-BE73-F950336964AE}" dt="2025-11-13T03:18:36.170" v="11709" actId="1076"/>
        <pc:sldMkLst>
          <pc:docMk/>
          <pc:sldMk cId="2062285593" sldId="977"/>
        </pc:sldMkLst>
        <pc:spChg chg="mod">
          <ac:chgData name="Ishan Budhiraja" userId="eb133298-5430-499e-863b-c83ca00bb7f6" providerId="ADAL" clId="{6CF52F55-874C-4897-BE73-F950336964AE}" dt="2025-11-13T03:18:36.170" v="11709" actId="1076"/>
          <ac:spMkLst>
            <pc:docMk/>
            <pc:sldMk cId="2062285593" sldId="977"/>
            <ac:spMk id="2" creationId="{3AC90F45-BAAE-4453-BC3B-BAFE5D7B5EDF}"/>
          </ac:spMkLst>
        </pc:spChg>
        <pc:graphicFrameChg chg="del">
          <ac:chgData name="Ishan Budhiraja" userId="eb133298-5430-499e-863b-c83ca00bb7f6" providerId="ADAL" clId="{6CF52F55-874C-4897-BE73-F950336964AE}" dt="2025-11-13T03:17:19.140" v="11695" actId="478"/>
          <ac:graphicFrameMkLst>
            <pc:docMk/>
            <pc:sldMk cId="2062285593" sldId="977"/>
            <ac:graphicFrameMk id="3" creationId="{F721AD11-4628-441F-B531-0B9D2439BD84}"/>
          </ac:graphicFrameMkLst>
        </pc:graphicFrameChg>
        <pc:graphicFrameChg chg="add mod modGraphic">
          <ac:chgData name="Ishan Budhiraja" userId="eb133298-5430-499e-863b-c83ca00bb7f6" providerId="ADAL" clId="{6CF52F55-874C-4897-BE73-F950336964AE}" dt="2025-11-13T03:18:31.345" v="11708" actId="14100"/>
          <ac:graphicFrameMkLst>
            <pc:docMk/>
            <pc:sldMk cId="2062285593" sldId="977"/>
            <ac:graphicFrameMk id="4" creationId="{0F50B6AB-CA49-4D4A-8760-6EA994C501CA}"/>
          </ac:graphicFrameMkLst>
        </pc:graphicFrameChg>
      </pc:sldChg>
      <pc:sldChg chg="addSp modSp add mod">
        <pc:chgData name="Ishan Budhiraja" userId="eb133298-5430-499e-863b-c83ca00bb7f6" providerId="ADAL" clId="{6CF52F55-874C-4897-BE73-F950336964AE}" dt="2025-11-13T03:23:18.344" v="11854" actId="1035"/>
        <pc:sldMkLst>
          <pc:docMk/>
          <pc:sldMk cId="1203242479" sldId="978"/>
        </pc:sldMkLst>
        <pc:spChg chg="mod">
          <ac:chgData name="Ishan Budhiraja" userId="eb133298-5430-499e-863b-c83ca00bb7f6" providerId="ADAL" clId="{6CF52F55-874C-4897-BE73-F950336964AE}" dt="2025-11-13T03:21:27.833" v="11772" actId="207"/>
          <ac:spMkLst>
            <pc:docMk/>
            <pc:sldMk cId="1203242479" sldId="978"/>
            <ac:spMk id="2" creationId="{2C5AAE74-2C7B-4D9D-809C-C6B4A965DA68}"/>
          </ac:spMkLst>
        </pc:spChg>
        <pc:spChg chg="mod">
          <ac:chgData name="Ishan Budhiraja" userId="eb133298-5430-499e-863b-c83ca00bb7f6" providerId="ADAL" clId="{6CF52F55-874C-4897-BE73-F950336964AE}" dt="2025-11-13T03:23:18.344" v="11854" actId="1035"/>
          <ac:spMkLst>
            <pc:docMk/>
            <pc:sldMk cId="1203242479" sldId="978"/>
            <ac:spMk id="7" creationId="{843E4D60-0D38-49CC-A70E-53BADC62D261}"/>
          </ac:spMkLst>
        </pc:spChg>
        <pc:picChg chg="add mod">
          <ac:chgData name="Ishan Budhiraja" userId="eb133298-5430-499e-863b-c83ca00bb7f6" providerId="ADAL" clId="{6CF52F55-874C-4897-BE73-F950336964AE}" dt="2025-11-13T03:23:01.950" v="11852" actId="14100"/>
          <ac:picMkLst>
            <pc:docMk/>
            <pc:sldMk cId="1203242479" sldId="978"/>
            <ac:picMk id="4" creationId="{B39DA9D7-9058-4155-80F0-FB34D6C47EB4}"/>
          </ac:picMkLst>
        </pc:picChg>
      </pc:sldChg>
      <pc:sldChg chg="addSp delSp modSp add mod">
        <pc:chgData name="Ishan Budhiraja" userId="eb133298-5430-499e-863b-c83ca00bb7f6" providerId="ADAL" clId="{6CF52F55-874C-4897-BE73-F950336964AE}" dt="2025-11-13T03:38:32.824" v="11925" actId="207"/>
        <pc:sldMkLst>
          <pc:docMk/>
          <pc:sldMk cId="1386562668" sldId="979"/>
        </pc:sldMkLst>
        <pc:spChg chg="del">
          <ac:chgData name="Ishan Budhiraja" userId="eb133298-5430-499e-863b-c83ca00bb7f6" providerId="ADAL" clId="{6CF52F55-874C-4897-BE73-F950336964AE}" dt="2025-11-13T03:34:28.413" v="11861" actId="478"/>
          <ac:spMkLst>
            <pc:docMk/>
            <pc:sldMk cId="1386562668" sldId="979"/>
            <ac:spMk id="5" creationId="{1528FC0D-9336-4F6A-B2CE-4142E5C12125}"/>
          </ac:spMkLst>
        </pc:spChg>
        <pc:spChg chg="add mod">
          <ac:chgData name="Ishan Budhiraja" userId="eb133298-5430-499e-863b-c83ca00bb7f6" providerId="ADAL" clId="{6CF52F55-874C-4897-BE73-F950336964AE}" dt="2025-11-13T03:38:32.824" v="11925" actId="207"/>
          <ac:spMkLst>
            <pc:docMk/>
            <pc:sldMk cId="1386562668" sldId="979"/>
            <ac:spMk id="13" creationId="{DC4D87A5-D7A8-49EE-8951-26A4422EA676}"/>
          </ac:spMkLst>
        </pc:spChg>
        <pc:picChg chg="add mod">
          <ac:chgData name="Ishan Budhiraja" userId="eb133298-5430-499e-863b-c83ca00bb7f6" providerId="ADAL" clId="{6CF52F55-874C-4897-BE73-F950336964AE}" dt="2025-11-13T03:34:42.314" v="11866" actId="14100"/>
          <ac:picMkLst>
            <pc:docMk/>
            <pc:sldMk cId="1386562668" sldId="979"/>
            <ac:picMk id="4" creationId="{C303FC51-B1C7-46F7-A7F2-FFF8F05DF98D}"/>
          </ac:picMkLst>
        </pc:picChg>
        <pc:picChg chg="add mod">
          <ac:chgData name="Ishan Budhiraja" userId="eb133298-5430-499e-863b-c83ca00bb7f6" providerId="ADAL" clId="{6CF52F55-874C-4897-BE73-F950336964AE}" dt="2025-11-13T03:35:23.831" v="11869" actId="14100"/>
          <ac:picMkLst>
            <pc:docMk/>
            <pc:sldMk cId="1386562668" sldId="979"/>
            <ac:picMk id="7" creationId="{64B6AE56-3BD7-4024-959B-8EB3400F9179}"/>
          </ac:picMkLst>
        </pc:picChg>
        <pc:picChg chg="add mod">
          <ac:chgData name="Ishan Budhiraja" userId="eb133298-5430-499e-863b-c83ca00bb7f6" providerId="ADAL" clId="{6CF52F55-874C-4897-BE73-F950336964AE}" dt="2025-11-13T03:35:57.837" v="11872" actId="14100"/>
          <ac:picMkLst>
            <pc:docMk/>
            <pc:sldMk cId="1386562668" sldId="979"/>
            <ac:picMk id="9" creationId="{437A1D82-3026-44FD-811D-0811C0DCCFB5}"/>
          </ac:picMkLst>
        </pc:picChg>
        <pc:picChg chg="del mod">
          <ac:chgData name="Ishan Budhiraja" userId="eb133298-5430-499e-863b-c83ca00bb7f6" providerId="ADAL" clId="{6CF52F55-874C-4897-BE73-F950336964AE}" dt="2025-11-13T03:34:23.205" v="11859" actId="478"/>
          <ac:picMkLst>
            <pc:docMk/>
            <pc:sldMk cId="1386562668" sldId="979"/>
            <ac:picMk id="10" creationId="{7E0D859A-A6F2-434C-8945-CA4CADC4BF13}"/>
          </ac:picMkLst>
        </pc:picChg>
        <pc:picChg chg="del">
          <ac:chgData name="Ishan Budhiraja" userId="eb133298-5430-499e-863b-c83ca00bb7f6" providerId="ADAL" clId="{6CF52F55-874C-4897-BE73-F950336964AE}" dt="2025-11-13T03:34:25.543" v="11860" actId="478"/>
          <ac:picMkLst>
            <pc:docMk/>
            <pc:sldMk cId="1386562668" sldId="979"/>
            <ac:picMk id="12" creationId="{2CEFA119-00BB-490E-8762-EBDACD74E18E}"/>
          </ac:picMkLst>
        </pc:picChg>
      </pc:sldChg>
      <pc:sldChg chg="addSp delSp modSp add mod">
        <pc:chgData name="Ishan Budhiraja" userId="eb133298-5430-499e-863b-c83ca00bb7f6" providerId="ADAL" clId="{6CF52F55-874C-4897-BE73-F950336964AE}" dt="2025-11-13T04:13:39.564" v="12002" actId="14100"/>
        <pc:sldMkLst>
          <pc:docMk/>
          <pc:sldMk cId="624358758" sldId="980"/>
        </pc:sldMkLst>
        <pc:spChg chg="mod">
          <ac:chgData name="Ishan Budhiraja" userId="eb133298-5430-499e-863b-c83ca00bb7f6" providerId="ADAL" clId="{6CF52F55-874C-4897-BE73-F950336964AE}" dt="2025-11-13T03:46:18.149" v="11983" actId="1035"/>
          <ac:spMkLst>
            <pc:docMk/>
            <pc:sldMk cId="624358758" sldId="980"/>
            <ac:spMk id="2" creationId="{3AC90F45-BAAE-4453-BC3B-BAFE5D7B5EDF}"/>
          </ac:spMkLst>
        </pc:spChg>
        <pc:spChg chg="add del">
          <ac:chgData name="Ishan Budhiraja" userId="eb133298-5430-499e-863b-c83ca00bb7f6" providerId="ADAL" clId="{6CF52F55-874C-4897-BE73-F950336964AE}" dt="2025-11-13T03:45:28.229" v="11933"/>
          <ac:spMkLst>
            <pc:docMk/>
            <pc:sldMk cId="624358758" sldId="980"/>
            <ac:spMk id="3" creationId="{6185A309-B906-45F3-9CE2-5C4532DF4CF5}"/>
          </ac:spMkLst>
        </pc:spChg>
        <pc:spChg chg="del">
          <ac:chgData name="Ishan Budhiraja" userId="eb133298-5430-499e-863b-c83ca00bb7f6" providerId="ADAL" clId="{6CF52F55-874C-4897-BE73-F950336964AE}" dt="2025-11-13T03:45:23.383" v="11929" actId="478"/>
          <ac:spMkLst>
            <pc:docMk/>
            <pc:sldMk cId="624358758" sldId="980"/>
            <ac:spMk id="8" creationId="{16137D21-9F3E-4594-BC4E-569AFE5B4617}"/>
          </ac:spMkLst>
        </pc:spChg>
        <pc:picChg chg="add mod">
          <ac:chgData name="Ishan Budhiraja" userId="eb133298-5430-499e-863b-c83ca00bb7f6" providerId="ADAL" clId="{6CF52F55-874C-4897-BE73-F950336964AE}" dt="2025-11-13T04:13:39.564" v="12002" actId="14100"/>
          <ac:picMkLst>
            <pc:docMk/>
            <pc:sldMk cId="624358758" sldId="980"/>
            <ac:picMk id="4" creationId="{C63CA8B7-5E25-4ADF-BACD-2D8DC148043F}"/>
          </ac:picMkLst>
        </pc:picChg>
      </pc:sldChg>
      <pc:sldChg chg="new del">
        <pc:chgData name="Ishan Budhiraja" userId="eb133298-5430-499e-863b-c83ca00bb7f6" providerId="ADAL" clId="{6CF52F55-874C-4897-BE73-F950336964AE}" dt="2025-11-13T03:45:14.244" v="11927" actId="680"/>
        <pc:sldMkLst>
          <pc:docMk/>
          <pc:sldMk cId="2697138695" sldId="98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734B84-274C-42DD-8C3D-D3F3140ED4D1}"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00A0FA70-8DCC-4DD6-A6A0-1237FA6A3A0C}">
      <dgm:prSet/>
      <dgm:spPr/>
      <dgm:t>
        <a:bodyPr/>
        <a:lstStyle/>
        <a:p>
          <a:r>
            <a:rPr lang="en-IN" dirty="0">
              <a:latin typeface="Times New Roman" panose="02020603050405020304" pitchFamily="18" charset="0"/>
              <a:cs typeface="Times New Roman" panose="02020603050405020304" pitchFamily="18" charset="0"/>
            </a:rPr>
            <a:t>Reinforcement learning is a feedback-based learning method, in which a learning agent gets a reward for each right action and gets a penalty for each wrong action. </a:t>
          </a:r>
          <a:endParaRPr lang="en-US" dirty="0">
            <a:latin typeface="Times New Roman" panose="02020603050405020304" pitchFamily="18" charset="0"/>
            <a:cs typeface="Times New Roman" panose="02020603050405020304" pitchFamily="18" charset="0"/>
          </a:endParaRPr>
        </a:p>
      </dgm:t>
    </dgm:pt>
    <dgm:pt modelId="{3607F0B7-94A0-4CEA-86FE-B67C1E3686E4}" type="parTrans" cxnId="{5FBB13E2-3516-421D-AC74-B92DC39BAFC6}">
      <dgm:prSet/>
      <dgm:spPr/>
      <dgm:t>
        <a:bodyPr/>
        <a:lstStyle/>
        <a:p>
          <a:endParaRPr lang="en-US">
            <a:latin typeface="Times New Roman" panose="02020603050405020304" pitchFamily="18" charset="0"/>
            <a:cs typeface="Times New Roman" panose="02020603050405020304" pitchFamily="18" charset="0"/>
          </a:endParaRPr>
        </a:p>
      </dgm:t>
    </dgm:pt>
    <dgm:pt modelId="{2EF1C268-7A00-4E2E-AB18-0C52FEF4F907}" type="sibTrans" cxnId="{5FBB13E2-3516-421D-AC74-B92DC39BAFC6}">
      <dgm:prSet/>
      <dgm:spPr/>
      <dgm:t>
        <a:bodyPr/>
        <a:lstStyle/>
        <a:p>
          <a:endParaRPr lang="en-US">
            <a:latin typeface="Times New Roman" panose="02020603050405020304" pitchFamily="18" charset="0"/>
            <a:cs typeface="Times New Roman" panose="02020603050405020304" pitchFamily="18" charset="0"/>
          </a:endParaRPr>
        </a:p>
      </dgm:t>
    </dgm:pt>
    <dgm:pt modelId="{5868A89C-2BF1-4EE3-9B8F-3E07EC4DC1DD}">
      <dgm:prSet/>
      <dgm:spPr/>
      <dgm:t>
        <a:bodyPr/>
        <a:lstStyle/>
        <a:p>
          <a:r>
            <a:rPr lang="en-IN" dirty="0">
              <a:latin typeface="Times New Roman" panose="02020603050405020304" pitchFamily="18" charset="0"/>
              <a:cs typeface="Times New Roman" panose="02020603050405020304" pitchFamily="18" charset="0"/>
            </a:rPr>
            <a:t>The agent learns </a:t>
          </a:r>
          <a:r>
            <a:rPr lang="en-IN">
              <a:latin typeface="Times New Roman" panose="02020603050405020304" pitchFamily="18" charset="0"/>
              <a:cs typeface="Times New Roman" panose="02020603050405020304" pitchFamily="18" charset="0"/>
            </a:rPr>
            <a:t>automatically from feedbacks and improves its performance. </a:t>
          </a:r>
          <a:r>
            <a:rPr lang="en-IN" dirty="0">
              <a:latin typeface="Times New Roman" panose="02020603050405020304" pitchFamily="18" charset="0"/>
              <a:cs typeface="Times New Roman" panose="02020603050405020304" pitchFamily="18" charset="0"/>
            </a:rPr>
            <a:t>In reinforcement learning, the agent interacts with the environment and explores it. </a:t>
          </a:r>
          <a:endParaRPr lang="en-US" dirty="0">
            <a:latin typeface="Times New Roman" panose="02020603050405020304" pitchFamily="18" charset="0"/>
            <a:cs typeface="Times New Roman" panose="02020603050405020304" pitchFamily="18" charset="0"/>
          </a:endParaRPr>
        </a:p>
      </dgm:t>
    </dgm:pt>
    <dgm:pt modelId="{41AFF46A-5A71-4372-885C-84CD32421984}" type="parTrans" cxnId="{10FD7633-BDB5-4AEB-A5EF-EA1E29A74121}">
      <dgm:prSet/>
      <dgm:spPr/>
      <dgm:t>
        <a:bodyPr/>
        <a:lstStyle/>
        <a:p>
          <a:endParaRPr lang="en-US">
            <a:latin typeface="Times New Roman" panose="02020603050405020304" pitchFamily="18" charset="0"/>
            <a:cs typeface="Times New Roman" panose="02020603050405020304" pitchFamily="18" charset="0"/>
          </a:endParaRPr>
        </a:p>
      </dgm:t>
    </dgm:pt>
    <dgm:pt modelId="{012EB2F3-5682-44B1-83DC-12CE61B2964A}" type="sibTrans" cxnId="{10FD7633-BDB5-4AEB-A5EF-EA1E29A74121}">
      <dgm:prSet/>
      <dgm:spPr/>
      <dgm:t>
        <a:bodyPr/>
        <a:lstStyle/>
        <a:p>
          <a:endParaRPr lang="en-US">
            <a:latin typeface="Times New Roman" panose="02020603050405020304" pitchFamily="18" charset="0"/>
            <a:cs typeface="Times New Roman" panose="02020603050405020304" pitchFamily="18" charset="0"/>
          </a:endParaRPr>
        </a:p>
      </dgm:t>
    </dgm:pt>
    <dgm:pt modelId="{520E88B8-D1B9-42C3-AAFF-B1A2C3DBEB6C}">
      <dgm:prSet/>
      <dgm:spPr/>
      <dgm:t>
        <a:bodyPr/>
        <a:lstStyle/>
        <a:p>
          <a:r>
            <a:rPr lang="en-IN" dirty="0">
              <a:latin typeface="Times New Roman" panose="02020603050405020304" pitchFamily="18" charset="0"/>
              <a:cs typeface="Times New Roman" panose="02020603050405020304" pitchFamily="18" charset="0"/>
            </a:rPr>
            <a:t>The goal of an agent is to get the most reward points, and hence, it improves its performance.</a:t>
          </a:r>
          <a:endParaRPr lang="en-US" dirty="0">
            <a:latin typeface="Times New Roman" panose="02020603050405020304" pitchFamily="18" charset="0"/>
            <a:cs typeface="Times New Roman" panose="02020603050405020304" pitchFamily="18" charset="0"/>
          </a:endParaRPr>
        </a:p>
      </dgm:t>
    </dgm:pt>
    <dgm:pt modelId="{1C04E8E1-6A32-4AB7-9E62-6585F1BBC384}" type="parTrans" cxnId="{4026E1F2-05D0-4821-8506-B0D50C278E79}">
      <dgm:prSet/>
      <dgm:spPr/>
      <dgm:t>
        <a:bodyPr/>
        <a:lstStyle/>
        <a:p>
          <a:endParaRPr lang="en-US">
            <a:latin typeface="Times New Roman" panose="02020603050405020304" pitchFamily="18" charset="0"/>
            <a:cs typeface="Times New Roman" panose="02020603050405020304" pitchFamily="18" charset="0"/>
          </a:endParaRPr>
        </a:p>
      </dgm:t>
    </dgm:pt>
    <dgm:pt modelId="{A5E2EB01-AC89-488E-90D9-DB1358F26BA4}" type="sibTrans" cxnId="{4026E1F2-05D0-4821-8506-B0D50C278E79}">
      <dgm:prSet/>
      <dgm:spPr/>
      <dgm:t>
        <a:bodyPr/>
        <a:lstStyle/>
        <a:p>
          <a:endParaRPr lang="en-US">
            <a:latin typeface="Times New Roman" panose="02020603050405020304" pitchFamily="18" charset="0"/>
            <a:cs typeface="Times New Roman" panose="02020603050405020304" pitchFamily="18" charset="0"/>
          </a:endParaRPr>
        </a:p>
      </dgm:t>
    </dgm:pt>
    <dgm:pt modelId="{F39DD609-9A6F-40A4-B361-A37CDF0ACB89}">
      <dgm:prSet/>
      <dgm:spPr/>
      <dgm:t>
        <a:bodyPr/>
        <a:lstStyle/>
        <a:p>
          <a:r>
            <a:rPr lang="en-IN">
              <a:latin typeface="Times New Roman" panose="02020603050405020304" pitchFamily="18" charset="0"/>
              <a:cs typeface="Times New Roman" panose="02020603050405020304" pitchFamily="18" charset="0"/>
            </a:rPr>
            <a:t>The robotic dog, which automatically learns the movement of his arms, is an example of Reinforcement learning.</a:t>
          </a:r>
          <a:endParaRPr lang="en-US">
            <a:latin typeface="Times New Roman" panose="02020603050405020304" pitchFamily="18" charset="0"/>
            <a:cs typeface="Times New Roman" panose="02020603050405020304" pitchFamily="18" charset="0"/>
          </a:endParaRPr>
        </a:p>
      </dgm:t>
    </dgm:pt>
    <dgm:pt modelId="{E73B9C36-C5C0-4489-A2AF-B534E5B42D8F}" type="parTrans" cxnId="{79BB4CCA-E1FD-4C18-BE3B-39F08B76F474}">
      <dgm:prSet/>
      <dgm:spPr/>
      <dgm:t>
        <a:bodyPr/>
        <a:lstStyle/>
        <a:p>
          <a:endParaRPr lang="en-US">
            <a:latin typeface="Times New Roman" panose="02020603050405020304" pitchFamily="18" charset="0"/>
            <a:cs typeface="Times New Roman" panose="02020603050405020304" pitchFamily="18" charset="0"/>
          </a:endParaRPr>
        </a:p>
      </dgm:t>
    </dgm:pt>
    <dgm:pt modelId="{C2443342-B071-48ED-A32C-759969FFBC1D}" type="sibTrans" cxnId="{79BB4CCA-E1FD-4C18-BE3B-39F08B76F474}">
      <dgm:prSet/>
      <dgm:spPr/>
      <dgm:t>
        <a:bodyPr/>
        <a:lstStyle/>
        <a:p>
          <a:endParaRPr lang="en-US">
            <a:latin typeface="Times New Roman" panose="02020603050405020304" pitchFamily="18" charset="0"/>
            <a:cs typeface="Times New Roman" panose="02020603050405020304" pitchFamily="18" charset="0"/>
          </a:endParaRPr>
        </a:p>
      </dgm:t>
    </dgm:pt>
    <dgm:pt modelId="{B81661CD-F259-4AAA-8ABE-95EDCE70036D}" type="pres">
      <dgm:prSet presAssocID="{28734B84-274C-42DD-8C3D-D3F3140ED4D1}" presName="linear" presStyleCnt="0">
        <dgm:presLayoutVars>
          <dgm:animLvl val="lvl"/>
          <dgm:resizeHandles val="exact"/>
        </dgm:presLayoutVars>
      </dgm:prSet>
      <dgm:spPr/>
    </dgm:pt>
    <dgm:pt modelId="{EED5717B-89B8-4FD1-915A-17F08BE5DE55}" type="pres">
      <dgm:prSet presAssocID="{00A0FA70-8DCC-4DD6-A6A0-1237FA6A3A0C}" presName="parentText" presStyleLbl="node1" presStyleIdx="0" presStyleCnt="4">
        <dgm:presLayoutVars>
          <dgm:chMax val="0"/>
          <dgm:bulletEnabled val="1"/>
        </dgm:presLayoutVars>
      </dgm:prSet>
      <dgm:spPr/>
    </dgm:pt>
    <dgm:pt modelId="{2F87FB5D-483A-4311-91E4-F71C4101AED8}" type="pres">
      <dgm:prSet presAssocID="{2EF1C268-7A00-4E2E-AB18-0C52FEF4F907}" presName="spacer" presStyleCnt="0"/>
      <dgm:spPr/>
    </dgm:pt>
    <dgm:pt modelId="{F7491C5C-62BB-4C33-9C6D-1378BF350A0D}" type="pres">
      <dgm:prSet presAssocID="{5868A89C-2BF1-4EE3-9B8F-3E07EC4DC1DD}" presName="parentText" presStyleLbl="node1" presStyleIdx="1" presStyleCnt="4">
        <dgm:presLayoutVars>
          <dgm:chMax val="0"/>
          <dgm:bulletEnabled val="1"/>
        </dgm:presLayoutVars>
      </dgm:prSet>
      <dgm:spPr/>
    </dgm:pt>
    <dgm:pt modelId="{8BFFB355-0383-4928-82AA-FA1B0B77DD03}" type="pres">
      <dgm:prSet presAssocID="{012EB2F3-5682-44B1-83DC-12CE61B2964A}" presName="spacer" presStyleCnt="0"/>
      <dgm:spPr/>
    </dgm:pt>
    <dgm:pt modelId="{6681E553-05BD-434B-883D-C121F1864F08}" type="pres">
      <dgm:prSet presAssocID="{520E88B8-D1B9-42C3-AAFF-B1A2C3DBEB6C}" presName="parentText" presStyleLbl="node1" presStyleIdx="2" presStyleCnt="4">
        <dgm:presLayoutVars>
          <dgm:chMax val="0"/>
          <dgm:bulletEnabled val="1"/>
        </dgm:presLayoutVars>
      </dgm:prSet>
      <dgm:spPr/>
    </dgm:pt>
    <dgm:pt modelId="{8EC37D3A-F5FE-4748-A829-4A2F2B44D9C9}" type="pres">
      <dgm:prSet presAssocID="{A5E2EB01-AC89-488E-90D9-DB1358F26BA4}" presName="spacer" presStyleCnt="0"/>
      <dgm:spPr/>
    </dgm:pt>
    <dgm:pt modelId="{B03132EE-E01B-40A5-AC15-E7ABBC17A48D}" type="pres">
      <dgm:prSet presAssocID="{F39DD609-9A6F-40A4-B361-A37CDF0ACB89}" presName="parentText" presStyleLbl="node1" presStyleIdx="3" presStyleCnt="4">
        <dgm:presLayoutVars>
          <dgm:chMax val="0"/>
          <dgm:bulletEnabled val="1"/>
        </dgm:presLayoutVars>
      </dgm:prSet>
      <dgm:spPr/>
    </dgm:pt>
  </dgm:ptLst>
  <dgm:cxnLst>
    <dgm:cxn modelId="{5F99F901-E867-46DB-A788-5EFF6A1FB371}" type="presOf" srcId="{28734B84-274C-42DD-8C3D-D3F3140ED4D1}" destId="{B81661CD-F259-4AAA-8ABE-95EDCE70036D}" srcOrd="0" destOrd="0" presId="urn:microsoft.com/office/officeart/2005/8/layout/vList2"/>
    <dgm:cxn modelId="{10FD7633-BDB5-4AEB-A5EF-EA1E29A74121}" srcId="{28734B84-274C-42DD-8C3D-D3F3140ED4D1}" destId="{5868A89C-2BF1-4EE3-9B8F-3E07EC4DC1DD}" srcOrd="1" destOrd="0" parTransId="{41AFF46A-5A71-4372-885C-84CD32421984}" sibTransId="{012EB2F3-5682-44B1-83DC-12CE61B2964A}"/>
    <dgm:cxn modelId="{AECEED62-E2FC-436A-BE61-0288C0A53B14}" type="presOf" srcId="{F39DD609-9A6F-40A4-B361-A37CDF0ACB89}" destId="{B03132EE-E01B-40A5-AC15-E7ABBC17A48D}" srcOrd="0" destOrd="0" presId="urn:microsoft.com/office/officeart/2005/8/layout/vList2"/>
    <dgm:cxn modelId="{7403D070-4D84-443B-828D-01EA6DAA4374}" type="presOf" srcId="{00A0FA70-8DCC-4DD6-A6A0-1237FA6A3A0C}" destId="{EED5717B-89B8-4FD1-915A-17F08BE5DE55}" srcOrd="0" destOrd="0" presId="urn:microsoft.com/office/officeart/2005/8/layout/vList2"/>
    <dgm:cxn modelId="{3410BF9E-1CD1-4C33-A8EA-6265662680E7}" type="presOf" srcId="{520E88B8-D1B9-42C3-AAFF-B1A2C3DBEB6C}" destId="{6681E553-05BD-434B-883D-C121F1864F08}" srcOrd="0" destOrd="0" presId="urn:microsoft.com/office/officeart/2005/8/layout/vList2"/>
    <dgm:cxn modelId="{79BB4CCA-E1FD-4C18-BE3B-39F08B76F474}" srcId="{28734B84-274C-42DD-8C3D-D3F3140ED4D1}" destId="{F39DD609-9A6F-40A4-B361-A37CDF0ACB89}" srcOrd="3" destOrd="0" parTransId="{E73B9C36-C5C0-4489-A2AF-B534E5B42D8F}" sibTransId="{C2443342-B071-48ED-A32C-759969FFBC1D}"/>
    <dgm:cxn modelId="{E9B785D4-4F1C-4025-B0CA-015C5189895D}" type="presOf" srcId="{5868A89C-2BF1-4EE3-9B8F-3E07EC4DC1DD}" destId="{F7491C5C-62BB-4C33-9C6D-1378BF350A0D}" srcOrd="0" destOrd="0" presId="urn:microsoft.com/office/officeart/2005/8/layout/vList2"/>
    <dgm:cxn modelId="{5FBB13E2-3516-421D-AC74-B92DC39BAFC6}" srcId="{28734B84-274C-42DD-8C3D-D3F3140ED4D1}" destId="{00A0FA70-8DCC-4DD6-A6A0-1237FA6A3A0C}" srcOrd="0" destOrd="0" parTransId="{3607F0B7-94A0-4CEA-86FE-B67C1E3686E4}" sibTransId="{2EF1C268-7A00-4E2E-AB18-0C52FEF4F907}"/>
    <dgm:cxn modelId="{4026E1F2-05D0-4821-8506-B0D50C278E79}" srcId="{28734B84-274C-42DD-8C3D-D3F3140ED4D1}" destId="{520E88B8-D1B9-42C3-AAFF-B1A2C3DBEB6C}" srcOrd="2" destOrd="0" parTransId="{1C04E8E1-6A32-4AB7-9E62-6585F1BBC384}" sibTransId="{A5E2EB01-AC89-488E-90D9-DB1358F26BA4}"/>
    <dgm:cxn modelId="{DEFE48BD-C426-4CA6-941A-1B75B249ECBC}" type="presParOf" srcId="{B81661CD-F259-4AAA-8ABE-95EDCE70036D}" destId="{EED5717B-89B8-4FD1-915A-17F08BE5DE55}" srcOrd="0" destOrd="0" presId="urn:microsoft.com/office/officeart/2005/8/layout/vList2"/>
    <dgm:cxn modelId="{DE11838D-4F90-4A58-88C6-4679147E5D5D}" type="presParOf" srcId="{B81661CD-F259-4AAA-8ABE-95EDCE70036D}" destId="{2F87FB5D-483A-4311-91E4-F71C4101AED8}" srcOrd="1" destOrd="0" presId="urn:microsoft.com/office/officeart/2005/8/layout/vList2"/>
    <dgm:cxn modelId="{EAF5B617-9F9F-4DFC-9074-9E3F623DAC30}" type="presParOf" srcId="{B81661CD-F259-4AAA-8ABE-95EDCE70036D}" destId="{F7491C5C-62BB-4C33-9C6D-1378BF350A0D}" srcOrd="2" destOrd="0" presId="urn:microsoft.com/office/officeart/2005/8/layout/vList2"/>
    <dgm:cxn modelId="{4ECFA379-EA51-4178-AC95-8C4833BAE62B}" type="presParOf" srcId="{B81661CD-F259-4AAA-8ABE-95EDCE70036D}" destId="{8BFFB355-0383-4928-82AA-FA1B0B77DD03}" srcOrd="3" destOrd="0" presId="urn:microsoft.com/office/officeart/2005/8/layout/vList2"/>
    <dgm:cxn modelId="{81374A48-8BB2-47A8-8E3E-B849625455EC}" type="presParOf" srcId="{B81661CD-F259-4AAA-8ABE-95EDCE70036D}" destId="{6681E553-05BD-434B-883D-C121F1864F08}" srcOrd="4" destOrd="0" presId="urn:microsoft.com/office/officeart/2005/8/layout/vList2"/>
    <dgm:cxn modelId="{8986BE34-109E-4D9E-A7BE-C15A425F72DA}" type="presParOf" srcId="{B81661CD-F259-4AAA-8ABE-95EDCE70036D}" destId="{8EC37D3A-F5FE-4748-A829-4A2F2B44D9C9}" srcOrd="5" destOrd="0" presId="urn:microsoft.com/office/officeart/2005/8/layout/vList2"/>
    <dgm:cxn modelId="{712E9595-2BE3-4CAB-97B2-B73837199E83}" type="presParOf" srcId="{B81661CD-F259-4AAA-8ABE-95EDCE70036D}" destId="{B03132EE-E01B-40A5-AC15-E7ABBC17A48D}"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D5717B-89B8-4FD1-915A-17F08BE5DE55}">
      <dsp:nvSpPr>
        <dsp:cNvPr id="0" name=""/>
        <dsp:cNvSpPr/>
      </dsp:nvSpPr>
      <dsp:spPr>
        <a:xfrm>
          <a:off x="0" y="570427"/>
          <a:ext cx="7437675" cy="1263599"/>
        </a:xfrm>
        <a:prstGeom prst="round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Reinforcement learning is a feedback-based learning method, in which a learning agent gets a reward for each right action and gets a penalty for each wrong action. </a:t>
          </a:r>
          <a:endParaRPr lang="en-US" sz="2400" kern="1200" dirty="0">
            <a:latin typeface="Times New Roman" panose="02020603050405020304" pitchFamily="18" charset="0"/>
            <a:cs typeface="Times New Roman" panose="02020603050405020304" pitchFamily="18" charset="0"/>
          </a:endParaRPr>
        </a:p>
      </dsp:txBody>
      <dsp:txXfrm>
        <a:off x="61684" y="632111"/>
        <a:ext cx="7314307" cy="1140231"/>
      </dsp:txXfrm>
    </dsp:sp>
    <dsp:sp modelId="{F7491C5C-62BB-4C33-9C6D-1378BF350A0D}">
      <dsp:nvSpPr>
        <dsp:cNvPr id="0" name=""/>
        <dsp:cNvSpPr/>
      </dsp:nvSpPr>
      <dsp:spPr>
        <a:xfrm>
          <a:off x="0" y="1903147"/>
          <a:ext cx="7437675" cy="1263599"/>
        </a:xfrm>
        <a:prstGeom prst="roundRect">
          <a:avLst/>
        </a:prstGeom>
        <a:gradFill rotWithShape="0">
          <a:gsLst>
            <a:gs pos="0">
              <a:schemeClr val="accent5">
                <a:hueOff val="2079079"/>
                <a:satOff val="-1338"/>
                <a:lumOff val="915"/>
                <a:alphaOff val="0"/>
                <a:tint val="98000"/>
                <a:lumMod val="114000"/>
              </a:schemeClr>
            </a:gs>
            <a:gs pos="100000">
              <a:schemeClr val="accent5">
                <a:hueOff val="2079079"/>
                <a:satOff val="-1338"/>
                <a:lumOff val="91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The agent learns </a:t>
          </a:r>
          <a:r>
            <a:rPr lang="en-IN" sz="2400" kern="1200">
              <a:latin typeface="Times New Roman" panose="02020603050405020304" pitchFamily="18" charset="0"/>
              <a:cs typeface="Times New Roman" panose="02020603050405020304" pitchFamily="18" charset="0"/>
            </a:rPr>
            <a:t>automatically from feedbacks and improves its performance. </a:t>
          </a:r>
          <a:r>
            <a:rPr lang="en-IN" sz="2400" kern="1200" dirty="0">
              <a:latin typeface="Times New Roman" panose="02020603050405020304" pitchFamily="18" charset="0"/>
              <a:cs typeface="Times New Roman" panose="02020603050405020304" pitchFamily="18" charset="0"/>
            </a:rPr>
            <a:t>In reinforcement learning, the agent interacts with the environment and explores it. </a:t>
          </a:r>
          <a:endParaRPr lang="en-US" sz="2400" kern="1200" dirty="0">
            <a:latin typeface="Times New Roman" panose="02020603050405020304" pitchFamily="18" charset="0"/>
            <a:cs typeface="Times New Roman" panose="02020603050405020304" pitchFamily="18" charset="0"/>
          </a:endParaRPr>
        </a:p>
      </dsp:txBody>
      <dsp:txXfrm>
        <a:off x="61684" y="1964831"/>
        <a:ext cx="7314307" cy="1140231"/>
      </dsp:txXfrm>
    </dsp:sp>
    <dsp:sp modelId="{6681E553-05BD-434B-883D-C121F1864F08}">
      <dsp:nvSpPr>
        <dsp:cNvPr id="0" name=""/>
        <dsp:cNvSpPr/>
      </dsp:nvSpPr>
      <dsp:spPr>
        <a:xfrm>
          <a:off x="0" y="3235867"/>
          <a:ext cx="7437675" cy="1263599"/>
        </a:xfrm>
        <a:prstGeom prst="roundRect">
          <a:avLst/>
        </a:prstGeom>
        <a:gradFill rotWithShape="0">
          <a:gsLst>
            <a:gs pos="0">
              <a:schemeClr val="accent5">
                <a:hueOff val="4158159"/>
                <a:satOff val="-2675"/>
                <a:lumOff val="1829"/>
                <a:alphaOff val="0"/>
                <a:tint val="98000"/>
                <a:lumMod val="114000"/>
              </a:schemeClr>
            </a:gs>
            <a:gs pos="100000">
              <a:schemeClr val="accent5">
                <a:hueOff val="4158159"/>
                <a:satOff val="-2675"/>
                <a:lumOff val="1829"/>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dirty="0">
              <a:latin typeface="Times New Roman" panose="02020603050405020304" pitchFamily="18" charset="0"/>
              <a:cs typeface="Times New Roman" panose="02020603050405020304" pitchFamily="18" charset="0"/>
            </a:rPr>
            <a:t>The goal of an agent is to get the most reward points, and hence, it improves its performance.</a:t>
          </a:r>
          <a:endParaRPr lang="en-US" sz="2400" kern="1200" dirty="0">
            <a:latin typeface="Times New Roman" panose="02020603050405020304" pitchFamily="18" charset="0"/>
            <a:cs typeface="Times New Roman" panose="02020603050405020304" pitchFamily="18" charset="0"/>
          </a:endParaRPr>
        </a:p>
      </dsp:txBody>
      <dsp:txXfrm>
        <a:off x="61684" y="3297551"/>
        <a:ext cx="7314307" cy="1140231"/>
      </dsp:txXfrm>
    </dsp:sp>
    <dsp:sp modelId="{B03132EE-E01B-40A5-AC15-E7ABBC17A48D}">
      <dsp:nvSpPr>
        <dsp:cNvPr id="0" name=""/>
        <dsp:cNvSpPr/>
      </dsp:nvSpPr>
      <dsp:spPr>
        <a:xfrm>
          <a:off x="0" y="4568587"/>
          <a:ext cx="7437675" cy="1263599"/>
        </a:xfrm>
        <a:prstGeom prst="roundRect">
          <a:avLst/>
        </a:prstGeom>
        <a:gradFill rotWithShape="0">
          <a:gsLst>
            <a:gs pos="0">
              <a:schemeClr val="accent5">
                <a:hueOff val="6237238"/>
                <a:satOff val="-4013"/>
                <a:lumOff val="2744"/>
                <a:alphaOff val="0"/>
                <a:tint val="98000"/>
                <a:lumMod val="114000"/>
              </a:schemeClr>
            </a:gs>
            <a:gs pos="100000">
              <a:schemeClr val="accent5">
                <a:hueOff val="6237238"/>
                <a:satOff val="-4013"/>
                <a:lumOff val="2744"/>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kern="1200">
              <a:latin typeface="Times New Roman" panose="02020603050405020304" pitchFamily="18" charset="0"/>
              <a:cs typeface="Times New Roman" panose="02020603050405020304" pitchFamily="18" charset="0"/>
            </a:rPr>
            <a:t>The robotic dog, which automatically learns the movement of his arms, is an example of Reinforcement learning.</a:t>
          </a:r>
          <a:endParaRPr lang="en-US" sz="2400" kern="1200">
            <a:latin typeface="Times New Roman" panose="02020603050405020304" pitchFamily="18" charset="0"/>
            <a:cs typeface="Times New Roman" panose="02020603050405020304" pitchFamily="18" charset="0"/>
          </a:endParaRPr>
        </a:p>
      </dsp:txBody>
      <dsp:txXfrm>
        <a:off x="61684" y="4630271"/>
        <a:ext cx="7314307" cy="11402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95C5C9-164C-46B3-A87E-7660D39D3106}" type="datetime2">
              <a:rPr lang="en-US" smtClean="0"/>
              <a:t>Wednesday, November 12,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567971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DDCFF8A-AAF8-4A12-8A91-9CA0EAF6CBB9}" type="datetime2">
              <a:rPr lang="en-US" smtClean="0"/>
              <a:t>Wednesday, November 12,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509615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CC25C3-021A-4B0B-8F70-0C181FE1CF45}" type="datetime2">
              <a:rPr lang="en-US" smtClean="0"/>
              <a:t>Wednesday, November 12, 2025</a:t>
            </a:fld>
            <a:endParaRPr lang="en-US"/>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389032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23D88D-8CEC-4ED9-A53B-5596187D9A16}" type="datetime2">
              <a:rPr lang="en-US" smtClean="0"/>
              <a:t>Wednesday, November 12, 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91496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CCD382-DFDA-4722-A27A-59C21AD112F2}" type="datetime2">
              <a:rPr lang="en-US" smtClean="0"/>
              <a:t>Wednesday, November 12, 2025</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607860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2F2A30D-1C09-413F-AAB1-38F366000715}" type="datetime2">
              <a:rPr lang="en-US" smtClean="0"/>
              <a:t>Wednesday, November 12, 2025</a:t>
            </a:fld>
            <a:endParaRPr lang="en-US"/>
          </a:p>
        </p:txBody>
      </p:sp>
      <p:sp>
        <p:nvSpPr>
          <p:cNvPr id="5" name="Footer Placeholder 3"/>
          <p:cNvSpPr>
            <a:spLocks noGrp="1"/>
          </p:cNvSpPr>
          <p:nvPr>
            <p:ph type="ftr" sz="quarter" idx="11"/>
          </p:nvPr>
        </p:nvSpPr>
        <p:spPr/>
        <p:txBody>
          <a:bodyPr/>
          <a:lstStyle/>
          <a:p>
            <a:r>
              <a:rPr lang="en-US"/>
              <a:t>Sample Footer Text</a:t>
            </a:r>
          </a:p>
        </p:txBody>
      </p:sp>
      <p:sp>
        <p:nvSpPr>
          <p:cNvPr id="6" name="Slide Number Placeholder 4"/>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219275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DB82B9C-D65E-4F64-95C3-B10F3B00F0D9}" type="datetime2">
              <a:rPr lang="en-US" smtClean="0"/>
              <a:t>Wednesday, November 12, 2025</a:t>
            </a:fld>
            <a:endParaRPr lang="en-US"/>
          </a:p>
        </p:txBody>
      </p:sp>
      <p:sp>
        <p:nvSpPr>
          <p:cNvPr id="5" name="Footer Placeholder 2"/>
          <p:cNvSpPr>
            <a:spLocks noGrp="1"/>
          </p:cNvSpPr>
          <p:nvPr>
            <p:ph type="ftr" sz="quarter" idx="11"/>
          </p:nvPr>
        </p:nvSpPr>
        <p:spPr/>
        <p:txBody>
          <a:bodyPr/>
          <a:lstStyle/>
          <a:p>
            <a:r>
              <a:rPr lang="en-US"/>
              <a:t>Sample Footer Text</a:t>
            </a:r>
          </a:p>
        </p:txBody>
      </p:sp>
      <p:sp>
        <p:nvSpPr>
          <p:cNvPr id="6" name="Slide Number Placeholder 3"/>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18009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7F5FDCC-6AAC-4A08-B9E0-3793AB5E64C3}" type="datetime2">
              <a:rPr lang="en-US" smtClean="0"/>
              <a:t>Wednesday, November 12, 2025</a:t>
            </a:fld>
            <a:endParaRPr lang="en-US"/>
          </a:p>
        </p:txBody>
      </p:sp>
      <p:sp>
        <p:nvSpPr>
          <p:cNvPr id="5" name="Footer Placeholder 5"/>
          <p:cNvSpPr>
            <a:spLocks noGrp="1"/>
          </p:cNvSpPr>
          <p:nvPr>
            <p:ph type="ftr" sz="quarter" idx="11"/>
          </p:nvPr>
        </p:nvSpPr>
        <p:spPr/>
        <p:txBody>
          <a:bodyPr/>
          <a:lstStyle/>
          <a:p>
            <a:r>
              <a:rPr lang="en-US"/>
              <a:t>Sample Footer Text</a:t>
            </a:r>
          </a:p>
        </p:txBody>
      </p:sp>
      <p:sp>
        <p:nvSpPr>
          <p:cNvPr id="6" name="Slide Number Placeholder 6"/>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9094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9FE94D-439C-40F1-900E-BC07940E3988}" type="datetime2">
              <a:rPr lang="en-US" smtClean="0"/>
              <a:t>Wednesday, November 12, 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240456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EA2CF1-0EB2-4673-802D-3371233E4A77}" type="datetime2">
              <a:rPr lang="en-US" smtClean="0"/>
              <a:t>Wednesday, November 12, 2025</a:t>
            </a:fld>
            <a:endParaRPr lang="en-US" dirty="0"/>
          </a:p>
        </p:txBody>
      </p:sp>
      <p:sp>
        <p:nvSpPr>
          <p:cNvPr id="6" name="Footer Placeholder 5"/>
          <p:cNvSpPr>
            <a:spLocks noGrp="1"/>
          </p:cNvSpPr>
          <p:nvPr>
            <p:ph type="ftr" sz="quarter" idx="11"/>
          </p:nvPr>
        </p:nvSpPr>
        <p:spPr/>
        <p:txBody>
          <a:bodyPr/>
          <a:lstStyle/>
          <a:p>
            <a:pPr algn="l"/>
            <a:r>
              <a:rPr lang="en-US"/>
              <a:t>Sample Footer Text</a:t>
            </a:r>
            <a:endParaRPr lang="en-US" dirty="0"/>
          </a:p>
        </p:txBody>
      </p:sp>
      <p:sp>
        <p:nvSpPr>
          <p:cNvPr id="7" name="Slide Number Placeholder 6"/>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415243866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DEA2CF1-0EB2-4673-802D-3371233E4A77}" type="datetime2">
              <a:rPr lang="en-US" smtClean="0"/>
              <a:t>Wednesday, November 12,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18467540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DEA2CF1-0EB2-4673-802D-3371233E4A77}" type="datetime2">
              <a:rPr lang="en-US" smtClean="0"/>
              <a:t>Wednesday, November 12,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84113598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EA2CF1-0EB2-4673-802D-3371233E4A77}" type="datetime2">
              <a:rPr lang="en-US" smtClean="0"/>
              <a:t>Wednesday, November 12,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87803756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DEA2CF1-0EB2-4673-802D-3371233E4A77}" type="datetime2">
              <a:rPr lang="en-US" smtClean="0"/>
              <a:t>Wednesday, November 12, 2025</a:t>
            </a:fld>
            <a:endParaRPr lang="en-US" dirty="0"/>
          </a:p>
        </p:txBody>
      </p:sp>
      <p:sp>
        <p:nvSpPr>
          <p:cNvPr id="4"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83897025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DEA2CF1-0EB2-4673-802D-3371233E4A77}" type="datetime2">
              <a:rPr lang="en-US" smtClean="0"/>
              <a:t>Wednesday, November 12, 2025</a:t>
            </a:fld>
            <a:endParaRPr lang="en-US" dirty="0"/>
          </a:p>
        </p:txBody>
      </p:sp>
      <p:sp>
        <p:nvSpPr>
          <p:cNvPr id="4"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421560513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75179A-1E2B-41AB-B400-4F1B4022FAEE}" type="datetime2">
              <a:rPr lang="en-US" smtClean="0"/>
              <a:t>Wednesday, November 12, 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47222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681D0F-6595-4F14-8EF3-954CD87C797B}" type="datetime2">
              <a:rPr lang="en-US" smtClean="0"/>
              <a:t>Wednesday, November 12, 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5990570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2898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DEA2CF1-0EB2-4673-802D-3371233E4A77}" type="datetime2">
              <a:rPr lang="en-US" smtClean="0"/>
              <a:t>Wednesday, November 12, 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lgn="l"/>
            <a:r>
              <a:rPr lang="en-US"/>
              <a:t>Sample Footer Text</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704698488"/>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8.xml"/><Relationship Id="rId5" Type="http://schemas.openxmlformats.org/officeDocument/2006/relationships/image" Target="../media/image64.jpeg"/><Relationship Id="rId4" Type="http://schemas.openxmlformats.org/officeDocument/2006/relationships/image" Target="../media/image63.jpeg"/></Relationships>
</file>

<file path=ppt/slides/_rels/slide4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5.png"/></Relationships>
</file>

<file path=ppt/slides/_rels/slide4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5.png"/></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png"/></Relationships>
</file>

<file path=ppt/slides/_rels/slide5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5.png"/><Relationship Id="rId1" Type="http://schemas.openxmlformats.org/officeDocument/2006/relationships/slideLayout" Target="../slideLayouts/slideLayout2.xml"/><Relationship Id="rId5" Type="http://schemas.openxmlformats.org/officeDocument/2006/relationships/image" Target="../media/image91.jpeg"/><Relationship Id="rId4" Type="http://schemas.openxmlformats.org/officeDocument/2006/relationships/image" Target="../media/image90.png"/></Relationships>
</file>

<file path=ppt/slides/_rels/slide5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85.png"/><Relationship Id="rId1" Type="http://schemas.openxmlformats.org/officeDocument/2006/relationships/slideLayout" Target="../slideLayouts/slideLayout2.xml"/><Relationship Id="rId5" Type="http://schemas.openxmlformats.org/officeDocument/2006/relationships/image" Target="../media/image94.jpeg"/><Relationship Id="rId4" Type="http://schemas.openxmlformats.org/officeDocument/2006/relationships/image" Target="../media/image9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2.png"/></Relationships>
</file>

<file path=ppt/slides/_rels/slide6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103.png"/><Relationship Id="rId4" Type="http://schemas.openxmlformats.org/officeDocument/2006/relationships/image" Target="../media/image105.png"/></Relationships>
</file>

<file path=ppt/slides/_rels/slide64.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28.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52B86-163D-4547-8320-A170D0023A57}"/>
              </a:ext>
            </a:extLst>
          </p:cNvPr>
          <p:cNvSpPr>
            <a:spLocks noGrp="1"/>
          </p:cNvSpPr>
          <p:nvPr>
            <p:ph type="ctrTitle"/>
          </p:nvPr>
        </p:nvSpPr>
        <p:spPr>
          <a:xfrm>
            <a:off x="5677255" y="254381"/>
            <a:ext cx="5941053" cy="3570986"/>
          </a:xfrm>
        </p:spPr>
        <p:txBody>
          <a:bodyPr>
            <a:normAutofit fontScale="90000"/>
          </a:bodyPr>
          <a:lstStyle/>
          <a:p>
            <a:pPr algn="ctr">
              <a:lnSpc>
                <a:spcPct val="90000"/>
              </a:lnSpc>
            </a:pPr>
            <a:r>
              <a:rPr lang="en-US" dirty="0">
                <a:latin typeface="Times New Roman" panose="02020603050405020304" pitchFamily="18" charset="0"/>
                <a:cs typeface="Times New Roman" panose="02020603050405020304" pitchFamily="18" charset="0"/>
              </a:rPr>
              <a:t>Artificial Intelligence and Machine Learning</a:t>
            </a:r>
            <a:endParaRPr lang="en-IN"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B83BCBF9-D886-4113-A505-EA41A06FB811}"/>
              </a:ext>
            </a:extLst>
          </p:cNvPr>
          <p:cNvSpPr>
            <a:spLocks noGrp="1"/>
          </p:cNvSpPr>
          <p:nvPr>
            <p:ph type="subTitle" idx="1"/>
          </p:nvPr>
        </p:nvSpPr>
        <p:spPr>
          <a:xfrm>
            <a:off x="5580387" y="4079748"/>
            <a:ext cx="6278678" cy="2007362"/>
          </a:xfrm>
        </p:spPr>
        <p:txBody>
          <a:bodyPr>
            <a:noAutofit/>
          </a:bodyPr>
          <a:lstStyle/>
          <a:p>
            <a:pPr algn="ctr">
              <a:lnSpc>
                <a:spcPct val="100000"/>
              </a:lnSpc>
            </a:pPr>
            <a:r>
              <a:rPr lang="en-US" sz="3200" dirty="0">
                <a:latin typeface="Times New Roman" panose="02020603050405020304" pitchFamily="18" charset="0"/>
                <a:cs typeface="Times New Roman" panose="02020603050405020304" pitchFamily="18" charset="0"/>
              </a:rPr>
              <a:t>Module -5</a:t>
            </a:r>
          </a:p>
          <a:p>
            <a:pPr algn="ctr">
              <a:lnSpc>
                <a:spcPct val="100000"/>
              </a:lnSpc>
            </a:pPr>
            <a:endParaRPr lang="en-US" sz="3200" dirty="0">
              <a:latin typeface="Times New Roman" panose="02020603050405020304" pitchFamily="18" charset="0"/>
              <a:cs typeface="Times New Roman" panose="02020603050405020304" pitchFamily="18" charset="0"/>
            </a:endParaRPr>
          </a:p>
          <a:p>
            <a:pPr algn="ctr">
              <a:lnSpc>
                <a:spcPct val="100000"/>
              </a:lnSpc>
            </a:pPr>
            <a:r>
              <a:rPr lang="en-US" sz="3200" dirty="0">
                <a:latin typeface="Times New Roman" panose="02020603050405020304" pitchFamily="18" charset="0"/>
                <a:cs typeface="Times New Roman" panose="02020603050405020304" pitchFamily="18" charset="0"/>
              </a:rPr>
              <a:t>Computer Vision</a:t>
            </a:r>
            <a:endParaRPr lang="en-IN" sz="32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4E7DD27-7081-3B92-463B-716947836AC5}"/>
              </a:ext>
            </a:extLst>
          </p:cNvPr>
          <p:cNvPicPr>
            <a:picLocks noChangeAspect="1"/>
          </p:cNvPicPr>
          <p:nvPr/>
        </p:nvPicPr>
        <p:blipFill>
          <a:blip r:embed="rId2"/>
          <a:srcRect l="21705" r="25073"/>
          <a:stretch>
            <a:fillRect/>
          </a:stretch>
        </p:blipFill>
        <p:spPr>
          <a:xfrm>
            <a:off x="1778" y="10"/>
            <a:ext cx="5104833" cy="6857990"/>
          </a:xfrm>
          <a:prstGeom prst="rect">
            <a:avLst/>
          </a:prstGeom>
        </p:spPr>
      </p:pic>
    </p:spTree>
    <p:extLst>
      <p:ext uri="{BB962C8B-B14F-4D97-AF65-F5344CB8AC3E}">
        <p14:creationId xmlns:p14="http://schemas.microsoft.com/office/powerpoint/2010/main" val="1299451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0BA2613E-5566-4A7A-97F7-F91AC1CE367A}"/>
              </a:ext>
            </a:extLst>
          </p:cNvPr>
          <p:cNvSpPr>
            <a:spLocks noGrp="1"/>
          </p:cNvSpPr>
          <p:nvPr>
            <p:ph type="title"/>
          </p:nvPr>
        </p:nvSpPr>
        <p:spPr>
          <a:xfrm>
            <a:off x="643855" y="1447800"/>
            <a:ext cx="3108626" cy="4572000"/>
          </a:xfrm>
        </p:spPr>
        <p:txBody>
          <a:bodyPr anchor="ctr">
            <a:normAutofit/>
          </a:bodyPr>
          <a:lstStyle/>
          <a:p>
            <a:r>
              <a:rPr lang="en-IN" sz="3200">
                <a:solidFill>
                  <a:srgbClr val="F2F2F2"/>
                </a:solidFill>
              </a:rPr>
              <a:t>Reinforcement Learning</a:t>
            </a:r>
          </a:p>
        </p:txBody>
      </p:sp>
      <p:sp>
        <p:nvSpPr>
          <p:cNvPr id="37" name="Freeform: Shape 36">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9"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41" name="Rectangle 40">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30" name="Content Placeholder 2">
            <a:extLst>
              <a:ext uri="{FF2B5EF4-FFF2-40B4-BE49-F238E27FC236}">
                <a16:creationId xmlns:a16="http://schemas.microsoft.com/office/drawing/2014/main" id="{8A2ED2A1-67C8-85AE-1004-1FF06A7A819F}"/>
              </a:ext>
            </a:extLst>
          </p:cNvPr>
          <p:cNvGraphicFramePr>
            <a:graphicFrameLocks noGrp="1"/>
          </p:cNvGraphicFramePr>
          <p:nvPr>
            <p:ph idx="1"/>
            <p:extLst>
              <p:ext uri="{D42A27DB-BD31-4B8C-83A1-F6EECF244321}">
                <p14:modId xmlns:p14="http://schemas.microsoft.com/office/powerpoint/2010/main" val="3882366344"/>
              </p:ext>
            </p:extLst>
          </p:nvPr>
        </p:nvGraphicFramePr>
        <p:xfrm>
          <a:off x="4507582" y="508333"/>
          <a:ext cx="7437675" cy="64026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4824701"/>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6170" name="Picture 6169">
            <a:extLst>
              <a:ext uri="{FF2B5EF4-FFF2-40B4-BE49-F238E27FC236}">
                <a16:creationId xmlns:a16="http://schemas.microsoft.com/office/drawing/2014/main" id="{412E3267-7ABE-412B-8580-47EC0D1F61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6172" name="Picture 6171">
            <a:extLst>
              <a:ext uri="{FF2B5EF4-FFF2-40B4-BE49-F238E27FC236}">
                <a16:creationId xmlns:a16="http://schemas.microsoft.com/office/drawing/2014/main" id="{20B62C5A-2250-4380-AB23-DB87446CCE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6174" name="Oval 6173">
            <a:extLst>
              <a:ext uri="{FF2B5EF4-FFF2-40B4-BE49-F238E27FC236}">
                <a16:creationId xmlns:a16="http://schemas.microsoft.com/office/drawing/2014/main" id="{D42CF425-7213-4F89-B0FF-4C2BDDD9C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6176" name="Picture 6175">
            <a:extLst>
              <a:ext uri="{FF2B5EF4-FFF2-40B4-BE49-F238E27FC236}">
                <a16:creationId xmlns:a16="http://schemas.microsoft.com/office/drawing/2014/main" id="{D35DA97D-88F8-4249-B650-4FC9FD50A3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6178" name="Picture 6177">
            <a:extLst>
              <a:ext uri="{FF2B5EF4-FFF2-40B4-BE49-F238E27FC236}">
                <a16:creationId xmlns:a16="http://schemas.microsoft.com/office/drawing/2014/main" id="{43F38673-6E30-4BAE-AC67-0B283EBF42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6180" name="Rectangle 6179">
            <a:extLst>
              <a:ext uri="{FF2B5EF4-FFF2-40B4-BE49-F238E27FC236}">
                <a16:creationId xmlns:a16="http://schemas.microsoft.com/office/drawing/2014/main" id="{202A25CB-1ED1-4C87-AB49-8D3BC684D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707AA06-592B-49BC-8523-BDC1C99DF2CD}"/>
              </a:ext>
            </a:extLst>
          </p:cNvPr>
          <p:cNvSpPr>
            <a:spLocks noGrp="1"/>
          </p:cNvSpPr>
          <p:nvPr>
            <p:ph type="title"/>
          </p:nvPr>
        </p:nvSpPr>
        <p:spPr>
          <a:xfrm>
            <a:off x="8210623" y="1447800"/>
            <a:ext cx="3333676" cy="3096987"/>
          </a:xfrm>
        </p:spPr>
        <p:txBody>
          <a:bodyPr vert="horz" lIns="91440" tIns="45720" rIns="91440" bIns="45720" rtlCol="0" anchor="b">
            <a:normAutofit/>
          </a:bodyPr>
          <a:lstStyle/>
          <a:p>
            <a:pPr>
              <a:lnSpc>
                <a:spcPct val="90000"/>
              </a:lnSpc>
            </a:pPr>
            <a:r>
              <a:rPr lang="en-US" sz="3400" dirty="0">
                <a:latin typeface="Times New Roman" panose="02020603050405020304" pitchFamily="18" charset="0"/>
                <a:cs typeface="Times New Roman" panose="02020603050405020304" pitchFamily="18" charset="0"/>
              </a:rPr>
              <a:t>Reinforcement Learning in ML</a:t>
            </a:r>
          </a:p>
        </p:txBody>
      </p:sp>
      <p:sp>
        <p:nvSpPr>
          <p:cNvPr id="6182" name="Rectangle 6181">
            <a:extLst>
              <a:ext uri="{FF2B5EF4-FFF2-40B4-BE49-F238E27FC236}">
                <a16:creationId xmlns:a16="http://schemas.microsoft.com/office/drawing/2014/main" id="{1DB4B97F-BC4E-4607-8DED-CD7FC819F7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184" name="Rounded Rectangle 27">
            <a:extLst>
              <a:ext uri="{FF2B5EF4-FFF2-40B4-BE49-F238E27FC236}">
                <a16:creationId xmlns:a16="http://schemas.microsoft.com/office/drawing/2014/main" id="{9FC6D7D0-2F17-4AAB-8FB2-86CBA146C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591673"/>
            <a:ext cx="6272784" cy="5626247"/>
          </a:xfrm>
          <a:prstGeom prst="roundRect">
            <a:avLst>
              <a:gd name="adj" fmla="val 0"/>
            </a:avLst>
          </a:prstGeom>
          <a:solidFill>
            <a:schemeClr val="tx1"/>
          </a:solidFill>
          <a:ln w="12700">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a:extLst>
              <a:ext uri="{FF2B5EF4-FFF2-40B4-BE49-F238E27FC236}">
                <a16:creationId xmlns:a16="http://schemas.microsoft.com/office/drawing/2014/main" id="{7B8E189F-F108-4C42-901C-63B4A656F403}"/>
              </a:ext>
            </a:extLst>
          </p:cNvPr>
          <p:cNvPicPr>
            <a:picLocks noChangeAspect="1"/>
          </p:cNvPicPr>
          <p:nvPr/>
        </p:nvPicPr>
        <p:blipFill>
          <a:blip r:embed="rId7"/>
          <a:stretch>
            <a:fillRect/>
          </a:stretch>
        </p:blipFill>
        <p:spPr>
          <a:xfrm>
            <a:off x="1068388" y="809437"/>
            <a:ext cx="5550126" cy="2830564"/>
          </a:xfrm>
          <a:prstGeom prst="rect">
            <a:avLst/>
          </a:prstGeom>
          <a:effectLst/>
        </p:spPr>
      </p:pic>
      <p:pic>
        <p:nvPicPr>
          <p:cNvPr id="6146" name="Picture 2" descr="Three Things to Know About Reinforcement Learning - KDnuggets">
            <a:extLst>
              <a:ext uri="{FF2B5EF4-FFF2-40B4-BE49-F238E27FC236}">
                <a16:creationId xmlns:a16="http://schemas.microsoft.com/office/drawing/2014/main" id="{A53D5BE9-50D1-4E10-ACE5-418760AA67D4}"/>
              </a:ext>
            </a:extLst>
          </p:cNvPr>
          <p:cNvPicPr>
            <a:picLocks noGrp="1" noChangeAspect="1" noChangeArrowheads="1"/>
          </p:cNvPicPr>
          <p:nvPr>
            <p:ph idx="1"/>
          </p:nvPr>
        </p:nvPicPr>
        <p:blipFill>
          <a:blip r:embed="rId8">
            <a:extLst>
              <a:ext uri="{28A0092B-C50C-407E-A947-70E740481C1C}">
                <a14:useLocalDpi xmlns:a14="http://schemas.microsoft.com/office/drawing/2010/main" val="0"/>
              </a:ext>
            </a:extLst>
          </a:blip>
          <a:stretch>
            <a:fillRect/>
          </a:stretch>
        </p:blipFill>
        <p:spPr bwMode="auto">
          <a:xfrm>
            <a:off x="865537" y="3763883"/>
            <a:ext cx="5752977" cy="247704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5267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589D6-EF7C-4F60-8B65-E957B5E8E99C}"/>
              </a:ext>
            </a:extLst>
          </p:cNvPr>
          <p:cNvSpPr>
            <a:spLocks noGrp="1"/>
          </p:cNvSpPr>
          <p:nvPr>
            <p:ph type="title"/>
          </p:nvPr>
        </p:nvSpPr>
        <p:spPr>
          <a:xfrm>
            <a:off x="159794" y="184155"/>
            <a:ext cx="9404723" cy="603634"/>
          </a:xfrm>
        </p:spPr>
        <p:txBody>
          <a:bodyPr/>
          <a:lstStyle/>
          <a:p>
            <a:r>
              <a:rPr lang="en-US" sz="3600" dirty="0">
                <a:solidFill>
                  <a:schemeClr val="tx1"/>
                </a:solidFill>
                <a:latin typeface="Times New Roman" panose="02020603050405020304" pitchFamily="18" charset="0"/>
                <a:cs typeface="Times New Roman" panose="02020603050405020304" pitchFamily="18" charset="0"/>
              </a:rPr>
              <a:t>Tuples of Reinforcement Learning</a:t>
            </a:r>
            <a:endParaRPr lang="en-IN" sz="36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9B75FD8-F778-421E-9840-20E55F451F8B}"/>
              </a:ext>
            </a:extLst>
          </p:cNvPr>
          <p:cNvSpPr>
            <a:spLocks noGrp="1"/>
          </p:cNvSpPr>
          <p:nvPr>
            <p:ph idx="1"/>
          </p:nvPr>
        </p:nvSpPr>
        <p:spPr>
          <a:xfrm>
            <a:off x="216067" y="998808"/>
            <a:ext cx="11741474" cy="5613009"/>
          </a:xfrm>
        </p:spPr>
        <p:txBody>
          <a:bodyPr>
            <a:normAutofit fontScale="92500" lnSpcReduction="20000"/>
          </a:bodyPr>
          <a:lstStyle/>
          <a:p>
            <a:pPr marL="342900" indent="-342900" algn="just">
              <a:buFont typeface="Wingdings" panose="05000000000000000000" pitchFamily="2" charset="2"/>
              <a:buChar char="v"/>
            </a:pPr>
            <a:r>
              <a:rPr lang="en-US" sz="2200" b="1" dirty="0">
                <a:solidFill>
                  <a:srgbClr val="FFFF00"/>
                </a:solidFill>
                <a:latin typeface="Times New Roman" panose="02020603050405020304" pitchFamily="18" charset="0"/>
                <a:cs typeface="Times New Roman" panose="02020603050405020304" pitchFamily="18" charset="0"/>
              </a:rPr>
              <a:t>Agent</a:t>
            </a:r>
            <a:r>
              <a:rPr lang="en-US" sz="2200" dirty="0">
                <a:solidFill>
                  <a:srgbClr val="FFFF00"/>
                </a:solidFill>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The decision-maker in the system.</a:t>
            </a:r>
          </a:p>
          <a:p>
            <a:pPr lvl="1" algn="just"/>
            <a:r>
              <a:rPr lang="en-US" sz="2200" b="1" dirty="0">
                <a:latin typeface="Times New Roman" panose="02020603050405020304" pitchFamily="18" charset="0"/>
                <a:cs typeface="Times New Roman" panose="02020603050405020304" pitchFamily="18" charset="0"/>
              </a:rPr>
              <a:t>Example:</a:t>
            </a:r>
            <a:r>
              <a:rPr lang="en-US" sz="2200" dirty="0">
                <a:latin typeface="Times New Roman" panose="02020603050405020304" pitchFamily="18" charset="0"/>
                <a:cs typeface="Times New Roman" panose="02020603050405020304" pitchFamily="18" charset="0"/>
              </a:rPr>
              <a:t> A self-driving car, a robot, or an AI player in a game.</a:t>
            </a:r>
          </a:p>
          <a:p>
            <a:pPr marL="342900" indent="-342900" algn="just">
              <a:buFont typeface="Wingdings" panose="05000000000000000000" pitchFamily="2" charset="2"/>
              <a:buChar char="v"/>
            </a:pPr>
            <a:r>
              <a:rPr lang="en-US" sz="2200" b="1" dirty="0">
                <a:solidFill>
                  <a:srgbClr val="FFFF00"/>
                </a:solidFill>
                <a:latin typeface="Times New Roman" panose="02020603050405020304" pitchFamily="18" charset="0"/>
                <a:cs typeface="Times New Roman" panose="02020603050405020304" pitchFamily="18" charset="0"/>
              </a:rPr>
              <a:t>Environment</a:t>
            </a:r>
            <a:r>
              <a:rPr lang="en-US" sz="2200" b="1" dirty="0">
                <a:latin typeface="Times New Roman" panose="02020603050405020304" pitchFamily="18" charset="0"/>
                <a:cs typeface="Times New Roman" panose="02020603050405020304" pitchFamily="18" charset="0"/>
              </a:rPr>
              <a:t>:-</a:t>
            </a:r>
            <a:r>
              <a:rPr lang="en-US" sz="2200" dirty="0">
                <a:latin typeface="Times New Roman" panose="02020603050405020304" pitchFamily="18" charset="0"/>
                <a:cs typeface="Times New Roman" panose="02020603050405020304" pitchFamily="18" charset="0"/>
              </a:rPr>
              <a:t> The world in which the agent operates.</a:t>
            </a:r>
          </a:p>
          <a:p>
            <a:pPr marL="450850" indent="0" algn="just"/>
            <a:r>
              <a:rPr lang="en-US" sz="22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Example</a:t>
            </a:r>
            <a:r>
              <a:rPr lang="en-US" sz="2200" dirty="0">
                <a:latin typeface="Times New Roman" panose="02020603050405020304" pitchFamily="18" charset="0"/>
                <a:cs typeface="Times New Roman" panose="02020603050405020304" pitchFamily="18" charset="0"/>
              </a:rPr>
              <a:t>: Roads for a self-driving car or a chessboard for a chess-playing AI.</a:t>
            </a:r>
          </a:p>
          <a:p>
            <a:pPr marL="342900" indent="-342900" algn="just">
              <a:buFont typeface="Wingdings" panose="05000000000000000000" pitchFamily="2" charset="2"/>
              <a:buChar char="v"/>
            </a:pPr>
            <a:r>
              <a:rPr lang="en-US" sz="2200" b="1" dirty="0">
                <a:solidFill>
                  <a:srgbClr val="FFFF00"/>
                </a:solidFill>
                <a:latin typeface="Times New Roman" panose="02020603050405020304" pitchFamily="18" charset="0"/>
                <a:cs typeface="Times New Roman" panose="02020603050405020304" pitchFamily="18" charset="0"/>
              </a:rPr>
              <a:t>State (S)</a:t>
            </a:r>
            <a:r>
              <a:rPr lang="en-US" sz="2200" b="1"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Represents the current situation of the environment.</a:t>
            </a:r>
          </a:p>
          <a:p>
            <a:pPr lvl="1" algn="just"/>
            <a:r>
              <a:rPr lang="en-US" sz="2200" b="1" dirty="0">
                <a:latin typeface="Times New Roman" panose="02020603050405020304" pitchFamily="18" charset="0"/>
                <a:cs typeface="Times New Roman" panose="02020603050405020304" pitchFamily="18" charset="0"/>
              </a:rPr>
              <a:t> Example: </a:t>
            </a:r>
            <a:r>
              <a:rPr lang="en-US" sz="2200" dirty="0">
                <a:latin typeface="Times New Roman" panose="02020603050405020304" pitchFamily="18" charset="0"/>
                <a:cs typeface="Times New Roman" panose="02020603050405020304" pitchFamily="18" charset="0"/>
              </a:rPr>
              <a:t>The position of a car on the road or the arrangement of pieces on a chessboard.</a:t>
            </a:r>
          </a:p>
          <a:p>
            <a:pPr marL="342900" indent="-342900" algn="just">
              <a:buFont typeface="Wingdings" panose="05000000000000000000" pitchFamily="2" charset="2"/>
              <a:buChar char="v"/>
            </a:pPr>
            <a:r>
              <a:rPr lang="en-US" sz="2200" b="1" dirty="0">
                <a:solidFill>
                  <a:srgbClr val="FFFF00"/>
                </a:solidFill>
                <a:latin typeface="Times New Roman" panose="02020603050405020304" pitchFamily="18" charset="0"/>
                <a:cs typeface="Times New Roman" panose="02020603050405020304" pitchFamily="18" charset="0"/>
              </a:rPr>
              <a:t>Action (A):- </a:t>
            </a:r>
            <a:r>
              <a:rPr lang="en-US" sz="2200" dirty="0">
                <a:latin typeface="Times New Roman" panose="02020603050405020304" pitchFamily="18" charset="0"/>
                <a:cs typeface="Times New Roman" panose="02020603050405020304" pitchFamily="18" charset="0"/>
              </a:rPr>
              <a:t>The decision or move the agent can make at any state.</a:t>
            </a:r>
          </a:p>
          <a:p>
            <a:pPr lvl="1" algn="just"/>
            <a:r>
              <a:rPr lang="en-US" sz="2200" b="1" dirty="0">
                <a:latin typeface="Times New Roman" panose="02020603050405020304" pitchFamily="18" charset="0"/>
                <a:cs typeface="Times New Roman" panose="02020603050405020304" pitchFamily="18" charset="0"/>
              </a:rPr>
              <a:t>Example:</a:t>
            </a:r>
            <a:r>
              <a:rPr lang="en-US" sz="2200" dirty="0">
                <a:latin typeface="Times New Roman" panose="02020603050405020304" pitchFamily="18" charset="0"/>
                <a:cs typeface="Times New Roman" panose="02020603050405020304" pitchFamily="18" charset="0"/>
              </a:rPr>
              <a:t> Speed up, slow down, turn left for a car; move a pawn or queen in chess.</a:t>
            </a:r>
          </a:p>
          <a:p>
            <a:pPr marL="342900" indent="-342900" algn="just">
              <a:buFont typeface="Wingdings" panose="05000000000000000000" pitchFamily="2" charset="2"/>
              <a:buChar char="v"/>
            </a:pPr>
            <a:r>
              <a:rPr lang="en-US" sz="2200" b="1" dirty="0">
                <a:solidFill>
                  <a:srgbClr val="FFFF00"/>
                </a:solidFill>
                <a:latin typeface="Times New Roman" panose="02020603050405020304" pitchFamily="18" charset="0"/>
                <a:cs typeface="Times New Roman" panose="02020603050405020304" pitchFamily="18" charset="0"/>
              </a:rPr>
              <a:t>Reward (R</a:t>
            </a:r>
            <a:r>
              <a:rPr lang="en-US" sz="2200" dirty="0">
                <a:solidFill>
                  <a:srgbClr val="FFFF00"/>
                </a:solidFill>
                <a:latin typeface="Times New Roman" panose="02020603050405020304" pitchFamily="18" charset="0"/>
                <a:cs typeface="Times New Roman" panose="02020603050405020304" pitchFamily="18" charset="0"/>
              </a:rPr>
              <a:t>)</a:t>
            </a:r>
            <a:r>
              <a:rPr lang="en-US" sz="2200" dirty="0">
                <a:latin typeface="Times New Roman" panose="02020603050405020304" pitchFamily="18" charset="0"/>
                <a:cs typeface="Times New Roman" panose="02020603050405020304" pitchFamily="18" charset="0"/>
              </a:rPr>
              <a:t>:- Feedback the agent receives after taking an action.</a:t>
            </a:r>
          </a:p>
          <a:p>
            <a:pPr marL="800100" lvl="1" indent="-342900" algn="just">
              <a:buFont typeface="Wingdings" panose="05000000000000000000" pitchFamily="2" charset="2"/>
              <a:buChar char="v"/>
            </a:pPr>
            <a:r>
              <a:rPr lang="en-US" sz="2200" b="1" dirty="0">
                <a:latin typeface="Times New Roman" panose="02020603050405020304" pitchFamily="18" charset="0"/>
                <a:cs typeface="Times New Roman" panose="02020603050405020304" pitchFamily="18" charset="0"/>
              </a:rPr>
              <a:t>Example:</a:t>
            </a:r>
            <a:r>
              <a:rPr lang="en-US" sz="2200" dirty="0">
                <a:latin typeface="Times New Roman" panose="02020603050405020304" pitchFamily="18" charset="0"/>
                <a:cs typeface="Times New Roman" panose="02020603050405020304" pitchFamily="18" charset="0"/>
              </a:rPr>
              <a:t> Positive reward for avoiding a collision; negative reward for hitting an obstacle</a:t>
            </a:r>
          </a:p>
          <a:p>
            <a:pPr marL="342900" indent="-342900" algn="just">
              <a:buFont typeface="Wingdings" panose="05000000000000000000" pitchFamily="2" charset="2"/>
              <a:buChar char="v"/>
            </a:pPr>
            <a:r>
              <a:rPr lang="en-US" sz="2200" b="1" dirty="0">
                <a:solidFill>
                  <a:srgbClr val="FFFF00"/>
                </a:solidFill>
                <a:latin typeface="Times New Roman" panose="02020603050405020304" pitchFamily="18" charset="0"/>
                <a:cs typeface="Times New Roman" panose="02020603050405020304" pitchFamily="18" charset="0"/>
              </a:rPr>
              <a:t>Policy (π):- </a:t>
            </a:r>
            <a:r>
              <a:rPr lang="en-US" sz="2200" dirty="0">
                <a:latin typeface="Times New Roman" panose="02020603050405020304" pitchFamily="18" charset="0"/>
                <a:cs typeface="Times New Roman" panose="02020603050405020304" pitchFamily="18" charset="0"/>
              </a:rPr>
              <a:t>The strategy or mapping the agent uses to decide actions based on the state.</a:t>
            </a:r>
          </a:p>
          <a:p>
            <a:pPr marL="800100" lvl="1" indent="-342900" algn="just">
              <a:buFont typeface="Wingdings" panose="05000000000000000000" pitchFamily="2" charset="2"/>
              <a:buChar char="v"/>
            </a:pPr>
            <a:r>
              <a:rPr lang="en-US" sz="2200" b="1" dirty="0">
                <a:latin typeface="Times New Roman" panose="02020603050405020304" pitchFamily="18" charset="0"/>
                <a:cs typeface="Times New Roman" panose="02020603050405020304" pitchFamily="18" charset="0"/>
              </a:rPr>
              <a:t>Example:</a:t>
            </a:r>
            <a:r>
              <a:rPr lang="en-US" sz="2200" dirty="0">
                <a:latin typeface="Times New Roman" panose="02020603050405020304" pitchFamily="18" charset="0"/>
                <a:cs typeface="Times New Roman" panose="02020603050405020304" pitchFamily="18" charset="0"/>
              </a:rPr>
              <a:t> : If traffic is heavy, slow down.</a:t>
            </a:r>
          </a:p>
          <a:p>
            <a:pPr marL="342900" indent="-342900" algn="just">
              <a:buFont typeface="Wingdings" panose="05000000000000000000" pitchFamily="2" charset="2"/>
              <a:buChar char="v"/>
            </a:pPr>
            <a:r>
              <a:rPr lang="en-US" sz="2200" b="1" dirty="0">
                <a:solidFill>
                  <a:srgbClr val="FFFF00"/>
                </a:solidFill>
                <a:latin typeface="Times New Roman" panose="02020603050405020304" pitchFamily="18" charset="0"/>
                <a:cs typeface="Times New Roman" panose="02020603050405020304" pitchFamily="18" charset="0"/>
              </a:rPr>
              <a:t>Value Function (V):- </a:t>
            </a:r>
            <a:r>
              <a:rPr lang="en-US" sz="2200" dirty="0">
                <a:latin typeface="Times New Roman" panose="02020603050405020304" pitchFamily="18" charset="0"/>
                <a:cs typeface="Times New Roman" panose="02020603050405020304" pitchFamily="18" charset="0"/>
              </a:rPr>
              <a:t>Predicts the expected long-term reward for a given state.</a:t>
            </a:r>
          </a:p>
          <a:p>
            <a:pPr marL="800100" lvl="1" indent="-342900" algn="just">
              <a:buFont typeface="Wingdings" panose="05000000000000000000" pitchFamily="2" charset="2"/>
              <a:buChar char="v"/>
            </a:pPr>
            <a:r>
              <a:rPr lang="en-US" sz="2200" b="1" dirty="0">
                <a:latin typeface="Times New Roman" panose="02020603050405020304" pitchFamily="18" charset="0"/>
                <a:cs typeface="Times New Roman" panose="02020603050405020304" pitchFamily="18" charset="0"/>
              </a:rPr>
              <a:t>Example:</a:t>
            </a:r>
            <a:r>
              <a:rPr lang="en-US" sz="2200" dirty="0">
                <a:latin typeface="Times New Roman" panose="02020603050405020304" pitchFamily="18" charset="0"/>
                <a:cs typeface="Times New Roman" panose="02020603050405020304" pitchFamily="18" charset="0"/>
              </a:rPr>
              <a:t> Estimating the benefits of a particular position on the chessboard.</a:t>
            </a:r>
          </a:p>
          <a:p>
            <a:pPr marL="342900" indent="-342900" algn="just">
              <a:buFont typeface="Wingdings" panose="05000000000000000000" pitchFamily="2" charset="2"/>
              <a:buChar char="v"/>
            </a:pPr>
            <a:r>
              <a:rPr lang="en-US" sz="2200" b="1" dirty="0">
                <a:solidFill>
                  <a:srgbClr val="FFFF00"/>
                </a:solidFill>
                <a:latin typeface="Times New Roman" panose="02020603050405020304" pitchFamily="18" charset="0"/>
                <a:cs typeface="Times New Roman" panose="02020603050405020304" pitchFamily="18" charset="0"/>
              </a:rPr>
              <a:t>Q-Value or Action-Value</a:t>
            </a:r>
            <a:r>
              <a:rPr lang="en-US" sz="2200" dirty="0">
                <a:solidFill>
                  <a:srgbClr val="FFFF00"/>
                </a:solidFill>
                <a:latin typeface="Times New Roman" panose="02020603050405020304" pitchFamily="18" charset="0"/>
                <a:cs typeface="Times New Roman" panose="02020603050405020304" pitchFamily="18" charset="0"/>
              </a:rPr>
              <a:t> (Q(</a:t>
            </a:r>
            <a:r>
              <a:rPr lang="en-US" sz="2200" dirty="0" err="1">
                <a:solidFill>
                  <a:srgbClr val="FFFF00"/>
                </a:solidFill>
                <a:latin typeface="Times New Roman" panose="02020603050405020304" pitchFamily="18" charset="0"/>
                <a:cs typeface="Times New Roman" panose="02020603050405020304" pitchFamily="18" charset="0"/>
              </a:rPr>
              <a:t>s,a</a:t>
            </a:r>
            <a:r>
              <a:rPr lang="en-US" sz="2200" dirty="0">
                <a:solidFill>
                  <a:srgbClr val="FFFF00"/>
                </a:solidFill>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Predicts the expected reward for taking a specific action in a given state.</a:t>
            </a:r>
            <a:endParaRPr lang="en-IN" sz="2200" dirty="0">
              <a:latin typeface="Times New Roman" panose="02020603050405020304" pitchFamily="18" charset="0"/>
              <a:cs typeface="Times New Roman" panose="02020603050405020304" pitchFamily="18" charset="0"/>
            </a:endParaRPr>
          </a:p>
          <a:p>
            <a:pPr marL="0" lvl="1" indent="457200" algn="just">
              <a:buFont typeface="Wingdings" panose="05000000000000000000" pitchFamily="2" charset="2"/>
              <a:buChar char="v"/>
            </a:pPr>
            <a:endParaRPr lang="en-IN" sz="2200"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959877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332CF-42CC-4AF3-B989-7F237D9E06CE}"/>
              </a:ext>
            </a:extLst>
          </p:cNvPr>
          <p:cNvSpPr>
            <a:spLocks noGrp="1"/>
          </p:cNvSpPr>
          <p:nvPr>
            <p:ph type="title"/>
          </p:nvPr>
        </p:nvSpPr>
        <p:spPr>
          <a:xfrm>
            <a:off x="136282" y="194106"/>
            <a:ext cx="8528747" cy="778352"/>
          </a:xfrm>
        </p:spPr>
        <p:txBody>
          <a:bodyPr/>
          <a:lstStyle/>
          <a:p>
            <a:r>
              <a:rPr lang="en-US" dirty="0">
                <a:solidFill>
                  <a:schemeClr val="tx1"/>
                </a:solidFill>
                <a:latin typeface="Times New Roman" panose="02020603050405020304" pitchFamily="18" charset="0"/>
                <a:cs typeface="Times New Roman" panose="02020603050405020304" pitchFamily="18" charset="0"/>
              </a:rPr>
              <a:t>Computer Vision</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C63C664-EC84-4449-AC54-49E80863516B}"/>
              </a:ext>
            </a:extLst>
          </p:cNvPr>
          <p:cNvSpPr>
            <a:spLocks noGrp="1"/>
          </p:cNvSpPr>
          <p:nvPr>
            <p:ph idx="1"/>
          </p:nvPr>
        </p:nvSpPr>
        <p:spPr>
          <a:xfrm>
            <a:off x="324967" y="1259839"/>
            <a:ext cx="11634804" cy="5404055"/>
          </a:xfrm>
        </p:spPr>
        <p:txBody>
          <a:bodyPr>
            <a:normAutofit/>
          </a:bodyPr>
          <a:lstStyle/>
          <a:p>
            <a:pPr algn="just"/>
            <a:r>
              <a:rPr lang="en-US" sz="2600" b="1" dirty="0">
                <a:latin typeface="Times New Roman" panose="02020603050405020304" pitchFamily="18" charset="0"/>
                <a:cs typeface="Times New Roman" panose="02020603050405020304" pitchFamily="18" charset="0"/>
              </a:rPr>
              <a:t>Computer Vision (CV)</a:t>
            </a:r>
            <a:r>
              <a:rPr lang="en-US" sz="2600" dirty="0">
                <a:latin typeface="Times New Roman" panose="02020603050405020304" pitchFamily="18" charset="0"/>
                <a:cs typeface="Times New Roman" panose="02020603050405020304" pitchFamily="18" charset="0"/>
              </a:rPr>
              <a:t> is a field of </a:t>
            </a:r>
            <a:r>
              <a:rPr lang="en-US" sz="2600" b="1" dirty="0">
                <a:latin typeface="Times New Roman" panose="02020603050405020304" pitchFamily="18" charset="0"/>
                <a:cs typeface="Times New Roman" panose="02020603050405020304" pitchFamily="18" charset="0"/>
              </a:rPr>
              <a:t>Artificial Intelligence (AI)</a:t>
            </a:r>
            <a:r>
              <a:rPr lang="en-US" sz="2600" dirty="0">
                <a:latin typeface="Times New Roman" panose="02020603050405020304" pitchFamily="18" charset="0"/>
                <a:cs typeface="Times New Roman" panose="02020603050405020304" pitchFamily="18" charset="0"/>
              </a:rPr>
              <a:t> that </a:t>
            </a:r>
            <a:r>
              <a:rPr lang="en-US" sz="2600" dirty="0">
                <a:solidFill>
                  <a:srgbClr val="FFC000"/>
                </a:solidFill>
                <a:latin typeface="Times New Roman" panose="02020603050405020304" pitchFamily="18" charset="0"/>
                <a:cs typeface="Times New Roman" panose="02020603050405020304" pitchFamily="18" charset="0"/>
              </a:rPr>
              <a:t>enables computers and systems to </a:t>
            </a:r>
            <a:r>
              <a:rPr lang="en-US" sz="2600" b="1" dirty="0">
                <a:solidFill>
                  <a:srgbClr val="FFC000"/>
                </a:solidFill>
                <a:latin typeface="Times New Roman" panose="02020603050405020304" pitchFamily="18" charset="0"/>
                <a:cs typeface="Times New Roman" panose="02020603050405020304" pitchFamily="18" charset="0"/>
              </a:rPr>
              <a:t>analyze, interpret, and understand visual information</a:t>
            </a:r>
            <a:r>
              <a:rPr lang="en-US" sz="2600" dirty="0">
                <a:solidFill>
                  <a:srgbClr val="FFC000"/>
                </a:solidFill>
                <a:latin typeface="Times New Roman" panose="02020603050405020304" pitchFamily="18" charset="0"/>
                <a:cs typeface="Times New Roman" panose="02020603050405020304" pitchFamily="18" charset="0"/>
              </a:rPr>
              <a:t> from the world </a:t>
            </a:r>
            <a:r>
              <a:rPr lang="en-US" sz="2600" dirty="0">
                <a:latin typeface="Times New Roman" panose="02020603050405020304" pitchFamily="18" charset="0"/>
                <a:cs typeface="Times New Roman" panose="02020603050405020304" pitchFamily="18" charset="0"/>
              </a:rPr>
              <a:t>— such as images, videos, or live camera feeds — in the same way humans use their eyes and brain to perceive their surroundings.</a:t>
            </a:r>
          </a:p>
          <a:p>
            <a:pPr algn="just"/>
            <a:r>
              <a:rPr lang="en-US" sz="2600" dirty="0">
                <a:latin typeface="Times New Roman" panose="02020603050405020304" pitchFamily="18" charset="0"/>
                <a:cs typeface="Times New Roman" panose="02020603050405020304" pitchFamily="18" charset="0"/>
              </a:rPr>
              <a:t>It uses </a:t>
            </a:r>
            <a:r>
              <a:rPr lang="en-US" sz="2600" b="1" dirty="0">
                <a:solidFill>
                  <a:srgbClr val="FFC000"/>
                </a:solidFill>
                <a:latin typeface="Times New Roman" panose="02020603050405020304" pitchFamily="18" charset="0"/>
                <a:cs typeface="Times New Roman" panose="02020603050405020304" pitchFamily="18" charset="0"/>
              </a:rPr>
              <a:t>machine learning</a:t>
            </a:r>
            <a:r>
              <a:rPr lang="en-US" sz="2600" dirty="0">
                <a:solidFill>
                  <a:srgbClr val="FFC000"/>
                </a:solidFill>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and </a:t>
            </a:r>
            <a:r>
              <a:rPr lang="en-US" sz="2600" b="1" dirty="0">
                <a:solidFill>
                  <a:srgbClr val="FFC000"/>
                </a:solidFill>
                <a:latin typeface="Times New Roman" panose="02020603050405020304" pitchFamily="18" charset="0"/>
                <a:cs typeface="Times New Roman" panose="02020603050405020304" pitchFamily="18" charset="0"/>
              </a:rPr>
              <a:t>deep learning</a:t>
            </a:r>
            <a:r>
              <a:rPr lang="en-US" sz="2600" dirty="0">
                <a:solidFill>
                  <a:srgbClr val="FFC000"/>
                </a:solidFill>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techniques </a:t>
            </a:r>
            <a:r>
              <a:rPr lang="en-US" sz="2600" dirty="0">
                <a:solidFill>
                  <a:srgbClr val="FFFF00"/>
                </a:solidFill>
                <a:latin typeface="Times New Roman" panose="02020603050405020304" pitchFamily="18" charset="0"/>
                <a:cs typeface="Times New Roman" panose="02020603050405020304" pitchFamily="18" charset="0"/>
              </a:rPr>
              <a:t>to automatically extract features, detect objects, recognize faces, read text, and make decisions based on visual input.</a:t>
            </a:r>
          </a:p>
          <a:p>
            <a:pPr algn="just"/>
            <a:r>
              <a:rPr lang="en-US" sz="2600" b="1" dirty="0">
                <a:solidFill>
                  <a:srgbClr val="FFC000"/>
                </a:solidFill>
                <a:latin typeface="Times New Roman" panose="02020603050405020304" pitchFamily="18" charset="0"/>
                <a:cs typeface="Times New Roman" panose="02020603050405020304" pitchFamily="18" charset="0"/>
              </a:rPr>
              <a:t>In simple terms: </a:t>
            </a:r>
            <a:r>
              <a:rPr lang="en-US" sz="2600" dirty="0">
                <a:latin typeface="Times New Roman" panose="02020603050405020304" pitchFamily="18" charset="0"/>
                <a:cs typeface="Times New Roman" panose="02020603050405020304" pitchFamily="18" charset="0"/>
              </a:rPr>
              <a:t>Computer Vision helps computers “see” and “understand” what’s inside an image or video.</a:t>
            </a:r>
          </a:p>
          <a:p>
            <a:endParaRPr lang="en-IN" sz="2600" dirty="0"/>
          </a:p>
        </p:txBody>
      </p:sp>
    </p:spTree>
    <p:extLst>
      <p:ext uri="{BB962C8B-B14F-4D97-AF65-F5344CB8AC3E}">
        <p14:creationId xmlns:p14="http://schemas.microsoft.com/office/powerpoint/2010/main" val="401532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332CF-42CC-4AF3-B989-7F237D9E06CE}"/>
              </a:ext>
            </a:extLst>
          </p:cNvPr>
          <p:cNvSpPr>
            <a:spLocks noGrp="1"/>
          </p:cNvSpPr>
          <p:nvPr>
            <p:ph type="title"/>
          </p:nvPr>
        </p:nvSpPr>
        <p:spPr>
          <a:xfrm>
            <a:off x="201498" y="167381"/>
            <a:ext cx="8834991" cy="545873"/>
          </a:xfrm>
        </p:spPr>
        <p:txBody>
          <a:bodyPr>
            <a:noAutofit/>
          </a:bodyPr>
          <a:lstStyle/>
          <a:p>
            <a:pPr>
              <a:lnSpc>
                <a:spcPct val="90000"/>
              </a:lnSpc>
            </a:pPr>
            <a:r>
              <a:rPr lang="en-US" sz="4000" b="1" i="0" dirty="0">
                <a:effectLst/>
                <a:latin typeface="Times New Roman" panose="02020603050405020304" pitchFamily="18" charset="0"/>
                <a:cs typeface="Times New Roman" panose="02020603050405020304" pitchFamily="18" charset="0"/>
              </a:rPr>
              <a:t>How Does Computer Vision Work?</a:t>
            </a:r>
            <a:br>
              <a:rPr lang="en-US" sz="4000" b="1" i="0" dirty="0">
                <a:effectLst/>
                <a:latin typeface="Times New Roman" panose="02020603050405020304" pitchFamily="18" charset="0"/>
                <a:cs typeface="Times New Roman" panose="02020603050405020304" pitchFamily="18" charset="0"/>
              </a:rPr>
            </a:br>
            <a:endParaRPr lang="en-IN"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C63C664-EC84-4449-AC54-49E80863516B}"/>
              </a:ext>
            </a:extLst>
          </p:cNvPr>
          <p:cNvSpPr>
            <a:spLocks noGrp="1"/>
          </p:cNvSpPr>
          <p:nvPr>
            <p:ph idx="1"/>
          </p:nvPr>
        </p:nvSpPr>
        <p:spPr>
          <a:xfrm>
            <a:off x="201498" y="919360"/>
            <a:ext cx="5656947" cy="5812028"/>
          </a:xfrm>
        </p:spPr>
        <p:txBody>
          <a:bodyPr>
            <a:noAutofit/>
          </a:bodyPr>
          <a:lstStyle/>
          <a:p>
            <a:pPr algn="just" fontAlgn="base">
              <a:lnSpc>
                <a:spcPct val="100000"/>
              </a:lnSpc>
              <a:buFont typeface="+mj-lt"/>
              <a:buAutoNum type="arabicPeriod"/>
            </a:pPr>
            <a:r>
              <a:rPr lang="en-US" sz="1800" b="0" i="0" dirty="0">
                <a:effectLst/>
                <a:latin typeface="Times New Roman" panose="02020603050405020304" pitchFamily="18" charset="0"/>
                <a:cs typeface="Times New Roman" panose="02020603050405020304" pitchFamily="18" charset="0"/>
              </a:rPr>
              <a:t>Computer Vision works much like the human eye and brain. First, our eyes capture the image and send the visual data to our brain. The brain then processes this information and transforms it into a meaningful interpretation, recognizing and categorizing the object based on its properties.</a:t>
            </a:r>
          </a:p>
          <a:p>
            <a:pPr algn="just" fontAlgn="base">
              <a:lnSpc>
                <a:spcPct val="100000"/>
              </a:lnSpc>
              <a:buFont typeface="+mj-lt"/>
              <a:buAutoNum type="arabicPeriod" startAt="2"/>
            </a:pPr>
            <a:r>
              <a:rPr lang="en-US" sz="1800" b="0" i="0" dirty="0">
                <a:effectLst/>
                <a:latin typeface="Times New Roman" panose="02020603050405020304" pitchFamily="18" charset="0"/>
                <a:cs typeface="Times New Roman" panose="02020603050405020304" pitchFamily="18" charset="0"/>
              </a:rPr>
              <a:t>In a similar way, Computer Vision uses a camera (acting like the human eye) to capture images. The visual data is then processed by algorithms to recognize and identify the objects based on patterns it has learned. However, before the system can recognize objects in new images, it needs to be trained on a large dataset of labeled images. This training enables the system to identify and associate various patterns with their corresponding labels.</a:t>
            </a:r>
          </a:p>
          <a:p>
            <a:pPr algn="just" fontAlgn="base">
              <a:lnSpc>
                <a:spcPct val="100000"/>
              </a:lnSpc>
              <a:buFont typeface="+mj-lt"/>
              <a:buAutoNum type="arabicPeriod" startAt="3"/>
            </a:pPr>
            <a:r>
              <a:rPr lang="en-US" sz="1800" b="0" i="0" dirty="0">
                <a:effectLst/>
                <a:latin typeface="Times New Roman" panose="02020603050405020304" pitchFamily="18" charset="0"/>
                <a:cs typeface="Times New Roman" panose="02020603050405020304" pitchFamily="18" charset="0"/>
              </a:rPr>
              <a:t>For example, imagine providing a computer with thousands of bird song recordings. The system learns by analyzing features like pitch, rhythm and duration. Once trained, it can then recognize whether a new sound resembles a bird song or not.</a:t>
            </a:r>
          </a:p>
          <a:p>
            <a:pPr algn="just">
              <a:lnSpc>
                <a:spcPct val="100000"/>
              </a:lnSpc>
            </a:pPr>
            <a:endParaRPr lang="en-IN" sz="1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ADF281AB-92F7-4790-A700-EEEECB4C3B61}"/>
              </a:ext>
            </a:extLst>
          </p:cNvPr>
          <p:cNvPicPr>
            <a:picLocks noChangeAspect="1"/>
          </p:cNvPicPr>
          <p:nvPr/>
        </p:nvPicPr>
        <p:blipFill>
          <a:blip r:embed="rId2"/>
          <a:stretch>
            <a:fillRect/>
          </a:stretch>
        </p:blipFill>
        <p:spPr>
          <a:xfrm>
            <a:off x="6059942" y="919360"/>
            <a:ext cx="6015946" cy="5771259"/>
          </a:xfrm>
          <a:prstGeom prst="rect">
            <a:avLst/>
          </a:prstGeom>
        </p:spPr>
      </p:pic>
    </p:spTree>
    <p:extLst>
      <p:ext uri="{BB962C8B-B14F-4D97-AF65-F5344CB8AC3E}">
        <p14:creationId xmlns:p14="http://schemas.microsoft.com/office/powerpoint/2010/main" val="2936577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532EE02-A2EB-4064-9515-79247B6F2513}"/>
              </a:ext>
            </a:extLst>
          </p:cNvPr>
          <p:cNvPicPr>
            <a:picLocks noChangeAspect="1"/>
          </p:cNvPicPr>
          <p:nvPr/>
        </p:nvPicPr>
        <p:blipFill>
          <a:blip r:embed="rId2"/>
          <a:stretch>
            <a:fillRect/>
          </a:stretch>
        </p:blipFill>
        <p:spPr>
          <a:xfrm>
            <a:off x="232229" y="101600"/>
            <a:ext cx="11684000" cy="6589486"/>
          </a:xfrm>
          <a:prstGeom prst="rect">
            <a:avLst/>
          </a:prstGeom>
        </p:spPr>
      </p:pic>
    </p:spTree>
    <p:extLst>
      <p:ext uri="{BB962C8B-B14F-4D97-AF65-F5344CB8AC3E}">
        <p14:creationId xmlns:p14="http://schemas.microsoft.com/office/powerpoint/2010/main" val="1325654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7921CD-EC88-4571-893F-997F629AD997}"/>
              </a:ext>
            </a:extLst>
          </p:cNvPr>
          <p:cNvPicPr>
            <a:picLocks noChangeAspect="1"/>
          </p:cNvPicPr>
          <p:nvPr/>
        </p:nvPicPr>
        <p:blipFill>
          <a:blip r:embed="rId2"/>
          <a:stretch>
            <a:fillRect/>
          </a:stretch>
        </p:blipFill>
        <p:spPr>
          <a:xfrm>
            <a:off x="174171" y="267286"/>
            <a:ext cx="11872685" cy="6330462"/>
          </a:xfrm>
          <a:prstGeom prst="rect">
            <a:avLst/>
          </a:prstGeom>
        </p:spPr>
      </p:pic>
    </p:spTree>
    <p:extLst>
      <p:ext uri="{BB962C8B-B14F-4D97-AF65-F5344CB8AC3E}">
        <p14:creationId xmlns:p14="http://schemas.microsoft.com/office/powerpoint/2010/main" val="2546530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965DBA-2D5F-42BA-9872-68F55F7964A9}"/>
              </a:ext>
            </a:extLst>
          </p:cNvPr>
          <p:cNvPicPr>
            <a:picLocks noChangeAspect="1"/>
          </p:cNvPicPr>
          <p:nvPr/>
        </p:nvPicPr>
        <p:blipFill>
          <a:blip r:embed="rId2"/>
          <a:stretch>
            <a:fillRect/>
          </a:stretch>
        </p:blipFill>
        <p:spPr>
          <a:xfrm>
            <a:off x="137886" y="217714"/>
            <a:ext cx="11901714" cy="6502399"/>
          </a:xfrm>
          <a:prstGeom prst="rect">
            <a:avLst/>
          </a:prstGeom>
        </p:spPr>
      </p:pic>
    </p:spTree>
    <p:extLst>
      <p:ext uri="{BB962C8B-B14F-4D97-AF65-F5344CB8AC3E}">
        <p14:creationId xmlns:p14="http://schemas.microsoft.com/office/powerpoint/2010/main" val="2330338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E74CA-5AB6-48E9-A4D9-5A14925ADF28}"/>
              </a:ext>
            </a:extLst>
          </p:cNvPr>
          <p:cNvSpPr>
            <a:spLocks noGrp="1"/>
          </p:cNvSpPr>
          <p:nvPr>
            <p:ph type="title"/>
          </p:nvPr>
        </p:nvSpPr>
        <p:spPr>
          <a:xfrm>
            <a:off x="195010" y="156158"/>
            <a:ext cx="9486690" cy="937339"/>
          </a:xfrm>
        </p:spPr>
        <p:txBody>
          <a:bodyPr>
            <a:normAutofit fontScale="90000"/>
          </a:bodyPr>
          <a:lstStyle/>
          <a:p>
            <a:r>
              <a:rPr lang="en-IN" b="1" i="0" dirty="0">
                <a:solidFill>
                  <a:schemeClr val="tx1"/>
                </a:solidFill>
                <a:effectLst/>
                <a:latin typeface="Times New Roman" panose="02020603050405020304" pitchFamily="18" charset="0"/>
                <a:cs typeface="Times New Roman" panose="02020603050405020304" pitchFamily="18" charset="0"/>
              </a:rPr>
              <a:t>Popular Libraries for Computer Vision</a:t>
            </a:r>
            <a:br>
              <a:rPr lang="en-IN" b="1" i="0" dirty="0">
                <a:solidFill>
                  <a:schemeClr val="tx1"/>
                </a:solidFill>
                <a:effectLst/>
                <a:latin typeface="Times New Roman" panose="02020603050405020304" pitchFamily="18" charset="0"/>
                <a:cs typeface="Times New Roman" panose="02020603050405020304" pitchFamily="18" charset="0"/>
              </a:rPr>
            </a:b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4EED3F4-4AC0-4059-9414-B8D28F253C23}"/>
              </a:ext>
            </a:extLst>
          </p:cNvPr>
          <p:cNvSpPr>
            <a:spLocks noGrp="1"/>
          </p:cNvSpPr>
          <p:nvPr>
            <p:ph idx="1"/>
          </p:nvPr>
        </p:nvSpPr>
        <p:spPr>
          <a:xfrm>
            <a:off x="309490" y="1093497"/>
            <a:ext cx="11687500" cy="5608345"/>
          </a:xfrm>
        </p:spPr>
        <p:txBody>
          <a:bodyPr>
            <a:normAutofit/>
          </a:bodyPr>
          <a:lstStyle/>
          <a:p>
            <a:pPr marL="84138" indent="-84138" algn="just" rtl="0" fontAlgn="base">
              <a:buNone/>
            </a:pPr>
            <a:r>
              <a:rPr lang="en-US" sz="2600" b="0" i="0" dirty="0">
                <a:solidFill>
                  <a:srgbClr val="FFFF00"/>
                </a:solidFill>
                <a:effectLst/>
                <a:latin typeface="Times New Roman" panose="02020603050405020304" pitchFamily="18" charset="0"/>
                <a:cs typeface="Times New Roman" panose="02020603050405020304" pitchFamily="18" charset="0"/>
              </a:rPr>
              <a:t>To implement computer vision tasks effectively, various libraries are used:</a:t>
            </a:r>
          </a:p>
          <a:p>
            <a:pPr marL="266700" indent="-266700" algn="just" fontAlgn="base">
              <a:buFont typeface="+mj-lt"/>
              <a:buAutoNum type="arabicPeriod"/>
            </a:pPr>
            <a:r>
              <a:rPr lang="en-US" sz="2800" b="1" i="0" dirty="0">
                <a:solidFill>
                  <a:srgbClr val="FFFF00"/>
                </a:solidFill>
                <a:effectLst/>
                <a:latin typeface="Times New Roman" panose="02020603050405020304" pitchFamily="18" charset="0"/>
                <a:cs typeface="Times New Roman" panose="02020603050405020304" pitchFamily="18" charset="0"/>
              </a:rPr>
              <a:t>OpenCV</a:t>
            </a:r>
            <a:r>
              <a:rPr lang="en-US" sz="2800" b="0" i="0" dirty="0">
                <a:solidFill>
                  <a:srgbClr val="FFFF00"/>
                </a:solidFill>
                <a:effectLst/>
                <a:latin typeface="Times New Roman" panose="02020603050405020304" pitchFamily="18" charset="0"/>
                <a:cs typeface="Times New Roman" panose="02020603050405020304" pitchFamily="18" charset="0"/>
              </a:rPr>
              <a:t>:</a:t>
            </a:r>
            <a:r>
              <a:rPr lang="en-US" sz="2800" b="0" i="0" dirty="0">
                <a:effectLst/>
                <a:latin typeface="Times New Roman" panose="02020603050405020304" pitchFamily="18" charset="0"/>
                <a:cs typeface="Times New Roman" panose="02020603050405020304" pitchFamily="18" charset="0"/>
              </a:rPr>
              <a:t> Mostly used open-source library for computer vision tasks like image processing, video capture and real-time applications.</a:t>
            </a:r>
          </a:p>
          <a:p>
            <a:pPr marL="266700" indent="-266700" algn="just" fontAlgn="base">
              <a:buFont typeface="+mj-lt"/>
              <a:buAutoNum type="arabicPeriod" startAt="2"/>
            </a:pPr>
            <a:r>
              <a:rPr lang="en-US" sz="2800" b="1" i="0" dirty="0">
                <a:solidFill>
                  <a:srgbClr val="FFFF00"/>
                </a:solidFill>
                <a:effectLst/>
                <a:latin typeface="Times New Roman" panose="02020603050405020304" pitchFamily="18" charset="0"/>
                <a:cs typeface="Times New Roman" panose="02020603050405020304" pitchFamily="18" charset="0"/>
              </a:rPr>
              <a:t>TensorFlow</a:t>
            </a:r>
            <a:r>
              <a:rPr lang="en-US" sz="2800" b="0" i="0" dirty="0">
                <a:solidFill>
                  <a:srgbClr val="FFFF00"/>
                </a:solidFill>
                <a:effectLst/>
                <a:latin typeface="Times New Roman" panose="02020603050405020304" pitchFamily="18" charset="0"/>
                <a:cs typeface="Times New Roman" panose="02020603050405020304" pitchFamily="18" charset="0"/>
              </a:rPr>
              <a:t>:</a:t>
            </a:r>
            <a:r>
              <a:rPr lang="en-US" sz="2800" b="0" i="0" dirty="0">
                <a:effectLst/>
                <a:latin typeface="Times New Roman" panose="02020603050405020304" pitchFamily="18" charset="0"/>
                <a:cs typeface="Times New Roman" panose="02020603050405020304" pitchFamily="18" charset="0"/>
              </a:rPr>
              <a:t> A popular deep learning framework that includes tools for building and training computer vision models.</a:t>
            </a:r>
          </a:p>
          <a:p>
            <a:pPr marL="266700" indent="-266700" algn="just" fontAlgn="base">
              <a:buFont typeface="+mj-lt"/>
              <a:buAutoNum type="arabicPeriod" startAt="3"/>
            </a:pPr>
            <a:r>
              <a:rPr lang="en-US" sz="2800" b="1" i="0" dirty="0">
                <a:effectLst/>
                <a:latin typeface="Times New Roman" panose="02020603050405020304" pitchFamily="18" charset="0"/>
                <a:cs typeface="Times New Roman" panose="02020603050405020304" pitchFamily="18" charset="0"/>
              </a:rPr>
              <a:t> </a:t>
            </a:r>
            <a:r>
              <a:rPr lang="en-US" sz="2800" b="1" i="0" dirty="0">
                <a:solidFill>
                  <a:srgbClr val="FFFF00"/>
                </a:solidFill>
                <a:effectLst/>
                <a:latin typeface="Times New Roman" panose="02020603050405020304" pitchFamily="18" charset="0"/>
                <a:cs typeface="Times New Roman" panose="02020603050405020304" pitchFamily="18" charset="0"/>
              </a:rPr>
              <a:t>PyTorch</a:t>
            </a:r>
            <a:r>
              <a:rPr lang="en-US" sz="2800" b="0" i="0" dirty="0">
                <a:solidFill>
                  <a:srgbClr val="FFFF00"/>
                </a:solidFill>
                <a:effectLst/>
                <a:latin typeface="Times New Roman" panose="02020603050405020304" pitchFamily="18" charset="0"/>
                <a:cs typeface="Times New Roman" panose="02020603050405020304" pitchFamily="18" charset="0"/>
              </a:rPr>
              <a:t>:</a:t>
            </a:r>
            <a:r>
              <a:rPr lang="en-US" sz="2800" b="0" i="0" dirty="0">
                <a:effectLst/>
                <a:latin typeface="Times New Roman" panose="02020603050405020304" pitchFamily="18" charset="0"/>
                <a:cs typeface="Times New Roman" panose="02020603050405020304" pitchFamily="18" charset="0"/>
              </a:rPr>
              <a:t> Another deep learning library that provides great flexibility for computer vision tasks for research and development.</a:t>
            </a:r>
          </a:p>
          <a:p>
            <a:pPr marL="266700" indent="-266700" algn="just" fontAlgn="base">
              <a:buFont typeface="+mj-lt"/>
              <a:buAutoNum type="arabicPeriod" startAt="4"/>
            </a:pPr>
            <a:r>
              <a:rPr lang="en-US" sz="2800" b="1" i="0" dirty="0">
                <a:effectLst/>
                <a:latin typeface="Times New Roman" panose="02020603050405020304" pitchFamily="18" charset="0"/>
                <a:cs typeface="Times New Roman" panose="02020603050405020304" pitchFamily="18" charset="0"/>
              </a:rPr>
              <a:t> </a:t>
            </a:r>
            <a:r>
              <a:rPr lang="en-US" sz="2800" b="1" i="0" dirty="0">
                <a:solidFill>
                  <a:srgbClr val="FFFF00"/>
                </a:solidFill>
                <a:effectLst/>
                <a:latin typeface="Times New Roman" panose="02020603050405020304" pitchFamily="18" charset="0"/>
                <a:cs typeface="Times New Roman" panose="02020603050405020304" pitchFamily="18" charset="0"/>
              </a:rPr>
              <a:t>scikit-image</a:t>
            </a:r>
            <a:r>
              <a:rPr lang="en-US" sz="2800" b="0" i="0" dirty="0">
                <a:solidFill>
                  <a:srgbClr val="FFFF00"/>
                </a:solidFill>
                <a:effectLst/>
                <a:latin typeface="Times New Roman" panose="02020603050405020304" pitchFamily="18" charset="0"/>
                <a:cs typeface="Times New Roman" panose="02020603050405020304" pitchFamily="18" charset="0"/>
              </a:rPr>
              <a:t>:</a:t>
            </a:r>
            <a:r>
              <a:rPr lang="en-US" sz="2800" b="0" i="0" dirty="0">
                <a:effectLst/>
                <a:latin typeface="Times New Roman" panose="02020603050405020304" pitchFamily="18" charset="0"/>
                <a:cs typeface="Times New Roman" panose="02020603050405020304" pitchFamily="18" charset="0"/>
              </a:rPr>
              <a:t> A part of the scikit-learn ecosystem, this library provides algorithms for image processing and computer vision.</a:t>
            </a:r>
          </a:p>
          <a:p>
            <a:pPr algn="just"/>
            <a:endParaRPr lang="en-IN" dirty="0"/>
          </a:p>
        </p:txBody>
      </p:sp>
    </p:spTree>
    <p:extLst>
      <p:ext uri="{BB962C8B-B14F-4D97-AF65-F5344CB8AC3E}">
        <p14:creationId xmlns:p14="http://schemas.microsoft.com/office/powerpoint/2010/main" val="3386042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D5256-7650-4F29-BC24-1B5A664B9518}"/>
              </a:ext>
            </a:extLst>
          </p:cNvPr>
          <p:cNvSpPr>
            <a:spLocks noGrp="1"/>
          </p:cNvSpPr>
          <p:nvPr>
            <p:ph type="title"/>
          </p:nvPr>
        </p:nvSpPr>
        <p:spPr>
          <a:xfrm>
            <a:off x="213172" y="202144"/>
            <a:ext cx="9486690" cy="670053"/>
          </a:xfrm>
        </p:spPr>
        <p:txBody>
          <a:bodyPr>
            <a:normAutofit fontScale="90000"/>
          </a:bodyPr>
          <a:lstStyle/>
          <a:p>
            <a:r>
              <a:rPr lang="en-US" b="1" i="0" dirty="0">
                <a:solidFill>
                  <a:schemeClr val="tx1"/>
                </a:solidFill>
                <a:effectLst/>
                <a:latin typeface="Times New Roman" panose="02020603050405020304" pitchFamily="18" charset="0"/>
                <a:cs typeface="Times New Roman" panose="02020603050405020304" pitchFamily="18" charset="0"/>
              </a:rPr>
              <a:t>Need for Computer Vision</a:t>
            </a:r>
            <a:br>
              <a:rPr lang="en-US" b="1" i="0" dirty="0">
                <a:solidFill>
                  <a:schemeClr val="tx1"/>
                </a:solidFill>
                <a:effectLst/>
                <a:latin typeface="Times New Roman" panose="02020603050405020304" pitchFamily="18" charset="0"/>
                <a:cs typeface="Times New Roman" panose="02020603050405020304" pitchFamily="18" charset="0"/>
              </a:rPr>
            </a:b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F739956-2AE9-42B6-AD12-C6B7EE9F99F0}"/>
              </a:ext>
            </a:extLst>
          </p:cNvPr>
          <p:cNvSpPr>
            <a:spLocks noGrp="1"/>
          </p:cNvSpPr>
          <p:nvPr>
            <p:ph idx="1"/>
          </p:nvPr>
        </p:nvSpPr>
        <p:spPr>
          <a:xfrm>
            <a:off x="213171" y="1266092"/>
            <a:ext cx="11716231" cy="5389764"/>
          </a:xfrm>
        </p:spPr>
        <p:txBody>
          <a:bodyPr>
            <a:noAutofit/>
          </a:bodyPr>
          <a:lstStyle/>
          <a:p>
            <a:pPr marL="365125" indent="-365125" algn="l" fontAlgn="base">
              <a:buFont typeface="+mj-lt"/>
              <a:buAutoNum type="arabicPeriod"/>
            </a:pPr>
            <a:r>
              <a:rPr lang="en-US" sz="2600" b="1" i="0" dirty="0">
                <a:solidFill>
                  <a:srgbClr val="FFFF00"/>
                </a:solidFill>
                <a:effectLst/>
                <a:latin typeface="Times New Roman" panose="02020603050405020304" pitchFamily="18" charset="0"/>
                <a:cs typeface="Times New Roman" panose="02020603050405020304" pitchFamily="18" charset="0"/>
              </a:rPr>
              <a:t>High Demand in the Job Market: </a:t>
            </a:r>
            <a:r>
              <a:rPr lang="en-US" sz="2600" b="0" i="0" dirty="0">
                <a:effectLst/>
                <a:latin typeface="Times New Roman" panose="02020603050405020304" pitchFamily="18" charset="0"/>
                <a:cs typeface="Times New Roman" panose="02020603050405020304" pitchFamily="18" charset="0"/>
              </a:rPr>
              <a:t>Critical for careers in AI, machine learning and data science across industries like healthcare, automotive and robotics.</a:t>
            </a:r>
          </a:p>
          <a:p>
            <a:pPr marL="365125" indent="-365125" algn="l" fontAlgn="base">
              <a:buFont typeface="+mj-lt"/>
              <a:buAutoNum type="arabicPeriod" startAt="2"/>
            </a:pPr>
            <a:r>
              <a:rPr lang="en-US" sz="2600" b="1" i="0" dirty="0">
                <a:solidFill>
                  <a:srgbClr val="FFFF00"/>
                </a:solidFill>
                <a:effectLst/>
                <a:latin typeface="Times New Roman" panose="02020603050405020304" pitchFamily="18" charset="0"/>
                <a:cs typeface="Times New Roman" panose="02020603050405020304" pitchFamily="18" charset="0"/>
              </a:rPr>
              <a:t>Revolutionizing Industries:</a:t>
            </a:r>
            <a:r>
              <a:rPr lang="en-US" sz="2600" b="0" i="0" dirty="0">
                <a:solidFill>
                  <a:srgbClr val="FFFF00"/>
                </a:solidFill>
                <a:effectLst/>
                <a:latin typeface="Times New Roman" panose="02020603050405020304" pitchFamily="18" charset="0"/>
                <a:cs typeface="Times New Roman" panose="02020603050405020304" pitchFamily="18" charset="0"/>
              </a:rPr>
              <a:t> </a:t>
            </a:r>
            <a:r>
              <a:rPr lang="en-US" sz="2600" b="0" i="0" dirty="0">
                <a:effectLst/>
                <a:latin typeface="Times New Roman" panose="02020603050405020304" pitchFamily="18" charset="0"/>
                <a:cs typeface="Times New Roman" panose="02020603050405020304" pitchFamily="18" charset="0"/>
              </a:rPr>
              <a:t>Powers advancements in self-driving cars, medical diagnostics, agriculture and manufacturing by automating visual tasks.</a:t>
            </a:r>
          </a:p>
          <a:p>
            <a:pPr marL="365125" indent="-365125" algn="l" fontAlgn="base">
              <a:buFont typeface="+mj-lt"/>
              <a:buAutoNum type="arabicPeriod" startAt="3"/>
            </a:pPr>
            <a:r>
              <a:rPr lang="en-US" sz="2600" b="1" i="0" dirty="0">
                <a:solidFill>
                  <a:srgbClr val="FFFF00"/>
                </a:solidFill>
                <a:effectLst/>
                <a:latin typeface="Times New Roman" panose="02020603050405020304" pitchFamily="18" charset="0"/>
                <a:cs typeface="Times New Roman" panose="02020603050405020304" pitchFamily="18" charset="0"/>
              </a:rPr>
              <a:t>Solving Real-World Problems:</a:t>
            </a:r>
            <a:r>
              <a:rPr lang="en-US" sz="2600" b="0" i="0" dirty="0">
                <a:solidFill>
                  <a:srgbClr val="FFFF00"/>
                </a:solidFill>
                <a:effectLst/>
                <a:latin typeface="Times New Roman" panose="02020603050405020304" pitchFamily="18" charset="0"/>
                <a:cs typeface="Times New Roman" panose="02020603050405020304" pitchFamily="18" charset="0"/>
              </a:rPr>
              <a:t> </a:t>
            </a:r>
            <a:r>
              <a:rPr lang="en-US" sz="2600" b="0" i="0" dirty="0">
                <a:effectLst/>
                <a:latin typeface="Times New Roman" panose="02020603050405020304" pitchFamily="18" charset="0"/>
                <a:cs typeface="Times New Roman" panose="02020603050405020304" pitchFamily="18" charset="0"/>
              </a:rPr>
              <a:t>Enhances safety, improves medical imaging and optimizes industrial processes.</a:t>
            </a:r>
          </a:p>
          <a:p>
            <a:pPr marL="365125" indent="-365125" algn="l" fontAlgn="base">
              <a:buFont typeface="+mj-lt"/>
              <a:buAutoNum type="arabicPeriod" startAt="4"/>
            </a:pPr>
            <a:r>
              <a:rPr lang="en-US" sz="2600" b="1" i="0" dirty="0">
                <a:solidFill>
                  <a:srgbClr val="FFFF00"/>
                </a:solidFill>
                <a:effectLst/>
                <a:latin typeface="Times New Roman" panose="02020603050405020304" pitchFamily="18" charset="0"/>
                <a:cs typeface="Times New Roman" panose="02020603050405020304" pitchFamily="18" charset="0"/>
              </a:rPr>
              <a:t>Improving Accessibility</a:t>
            </a:r>
            <a:r>
              <a:rPr lang="en-US" sz="2600" b="0" i="0" dirty="0">
                <a:solidFill>
                  <a:srgbClr val="FFFF00"/>
                </a:solidFill>
                <a:effectLst/>
                <a:latin typeface="Times New Roman" panose="02020603050405020304" pitchFamily="18" charset="0"/>
                <a:cs typeface="Times New Roman" panose="02020603050405020304" pitchFamily="18" charset="0"/>
              </a:rPr>
              <a:t>: </a:t>
            </a:r>
            <a:r>
              <a:rPr lang="en-US" sz="2600" b="0" i="0" dirty="0">
                <a:effectLst/>
                <a:latin typeface="Times New Roman" panose="02020603050405020304" pitchFamily="18" charset="0"/>
                <a:cs typeface="Times New Roman" panose="02020603050405020304" pitchFamily="18" charset="0"/>
              </a:rPr>
              <a:t>It helps people with disabilities through image recognition and sign language translation.</a:t>
            </a:r>
          </a:p>
          <a:p>
            <a:pPr marL="365125" indent="-365125" algn="l" fontAlgn="base">
              <a:buFont typeface="+mj-lt"/>
              <a:buAutoNum type="arabicPeriod" startAt="5"/>
            </a:pPr>
            <a:r>
              <a:rPr lang="en-US" sz="2600" b="1" i="0" dirty="0">
                <a:solidFill>
                  <a:srgbClr val="FFFF00"/>
                </a:solidFill>
                <a:effectLst/>
                <a:latin typeface="Times New Roman" panose="02020603050405020304" pitchFamily="18" charset="0"/>
                <a:cs typeface="Times New Roman" panose="02020603050405020304" pitchFamily="18" charset="0"/>
              </a:rPr>
              <a:t>Enhancing Consumer Experiences</a:t>
            </a:r>
            <a:r>
              <a:rPr lang="en-US" sz="2600" b="0" i="0" dirty="0">
                <a:solidFill>
                  <a:srgbClr val="FFFF00"/>
                </a:solidFill>
                <a:effectLst/>
                <a:latin typeface="Times New Roman" panose="02020603050405020304" pitchFamily="18" charset="0"/>
                <a:cs typeface="Times New Roman" panose="02020603050405020304" pitchFamily="18" charset="0"/>
              </a:rPr>
              <a:t>: </a:t>
            </a:r>
            <a:r>
              <a:rPr lang="en-US" sz="2600" b="0" i="0" dirty="0">
                <a:effectLst/>
                <a:latin typeface="Times New Roman" panose="02020603050405020304" pitchFamily="18" charset="0"/>
                <a:cs typeface="Times New Roman" panose="02020603050405020304" pitchFamily="18" charset="0"/>
              </a:rPr>
              <a:t>It personalizes shopping and improves customer service in retail and entertainment.</a:t>
            </a:r>
          </a:p>
          <a:p>
            <a:pPr marL="365125" indent="-365125"/>
            <a:endParaRPr lang="en-IN" sz="2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1654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7C920-9A96-4FBE-AFBD-4610FF941E4D}"/>
              </a:ext>
            </a:extLst>
          </p:cNvPr>
          <p:cNvSpPr>
            <a:spLocks noGrp="1"/>
          </p:cNvSpPr>
          <p:nvPr>
            <p:ph type="title"/>
          </p:nvPr>
        </p:nvSpPr>
        <p:spPr>
          <a:xfrm>
            <a:off x="168813" y="232118"/>
            <a:ext cx="9486690" cy="678315"/>
          </a:xfrm>
        </p:spPr>
        <p:txBody>
          <a:bodyPr>
            <a:normAutofit/>
          </a:bodyPr>
          <a:lstStyle/>
          <a:p>
            <a:r>
              <a:rPr lang="en-US" sz="3600" dirty="0">
                <a:solidFill>
                  <a:schemeClr val="tx1"/>
                </a:solidFill>
                <a:latin typeface="Times New Roman" panose="02020603050405020304" pitchFamily="18" charset="0"/>
                <a:cs typeface="Times New Roman" panose="02020603050405020304" pitchFamily="18" charset="0"/>
              </a:rPr>
              <a:t>Convolution Neural Networks</a:t>
            </a:r>
            <a:endParaRPr lang="en-IN" sz="36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67407AC-E70E-4ECA-A48D-B2A0D3D2ECE1}"/>
              </a:ext>
            </a:extLst>
          </p:cNvPr>
          <p:cNvSpPr>
            <a:spLocks noGrp="1"/>
          </p:cNvSpPr>
          <p:nvPr>
            <p:ph idx="1"/>
          </p:nvPr>
        </p:nvSpPr>
        <p:spPr>
          <a:xfrm>
            <a:off x="168813" y="1181685"/>
            <a:ext cx="11802794" cy="5553382"/>
          </a:xfrm>
        </p:spPr>
        <p:txBody>
          <a:bodyPr>
            <a:normAutofit/>
          </a:bodyPr>
          <a:lstStyle/>
          <a:p>
            <a:pPr algn="just" rtl="0" fontAlgn="base"/>
            <a:r>
              <a:rPr lang="en-US" b="1" i="0" dirty="0">
                <a:effectLst/>
                <a:latin typeface="Times New Roman" panose="02020603050405020304" pitchFamily="18" charset="0"/>
                <a:cs typeface="Times New Roman" panose="02020603050405020304" pitchFamily="18" charset="0"/>
              </a:rPr>
              <a:t>Convolutional Neural Network (CNN)</a:t>
            </a:r>
            <a:r>
              <a:rPr lang="en-US" b="0" i="0" dirty="0">
                <a:effectLst/>
                <a:latin typeface="Times New Roman" panose="02020603050405020304" pitchFamily="18" charset="0"/>
                <a:cs typeface="Times New Roman" panose="02020603050405020304" pitchFamily="18" charset="0"/>
              </a:rPr>
              <a:t> is an advanced version of </a:t>
            </a:r>
            <a:r>
              <a:rPr lang="en-US" b="1" i="0" u="sng" dirty="0">
                <a:solidFill>
                  <a:srgbClr val="FFFF00"/>
                </a:solidFill>
                <a:effectLst/>
                <a:latin typeface="Times New Roman" panose="02020603050405020304" pitchFamily="18" charset="0"/>
                <a:cs typeface="Times New Roman" panose="02020603050405020304" pitchFamily="18" charset="0"/>
              </a:rPr>
              <a:t>artificial neural networks (ANNs)</a:t>
            </a:r>
            <a:r>
              <a:rPr lang="en-US" b="0" i="0" dirty="0">
                <a:solidFill>
                  <a:srgbClr val="FFFF00"/>
                </a:solidFill>
                <a:effectLst/>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primarily designed to extract features from grid-like matrix datasets. </a:t>
            </a:r>
          </a:p>
          <a:p>
            <a:pPr algn="just" rtl="0" fontAlgn="base"/>
            <a:r>
              <a:rPr lang="en-US" b="0" i="0" dirty="0">
                <a:effectLst/>
                <a:latin typeface="Times New Roman" panose="02020603050405020304" pitchFamily="18" charset="0"/>
                <a:cs typeface="Times New Roman" panose="02020603050405020304" pitchFamily="18" charset="0"/>
              </a:rPr>
              <a:t>This is particularly useful for visual datasets such as images or videos, where data patterns play a crucial role.</a:t>
            </a:r>
          </a:p>
          <a:p>
            <a:pPr algn="just" rtl="0" fontAlgn="base"/>
            <a:r>
              <a:rPr lang="en-US" b="0" i="0" dirty="0">
                <a:effectLst/>
                <a:latin typeface="Times New Roman" panose="02020603050405020304" pitchFamily="18" charset="0"/>
                <a:cs typeface="Times New Roman" panose="02020603050405020304" pitchFamily="18" charset="0"/>
              </a:rPr>
              <a:t>CNNs are widely used in </a:t>
            </a:r>
            <a:r>
              <a:rPr lang="en-US" b="1" i="0" u="sng" dirty="0">
                <a:solidFill>
                  <a:srgbClr val="FFFF00"/>
                </a:solidFill>
                <a:effectLst/>
                <a:latin typeface="Times New Roman" panose="02020603050405020304" pitchFamily="18" charset="0"/>
                <a:cs typeface="Times New Roman" panose="02020603050405020304" pitchFamily="18" charset="0"/>
              </a:rPr>
              <a:t>computer vision</a:t>
            </a:r>
            <a:r>
              <a:rPr lang="en-US" b="0" i="0" dirty="0">
                <a:solidFill>
                  <a:srgbClr val="FFFF00"/>
                </a:solidFill>
                <a:effectLst/>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applications due to their effectiveness in processing visual data.</a:t>
            </a:r>
          </a:p>
          <a:p>
            <a:pPr algn="just" rtl="0" fontAlgn="base"/>
            <a:r>
              <a:rPr lang="en-US" b="0" i="0" dirty="0">
                <a:effectLst/>
                <a:latin typeface="Times New Roman" panose="02020603050405020304" pitchFamily="18" charset="0"/>
                <a:cs typeface="Times New Roman" panose="02020603050405020304" pitchFamily="18" charset="0"/>
              </a:rPr>
              <a:t>CNNs consist of multiple layers like the input layer, Convolutional layer, pooling layer, and fully connected layers. </a:t>
            </a:r>
            <a:endParaRPr lang="en-IN" dirty="0"/>
          </a:p>
        </p:txBody>
      </p:sp>
      <p:pic>
        <p:nvPicPr>
          <p:cNvPr id="5122" name="Picture 2" descr="max">
            <a:extLst>
              <a:ext uri="{FF2B5EF4-FFF2-40B4-BE49-F238E27FC236}">
                <a16:creationId xmlns:a16="http://schemas.microsoft.com/office/drawing/2014/main" id="{11838E64-D27D-4728-B0F7-CCA0A89DC6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378" y="3670549"/>
            <a:ext cx="9312813" cy="2955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764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75C2D-A3A3-4D27-84C4-5AD280D422FB}"/>
              </a:ext>
            </a:extLst>
          </p:cNvPr>
          <p:cNvSpPr>
            <a:spLocks noGrp="1"/>
          </p:cNvSpPr>
          <p:nvPr>
            <p:ph type="title"/>
          </p:nvPr>
        </p:nvSpPr>
        <p:spPr>
          <a:xfrm>
            <a:off x="185560" y="103669"/>
            <a:ext cx="9486690" cy="627849"/>
          </a:xfrm>
        </p:spPr>
        <p:txBody>
          <a:bodyPr>
            <a:normAutofit fontScale="90000"/>
          </a:bodyPr>
          <a:lstStyle/>
          <a:p>
            <a:r>
              <a:rPr lang="en-IN" b="1" i="0" dirty="0">
                <a:solidFill>
                  <a:schemeClr val="tx1"/>
                </a:solidFill>
                <a:effectLst/>
                <a:latin typeface="Times New Roman" panose="02020603050405020304" pitchFamily="18" charset="0"/>
                <a:cs typeface="Times New Roman" panose="02020603050405020304" pitchFamily="18" charset="0"/>
              </a:rPr>
              <a:t>Working of CNN</a:t>
            </a:r>
            <a:br>
              <a:rPr lang="en-IN" b="1" i="0" dirty="0">
                <a:solidFill>
                  <a:schemeClr val="tx1"/>
                </a:solidFill>
                <a:effectLst/>
                <a:latin typeface="Times New Roman" panose="02020603050405020304" pitchFamily="18" charset="0"/>
                <a:cs typeface="Times New Roman" panose="02020603050405020304" pitchFamily="18" charset="0"/>
              </a:rPr>
            </a:b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CD882C4-A545-445E-A836-5E7F322A7A10}"/>
              </a:ext>
            </a:extLst>
          </p:cNvPr>
          <p:cNvSpPr>
            <a:spLocks noGrp="1"/>
          </p:cNvSpPr>
          <p:nvPr>
            <p:ph idx="1"/>
          </p:nvPr>
        </p:nvSpPr>
        <p:spPr>
          <a:xfrm>
            <a:off x="87084" y="858128"/>
            <a:ext cx="4597457" cy="5901396"/>
          </a:xfrm>
        </p:spPr>
        <p:txBody>
          <a:bodyPr>
            <a:noAutofit/>
          </a:bodyPr>
          <a:lstStyle/>
          <a:p>
            <a:pPr marL="266700" indent="-266700" algn="just" fontAlgn="base">
              <a:buFont typeface="+mj-lt"/>
              <a:buAutoNum type="arabicPeriod"/>
            </a:pPr>
            <a:r>
              <a:rPr lang="en-US" b="1" i="0" dirty="0">
                <a:solidFill>
                  <a:srgbClr val="FFFF00"/>
                </a:solidFill>
                <a:effectLst/>
                <a:latin typeface="Times New Roman" panose="02020603050405020304" pitchFamily="18" charset="0"/>
                <a:cs typeface="Times New Roman" panose="02020603050405020304" pitchFamily="18" charset="0"/>
              </a:rPr>
              <a:t>Input Image</a:t>
            </a:r>
            <a:r>
              <a:rPr lang="en-US" b="0" i="0" dirty="0">
                <a:effectLst/>
                <a:latin typeface="Times New Roman" panose="02020603050405020304" pitchFamily="18" charset="0"/>
                <a:cs typeface="Times New Roman" panose="02020603050405020304" pitchFamily="18" charset="0"/>
              </a:rPr>
              <a:t>: CNN receives an input image which is preprocessed to ensure uniformity in size and format.</a:t>
            </a:r>
          </a:p>
          <a:p>
            <a:pPr marL="266700" indent="-266700" algn="just" fontAlgn="base">
              <a:buFont typeface="+mj-lt"/>
              <a:buAutoNum type="arabicPeriod" startAt="2"/>
            </a:pPr>
            <a:r>
              <a:rPr lang="en-US" b="1" i="0" dirty="0">
                <a:solidFill>
                  <a:srgbClr val="FFFF00"/>
                </a:solidFill>
                <a:effectLst/>
                <a:latin typeface="Times New Roman" panose="02020603050405020304" pitchFamily="18" charset="0"/>
                <a:cs typeface="Times New Roman" panose="02020603050405020304" pitchFamily="18" charset="0"/>
              </a:rPr>
              <a:t>Convolutional Layers</a:t>
            </a:r>
            <a:r>
              <a:rPr lang="en-US" b="0" i="0" dirty="0">
                <a:solidFill>
                  <a:srgbClr val="FFFF00"/>
                </a:solidFill>
                <a:effectLst/>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Filters are applied to the input image to extract features like edges, textures and shapes.</a:t>
            </a:r>
          </a:p>
          <a:p>
            <a:pPr marL="266700" indent="-266700" algn="just" fontAlgn="base">
              <a:buFont typeface="+mj-lt"/>
              <a:buAutoNum type="arabicPeriod" startAt="3"/>
            </a:pPr>
            <a:r>
              <a:rPr lang="en-US" b="1" i="0" dirty="0">
                <a:solidFill>
                  <a:srgbClr val="FFFF00"/>
                </a:solidFill>
                <a:effectLst/>
                <a:latin typeface="Times New Roman" panose="02020603050405020304" pitchFamily="18" charset="0"/>
                <a:cs typeface="Times New Roman" panose="02020603050405020304" pitchFamily="18" charset="0"/>
              </a:rPr>
              <a:t>Pooling Layers</a:t>
            </a:r>
            <a:r>
              <a:rPr lang="en-US" b="0" i="0" dirty="0">
                <a:solidFill>
                  <a:srgbClr val="FFFF00"/>
                </a:solidFill>
                <a:effectLst/>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The feature maps generated by the convolutional layers are down sampled to reduce dimensionality.</a:t>
            </a:r>
          </a:p>
          <a:p>
            <a:pPr marL="266700" indent="-266700" algn="just" fontAlgn="base">
              <a:buFont typeface="+mj-lt"/>
              <a:buAutoNum type="arabicPeriod" startAt="4"/>
            </a:pPr>
            <a:r>
              <a:rPr lang="en-US" b="1" i="0" dirty="0">
                <a:solidFill>
                  <a:srgbClr val="FFFF00"/>
                </a:solidFill>
                <a:effectLst/>
                <a:latin typeface="Times New Roman" panose="02020603050405020304" pitchFamily="18" charset="0"/>
                <a:cs typeface="Times New Roman" panose="02020603050405020304" pitchFamily="18" charset="0"/>
              </a:rPr>
              <a:t>Fully Connected Layers</a:t>
            </a:r>
            <a:r>
              <a:rPr lang="en-US" b="0" i="0" dirty="0">
                <a:solidFill>
                  <a:srgbClr val="FFFF00"/>
                </a:solidFill>
                <a:effectLst/>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The down sampled feature maps are passed through fully connected layers to produce the final output, such as a classification label.</a:t>
            </a:r>
          </a:p>
          <a:p>
            <a:pPr marL="266700" indent="-266700" algn="just" fontAlgn="base">
              <a:buFont typeface="+mj-lt"/>
              <a:buAutoNum type="arabicPeriod" startAt="5"/>
            </a:pPr>
            <a:r>
              <a:rPr lang="en-US" b="1" i="0" dirty="0">
                <a:solidFill>
                  <a:srgbClr val="FFFF00"/>
                </a:solidFill>
                <a:effectLst/>
                <a:latin typeface="Times New Roman" panose="02020603050405020304" pitchFamily="18" charset="0"/>
                <a:cs typeface="Times New Roman" panose="02020603050405020304" pitchFamily="18" charset="0"/>
              </a:rPr>
              <a:t>Output</a:t>
            </a:r>
            <a:r>
              <a:rPr lang="en-US" b="0" i="0" dirty="0">
                <a:solidFill>
                  <a:srgbClr val="FFFF00"/>
                </a:solidFill>
                <a:effectLst/>
                <a:latin typeface="Times New Roman" panose="02020603050405020304" pitchFamily="18" charset="0"/>
                <a:cs typeface="Times New Roman" panose="02020603050405020304" pitchFamily="18" charset="0"/>
              </a:rPr>
              <a:t>:</a:t>
            </a:r>
            <a:r>
              <a:rPr lang="en-US" b="0" i="0" dirty="0">
                <a:effectLst/>
                <a:latin typeface="Times New Roman" panose="02020603050405020304" pitchFamily="18" charset="0"/>
                <a:cs typeface="Times New Roman" panose="02020603050405020304" pitchFamily="18" charset="0"/>
              </a:rPr>
              <a:t> The CNN outputs a prediction, such as the class of the image.</a:t>
            </a:r>
          </a:p>
          <a:p>
            <a:pPr algn="just"/>
            <a:endParaRPr lang="en-IN"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1E9BEC09-1429-441D-AB56-39400D219B84}"/>
              </a:ext>
            </a:extLst>
          </p:cNvPr>
          <p:cNvPicPr>
            <a:picLocks noChangeAspect="1"/>
          </p:cNvPicPr>
          <p:nvPr/>
        </p:nvPicPr>
        <p:blipFill>
          <a:blip r:embed="rId2"/>
          <a:stretch>
            <a:fillRect/>
          </a:stretch>
        </p:blipFill>
        <p:spPr>
          <a:xfrm>
            <a:off x="4867422" y="196947"/>
            <a:ext cx="7237493" cy="6084280"/>
          </a:xfrm>
          <a:prstGeom prst="rect">
            <a:avLst/>
          </a:prstGeom>
        </p:spPr>
      </p:pic>
    </p:spTree>
    <p:extLst>
      <p:ext uri="{BB962C8B-B14F-4D97-AF65-F5344CB8AC3E}">
        <p14:creationId xmlns:p14="http://schemas.microsoft.com/office/powerpoint/2010/main" val="283295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75431-69F8-4BFA-B44F-9575D24C4229}"/>
              </a:ext>
            </a:extLst>
          </p:cNvPr>
          <p:cNvSpPr>
            <a:spLocks noGrp="1"/>
          </p:cNvSpPr>
          <p:nvPr>
            <p:ph type="title"/>
          </p:nvPr>
        </p:nvSpPr>
        <p:spPr>
          <a:xfrm>
            <a:off x="266284" y="127801"/>
            <a:ext cx="4249445" cy="702193"/>
          </a:xfrm>
        </p:spPr>
        <p:txBody>
          <a:bodyPr/>
          <a:lstStyle/>
          <a:p>
            <a:r>
              <a:rPr lang="en-US" dirty="0">
                <a:solidFill>
                  <a:schemeClr val="tx1"/>
                </a:solidFill>
                <a:latin typeface="Times New Roman" panose="02020603050405020304" pitchFamily="18" charset="0"/>
                <a:cs typeface="Times New Roman" panose="02020603050405020304" pitchFamily="18" charset="0"/>
              </a:rPr>
              <a:t>Working of CNN</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EEEB43-B73E-4BCF-88C5-6245CB67ED18}"/>
              </a:ext>
            </a:extLst>
          </p:cNvPr>
          <p:cNvSpPr>
            <a:spLocks noGrp="1"/>
          </p:cNvSpPr>
          <p:nvPr>
            <p:ph idx="1"/>
          </p:nvPr>
        </p:nvSpPr>
        <p:spPr>
          <a:xfrm>
            <a:off x="266284" y="1294228"/>
            <a:ext cx="4952830" cy="5022166"/>
          </a:xfrm>
        </p:spPr>
        <p:txBody>
          <a:bodyPr>
            <a:normAutofit/>
          </a:bodyPr>
          <a:lstStyle/>
          <a:p>
            <a:pPr algn="just"/>
            <a:r>
              <a:rPr lang="en-US" sz="2400" b="0" i="0" dirty="0">
                <a:effectLst/>
                <a:latin typeface="Times New Roman" panose="02020603050405020304" pitchFamily="18" charset="0"/>
                <a:cs typeface="Times New Roman" panose="02020603050405020304" pitchFamily="18" charset="0"/>
              </a:rPr>
              <a:t>Convolution is the process involving combination of two functions that produces the other function as a result. </a:t>
            </a:r>
          </a:p>
          <a:p>
            <a:pPr algn="just"/>
            <a:endParaRPr lang="en-US" b="0" i="0" dirty="0">
              <a:effectLst/>
              <a:latin typeface="-apple-system"/>
            </a:endParaRPr>
          </a:p>
          <a:p>
            <a:pPr algn="just"/>
            <a:endParaRPr lang="en-US" dirty="0">
              <a:latin typeface="-apple-system"/>
            </a:endParaRPr>
          </a:p>
          <a:p>
            <a:pPr algn="just"/>
            <a:endParaRPr lang="en-US" b="0" i="0" dirty="0">
              <a:effectLst/>
              <a:latin typeface="-apple-system"/>
            </a:endParaRPr>
          </a:p>
          <a:p>
            <a:pPr algn="just"/>
            <a:endParaRPr lang="en-US" dirty="0">
              <a:latin typeface="-apple-system"/>
            </a:endParaRPr>
          </a:p>
          <a:p>
            <a:pPr algn="just"/>
            <a:r>
              <a:rPr lang="en-US" sz="2400" dirty="0">
                <a:latin typeface="Times New Roman" panose="02020603050405020304" pitchFamily="18" charset="0"/>
                <a:cs typeface="Times New Roman" panose="02020603050405020304" pitchFamily="18" charset="0"/>
              </a:rPr>
              <a:t>In CNN’s, the input image is subjected to convolution with use of filters that produces a </a:t>
            </a:r>
            <a:r>
              <a:rPr lang="en-US" sz="2400" dirty="0">
                <a:solidFill>
                  <a:srgbClr val="FFFF00"/>
                </a:solidFill>
                <a:latin typeface="Times New Roman" panose="02020603050405020304" pitchFamily="18" charset="0"/>
                <a:cs typeface="Times New Roman" panose="02020603050405020304" pitchFamily="18" charset="0"/>
              </a:rPr>
              <a:t>Feature map</a:t>
            </a:r>
            <a:r>
              <a:rPr lang="en-US" sz="2400" dirty="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p:txBody>
      </p:sp>
      <p:pic>
        <p:nvPicPr>
          <p:cNvPr id="1026" name="Picture 2" descr="Layers in CNNs">
            <a:extLst>
              <a:ext uri="{FF2B5EF4-FFF2-40B4-BE49-F238E27FC236}">
                <a16:creationId xmlns:a16="http://schemas.microsoft.com/office/drawing/2014/main" id="{A0D8B1FE-7F92-481A-AF2E-5594D1BF0A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8690" y="56272"/>
            <a:ext cx="6745458" cy="32935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773C678-5619-4691-B402-2FE17F6C2D55}"/>
              </a:ext>
            </a:extLst>
          </p:cNvPr>
          <p:cNvPicPr>
            <a:picLocks noChangeAspect="1"/>
          </p:cNvPicPr>
          <p:nvPr/>
        </p:nvPicPr>
        <p:blipFill>
          <a:blip r:embed="rId3"/>
          <a:stretch>
            <a:fillRect/>
          </a:stretch>
        </p:blipFill>
        <p:spPr>
          <a:xfrm>
            <a:off x="681281" y="3200902"/>
            <a:ext cx="4214276" cy="810504"/>
          </a:xfrm>
          <a:prstGeom prst="rect">
            <a:avLst/>
          </a:prstGeom>
        </p:spPr>
      </p:pic>
      <p:pic>
        <p:nvPicPr>
          <p:cNvPr id="7" name="Picture 6">
            <a:extLst>
              <a:ext uri="{FF2B5EF4-FFF2-40B4-BE49-F238E27FC236}">
                <a16:creationId xmlns:a16="http://schemas.microsoft.com/office/drawing/2014/main" id="{4B74A89A-7388-4645-8807-A2071C856F64}"/>
              </a:ext>
            </a:extLst>
          </p:cNvPr>
          <p:cNvPicPr>
            <a:picLocks noChangeAspect="1"/>
          </p:cNvPicPr>
          <p:nvPr/>
        </p:nvPicPr>
        <p:blipFill>
          <a:blip r:embed="rId4"/>
          <a:stretch>
            <a:fillRect/>
          </a:stretch>
        </p:blipFill>
        <p:spPr>
          <a:xfrm>
            <a:off x="5338690" y="3429000"/>
            <a:ext cx="6745458" cy="3293514"/>
          </a:xfrm>
          <a:prstGeom prst="rect">
            <a:avLst/>
          </a:prstGeom>
        </p:spPr>
      </p:pic>
    </p:spTree>
    <p:extLst>
      <p:ext uri="{BB962C8B-B14F-4D97-AF65-F5344CB8AC3E}">
        <p14:creationId xmlns:p14="http://schemas.microsoft.com/office/powerpoint/2010/main" val="685391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75431-69F8-4BFA-B44F-9575D24C4229}"/>
              </a:ext>
            </a:extLst>
          </p:cNvPr>
          <p:cNvSpPr>
            <a:spLocks noGrp="1"/>
          </p:cNvSpPr>
          <p:nvPr>
            <p:ph type="title"/>
          </p:nvPr>
        </p:nvSpPr>
        <p:spPr>
          <a:xfrm>
            <a:off x="266284" y="127801"/>
            <a:ext cx="5459267" cy="519313"/>
          </a:xfrm>
        </p:spPr>
        <p:txBody>
          <a:bodyPr/>
          <a:lstStyle/>
          <a:p>
            <a:r>
              <a:rPr lang="en-US" sz="3000" dirty="0">
                <a:solidFill>
                  <a:srgbClr val="FFC000"/>
                </a:solidFill>
                <a:latin typeface="Times New Roman" panose="02020603050405020304" pitchFamily="18" charset="0"/>
                <a:cs typeface="Times New Roman" panose="02020603050405020304" pitchFamily="18" charset="0"/>
              </a:rPr>
              <a:t>Step By Step Explanation of CNN</a:t>
            </a:r>
            <a:endParaRPr lang="en-IN" sz="3000"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EEEB43-B73E-4BCF-88C5-6245CB67ED18}"/>
              </a:ext>
            </a:extLst>
          </p:cNvPr>
          <p:cNvSpPr>
            <a:spLocks noGrp="1"/>
          </p:cNvSpPr>
          <p:nvPr>
            <p:ph idx="1"/>
          </p:nvPr>
        </p:nvSpPr>
        <p:spPr>
          <a:xfrm>
            <a:off x="266284" y="757925"/>
            <a:ext cx="11663119" cy="2403173"/>
          </a:xfrm>
        </p:spPr>
        <p:txBody>
          <a:bodyPr>
            <a:noAutofit/>
          </a:bodyPr>
          <a:lstStyle/>
          <a:p>
            <a:pPr algn="just"/>
            <a:r>
              <a:rPr lang="en-US" sz="2200" b="0" i="0" dirty="0">
                <a:solidFill>
                  <a:srgbClr val="FFFF00"/>
                </a:solidFill>
                <a:effectLst/>
                <a:latin typeface="Times New Roman" panose="02020603050405020304" pitchFamily="18" charset="0"/>
                <a:cs typeface="Times New Roman" panose="02020603050405020304" pitchFamily="18" charset="0"/>
              </a:rPr>
              <a:t>Function: </a:t>
            </a:r>
            <a:r>
              <a:rPr lang="en-US" sz="2200" b="0" i="0" dirty="0">
                <a:effectLst/>
                <a:latin typeface="Times New Roman" panose="02020603050405020304" pitchFamily="18" charset="0"/>
                <a:cs typeface="Times New Roman" panose="02020603050405020304" pitchFamily="18" charset="0"/>
              </a:rPr>
              <a:t>Extract features from the input image by applying convolution operations using filters (Kernels)</a:t>
            </a:r>
          </a:p>
          <a:p>
            <a:pPr algn="just"/>
            <a:r>
              <a:rPr lang="en-US" sz="2200" dirty="0">
                <a:solidFill>
                  <a:srgbClr val="FFFF00"/>
                </a:solidFill>
                <a:latin typeface="Times New Roman" panose="02020603050405020304" pitchFamily="18" charset="0"/>
                <a:cs typeface="Times New Roman" panose="02020603050405020304" pitchFamily="18" charset="0"/>
              </a:rPr>
              <a:t>Mechanism</a:t>
            </a:r>
          </a:p>
          <a:p>
            <a:pPr marL="801688" indent="-266700" algn="just">
              <a:buFont typeface="Wingdings" panose="05000000000000000000" pitchFamily="2" charset="2"/>
              <a:buChar char="v"/>
            </a:pPr>
            <a:r>
              <a:rPr lang="en-US" sz="2200" b="0" i="0" dirty="0">
                <a:solidFill>
                  <a:srgbClr val="FFFF00"/>
                </a:solidFill>
                <a:effectLst/>
                <a:latin typeface="Times New Roman" panose="02020603050405020304" pitchFamily="18" charset="0"/>
                <a:cs typeface="Times New Roman" panose="02020603050405020304" pitchFamily="18" charset="0"/>
              </a:rPr>
              <a:t>Filter</a:t>
            </a:r>
            <a:r>
              <a:rPr lang="en-US" sz="2200" dirty="0">
                <a:solidFill>
                  <a:srgbClr val="FFFF00"/>
                </a:solidFill>
                <a:latin typeface="Times New Roman" panose="02020603050405020304" pitchFamily="18" charset="0"/>
                <a:cs typeface="Times New Roman" panose="02020603050405020304" pitchFamily="18" charset="0"/>
              </a:rPr>
              <a:t>/Kernels: </a:t>
            </a:r>
            <a:r>
              <a:rPr lang="en-US" sz="2200" dirty="0">
                <a:latin typeface="Times New Roman" panose="02020603050405020304" pitchFamily="18" charset="0"/>
                <a:cs typeface="Times New Roman" panose="02020603050405020304" pitchFamily="18" charset="0"/>
              </a:rPr>
              <a:t>Small matrices (5x5 or 3x3) that slides over the input image as shown in Fig. 1</a:t>
            </a:r>
          </a:p>
          <a:p>
            <a:pPr marL="801688" indent="-266700" algn="just">
              <a:buFont typeface="Wingdings" panose="05000000000000000000" pitchFamily="2" charset="2"/>
              <a:buChar char="v"/>
            </a:pPr>
            <a:r>
              <a:rPr lang="en-US" sz="2200" b="0" i="0" dirty="0">
                <a:solidFill>
                  <a:srgbClr val="FFFF00"/>
                </a:solidFill>
                <a:effectLst/>
                <a:latin typeface="Times New Roman" panose="02020603050405020304" pitchFamily="18" charset="0"/>
                <a:cs typeface="Times New Roman" panose="02020603050405020304" pitchFamily="18" charset="0"/>
              </a:rPr>
              <a:t>Convolution Operation: </a:t>
            </a:r>
            <a:r>
              <a:rPr lang="en-US" sz="2200" b="0" i="0" dirty="0">
                <a:effectLst/>
                <a:latin typeface="Times New Roman" panose="02020603050405020304" pitchFamily="18" charset="0"/>
                <a:cs typeface="Times New Roman" panose="02020603050405020304" pitchFamily="18" charset="0"/>
              </a:rPr>
              <a:t>Each filter convolves (slides) over the input image, computing the dot product between the filter and the input patch. This generates a feature map </a:t>
            </a:r>
          </a:p>
        </p:txBody>
      </p:sp>
      <p:pic>
        <p:nvPicPr>
          <p:cNvPr id="2052" name="Picture 4" descr="filter process ">
            <a:extLst>
              <a:ext uri="{FF2B5EF4-FFF2-40B4-BE49-F238E27FC236}">
                <a16:creationId xmlns:a16="http://schemas.microsoft.com/office/drawing/2014/main" id="{6A220BDD-1620-461C-B508-7C7187B9D36C}"/>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82185" y="3348113"/>
            <a:ext cx="3825581" cy="339031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nimation cnn">
            <a:extLst>
              <a:ext uri="{FF2B5EF4-FFF2-40B4-BE49-F238E27FC236}">
                <a16:creationId xmlns:a16="http://schemas.microsoft.com/office/drawing/2014/main" id="{14F9FCB6-7930-4F87-BAC2-B9C989BDE590}"/>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555441" y="3352215"/>
            <a:ext cx="7373962" cy="3248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531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75431-69F8-4BFA-B44F-9575D24C4229}"/>
              </a:ext>
            </a:extLst>
          </p:cNvPr>
          <p:cNvSpPr>
            <a:spLocks noGrp="1"/>
          </p:cNvSpPr>
          <p:nvPr>
            <p:ph type="title"/>
          </p:nvPr>
        </p:nvSpPr>
        <p:spPr>
          <a:xfrm>
            <a:off x="266284" y="232117"/>
            <a:ext cx="5829716" cy="519313"/>
          </a:xfrm>
        </p:spPr>
        <p:txBody>
          <a:bodyPr/>
          <a:lstStyle/>
          <a:p>
            <a:r>
              <a:rPr lang="en-US" sz="3200" dirty="0">
                <a:solidFill>
                  <a:srgbClr val="FFC000"/>
                </a:solidFill>
                <a:latin typeface="Times New Roman" panose="02020603050405020304" pitchFamily="18" charset="0"/>
                <a:cs typeface="Times New Roman" panose="02020603050405020304" pitchFamily="18" charset="0"/>
              </a:rPr>
              <a:t>Step By Step Explanation of CNN</a:t>
            </a:r>
            <a:endParaRPr lang="en-IN" sz="3200"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EEEB43-B73E-4BCF-88C5-6245CB67ED18}"/>
              </a:ext>
            </a:extLst>
          </p:cNvPr>
          <p:cNvSpPr>
            <a:spLocks noGrp="1"/>
          </p:cNvSpPr>
          <p:nvPr>
            <p:ph idx="1"/>
          </p:nvPr>
        </p:nvSpPr>
        <p:spPr>
          <a:xfrm>
            <a:off x="266284" y="893299"/>
            <a:ext cx="6415871" cy="5071402"/>
          </a:xfrm>
        </p:spPr>
        <p:txBody>
          <a:bodyPr>
            <a:noAutofit/>
          </a:bodyPr>
          <a:lstStyle/>
          <a:p>
            <a:pPr algn="just"/>
            <a:r>
              <a:rPr lang="en-US" sz="2600" b="1" dirty="0" err="1">
                <a:solidFill>
                  <a:srgbClr val="FFFF00"/>
                </a:solidFill>
                <a:latin typeface="Times New Roman" panose="02020603050405020304" pitchFamily="18" charset="0"/>
                <a:cs typeface="Times New Roman" panose="02020603050405020304" pitchFamily="18" charset="0"/>
              </a:rPr>
              <a:t>ReLU</a:t>
            </a:r>
            <a:r>
              <a:rPr lang="en-US" sz="2600" b="1" dirty="0">
                <a:solidFill>
                  <a:srgbClr val="FFFF00"/>
                </a:solidFill>
                <a:latin typeface="Times New Roman" panose="02020603050405020304" pitchFamily="18" charset="0"/>
                <a:cs typeface="Times New Roman" panose="02020603050405020304" pitchFamily="18" charset="0"/>
              </a:rPr>
              <a:t> Layer (Rectified Linear Unit)</a:t>
            </a:r>
          </a:p>
          <a:p>
            <a:pPr marL="633413" indent="-366713" algn="just">
              <a:buFont typeface="Wingdings" panose="05000000000000000000" pitchFamily="2" charset="2"/>
              <a:buChar char="v"/>
            </a:pPr>
            <a:r>
              <a:rPr lang="en-US" sz="2400" b="0" i="0" dirty="0" err="1">
                <a:effectLst/>
                <a:latin typeface="Times New Roman" panose="02020603050405020304" pitchFamily="18" charset="0"/>
                <a:cs typeface="Times New Roman" panose="02020603050405020304" pitchFamily="18" charset="0"/>
              </a:rPr>
              <a:t>ReLU</a:t>
            </a:r>
            <a:r>
              <a:rPr lang="en-US" sz="2400" b="0" i="0" dirty="0">
                <a:effectLst/>
                <a:latin typeface="Times New Roman" panose="02020603050405020304" pitchFamily="18" charset="0"/>
                <a:cs typeface="Times New Roman" panose="02020603050405020304" pitchFamily="18" charset="0"/>
              </a:rPr>
              <a:t> is computed after convolution. </a:t>
            </a:r>
          </a:p>
          <a:p>
            <a:pPr marL="633413" indent="-366713" algn="just">
              <a:buFont typeface="Wingdings" panose="05000000000000000000" pitchFamily="2" charset="2"/>
              <a:buChar char="v"/>
            </a:pPr>
            <a:r>
              <a:rPr lang="en-US" sz="2400" b="0" i="0" dirty="0">
                <a:effectLst/>
                <a:latin typeface="Times New Roman" panose="02020603050405020304" pitchFamily="18" charset="0"/>
                <a:cs typeface="Times New Roman" panose="02020603050405020304" pitchFamily="18" charset="0"/>
              </a:rPr>
              <a:t>It is most deployed activation function that allows the neural network to account for non-linear relationships. </a:t>
            </a:r>
          </a:p>
          <a:p>
            <a:pPr marL="633413" indent="-366713" algn="just">
              <a:buFont typeface="Wingdings" panose="05000000000000000000" pitchFamily="2" charset="2"/>
              <a:buChar char="v"/>
            </a:pPr>
            <a:r>
              <a:rPr lang="en-US" sz="2400" b="0" i="0" dirty="0">
                <a:effectLst/>
                <a:latin typeface="Times New Roman" panose="02020603050405020304" pitchFamily="18" charset="0"/>
                <a:cs typeface="Times New Roman" panose="02020603050405020304" pitchFamily="18" charset="0"/>
              </a:rPr>
              <a:t>In a given matrix (x), </a:t>
            </a:r>
            <a:r>
              <a:rPr lang="en-US" sz="2400" b="0" i="0" dirty="0" err="1">
                <a:effectLst/>
                <a:latin typeface="Times New Roman" panose="02020603050405020304" pitchFamily="18" charset="0"/>
                <a:cs typeface="Times New Roman" panose="02020603050405020304" pitchFamily="18" charset="0"/>
              </a:rPr>
              <a:t>ReLU</a:t>
            </a:r>
            <a:r>
              <a:rPr lang="en-US" sz="2400" b="0" i="0" dirty="0">
                <a:effectLst/>
                <a:latin typeface="Times New Roman" panose="02020603050405020304" pitchFamily="18" charset="0"/>
                <a:cs typeface="Times New Roman" panose="02020603050405020304" pitchFamily="18" charset="0"/>
              </a:rPr>
              <a:t> sets all negative values to zero and all other values remains constant. </a:t>
            </a:r>
          </a:p>
          <a:p>
            <a:pPr marL="633413" indent="-366713" algn="just">
              <a:buFont typeface="Wingdings" panose="05000000000000000000" pitchFamily="2" charset="2"/>
              <a:buChar char="v"/>
            </a:pPr>
            <a:r>
              <a:rPr lang="en-US" sz="2400" b="0" i="0" dirty="0">
                <a:effectLst/>
                <a:latin typeface="Times New Roman" panose="02020603050405020304" pitchFamily="18" charset="0"/>
                <a:cs typeface="Times New Roman" panose="02020603050405020304" pitchFamily="18" charset="0"/>
              </a:rPr>
              <a:t>It is mathematically represented as :</a:t>
            </a:r>
          </a:p>
          <a:p>
            <a:pPr marL="633413" indent="-366713" algn="just">
              <a:buFont typeface="Wingdings" panose="05000000000000000000" pitchFamily="2" charset="2"/>
              <a:buChar char="v"/>
            </a:pPr>
            <a:endParaRPr lang="en-US" sz="2400" b="0" i="0" dirty="0">
              <a:effectLst/>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4EE94FD-6C07-43F0-8420-1719B4C117E0}"/>
              </a:ext>
            </a:extLst>
          </p:cNvPr>
          <p:cNvPicPr>
            <a:picLocks noChangeAspect="1"/>
          </p:cNvPicPr>
          <p:nvPr/>
        </p:nvPicPr>
        <p:blipFill>
          <a:blip r:embed="rId2"/>
          <a:stretch>
            <a:fillRect/>
          </a:stretch>
        </p:blipFill>
        <p:spPr>
          <a:xfrm>
            <a:off x="343654" y="4880120"/>
            <a:ext cx="6541476" cy="1788404"/>
          </a:xfrm>
          <a:prstGeom prst="rect">
            <a:avLst/>
          </a:prstGeom>
        </p:spPr>
      </p:pic>
      <p:pic>
        <p:nvPicPr>
          <p:cNvPr id="8194" name="Picture 2" descr="relu ">
            <a:extLst>
              <a:ext uri="{FF2B5EF4-FFF2-40B4-BE49-F238E27FC236}">
                <a16:creationId xmlns:a16="http://schemas.microsoft.com/office/drawing/2014/main" id="{DC27F0F3-78A5-4F9A-9C5E-F91C147A32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8013" y="232117"/>
            <a:ext cx="5086475" cy="6224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465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75431-69F8-4BFA-B44F-9575D24C4229}"/>
              </a:ext>
            </a:extLst>
          </p:cNvPr>
          <p:cNvSpPr>
            <a:spLocks noGrp="1"/>
          </p:cNvSpPr>
          <p:nvPr>
            <p:ph type="title"/>
          </p:nvPr>
        </p:nvSpPr>
        <p:spPr>
          <a:xfrm>
            <a:off x="266284" y="232117"/>
            <a:ext cx="5829716" cy="519313"/>
          </a:xfrm>
        </p:spPr>
        <p:txBody>
          <a:bodyPr/>
          <a:lstStyle/>
          <a:p>
            <a:r>
              <a:rPr lang="en-US" sz="3200" dirty="0">
                <a:solidFill>
                  <a:srgbClr val="FFC000"/>
                </a:solidFill>
                <a:latin typeface="Times New Roman" panose="02020603050405020304" pitchFamily="18" charset="0"/>
                <a:cs typeface="Times New Roman" panose="02020603050405020304" pitchFamily="18" charset="0"/>
              </a:rPr>
              <a:t>Step By Step Explanation of CNN</a:t>
            </a:r>
            <a:endParaRPr lang="en-IN" sz="3200"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EEEB43-B73E-4BCF-88C5-6245CB67ED18}"/>
              </a:ext>
            </a:extLst>
          </p:cNvPr>
          <p:cNvSpPr>
            <a:spLocks noGrp="1"/>
          </p:cNvSpPr>
          <p:nvPr>
            <p:ph idx="1"/>
          </p:nvPr>
        </p:nvSpPr>
        <p:spPr>
          <a:xfrm>
            <a:off x="266284" y="1001727"/>
            <a:ext cx="5276387" cy="5856273"/>
          </a:xfrm>
        </p:spPr>
        <p:txBody>
          <a:bodyPr>
            <a:noAutofit/>
          </a:bodyPr>
          <a:lstStyle/>
          <a:p>
            <a:pPr algn="just"/>
            <a:r>
              <a:rPr lang="en-US" sz="2200" b="0" i="0" dirty="0">
                <a:effectLst/>
                <a:latin typeface="Times New Roman" panose="02020603050405020304" pitchFamily="18" charset="0"/>
                <a:cs typeface="Times New Roman" panose="02020603050405020304" pitchFamily="18" charset="0"/>
              </a:rPr>
              <a:t>Padding and Stride influence how convolution operation is performed. </a:t>
            </a:r>
          </a:p>
          <a:p>
            <a:pPr algn="just"/>
            <a:r>
              <a:rPr lang="en-US" sz="2200" b="0" i="0" dirty="0">
                <a:effectLst/>
                <a:latin typeface="Times New Roman" panose="02020603050405020304" pitchFamily="18" charset="0"/>
                <a:cs typeface="Times New Roman" panose="02020603050405020304" pitchFamily="18" charset="0"/>
              </a:rPr>
              <a:t>Padding and stride can be used to alter the dimensions(height and width) of input/output vectors either by increasing or decreasing.</a:t>
            </a:r>
            <a:endParaRPr lang="en-US" sz="2200" dirty="0">
              <a:latin typeface="Times New Roman" panose="02020603050405020304" pitchFamily="18" charset="0"/>
              <a:cs typeface="Times New Roman" panose="02020603050405020304" pitchFamily="18" charset="0"/>
            </a:endParaRPr>
          </a:p>
          <a:p>
            <a:pPr algn="just"/>
            <a:r>
              <a:rPr lang="en-US" sz="2200" dirty="0">
                <a:solidFill>
                  <a:srgbClr val="FFFF00"/>
                </a:solidFill>
                <a:latin typeface="Times New Roman" panose="02020603050405020304" pitchFamily="18" charset="0"/>
                <a:cs typeface="Times New Roman" panose="02020603050405020304" pitchFamily="18" charset="0"/>
              </a:rPr>
              <a:t>Stride</a:t>
            </a:r>
            <a:endParaRPr lang="en-US" sz="2200" b="0" i="0" dirty="0">
              <a:solidFill>
                <a:srgbClr val="FFFF00"/>
              </a:solidFill>
              <a:effectLst/>
              <a:latin typeface="Times New Roman" panose="02020603050405020304" pitchFamily="18" charset="0"/>
              <a:cs typeface="Times New Roman" panose="02020603050405020304" pitchFamily="18" charset="0"/>
            </a:endParaRPr>
          </a:p>
          <a:p>
            <a:pPr marL="534988" indent="-268288" algn="just">
              <a:buFont typeface="Wingdings" panose="05000000000000000000" pitchFamily="2" charset="2"/>
              <a:buChar char="v"/>
              <a:tabLst>
                <a:tab pos="534988" algn="l"/>
              </a:tabLst>
            </a:pPr>
            <a:r>
              <a:rPr lang="en-US" sz="2200" dirty="0">
                <a:latin typeface="Times New Roman" panose="02020603050405020304" pitchFamily="18" charset="0"/>
                <a:cs typeface="Times New Roman" panose="02020603050405020304" pitchFamily="18" charset="0"/>
              </a:rPr>
              <a:t>It</a:t>
            </a:r>
            <a:r>
              <a:rPr lang="en-US" sz="2200" b="1" dirty="0">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controls how filter convolves over input, i.e., the </a:t>
            </a:r>
            <a:r>
              <a:rPr lang="en-US" sz="2200" b="0" i="1" dirty="0">
                <a:effectLst/>
                <a:latin typeface="Times New Roman" panose="02020603050405020304" pitchFamily="18" charset="0"/>
                <a:cs typeface="Times New Roman" panose="02020603050405020304" pitchFamily="18" charset="0"/>
              </a:rPr>
              <a:t>number of pixels shifts over the input matrix</a:t>
            </a:r>
            <a:r>
              <a:rPr lang="en-US" sz="2200" b="0" i="0" dirty="0">
                <a:effectLst/>
                <a:latin typeface="Times New Roman" panose="02020603050405020304" pitchFamily="18" charset="0"/>
                <a:cs typeface="Times New Roman" panose="02020603050405020304" pitchFamily="18" charset="0"/>
              </a:rPr>
              <a:t>. </a:t>
            </a:r>
          </a:p>
          <a:p>
            <a:pPr marL="534988" indent="-268288" algn="just">
              <a:buFont typeface="Wingdings" panose="05000000000000000000" pitchFamily="2" charset="2"/>
              <a:buChar char="v"/>
              <a:tabLst>
                <a:tab pos="534988" algn="l"/>
              </a:tabLst>
            </a:pPr>
            <a:r>
              <a:rPr lang="en-US" sz="2200" b="0" i="0" dirty="0">
                <a:effectLst/>
                <a:latin typeface="Times New Roman" panose="02020603050405020304" pitchFamily="18" charset="0"/>
                <a:cs typeface="Times New Roman" panose="02020603050405020304" pitchFamily="18" charset="0"/>
              </a:rPr>
              <a:t>If stride is set to 1, filter moves across 1 pixel at a time and if stride is 2, filter moves 2 pixels at a time. </a:t>
            </a:r>
          </a:p>
          <a:p>
            <a:pPr marL="534988" indent="-268288" algn="just">
              <a:buFont typeface="Wingdings" panose="05000000000000000000" pitchFamily="2" charset="2"/>
              <a:buChar char="v"/>
              <a:tabLst>
                <a:tab pos="534988" algn="l"/>
              </a:tabLst>
            </a:pPr>
            <a:r>
              <a:rPr lang="en-US" sz="2200" b="0" i="0" dirty="0">
                <a:effectLst/>
                <a:latin typeface="Times New Roman" panose="02020603050405020304" pitchFamily="18" charset="0"/>
                <a:cs typeface="Times New Roman" panose="02020603050405020304" pitchFamily="18" charset="0"/>
              </a:rPr>
              <a:t>More the value of stride, smaller will be the resulting output and vice versa.</a:t>
            </a:r>
          </a:p>
        </p:txBody>
      </p:sp>
      <p:pic>
        <p:nvPicPr>
          <p:cNvPr id="2060" name="Picture 12">
            <a:extLst>
              <a:ext uri="{FF2B5EF4-FFF2-40B4-BE49-F238E27FC236}">
                <a16:creationId xmlns:a16="http://schemas.microsoft.com/office/drawing/2014/main" id="{A44867C7-4477-462B-97B9-F82FDA478436}"/>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249168" y="144610"/>
            <a:ext cx="5784872" cy="3059307"/>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40AB657A-A56B-470B-8E25-A54F4EB3B018}"/>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249168" y="3480239"/>
            <a:ext cx="5784872" cy="323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609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75431-69F8-4BFA-B44F-9575D24C4229}"/>
              </a:ext>
            </a:extLst>
          </p:cNvPr>
          <p:cNvSpPr>
            <a:spLocks noGrp="1"/>
          </p:cNvSpPr>
          <p:nvPr>
            <p:ph type="title"/>
          </p:nvPr>
        </p:nvSpPr>
        <p:spPr>
          <a:xfrm>
            <a:off x="266284" y="232117"/>
            <a:ext cx="5829716" cy="519313"/>
          </a:xfrm>
        </p:spPr>
        <p:txBody>
          <a:bodyPr/>
          <a:lstStyle/>
          <a:p>
            <a:r>
              <a:rPr lang="en-US" sz="3200" dirty="0">
                <a:solidFill>
                  <a:srgbClr val="FFC000"/>
                </a:solidFill>
                <a:latin typeface="Times New Roman" panose="02020603050405020304" pitchFamily="18" charset="0"/>
                <a:cs typeface="Times New Roman" panose="02020603050405020304" pitchFamily="18" charset="0"/>
              </a:rPr>
              <a:t>Step By Step Explanation of CNN</a:t>
            </a:r>
            <a:endParaRPr lang="en-IN" sz="3200"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EEEB43-B73E-4BCF-88C5-6245CB67ED18}"/>
              </a:ext>
            </a:extLst>
          </p:cNvPr>
          <p:cNvSpPr>
            <a:spLocks noGrp="1"/>
          </p:cNvSpPr>
          <p:nvPr>
            <p:ph idx="1"/>
          </p:nvPr>
        </p:nvSpPr>
        <p:spPr>
          <a:xfrm>
            <a:off x="266284" y="1356340"/>
            <a:ext cx="6240826" cy="4854545"/>
          </a:xfrm>
        </p:spPr>
        <p:txBody>
          <a:bodyPr>
            <a:noAutofit/>
          </a:bodyPr>
          <a:lstStyle/>
          <a:p>
            <a:pPr algn="just"/>
            <a:r>
              <a:rPr lang="en-US" sz="2600" b="1" i="0" dirty="0">
                <a:solidFill>
                  <a:srgbClr val="FFFF00"/>
                </a:solidFill>
                <a:effectLst/>
                <a:latin typeface="Times New Roman" panose="02020603050405020304" pitchFamily="18" charset="0"/>
                <a:cs typeface="Times New Roman" panose="02020603050405020304" pitchFamily="18" charset="0"/>
              </a:rPr>
              <a:t>Padding</a:t>
            </a:r>
            <a:r>
              <a:rPr lang="en-US" sz="2600" b="1" i="1" dirty="0">
                <a:solidFill>
                  <a:srgbClr val="FFFF00"/>
                </a:solidFill>
                <a:effectLst/>
                <a:latin typeface="Times New Roman" panose="02020603050405020304" pitchFamily="18" charset="0"/>
                <a:cs typeface="Times New Roman" panose="02020603050405020304" pitchFamily="18" charset="0"/>
              </a:rPr>
              <a:t> </a:t>
            </a:r>
          </a:p>
          <a:p>
            <a:pPr marL="450850" indent="-268288"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It </a:t>
            </a:r>
            <a:r>
              <a:rPr lang="en-US" sz="2400" dirty="0">
                <a:effectLst/>
                <a:latin typeface="Times New Roman" panose="02020603050405020304" pitchFamily="18" charset="0"/>
                <a:cs typeface="Times New Roman" panose="02020603050405020304" pitchFamily="18" charset="0"/>
              </a:rPr>
              <a:t>is used to make dimension of output equal to input by adding zeros to the input frame of matrix. </a:t>
            </a:r>
          </a:p>
          <a:p>
            <a:pPr marL="450850" indent="-268288" algn="jus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Padding allows more spaces for kernel to cover image and is accurate for analysis of images. </a:t>
            </a:r>
          </a:p>
          <a:p>
            <a:pPr marL="450850" indent="-268288" algn="just">
              <a:buFont typeface="Wingdings" panose="05000000000000000000" pitchFamily="2" charset="2"/>
              <a:buChar char="v"/>
            </a:pPr>
            <a:r>
              <a:rPr lang="en-US" sz="2400" dirty="0">
                <a:effectLst/>
                <a:latin typeface="Times New Roman" panose="02020603050405020304" pitchFamily="18" charset="0"/>
                <a:cs typeface="Times New Roman" panose="02020603050405020304" pitchFamily="18" charset="0"/>
              </a:rPr>
              <a:t>Due to padding, information on the borders of images are also preserved similarly as at the center of image.</a:t>
            </a:r>
          </a:p>
        </p:txBody>
      </p:sp>
      <p:pic>
        <p:nvPicPr>
          <p:cNvPr id="4098" name="Picture 2">
            <a:extLst>
              <a:ext uri="{FF2B5EF4-FFF2-40B4-BE49-F238E27FC236}">
                <a16:creationId xmlns:a16="http://schemas.microsoft.com/office/drawing/2014/main" id="{0F556FDB-E8F1-4897-8C4F-D407B69182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7110" y="-40673"/>
            <a:ext cx="5854704" cy="382428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onvolutional neural network Padding">
            <a:extLst>
              <a:ext uri="{FF2B5EF4-FFF2-40B4-BE49-F238E27FC236}">
                <a16:creationId xmlns:a16="http://schemas.microsoft.com/office/drawing/2014/main" id="{4478BB9D-6D4F-438F-9401-ADF4DA99639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658437" y="3528745"/>
            <a:ext cx="5267279" cy="3209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433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75431-69F8-4BFA-B44F-9575D24C4229}"/>
              </a:ext>
            </a:extLst>
          </p:cNvPr>
          <p:cNvSpPr>
            <a:spLocks noGrp="1"/>
          </p:cNvSpPr>
          <p:nvPr>
            <p:ph type="title"/>
          </p:nvPr>
        </p:nvSpPr>
        <p:spPr>
          <a:xfrm>
            <a:off x="241296" y="211016"/>
            <a:ext cx="5829716" cy="519313"/>
          </a:xfrm>
        </p:spPr>
        <p:txBody>
          <a:bodyPr/>
          <a:lstStyle/>
          <a:p>
            <a:r>
              <a:rPr lang="en-US" sz="3200" dirty="0">
                <a:solidFill>
                  <a:srgbClr val="FFC000"/>
                </a:solidFill>
                <a:latin typeface="Times New Roman" panose="02020603050405020304" pitchFamily="18" charset="0"/>
                <a:cs typeface="Times New Roman" panose="02020603050405020304" pitchFamily="18" charset="0"/>
              </a:rPr>
              <a:t>Step By Step Explanation of CNN</a:t>
            </a:r>
            <a:endParaRPr lang="en-IN" sz="3200"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EEEB43-B73E-4BCF-88C5-6245CB67ED18}"/>
              </a:ext>
            </a:extLst>
          </p:cNvPr>
          <p:cNvSpPr>
            <a:spLocks noGrp="1"/>
          </p:cNvSpPr>
          <p:nvPr>
            <p:ph idx="1"/>
          </p:nvPr>
        </p:nvSpPr>
        <p:spPr>
          <a:xfrm>
            <a:off x="135987" y="801855"/>
            <a:ext cx="6371123" cy="5999873"/>
          </a:xfrm>
        </p:spPr>
        <p:txBody>
          <a:bodyPr>
            <a:noAutofit/>
          </a:bodyPr>
          <a:lstStyle/>
          <a:p>
            <a:pPr algn="just"/>
            <a:r>
              <a:rPr lang="en-US" sz="1800" b="1" i="0" dirty="0">
                <a:solidFill>
                  <a:srgbClr val="FFFF00"/>
                </a:solidFill>
                <a:effectLst/>
                <a:latin typeface="Times New Roman" panose="02020603050405020304" pitchFamily="18" charset="0"/>
                <a:cs typeface="Times New Roman" panose="02020603050405020304" pitchFamily="18" charset="0"/>
              </a:rPr>
              <a:t>Pooling</a:t>
            </a:r>
            <a:r>
              <a:rPr lang="en-US" sz="1800" b="1" i="1" dirty="0">
                <a:solidFill>
                  <a:srgbClr val="FFFF00"/>
                </a:solidFill>
                <a:latin typeface="Times New Roman" panose="02020603050405020304" pitchFamily="18" charset="0"/>
                <a:cs typeface="Times New Roman" panose="02020603050405020304" pitchFamily="18" charset="0"/>
              </a:rPr>
              <a:t>: </a:t>
            </a:r>
            <a:r>
              <a:rPr lang="en-US" sz="1800" b="0" i="0" dirty="0">
                <a:effectLst/>
                <a:latin typeface="Times New Roman" panose="02020603050405020304" pitchFamily="18" charset="0"/>
                <a:cs typeface="Times New Roman" panose="02020603050405020304" pitchFamily="18" charset="0"/>
              </a:rPr>
              <a:t>Pooling layer operates on each feature map independently. </a:t>
            </a:r>
            <a:endParaRPr lang="en-US" sz="1800" dirty="0">
              <a:latin typeface="Times New Roman" panose="02020603050405020304" pitchFamily="18" charset="0"/>
              <a:cs typeface="Times New Roman" panose="02020603050405020304" pitchFamily="18" charset="0"/>
            </a:endParaRPr>
          </a:p>
          <a:p>
            <a:pPr algn="just"/>
            <a:r>
              <a:rPr lang="en-US" sz="1800" b="0" i="0" dirty="0">
                <a:effectLst/>
                <a:latin typeface="Times New Roman" panose="02020603050405020304" pitchFamily="18" charset="0"/>
                <a:cs typeface="Times New Roman" panose="02020603050405020304" pitchFamily="18" charset="0"/>
              </a:rPr>
              <a:t>This reduces resolution of the feature map by reducing height and width of features maps but retains features of the map required for classification. </a:t>
            </a:r>
          </a:p>
          <a:p>
            <a:pPr algn="just"/>
            <a:r>
              <a:rPr lang="en-US" sz="1800" b="0" i="0" dirty="0">
                <a:effectLst/>
                <a:latin typeface="Times New Roman" panose="02020603050405020304" pitchFamily="18" charset="0"/>
                <a:cs typeface="Times New Roman" panose="02020603050405020304" pitchFamily="18" charset="0"/>
              </a:rPr>
              <a:t>This is called </a:t>
            </a:r>
            <a:r>
              <a:rPr lang="en-US" sz="1800" b="1" i="1" dirty="0">
                <a:solidFill>
                  <a:srgbClr val="FFFF00"/>
                </a:solidFill>
                <a:effectLst/>
                <a:latin typeface="Times New Roman" panose="02020603050405020304" pitchFamily="18" charset="0"/>
                <a:cs typeface="Times New Roman" panose="02020603050405020304" pitchFamily="18" charset="0"/>
              </a:rPr>
              <a:t>Down-sampling</a:t>
            </a:r>
            <a:r>
              <a:rPr lang="en-US" sz="1800" b="0" i="1" dirty="0">
                <a:solidFill>
                  <a:srgbClr val="FFFF00"/>
                </a:solidFill>
                <a:effectLst/>
                <a:latin typeface="Times New Roman" panose="02020603050405020304" pitchFamily="18" charset="0"/>
                <a:cs typeface="Times New Roman" panose="02020603050405020304" pitchFamily="18" charset="0"/>
              </a:rPr>
              <a:t>.</a:t>
            </a:r>
            <a:endParaRPr lang="en-US" sz="1800" b="0" i="0" dirty="0">
              <a:solidFill>
                <a:srgbClr val="FFFF00"/>
              </a:solidFill>
              <a:effectLst/>
              <a:latin typeface="Times New Roman" panose="02020603050405020304" pitchFamily="18" charset="0"/>
              <a:cs typeface="Times New Roman" panose="02020603050405020304" pitchFamily="18" charset="0"/>
            </a:endParaRPr>
          </a:p>
          <a:p>
            <a:pPr algn="just"/>
            <a:r>
              <a:rPr lang="en-US" sz="1800" b="0" i="0" dirty="0">
                <a:effectLst/>
                <a:latin typeface="Times New Roman" panose="02020603050405020304" pitchFamily="18" charset="0"/>
                <a:cs typeface="Times New Roman" panose="02020603050405020304" pitchFamily="18" charset="0"/>
              </a:rPr>
              <a:t>Pooling can be done in following ways :</a:t>
            </a:r>
          </a:p>
          <a:p>
            <a:pPr marL="450850" indent="-268288" algn="just">
              <a:buFont typeface="Wingdings" panose="05000000000000000000" pitchFamily="2" charset="2"/>
              <a:buChar char="v"/>
            </a:pPr>
            <a:r>
              <a:rPr lang="en-US" sz="1800" b="1" i="0" dirty="0">
                <a:solidFill>
                  <a:srgbClr val="FFFF00"/>
                </a:solidFill>
                <a:effectLst/>
                <a:latin typeface="Times New Roman" panose="02020603050405020304" pitchFamily="18" charset="0"/>
                <a:cs typeface="Times New Roman" panose="02020603050405020304" pitchFamily="18" charset="0"/>
              </a:rPr>
              <a:t>Max-pooling:</a:t>
            </a:r>
            <a:r>
              <a:rPr lang="en-US" sz="1800" b="0" i="0" dirty="0">
                <a:solidFill>
                  <a:srgbClr val="FFFF00"/>
                </a:solidFill>
                <a:effectLst/>
                <a:latin typeface="Times New Roman" panose="02020603050405020304" pitchFamily="18" charset="0"/>
                <a:cs typeface="Times New Roman" panose="02020603050405020304" pitchFamily="18" charset="0"/>
              </a:rPr>
              <a:t> </a:t>
            </a:r>
            <a:r>
              <a:rPr lang="en-US" sz="1800" b="0" i="0" dirty="0">
                <a:effectLst/>
                <a:latin typeface="Times New Roman" panose="02020603050405020304" pitchFamily="18" charset="0"/>
                <a:cs typeface="Times New Roman" panose="02020603050405020304" pitchFamily="18" charset="0"/>
              </a:rPr>
              <a:t>It selects maximum element from the feature map. The resulting max-pooled layer holds important features of feature map. It is the most common approach as it gives better results.</a:t>
            </a:r>
          </a:p>
          <a:p>
            <a:pPr marL="450850" indent="-268288" algn="just">
              <a:buFont typeface="Wingdings" panose="05000000000000000000" pitchFamily="2" charset="2"/>
              <a:buChar char="v"/>
            </a:pPr>
            <a:r>
              <a:rPr lang="en-US" sz="1800" b="1" i="0" dirty="0">
                <a:solidFill>
                  <a:srgbClr val="FFFF00"/>
                </a:solidFill>
                <a:effectLst/>
                <a:latin typeface="Times New Roman" panose="02020603050405020304" pitchFamily="18" charset="0"/>
                <a:cs typeface="Times New Roman" panose="02020603050405020304" pitchFamily="18" charset="0"/>
              </a:rPr>
              <a:t>Average pooling: </a:t>
            </a:r>
            <a:r>
              <a:rPr lang="en-US" sz="1800" b="0" i="0" dirty="0">
                <a:effectLst/>
                <a:latin typeface="Times New Roman" panose="02020603050405020304" pitchFamily="18" charset="0"/>
                <a:cs typeface="Times New Roman" panose="02020603050405020304" pitchFamily="18" charset="0"/>
              </a:rPr>
              <a:t>It involves average calculation for each patch of the feature map.</a:t>
            </a:r>
          </a:p>
          <a:p>
            <a:pPr algn="just"/>
            <a:r>
              <a:rPr lang="en-US" sz="1800" b="1" i="0" dirty="0">
                <a:solidFill>
                  <a:srgbClr val="FFFF00"/>
                </a:solidFill>
                <a:effectLst/>
                <a:latin typeface="Times New Roman" panose="02020603050405020304" pitchFamily="18" charset="0"/>
                <a:cs typeface="Times New Roman" panose="02020603050405020304" pitchFamily="18" charset="0"/>
              </a:rPr>
              <a:t>Why pooling is important ?</a:t>
            </a:r>
            <a:endParaRPr lang="en-US" sz="1800" b="0" i="0" dirty="0">
              <a:solidFill>
                <a:srgbClr val="FFFF00"/>
              </a:solidFill>
              <a:effectLst/>
              <a:latin typeface="Times New Roman" panose="02020603050405020304" pitchFamily="18" charset="0"/>
              <a:cs typeface="Times New Roman" panose="02020603050405020304" pitchFamily="18" charset="0"/>
            </a:endParaRPr>
          </a:p>
          <a:p>
            <a:pPr algn="just"/>
            <a:r>
              <a:rPr lang="en-US" sz="1800" b="0" i="0" dirty="0">
                <a:effectLst/>
                <a:latin typeface="Times New Roman" panose="02020603050405020304" pitchFamily="18" charset="0"/>
                <a:cs typeface="Times New Roman" panose="02020603050405020304" pitchFamily="18" charset="0"/>
              </a:rPr>
              <a:t>It progressively reduces the spatial size of representation to reduce number of parameters and computation in network and also controls overfitting. If no pooling, then the output consists of same resolution as input.</a:t>
            </a:r>
          </a:p>
          <a:p>
            <a:pPr marL="182562" indent="0" algn="just">
              <a:buNone/>
            </a:pPr>
            <a:endParaRPr lang="en-US" sz="1800" b="0" i="0" dirty="0">
              <a:effectLst/>
              <a:latin typeface="Times New Roman" panose="02020603050405020304" pitchFamily="18" charset="0"/>
              <a:cs typeface="Times New Roman" panose="02020603050405020304" pitchFamily="18" charset="0"/>
            </a:endParaRPr>
          </a:p>
          <a:p>
            <a:pPr marL="0" indent="0" algn="just">
              <a:buNone/>
            </a:pPr>
            <a:br>
              <a:rPr lang="en-US" sz="1800" dirty="0">
                <a:latin typeface="Times New Roman" panose="02020603050405020304" pitchFamily="18" charset="0"/>
                <a:cs typeface="Times New Roman" panose="02020603050405020304" pitchFamily="18" charset="0"/>
              </a:rPr>
            </a:br>
            <a:endParaRPr lang="en-US" sz="1800" dirty="0">
              <a:effectLst/>
              <a:latin typeface="Times New Roman" panose="02020603050405020304" pitchFamily="18" charset="0"/>
              <a:cs typeface="Times New Roman" panose="02020603050405020304" pitchFamily="18" charset="0"/>
            </a:endParaRPr>
          </a:p>
        </p:txBody>
      </p:sp>
      <p:pic>
        <p:nvPicPr>
          <p:cNvPr id="5122" name="Picture 2" descr="Pooling">
            <a:extLst>
              <a:ext uri="{FF2B5EF4-FFF2-40B4-BE49-F238E27FC236}">
                <a16:creationId xmlns:a16="http://schemas.microsoft.com/office/drawing/2014/main" id="{A89F581D-2C32-4B0F-8CA3-04A771CE10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39951" y="119577"/>
            <a:ext cx="5416062" cy="32766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verage pool | Convolution Neural Network">
            <a:extLst>
              <a:ext uri="{FF2B5EF4-FFF2-40B4-BE49-F238E27FC236}">
                <a16:creationId xmlns:a16="http://schemas.microsoft.com/office/drawing/2014/main" id="{93681ACD-EB52-4295-AF20-66071FA3EA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9951" y="3546232"/>
            <a:ext cx="5416062" cy="3149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8464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75431-69F8-4BFA-B44F-9575D24C4229}"/>
              </a:ext>
            </a:extLst>
          </p:cNvPr>
          <p:cNvSpPr>
            <a:spLocks noGrp="1"/>
          </p:cNvSpPr>
          <p:nvPr>
            <p:ph type="title"/>
          </p:nvPr>
        </p:nvSpPr>
        <p:spPr>
          <a:xfrm>
            <a:off x="266284" y="232117"/>
            <a:ext cx="5829716" cy="519313"/>
          </a:xfrm>
        </p:spPr>
        <p:txBody>
          <a:bodyPr/>
          <a:lstStyle/>
          <a:p>
            <a:r>
              <a:rPr lang="en-US" sz="3200" dirty="0">
                <a:solidFill>
                  <a:srgbClr val="FFC000"/>
                </a:solidFill>
                <a:latin typeface="Times New Roman" panose="02020603050405020304" pitchFamily="18" charset="0"/>
                <a:cs typeface="Times New Roman" panose="02020603050405020304" pitchFamily="18" charset="0"/>
              </a:rPr>
              <a:t>Step By Step Explanation of CNN</a:t>
            </a:r>
            <a:endParaRPr lang="en-IN" sz="3200"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EEEB43-B73E-4BCF-88C5-6245CB67ED18}"/>
              </a:ext>
            </a:extLst>
          </p:cNvPr>
          <p:cNvSpPr>
            <a:spLocks noGrp="1"/>
          </p:cNvSpPr>
          <p:nvPr>
            <p:ph idx="1"/>
          </p:nvPr>
        </p:nvSpPr>
        <p:spPr>
          <a:xfrm>
            <a:off x="266283" y="884762"/>
            <a:ext cx="6190787" cy="5867730"/>
          </a:xfrm>
        </p:spPr>
        <p:txBody>
          <a:bodyPr>
            <a:noAutofit/>
          </a:bodyPr>
          <a:lstStyle/>
          <a:p>
            <a:pPr algn="just"/>
            <a:r>
              <a:rPr lang="en-US" sz="2600" b="1" dirty="0">
                <a:solidFill>
                  <a:srgbClr val="FFFF00"/>
                </a:solidFill>
                <a:latin typeface="Times New Roman" panose="02020603050405020304" pitchFamily="18" charset="0"/>
                <a:cs typeface="Times New Roman" panose="02020603050405020304" pitchFamily="18" charset="0"/>
              </a:rPr>
              <a:t>Flattening</a:t>
            </a:r>
          </a:p>
          <a:p>
            <a:pPr algn="just"/>
            <a:r>
              <a:rPr lang="en-US" sz="2600" b="0" dirty="0">
                <a:effectLst/>
                <a:latin typeface="Times New Roman" panose="02020603050405020304" pitchFamily="18" charset="0"/>
                <a:cs typeface="Times New Roman" panose="02020603050405020304" pitchFamily="18" charset="0"/>
              </a:rPr>
              <a:t>It is the process of converting the output feature map (matrix) obtained from pooling into a vector (one dimensional array).</a:t>
            </a:r>
          </a:p>
          <a:p>
            <a:pPr algn="just"/>
            <a:r>
              <a:rPr lang="en-US" sz="2600" b="0" dirty="0">
                <a:effectLst/>
                <a:latin typeface="Times New Roman" panose="02020603050405020304" pitchFamily="18" charset="0"/>
                <a:cs typeface="Times New Roman" panose="02020603050405020304" pitchFamily="18" charset="0"/>
              </a:rPr>
              <a:t>This transformation is necessary to feed the data into a fully connected layer, which requires a </a:t>
            </a:r>
            <a:r>
              <a:rPr lang="en-US" sz="2600" b="0" dirty="0">
                <a:solidFill>
                  <a:srgbClr val="FFFF00"/>
                </a:solidFill>
                <a:effectLst/>
                <a:latin typeface="Times New Roman" panose="02020603050405020304" pitchFamily="18" charset="0"/>
                <a:cs typeface="Times New Roman" panose="02020603050405020304" pitchFamily="18" charset="0"/>
              </a:rPr>
              <a:t>1D input to perform classification or other predictions. </a:t>
            </a:r>
          </a:p>
          <a:p>
            <a:pPr algn="just"/>
            <a:r>
              <a:rPr lang="en-US" sz="2600" b="0" dirty="0">
                <a:effectLst/>
                <a:latin typeface="Times New Roman" panose="02020603050405020304" pitchFamily="18" charset="0"/>
                <a:cs typeface="Times New Roman" panose="02020603050405020304" pitchFamily="18" charset="0"/>
              </a:rPr>
              <a:t>Without flattening, the multidimensional feature maps would not be compatible with the dense layers. </a:t>
            </a:r>
            <a:endParaRPr lang="en-US" sz="2600" b="1" dirty="0">
              <a:latin typeface="Times New Roman" panose="02020603050405020304" pitchFamily="18" charset="0"/>
              <a:cs typeface="Times New Roman" panose="02020603050405020304" pitchFamily="18" charset="0"/>
            </a:endParaRPr>
          </a:p>
          <a:p>
            <a:pPr marL="633413" indent="-366713" algn="just">
              <a:buFont typeface="Wingdings" panose="05000000000000000000" pitchFamily="2" charset="2"/>
              <a:buChar char="v"/>
            </a:pPr>
            <a:endParaRPr lang="en-US" sz="2400" b="0" i="0" dirty="0">
              <a:effectLst/>
              <a:latin typeface="Times New Roman" panose="02020603050405020304" pitchFamily="18" charset="0"/>
              <a:cs typeface="Times New Roman" panose="02020603050405020304" pitchFamily="18" charset="0"/>
            </a:endParaRPr>
          </a:p>
        </p:txBody>
      </p:sp>
      <p:pic>
        <p:nvPicPr>
          <p:cNvPr id="6146" name="Picture 2" descr="flattening">
            <a:extLst>
              <a:ext uri="{FF2B5EF4-FFF2-40B4-BE49-F238E27FC236}">
                <a16:creationId xmlns:a16="http://schemas.microsoft.com/office/drawing/2014/main" id="{D35802A1-FACB-4F35-B7E5-F870C0C608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9949" y="105509"/>
            <a:ext cx="5540131" cy="3059722"/>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49D467B5-91DA-4148-9B34-3EEF100AB9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9949" y="3287962"/>
            <a:ext cx="5540131" cy="3464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290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75431-69F8-4BFA-B44F-9575D24C4229}"/>
              </a:ext>
            </a:extLst>
          </p:cNvPr>
          <p:cNvSpPr>
            <a:spLocks noGrp="1"/>
          </p:cNvSpPr>
          <p:nvPr>
            <p:ph type="title"/>
          </p:nvPr>
        </p:nvSpPr>
        <p:spPr>
          <a:xfrm>
            <a:off x="139673" y="91439"/>
            <a:ext cx="5829716" cy="519313"/>
          </a:xfrm>
        </p:spPr>
        <p:txBody>
          <a:bodyPr/>
          <a:lstStyle/>
          <a:p>
            <a:r>
              <a:rPr lang="en-US" sz="3200" dirty="0">
                <a:solidFill>
                  <a:srgbClr val="FFC000"/>
                </a:solidFill>
                <a:latin typeface="Times New Roman" panose="02020603050405020304" pitchFamily="18" charset="0"/>
                <a:cs typeface="Times New Roman" panose="02020603050405020304" pitchFamily="18" charset="0"/>
              </a:rPr>
              <a:t>Step By Step Explanation of CNN</a:t>
            </a:r>
            <a:endParaRPr lang="en-IN" sz="3200" dirty="0">
              <a:solidFill>
                <a:srgbClr val="FFC0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EEEEB43-B73E-4BCF-88C5-6245CB67ED18}"/>
              </a:ext>
            </a:extLst>
          </p:cNvPr>
          <p:cNvSpPr>
            <a:spLocks noGrp="1"/>
          </p:cNvSpPr>
          <p:nvPr>
            <p:ph idx="1"/>
          </p:nvPr>
        </p:nvSpPr>
        <p:spPr>
          <a:xfrm>
            <a:off x="111537" y="731519"/>
            <a:ext cx="6190787" cy="5908432"/>
          </a:xfrm>
        </p:spPr>
        <p:txBody>
          <a:bodyPr>
            <a:noAutofit/>
          </a:bodyPr>
          <a:lstStyle/>
          <a:p>
            <a:pPr algn="just"/>
            <a:r>
              <a:rPr lang="en-US" sz="2200" b="0" i="0" dirty="0">
                <a:solidFill>
                  <a:srgbClr val="FFFF00"/>
                </a:solidFill>
                <a:effectLst/>
                <a:latin typeface="Times New Roman" panose="02020603050405020304" pitchFamily="18" charset="0"/>
                <a:cs typeface="Times New Roman" panose="02020603050405020304" pitchFamily="18" charset="0"/>
              </a:rPr>
              <a:t>Fully Connected Layer: </a:t>
            </a:r>
            <a:r>
              <a:rPr lang="en-US" sz="2200" b="0" i="0" dirty="0">
                <a:effectLst/>
                <a:latin typeface="Times New Roman" panose="02020603050405020304" pitchFamily="18" charset="0"/>
                <a:cs typeface="Times New Roman" panose="02020603050405020304" pitchFamily="18" charset="0"/>
              </a:rPr>
              <a:t>Fully connected layer looks like a regular neural network connecting all neurons and forms the last few layers in the network. </a:t>
            </a:r>
          </a:p>
          <a:p>
            <a:pPr algn="just"/>
            <a:r>
              <a:rPr lang="en-US" sz="2200" b="0" i="0" dirty="0">
                <a:effectLst/>
                <a:latin typeface="Times New Roman" panose="02020603050405020304" pitchFamily="18" charset="0"/>
                <a:cs typeface="Times New Roman" panose="02020603050405020304" pitchFamily="18" charset="0"/>
              </a:rPr>
              <a:t>The output from flatten layer is fed to this fully-connected layer.</a:t>
            </a:r>
          </a:p>
          <a:p>
            <a:pPr algn="just"/>
            <a:r>
              <a:rPr lang="en-US" sz="2200" b="0" i="0" dirty="0">
                <a:effectLst/>
                <a:latin typeface="Times New Roman" panose="02020603050405020304" pitchFamily="18" charset="0"/>
                <a:cs typeface="Times New Roman" panose="02020603050405020304" pitchFamily="18" charset="0"/>
              </a:rPr>
              <a:t>The feature vector from fully connected layer is further used to classify images between different categories after training. </a:t>
            </a:r>
          </a:p>
          <a:p>
            <a:pPr algn="just"/>
            <a:r>
              <a:rPr lang="en-US" sz="2200" b="0" i="0" dirty="0">
                <a:effectLst/>
                <a:latin typeface="Times New Roman" panose="02020603050405020304" pitchFamily="18" charset="0"/>
                <a:cs typeface="Times New Roman" panose="02020603050405020304" pitchFamily="18" charset="0"/>
              </a:rPr>
              <a:t>All the inputs from this layer are connected to every activation unit of the next layer. </a:t>
            </a:r>
          </a:p>
          <a:p>
            <a:pPr algn="just"/>
            <a:r>
              <a:rPr lang="en-US" sz="2200" b="0" i="0" dirty="0">
                <a:effectLst/>
                <a:latin typeface="Times New Roman" panose="02020603050405020304" pitchFamily="18" charset="0"/>
                <a:cs typeface="Times New Roman" panose="02020603050405020304" pitchFamily="18" charset="0"/>
              </a:rPr>
              <a:t>Since all the parameters are occupied into fully-connected layer, it causes overfitting. </a:t>
            </a:r>
          </a:p>
          <a:p>
            <a:pPr algn="just"/>
            <a:r>
              <a:rPr lang="en-US" sz="2200" b="1" i="0" dirty="0">
                <a:effectLst/>
                <a:latin typeface="Times New Roman" panose="02020603050405020304" pitchFamily="18" charset="0"/>
                <a:cs typeface="Times New Roman" panose="02020603050405020304" pitchFamily="18" charset="0"/>
              </a:rPr>
              <a:t>Dropout </a:t>
            </a:r>
            <a:r>
              <a:rPr lang="en-US" sz="2200" b="0" i="0" dirty="0">
                <a:effectLst/>
                <a:latin typeface="Times New Roman" panose="02020603050405020304" pitchFamily="18" charset="0"/>
                <a:cs typeface="Times New Roman" panose="02020603050405020304" pitchFamily="18" charset="0"/>
              </a:rPr>
              <a:t>is one of the techniques that reduces overfitting.</a:t>
            </a:r>
          </a:p>
        </p:txBody>
      </p:sp>
      <p:pic>
        <p:nvPicPr>
          <p:cNvPr id="7174" name="Picture 6">
            <a:extLst>
              <a:ext uri="{FF2B5EF4-FFF2-40B4-BE49-F238E27FC236}">
                <a16:creationId xmlns:a16="http://schemas.microsoft.com/office/drawing/2014/main" id="{2FA62C70-2223-4692-8860-F5BE87A6A738}"/>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377204" y="3552092"/>
            <a:ext cx="5736231" cy="3207432"/>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Picture">
            <a:extLst>
              <a:ext uri="{FF2B5EF4-FFF2-40B4-BE49-F238E27FC236}">
                <a16:creationId xmlns:a16="http://schemas.microsoft.com/office/drawing/2014/main" id="{19DCC773-E128-4474-9717-2E655FDD1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7204" y="91439"/>
            <a:ext cx="5736231" cy="3337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9554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20D5-A8C4-41E1-BD9E-3019E18A8C6B}"/>
              </a:ext>
            </a:extLst>
          </p:cNvPr>
          <p:cNvSpPr>
            <a:spLocks noGrp="1"/>
          </p:cNvSpPr>
          <p:nvPr>
            <p:ph type="title"/>
          </p:nvPr>
        </p:nvSpPr>
        <p:spPr>
          <a:xfrm>
            <a:off x="187929" y="368312"/>
            <a:ext cx="9404723" cy="743036"/>
          </a:xfrm>
        </p:spPr>
        <p:txBody>
          <a:bodyPr/>
          <a:lstStyle/>
          <a:p>
            <a:r>
              <a:rPr lang="en-US" sz="3600" b="1" i="0" dirty="0">
                <a:solidFill>
                  <a:schemeClr val="tx1"/>
                </a:solidFill>
                <a:effectLst/>
                <a:latin typeface="Times New Roman" panose="02020603050405020304" pitchFamily="18" charset="0"/>
                <a:cs typeface="Times New Roman" panose="02020603050405020304" pitchFamily="18" charset="0"/>
              </a:rPr>
              <a:t>How to Evaluate CNN Models</a:t>
            </a:r>
            <a:br>
              <a:rPr lang="en-US" sz="3600" b="1" i="0" dirty="0">
                <a:solidFill>
                  <a:schemeClr val="tx1"/>
                </a:solidFill>
                <a:effectLst/>
                <a:latin typeface="Times New Roman" panose="02020603050405020304" pitchFamily="18" charset="0"/>
                <a:cs typeface="Times New Roman" panose="02020603050405020304" pitchFamily="18" charset="0"/>
              </a:rPr>
            </a:br>
            <a:endParaRPr lang="en-IN" sz="36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CD564C9-DFBC-416F-9F73-44057B3F4E8D}"/>
              </a:ext>
            </a:extLst>
          </p:cNvPr>
          <p:cNvSpPr>
            <a:spLocks noGrp="1"/>
          </p:cNvSpPr>
          <p:nvPr>
            <p:ph idx="1"/>
          </p:nvPr>
        </p:nvSpPr>
        <p:spPr>
          <a:xfrm>
            <a:off x="304638" y="1111348"/>
            <a:ext cx="11582723" cy="5158429"/>
          </a:xfrm>
        </p:spPr>
        <p:txBody>
          <a:bodyPr>
            <a:noAutofit/>
          </a:bodyPr>
          <a:lstStyle/>
          <a:p>
            <a:pPr marL="0" indent="0" algn="just" rtl="0" fontAlgn="base">
              <a:buNone/>
            </a:pPr>
            <a:r>
              <a:rPr lang="en-US" sz="2800" b="0" i="0" dirty="0">
                <a:effectLst/>
                <a:latin typeface="Times New Roman" panose="02020603050405020304" pitchFamily="18" charset="0"/>
                <a:cs typeface="Times New Roman" panose="02020603050405020304" pitchFamily="18" charset="0"/>
              </a:rPr>
              <a:t>Efficiency of CNN can be evaluated using a variety of criteria. Among the most popular metrics are:</a:t>
            </a:r>
          </a:p>
          <a:p>
            <a:pPr algn="just" fontAlgn="base">
              <a:buFont typeface="Arial" panose="020B0604020202020204" pitchFamily="34" charset="0"/>
              <a:buChar char="•"/>
            </a:pPr>
            <a:r>
              <a:rPr lang="en-US" sz="2800" b="1" i="0" dirty="0">
                <a:solidFill>
                  <a:srgbClr val="FFC000"/>
                </a:solidFill>
                <a:effectLst/>
                <a:latin typeface="Times New Roman" panose="02020603050405020304" pitchFamily="18" charset="0"/>
                <a:cs typeface="Times New Roman" panose="02020603050405020304" pitchFamily="18" charset="0"/>
              </a:rPr>
              <a:t>Accuracy:</a:t>
            </a:r>
            <a:r>
              <a:rPr lang="en-US" sz="2800" b="0" i="0" dirty="0">
                <a:effectLst/>
                <a:latin typeface="Times New Roman" panose="02020603050405020304" pitchFamily="18" charset="0"/>
                <a:cs typeface="Times New Roman" panose="02020603050405020304" pitchFamily="18" charset="0"/>
              </a:rPr>
              <a:t> Accuracy is the percentage of test images that the CNN correctly classifies.</a:t>
            </a:r>
          </a:p>
          <a:p>
            <a:pPr algn="just" fontAlgn="base">
              <a:buFont typeface="Arial" panose="020B0604020202020204" pitchFamily="34" charset="0"/>
              <a:buChar char="•"/>
            </a:pPr>
            <a:r>
              <a:rPr lang="en-US" sz="2800" b="1" i="0" dirty="0">
                <a:solidFill>
                  <a:srgbClr val="FFC000"/>
                </a:solidFill>
                <a:effectLst/>
                <a:latin typeface="Times New Roman" panose="02020603050405020304" pitchFamily="18" charset="0"/>
                <a:cs typeface="Times New Roman" panose="02020603050405020304" pitchFamily="18" charset="0"/>
              </a:rPr>
              <a:t>Precision:</a:t>
            </a:r>
            <a:r>
              <a:rPr lang="en-US" sz="2800" b="0" i="0" dirty="0">
                <a:solidFill>
                  <a:srgbClr val="FFC000"/>
                </a:solidFill>
                <a:effectLst/>
                <a:latin typeface="Times New Roman" panose="02020603050405020304" pitchFamily="18" charset="0"/>
                <a:cs typeface="Times New Roman" panose="02020603050405020304" pitchFamily="18" charset="0"/>
              </a:rPr>
              <a:t> </a:t>
            </a:r>
            <a:r>
              <a:rPr lang="en-US" sz="2800" b="0" i="0" dirty="0">
                <a:effectLst/>
                <a:latin typeface="Times New Roman" panose="02020603050405020304" pitchFamily="18" charset="0"/>
                <a:cs typeface="Times New Roman" panose="02020603050405020304" pitchFamily="18" charset="0"/>
              </a:rPr>
              <a:t>Precision is the percentage of test images that the CNN predicts as a particular class and that are actually of that class.</a:t>
            </a:r>
          </a:p>
          <a:p>
            <a:pPr algn="just" fontAlgn="base">
              <a:buFont typeface="Arial" panose="020B0604020202020204" pitchFamily="34" charset="0"/>
              <a:buChar char="•"/>
            </a:pPr>
            <a:r>
              <a:rPr lang="en-US" sz="2800" b="1" i="0" dirty="0">
                <a:solidFill>
                  <a:srgbClr val="FFC000"/>
                </a:solidFill>
                <a:effectLst/>
                <a:latin typeface="Times New Roman" panose="02020603050405020304" pitchFamily="18" charset="0"/>
                <a:cs typeface="Times New Roman" panose="02020603050405020304" pitchFamily="18" charset="0"/>
              </a:rPr>
              <a:t>Recall:</a:t>
            </a:r>
            <a:r>
              <a:rPr lang="en-US" sz="2800" b="0" i="0" dirty="0">
                <a:effectLst/>
                <a:latin typeface="Times New Roman" panose="02020603050405020304" pitchFamily="18" charset="0"/>
                <a:cs typeface="Times New Roman" panose="02020603050405020304" pitchFamily="18" charset="0"/>
              </a:rPr>
              <a:t> Recall is the percentage of test images that are of a particular class and that the CNN predicts as that class.</a:t>
            </a:r>
          </a:p>
          <a:p>
            <a:pPr algn="just" fontAlgn="base">
              <a:buFont typeface="Arial" panose="020B0604020202020204" pitchFamily="34" charset="0"/>
              <a:buChar char="•"/>
            </a:pPr>
            <a:r>
              <a:rPr lang="en-US" sz="2800" b="1" i="0" dirty="0">
                <a:solidFill>
                  <a:srgbClr val="FFC000"/>
                </a:solidFill>
                <a:effectLst/>
                <a:latin typeface="Times New Roman" panose="02020603050405020304" pitchFamily="18" charset="0"/>
                <a:cs typeface="Times New Roman" panose="02020603050405020304" pitchFamily="18" charset="0"/>
              </a:rPr>
              <a:t>F1 Score:</a:t>
            </a:r>
            <a:r>
              <a:rPr lang="en-US" sz="2800" b="0" i="0" dirty="0">
                <a:solidFill>
                  <a:srgbClr val="FFC000"/>
                </a:solidFill>
                <a:effectLst/>
                <a:latin typeface="Times New Roman" panose="02020603050405020304" pitchFamily="18" charset="0"/>
                <a:cs typeface="Times New Roman" panose="02020603050405020304" pitchFamily="18" charset="0"/>
              </a:rPr>
              <a:t> </a:t>
            </a:r>
            <a:r>
              <a:rPr lang="en-US" sz="2800" b="0" i="0" dirty="0">
                <a:effectLst/>
                <a:latin typeface="Times New Roman" panose="02020603050405020304" pitchFamily="18" charset="0"/>
                <a:cs typeface="Times New Roman" panose="02020603050405020304" pitchFamily="18" charset="0"/>
              </a:rPr>
              <a:t>The F1 Score is a harmonic mean of precision and recall. It is a good metric for evaluating the performance of a CNN on classes that are imbalanced.</a:t>
            </a:r>
          </a:p>
          <a:p>
            <a:pPr algn="just"/>
            <a:endParaRPr lang="en-IN"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2756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AAE74-2C7B-4D9D-809C-C6B4A965DA68}"/>
              </a:ext>
            </a:extLst>
          </p:cNvPr>
          <p:cNvSpPr>
            <a:spLocks noGrp="1"/>
          </p:cNvSpPr>
          <p:nvPr>
            <p:ph type="title"/>
          </p:nvPr>
        </p:nvSpPr>
        <p:spPr>
          <a:xfrm>
            <a:off x="187929" y="231049"/>
            <a:ext cx="9404723" cy="757104"/>
          </a:xfrm>
        </p:spPr>
        <p:txBody>
          <a:bodyPr/>
          <a:lstStyle/>
          <a:p>
            <a:r>
              <a:rPr lang="en-US" dirty="0">
                <a:solidFill>
                  <a:schemeClr val="tx1"/>
                </a:solidFill>
                <a:latin typeface="Times New Roman" panose="02020603050405020304" pitchFamily="18" charset="0"/>
                <a:cs typeface="Times New Roman" panose="02020603050405020304" pitchFamily="18" charset="0"/>
              </a:rPr>
              <a:t>Applications</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726106F-5B9E-4F82-80D3-7842B83FBCF0}"/>
              </a:ext>
            </a:extLst>
          </p:cNvPr>
          <p:cNvSpPr>
            <a:spLocks noGrp="1"/>
          </p:cNvSpPr>
          <p:nvPr>
            <p:ph idx="1"/>
          </p:nvPr>
        </p:nvSpPr>
        <p:spPr>
          <a:xfrm>
            <a:off x="337624" y="1252025"/>
            <a:ext cx="11549575" cy="5176910"/>
          </a:xfrm>
        </p:spPr>
        <p:txBody>
          <a:bodyPr>
            <a:normAutofit/>
          </a:bodyPr>
          <a:lstStyle/>
          <a:p>
            <a:pPr algn="just" fontAlgn="base">
              <a:buFont typeface="Arial" panose="020B0604020202020204" pitchFamily="34" charset="0"/>
              <a:buChar char="•"/>
            </a:pPr>
            <a:r>
              <a:rPr lang="en-US" sz="2500" b="1" i="0" dirty="0">
                <a:solidFill>
                  <a:srgbClr val="FFC000"/>
                </a:solidFill>
                <a:effectLst/>
                <a:latin typeface="Times New Roman" panose="02020603050405020304" pitchFamily="18" charset="0"/>
                <a:cs typeface="Times New Roman" panose="02020603050405020304" pitchFamily="18" charset="0"/>
              </a:rPr>
              <a:t>Image classification:</a:t>
            </a:r>
            <a:r>
              <a:rPr lang="en-US" sz="2500" b="0" i="0" dirty="0">
                <a:solidFill>
                  <a:srgbClr val="FFC000"/>
                </a:solidFill>
                <a:effectLst/>
                <a:latin typeface="Times New Roman" panose="02020603050405020304" pitchFamily="18" charset="0"/>
                <a:cs typeface="Times New Roman" panose="02020603050405020304" pitchFamily="18" charset="0"/>
              </a:rPr>
              <a:t> </a:t>
            </a:r>
            <a:r>
              <a:rPr lang="en-US" sz="2500" b="0" i="0" dirty="0">
                <a:effectLst/>
                <a:latin typeface="Times New Roman" panose="02020603050405020304" pitchFamily="18" charset="0"/>
                <a:cs typeface="Times New Roman" panose="02020603050405020304" pitchFamily="18" charset="0"/>
              </a:rPr>
              <a:t>CNNs are the state-of-the-art models for image classification. They can be used to classify images into different categories such as cats and dogs.</a:t>
            </a:r>
          </a:p>
          <a:p>
            <a:pPr algn="just" fontAlgn="base">
              <a:buFont typeface="Arial" panose="020B0604020202020204" pitchFamily="34" charset="0"/>
              <a:buChar char="•"/>
            </a:pPr>
            <a:r>
              <a:rPr lang="en-US" sz="2500" b="1" i="0" dirty="0">
                <a:solidFill>
                  <a:srgbClr val="FFC000"/>
                </a:solidFill>
                <a:effectLst/>
                <a:latin typeface="Times New Roman" panose="02020603050405020304" pitchFamily="18" charset="0"/>
                <a:cs typeface="Times New Roman" panose="02020603050405020304" pitchFamily="18" charset="0"/>
              </a:rPr>
              <a:t>Object detection:</a:t>
            </a:r>
            <a:r>
              <a:rPr lang="en-US" sz="2500" b="0" i="0" dirty="0">
                <a:effectLst/>
                <a:latin typeface="Times New Roman" panose="02020603050405020304" pitchFamily="18" charset="0"/>
                <a:cs typeface="Times New Roman" panose="02020603050405020304" pitchFamily="18" charset="0"/>
              </a:rPr>
              <a:t> It can be used to detect objects in images such as people, cars and buildings. They can also be used to localize objects in images which means that they can identify the location of an object in an image.</a:t>
            </a:r>
          </a:p>
          <a:p>
            <a:pPr algn="just" fontAlgn="base">
              <a:buFont typeface="Arial" panose="020B0604020202020204" pitchFamily="34" charset="0"/>
              <a:buChar char="•"/>
            </a:pPr>
            <a:r>
              <a:rPr lang="en-US" sz="2500" b="1" i="0" dirty="0">
                <a:solidFill>
                  <a:srgbClr val="FFC000"/>
                </a:solidFill>
                <a:effectLst/>
                <a:latin typeface="Times New Roman" panose="02020603050405020304" pitchFamily="18" charset="0"/>
                <a:cs typeface="Times New Roman" panose="02020603050405020304" pitchFamily="18" charset="0"/>
              </a:rPr>
              <a:t>Image segmentation:</a:t>
            </a:r>
            <a:r>
              <a:rPr lang="en-US" sz="2500" b="0" i="0" dirty="0">
                <a:solidFill>
                  <a:srgbClr val="FFC000"/>
                </a:solidFill>
                <a:effectLst/>
                <a:latin typeface="Times New Roman" panose="02020603050405020304" pitchFamily="18" charset="0"/>
                <a:cs typeface="Times New Roman" panose="02020603050405020304" pitchFamily="18" charset="0"/>
              </a:rPr>
              <a:t> </a:t>
            </a:r>
            <a:r>
              <a:rPr lang="en-US" sz="2500" b="0" i="0" dirty="0">
                <a:effectLst/>
                <a:latin typeface="Times New Roman" panose="02020603050405020304" pitchFamily="18" charset="0"/>
                <a:cs typeface="Times New Roman" panose="02020603050405020304" pitchFamily="18" charset="0"/>
              </a:rPr>
              <a:t>It can be used to segment images which means that they can identify and label different objects in an image. This is useful for applications such as medical imaging and robotics.</a:t>
            </a:r>
          </a:p>
          <a:p>
            <a:pPr algn="just" fontAlgn="base">
              <a:buFont typeface="Arial" panose="020B0604020202020204" pitchFamily="34" charset="0"/>
              <a:buChar char="•"/>
            </a:pPr>
            <a:r>
              <a:rPr lang="en-US" sz="2500" b="1" i="0" dirty="0">
                <a:solidFill>
                  <a:srgbClr val="FFC000"/>
                </a:solidFill>
                <a:effectLst/>
                <a:latin typeface="Times New Roman" panose="02020603050405020304" pitchFamily="18" charset="0"/>
                <a:cs typeface="Times New Roman" panose="02020603050405020304" pitchFamily="18" charset="0"/>
              </a:rPr>
              <a:t>Video analysis:</a:t>
            </a:r>
            <a:r>
              <a:rPr lang="en-US" sz="2500" b="0" i="0" dirty="0">
                <a:solidFill>
                  <a:srgbClr val="FFC000"/>
                </a:solidFill>
                <a:effectLst/>
                <a:latin typeface="Times New Roman" panose="02020603050405020304" pitchFamily="18" charset="0"/>
                <a:cs typeface="Times New Roman" panose="02020603050405020304" pitchFamily="18" charset="0"/>
              </a:rPr>
              <a:t> </a:t>
            </a:r>
            <a:r>
              <a:rPr lang="en-US" sz="2500" b="0" i="0" dirty="0">
                <a:effectLst/>
                <a:latin typeface="Times New Roman" panose="02020603050405020304" pitchFamily="18" charset="0"/>
                <a:cs typeface="Times New Roman" panose="02020603050405020304" pitchFamily="18" charset="0"/>
              </a:rPr>
              <a:t>It can be used to analyze videos such as tracking objects in a video or detecting events in a video. This is useful for applications such as video surveillance and traffic monitoring.</a:t>
            </a:r>
          </a:p>
          <a:p>
            <a:pPr algn="just"/>
            <a:endParaRPr lang="en-IN" sz="2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4882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AAE74-2C7B-4D9D-809C-C6B4A965DA68}"/>
              </a:ext>
            </a:extLst>
          </p:cNvPr>
          <p:cNvSpPr>
            <a:spLocks noGrp="1"/>
          </p:cNvSpPr>
          <p:nvPr>
            <p:ph type="title"/>
          </p:nvPr>
        </p:nvSpPr>
        <p:spPr>
          <a:xfrm>
            <a:off x="187929" y="231049"/>
            <a:ext cx="9404723" cy="757104"/>
          </a:xfrm>
        </p:spPr>
        <p:txBody>
          <a:bodyPr/>
          <a:lstStyle/>
          <a:p>
            <a:r>
              <a:rPr lang="en-US" dirty="0">
                <a:solidFill>
                  <a:schemeClr val="tx1"/>
                </a:solidFill>
                <a:latin typeface="Times New Roman" panose="02020603050405020304" pitchFamily="18" charset="0"/>
                <a:cs typeface="Times New Roman" panose="02020603050405020304" pitchFamily="18" charset="0"/>
              </a:rPr>
              <a:t>Advantages and Disadvantages</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43E4D60-0D38-49CC-A70E-53BADC62D261}"/>
              </a:ext>
            </a:extLst>
          </p:cNvPr>
          <p:cNvSpPr txBox="1"/>
          <p:nvPr/>
        </p:nvSpPr>
        <p:spPr>
          <a:xfrm>
            <a:off x="187929" y="1202848"/>
            <a:ext cx="11854016" cy="5424103"/>
          </a:xfrm>
          <a:prstGeom prst="rect">
            <a:avLst/>
          </a:prstGeom>
          <a:noFill/>
        </p:spPr>
        <p:txBody>
          <a:bodyPr wrap="square">
            <a:spAutoFit/>
          </a:bodyPr>
          <a:lstStyle/>
          <a:p>
            <a:pPr marL="266700" indent="-266700" algn="just" fontAlgn="base"/>
            <a:r>
              <a:rPr lang="en-US" sz="2600" b="1" i="0" dirty="0">
                <a:solidFill>
                  <a:srgbClr val="FFC000"/>
                </a:solidFill>
                <a:effectLst/>
                <a:latin typeface="Times New Roman" panose="02020603050405020304" pitchFamily="18" charset="0"/>
                <a:cs typeface="Times New Roman" panose="02020603050405020304" pitchFamily="18" charset="0"/>
              </a:rPr>
              <a:t>Advantages</a:t>
            </a:r>
          </a:p>
          <a:p>
            <a:pPr marL="266700" indent="-266700"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High Accuracy</a:t>
            </a:r>
            <a:r>
              <a:rPr lang="en-US" sz="2600" b="0" i="0" dirty="0">
                <a:effectLst/>
                <a:latin typeface="Times New Roman" panose="02020603050405020304" pitchFamily="18" charset="0"/>
                <a:cs typeface="Times New Roman" panose="02020603050405020304" pitchFamily="18" charset="0"/>
              </a:rPr>
              <a:t>: They can achieve high accuracy in various image recognition tasks.</a:t>
            </a:r>
          </a:p>
          <a:p>
            <a:pPr marL="266700" indent="-266700"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Efficiency</a:t>
            </a:r>
            <a:r>
              <a:rPr lang="en-US" sz="2600" b="0" i="0" dirty="0">
                <a:solidFill>
                  <a:srgbClr val="FFFF00"/>
                </a:solidFill>
                <a:effectLst/>
                <a:latin typeface="Times New Roman" panose="02020603050405020304" pitchFamily="18" charset="0"/>
                <a:cs typeface="Times New Roman" panose="02020603050405020304" pitchFamily="18" charset="0"/>
              </a:rPr>
              <a:t>: </a:t>
            </a:r>
            <a:r>
              <a:rPr lang="en-US" sz="2600" b="0" i="0" dirty="0">
                <a:effectLst/>
                <a:latin typeface="Times New Roman" panose="02020603050405020304" pitchFamily="18" charset="0"/>
                <a:cs typeface="Times New Roman" panose="02020603050405020304" pitchFamily="18" charset="0"/>
              </a:rPr>
              <a:t>They are efficient, especially when implemented on GPUs.</a:t>
            </a:r>
          </a:p>
          <a:p>
            <a:pPr marL="266700" indent="-266700"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Robustness</a:t>
            </a:r>
            <a:r>
              <a:rPr lang="en-US" sz="2600" b="0" i="0" dirty="0">
                <a:solidFill>
                  <a:srgbClr val="FFFF00"/>
                </a:solidFill>
                <a:effectLst/>
                <a:latin typeface="Times New Roman" panose="02020603050405020304" pitchFamily="18" charset="0"/>
                <a:cs typeface="Times New Roman" panose="02020603050405020304" pitchFamily="18" charset="0"/>
              </a:rPr>
              <a:t>:</a:t>
            </a:r>
            <a:r>
              <a:rPr lang="en-US" sz="2600" b="0" i="0" dirty="0">
                <a:effectLst/>
                <a:latin typeface="Times New Roman" panose="02020603050405020304" pitchFamily="18" charset="0"/>
                <a:cs typeface="Times New Roman" panose="02020603050405020304" pitchFamily="18" charset="0"/>
              </a:rPr>
              <a:t> They are robust to noise and variations in input data.</a:t>
            </a:r>
          </a:p>
          <a:p>
            <a:pPr marL="266700" indent="-266700"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Adaptability</a:t>
            </a:r>
            <a:r>
              <a:rPr lang="en-US" sz="2600" b="0" i="0" dirty="0">
                <a:solidFill>
                  <a:srgbClr val="FFFF00"/>
                </a:solidFill>
                <a:effectLst/>
                <a:latin typeface="Times New Roman" panose="02020603050405020304" pitchFamily="18" charset="0"/>
                <a:cs typeface="Times New Roman" panose="02020603050405020304" pitchFamily="18" charset="0"/>
              </a:rPr>
              <a:t>:</a:t>
            </a:r>
            <a:r>
              <a:rPr lang="en-US" sz="2600" b="0" i="0" dirty="0">
                <a:effectLst/>
                <a:latin typeface="Times New Roman" panose="02020603050405020304" pitchFamily="18" charset="0"/>
                <a:cs typeface="Times New Roman" panose="02020603050405020304" pitchFamily="18" charset="0"/>
              </a:rPr>
              <a:t> It can be adapted to different tasks by modifying their architecture</a:t>
            </a:r>
          </a:p>
          <a:p>
            <a:pPr marL="266700" indent="-266700" algn="just" fontAlgn="base">
              <a:buFont typeface="Arial" panose="020B0604020202020204" pitchFamily="34" charset="0"/>
              <a:buChar char="•"/>
            </a:pPr>
            <a:endParaRPr lang="en-US" sz="2600" b="0" i="0" dirty="0">
              <a:effectLst/>
              <a:latin typeface="Times New Roman" panose="02020603050405020304" pitchFamily="18" charset="0"/>
              <a:cs typeface="Times New Roman" panose="02020603050405020304" pitchFamily="18" charset="0"/>
            </a:endParaRPr>
          </a:p>
          <a:p>
            <a:pPr marL="266700" indent="-266700" algn="just" fontAlgn="base"/>
            <a:r>
              <a:rPr lang="en-US" sz="2600" b="1" i="0" dirty="0">
                <a:solidFill>
                  <a:srgbClr val="FFC000"/>
                </a:solidFill>
                <a:effectLst/>
                <a:latin typeface="Times New Roman" panose="02020603050405020304" pitchFamily="18" charset="0"/>
                <a:cs typeface="Times New Roman" panose="02020603050405020304" pitchFamily="18" charset="0"/>
              </a:rPr>
              <a:t>Disadvantages</a:t>
            </a:r>
          </a:p>
          <a:p>
            <a:pPr marL="266700" indent="-266700"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Complexity</a:t>
            </a:r>
            <a:r>
              <a:rPr lang="en-US" sz="2600" b="0" i="0" dirty="0">
                <a:solidFill>
                  <a:srgbClr val="FFFF00"/>
                </a:solidFill>
                <a:effectLst/>
                <a:latin typeface="Times New Roman" panose="02020603050405020304" pitchFamily="18" charset="0"/>
                <a:cs typeface="Times New Roman" panose="02020603050405020304" pitchFamily="18" charset="0"/>
              </a:rPr>
              <a:t>:</a:t>
            </a:r>
            <a:r>
              <a:rPr lang="en-US" sz="2600" b="0" i="0" dirty="0">
                <a:effectLst/>
                <a:latin typeface="Times New Roman" panose="02020603050405020304" pitchFamily="18" charset="0"/>
                <a:cs typeface="Times New Roman" panose="02020603050405020304" pitchFamily="18" charset="0"/>
              </a:rPr>
              <a:t> It can be complex and difficult to train, especially for large datasets.</a:t>
            </a:r>
          </a:p>
          <a:p>
            <a:pPr marL="266700" indent="-266700"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Resource-Intensive</a:t>
            </a:r>
            <a:r>
              <a:rPr lang="en-US" sz="2600" b="0" i="0" dirty="0">
                <a:solidFill>
                  <a:srgbClr val="FFFF00"/>
                </a:solidFill>
                <a:effectLst/>
                <a:latin typeface="Times New Roman" panose="02020603050405020304" pitchFamily="18" charset="0"/>
                <a:cs typeface="Times New Roman" panose="02020603050405020304" pitchFamily="18" charset="0"/>
              </a:rPr>
              <a:t>:</a:t>
            </a:r>
            <a:r>
              <a:rPr lang="en-US" sz="2600" b="0" i="0" dirty="0">
                <a:effectLst/>
                <a:latin typeface="Times New Roman" panose="02020603050405020304" pitchFamily="18" charset="0"/>
                <a:cs typeface="Times New Roman" panose="02020603050405020304" pitchFamily="18" charset="0"/>
              </a:rPr>
              <a:t> It require significant computational resources for training and deployment.</a:t>
            </a:r>
          </a:p>
          <a:p>
            <a:pPr marL="266700" indent="-266700"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Data Requirements</a:t>
            </a:r>
            <a:r>
              <a:rPr lang="en-US" sz="2600" b="0" i="0" dirty="0">
                <a:solidFill>
                  <a:srgbClr val="FFFF00"/>
                </a:solidFill>
                <a:effectLst/>
                <a:latin typeface="Times New Roman" panose="02020603050405020304" pitchFamily="18" charset="0"/>
                <a:cs typeface="Times New Roman" panose="02020603050405020304" pitchFamily="18" charset="0"/>
              </a:rPr>
              <a:t>: </a:t>
            </a:r>
            <a:r>
              <a:rPr lang="en-US" sz="2600" b="0" i="0" dirty="0">
                <a:effectLst/>
                <a:latin typeface="Times New Roman" panose="02020603050405020304" pitchFamily="18" charset="0"/>
                <a:cs typeface="Times New Roman" panose="02020603050405020304" pitchFamily="18" charset="0"/>
              </a:rPr>
              <a:t>They need large amounts of labeled data for training.</a:t>
            </a:r>
          </a:p>
          <a:p>
            <a:pPr marL="266700" indent="-266700"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Interpretability</a:t>
            </a:r>
            <a:r>
              <a:rPr lang="en-US" sz="2600" b="0" i="0" dirty="0">
                <a:effectLst/>
                <a:latin typeface="Times New Roman" panose="02020603050405020304" pitchFamily="18" charset="0"/>
                <a:cs typeface="Times New Roman" panose="02020603050405020304" pitchFamily="18" charset="0"/>
              </a:rPr>
              <a:t>: They can be difficult to interpret making it challenging to understand their predictions.</a:t>
            </a:r>
          </a:p>
        </p:txBody>
      </p:sp>
    </p:spTree>
    <p:extLst>
      <p:ext uri="{BB962C8B-B14F-4D97-AF65-F5344CB8AC3E}">
        <p14:creationId xmlns:p14="http://schemas.microsoft.com/office/powerpoint/2010/main" val="754279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2B6D4-594F-4716-94D0-78760F31268F}"/>
              </a:ext>
            </a:extLst>
          </p:cNvPr>
          <p:cNvSpPr>
            <a:spLocks noGrp="1"/>
          </p:cNvSpPr>
          <p:nvPr>
            <p:ph type="title"/>
          </p:nvPr>
        </p:nvSpPr>
        <p:spPr>
          <a:xfrm>
            <a:off x="187929" y="129161"/>
            <a:ext cx="9404723" cy="728968"/>
          </a:xfrm>
        </p:spPr>
        <p:txBody>
          <a:bodyPr/>
          <a:lstStyle/>
          <a:p>
            <a:r>
              <a:rPr lang="en-US" sz="3600" dirty="0">
                <a:solidFill>
                  <a:srgbClr val="FFFF00"/>
                </a:solidFill>
                <a:latin typeface="Times New Roman" panose="02020603050405020304" pitchFamily="18" charset="0"/>
                <a:cs typeface="Times New Roman" panose="02020603050405020304" pitchFamily="18" charset="0"/>
              </a:rPr>
              <a:t>Numerical CNN</a:t>
            </a:r>
            <a:endParaRPr lang="en-IN" sz="3600" dirty="0">
              <a:solidFill>
                <a:srgbClr val="FFFF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528FC0D-9336-4F6A-B2CE-4142E5C12125}"/>
              </a:ext>
            </a:extLst>
          </p:cNvPr>
          <p:cNvSpPr txBox="1"/>
          <p:nvPr/>
        </p:nvSpPr>
        <p:spPr>
          <a:xfrm>
            <a:off x="57048" y="858129"/>
            <a:ext cx="4804986" cy="1785104"/>
          </a:xfrm>
          <a:prstGeom prst="rect">
            <a:avLst/>
          </a:prstGeom>
          <a:noFill/>
        </p:spPr>
        <p:txBody>
          <a:bodyPr wrap="square">
            <a:spAutoFit/>
          </a:bodyPr>
          <a:lstStyle/>
          <a:p>
            <a:pPr algn="just"/>
            <a:r>
              <a:rPr lang="en-US" sz="2200" dirty="0">
                <a:latin typeface="Times New Roman" panose="02020603050405020304" pitchFamily="18" charset="0"/>
                <a:cs typeface="Times New Roman" panose="02020603050405020304" pitchFamily="18" charset="0"/>
              </a:rPr>
              <a:t>Consider a small grayscale image and a single 2×2 filter. Perform </a:t>
            </a:r>
            <a:r>
              <a:rPr lang="en-US" sz="2200" b="1" dirty="0">
                <a:latin typeface="Times New Roman" panose="02020603050405020304" pitchFamily="18" charset="0"/>
                <a:cs typeface="Times New Roman" panose="02020603050405020304" pitchFamily="18" charset="0"/>
              </a:rPr>
              <a:t>convolution</a:t>
            </a:r>
            <a:r>
              <a:rPr lang="en-US" sz="2200" dirty="0">
                <a:latin typeface="Times New Roman" panose="02020603050405020304" pitchFamily="18" charset="0"/>
                <a:cs typeface="Times New Roman" panose="02020603050405020304" pitchFamily="18" charset="0"/>
              </a:rPr>
              <a:t>, apply </a:t>
            </a:r>
            <a:r>
              <a:rPr lang="en-US" sz="2200" b="1" dirty="0" err="1">
                <a:latin typeface="Times New Roman" panose="02020603050405020304" pitchFamily="18" charset="0"/>
                <a:cs typeface="Times New Roman" panose="02020603050405020304" pitchFamily="18" charset="0"/>
              </a:rPr>
              <a:t>ReLU</a:t>
            </a:r>
            <a:r>
              <a:rPr lang="en-US" sz="2200" b="1" dirty="0">
                <a:latin typeface="Times New Roman" panose="02020603050405020304" pitchFamily="18" charset="0"/>
                <a:cs typeface="Times New Roman" panose="02020603050405020304" pitchFamily="18" charset="0"/>
              </a:rPr>
              <a:t> activation</a:t>
            </a:r>
            <a:r>
              <a:rPr lang="en-US" sz="2200" dirty="0">
                <a:latin typeface="Times New Roman" panose="02020603050405020304" pitchFamily="18" charset="0"/>
                <a:cs typeface="Times New Roman" panose="02020603050405020304" pitchFamily="18" charset="0"/>
              </a:rPr>
              <a:t>, and then apply a </a:t>
            </a:r>
            <a:r>
              <a:rPr lang="en-US" sz="2200" b="1" dirty="0">
                <a:latin typeface="Times New Roman" panose="02020603050405020304" pitchFamily="18" charset="0"/>
                <a:cs typeface="Times New Roman" panose="02020603050405020304" pitchFamily="18" charset="0"/>
              </a:rPr>
              <a:t>2×2 max pooling</a:t>
            </a:r>
            <a:r>
              <a:rPr lang="en-US" sz="2200" dirty="0">
                <a:latin typeface="Times New Roman" panose="02020603050405020304" pitchFamily="18" charset="0"/>
                <a:cs typeface="Times New Roman" panose="02020603050405020304" pitchFamily="18" charset="0"/>
              </a:rPr>
              <a:t> operation. Finally, provide the </a:t>
            </a:r>
            <a:r>
              <a:rPr lang="en-US" sz="2200" b="1" dirty="0">
                <a:latin typeface="Times New Roman" panose="02020603050405020304" pitchFamily="18" charset="0"/>
                <a:cs typeface="Times New Roman" panose="02020603050405020304" pitchFamily="18" charset="0"/>
              </a:rPr>
              <a:t>flattened feature vector</a:t>
            </a:r>
            <a:r>
              <a:rPr lang="en-US" sz="2200" dirty="0">
                <a:latin typeface="Times New Roman" panose="02020603050405020304" pitchFamily="18" charset="0"/>
                <a:cs typeface="Times New Roman" panose="02020603050405020304" pitchFamily="18" charset="0"/>
              </a:rPr>
              <a:t>.</a:t>
            </a:r>
            <a:endParaRPr lang="en-IN" sz="22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A56E780E-F813-42C7-A6AA-97866B817C10}"/>
              </a:ext>
            </a:extLst>
          </p:cNvPr>
          <p:cNvPicPr>
            <a:picLocks noChangeAspect="1"/>
          </p:cNvPicPr>
          <p:nvPr/>
        </p:nvPicPr>
        <p:blipFill>
          <a:blip r:embed="rId2"/>
          <a:stretch>
            <a:fillRect/>
          </a:stretch>
        </p:blipFill>
        <p:spPr>
          <a:xfrm>
            <a:off x="216956" y="2738245"/>
            <a:ext cx="4579938" cy="3704758"/>
          </a:xfrm>
          <a:prstGeom prst="rect">
            <a:avLst/>
          </a:prstGeom>
        </p:spPr>
      </p:pic>
      <p:pic>
        <p:nvPicPr>
          <p:cNvPr id="9" name="Picture 8">
            <a:extLst>
              <a:ext uri="{FF2B5EF4-FFF2-40B4-BE49-F238E27FC236}">
                <a16:creationId xmlns:a16="http://schemas.microsoft.com/office/drawing/2014/main" id="{82FFAC73-E487-43C8-AC1C-BA0C924E6585}"/>
              </a:ext>
            </a:extLst>
          </p:cNvPr>
          <p:cNvPicPr>
            <a:picLocks noChangeAspect="1"/>
          </p:cNvPicPr>
          <p:nvPr/>
        </p:nvPicPr>
        <p:blipFill>
          <a:blip r:embed="rId3"/>
          <a:stretch>
            <a:fillRect/>
          </a:stretch>
        </p:blipFill>
        <p:spPr>
          <a:xfrm>
            <a:off x="4862034" y="33873"/>
            <a:ext cx="7229122" cy="3083485"/>
          </a:xfrm>
          <a:prstGeom prst="rect">
            <a:avLst/>
          </a:prstGeom>
        </p:spPr>
      </p:pic>
      <p:pic>
        <p:nvPicPr>
          <p:cNvPr id="11" name="Picture 10">
            <a:extLst>
              <a:ext uri="{FF2B5EF4-FFF2-40B4-BE49-F238E27FC236}">
                <a16:creationId xmlns:a16="http://schemas.microsoft.com/office/drawing/2014/main" id="{283FEBB6-2183-45CD-A349-9D1F2887B0B6}"/>
              </a:ext>
            </a:extLst>
          </p:cNvPr>
          <p:cNvPicPr>
            <a:picLocks noChangeAspect="1"/>
          </p:cNvPicPr>
          <p:nvPr/>
        </p:nvPicPr>
        <p:blipFill>
          <a:blip r:embed="rId4"/>
          <a:stretch>
            <a:fillRect/>
          </a:stretch>
        </p:blipFill>
        <p:spPr>
          <a:xfrm>
            <a:off x="4862034" y="3127029"/>
            <a:ext cx="7229122" cy="1095375"/>
          </a:xfrm>
          <a:prstGeom prst="rect">
            <a:avLst/>
          </a:prstGeom>
        </p:spPr>
      </p:pic>
      <p:pic>
        <p:nvPicPr>
          <p:cNvPr id="13" name="Picture 12">
            <a:extLst>
              <a:ext uri="{FF2B5EF4-FFF2-40B4-BE49-F238E27FC236}">
                <a16:creationId xmlns:a16="http://schemas.microsoft.com/office/drawing/2014/main" id="{940BD9CB-46FA-45A2-8C79-55FC76552111}"/>
              </a:ext>
            </a:extLst>
          </p:cNvPr>
          <p:cNvPicPr>
            <a:picLocks noChangeAspect="1"/>
          </p:cNvPicPr>
          <p:nvPr/>
        </p:nvPicPr>
        <p:blipFill>
          <a:blip r:embed="rId5"/>
          <a:stretch>
            <a:fillRect/>
          </a:stretch>
        </p:blipFill>
        <p:spPr>
          <a:xfrm>
            <a:off x="4862034" y="4222404"/>
            <a:ext cx="7229122" cy="1688569"/>
          </a:xfrm>
          <a:prstGeom prst="rect">
            <a:avLst/>
          </a:prstGeom>
        </p:spPr>
      </p:pic>
      <p:pic>
        <p:nvPicPr>
          <p:cNvPr id="15" name="Picture 14">
            <a:extLst>
              <a:ext uri="{FF2B5EF4-FFF2-40B4-BE49-F238E27FC236}">
                <a16:creationId xmlns:a16="http://schemas.microsoft.com/office/drawing/2014/main" id="{E769B99E-A2F2-492D-9316-219ECD618573}"/>
              </a:ext>
            </a:extLst>
          </p:cNvPr>
          <p:cNvPicPr>
            <a:picLocks noChangeAspect="1"/>
          </p:cNvPicPr>
          <p:nvPr/>
        </p:nvPicPr>
        <p:blipFill>
          <a:blip r:embed="rId6"/>
          <a:stretch>
            <a:fillRect/>
          </a:stretch>
        </p:blipFill>
        <p:spPr>
          <a:xfrm>
            <a:off x="4876162" y="5907314"/>
            <a:ext cx="7200866" cy="885825"/>
          </a:xfrm>
          <a:prstGeom prst="rect">
            <a:avLst/>
          </a:prstGeom>
        </p:spPr>
      </p:pic>
    </p:spTree>
    <p:extLst>
      <p:ext uri="{BB962C8B-B14F-4D97-AF65-F5344CB8AC3E}">
        <p14:creationId xmlns:p14="http://schemas.microsoft.com/office/powerpoint/2010/main" val="3195094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AAE74-2C7B-4D9D-809C-C6B4A965DA68}"/>
              </a:ext>
            </a:extLst>
          </p:cNvPr>
          <p:cNvSpPr>
            <a:spLocks noGrp="1"/>
          </p:cNvSpPr>
          <p:nvPr>
            <p:ph type="title"/>
          </p:nvPr>
        </p:nvSpPr>
        <p:spPr>
          <a:xfrm>
            <a:off x="187929" y="231049"/>
            <a:ext cx="9404723" cy="757104"/>
          </a:xfrm>
        </p:spPr>
        <p:txBody>
          <a:bodyPr/>
          <a:lstStyle/>
          <a:p>
            <a:r>
              <a:rPr lang="en-US" dirty="0">
                <a:solidFill>
                  <a:srgbClr val="FFFF00"/>
                </a:solidFill>
                <a:latin typeface="Times New Roman" panose="02020603050405020304" pitchFamily="18" charset="0"/>
                <a:cs typeface="Times New Roman" panose="02020603050405020304" pitchFamily="18" charset="0"/>
              </a:rPr>
              <a:t>Formula for Output Size in CNN</a:t>
            </a:r>
            <a:endParaRPr lang="en-IN" dirty="0">
              <a:solidFill>
                <a:srgbClr val="FFFF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43E4D60-0D38-49CC-A70E-53BADC62D261}"/>
              </a:ext>
            </a:extLst>
          </p:cNvPr>
          <p:cNvSpPr txBox="1"/>
          <p:nvPr/>
        </p:nvSpPr>
        <p:spPr>
          <a:xfrm>
            <a:off x="187929" y="1174712"/>
            <a:ext cx="11854016" cy="5632311"/>
          </a:xfrm>
          <a:prstGeom prst="rect">
            <a:avLst/>
          </a:prstGeom>
          <a:noFill/>
        </p:spPr>
        <p:txBody>
          <a:bodyPr wrap="square">
            <a:spAutoFit/>
          </a:bodyPr>
          <a:lstStyle/>
          <a:p>
            <a:r>
              <a:rPr lang="en-IN" sz="3000" dirty="0">
                <a:latin typeface="Times New Roman" panose="02020603050405020304" pitchFamily="18" charset="0"/>
                <a:cs typeface="Times New Roman" panose="02020603050405020304" pitchFamily="18" charset="0"/>
              </a:rPr>
              <a:t>The </a:t>
            </a:r>
            <a:r>
              <a:rPr lang="en-IN" sz="3000" b="1" dirty="0">
                <a:latin typeface="Times New Roman" panose="02020603050405020304" pitchFamily="18" charset="0"/>
                <a:cs typeface="Times New Roman" panose="02020603050405020304" pitchFamily="18" charset="0"/>
              </a:rPr>
              <a:t>formula to calculate the output size</a:t>
            </a:r>
            <a:r>
              <a:rPr lang="en-IN" sz="3000" dirty="0">
                <a:latin typeface="Times New Roman" panose="02020603050405020304" pitchFamily="18" charset="0"/>
                <a:cs typeface="Times New Roman" panose="02020603050405020304" pitchFamily="18" charset="0"/>
              </a:rPr>
              <a:t> (height and width) of a </a:t>
            </a:r>
            <a:r>
              <a:rPr lang="en-IN" sz="3000" b="1" dirty="0">
                <a:latin typeface="Times New Roman" panose="02020603050405020304" pitchFamily="18" charset="0"/>
                <a:cs typeface="Times New Roman" panose="02020603050405020304" pitchFamily="18" charset="0"/>
              </a:rPr>
              <a:t>Convolutional Neural Network (CNN)</a:t>
            </a:r>
            <a:r>
              <a:rPr lang="en-IN" sz="3000" dirty="0">
                <a:latin typeface="Times New Roman" panose="02020603050405020304" pitchFamily="18" charset="0"/>
                <a:cs typeface="Times New Roman" panose="02020603050405020304" pitchFamily="18" charset="0"/>
              </a:rPr>
              <a:t> layer is:</a:t>
            </a:r>
          </a:p>
          <a:p>
            <a:r>
              <a:rPr lang="en-IN" sz="3000" dirty="0">
                <a:latin typeface="Times New Roman" panose="02020603050405020304" pitchFamily="18" charset="0"/>
                <a:cs typeface="Times New Roman" panose="02020603050405020304" pitchFamily="18" charset="0"/>
              </a:rPr>
              <a:t> </a:t>
            </a:r>
          </a:p>
          <a:p>
            <a:endParaRPr lang="en-IN" sz="3000" dirty="0">
              <a:latin typeface="Times New Roman" panose="02020603050405020304" pitchFamily="18" charset="0"/>
              <a:cs typeface="Times New Roman" panose="02020603050405020304" pitchFamily="18" charset="0"/>
            </a:endParaRPr>
          </a:p>
          <a:p>
            <a:endParaRPr lang="en-IN" sz="3000" dirty="0">
              <a:latin typeface="Times New Roman" panose="02020603050405020304" pitchFamily="18" charset="0"/>
              <a:cs typeface="Times New Roman" panose="02020603050405020304" pitchFamily="18" charset="0"/>
            </a:endParaRPr>
          </a:p>
          <a:p>
            <a:endParaRPr lang="en-IN" sz="3000" dirty="0">
              <a:latin typeface="Times New Roman" panose="02020603050405020304" pitchFamily="18" charset="0"/>
              <a:cs typeface="Times New Roman" panose="02020603050405020304" pitchFamily="18" charset="0"/>
            </a:endParaRPr>
          </a:p>
          <a:p>
            <a:r>
              <a:rPr lang="en-IN" sz="3000" dirty="0">
                <a:latin typeface="Times New Roman" panose="02020603050405020304" pitchFamily="18" charset="0"/>
                <a:cs typeface="Times New Roman" panose="02020603050405020304" pitchFamily="18" charset="0"/>
              </a:rPr>
              <a:t>where:</a:t>
            </a:r>
          </a:p>
          <a:p>
            <a:pPr marL="450850" indent="-450850">
              <a:buFont typeface="Arial" panose="020B0604020202020204" pitchFamily="34" charset="0"/>
              <a:buChar char="•"/>
            </a:pPr>
            <a:r>
              <a:rPr lang="en-IN" sz="3000" dirty="0">
                <a:latin typeface="Times New Roman" panose="02020603050405020304" pitchFamily="18" charset="0"/>
                <a:cs typeface="Times New Roman" panose="02020603050405020304" pitchFamily="18" charset="0"/>
              </a:rPr>
              <a:t>O = Output size (height or width)</a:t>
            </a:r>
          </a:p>
          <a:p>
            <a:pPr marL="450850" indent="-450850">
              <a:buFont typeface="Arial" panose="020B0604020202020204" pitchFamily="34" charset="0"/>
              <a:buChar char="•"/>
            </a:pPr>
            <a:r>
              <a:rPr lang="en-IN" sz="3000" dirty="0">
                <a:latin typeface="Times New Roman" panose="02020603050405020304" pitchFamily="18" charset="0"/>
                <a:cs typeface="Times New Roman" panose="02020603050405020304" pitchFamily="18" charset="0"/>
              </a:rPr>
              <a:t>I = Input size (height or width)</a:t>
            </a:r>
          </a:p>
          <a:p>
            <a:pPr marL="450850" indent="-450850">
              <a:buFont typeface="Arial" panose="020B0604020202020204" pitchFamily="34" charset="0"/>
              <a:buChar char="•"/>
            </a:pPr>
            <a:r>
              <a:rPr lang="en-IN" sz="3000" dirty="0">
                <a:latin typeface="Times New Roman" panose="02020603050405020304" pitchFamily="18" charset="0"/>
                <a:cs typeface="Times New Roman" panose="02020603050405020304" pitchFamily="18" charset="0"/>
              </a:rPr>
              <a:t>K = Kernel (filter) size</a:t>
            </a:r>
          </a:p>
          <a:p>
            <a:pPr marL="450850" indent="-450850">
              <a:buFont typeface="Arial" panose="020B0604020202020204" pitchFamily="34" charset="0"/>
              <a:buChar char="•"/>
            </a:pPr>
            <a:r>
              <a:rPr lang="en-IN" sz="3000" dirty="0">
                <a:latin typeface="Times New Roman" panose="02020603050405020304" pitchFamily="18" charset="0"/>
                <a:cs typeface="Times New Roman" panose="02020603050405020304" pitchFamily="18" charset="0"/>
              </a:rPr>
              <a:t>P = Padding</a:t>
            </a:r>
          </a:p>
          <a:p>
            <a:pPr marL="450850" indent="-450850">
              <a:buFont typeface="Arial" panose="020B0604020202020204" pitchFamily="34" charset="0"/>
              <a:buChar char="•"/>
            </a:pPr>
            <a:r>
              <a:rPr lang="en-IN" sz="3000" dirty="0">
                <a:latin typeface="Times New Roman" panose="02020603050405020304" pitchFamily="18" charset="0"/>
                <a:cs typeface="Times New Roman" panose="02020603050405020304" pitchFamily="18" charset="0"/>
              </a:rPr>
              <a:t>S = Stride</a:t>
            </a:r>
          </a:p>
        </p:txBody>
      </p:sp>
      <p:pic>
        <p:nvPicPr>
          <p:cNvPr id="4" name="Picture 3">
            <a:extLst>
              <a:ext uri="{FF2B5EF4-FFF2-40B4-BE49-F238E27FC236}">
                <a16:creationId xmlns:a16="http://schemas.microsoft.com/office/drawing/2014/main" id="{B39DA9D7-9058-4155-80F0-FB34D6C47EB4}"/>
              </a:ext>
            </a:extLst>
          </p:cNvPr>
          <p:cNvPicPr>
            <a:picLocks noChangeAspect="1"/>
          </p:cNvPicPr>
          <p:nvPr/>
        </p:nvPicPr>
        <p:blipFill>
          <a:blip r:embed="rId2"/>
          <a:stretch>
            <a:fillRect/>
          </a:stretch>
        </p:blipFill>
        <p:spPr>
          <a:xfrm>
            <a:off x="3784484" y="2237494"/>
            <a:ext cx="4107491" cy="1785865"/>
          </a:xfrm>
          <a:prstGeom prst="rect">
            <a:avLst/>
          </a:prstGeom>
        </p:spPr>
      </p:pic>
    </p:spTree>
    <p:extLst>
      <p:ext uri="{BB962C8B-B14F-4D97-AF65-F5344CB8AC3E}">
        <p14:creationId xmlns:p14="http://schemas.microsoft.com/office/powerpoint/2010/main" val="1203242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2B6D4-594F-4716-94D0-78760F31268F}"/>
              </a:ext>
            </a:extLst>
          </p:cNvPr>
          <p:cNvSpPr>
            <a:spLocks noGrp="1"/>
          </p:cNvSpPr>
          <p:nvPr>
            <p:ph type="title"/>
          </p:nvPr>
        </p:nvSpPr>
        <p:spPr>
          <a:xfrm>
            <a:off x="187929" y="129161"/>
            <a:ext cx="9404723" cy="728968"/>
          </a:xfrm>
        </p:spPr>
        <p:txBody>
          <a:bodyPr/>
          <a:lstStyle/>
          <a:p>
            <a:r>
              <a:rPr lang="en-US" sz="3600" dirty="0">
                <a:solidFill>
                  <a:srgbClr val="FFFF00"/>
                </a:solidFill>
                <a:latin typeface="Times New Roman" panose="02020603050405020304" pitchFamily="18" charset="0"/>
                <a:cs typeface="Times New Roman" panose="02020603050405020304" pitchFamily="18" charset="0"/>
              </a:rPr>
              <a:t>Numerical CNN</a:t>
            </a:r>
            <a:endParaRPr lang="en-IN" sz="3600" dirty="0">
              <a:solidFill>
                <a:srgbClr val="FFFF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528FC0D-9336-4F6A-B2CE-4142E5C12125}"/>
              </a:ext>
            </a:extLst>
          </p:cNvPr>
          <p:cNvSpPr txBox="1"/>
          <p:nvPr/>
        </p:nvSpPr>
        <p:spPr>
          <a:xfrm>
            <a:off x="187929" y="858129"/>
            <a:ext cx="9804404" cy="646331"/>
          </a:xfrm>
          <a:prstGeom prst="rect">
            <a:avLst/>
          </a:prstGeom>
          <a:noFill/>
        </p:spPr>
        <p:txBody>
          <a:bodyPr wrap="square">
            <a:spAutoFit/>
          </a:bodyPr>
          <a:lstStyle/>
          <a:p>
            <a:pPr algn="just"/>
            <a:r>
              <a:rPr lang="en-IN" sz="1800" b="1" dirty="0">
                <a:effectLst/>
                <a:latin typeface="Times New Roman" panose="02020603050405020304" pitchFamily="18" charset="0"/>
                <a:ea typeface="Calibri" panose="020F0502020204030204" pitchFamily="34" charset="0"/>
              </a:rPr>
              <a:t> </a:t>
            </a:r>
            <a:r>
              <a:rPr lang="en-IN" sz="1800" dirty="0">
                <a:effectLst/>
                <a:latin typeface="Times New Roman" panose="02020603050405020304" pitchFamily="18" charset="0"/>
                <a:ea typeface="Calibri" panose="020F0502020204030204" pitchFamily="34" charset="0"/>
              </a:rPr>
              <a:t>A Convolutional Neural Network (CNN) processes a 32 × 32 image using a 5 × 5 kernel, stride = 1, and no padding. Calculate the output feature-map size after this convolution layer.</a:t>
            </a:r>
            <a:endParaRPr lang="en-IN" sz="2200" dirty="0">
              <a:latin typeface="Times New Roman" panose="02020603050405020304" pitchFamily="18" charset="0"/>
              <a:cs typeface="Times New Roman" panose="02020603050405020304" pitchFamily="18" charset="0"/>
            </a:endParaRPr>
          </a:p>
        </p:txBody>
      </p:sp>
      <p:pic>
        <p:nvPicPr>
          <p:cNvPr id="10" name="Picture 9" descr="A screenshot of a computer&#10;&#10;Description automatically generated">
            <a:extLst>
              <a:ext uri="{FF2B5EF4-FFF2-40B4-BE49-F238E27FC236}">
                <a16:creationId xmlns:a16="http://schemas.microsoft.com/office/drawing/2014/main" id="{7E0D859A-A6F2-434C-8945-CA4CADC4BF13}"/>
              </a:ext>
            </a:extLst>
          </p:cNvPr>
          <p:cNvPicPr>
            <a:picLocks noChangeAspect="1"/>
          </p:cNvPicPr>
          <p:nvPr/>
        </p:nvPicPr>
        <p:blipFill>
          <a:blip r:embed="rId2"/>
          <a:stretch>
            <a:fillRect/>
          </a:stretch>
        </p:blipFill>
        <p:spPr>
          <a:xfrm>
            <a:off x="246048" y="1587096"/>
            <a:ext cx="6169981" cy="5016903"/>
          </a:xfrm>
          <a:prstGeom prst="rect">
            <a:avLst/>
          </a:prstGeom>
        </p:spPr>
      </p:pic>
      <p:pic>
        <p:nvPicPr>
          <p:cNvPr id="12" name="Picture 11" descr="A screenshot of a computer&#10;&#10;Description automatically generated">
            <a:extLst>
              <a:ext uri="{FF2B5EF4-FFF2-40B4-BE49-F238E27FC236}">
                <a16:creationId xmlns:a16="http://schemas.microsoft.com/office/drawing/2014/main" id="{2CEFA119-00BB-490E-8762-EBDACD74E18E}"/>
              </a:ext>
            </a:extLst>
          </p:cNvPr>
          <p:cNvPicPr>
            <a:picLocks noChangeAspect="1"/>
          </p:cNvPicPr>
          <p:nvPr/>
        </p:nvPicPr>
        <p:blipFill>
          <a:blip r:embed="rId3"/>
          <a:stretch>
            <a:fillRect/>
          </a:stretch>
        </p:blipFill>
        <p:spPr>
          <a:xfrm>
            <a:off x="6429252" y="1587095"/>
            <a:ext cx="5748279" cy="2781705"/>
          </a:xfrm>
          <a:prstGeom prst="rect">
            <a:avLst/>
          </a:prstGeom>
        </p:spPr>
      </p:pic>
    </p:spTree>
    <p:extLst>
      <p:ext uri="{BB962C8B-B14F-4D97-AF65-F5344CB8AC3E}">
        <p14:creationId xmlns:p14="http://schemas.microsoft.com/office/powerpoint/2010/main" val="2038401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2B6D4-594F-4716-94D0-78760F31268F}"/>
              </a:ext>
            </a:extLst>
          </p:cNvPr>
          <p:cNvSpPr>
            <a:spLocks noGrp="1"/>
          </p:cNvSpPr>
          <p:nvPr>
            <p:ph type="title"/>
          </p:nvPr>
        </p:nvSpPr>
        <p:spPr>
          <a:xfrm>
            <a:off x="187929" y="129161"/>
            <a:ext cx="9404723" cy="728968"/>
          </a:xfrm>
        </p:spPr>
        <p:txBody>
          <a:bodyPr/>
          <a:lstStyle/>
          <a:p>
            <a:r>
              <a:rPr lang="en-US" sz="3600" dirty="0">
                <a:solidFill>
                  <a:srgbClr val="FFFF00"/>
                </a:solidFill>
                <a:latin typeface="Times New Roman" panose="02020603050405020304" pitchFamily="18" charset="0"/>
                <a:cs typeface="Times New Roman" panose="02020603050405020304" pitchFamily="18" charset="0"/>
              </a:rPr>
              <a:t>Numerical CNN</a:t>
            </a:r>
            <a:endParaRPr lang="en-IN" sz="3600" dirty="0">
              <a:solidFill>
                <a:srgbClr val="FFFF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303FC51-B1C7-46F7-A7F2-FFF8F05DF98D}"/>
              </a:ext>
            </a:extLst>
          </p:cNvPr>
          <p:cNvPicPr>
            <a:picLocks noChangeAspect="1"/>
          </p:cNvPicPr>
          <p:nvPr/>
        </p:nvPicPr>
        <p:blipFill>
          <a:blip r:embed="rId2"/>
          <a:stretch>
            <a:fillRect/>
          </a:stretch>
        </p:blipFill>
        <p:spPr>
          <a:xfrm>
            <a:off x="348343" y="839587"/>
            <a:ext cx="5544457" cy="5939818"/>
          </a:xfrm>
          <a:prstGeom prst="rect">
            <a:avLst/>
          </a:prstGeom>
        </p:spPr>
      </p:pic>
      <p:pic>
        <p:nvPicPr>
          <p:cNvPr id="7" name="Picture 6">
            <a:extLst>
              <a:ext uri="{FF2B5EF4-FFF2-40B4-BE49-F238E27FC236}">
                <a16:creationId xmlns:a16="http://schemas.microsoft.com/office/drawing/2014/main" id="{64B6AE56-3BD7-4024-959B-8EB3400F9179}"/>
              </a:ext>
            </a:extLst>
          </p:cNvPr>
          <p:cNvPicPr>
            <a:picLocks noChangeAspect="1"/>
          </p:cNvPicPr>
          <p:nvPr/>
        </p:nvPicPr>
        <p:blipFill>
          <a:blip r:embed="rId3"/>
          <a:stretch>
            <a:fillRect/>
          </a:stretch>
        </p:blipFill>
        <p:spPr>
          <a:xfrm>
            <a:off x="5892800" y="839587"/>
            <a:ext cx="4472946" cy="858584"/>
          </a:xfrm>
          <a:prstGeom prst="rect">
            <a:avLst/>
          </a:prstGeom>
        </p:spPr>
      </p:pic>
      <p:pic>
        <p:nvPicPr>
          <p:cNvPr id="9" name="Picture 8">
            <a:extLst>
              <a:ext uri="{FF2B5EF4-FFF2-40B4-BE49-F238E27FC236}">
                <a16:creationId xmlns:a16="http://schemas.microsoft.com/office/drawing/2014/main" id="{437A1D82-3026-44FD-811D-0811C0DCCFB5}"/>
              </a:ext>
            </a:extLst>
          </p:cNvPr>
          <p:cNvPicPr>
            <a:picLocks noChangeAspect="1"/>
          </p:cNvPicPr>
          <p:nvPr/>
        </p:nvPicPr>
        <p:blipFill>
          <a:blip r:embed="rId4"/>
          <a:stretch>
            <a:fillRect/>
          </a:stretch>
        </p:blipFill>
        <p:spPr>
          <a:xfrm>
            <a:off x="5892800" y="1698171"/>
            <a:ext cx="4472946" cy="891845"/>
          </a:xfrm>
          <a:prstGeom prst="rect">
            <a:avLst/>
          </a:prstGeom>
        </p:spPr>
      </p:pic>
      <p:sp>
        <p:nvSpPr>
          <p:cNvPr id="13" name="TextBox 12">
            <a:extLst>
              <a:ext uri="{FF2B5EF4-FFF2-40B4-BE49-F238E27FC236}">
                <a16:creationId xmlns:a16="http://schemas.microsoft.com/office/drawing/2014/main" id="{DC4D87A5-D7A8-49EE-8951-26A4422EA676}"/>
              </a:ext>
            </a:extLst>
          </p:cNvPr>
          <p:cNvSpPr txBox="1"/>
          <p:nvPr/>
        </p:nvSpPr>
        <p:spPr>
          <a:xfrm>
            <a:off x="6011592" y="2975323"/>
            <a:ext cx="6096000" cy="2308324"/>
          </a:xfrm>
          <a:prstGeom prst="rect">
            <a:avLst/>
          </a:prstGeom>
          <a:noFill/>
        </p:spPr>
        <p:txBody>
          <a:bodyPr wrap="square">
            <a:spAutoFit/>
          </a:bodyPr>
          <a:lstStyle/>
          <a:p>
            <a:pPr algn="just"/>
            <a:r>
              <a:rPr lang="en-US" dirty="0">
                <a:solidFill>
                  <a:srgbClr val="FFFF00"/>
                </a:solidFill>
                <a:latin typeface="Times New Roman" panose="02020603050405020304" pitchFamily="18" charset="0"/>
                <a:cs typeface="Times New Roman" panose="02020603050405020304" pitchFamily="18" charset="0"/>
              </a:rPr>
              <a:t>Note: The theoretical formula produced 32.5. In practice the output size must be an integer. Most deep-learning libraries expect the value (I−K+2P) to be divisible by S. If it isn’t, implementations either (a) floor the value, (b) raise an error, or (c) you should choose padding/stride, so it divides evenly. </a:t>
            </a:r>
          </a:p>
          <a:p>
            <a:pPr algn="just"/>
            <a:endParaRPr lang="en-US" dirty="0">
              <a:solidFill>
                <a:srgbClr val="FFC000"/>
              </a:solidFill>
              <a:latin typeface="Times New Roman" panose="02020603050405020304" pitchFamily="18" charset="0"/>
              <a:cs typeface="Times New Roman" panose="02020603050405020304" pitchFamily="18" charset="0"/>
            </a:endParaRPr>
          </a:p>
          <a:p>
            <a:pPr algn="just"/>
            <a:r>
              <a:rPr lang="en-US" dirty="0">
                <a:solidFill>
                  <a:srgbClr val="FFC000"/>
                </a:solidFill>
                <a:latin typeface="Times New Roman" panose="02020603050405020304" pitchFamily="18" charset="0"/>
                <a:cs typeface="Times New Roman" panose="02020603050405020304" pitchFamily="18" charset="0"/>
              </a:rPr>
              <a:t>Common convention: </a:t>
            </a:r>
            <a:r>
              <a:rPr lang="en-US" b="1" dirty="0">
                <a:solidFill>
                  <a:srgbClr val="FFC000"/>
                </a:solidFill>
                <a:latin typeface="Times New Roman" panose="02020603050405020304" pitchFamily="18" charset="0"/>
                <a:cs typeface="Times New Roman" panose="02020603050405020304" pitchFamily="18" charset="0"/>
              </a:rPr>
              <a:t>take the floor</a:t>
            </a:r>
            <a:r>
              <a:rPr lang="en-US" dirty="0">
                <a:solidFill>
                  <a:srgbClr val="FFC000"/>
                </a:solidFill>
                <a:latin typeface="Times New Roman" panose="02020603050405020304" pitchFamily="18" charset="0"/>
                <a:cs typeface="Times New Roman" panose="02020603050405020304" pitchFamily="18" charset="0"/>
              </a:rPr>
              <a:t> (i.e., integer division) unless a framework specifies otherwise.</a:t>
            </a:r>
            <a:endParaRPr lang="en-IN"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65626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6B90-8E30-4D09-8CF7-6E2BC4018C9B}"/>
              </a:ext>
            </a:extLst>
          </p:cNvPr>
          <p:cNvSpPr>
            <a:spLocks noGrp="1"/>
          </p:cNvSpPr>
          <p:nvPr>
            <p:ph type="title"/>
          </p:nvPr>
        </p:nvSpPr>
        <p:spPr>
          <a:xfrm>
            <a:off x="72714" y="73536"/>
            <a:ext cx="6989268" cy="757105"/>
          </a:xfrm>
        </p:spPr>
        <p:txBody>
          <a:bodyPr/>
          <a:lstStyle/>
          <a:p>
            <a:r>
              <a:rPr lang="en-US" sz="3600" dirty="0">
                <a:solidFill>
                  <a:srgbClr val="FFFF00"/>
                </a:solidFill>
                <a:latin typeface="Times New Roman" panose="02020603050405020304" pitchFamily="18" charset="0"/>
                <a:cs typeface="Times New Roman" panose="02020603050405020304" pitchFamily="18" charset="0"/>
              </a:rPr>
              <a:t>Recurrent Neural Networks (RNNs)</a:t>
            </a:r>
            <a:endParaRPr lang="en-IN" sz="36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F85DE84-C1FE-4040-89E9-D5ADA7DB8645}"/>
              </a:ext>
            </a:extLst>
          </p:cNvPr>
          <p:cNvSpPr>
            <a:spLocks noGrp="1"/>
          </p:cNvSpPr>
          <p:nvPr>
            <p:ph idx="1"/>
          </p:nvPr>
        </p:nvSpPr>
        <p:spPr>
          <a:xfrm>
            <a:off x="98694" y="734518"/>
            <a:ext cx="7455658" cy="6004976"/>
          </a:xfrm>
        </p:spPr>
        <p:txBody>
          <a:bodyPr>
            <a:noAutofit/>
          </a:bodyPr>
          <a:lstStyle/>
          <a:p>
            <a:pPr algn="just"/>
            <a:r>
              <a:rPr lang="en-US" dirty="0">
                <a:latin typeface="Times New Roman" panose="02020603050405020304" pitchFamily="18" charset="0"/>
                <a:cs typeface="Times New Roman" panose="02020603050405020304" pitchFamily="18" charset="0"/>
              </a:rPr>
              <a:t>In modern machine learning, understanding sequential and time-dependent data is critical. </a:t>
            </a:r>
          </a:p>
          <a:p>
            <a:pPr algn="just"/>
            <a:r>
              <a:rPr lang="en-US" dirty="0">
                <a:latin typeface="Times New Roman" panose="02020603050405020304" pitchFamily="18" charset="0"/>
                <a:cs typeface="Times New Roman" panose="02020603050405020304" pitchFamily="18" charset="0"/>
              </a:rPr>
              <a:t>Many real-world processes unfold over time, i.e., speech, text, sensor readings, weather conditions, or financial trends —all consist of </a:t>
            </a:r>
            <a:r>
              <a:rPr lang="en-US" i="1" dirty="0">
                <a:latin typeface="Times New Roman" panose="02020603050405020304" pitchFamily="18" charset="0"/>
                <a:cs typeface="Times New Roman" panose="02020603050405020304" pitchFamily="18" charset="0"/>
              </a:rPr>
              <a:t>sequences of information</a:t>
            </a:r>
            <a:r>
              <a:rPr lang="en-US" dirty="0">
                <a:latin typeface="Times New Roman" panose="02020603050405020304" pitchFamily="18" charset="0"/>
                <a:cs typeface="Times New Roman" panose="02020603050405020304" pitchFamily="18" charset="0"/>
              </a:rPr>
              <a:t> rather than independent data points.</a:t>
            </a:r>
          </a:p>
          <a:p>
            <a:pPr algn="just"/>
            <a:r>
              <a:rPr lang="en-US" dirty="0">
                <a:solidFill>
                  <a:srgbClr val="FFFF00"/>
                </a:solidFill>
                <a:latin typeface="Times New Roman" panose="02020603050405020304" pitchFamily="18" charset="0"/>
                <a:cs typeface="Times New Roman" panose="02020603050405020304" pitchFamily="18" charset="0"/>
              </a:rPr>
              <a:t>Traditional </a:t>
            </a:r>
            <a:r>
              <a:rPr lang="en-US" b="1" dirty="0">
                <a:solidFill>
                  <a:srgbClr val="FFFF00"/>
                </a:solidFill>
                <a:latin typeface="Times New Roman" panose="02020603050405020304" pitchFamily="18" charset="0"/>
                <a:cs typeface="Times New Roman" panose="02020603050405020304" pitchFamily="18" charset="0"/>
              </a:rPr>
              <a:t>feedforward neural networks</a:t>
            </a:r>
            <a:r>
              <a:rPr lang="en-US" dirty="0">
                <a:solidFill>
                  <a:srgbClr val="FFFF00"/>
                </a:solidFill>
                <a:latin typeface="Times New Roman" panose="02020603050405020304" pitchFamily="18" charset="0"/>
                <a:cs typeface="Times New Roman" panose="02020603050405020304" pitchFamily="18" charset="0"/>
              </a:rPr>
              <a:t> process inputs in isolation. They have no concept of order or memory, which makes them inadequate for tasks where the </a:t>
            </a:r>
            <a:r>
              <a:rPr lang="en-US" i="1" dirty="0">
                <a:solidFill>
                  <a:srgbClr val="FFFF00"/>
                </a:solidFill>
                <a:latin typeface="Times New Roman" panose="02020603050405020304" pitchFamily="18" charset="0"/>
                <a:cs typeface="Times New Roman" panose="02020603050405020304" pitchFamily="18" charset="0"/>
              </a:rPr>
              <a:t>context of previous inputs</a:t>
            </a:r>
            <a:r>
              <a:rPr lang="en-US" dirty="0">
                <a:solidFill>
                  <a:srgbClr val="FFFF00"/>
                </a:solidFill>
                <a:latin typeface="Times New Roman" panose="02020603050405020304" pitchFamily="18" charset="0"/>
                <a:cs typeface="Times New Roman" panose="02020603050405020304" pitchFamily="18" charset="0"/>
              </a:rPr>
              <a:t> affects the current prediction. </a:t>
            </a:r>
          </a:p>
          <a:p>
            <a:pPr algn="just"/>
            <a:r>
              <a:rPr lang="en-US" dirty="0">
                <a:latin typeface="Times New Roman" panose="02020603050405020304" pitchFamily="18" charset="0"/>
                <a:cs typeface="Times New Roman" panose="02020603050405020304" pitchFamily="18" charset="0"/>
              </a:rPr>
              <a:t>To overcome this limitation, </a:t>
            </a:r>
            <a:r>
              <a:rPr lang="en-US" b="1" dirty="0">
                <a:latin typeface="Times New Roman" panose="02020603050405020304" pitchFamily="18" charset="0"/>
                <a:cs typeface="Times New Roman" panose="02020603050405020304" pitchFamily="18" charset="0"/>
              </a:rPr>
              <a:t>Recurrent Neural Networks (RNNs)</a:t>
            </a:r>
            <a:r>
              <a:rPr lang="en-US" dirty="0">
                <a:latin typeface="Times New Roman" panose="02020603050405020304" pitchFamily="18" charset="0"/>
                <a:cs typeface="Times New Roman" panose="02020603050405020304" pitchFamily="18" charset="0"/>
              </a:rPr>
              <a:t> were developed.</a:t>
            </a:r>
          </a:p>
          <a:p>
            <a:pPr algn="just"/>
            <a:r>
              <a:rPr lang="en-US" dirty="0">
                <a:solidFill>
                  <a:srgbClr val="FFFF00"/>
                </a:solidFill>
                <a:latin typeface="Times New Roman" panose="02020603050405020304" pitchFamily="18" charset="0"/>
                <a:cs typeface="Times New Roman" panose="02020603050405020304" pitchFamily="18" charset="0"/>
              </a:rPr>
              <a:t>RNNs are a special class of artificial neural networks designed to model </a:t>
            </a:r>
            <a:r>
              <a:rPr lang="en-US" b="1" dirty="0">
                <a:solidFill>
                  <a:srgbClr val="FFFF00"/>
                </a:solidFill>
                <a:latin typeface="Times New Roman" panose="02020603050405020304" pitchFamily="18" charset="0"/>
                <a:cs typeface="Times New Roman" panose="02020603050405020304" pitchFamily="18" charset="0"/>
              </a:rPr>
              <a:t>temporal or sequential dependencies</a:t>
            </a:r>
            <a:r>
              <a:rPr lang="en-US" dirty="0">
                <a:solidFill>
                  <a:srgbClr val="FFFF00"/>
                </a:solidFill>
                <a:latin typeface="Times New Roman" panose="02020603050405020304" pitchFamily="18" charset="0"/>
                <a:cs typeface="Times New Roman" panose="02020603050405020304" pitchFamily="18" charset="0"/>
              </a:rPr>
              <a:t>. They introduce the idea of </a:t>
            </a:r>
            <a:r>
              <a:rPr lang="en-US" b="1" dirty="0">
                <a:solidFill>
                  <a:srgbClr val="FFFF00"/>
                </a:solidFill>
                <a:latin typeface="Times New Roman" panose="02020603050405020304" pitchFamily="18" charset="0"/>
                <a:cs typeface="Times New Roman" panose="02020603050405020304" pitchFamily="18" charset="0"/>
              </a:rPr>
              <a:t>recurrent connections</a:t>
            </a:r>
            <a:r>
              <a:rPr lang="en-US" dirty="0">
                <a:solidFill>
                  <a:srgbClr val="FFFF00"/>
                </a:solidFill>
                <a:latin typeface="Times New Roman" panose="02020603050405020304" pitchFamily="18" charset="0"/>
                <a:cs typeface="Times New Roman" panose="02020603050405020304" pitchFamily="18" charset="0"/>
              </a:rPr>
              <a:t> — feedback loops that allow information to persist over time. </a:t>
            </a:r>
          </a:p>
          <a:p>
            <a:pPr algn="just"/>
            <a:r>
              <a:rPr lang="en-US" dirty="0">
                <a:latin typeface="Times New Roman" panose="02020603050405020304" pitchFamily="18" charset="0"/>
                <a:cs typeface="Times New Roman" panose="02020603050405020304" pitchFamily="18" charset="0"/>
              </a:rPr>
              <a:t>This makes RNNs extremely powerful for </a:t>
            </a:r>
            <a:r>
              <a:rPr lang="en-US" b="1" dirty="0">
                <a:latin typeface="Times New Roman" panose="02020603050405020304" pitchFamily="18" charset="0"/>
                <a:cs typeface="Times New Roman" panose="02020603050405020304" pitchFamily="18" charset="0"/>
              </a:rPr>
              <a:t>time-series prediction</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speech recognition</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language modeling</a:t>
            </a:r>
            <a:r>
              <a:rPr lang="en-US" dirty="0">
                <a:latin typeface="Times New Roman" panose="02020603050405020304" pitchFamily="18" charset="0"/>
                <a:cs typeface="Times New Roman" panose="02020603050405020304" pitchFamily="18" charset="0"/>
              </a:rPr>
              <a:t>, and </a:t>
            </a:r>
            <a:r>
              <a:rPr lang="en-US" b="1" dirty="0">
                <a:latin typeface="Times New Roman" panose="02020603050405020304" pitchFamily="18" charset="0"/>
                <a:cs typeface="Times New Roman" panose="02020603050405020304" pitchFamily="18" charset="0"/>
              </a:rPr>
              <a:t>video analysis etc.</a:t>
            </a:r>
            <a:endParaRPr lang="en-US"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3EEC2300-2937-4C5F-BD3B-7D32CAC7BA05}"/>
              </a:ext>
            </a:extLst>
          </p:cNvPr>
          <p:cNvPicPr>
            <a:picLocks noChangeAspect="1"/>
          </p:cNvPicPr>
          <p:nvPr/>
        </p:nvPicPr>
        <p:blipFill>
          <a:blip r:embed="rId2"/>
          <a:stretch>
            <a:fillRect/>
          </a:stretch>
        </p:blipFill>
        <p:spPr>
          <a:xfrm>
            <a:off x="7697184" y="3645162"/>
            <a:ext cx="4396123" cy="3178738"/>
          </a:xfrm>
          <a:prstGeom prst="rect">
            <a:avLst/>
          </a:prstGeom>
        </p:spPr>
      </p:pic>
      <p:pic>
        <p:nvPicPr>
          <p:cNvPr id="11" name="Picture 10">
            <a:extLst>
              <a:ext uri="{FF2B5EF4-FFF2-40B4-BE49-F238E27FC236}">
                <a16:creationId xmlns:a16="http://schemas.microsoft.com/office/drawing/2014/main" id="{DD70FA02-CE86-4D9A-8E98-CBB371E086FB}"/>
              </a:ext>
            </a:extLst>
          </p:cNvPr>
          <p:cNvPicPr>
            <a:picLocks noChangeAspect="1"/>
          </p:cNvPicPr>
          <p:nvPr/>
        </p:nvPicPr>
        <p:blipFill>
          <a:blip r:embed="rId3"/>
          <a:stretch>
            <a:fillRect/>
          </a:stretch>
        </p:blipFill>
        <p:spPr>
          <a:xfrm>
            <a:off x="7723163" y="90372"/>
            <a:ext cx="4396123" cy="3343772"/>
          </a:xfrm>
          <a:prstGeom prst="rect">
            <a:avLst/>
          </a:prstGeom>
        </p:spPr>
      </p:pic>
    </p:spTree>
    <p:extLst>
      <p:ext uri="{BB962C8B-B14F-4D97-AF65-F5344CB8AC3E}">
        <p14:creationId xmlns:p14="http://schemas.microsoft.com/office/powerpoint/2010/main" val="2147929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6B90-8E30-4D09-8CF7-6E2BC4018C9B}"/>
              </a:ext>
            </a:extLst>
          </p:cNvPr>
          <p:cNvSpPr>
            <a:spLocks noGrp="1"/>
          </p:cNvSpPr>
          <p:nvPr>
            <p:ph type="title"/>
          </p:nvPr>
        </p:nvSpPr>
        <p:spPr>
          <a:xfrm>
            <a:off x="135985" y="0"/>
            <a:ext cx="6152273" cy="717452"/>
          </a:xfrm>
        </p:spPr>
        <p:txBody>
          <a:bodyPr/>
          <a:lstStyle/>
          <a:p>
            <a:r>
              <a:rPr lang="en-US" dirty="0">
                <a:solidFill>
                  <a:srgbClr val="FFFF00"/>
                </a:solidFill>
                <a:latin typeface="Times New Roman" panose="02020603050405020304" pitchFamily="18" charset="0"/>
                <a:cs typeface="Times New Roman" panose="02020603050405020304" pitchFamily="18" charset="0"/>
              </a:rPr>
              <a:t>Recurrent Neural Networks</a:t>
            </a:r>
            <a:endParaRPr lang="en-IN"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F85DE84-C1FE-4040-89E9-D5ADA7DB8645}"/>
              </a:ext>
            </a:extLst>
          </p:cNvPr>
          <p:cNvSpPr>
            <a:spLocks noGrp="1"/>
          </p:cNvSpPr>
          <p:nvPr>
            <p:ph idx="1"/>
          </p:nvPr>
        </p:nvSpPr>
        <p:spPr>
          <a:xfrm>
            <a:off x="79712" y="819338"/>
            <a:ext cx="6794696" cy="6038662"/>
          </a:xfrm>
        </p:spPr>
        <p:txBody>
          <a:bodyPr>
            <a:normAutofit lnSpcReduction="10000"/>
          </a:bodyPr>
          <a:lstStyle/>
          <a:p>
            <a:pPr algn="just"/>
            <a:r>
              <a:rPr lang="en-US" sz="2600" b="0" i="0" dirty="0">
                <a:effectLst/>
                <a:latin typeface="Times New Roman" panose="02020603050405020304" pitchFamily="18" charset="0"/>
                <a:cs typeface="Times New Roman" panose="02020603050405020304" pitchFamily="18" charset="0"/>
              </a:rPr>
              <a:t>RNNs are a type of neural network that can model sequence data. </a:t>
            </a:r>
          </a:p>
          <a:p>
            <a:pPr algn="just"/>
            <a:r>
              <a:rPr lang="en-US" sz="2600" b="0" i="0" dirty="0">
                <a:effectLst/>
                <a:latin typeface="Times New Roman" panose="02020603050405020304" pitchFamily="18" charset="0"/>
                <a:cs typeface="Times New Roman" panose="02020603050405020304" pitchFamily="18" charset="0"/>
              </a:rPr>
              <a:t>RNNs, which are formed from feedforward networks, are similar to human brains in their behaviour. </a:t>
            </a:r>
          </a:p>
          <a:p>
            <a:pPr algn="just"/>
            <a:r>
              <a:rPr lang="en-US" sz="2600" b="0" i="0" dirty="0">
                <a:solidFill>
                  <a:srgbClr val="FFFF00"/>
                </a:solidFill>
                <a:effectLst/>
                <a:latin typeface="Times New Roman" panose="02020603050405020304" pitchFamily="18" charset="0"/>
                <a:cs typeface="Times New Roman" panose="02020603050405020304" pitchFamily="18" charset="0"/>
              </a:rPr>
              <a:t>The most important component of RNN is the hidden state, </a:t>
            </a:r>
            <a:r>
              <a:rPr lang="en-US" sz="2600" dirty="0">
                <a:solidFill>
                  <a:srgbClr val="FFFF00"/>
                </a:solidFill>
                <a:latin typeface="Times New Roman" panose="02020603050405020304" pitchFamily="18" charset="0"/>
                <a:cs typeface="Times New Roman" panose="02020603050405020304" pitchFamily="18" charset="0"/>
              </a:rPr>
              <a:t>which remembers specific information about a sequence. </a:t>
            </a:r>
          </a:p>
          <a:p>
            <a:pPr algn="just"/>
            <a:r>
              <a:rPr lang="en-US" sz="2600" b="0" i="0" dirty="0">
                <a:effectLst/>
                <a:latin typeface="Times New Roman" panose="02020603050405020304" pitchFamily="18" charset="0"/>
                <a:cs typeface="Times New Roman" panose="02020603050405020304" pitchFamily="18" charset="0"/>
              </a:rPr>
              <a:t>Used memory to stores all information about the calculations. </a:t>
            </a:r>
          </a:p>
          <a:p>
            <a:pPr algn="just"/>
            <a:r>
              <a:rPr lang="en-US" sz="2600" b="0" i="0" dirty="0">
                <a:effectLst/>
                <a:latin typeface="Times New Roman" panose="02020603050405020304" pitchFamily="18" charset="0"/>
                <a:cs typeface="Times New Roman" panose="02020603050405020304" pitchFamily="18" charset="0"/>
              </a:rPr>
              <a:t>They employ the same settings for each input since they produce the same outcome by performing the same task on all inputs or hidden layers.</a:t>
            </a:r>
          </a:p>
          <a:p>
            <a:pPr algn="just"/>
            <a:endParaRPr lang="en-IN"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0DA35B07-40A3-4550-8FD1-5B0AFF504822}"/>
              </a:ext>
            </a:extLst>
          </p:cNvPr>
          <p:cNvPicPr>
            <a:picLocks noChangeAspect="1"/>
          </p:cNvPicPr>
          <p:nvPr/>
        </p:nvPicPr>
        <p:blipFill>
          <a:blip r:embed="rId2"/>
          <a:stretch>
            <a:fillRect/>
          </a:stretch>
        </p:blipFill>
        <p:spPr>
          <a:xfrm>
            <a:off x="7146385" y="3722613"/>
            <a:ext cx="4965903" cy="2827607"/>
          </a:xfrm>
          <a:prstGeom prst="rect">
            <a:avLst/>
          </a:prstGeom>
        </p:spPr>
      </p:pic>
      <p:pic>
        <p:nvPicPr>
          <p:cNvPr id="11" name="Picture 10">
            <a:extLst>
              <a:ext uri="{FF2B5EF4-FFF2-40B4-BE49-F238E27FC236}">
                <a16:creationId xmlns:a16="http://schemas.microsoft.com/office/drawing/2014/main" id="{0B623060-C7EF-4C6F-B3E5-0D9D9D58AA2C}"/>
              </a:ext>
            </a:extLst>
          </p:cNvPr>
          <p:cNvPicPr>
            <a:picLocks noChangeAspect="1"/>
          </p:cNvPicPr>
          <p:nvPr/>
        </p:nvPicPr>
        <p:blipFill>
          <a:blip r:embed="rId3"/>
          <a:stretch>
            <a:fillRect/>
          </a:stretch>
        </p:blipFill>
        <p:spPr>
          <a:xfrm>
            <a:off x="7118250" y="358726"/>
            <a:ext cx="4975274" cy="3070274"/>
          </a:xfrm>
          <a:prstGeom prst="rect">
            <a:avLst/>
          </a:prstGeom>
        </p:spPr>
      </p:pic>
    </p:spTree>
    <p:extLst>
      <p:ext uri="{BB962C8B-B14F-4D97-AF65-F5344CB8AC3E}">
        <p14:creationId xmlns:p14="http://schemas.microsoft.com/office/powerpoint/2010/main" val="3363111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6B90-8E30-4D09-8CF7-6E2BC4018C9B}"/>
              </a:ext>
            </a:extLst>
          </p:cNvPr>
          <p:cNvSpPr>
            <a:spLocks noGrp="1"/>
          </p:cNvSpPr>
          <p:nvPr>
            <p:ph type="title"/>
          </p:nvPr>
        </p:nvSpPr>
        <p:spPr>
          <a:xfrm>
            <a:off x="72715" y="118507"/>
            <a:ext cx="7172368" cy="757105"/>
          </a:xfrm>
        </p:spPr>
        <p:txBody>
          <a:bodyPr/>
          <a:lstStyle/>
          <a:p>
            <a:r>
              <a:rPr lang="en-US" sz="3600" dirty="0">
                <a:solidFill>
                  <a:srgbClr val="FFFF00"/>
                </a:solidFill>
                <a:latin typeface="Times New Roman" panose="02020603050405020304" pitchFamily="18" charset="0"/>
                <a:cs typeface="Times New Roman" panose="02020603050405020304" pitchFamily="18" charset="0"/>
              </a:rPr>
              <a:t>Difference between FNN and RNN</a:t>
            </a:r>
            <a:endParaRPr lang="en-IN" sz="3600" dirty="0">
              <a:solidFill>
                <a:srgbClr val="FFFF00"/>
              </a:solidFill>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3EEC2300-2937-4C5F-BD3B-7D32CAC7BA05}"/>
              </a:ext>
            </a:extLst>
          </p:cNvPr>
          <p:cNvPicPr>
            <a:picLocks noChangeAspect="1"/>
          </p:cNvPicPr>
          <p:nvPr/>
        </p:nvPicPr>
        <p:blipFill>
          <a:blip r:embed="rId2"/>
          <a:stretch>
            <a:fillRect/>
          </a:stretch>
        </p:blipFill>
        <p:spPr>
          <a:xfrm>
            <a:off x="7245082" y="3617027"/>
            <a:ext cx="4848225" cy="3178738"/>
          </a:xfrm>
          <a:prstGeom prst="rect">
            <a:avLst/>
          </a:prstGeom>
        </p:spPr>
      </p:pic>
      <p:pic>
        <p:nvPicPr>
          <p:cNvPr id="11" name="Picture 10">
            <a:extLst>
              <a:ext uri="{FF2B5EF4-FFF2-40B4-BE49-F238E27FC236}">
                <a16:creationId xmlns:a16="http://schemas.microsoft.com/office/drawing/2014/main" id="{DD70FA02-CE86-4D9A-8E98-CBB371E086FB}"/>
              </a:ext>
            </a:extLst>
          </p:cNvPr>
          <p:cNvPicPr>
            <a:picLocks noChangeAspect="1"/>
          </p:cNvPicPr>
          <p:nvPr/>
        </p:nvPicPr>
        <p:blipFill>
          <a:blip r:embed="rId3"/>
          <a:stretch>
            <a:fillRect/>
          </a:stretch>
        </p:blipFill>
        <p:spPr>
          <a:xfrm>
            <a:off x="7245082" y="42204"/>
            <a:ext cx="4848225" cy="3343772"/>
          </a:xfrm>
          <a:prstGeom prst="rect">
            <a:avLst/>
          </a:prstGeom>
        </p:spPr>
      </p:pic>
      <p:graphicFrame>
        <p:nvGraphicFramePr>
          <p:cNvPr id="6" name="Table 5">
            <a:extLst>
              <a:ext uri="{FF2B5EF4-FFF2-40B4-BE49-F238E27FC236}">
                <a16:creationId xmlns:a16="http://schemas.microsoft.com/office/drawing/2014/main" id="{B7C1E252-DAC3-4E83-9939-B726A8B1A726}"/>
              </a:ext>
            </a:extLst>
          </p:cNvPr>
          <p:cNvGraphicFramePr>
            <a:graphicFrameLocks noGrp="1"/>
          </p:cNvGraphicFramePr>
          <p:nvPr>
            <p:extLst>
              <p:ext uri="{D42A27DB-BD31-4B8C-83A1-F6EECF244321}">
                <p14:modId xmlns:p14="http://schemas.microsoft.com/office/powerpoint/2010/main" val="3013847200"/>
              </p:ext>
            </p:extLst>
          </p:nvPr>
        </p:nvGraphicFramePr>
        <p:xfrm>
          <a:off x="98693" y="875612"/>
          <a:ext cx="7005492" cy="5877419"/>
        </p:xfrm>
        <a:graphic>
          <a:graphicData uri="http://schemas.openxmlformats.org/drawingml/2006/table">
            <a:tbl>
              <a:tblPr/>
              <a:tblGrid>
                <a:gridCol w="2335164">
                  <a:extLst>
                    <a:ext uri="{9D8B030D-6E8A-4147-A177-3AD203B41FA5}">
                      <a16:colId xmlns:a16="http://schemas.microsoft.com/office/drawing/2014/main" val="3336110194"/>
                    </a:ext>
                  </a:extLst>
                </a:gridCol>
                <a:gridCol w="2335164">
                  <a:extLst>
                    <a:ext uri="{9D8B030D-6E8A-4147-A177-3AD203B41FA5}">
                      <a16:colId xmlns:a16="http://schemas.microsoft.com/office/drawing/2014/main" val="3950751253"/>
                    </a:ext>
                  </a:extLst>
                </a:gridCol>
                <a:gridCol w="2335164">
                  <a:extLst>
                    <a:ext uri="{9D8B030D-6E8A-4147-A177-3AD203B41FA5}">
                      <a16:colId xmlns:a16="http://schemas.microsoft.com/office/drawing/2014/main" val="50106477"/>
                    </a:ext>
                  </a:extLst>
                </a:gridCol>
              </a:tblGrid>
              <a:tr h="1042573">
                <a:tc>
                  <a:txBody>
                    <a:bodyPr/>
                    <a:lstStyle/>
                    <a:p>
                      <a:pPr algn="ctr"/>
                      <a:r>
                        <a:rPr lang="en-IN" sz="2000" b="1" dirty="0">
                          <a:solidFill>
                            <a:schemeClr val="bg2"/>
                          </a:solidFill>
                          <a:effectLst/>
                          <a:latin typeface="Times New Roman" panose="02020603050405020304" pitchFamily="18" charset="0"/>
                          <a:cs typeface="Times New Roman" panose="02020603050405020304" pitchFamily="18" charset="0"/>
                        </a:rPr>
                        <a:t>Feature</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IN" sz="2000" b="1" dirty="0">
                          <a:solidFill>
                            <a:schemeClr val="bg2"/>
                          </a:solidFill>
                          <a:effectLst/>
                          <a:latin typeface="Times New Roman" panose="02020603050405020304" pitchFamily="18" charset="0"/>
                          <a:cs typeface="Times New Roman" panose="02020603050405020304" pitchFamily="18" charset="0"/>
                        </a:rPr>
                        <a:t>Feed-forward Neural Network (FNN)</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IN" sz="2000" b="1" dirty="0">
                          <a:solidFill>
                            <a:schemeClr val="bg2"/>
                          </a:solidFill>
                          <a:effectLst/>
                          <a:latin typeface="Times New Roman" panose="02020603050405020304" pitchFamily="18" charset="0"/>
                          <a:cs typeface="Times New Roman" panose="02020603050405020304" pitchFamily="18" charset="0"/>
                        </a:rPr>
                        <a:t>Recurrent Neural Network (RNN)</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28146002"/>
                  </a:ext>
                </a:extLst>
              </a:tr>
              <a:tr h="1007968">
                <a:tc>
                  <a:txBody>
                    <a:bodyPr/>
                    <a:lstStyle/>
                    <a:p>
                      <a:pPr algn="ctr"/>
                      <a:r>
                        <a:rPr lang="en-IN" sz="2000" b="1" dirty="0">
                          <a:solidFill>
                            <a:schemeClr val="bg2"/>
                          </a:solidFill>
                          <a:effectLst/>
                          <a:latin typeface="Times New Roman" panose="02020603050405020304" pitchFamily="18" charset="0"/>
                          <a:cs typeface="Times New Roman" panose="02020603050405020304" pitchFamily="18" charset="0"/>
                        </a:rPr>
                        <a:t>Data Flow</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IN" sz="2000">
                          <a:solidFill>
                            <a:schemeClr val="bg2"/>
                          </a:solidFill>
                          <a:effectLst/>
                          <a:latin typeface="Times New Roman" panose="02020603050405020304" pitchFamily="18" charset="0"/>
                          <a:cs typeface="Times New Roman" panose="02020603050405020304" pitchFamily="18" charset="0"/>
                        </a:rPr>
                        <a:t>Straight through (no loops)</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US" sz="2000">
                          <a:solidFill>
                            <a:schemeClr val="bg2"/>
                          </a:solidFill>
                          <a:effectLst/>
                          <a:latin typeface="Times New Roman" panose="02020603050405020304" pitchFamily="18" charset="0"/>
                          <a:cs typeface="Times New Roman" panose="02020603050405020304" pitchFamily="18" charset="0"/>
                        </a:rPr>
                        <a:t>Loops through time (with memory)</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84953845"/>
                  </a:ext>
                </a:extLst>
              </a:tr>
              <a:tr h="1007968">
                <a:tc>
                  <a:txBody>
                    <a:bodyPr/>
                    <a:lstStyle/>
                    <a:p>
                      <a:pPr algn="ctr"/>
                      <a:r>
                        <a:rPr lang="en-IN" sz="2000" b="1" dirty="0">
                          <a:solidFill>
                            <a:schemeClr val="bg2"/>
                          </a:solidFill>
                          <a:effectLst/>
                          <a:latin typeface="Times New Roman" panose="02020603050405020304" pitchFamily="18" charset="0"/>
                          <a:cs typeface="Times New Roman" panose="02020603050405020304" pitchFamily="18" charset="0"/>
                        </a:rPr>
                        <a:t>Memory</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9F9F9"/>
                    </a:solidFill>
                  </a:tcPr>
                </a:tc>
                <a:tc>
                  <a:txBody>
                    <a:bodyPr/>
                    <a:lstStyle/>
                    <a:p>
                      <a:pPr algn="ctr"/>
                      <a:r>
                        <a:rPr lang="en-US" sz="2000">
                          <a:solidFill>
                            <a:schemeClr val="bg2"/>
                          </a:solidFill>
                          <a:effectLst/>
                          <a:latin typeface="Times New Roman" panose="02020603050405020304" pitchFamily="18" charset="0"/>
                          <a:cs typeface="Times New Roman" panose="02020603050405020304" pitchFamily="18" charset="0"/>
                        </a:rPr>
                        <a:t>No memory of past inputs</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9F9F9"/>
                    </a:solidFill>
                  </a:tcPr>
                </a:tc>
                <a:tc>
                  <a:txBody>
                    <a:bodyPr/>
                    <a:lstStyle/>
                    <a:p>
                      <a:pPr algn="ctr"/>
                      <a:r>
                        <a:rPr lang="en-US" sz="2000">
                          <a:solidFill>
                            <a:schemeClr val="bg2"/>
                          </a:solidFill>
                          <a:effectLst/>
                          <a:latin typeface="Times New Roman" panose="02020603050405020304" pitchFamily="18" charset="0"/>
                          <a:cs typeface="Times New Roman" panose="02020603050405020304" pitchFamily="18" charset="0"/>
                        </a:rPr>
                        <a:t>Maintains memory via hidden states</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9F9F9"/>
                    </a:solidFill>
                  </a:tcPr>
                </a:tc>
                <a:extLst>
                  <a:ext uri="{0D108BD9-81ED-4DB2-BD59-A6C34878D82A}">
                    <a16:rowId xmlns:a16="http://schemas.microsoft.com/office/drawing/2014/main" val="373870485"/>
                  </a:ext>
                </a:extLst>
              </a:tr>
              <a:tr h="1042573">
                <a:tc>
                  <a:txBody>
                    <a:bodyPr/>
                    <a:lstStyle/>
                    <a:p>
                      <a:pPr algn="ctr"/>
                      <a:r>
                        <a:rPr lang="en-IN" sz="2000" b="1" dirty="0">
                          <a:solidFill>
                            <a:schemeClr val="bg2"/>
                          </a:solidFill>
                          <a:effectLst/>
                          <a:latin typeface="Times New Roman" panose="02020603050405020304" pitchFamily="18" charset="0"/>
                          <a:cs typeface="Times New Roman" panose="02020603050405020304" pitchFamily="18" charset="0"/>
                        </a:rPr>
                        <a:t>Input Assumption</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IN" sz="2000">
                          <a:solidFill>
                            <a:schemeClr val="bg2"/>
                          </a:solidFill>
                          <a:effectLst/>
                          <a:latin typeface="Times New Roman" panose="02020603050405020304" pitchFamily="18" charset="0"/>
                          <a:cs typeface="Times New Roman" panose="02020603050405020304" pitchFamily="18" charset="0"/>
                        </a:rPr>
                        <a:t>Inputs are independent</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IN" sz="2000">
                          <a:solidFill>
                            <a:schemeClr val="bg2"/>
                          </a:solidFill>
                          <a:effectLst/>
                          <a:latin typeface="Times New Roman" panose="02020603050405020304" pitchFamily="18" charset="0"/>
                          <a:cs typeface="Times New Roman" panose="02020603050405020304" pitchFamily="18" charset="0"/>
                        </a:rPr>
                        <a:t>Inputs are sequentially dependent</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89276241"/>
                  </a:ext>
                </a:extLst>
              </a:tr>
              <a:tr h="733764">
                <a:tc>
                  <a:txBody>
                    <a:bodyPr/>
                    <a:lstStyle/>
                    <a:p>
                      <a:pPr algn="ctr"/>
                      <a:r>
                        <a:rPr lang="en-IN" sz="2000" b="1" dirty="0">
                          <a:solidFill>
                            <a:schemeClr val="bg2"/>
                          </a:solidFill>
                          <a:effectLst/>
                          <a:latin typeface="Times New Roman" panose="02020603050405020304" pitchFamily="18" charset="0"/>
                          <a:cs typeface="Times New Roman" panose="02020603050405020304" pitchFamily="18" charset="0"/>
                        </a:rPr>
                        <a:t>Architecture</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9F9F9"/>
                    </a:solidFill>
                  </a:tcPr>
                </a:tc>
                <a:tc>
                  <a:txBody>
                    <a:bodyPr/>
                    <a:lstStyle/>
                    <a:p>
                      <a:pPr algn="ctr"/>
                      <a:r>
                        <a:rPr lang="en-US" sz="2000">
                          <a:solidFill>
                            <a:schemeClr val="bg2"/>
                          </a:solidFill>
                          <a:effectLst/>
                          <a:latin typeface="Times New Roman" panose="02020603050405020304" pitchFamily="18" charset="0"/>
                          <a:cs typeface="Times New Roman" panose="02020603050405020304" pitchFamily="18" charset="0"/>
                        </a:rPr>
                        <a:t>Static layers, no time dimension</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9F9F9"/>
                    </a:solidFill>
                  </a:tcPr>
                </a:tc>
                <a:tc>
                  <a:txBody>
                    <a:bodyPr/>
                    <a:lstStyle/>
                    <a:p>
                      <a:pPr algn="ctr"/>
                      <a:r>
                        <a:rPr lang="en-IN" sz="2000">
                          <a:solidFill>
                            <a:schemeClr val="bg2"/>
                          </a:solidFill>
                          <a:effectLst/>
                          <a:latin typeface="Times New Roman" panose="02020603050405020304" pitchFamily="18" charset="0"/>
                          <a:cs typeface="Times New Roman" panose="02020603050405020304" pitchFamily="18" charset="0"/>
                        </a:rPr>
                        <a:t>Unfolds across time steps</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9F9F9"/>
                    </a:solidFill>
                  </a:tcPr>
                </a:tc>
                <a:extLst>
                  <a:ext uri="{0D108BD9-81ED-4DB2-BD59-A6C34878D82A}">
                    <a16:rowId xmlns:a16="http://schemas.microsoft.com/office/drawing/2014/main" val="629619598"/>
                  </a:ext>
                </a:extLst>
              </a:tr>
              <a:tr h="1042573">
                <a:tc>
                  <a:txBody>
                    <a:bodyPr/>
                    <a:lstStyle/>
                    <a:p>
                      <a:pPr algn="ctr"/>
                      <a:r>
                        <a:rPr lang="en-IN" sz="2000" b="1" dirty="0">
                          <a:solidFill>
                            <a:schemeClr val="bg2"/>
                          </a:solidFill>
                          <a:effectLst/>
                          <a:latin typeface="Times New Roman" panose="02020603050405020304" pitchFamily="18" charset="0"/>
                          <a:cs typeface="Times New Roman" panose="02020603050405020304" pitchFamily="18" charset="0"/>
                        </a:rPr>
                        <a:t>Training</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IN" sz="2000">
                          <a:solidFill>
                            <a:schemeClr val="bg2"/>
                          </a:solidFill>
                          <a:effectLst/>
                          <a:latin typeface="Times New Roman" panose="02020603050405020304" pitchFamily="18" charset="0"/>
                          <a:cs typeface="Times New Roman" panose="02020603050405020304" pitchFamily="18" charset="0"/>
                        </a:rPr>
                        <a:t>Standard backpropagation</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a:r>
                        <a:rPr lang="en-IN" sz="2000" dirty="0">
                          <a:solidFill>
                            <a:schemeClr val="bg2"/>
                          </a:solidFill>
                          <a:effectLst/>
                          <a:latin typeface="Times New Roman" panose="02020603050405020304" pitchFamily="18" charset="0"/>
                          <a:cs typeface="Times New Roman" panose="02020603050405020304" pitchFamily="18" charset="0"/>
                        </a:rPr>
                        <a:t>Backpropagation Through Time (BPTT)</a:t>
                      </a:r>
                    </a:p>
                  </a:txBody>
                  <a:tcPr marL="57319" marR="57319" marT="57319" marB="573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801499150"/>
                  </a:ext>
                </a:extLst>
              </a:tr>
            </a:tbl>
          </a:graphicData>
        </a:graphic>
      </p:graphicFrame>
    </p:spTree>
    <p:extLst>
      <p:ext uri="{BB962C8B-B14F-4D97-AF65-F5344CB8AC3E}">
        <p14:creationId xmlns:p14="http://schemas.microsoft.com/office/powerpoint/2010/main" val="3713798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6B90-8E30-4D09-8CF7-6E2BC4018C9B}"/>
              </a:ext>
            </a:extLst>
          </p:cNvPr>
          <p:cNvSpPr>
            <a:spLocks noGrp="1"/>
          </p:cNvSpPr>
          <p:nvPr>
            <p:ph type="title"/>
          </p:nvPr>
        </p:nvSpPr>
        <p:spPr>
          <a:xfrm>
            <a:off x="135985" y="0"/>
            <a:ext cx="6152273" cy="717452"/>
          </a:xfrm>
        </p:spPr>
        <p:txBody>
          <a:bodyPr/>
          <a:lstStyle/>
          <a:p>
            <a:r>
              <a:rPr lang="en-US" dirty="0">
                <a:solidFill>
                  <a:srgbClr val="FFFF00"/>
                </a:solidFill>
                <a:latin typeface="Times New Roman" panose="02020603050405020304" pitchFamily="18" charset="0"/>
                <a:cs typeface="Times New Roman" panose="02020603050405020304" pitchFamily="18" charset="0"/>
              </a:rPr>
              <a:t>Key Components of RNN </a:t>
            </a:r>
            <a:endParaRPr lang="en-IN"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F85DE84-C1FE-4040-89E9-D5ADA7DB8645}"/>
              </a:ext>
            </a:extLst>
          </p:cNvPr>
          <p:cNvSpPr>
            <a:spLocks noGrp="1"/>
          </p:cNvSpPr>
          <p:nvPr>
            <p:ph idx="1"/>
          </p:nvPr>
        </p:nvSpPr>
        <p:spPr>
          <a:xfrm>
            <a:off x="135986" y="819338"/>
            <a:ext cx="6771252" cy="5834680"/>
          </a:xfrm>
        </p:spPr>
        <p:txBody>
          <a:bodyPr>
            <a:noAutofit/>
          </a:bodyPr>
          <a:lstStyle/>
          <a:p>
            <a:pPr marL="0" indent="0" algn="just" rtl="0" fontAlgn="base">
              <a:buNone/>
            </a:pPr>
            <a:r>
              <a:rPr lang="en-US" sz="1700" b="0" i="0" dirty="0">
                <a:effectLst/>
                <a:latin typeface="Times New Roman" panose="02020603050405020304" pitchFamily="18" charset="0"/>
                <a:cs typeface="Times New Roman" panose="02020603050405020304" pitchFamily="18" charset="0"/>
              </a:rPr>
              <a:t>There are mainly two components of RNNs that we will discuss.</a:t>
            </a:r>
          </a:p>
          <a:p>
            <a:pPr marL="0" indent="0" algn="just" fontAlgn="base">
              <a:buNone/>
            </a:pPr>
            <a:r>
              <a:rPr lang="en-US" sz="1700" b="1" i="0" dirty="0">
                <a:solidFill>
                  <a:srgbClr val="FFFF00"/>
                </a:solidFill>
                <a:effectLst/>
                <a:latin typeface="Times New Roman" panose="02020603050405020304" pitchFamily="18" charset="0"/>
                <a:cs typeface="Times New Roman" panose="02020603050405020304" pitchFamily="18" charset="0"/>
              </a:rPr>
              <a:t>1. Recurrent Neurons</a:t>
            </a:r>
          </a:p>
          <a:p>
            <a:pPr marL="633413" indent="-268288" algn="just" rtl="0" fontAlgn="base">
              <a:buFont typeface="Wingdings" panose="05000000000000000000" pitchFamily="2" charset="2"/>
              <a:buChar char="v"/>
            </a:pPr>
            <a:r>
              <a:rPr lang="en-US" sz="1700" b="0" i="0" dirty="0">
                <a:effectLst/>
                <a:latin typeface="Times New Roman" panose="02020603050405020304" pitchFamily="18" charset="0"/>
                <a:cs typeface="Times New Roman" panose="02020603050405020304" pitchFamily="18" charset="0"/>
              </a:rPr>
              <a:t>The fundamental processing unit in RNN is a Recurrent Unit</a:t>
            </a:r>
            <a:r>
              <a:rPr lang="en-US" sz="1700" b="1" i="0" dirty="0">
                <a:effectLst/>
                <a:latin typeface="Times New Roman" panose="02020603050405020304" pitchFamily="18" charset="0"/>
                <a:cs typeface="Times New Roman" panose="02020603050405020304" pitchFamily="18" charset="0"/>
              </a:rPr>
              <a:t>.</a:t>
            </a:r>
            <a:r>
              <a:rPr lang="en-US" sz="1700" b="0" i="0" dirty="0">
                <a:effectLst/>
                <a:latin typeface="Times New Roman" panose="02020603050405020304" pitchFamily="18" charset="0"/>
                <a:cs typeface="Times New Roman" panose="02020603050405020304" pitchFamily="18" charset="0"/>
              </a:rPr>
              <a:t> </a:t>
            </a:r>
          </a:p>
          <a:p>
            <a:pPr marL="633413" indent="-268288" algn="just" rtl="0" fontAlgn="base">
              <a:buFont typeface="Wingdings" panose="05000000000000000000" pitchFamily="2" charset="2"/>
              <a:buChar char="v"/>
            </a:pPr>
            <a:r>
              <a:rPr lang="en-US" sz="1700" b="0" i="0" dirty="0">
                <a:effectLst/>
                <a:latin typeface="Times New Roman" panose="02020603050405020304" pitchFamily="18" charset="0"/>
                <a:cs typeface="Times New Roman" panose="02020603050405020304" pitchFamily="18" charset="0"/>
              </a:rPr>
              <a:t>They hold a hidden state that maintains information about previous inputs in a sequence. </a:t>
            </a:r>
          </a:p>
          <a:p>
            <a:pPr marL="633413" indent="-268288" algn="just" rtl="0" fontAlgn="base">
              <a:buFont typeface="Wingdings" panose="05000000000000000000" pitchFamily="2" charset="2"/>
              <a:buChar char="v"/>
            </a:pPr>
            <a:r>
              <a:rPr lang="en-US" sz="1700" b="0" i="0" dirty="0">
                <a:effectLst/>
                <a:latin typeface="Times New Roman" panose="02020603050405020304" pitchFamily="18" charset="0"/>
                <a:cs typeface="Times New Roman" panose="02020603050405020304" pitchFamily="18" charset="0"/>
              </a:rPr>
              <a:t>Recurrent units can "remember" information from prior steps by feeding back their hidden state, allowing them to capture dependencies across time.</a:t>
            </a:r>
          </a:p>
          <a:p>
            <a:pPr marL="0" indent="0" algn="just" fontAlgn="base">
              <a:buNone/>
            </a:pPr>
            <a:r>
              <a:rPr lang="en-US" sz="1700" b="1" dirty="0">
                <a:solidFill>
                  <a:srgbClr val="FFFF00"/>
                </a:solidFill>
                <a:latin typeface="Times New Roman" panose="02020603050405020304" pitchFamily="18" charset="0"/>
                <a:cs typeface="Times New Roman" panose="02020603050405020304" pitchFamily="18" charset="0"/>
              </a:rPr>
              <a:t>2. RNN Unfolding</a:t>
            </a:r>
          </a:p>
          <a:p>
            <a:pPr marL="633413" indent="-268288" algn="just" fontAlgn="base">
              <a:buFont typeface="Wingdings" panose="05000000000000000000" pitchFamily="2" charset="2"/>
              <a:buChar char="v"/>
            </a:pPr>
            <a:r>
              <a:rPr lang="en-US" sz="1700" dirty="0">
                <a:latin typeface="Times New Roman" panose="02020603050405020304" pitchFamily="18" charset="0"/>
                <a:cs typeface="Times New Roman" panose="02020603050405020304" pitchFamily="18" charset="0"/>
              </a:rPr>
              <a:t>RNN unfolding or unrolling is the process of expanding the recurrent structure over time steps. </a:t>
            </a:r>
          </a:p>
          <a:p>
            <a:pPr marL="633413" indent="-268288" algn="just" fontAlgn="base">
              <a:buFont typeface="Wingdings" panose="05000000000000000000" pitchFamily="2" charset="2"/>
              <a:buChar char="v"/>
            </a:pPr>
            <a:r>
              <a:rPr lang="en-US" sz="1700" dirty="0">
                <a:latin typeface="Times New Roman" panose="02020603050405020304" pitchFamily="18" charset="0"/>
                <a:cs typeface="Times New Roman" panose="02020603050405020304" pitchFamily="18" charset="0"/>
              </a:rPr>
              <a:t>During unfolding each step of the sequence is represented as a separate layer in a series illustrating how information flows across each time step.</a:t>
            </a:r>
          </a:p>
          <a:p>
            <a:pPr marL="633413" indent="-268288" algn="just" fontAlgn="base">
              <a:buFont typeface="Wingdings" panose="05000000000000000000" pitchFamily="2" charset="2"/>
              <a:buChar char="v"/>
            </a:pPr>
            <a:r>
              <a:rPr lang="en-US" sz="1700" dirty="0">
                <a:solidFill>
                  <a:srgbClr val="FFFF00"/>
                </a:solidFill>
                <a:latin typeface="Times New Roman" panose="02020603050405020304" pitchFamily="18" charset="0"/>
                <a:cs typeface="Times New Roman" panose="02020603050405020304" pitchFamily="18" charset="0"/>
              </a:rPr>
              <a:t>This unrolling enables backpropagation through time (BPTT) a learning process where errors are propagated across time steps to adjust the network’s weights enhancing the RNN’s ability to learn dependencies within sequential data.</a:t>
            </a:r>
          </a:p>
          <a:p>
            <a:pPr marL="365125" indent="0" algn="just" rtl="0" fontAlgn="base">
              <a:buNone/>
            </a:pPr>
            <a:endParaRPr lang="en-US" sz="1700" b="0" i="0" dirty="0">
              <a:effectLst/>
              <a:latin typeface="Times New Roman" panose="02020603050405020304" pitchFamily="18" charset="0"/>
              <a:cs typeface="Times New Roman" panose="02020603050405020304" pitchFamily="18" charset="0"/>
            </a:endParaRPr>
          </a:p>
          <a:p>
            <a:pPr algn="just"/>
            <a:endParaRPr lang="en-IN" sz="17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7827821A-ECC9-4EF2-AEE8-E86C91EA4742}"/>
              </a:ext>
            </a:extLst>
          </p:cNvPr>
          <p:cNvPicPr>
            <a:picLocks noChangeAspect="1"/>
          </p:cNvPicPr>
          <p:nvPr/>
        </p:nvPicPr>
        <p:blipFill>
          <a:blip r:embed="rId2"/>
          <a:stretch>
            <a:fillRect/>
          </a:stretch>
        </p:blipFill>
        <p:spPr>
          <a:xfrm>
            <a:off x="7678102" y="358725"/>
            <a:ext cx="2295892" cy="2749571"/>
          </a:xfrm>
          <a:prstGeom prst="rect">
            <a:avLst/>
          </a:prstGeom>
        </p:spPr>
      </p:pic>
      <p:pic>
        <p:nvPicPr>
          <p:cNvPr id="10" name="Picture 9">
            <a:extLst>
              <a:ext uri="{FF2B5EF4-FFF2-40B4-BE49-F238E27FC236}">
                <a16:creationId xmlns:a16="http://schemas.microsoft.com/office/drawing/2014/main" id="{13A411FE-12E1-4BFE-8F81-5DD09DC70DF3}"/>
              </a:ext>
            </a:extLst>
          </p:cNvPr>
          <p:cNvPicPr>
            <a:picLocks noChangeAspect="1"/>
          </p:cNvPicPr>
          <p:nvPr/>
        </p:nvPicPr>
        <p:blipFill>
          <a:blip r:embed="rId3"/>
          <a:stretch>
            <a:fillRect/>
          </a:stretch>
        </p:blipFill>
        <p:spPr>
          <a:xfrm>
            <a:off x="7228009" y="3749703"/>
            <a:ext cx="4629150" cy="2304974"/>
          </a:xfrm>
          <a:prstGeom prst="rect">
            <a:avLst/>
          </a:prstGeom>
        </p:spPr>
      </p:pic>
      <p:sp>
        <p:nvSpPr>
          <p:cNvPr id="12" name="TextBox 11">
            <a:extLst>
              <a:ext uri="{FF2B5EF4-FFF2-40B4-BE49-F238E27FC236}">
                <a16:creationId xmlns:a16="http://schemas.microsoft.com/office/drawing/2014/main" id="{A0CCDD76-E727-47DF-8AFE-0CBAE33CF140}"/>
              </a:ext>
            </a:extLst>
          </p:cNvPr>
          <p:cNvSpPr txBox="1"/>
          <p:nvPr/>
        </p:nvSpPr>
        <p:spPr>
          <a:xfrm>
            <a:off x="7678102" y="3213556"/>
            <a:ext cx="2760125" cy="430887"/>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Recurrent Neurons</a:t>
            </a:r>
            <a:endParaRPr lang="en-IN" sz="22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E155297B-8B9C-4F80-AE2C-8E030E4D1BEA}"/>
              </a:ext>
            </a:extLst>
          </p:cNvPr>
          <p:cNvSpPr txBox="1"/>
          <p:nvPr/>
        </p:nvSpPr>
        <p:spPr>
          <a:xfrm>
            <a:off x="8162521" y="6068388"/>
            <a:ext cx="2760125" cy="430887"/>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RNN Unfolding</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33911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6B90-8E30-4D09-8CF7-6E2BC4018C9B}"/>
              </a:ext>
            </a:extLst>
          </p:cNvPr>
          <p:cNvSpPr>
            <a:spLocks noGrp="1"/>
          </p:cNvSpPr>
          <p:nvPr>
            <p:ph type="title"/>
          </p:nvPr>
        </p:nvSpPr>
        <p:spPr>
          <a:xfrm>
            <a:off x="79713" y="130353"/>
            <a:ext cx="5167535" cy="615235"/>
          </a:xfrm>
        </p:spPr>
        <p:txBody>
          <a:bodyPr/>
          <a:lstStyle/>
          <a:p>
            <a:r>
              <a:rPr lang="en-US" sz="3800" dirty="0">
                <a:solidFill>
                  <a:schemeClr val="tx1"/>
                </a:solidFill>
                <a:latin typeface="Times New Roman" panose="02020603050405020304" pitchFamily="18" charset="0"/>
                <a:cs typeface="Times New Roman" panose="02020603050405020304" pitchFamily="18" charset="0"/>
              </a:rPr>
              <a:t> How RNN Works?</a:t>
            </a:r>
            <a:endParaRPr lang="en-IN" sz="3800" dirty="0">
              <a:solidFill>
                <a:schemeClr val="tx1"/>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5EE4228D-28CE-4050-B5F4-04E8D9E2738B}"/>
              </a:ext>
            </a:extLst>
          </p:cNvPr>
          <p:cNvSpPr txBox="1"/>
          <p:nvPr/>
        </p:nvSpPr>
        <p:spPr>
          <a:xfrm>
            <a:off x="135987" y="859692"/>
            <a:ext cx="5960014" cy="5504071"/>
          </a:xfrm>
          <a:prstGeom prst="rect">
            <a:avLst/>
          </a:prstGeom>
          <a:noFill/>
        </p:spPr>
        <p:txBody>
          <a:bodyPr wrap="square">
            <a:spAutoFit/>
          </a:bodyPr>
          <a:lstStyle/>
          <a:p>
            <a:pPr marL="342900" indent="-342900" algn="just" defTabSz="457200" fontAlgn="base">
              <a:spcBef>
                <a:spcPts val="1000"/>
              </a:spcBef>
              <a:buClr>
                <a:schemeClr val="bg2">
                  <a:lumMod val="40000"/>
                  <a:lumOff val="60000"/>
                </a:schemeClr>
              </a:buClr>
              <a:buSzPct val="80000"/>
              <a:buFont typeface="Wingdings 3" charset="2"/>
              <a:buChar char=""/>
            </a:pPr>
            <a:r>
              <a:rPr lang="en-US" sz="2100" dirty="0">
                <a:latin typeface="Times New Roman" panose="02020603050405020304" pitchFamily="18" charset="0"/>
                <a:ea typeface="+mj-ea"/>
                <a:cs typeface="Times New Roman" panose="02020603050405020304" pitchFamily="18" charset="0"/>
              </a:rPr>
              <a:t>The input layer x receives and processes the neural network’s input before passing it on to the middle layer.</a:t>
            </a:r>
          </a:p>
          <a:p>
            <a:pPr marL="342900" indent="-342900" algn="just" defTabSz="457200" fontAlgn="base">
              <a:spcBef>
                <a:spcPts val="1000"/>
              </a:spcBef>
              <a:buClr>
                <a:schemeClr val="bg2">
                  <a:lumMod val="40000"/>
                  <a:lumOff val="60000"/>
                </a:schemeClr>
              </a:buClr>
              <a:buSzPct val="80000"/>
              <a:buFont typeface="Wingdings 3" charset="2"/>
              <a:buChar char=""/>
            </a:pPr>
            <a:r>
              <a:rPr lang="en-US" sz="2100" dirty="0">
                <a:latin typeface="Times New Roman" panose="02020603050405020304" pitchFamily="18" charset="0"/>
                <a:ea typeface="+mj-ea"/>
                <a:cs typeface="Times New Roman" panose="02020603050405020304" pitchFamily="18" charset="0"/>
              </a:rPr>
              <a:t>In the middle layer h, multiple hidden layers can be found, each with its activation functions, weights, and biases. </a:t>
            </a:r>
          </a:p>
          <a:p>
            <a:pPr marL="342900" indent="-342900" algn="just" defTabSz="457200" fontAlgn="base">
              <a:spcBef>
                <a:spcPts val="1000"/>
              </a:spcBef>
              <a:buClr>
                <a:schemeClr val="bg2">
                  <a:lumMod val="40000"/>
                  <a:lumOff val="60000"/>
                </a:schemeClr>
              </a:buClr>
              <a:buSzPct val="80000"/>
              <a:buFont typeface="Wingdings 3" charset="2"/>
              <a:buChar char=""/>
            </a:pPr>
            <a:r>
              <a:rPr lang="en-US" sz="2100" dirty="0">
                <a:latin typeface="Times New Roman" panose="02020603050405020304" pitchFamily="18" charset="0"/>
                <a:ea typeface="+mj-ea"/>
                <a:cs typeface="Times New Roman" panose="02020603050405020304" pitchFamily="18" charset="0"/>
              </a:rPr>
              <a:t>There’s a single hidden layer that repeats over time steps. </a:t>
            </a:r>
          </a:p>
          <a:p>
            <a:pPr marL="342900" indent="-342900" algn="just" defTabSz="457200" fontAlgn="base">
              <a:spcBef>
                <a:spcPts val="1000"/>
              </a:spcBef>
              <a:buClr>
                <a:schemeClr val="bg2">
                  <a:lumMod val="40000"/>
                  <a:lumOff val="60000"/>
                </a:schemeClr>
              </a:buClr>
              <a:buSzPct val="80000"/>
              <a:buFont typeface="Wingdings 3" charset="2"/>
              <a:buChar char=""/>
            </a:pPr>
            <a:r>
              <a:rPr lang="en-US" sz="2100" dirty="0">
                <a:latin typeface="Times New Roman" panose="02020603050405020304" pitchFamily="18" charset="0"/>
                <a:ea typeface="+mj-ea"/>
                <a:cs typeface="Times New Roman" panose="02020603050405020304" pitchFamily="18" charset="0"/>
              </a:rPr>
              <a:t>The same weights are used across all steps. </a:t>
            </a:r>
          </a:p>
          <a:p>
            <a:pPr marL="342900" indent="-342900" algn="just" defTabSz="457200" fontAlgn="base">
              <a:spcBef>
                <a:spcPts val="1000"/>
              </a:spcBef>
              <a:buClr>
                <a:schemeClr val="bg2">
                  <a:lumMod val="40000"/>
                  <a:lumOff val="60000"/>
                </a:schemeClr>
              </a:buClr>
              <a:buSzPct val="80000"/>
              <a:buFont typeface="Wingdings 3" charset="2"/>
              <a:buChar char=""/>
            </a:pPr>
            <a:r>
              <a:rPr lang="en-US" sz="2100" dirty="0">
                <a:latin typeface="Times New Roman" panose="02020603050405020304" pitchFamily="18" charset="0"/>
                <a:ea typeface="+mj-ea"/>
                <a:cs typeface="Times New Roman" panose="02020603050405020304" pitchFamily="18" charset="0"/>
              </a:rPr>
              <a:t>The hidden state is updated recursively using the current input and the previous hidden state which is calculated as follows: </a:t>
            </a:r>
          </a:p>
          <a:p>
            <a:pPr algn="just" defTabSz="457200" fontAlgn="base">
              <a:spcBef>
                <a:spcPts val="1000"/>
              </a:spcBef>
              <a:buClr>
                <a:schemeClr val="bg2">
                  <a:lumMod val="40000"/>
                  <a:lumOff val="60000"/>
                </a:schemeClr>
              </a:buClr>
              <a:buSzPct val="80000"/>
            </a:pPr>
            <a:endParaRPr lang="en-US" sz="2200" dirty="0">
              <a:latin typeface="Times New Roman" panose="02020603050405020304" pitchFamily="18" charset="0"/>
              <a:ea typeface="+mj-ea"/>
              <a:cs typeface="Times New Roman" panose="02020603050405020304" pitchFamily="18" charset="0"/>
            </a:endParaRPr>
          </a:p>
          <a:p>
            <a:pPr algn="just" rtl="0" fontAlgn="base"/>
            <a:endParaRPr lang="en-IN" b="1" dirty="0">
              <a:latin typeface="Nunito" pitchFamily="2" charset="0"/>
            </a:endParaRPr>
          </a:p>
          <a:p>
            <a:pPr algn="just" rtl="0" fontAlgn="base"/>
            <a:endParaRPr lang="en-US" b="0" i="0" dirty="0">
              <a:effectLst/>
              <a:latin typeface="Nunito" pitchFamily="2" charset="0"/>
            </a:endParaRPr>
          </a:p>
        </p:txBody>
      </p:sp>
      <p:pic>
        <p:nvPicPr>
          <p:cNvPr id="6" name="Picture 5">
            <a:extLst>
              <a:ext uri="{FF2B5EF4-FFF2-40B4-BE49-F238E27FC236}">
                <a16:creationId xmlns:a16="http://schemas.microsoft.com/office/drawing/2014/main" id="{EA0C9D33-A436-4A2E-B8F9-471DDDABDC87}"/>
              </a:ext>
            </a:extLst>
          </p:cNvPr>
          <p:cNvPicPr>
            <a:picLocks noChangeAspect="1"/>
          </p:cNvPicPr>
          <p:nvPr/>
        </p:nvPicPr>
        <p:blipFill>
          <a:blip r:embed="rId2"/>
          <a:stretch>
            <a:fillRect/>
          </a:stretch>
        </p:blipFill>
        <p:spPr>
          <a:xfrm>
            <a:off x="1482310" y="5563201"/>
            <a:ext cx="2850677" cy="650490"/>
          </a:xfrm>
          <a:prstGeom prst="rect">
            <a:avLst/>
          </a:prstGeom>
        </p:spPr>
      </p:pic>
      <p:pic>
        <p:nvPicPr>
          <p:cNvPr id="15" name="Picture 14">
            <a:extLst>
              <a:ext uri="{FF2B5EF4-FFF2-40B4-BE49-F238E27FC236}">
                <a16:creationId xmlns:a16="http://schemas.microsoft.com/office/drawing/2014/main" id="{388850EC-F6A8-4DC5-B4BE-983EA6A91A16}"/>
              </a:ext>
            </a:extLst>
          </p:cNvPr>
          <p:cNvPicPr>
            <a:picLocks noChangeAspect="1"/>
          </p:cNvPicPr>
          <p:nvPr/>
        </p:nvPicPr>
        <p:blipFill>
          <a:blip r:embed="rId3"/>
          <a:stretch>
            <a:fillRect/>
          </a:stretch>
        </p:blipFill>
        <p:spPr>
          <a:xfrm>
            <a:off x="4600574" y="5261318"/>
            <a:ext cx="4109694" cy="1452790"/>
          </a:xfrm>
          <a:prstGeom prst="rect">
            <a:avLst/>
          </a:prstGeom>
        </p:spPr>
      </p:pic>
      <p:pic>
        <p:nvPicPr>
          <p:cNvPr id="17" name="Picture 16">
            <a:extLst>
              <a:ext uri="{FF2B5EF4-FFF2-40B4-BE49-F238E27FC236}">
                <a16:creationId xmlns:a16="http://schemas.microsoft.com/office/drawing/2014/main" id="{B964AE5D-C74E-45D6-9880-31E0359FEA1F}"/>
              </a:ext>
            </a:extLst>
          </p:cNvPr>
          <p:cNvPicPr>
            <a:picLocks noChangeAspect="1"/>
          </p:cNvPicPr>
          <p:nvPr/>
        </p:nvPicPr>
        <p:blipFill>
          <a:blip r:embed="rId4"/>
          <a:stretch>
            <a:fillRect/>
          </a:stretch>
        </p:blipFill>
        <p:spPr>
          <a:xfrm>
            <a:off x="6246056" y="1702191"/>
            <a:ext cx="5809958" cy="3151162"/>
          </a:xfrm>
          <a:prstGeom prst="rect">
            <a:avLst/>
          </a:prstGeom>
        </p:spPr>
      </p:pic>
    </p:spTree>
    <p:extLst>
      <p:ext uri="{BB962C8B-B14F-4D97-AF65-F5344CB8AC3E}">
        <p14:creationId xmlns:p14="http://schemas.microsoft.com/office/powerpoint/2010/main" val="17146226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6B90-8E30-4D09-8CF7-6E2BC4018C9B}"/>
              </a:ext>
            </a:extLst>
          </p:cNvPr>
          <p:cNvSpPr>
            <a:spLocks noGrp="1"/>
          </p:cNvSpPr>
          <p:nvPr>
            <p:ph type="title"/>
          </p:nvPr>
        </p:nvSpPr>
        <p:spPr>
          <a:xfrm>
            <a:off x="79713" y="130353"/>
            <a:ext cx="5167535" cy="615235"/>
          </a:xfrm>
        </p:spPr>
        <p:txBody>
          <a:bodyPr/>
          <a:lstStyle/>
          <a:p>
            <a:r>
              <a:rPr lang="en-US" sz="3800" dirty="0">
                <a:solidFill>
                  <a:schemeClr val="tx1"/>
                </a:solidFill>
                <a:latin typeface="Times New Roman" panose="02020603050405020304" pitchFamily="18" charset="0"/>
                <a:cs typeface="Times New Roman" panose="02020603050405020304" pitchFamily="18" charset="0"/>
              </a:rPr>
              <a:t> How RNN Works?</a:t>
            </a:r>
            <a:endParaRPr lang="en-IN" sz="3800" dirty="0">
              <a:solidFill>
                <a:schemeClr val="tx1"/>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264EB531-C379-452F-9846-9AC8E4EB455B}"/>
              </a:ext>
            </a:extLst>
          </p:cNvPr>
          <p:cNvSpPr txBox="1"/>
          <p:nvPr/>
        </p:nvSpPr>
        <p:spPr>
          <a:xfrm>
            <a:off x="79713" y="979380"/>
            <a:ext cx="6952957" cy="1708160"/>
          </a:xfrm>
          <a:prstGeom prst="rect">
            <a:avLst/>
          </a:prstGeom>
          <a:noFill/>
        </p:spPr>
        <p:txBody>
          <a:bodyPr wrap="square">
            <a:spAutoFit/>
          </a:bodyPr>
          <a:lstStyle/>
          <a:p>
            <a:pPr marL="342900" indent="-342900" algn="just" defTabSz="457200" fontAlgn="base">
              <a:spcBef>
                <a:spcPts val="1000"/>
              </a:spcBef>
              <a:buClr>
                <a:schemeClr val="bg2">
                  <a:lumMod val="40000"/>
                  <a:lumOff val="60000"/>
                </a:schemeClr>
              </a:buClr>
              <a:buSzPct val="80000"/>
              <a:buFont typeface="Wingdings 3" charset="2"/>
              <a:buChar char=""/>
            </a:pPr>
            <a:r>
              <a:rPr lang="en-US" sz="2100" dirty="0">
                <a:latin typeface="Times New Roman" panose="02020603050405020304" pitchFamily="18" charset="0"/>
                <a:ea typeface="+mj-ea"/>
                <a:cs typeface="Times New Roman" panose="02020603050405020304" pitchFamily="18" charset="0"/>
              </a:rPr>
              <a:t>The recurrent neural network will standardize the different activation functions, weights, and biases, ensuring that each hidden layer has the same characteristics. Rather than constructing numerous hidden layers, it will create only one loop over it as many times as necessary.</a:t>
            </a:r>
            <a:endParaRPr lang="en-IN" sz="2100" dirty="0">
              <a:latin typeface="Times New Roman" panose="02020603050405020304" pitchFamily="18" charset="0"/>
              <a:ea typeface="+mj-ea"/>
              <a:cs typeface="Times New Roman" panose="02020603050405020304" pitchFamily="18" charset="0"/>
            </a:endParaRPr>
          </a:p>
        </p:txBody>
      </p:sp>
      <p:sp>
        <p:nvSpPr>
          <p:cNvPr id="12" name="TextBox 11">
            <a:extLst>
              <a:ext uri="{FF2B5EF4-FFF2-40B4-BE49-F238E27FC236}">
                <a16:creationId xmlns:a16="http://schemas.microsoft.com/office/drawing/2014/main" id="{566AA100-D59D-44B4-ACDD-BA3586DB87B7}"/>
              </a:ext>
            </a:extLst>
          </p:cNvPr>
          <p:cNvSpPr txBox="1"/>
          <p:nvPr/>
        </p:nvSpPr>
        <p:spPr>
          <a:xfrm>
            <a:off x="416169" y="2870420"/>
            <a:ext cx="6098344" cy="369332"/>
          </a:xfrm>
          <a:prstGeom prst="rect">
            <a:avLst/>
          </a:prstGeom>
          <a:noFill/>
        </p:spPr>
        <p:txBody>
          <a:bodyPr wrap="square">
            <a:spAutoFit/>
          </a:bodyPr>
          <a:lstStyle/>
          <a:p>
            <a:r>
              <a:rPr lang="en-IN" b="1" i="0" dirty="0">
                <a:solidFill>
                  <a:srgbClr val="FFFF00"/>
                </a:solidFill>
                <a:effectLst/>
                <a:latin typeface="Nunito" pitchFamily="2" charset="0"/>
              </a:rPr>
              <a:t>Activation Function Application</a:t>
            </a:r>
            <a:r>
              <a:rPr lang="en-IN" b="0" i="0" dirty="0">
                <a:solidFill>
                  <a:srgbClr val="FFFF00"/>
                </a:solidFill>
                <a:effectLst/>
                <a:latin typeface="Nunito" pitchFamily="2" charset="0"/>
              </a:rPr>
              <a:t>:</a:t>
            </a:r>
            <a:endParaRPr lang="en-IN" dirty="0">
              <a:solidFill>
                <a:srgbClr val="FFFF00"/>
              </a:solidFill>
            </a:endParaRPr>
          </a:p>
        </p:txBody>
      </p:sp>
      <p:pic>
        <p:nvPicPr>
          <p:cNvPr id="9" name="Picture 8">
            <a:extLst>
              <a:ext uri="{FF2B5EF4-FFF2-40B4-BE49-F238E27FC236}">
                <a16:creationId xmlns:a16="http://schemas.microsoft.com/office/drawing/2014/main" id="{50BD484D-6501-41F9-81F3-6DDFC7161351}"/>
              </a:ext>
            </a:extLst>
          </p:cNvPr>
          <p:cNvPicPr>
            <a:picLocks noChangeAspect="1"/>
          </p:cNvPicPr>
          <p:nvPr/>
        </p:nvPicPr>
        <p:blipFill>
          <a:blip r:embed="rId2"/>
          <a:stretch>
            <a:fillRect/>
          </a:stretch>
        </p:blipFill>
        <p:spPr>
          <a:xfrm>
            <a:off x="935672" y="3372896"/>
            <a:ext cx="4913621" cy="476572"/>
          </a:xfrm>
          <a:prstGeom prst="rect">
            <a:avLst/>
          </a:prstGeom>
        </p:spPr>
      </p:pic>
      <p:sp>
        <p:nvSpPr>
          <p:cNvPr id="19" name="TextBox 18">
            <a:extLst>
              <a:ext uri="{FF2B5EF4-FFF2-40B4-BE49-F238E27FC236}">
                <a16:creationId xmlns:a16="http://schemas.microsoft.com/office/drawing/2014/main" id="{57CEFA17-67A6-4282-B356-8C42274626B0}"/>
              </a:ext>
            </a:extLst>
          </p:cNvPr>
          <p:cNvSpPr txBox="1"/>
          <p:nvPr/>
        </p:nvSpPr>
        <p:spPr>
          <a:xfrm>
            <a:off x="305972" y="3944093"/>
            <a:ext cx="5968220" cy="1061829"/>
          </a:xfrm>
          <a:prstGeom prst="rect">
            <a:avLst/>
          </a:prstGeom>
          <a:noFill/>
        </p:spPr>
        <p:txBody>
          <a:bodyPr wrap="square">
            <a:spAutoFit/>
          </a:bodyPr>
          <a:lstStyle/>
          <a:p>
            <a:r>
              <a:rPr lang="en-US" sz="2100" b="0" i="0" dirty="0">
                <a:effectLst/>
                <a:latin typeface="Times New Roman" panose="02020603050405020304" pitchFamily="18" charset="0"/>
                <a:cs typeface="Times New Roman" panose="02020603050405020304" pitchFamily="18" charset="0"/>
              </a:rPr>
              <a:t>Here, </a:t>
            </a:r>
            <a:r>
              <a:rPr lang="en-US" sz="2100" dirty="0" err="1">
                <a:effectLst/>
                <a:latin typeface="Times New Roman" panose="02020603050405020304" pitchFamily="18" charset="0"/>
                <a:cs typeface="Times New Roman" panose="02020603050405020304" pitchFamily="18" charset="0"/>
              </a:rPr>
              <a:t>Whh</a:t>
            </a:r>
            <a:r>
              <a:rPr lang="en-US" sz="2100" dirty="0">
                <a:effectLst/>
                <a:latin typeface="Times New Roman" panose="02020603050405020304" pitchFamily="18" charset="0"/>
                <a:cs typeface="Times New Roman" panose="02020603050405020304" pitchFamily="18" charset="0"/>
              </a:rPr>
              <a:t>​</a:t>
            </a:r>
            <a:r>
              <a:rPr lang="en-US" sz="2100" b="0" i="0" dirty="0">
                <a:effectLst/>
                <a:latin typeface="Times New Roman" panose="02020603050405020304" pitchFamily="18" charset="0"/>
                <a:cs typeface="Times New Roman" panose="02020603050405020304" pitchFamily="18" charset="0"/>
              </a:rPr>
              <a:t>​ is the weight matrix for the recurrent neuron and </a:t>
            </a:r>
            <a:r>
              <a:rPr lang="en-US" sz="2100" dirty="0" err="1">
                <a:effectLst/>
                <a:latin typeface="Times New Roman" panose="02020603050405020304" pitchFamily="18" charset="0"/>
                <a:cs typeface="Times New Roman" panose="02020603050405020304" pitchFamily="18" charset="0"/>
              </a:rPr>
              <a:t>Wxh</a:t>
            </a:r>
            <a:r>
              <a:rPr lang="en-US" sz="2100" dirty="0">
                <a:effectLst/>
                <a:latin typeface="Times New Roman" panose="02020603050405020304" pitchFamily="18" charset="0"/>
                <a:cs typeface="Times New Roman" panose="02020603050405020304" pitchFamily="18" charset="0"/>
              </a:rPr>
              <a:t>​</a:t>
            </a:r>
            <a:r>
              <a:rPr lang="en-US" sz="2100" b="0" i="0" dirty="0">
                <a:effectLst/>
                <a:latin typeface="Times New Roman" panose="02020603050405020304" pitchFamily="18" charset="0"/>
                <a:cs typeface="Times New Roman" panose="02020603050405020304" pitchFamily="18" charset="0"/>
              </a:rPr>
              <a:t>​ is the weight matrix for the input neuron.</a:t>
            </a:r>
            <a:endParaRPr lang="en-IN" sz="2100"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9BC42807-2A42-4C1C-9E9E-BEB54BB2E77C}"/>
              </a:ext>
            </a:extLst>
          </p:cNvPr>
          <p:cNvSpPr txBox="1"/>
          <p:nvPr/>
        </p:nvSpPr>
        <p:spPr>
          <a:xfrm>
            <a:off x="416169" y="5053418"/>
            <a:ext cx="6098344" cy="369332"/>
          </a:xfrm>
          <a:prstGeom prst="rect">
            <a:avLst/>
          </a:prstGeom>
          <a:noFill/>
        </p:spPr>
        <p:txBody>
          <a:bodyPr wrap="square">
            <a:spAutoFit/>
          </a:bodyPr>
          <a:lstStyle/>
          <a:p>
            <a:r>
              <a:rPr lang="en-IN" b="1" i="0" dirty="0">
                <a:solidFill>
                  <a:srgbClr val="FFFF00"/>
                </a:solidFill>
                <a:effectLst/>
                <a:latin typeface="Nunito" pitchFamily="2" charset="0"/>
              </a:rPr>
              <a:t> Output Calculation</a:t>
            </a:r>
            <a:r>
              <a:rPr lang="en-IN" b="0" i="0" dirty="0">
                <a:solidFill>
                  <a:srgbClr val="FFFF00"/>
                </a:solidFill>
                <a:effectLst/>
                <a:latin typeface="Nunito" pitchFamily="2" charset="0"/>
              </a:rPr>
              <a:t>:</a:t>
            </a:r>
            <a:endParaRPr lang="en-IN" dirty="0">
              <a:solidFill>
                <a:srgbClr val="FFFF00"/>
              </a:solidFill>
            </a:endParaRPr>
          </a:p>
        </p:txBody>
      </p:sp>
      <p:pic>
        <p:nvPicPr>
          <p:cNvPr id="22" name="Picture 21">
            <a:extLst>
              <a:ext uri="{FF2B5EF4-FFF2-40B4-BE49-F238E27FC236}">
                <a16:creationId xmlns:a16="http://schemas.microsoft.com/office/drawing/2014/main" id="{1AA19924-9874-405F-A1FC-8120136DA9C3}"/>
              </a:ext>
            </a:extLst>
          </p:cNvPr>
          <p:cNvPicPr>
            <a:picLocks noChangeAspect="1"/>
          </p:cNvPicPr>
          <p:nvPr/>
        </p:nvPicPr>
        <p:blipFill>
          <a:blip r:embed="rId3"/>
          <a:stretch>
            <a:fillRect/>
          </a:stretch>
        </p:blipFill>
        <p:spPr>
          <a:xfrm>
            <a:off x="2381308" y="5422750"/>
            <a:ext cx="2235745" cy="603296"/>
          </a:xfrm>
          <a:prstGeom prst="rect">
            <a:avLst/>
          </a:prstGeom>
        </p:spPr>
      </p:pic>
      <p:sp>
        <p:nvSpPr>
          <p:cNvPr id="24" name="TextBox 23">
            <a:extLst>
              <a:ext uri="{FF2B5EF4-FFF2-40B4-BE49-F238E27FC236}">
                <a16:creationId xmlns:a16="http://schemas.microsoft.com/office/drawing/2014/main" id="{AC1B8648-4FCB-4C64-863B-4206A2042100}"/>
              </a:ext>
            </a:extLst>
          </p:cNvPr>
          <p:cNvSpPr txBox="1"/>
          <p:nvPr/>
        </p:nvSpPr>
        <p:spPr>
          <a:xfrm>
            <a:off x="176836" y="6159190"/>
            <a:ext cx="7082092" cy="415498"/>
          </a:xfrm>
          <a:prstGeom prst="rect">
            <a:avLst/>
          </a:prstGeom>
          <a:noFill/>
        </p:spPr>
        <p:txBody>
          <a:bodyPr wrap="square">
            <a:spAutoFit/>
          </a:bodyPr>
          <a:lstStyle/>
          <a:p>
            <a:r>
              <a:rPr lang="en-US" sz="2100" b="0" i="0" dirty="0">
                <a:effectLst/>
                <a:latin typeface="Times New Roman" panose="02020603050405020304" pitchFamily="18" charset="0"/>
                <a:cs typeface="Times New Roman" panose="02020603050405020304" pitchFamily="18" charset="0"/>
              </a:rPr>
              <a:t>where </a:t>
            </a:r>
            <a:r>
              <a:rPr lang="en-US" sz="2100" dirty="0" err="1">
                <a:effectLst/>
                <a:latin typeface="Times New Roman" panose="02020603050405020304" pitchFamily="18" charset="0"/>
                <a:cs typeface="Times New Roman" panose="02020603050405020304" pitchFamily="18" charset="0"/>
              </a:rPr>
              <a:t>yt</a:t>
            </a:r>
            <a:r>
              <a:rPr lang="en-US" sz="2100" b="0" i="0" dirty="0">
                <a:effectLst/>
                <a:latin typeface="Times New Roman" panose="02020603050405020304" pitchFamily="18" charset="0"/>
                <a:cs typeface="Times New Roman" panose="02020603050405020304" pitchFamily="18" charset="0"/>
              </a:rPr>
              <a:t> is the output and </a:t>
            </a:r>
            <a:r>
              <a:rPr lang="en-US" sz="2100" dirty="0">
                <a:effectLst/>
                <a:latin typeface="Times New Roman" panose="02020603050405020304" pitchFamily="18" charset="0"/>
                <a:cs typeface="Times New Roman" panose="02020603050405020304" pitchFamily="18" charset="0"/>
              </a:rPr>
              <a:t>Why</a:t>
            </a:r>
            <a:r>
              <a:rPr lang="en-US" sz="2100" b="0" i="0" dirty="0">
                <a:effectLst/>
                <a:latin typeface="Times New Roman" panose="02020603050405020304" pitchFamily="18" charset="0"/>
                <a:cs typeface="Times New Roman" panose="02020603050405020304" pitchFamily="18" charset="0"/>
              </a:rPr>
              <a:t> is the weight at the output layer.</a:t>
            </a:r>
            <a:endParaRPr lang="en-IN" sz="2100" dirty="0">
              <a:latin typeface="Times New Roman" panose="02020603050405020304" pitchFamily="18" charset="0"/>
              <a:cs typeface="Times New Roman" panose="02020603050405020304" pitchFamily="18" charset="0"/>
            </a:endParaRPr>
          </a:p>
        </p:txBody>
      </p:sp>
      <p:pic>
        <p:nvPicPr>
          <p:cNvPr id="25" name="Picture 24">
            <a:extLst>
              <a:ext uri="{FF2B5EF4-FFF2-40B4-BE49-F238E27FC236}">
                <a16:creationId xmlns:a16="http://schemas.microsoft.com/office/drawing/2014/main" id="{CB63FF4E-5631-43F7-A710-8831C7B9C1A4}"/>
              </a:ext>
            </a:extLst>
          </p:cNvPr>
          <p:cNvPicPr>
            <a:picLocks noChangeAspect="1"/>
          </p:cNvPicPr>
          <p:nvPr/>
        </p:nvPicPr>
        <p:blipFill>
          <a:blip r:embed="rId4"/>
          <a:stretch>
            <a:fillRect/>
          </a:stretch>
        </p:blipFill>
        <p:spPr>
          <a:xfrm>
            <a:off x="6274192" y="2515724"/>
            <a:ext cx="5838095" cy="3348655"/>
          </a:xfrm>
          <a:prstGeom prst="rect">
            <a:avLst/>
          </a:prstGeom>
        </p:spPr>
      </p:pic>
    </p:spTree>
    <p:extLst>
      <p:ext uri="{BB962C8B-B14F-4D97-AF65-F5344CB8AC3E}">
        <p14:creationId xmlns:p14="http://schemas.microsoft.com/office/powerpoint/2010/main" val="2842977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7B6A1-B09C-4B5C-94F5-F93874FEDCD2}"/>
              </a:ext>
            </a:extLst>
          </p:cNvPr>
          <p:cNvSpPr>
            <a:spLocks noGrp="1"/>
          </p:cNvSpPr>
          <p:nvPr>
            <p:ph type="title"/>
          </p:nvPr>
        </p:nvSpPr>
        <p:spPr>
          <a:xfrm>
            <a:off x="187929" y="213868"/>
            <a:ext cx="9404723" cy="791466"/>
          </a:xfrm>
        </p:spPr>
        <p:txBody>
          <a:bodyPr/>
          <a:lstStyle/>
          <a:p>
            <a:r>
              <a:rPr lang="en-US" dirty="0">
                <a:solidFill>
                  <a:schemeClr val="tx1"/>
                </a:solidFill>
                <a:latin typeface="Times New Roman" panose="02020603050405020304" pitchFamily="18" charset="0"/>
                <a:cs typeface="Times New Roman" panose="02020603050405020304" pitchFamily="18" charset="0"/>
              </a:rPr>
              <a:t>Loss Function of RNN</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D2B8114-C7B9-4AD7-A113-4A22BD061F87}"/>
              </a:ext>
            </a:extLst>
          </p:cNvPr>
          <p:cNvSpPr>
            <a:spLocks noGrp="1"/>
          </p:cNvSpPr>
          <p:nvPr>
            <p:ph idx="1"/>
          </p:nvPr>
        </p:nvSpPr>
        <p:spPr>
          <a:xfrm>
            <a:off x="308835" y="1198479"/>
            <a:ext cx="6541670" cy="5262282"/>
          </a:xfrm>
        </p:spPr>
        <p:txBody>
          <a:bodyPr>
            <a:normAutofit/>
          </a:bodyPr>
          <a:lstStyle/>
          <a:p>
            <a:pPr algn="just" fontAlgn="base"/>
            <a:r>
              <a:rPr lang="en-US" sz="2400" dirty="0">
                <a:latin typeface="Times New Roman" panose="02020603050405020304" pitchFamily="18" charset="0"/>
                <a:cs typeface="Times New Roman" panose="02020603050405020304" pitchFamily="18" charset="0"/>
              </a:rPr>
              <a:t>The loss function L(θ) depends on the final hidden state h3,​ and each hidden state relies on preceding ones forming a sequential dependency chain:</a:t>
            </a:r>
          </a:p>
          <a:p>
            <a:pPr algn="just" fontAlgn="base"/>
            <a:r>
              <a:rPr lang="en-US" sz="2400" dirty="0">
                <a:latin typeface="Times New Roman" panose="02020603050405020304" pitchFamily="18" charset="0"/>
                <a:cs typeface="Times New Roman" panose="02020603050405020304" pitchFamily="18" charset="0"/>
              </a:rPr>
              <a:t>h3​ depends on  depends on h2, h2 depends on h1,……, h1 depends on h0.</a:t>
            </a:r>
          </a:p>
          <a:p>
            <a:pPr algn="just" fontAlgn="base"/>
            <a:r>
              <a:rPr lang="en-US" sz="2400" dirty="0">
                <a:latin typeface="Times New Roman" panose="02020603050405020304" pitchFamily="18" charset="0"/>
                <a:cs typeface="Times New Roman" panose="02020603050405020304" pitchFamily="18" charset="0"/>
              </a:rPr>
              <a:t>Loss function: In the case of a recurrent neural network, the loss function L of all time steps is defined based on the loss at every time step as follows:</a:t>
            </a:r>
            <a:endParaRPr lang="en-IN" sz="24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2D39C703-40E2-42C2-832B-0BFFF43321A9}"/>
              </a:ext>
            </a:extLst>
          </p:cNvPr>
          <p:cNvPicPr>
            <a:picLocks noChangeAspect="1"/>
          </p:cNvPicPr>
          <p:nvPr/>
        </p:nvPicPr>
        <p:blipFill>
          <a:blip r:embed="rId2"/>
          <a:stretch>
            <a:fillRect/>
          </a:stretch>
        </p:blipFill>
        <p:spPr>
          <a:xfrm>
            <a:off x="7114669" y="1247006"/>
            <a:ext cx="4955966" cy="3927073"/>
          </a:xfrm>
          <a:prstGeom prst="rect">
            <a:avLst/>
          </a:prstGeom>
        </p:spPr>
      </p:pic>
      <p:pic>
        <p:nvPicPr>
          <p:cNvPr id="6" name="Picture 5">
            <a:extLst>
              <a:ext uri="{FF2B5EF4-FFF2-40B4-BE49-F238E27FC236}">
                <a16:creationId xmlns:a16="http://schemas.microsoft.com/office/drawing/2014/main" id="{191C2C1E-6D0C-484A-8930-086A7D7A57F7}"/>
              </a:ext>
            </a:extLst>
          </p:cNvPr>
          <p:cNvPicPr>
            <a:picLocks noChangeAspect="1"/>
          </p:cNvPicPr>
          <p:nvPr/>
        </p:nvPicPr>
        <p:blipFill>
          <a:blip r:embed="rId3"/>
          <a:stretch>
            <a:fillRect/>
          </a:stretch>
        </p:blipFill>
        <p:spPr>
          <a:xfrm>
            <a:off x="2217439" y="5174079"/>
            <a:ext cx="3396838" cy="1286681"/>
          </a:xfrm>
          <a:prstGeom prst="rect">
            <a:avLst/>
          </a:prstGeom>
        </p:spPr>
      </p:pic>
    </p:spTree>
    <p:extLst>
      <p:ext uri="{BB962C8B-B14F-4D97-AF65-F5344CB8AC3E}">
        <p14:creationId xmlns:p14="http://schemas.microsoft.com/office/powerpoint/2010/main" val="2963140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0748-AA77-4ADF-8A80-B240C216E23A}"/>
              </a:ext>
            </a:extLst>
          </p:cNvPr>
          <p:cNvSpPr>
            <a:spLocks noGrp="1"/>
          </p:cNvSpPr>
          <p:nvPr>
            <p:ph type="title"/>
          </p:nvPr>
        </p:nvSpPr>
        <p:spPr>
          <a:xfrm>
            <a:off x="127968" y="116433"/>
            <a:ext cx="9404723" cy="776475"/>
          </a:xfrm>
        </p:spPr>
        <p:txBody>
          <a:bodyPr/>
          <a:lstStyle/>
          <a:p>
            <a:r>
              <a:rPr lang="en-IN" dirty="0">
                <a:solidFill>
                  <a:schemeClr val="tx1"/>
                </a:solidFill>
                <a:latin typeface="Times New Roman" panose="02020603050405020304" pitchFamily="18" charset="0"/>
                <a:cs typeface="Times New Roman" panose="02020603050405020304" pitchFamily="18" charset="0"/>
              </a:rPr>
              <a:t>Backpropagation Through Time (BPTT)</a:t>
            </a:r>
          </a:p>
        </p:txBody>
      </p:sp>
      <p:sp>
        <p:nvSpPr>
          <p:cNvPr id="3" name="Content Placeholder 2">
            <a:extLst>
              <a:ext uri="{FF2B5EF4-FFF2-40B4-BE49-F238E27FC236}">
                <a16:creationId xmlns:a16="http://schemas.microsoft.com/office/drawing/2014/main" id="{85F44192-5202-44CD-BFAA-62BDB5DE0B38}"/>
              </a:ext>
            </a:extLst>
          </p:cNvPr>
          <p:cNvSpPr>
            <a:spLocks noGrp="1"/>
          </p:cNvSpPr>
          <p:nvPr>
            <p:ph idx="1"/>
          </p:nvPr>
        </p:nvSpPr>
        <p:spPr>
          <a:xfrm>
            <a:off x="342068" y="997838"/>
            <a:ext cx="7153014" cy="5627814"/>
          </a:xfrm>
        </p:spPr>
        <p:txBody>
          <a:bodyPr>
            <a:normAutofit/>
          </a:bodyPr>
          <a:lstStyle/>
          <a:p>
            <a:pPr algn="just" fontAlgn="base"/>
            <a:r>
              <a:rPr lang="en-US" sz="2100" dirty="0">
                <a:latin typeface="Times New Roman" panose="02020603050405020304" pitchFamily="18" charset="0"/>
                <a:cs typeface="Times New Roman" panose="02020603050405020304" pitchFamily="18" charset="0"/>
              </a:rPr>
              <a:t>Backpropagation Through Time (BPTT) is a technique which is used to train the RNN.</a:t>
            </a:r>
          </a:p>
          <a:p>
            <a:pPr algn="just" fontAlgn="base"/>
            <a:r>
              <a:rPr lang="en-US" sz="2100" dirty="0">
                <a:latin typeface="Times New Roman" panose="02020603050405020304" pitchFamily="18" charset="0"/>
                <a:cs typeface="Times New Roman" panose="02020603050405020304" pitchFamily="18" charset="0"/>
              </a:rPr>
              <a:t>It extends traditional backpropagation to sequential data by unfolding the network over time and summing gradients across all relevant time steps. </a:t>
            </a:r>
          </a:p>
          <a:p>
            <a:pPr algn="just" fontAlgn="base"/>
            <a:r>
              <a:rPr lang="en-US" sz="2100" dirty="0">
                <a:latin typeface="Times New Roman" panose="02020603050405020304" pitchFamily="18" charset="0"/>
                <a:cs typeface="Times New Roman" panose="02020603050405020304" pitchFamily="18" charset="0"/>
              </a:rPr>
              <a:t>This method enables RNNs to learn complex temporal patterns.</a:t>
            </a:r>
          </a:p>
          <a:p>
            <a:pPr algn="just" fontAlgn="base"/>
            <a:r>
              <a:rPr lang="en-US" sz="2100" dirty="0">
                <a:latin typeface="Times New Roman" panose="02020603050405020304" pitchFamily="18" charset="0"/>
                <a:cs typeface="Times New Roman" panose="02020603050405020304" pitchFamily="18" charset="0"/>
              </a:rPr>
              <a:t>In simple words in BPTT instead of updating weights based only on the current timestep t, all previous timesteps : t−1,t−2,t−3,…t−1,t−2,t−3,…are also considered. </a:t>
            </a:r>
          </a:p>
          <a:p>
            <a:pPr algn="just" fontAlgn="base"/>
            <a:r>
              <a:rPr lang="en-US" sz="2100" dirty="0">
                <a:latin typeface="Times New Roman" panose="02020603050405020304" pitchFamily="18" charset="0"/>
                <a:cs typeface="Times New Roman" panose="02020603050405020304" pitchFamily="18" charset="0"/>
              </a:rPr>
              <a:t>In BPTT, gradients are backpropagated through each time step. This is essential for updating network parameters based on temporal dependencies.</a:t>
            </a:r>
          </a:p>
          <a:p>
            <a:pPr marL="0" indent="0" algn="just" fontAlgn="base">
              <a:buNone/>
            </a:pPr>
            <a:r>
              <a:rPr lang="en-IN" sz="2000" b="1" i="0" dirty="0">
                <a:effectLst/>
                <a:latin typeface="Times New Roman" panose="02020603050405020304" pitchFamily="18" charset="0"/>
                <a:cs typeface="Times New Roman" panose="02020603050405020304" pitchFamily="18" charset="0"/>
              </a:rPr>
              <a:t>1. Simplified Gradient Calculation:</a:t>
            </a:r>
            <a:endParaRPr lang="en-IN" sz="21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6D8345F-D9EF-486D-A56B-93C052CA8583}"/>
              </a:ext>
            </a:extLst>
          </p:cNvPr>
          <p:cNvPicPr>
            <a:picLocks noChangeAspect="1"/>
          </p:cNvPicPr>
          <p:nvPr/>
        </p:nvPicPr>
        <p:blipFill>
          <a:blip r:embed="rId2"/>
          <a:stretch>
            <a:fillRect/>
          </a:stretch>
        </p:blipFill>
        <p:spPr>
          <a:xfrm>
            <a:off x="7659973" y="1723084"/>
            <a:ext cx="4305730" cy="3411831"/>
          </a:xfrm>
          <a:prstGeom prst="rect">
            <a:avLst/>
          </a:prstGeom>
        </p:spPr>
      </p:pic>
      <p:pic>
        <p:nvPicPr>
          <p:cNvPr id="6" name="Picture 5">
            <a:extLst>
              <a:ext uri="{FF2B5EF4-FFF2-40B4-BE49-F238E27FC236}">
                <a16:creationId xmlns:a16="http://schemas.microsoft.com/office/drawing/2014/main" id="{465C4847-D347-436A-BABC-9FA369B875F1}"/>
              </a:ext>
            </a:extLst>
          </p:cNvPr>
          <p:cNvPicPr>
            <a:picLocks noChangeAspect="1"/>
          </p:cNvPicPr>
          <p:nvPr/>
        </p:nvPicPr>
        <p:blipFill>
          <a:blip r:embed="rId3"/>
          <a:stretch>
            <a:fillRect/>
          </a:stretch>
        </p:blipFill>
        <p:spPr>
          <a:xfrm>
            <a:off x="4614202" y="5860161"/>
            <a:ext cx="2880879" cy="775621"/>
          </a:xfrm>
          <a:prstGeom prst="rect">
            <a:avLst/>
          </a:prstGeom>
        </p:spPr>
      </p:pic>
    </p:spTree>
    <p:extLst>
      <p:ext uri="{BB962C8B-B14F-4D97-AF65-F5344CB8AC3E}">
        <p14:creationId xmlns:p14="http://schemas.microsoft.com/office/powerpoint/2010/main" val="2110671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10748-AA77-4ADF-8A80-B240C216E23A}"/>
              </a:ext>
            </a:extLst>
          </p:cNvPr>
          <p:cNvSpPr>
            <a:spLocks noGrp="1"/>
          </p:cNvSpPr>
          <p:nvPr>
            <p:ph type="title"/>
          </p:nvPr>
        </p:nvSpPr>
        <p:spPr>
          <a:xfrm>
            <a:off x="127968" y="116433"/>
            <a:ext cx="9404723" cy="776475"/>
          </a:xfrm>
        </p:spPr>
        <p:txBody>
          <a:bodyPr/>
          <a:lstStyle/>
          <a:p>
            <a:r>
              <a:rPr lang="en-IN" dirty="0">
                <a:solidFill>
                  <a:srgbClr val="FFFF00"/>
                </a:solidFill>
                <a:latin typeface="Times New Roman" panose="02020603050405020304" pitchFamily="18" charset="0"/>
                <a:cs typeface="Times New Roman" panose="02020603050405020304" pitchFamily="18" charset="0"/>
              </a:rPr>
              <a:t>Backpropagation Through Time (BPTT)</a:t>
            </a:r>
          </a:p>
        </p:txBody>
      </p:sp>
      <p:sp>
        <p:nvSpPr>
          <p:cNvPr id="3" name="Content Placeholder 2">
            <a:extLst>
              <a:ext uri="{FF2B5EF4-FFF2-40B4-BE49-F238E27FC236}">
                <a16:creationId xmlns:a16="http://schemas.microsoft.com/office/drawing/2014/main" id="{85F44192-5202-44CD-BFAA-62BDB5DE0B38}"/>
              </a:ext>
            </a:extLst>
          </p:cNvPr>
          <p:cNvSpPr>
            <a:spLocks noGrp="1"/>
          </p:cNvSpPr>
          <p:nvPr>
            <p:ph idx="1"/>
          </p:nvPr>
        </p:nvSpPr>
        <p:spPr>
          <a:xfrm>
            <a:off x="127968" y="892908"/>
            <a:ext cx="7367114" cy="5732744"/>
          </a:xfrm>
        </p:spPr>
        <p:txBody>
          <a:bodyPr>
            <a:normAutofit/>
          </a:bodyPr>
          <a:lstStyle/>
          <a:p>
            <a:pPr marL="0" indent="0" algn="just" fontAlgn="base">
              <a:buNone/>
            </a:pPr>
            <a:r>
              <a:rPr lang="en-US" sz="2000" b="1" i="0" dirty="0">
                <a:effectLst/>
                <a:latin typeface="Times New Roman" panose="02020603050405020304" pitchFamily="18" charset="0"/>
                <a:cs typeface="Times New Roman" panose="02020603050405020304" pitchFamily="18" charset="0"/>
              </a:rPr>
              <a:t>2. Handling Dependencies in Layers:</a:t>
            </a:r>
            <a:r>
              <a:rPr lang="en-US" sz="2000" b="0" i="0" dirty="0">
                <a:effectLst/>
                <a:latin typeface="Times New Roman" panose="02020603050405020304" pitchFamily="18" charset="0"/>
                <a:cs typeface="Times New Roman" panose="02020603050405020304" pitchFamily="18" charset="0"/>
              </a:rPr>
              <a:t> Each hidden state is updated based on its dependencies:</a:t>
            </a:r>
          </a:p>
          <a:p>
            <a:pPr marL="0" indent="0" algn="just" fontAlgn="base">
              <a:buNone/>
            </a:pPr>
            <a:endParaRPr lang="en-US" dirty="0">
              <a:latin typeface="Times New Roman" panose="02020603050405020304" pitchFamily="18" charset="0"/>
              <a:cs typeface="Times New Roman" panose="02020603050405020304" pitchFamily="18" charset="0"/>
            </a:endParaRPr>
          </a:p>
          <a:p>
            <a:pPr marL="0" indent="0" algn="just" fontAlgn="base">
              <a:buNone/>
            </a:pPr>
            <a:endParaRPr lang="en-US" sz="2100" dirty="0">
              <a:latin typeface="Times New Roman" panose="02020603050405020304" pitchFamily="18" charset="0"/>
              <a:cs typeface="Times New Roman" panose="02020603050405020304" pitchFamily="18" charset="0"/>
            </a:endParaRPr>
          </a:p>
          <a:p>
            <a:pPr marL="0" indent="0" algn="just" fontAlgn="base">
              <a:buNone/>
            </a:pPr>
            <a:r>
              <a:rPr lang="en-US" sz="2000" b="1" i="0" dirty="0">
                <a:effectLst/>
                <a:latin typeface="Times New Roman" panose="02020603050405020304" pitchFamily="18" charset="0"/>
                <a:cs typeface="Times New Roman" panose="02020603050405020304" pitchFamily="18" charset="0"/>
              </a:rPr>
              <a:t>3. Gradient Calculation with Explicit and Implicit Parts: </a:t>
            </a:r>
            <a:r>
              <a:rPr lang="en-US" sz="2000" b="0" i="0" dirty="0">
                <a:effectLst/>
                <a:latin typeface="Times New Roman" panose="02020603050405020304" pitchFamily="18" charset="0"/>
                <a:cs typeface="Times New Roman" panose="02020603050405020304" pitchFamily="18" charset="0"/>
              </a:rPr>
              <a:t>The gradient is broken down into explicit and implicit parts summing up the indirect paths from each hidden state to the weights.</a:t>
            </a:r>
          </a:p>
          <a:p>
            <a:pPr marL="0" indent="0" algn="just" fontAlgn="base">
              <a:buNone/>
            </a:pPr>
            <a:endParaRPr lang="en-US" sz="2000" b="0" i="0" dirty="0">
              <a:effectLst/>
              <a:latin typeface="Times New Roman" panose="02020603050405020304" pitchFamily="18" charset="0"/>
              <a:cs typeface="Times New Roman" panose="02020603050405020304" pitchFamily="18" charset="0"/>
            </a:endParaRPr>
          </a:p>
          <a:p>
            <a:pPr marL="0" indent="0" algn="just" fontAlgn="base">
              <a:buNone/>
            </a:pPr>
            <a:endParaRPr lang="en-US" dirty="0">
              <a:latin typeface="Times New Roman" panose="02020603050405020304" pitchFamily="18" charset="0"/>
              <a:cs typeface="Times New Roman" panose="02020603050405020304" pitchFamily="18" charset="0"/>
            </a:endParaRPr>
          </a:p>
          <a:p>
            <a:pPr marL="0" indent="0" algn="just" fontAlgn="base">
              <a:buNone/>
            </a:pPr>
            <a:r>
              <a:rPr lang="en-US" sz="2000" b="1" i="0" dirty="0">
                <a:effectLst/>
                <a:latin typeface="Times New Roman" panose="02020603050405020304" pitchFamily="18" charset="0"/>
                <a:cs typeface="Times New Roman" panose="02020603050405020304" pitchFamily="18" charset="0"/>
              </a:rPr>
              <a:t>4. Final Gradient Expression:</a:t>
            </a:r>
            <a:r>
              <a:rPr lang="en-US" sz="2000" b="0" i="0" dirty="0">
                <a:effectLst/>
                <a:latin typeface="Times New Roman" panose="02020603050405020304" pitchFamily="18" charset="0"/>
                <a:cs typeface="Times New Roman" panose="02020603050405020304" pitchFamily="18" charset="0"/>
              </a:rPr>
              <a:t> The final derivative of the loss function with respect to the weight matrix W is computed:</a:t>
            </a:r>
          </a:p>
          <a:p>
            <a:pPr marL="0" indent="0" algn="just" fontAlgn="base">
              <a:buNone/>
            </a:pPr>
            <a:endParaRPr lang="en-US" dirty="0">
              <a:latin typeface="Times New Roman" panose="02020603050405020304" pitchFamily="18" charset="0"/>
              <a:cs typeface="Times New Roman" panose="02020603050405020304" pitchFamily="18" charset="0"/>
            </a:endParaRPr>
          </a:p>
          <a:p>
            <a:pPr marL="0" indent="0" algn="just" fontAlgn="base">
              <a:buNone/>
            </a:pPr>
            <a:endParaRPr lang="en-US" sz="2100" dirty="0">
              <a:latin typeface="Times New Roman" panose="02020603050405020304" pitchFamily="18" charset="0"/>
              <a:cs typeface="Times New Roman" panose="02020603050405020304" pitchFamily="18" charset="0"/>
            </a:endParaRPr>
          </a:p>
          <a:p>
            <a:pPr marL="0" indent="0" algn="just" fontAlgn="base">
              <a:buNone/>
            </a:pPr>
            <a:r>
              <a:rPr lang="en-US" sz="2000" b="0" i="0" dirty="0">
                <a:effectLst/>
                <a:latin typeface="Times New Roman" panose="02020603050405020304" pitchFamily="18" charset="0"/>
                <a:cs typeface="Times New Roman" panose="02020603050405020304" pitchFamily="18" charset="0"/>
              </a:rPr>
              <a:t>This iterative process is the essence of backpropagation through time.</a:t>
            </a:r>
            <a:endParaRPr lang="en-IN" sz="21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6D8345F-D9EF-486D-A56B-93C052CA8583}"/>
              </a:ext>
            </a:extLst>
          </p:cNvPr>
          <p:cNvPicPr>
            <a:picLocks noChangeAspect="1"/>
          </p:cNvPicPr>
          <p:nvPr/>
        </p:nvPicPr>
        <p:blipFill>
          <a:blip r:embed="rId2"/>
          <a:stretch>
            <a:fillRect/>
          </a:stretch>
        </p:blipFill>
        <p:spPr>
          <a:xfrm>
            <a:off x="7659973" y="1723084"/>
            <a:ext cx="4305730" cy="3411831"/>
          </a:xfrm>
          <a:prstGeom prst="rect">
            <a:avLst/>
          </a:prstGeom>
        </p:spPr>
      </p:pic>
      <p:pic>
        <p:nvPicPr>
          <p:cNvPr id="7" name="Picture 6">
            <a:extLst>
              <a:ext uri="{FF2B5EF4-FFF2-40B4-BE49-F238E27FC236}">
                <a16:creationId xmlns:a16="http://schemas.microsoft.com/office/drawing/2014/main" id="{0CD8C0C3-623D-455A-9425-DD9E142D4A7D}"/>
              </a:ext>
            </a:extLst>
          </p:cNvPr>
          <p:cNvPicPr>
            <a:picLocks noChangeAspect="1"/>
          </p:cNvPicPr>
          <p:nvPr/>
        </p:nvPicPr>
        <p:blipFill>
          <a:blip r:embed="rId3"/>
          <a:stretch>
            <a:fillRect/>
          </a:stretch>
        </p:blipFill>
        <p:spPr>
          <a:xfrm>
            <a:off x="2229787" y="1669382"/>
            <a:ext cx="3376620" cy="729043"/>
          </a:xfrm>
          <a:prstGeom prst="rect">
            <a:avLst/>
          </a:prstGeom>
        </p:spPr>
      </p:pic>
      <p:pic>
        <p:nvPicPr>
          <p:cNvPr id="9" name="Picture 8">
            <a:extLst>
              <a:ext uri="{FF2B5EF4-FFF2-40B4-BE49-F238E27FC236}">
                <a16:creationId xmlns:a16="http://schemas.microsoft.com/office/drawing/2014/main" id="{EABD3A00-B3CE-4D0E-A495-6D894A4040B5}"/>
              </a:ext>
            </a:extLst>
          </p:cNvPr>
          <p:cNvPicPr>
            <a:picLocks noChangeAspect="1"/>
          </p:cNvPicPr>
          <p:nvPr/>
        </p:nvPicPr>
        <p:blipFill>
          <a:blip r:embed="rId4"/>
          <a:stretch>
            <a:fillRect/>
          </a:stretch>
        </p:blipFill>
        <p:spPr>
          <a:xfrm>
            <a:off x="2229787" y="3569211"/>
            <a:ext cx="3436912" cy="729042"/>
          </a:xfrm>
          <a:prstGeom prst="rect">
            <a:avLst/>
          </a:prstGeom>
        </p:spPr>
      </p:pic>
      <p:pic>
        <p:nvPicPr>
          <p:cNvPr id="11" name="Picture 10">
            <a:extLst>
              <a:ext uri="{FF2B5EF4-FFF2-40B4-BE49-F238E27FC236}">
                <a16:creationId xmlns:a16="http://schemas.microsoft.com/office/drawing/2014/main" id="{01D3488D-85DA-4BF5-9FD5-2675365F5B5E}"/>
              </a:ext>
            </a:extLst>
          </p:cNvPr>
          <p:cNvPicPr>
            <a:picLocks noChangeAspect="1"/>
          </p:cNvPicPr>
          <p:nvPr/>
        </p:nvPicPr>
        <p:blipFill>
          <a:blip r:embed="rId5"/>
          <a:stretch>
            <a:fillRect/>
          </a:stretch>
        </p:blipFill>
        <p:spPr>
          <a:xfrm>
            <a:off x="1929984" y="5248670"/>
            <a:ext cx="4287455" cy="729041"/>
          </a:xfrm>
          <a:prstGeom prst="rect">
            <a:avLst/>
          </a:prstGeom>
        </p:spPr>
      </p:pic>
    </p:spTree>
    <p:extLst>
      <p:ext uri="{BB962C8B-B14F-4D97-AF65-F5344CB8AC3E}">
        <p14:creationId xmlns:p14="http://schemas.microsoft.com/office/powerpoint/2010/main" val="24564070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AAFD752-6791-1D93-46AB-BE2D6F5F9DF3}"/>
              </a:ext>
            </a:extLst>
          </p:cNvPr>
          <p:cNvSpPr>
            <a:spLocks noGrp="1"/>
          </p:cNvSpPr>
          <p:nvPr>
            <p:ph type="title"/>
          </p:nvPr>
        </p:nvSpPr>
        <p:spPr>
          <a:xfrm>
            <a:off x="219221" y="182883"/>
            <a:ext cx="10515600" cy="677571"/>
          </a:xfrm>
        </p:spPr>
        <p:txBody>
          <a:bodyPr>
            <a:normAutofit/>
          </a:bodyPr>
          <a:lstStyle/>
          <a:p>
            <a:r>
              <a:rPr lang="en-SG" sz="3600" b="1" kern="100" dirty="0">
                <a:solidFill>
                  <a:srgbClr val="FFFF00"/>
                </a:solidFill>
                <a:effectLst/>
                <a:latin typeface="Times New Roman" panose="02020603050405020304" pitchFamily="18" charset="0"/>
                <a:ea typeface="Calibri" panose="020F0502020204030204" pitchFamily="34" charset="0"/>
              </a:rPr>
              <a:t>Types of Recurrent Neural Networks</a:t>
            </a:r>
            <a:endParaRPr lang="en-SG" sz="3600" dirty="0">
              <a:solidFill>
                <a:srgbClr val="FFFF00"/>
              </a:solidFill>
            </a:endParaRPr>
          </a:p>
        </p:txBody>
      </p:sp>
      <p:pic>
        <p:nvPicPr>
          <p:cNvPr id="4" name="Picture 3">
            <a:extLst>
              <a:ext uri="{FF2B5EF4-FFF2-40B4-BE49-F238E27FC236}">
                <a16:creationId xmlns:a16="http://schemas.microsoft.com/office/drawing/2014/main" id="{DE22D9D1-2380-3779-2392-21B07AA15A08}"/>
              </a:ext>
            </a:extLst>
          </p:cNvPr>
          <p:cNvPicPr>
            <a:picLocks noChangeAspect="1"/>
          </p:cNvPicPr>
          <p:nvPr/>
        </p:nvPicPr>
        <p:blipFill>
          <a:blip r:embed="rId2"/>
          <a:stretch>
            <a:fillRect/>
          </a:stretch>
        </p:blipFill>
        <p:spPr>
          <a:xfrm>
            <a:off x="219221" y="1041009"/>
            <a:ext cx="11734440" cy="5634108"/>
          </a:xfrm>
          <a:prstGeom prst="rect">
            <a:avLst/>
          </a:prstGeom>
        </p:spPr>
      </p:pic>
    </p:spTree>
    <p:extLst>
      <p:ext uri="{BB962C8B-B14F-4D97-AF65-F5344CB8AC3E}">
        <p14:creationId xmlns:p14="http://schemas.microsoft.com/office/powerpoint/2010/main" val="90117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08C9F-2ACA-4062-9F1C-2531AC975313}"/>
              </a:ext>
            </a:extLst>
          </p:cNvPr>
          <p:cNvSpPr>
            <a:spLocks noGrp="1"/>
          </p:cNvSpPr>
          <p:nvPr>
            <p:ph type="title"/>
          </p:nvPr>
        </p:nvSpPr>
        <p:spPr>
          <a:xfrm>
            <a:off x="112543" y="185432"/>
            <a:ext cx="9467555" cy="588291"/>
          </a:xfrm>
        </p:spPr>
        <p:txBody>
          <a:bodyPr/>
          <a:lstStyle/>
          <a:p>
            <a:r>
              <a:rPr lang="en-US" sz="3000" dirty="0">
                <a:solidFill>
                  <a:srgbClr val="FFFF00"/>
                </a:solidFill>
                <a:latin typeface="Times New Roman" panose="02020603050405020304" pitchFamily="18" charset="0"/>
                <a:cs typeface="Times New Roman" panose="02020603050405020304" pitchFamily="18" charset="0"/>
              </a:rPr>
              <a:t>Comparison between Standard Backpropagation and BPTT</a:t>
            </a:r>
            <a:endParaRPr lang="en-IN" sz="3000" dirty="0">
              <a:solidFill>
                <a:srgbClr val="FFFF00"/>
              </a:solidFill>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D6BB76EC-271D-46D2-B6F7-7163C454D2EA}"/>
              </a:ext>
            </a:extLst>
          </p:cNvPr>
          <p:cNvGraphicFramePr>
            <a:graphicFrameLocks noGrp="1"/>
          </p:cNvGraphicFramePr>
          <p:nvPr>
            <p:extLst>
              <p:ext uri="{D42A27DB-BD31-4B8C-83A1-F6EECF244321}">
                <p14:modId xmlns:p14="http://schemas.microsoft.com/office/powerpoint/2010/main" val="2712132318"/>
              </p:ext>
            </p:extLst>
          </p:nvPr>
        </p:nvGraphicFramePr>
        <p:xfrm>
          <a:off x="196951" y="956099"/>
          <a:ext cx="11760591" cy="5753253"/>
        </p:xfrm>
        <a:graphic>
          <a:graphicData uri="http://schemas.openxmlformats.org/drawingml/2006/table">
            <a:tbl>
              <a:tblPr>
                <a:tableStyleId>{616DA210-FB5B-4158-B5E0-FEB733F419BA}</a:tableStyleId>
              </a:tblPr>
              <a:tblGrid>
                <a:gridCol w="3920197">
                  <a:extLst>
                    <a:ext uri="{9D8B030D-6E8A-4147-A177-3AD203B41FA5}">
                      <a16:colId xmlns:a16="http://schemas.microsoft.com/office/drawing/2014/main" val="3118826155"/>
                    </a:ext>
                  </a:extLst>
                </a:gridCol>
                <a:gridCol w="3920197">
                  <a:extLst>
                    <a:ext uri="{9D8B030D-6E8A-4147-A177-3AD203B41FA5}">
                      <a16:colId xmlns:a16="http://schemas.microsoft.com/office/drawing/2014/main" val="860700655"/>
                    </a:ext>
                  </a:extLst>
                </a:gridCol>
                <a:gridCol w="3920197">
                  <a:extLst>
                    <a:ext uri="{9D8B030D-6E8A-4147-A177-3AD203B41FA5}">
                      <a16:colId xmlns:a16="http://schemas.microsoft.com/office/drawing/2014/main" val="1941152134"/>
                    </a:ext>
                  </a:extLst>
                </a:gridCol>
              </a:tblGrid>
              <a:tr h="759407">
                <a:tc>
                  <a:txBody>
                    <a:bodyPr/>
                    <a:lstStyle/>
                    <a:p>
                      <a:pPr algn="ctr"/>
                      <a:r>
                        <a:rPr lang="en-IN" sz="2300" b="1" dirty="0">
                          <a:solidFill>
                            <a:srgbClr val="FFFF00"/>
                          </a:solidFill>
                          <a:latin typeface="Times New Roman" panose="02020603050405020304" pitchFamily="18" charset="0"/>
                          <a:cs typeface="Times New Roman" panose="02020603050405020304" pitchFamily="18" charset="0"/>
                        </a:rPr>
                        <a:t>Aspect</a:t>
                      </a:r>
                      <a:endParaRPr lang="en-IN" sz="2300" dirty="0">
                        <a:solidFill>
                          <a:srgbClr val="FFFF00"/>
                        </a:solidFill>
                        <a:latin typeface="Times New Roman" panose="02020603050405020304" pitchFamily="18" charset="0"/>
                        <a:cs typeface="Times New Roman" panose="02020603050405020304" pitchFamily="18" charset="0"/>
                      </a:endParaRPr>
                    </a:p>
                  </a:txBody>
                  <a:tcPr marL="80688" marR="80688" marT="40344" marB="40344" anchor="ctr"/>
                </a:tc>
                <a:tc>
                  <a:txBody>
                    <a:bodyPr/>
                    <a:lstStyle/>
                    <a:p>
                      <a:pPr algn="ctr"/>
                      <a:r>
                        <a:rPr lang="en-IN" sz="2300" b="1" dirty="0">
                          <a:solidFill>
                            <a:srgbClr val="FFFF00"/>
                          </a:solidFill>
                          <a:latin typeface="Times New Roman" panose="02020603050405020304" pitchFamily="18" charset="0"/>
                          <a:cs typeface="Times New Roman" panose="02020603050405020304" pitchFamily="18" charset="0"/>
                        </a:rPr>
                        <a:t>Standard Backpropagation</a:t>
                      </a:r>
                      <a:endParaRPr lang="en-IN" sz="2300" dirty="0">
                        <a:solidFill>
                          <a:srgbClr val="FFFF00"/>
                        </a:solidFill>
                        <a:latin typeface="Times New Roman" panose="02020603050405020304" pitchFamily="18" charset="0"/>
                        <a:cs typeface="Times New Roman" panose="02020603050405020304" pitchFamily="18" charset="0"/>
                      </a:endParaRPr>
                    </a:p>
                  </a:txBody>
                  <a:tcPr marL="80688" marR="80688" marT="40344" marB="40344" anchor="ctr"/>
                </a:tc>
                <a:tc>
                  <a:txBody>
                    <a:bodyPr/>
                    <a:lstStyle/>
                    <a:p>
                      <a:pPr algn="ctr"/>
                      <a:r>
                        <a:rPr lang="en-IN" sz="2300" b="1" dirty="0">
                          <a:solidFill>
                            <a:srgbClr val="FFFF00"/>
                          </a:solidFill>
                          <a:latin typeface="Times New Roman" panose="02020603050405020304" pitchFamily="18" charset="0"/>
                          <a:cs typeface="Times New Roman" panose="02020603050405020304" pitchFamily="18" charset="0"/>
                        </a:rPr>
                        <a:t>Backpropagation Through Time (BPTT)</a:t>
                      </a:r>
                      <a:endParaRPr lang="en-IN" sz="2300" dirty="0">
                        <a:solidFill>
                          <a:srgbClr val="FFFF00"/>
                        </a:solidFill>
                        <a:latin typeface="Times New Roman" panose="02020603050405020304" pitchFamily="18" charset="0"/>
                        <a:cs typeface="Times New Roman" panose="02020603050405020304" pitchFamily="18" charset="0"/>
                      </a:endParaRPr>
                    </a:p>
                  </a:txBody>
                  <a:tcPr marL="80688" marR="80688" marT="40344" marB="40344" anchor="ctr"/>
                </a:tc>
                <a:extLst>
                  <a:ext uri="{0D108BD9-81ED-4DB2-BD59-A6C34878D82A}">
                    <a16:rowId xmlns:a16="http://schemas.microsoft.com/office/drawing/2014/main" val="4064872440"/>
                  </a:ext>
                </a:extLst>
              </a:tr>
              <a:tr h="759407">
                <a:tc>
                  <a:txBody>
                    <a:bodyPr/>
                    <a:lstStyle/>
                    <a:p>
                      <a:pPr algn="ctr"/>
                      <a:r>
                        <a:rPr lang="en-IN" sz="2300" b="1" dirty="0">
                          <a:solidFill>
                            <a:srgbClr val="FFFF00"/>
                          </a:solidFill>
                          <a:latin typeface="Times New Roman" panose="02020603050405020304" pitchFamily="18" charset="0"/>
                          <a:cs typeface="Times New Roman" panose="02020603050405020304" pitchFamily="18" charset="0"/>
                        </a:rPr>
                        <a:t>Used In</a:t>
                      </a:r>
                      <a:endParaRPr lang="en-IN" sz="2300" dirty="0">
                        <a:solidFill>
                          <a:srgbClr val="FFFF00"/>
                        </a:solidFill>
                        <a:latin typeface="Times New Roman" panose="02020603050405020304" pitchFamily="18" charset="0"/>
                        <a:cs typeface="Times New Roman" panose="02020603050405020304" pitchFamily="18" charset="0"/>
                      </a:endParaRPr>
                    </a:p>
                  </a:txBody>
                  <a:tcPr marL="80688" marR="80688" marT="40344" marB="40344" anchor="ctr"/>
                </a:tc>
                <a:tc>
                  <a:txBody>
                    <a:bodyPr/>
                    <a:lstStyle/>
                    <a:p>
                      <a:pPr algn="ctr"/>
                      <a:r>
                        <a:rPr lang="en-IN" sz="2300" dirty="0">
                          <a:latin typeface="Times New Roman" panose="02020603050405020304" pitchFamily="18" charset="0"/>
                          <a:cs typeface="Times New Roman" panose="02020603050405020304" pitchFamily="18" charset="0"/>
                        </a:rPr>
                        <a:t>Feedforward Neural Networks</a:t>
                      </a:r>
                    </a:p>
                  </a:txBody>
                  <a:tcPr marL="80688" marR="80688" marT="40344" marB="40344" anchor="ctr"/>
                </a:tc>
                <a:tc>
                  <a:txBody>
                    <a:bodyPr/>
                    <a:lstStyle/>
                    <a:p>
                      <a:pPr algn="ctr"/>
                      <a:r>
                        <a:rPr lang="en-IN" sz="2300">
                          <a:latin typeface="Times New Roman" panose="02020603050405020304" pitchFamily="18" charset="0"/>
                          <a:cs typeface="Times New Roman" panose="02020603050405020304" pitchFamily="18" charset="0"/>
                        </a:rPr>
                        <a:t>Recurrent Neural Networks</a:t>
                      </a:r>
                    </a:p>
                  </a:txBody>
                  <a:tcPr marL="80688" marR="80688" marT="40344" marB="40344" anchor="ctr"/>
                </a:tc>
                <a:extLst>
                  <a:ext uri="{0D108BD9-81ED-4DB2-BD59-A6C34878D82A}">
                    <a16:rowId xmlns:a16="http://schemas.microsoft.com/office/drawing/2014/main" val="4064548133"/>
                  </a:ext>
                </a:extLst>
              </a:tr>
              <a:tr h="759407">
                <a:tc>
                  <a:txBody>
                    <a:bodyPr/>
                    <a:lstStyle/>
                    <a:p>
                      <a:pPr algn="ctr"/>
                      <a:r>
                        <a:rPr lang="en-IN" sz="2300" b="1" dirty="0">
                          <a:solidFill>
                            <a:srgbClr val="FFFF00"/>
                          </a:solidFill>
                          <a:latin typeface="Times New Roman" panose="02020603050405020304" pitchFamily="18" charset="0"/>
                          <a:cs typeface="Times New Roman" panose="02020603050405020304" pitchFamily="18" charset="0"/>
                        </a:rPr>
                        <a:t>Data Type</a:t>
                      </a:r>
                      <a:endParaRPr lang="en-IN" sz="2300" dirty="0">
                        <a:solidFill>
                          <a:srgbClr val="FFFF00"/>
                        </a:solidFill>
                        <a:latin typeface="Times New Roman" panose="02020603050405020304" pitchFamily="18" charset="0"/>
                        <a:cs typeface="Times New Roman" panose="02020603050405020304" pitchFamily="18" charset="0"/>
                      </a:endParaRPr>
                    </a:p>
                  </a:txBody>
                  <a:tcPr marL="80688" marR="80688" marT="40344" marB="40344" anchor="ctr"/>
                </a:tc>
                <a:tc>
                  <a:txBody>
                    <a:bodyPr/>
                    <a:lstStyle/>
                    <a:p>
                      <a:pPr algn="ctr"/>
                      <a:r>
                        <a:rPr lang="en-IN" sz="2300" dirty="0">
                          <a:latin typeface="Times New Roman" panose="02020603050405020304" pitchFamily="18" charset="0"/>
                          <a:cs typeface="Times New Roman" panose="02020603050405020304" pitchFamily="18" charset="0"/>
                        </a:rPr>
                        <a:t>Static input-output data</a:t>
                      </a:r>
                    </a:p>
                  </a:txBody>
                  <a:tcPr marL="80688" marR="80688" marT="40344" marB="40344" anchor="ctr"/>
                </a:tc>
                <a:tc>
                  <a:txBody>
                    <a:bodyPr/>
                    <a:lstStyle/>
                    <a:p>
                      <a:pPr algn="ctr"/>
                      <a:r>
                        <a:rPr lang="en-IN" sz="2300">
                          <a:latin typeface="Times New Roman" panose="02020603050405020304" pitchFamily="18" charset="0"/>
                          <a:cs typeface="Times New Roman" panose="02020603050405020304" pitchFamily="18" charset="0"/>
                        </a:rPr>
                        <a:t>Sequential or time-dependent data</a:t>
                      </a:r>
                    </a:p>
                  </a:txBody>
                  <a:tcPr marL="80688" marR="80688" marT="40344" marB="40344" anchor="ctr"/>
                </a:tc>
                <a:extLst>
                  <a:ext uri="{0D108BD9-81ED-4DB2-BD59-A6C34878D82A}">
                    <a16:rowId xmlns:a16="http://schemas.microsoft.com/office/drawing/2014/main" val="2537500396"/>
                  </a:ext>
                </a:extLst>
              </a:tr>
              <a:tr h="1085206">
                <a:tc>
                  <a:txBody>
                    <a:bodyPr/>
                    <a:lstStyle/>
                    <a:p>
                      <a:pPr algn="ctr"/>
                      <a:r>
                        <a:rPr lang="en-IN" sz="2300" b="1" dirty="0">
                          <a:solidFill>
                            <a:srgbClr val="FFFF00"/>
                          </a:solidFill>
                          <a:latin typeface="Times New Roman" panose="02020603050405020304" pitchFamily="18" charset="0"/>
                          <a:cs typeface="Times New Roman" panose="02020603050405020304" pitchFamily="18" charset="0"/>
                        </a:rPr>
                        <a:t>Computation</a:t>
                      </a:r>
                      <a:endParaRPr lang="en-IN" sz="2300" dirty="0">
                        <a:solidFill>
                          <a:srgbClr val="FFFF00"/>
                        </a:solidFill>
                        <a:latin typeface="Times New Roman" panose="02020603050405020304" pitchFamily="18" charset="0"/>
                        <a:cs typeface="Times New Roman" panose="02020603050405020304" pitchFamily="18" charset="0"/>
                      </a:endParaRPr>
                    </a:p>
                  </a:txBody>
                  <a:tcPr marL="80688" marR="80688" marT="40344" marB="40344" anchor="ctr"/>
                </a:tc>
                <a:tc>
                  <a:txBody>
                    <a:bodyPr/>
                    <a:lstStyle/>
                    <a:p>
                      <a:pPr algn="ctr"/>
                      <a:r>
                        <a:rPr lang="en-US" sz="2300" dirty="0">
                          <a:latin typeface="Times New Roman" panose="02020603050405020304" pitchFamily="18" charset="0"/>
                          <a:cs typeface="Times New Roman" panose="02020603050405020304" pitchFamily="18" charset="0"/>
                        </a:rPr>
                        <a:t>Backpropagates error through layers once</a:t>
                      </a:r>
                    </a:p>
                  </a:txBody>
                  <a:tcPr marL="80688" marR="80688" marT="40344" marB="40344" anchor="ctr"/>
                </a:tc>
                <a:tc>
                  <a:txBody>
                    <a:bodyPr/>
                    <a:lstStyle/>
                    <a:p>
                      <a:pPr algn="ctr"/>
                      <a:r>
                        <a:rPr lang="en-US" sz="2300">
                          <a:latin typeface="Times New Roman" panose="02020603050405020304" pitchFamily="18" charset="0"/>
                          <a:cs typeface="Times New Roman" panose="02020603050405020304" pitchFamily="18" charset="0"/>
                        </a:rPr>
                        <a:t>Backpropagates error through layers and time steps</a:t>
                      </a:r>
                    </a:p>
                  </a:txBody>
                  <a:tcPr marL="80688" marR="80688" marT="40344" marB="40344" anchor="ctr"/>
                </a:tc>
                <a:extLst>
                  <a:ext uri="{0D108BD9-81ED-4DB2-BD59-A6C34878D82A}">
                    <a16:rowId xmlns:a16="http://schemas.microsoft.com/office/drawing/2014/main" val="3080493916"/>
                  </a:ext>
                </a:extLst>
              </a:tr>
              <a:tr h="759407">
                <a:tc>
                  <a:txBody>
                    <a:bodyPr/>
                    <a:lstStyle/>
                    <a:p>
                      <a:pPr algn="ctr"/>
                      <a:r>
                        <a:rPr lang="en-IN" sz="2300" b="1" dirty="0">
                          <a:solidFill>
                            <a:srgbClr val="FFFF00"/>
                          </a:solidFill>
                          <a:latin typeface="Times New Roman" panose="02020603050405020304" pitchFamily="18" charset="0"/>
                          <a:cs typeface="Times New Roman" panose="02020603050405020304" pitchFamily="18" charset="0"/>
                        </a:rPr>
                        <a:t>Weight Usage</a:t>
                      </a:r>
                      <a:endParaRPr lang="en-IN" sz="2300" dirty="0">
                        <a:solidFill>
                          <a:srgbClr val="FFFF00"/>
                        </a:solidFill>
                        <a:latin typeface="Times New Roman" panose="02020603050405020304" pitchFamily="18" charset="0"/>
                        <a:cs typeface="Times New Roman" panose="02020603050405020304" pitchFamily="18" charset="0"/>
                      </a:endParaRPr>
                    </a:p>
                  </a:txBody>
                  <a:tcPr marL="80688" marR="80688" marT="40344" marB="40344" anchor="ctr"/>
                </a:tc>
                <a:tc>
                  <a:txBody>
                    <a:bodyPr/>
                    <a:lstStyle/>
                    <a:p>
                      <a:pPr algn="ctr"/>
                      <a:r>
                        <a:rPr lang="en-US" sz="2300">
                          <a:latin typeface="Times New Roman" panose="02020603050405020304" pitchFamily="18" charset="0"/>
                          <a:cs typeface="Times New Roman" panose="02020603050405020304" pitchFamily="18" charset="0"/>
                        </a:rPr>
                        <a:t>Separate weights for each layer</a:t>
                      </a:r>
                    </a:p>
                  </a:txBody>
                  <a:tcPr marL="80688" marR="80688" marT="40344" marB="40344" anchor="ctr"/>
                </a:tc>
                <a:tc>
                  <a:txBody>
                    <a:bodyPr/>
                    <a:lstStyle/>
                    <a:p>
                      <a:pPr algn="ctr"/>
                      <a:r>
                        <a:rPr lang="en-US" sz="2300">
                          <a:latin typeface="Times New Roman" panose="02020603050405020304" pitchFamily="18" charset="0"/>
                          <a:cs typeface="Times New Roman" panose="02020603050405020304" pitchFamily="18" charset="0"/>
                        </a:rPr>
                        <a:t>Same weights shared across all time steps</a:t>
                      </a:r>
                    </a:p>
                  </a:txBody>
                  <a:tcPr marL="80688" marR="80688" marT="40344" marB="40344" anchor="ctr"/>
                </a:tc>
                <a:extLst>
                  <a:ext uri="{0D108BD9-81ED-4DB2-BD59-A6C34878D82A}">
                    <a16:rowId xmlns:a16="http://schemas.microsoft.com/office/drawing/2014/main" val="1778214877"/>
                  </a:ext>
                </a:extLst>
              </a:tr>
              <a:tr h="759407">
                <a:tc>
                  <a:txBody>
                    <a:bodyPr/>
                    <a:lstStyle/>
                    <a:p>
                      <a:pPr algn="ctr"/>
                      <a:r>
                        <a:rPr lang="en-IN" sz="2300" b="1" dirty="0">
                          <a:solidFill>
                            <a:srgbClr val="FFFF00"/>
                          </a:solidFill>
                          <a:latin typeface="Times New Roman" panose="02020603050405020304" pitchFamily="18" charset="0"/>
                          <a:cs typeface="Times New Roman" panose="02020603050405020304" pitchFamily="18" charset="0"/>
                        </a:rPr>
                        <a:t>Complexity</a:t>
                      </a:r>
                      <a:endParaRPr lang="en-IN" sz="2300" dirty="0">
                        <a:solidFill>
                          <a:srgbClr val="FFFF00"/>
                        </a:solidFill>
                        <a:latin typeface="Times New Roman" panose="02020603050405020304" pitchFamily="18" charset="0"/>
                        <a:cs typeface="Times New Roman" panose="02020603050405020304" pitchFamily="18" charset="0"/>
                      </a:endParaRPr>
                    </a:p>
                  </a:txBody>
                  <a:tcPr marL="80688" marR="80688" marT="40344" marB="40344" anchor="ctr"/>
                </a:tc>
                <a:tc>
                  <a:txBody>
                    <a:bodyPr/>
                    <a:lstStyle/>
                    <a:p>
                      <a:pPr algn="ctr"/>
                      <a:r>
                        <a:rPr lang="en-US" sz="2300">
                          <a:latin typeface="Times New Roman" panose="02020603050405020304" pitchFamily="18" charset="0"/>
                          <a:cs typeface="Times New Roman" panose="02020603050405020304" pitchFamily="18" charset="0"/>
                        </a:rPr>
                        <a:t>Lower computation and memory cost</a:t>
                      </a:r>
                    </a:p>
                  </a:txBody>
                  <a:tcPr marL="80688" marR="80688" marT="40344" marB="40344" anchor="ctr"/>
                </a:tc>
                <a:tc>
                  <a:txBody>
                    <a:bodyPr/>
                    <a:lstStyle/>
                    <a:p>
                      <a:pPr algn="ctr"/>
                      <a:r>
                        <a:rPr lang="en-US" sz="2300" dirty="0">
                          <a:latin typeface="Times New Roman" panose="02020603050405020304" pitchFamily="18" charset="0"/>
                          <a:cs typeface="Times New Roman" panose="02020603050405020304" pitchFamily="18" charset="0"/>
                        </a:rPr>
                        <a:t>Higher due to unfolding over time</a:t>
                      </a:r>
                    </a:p>
                  </a:txBody>
                  <a:tcPr marL="80688" marR="80688" marT="40344" marB="40344" anchor="ctr"/>
                </a:tc>
                <a:extLst>
                  <a:ext uri="{0D108BD9-81ED-4DB2-BD59-A6C34878D82A}">
                    <a16:rowId xmlns:a16="http://schemas.microsoft.com/office/drawing/2014/main" val="2383928333"/>
                  </a:ext>
                </a:extLst>
              </a:tr>
              <a:tr h="759407">
                <a:tc>
                  <a:txBody>
                    <a:bodyPr/>
                    <a:lstStyle/>
                    <a:p>
                      <a:pPr algn="ctr"/>
                      <a:r>
                        <a:rPr lang="en-IN" sz="2300" b="1" dirty="0">
                          <a:solidFill>
                            <a:srgbClr val="FFFF00"/>
                          </a:solidFill>
                          <a:latin typeface="Times New Roman" panose="02020603050405020304" pitchFamily="18" charset="0"/>
                          <a:cs typeface="Times New Roman" panose="02020603050405020304" pitchFamily="18" charset="0"/>
                        </a:rPr>
                        <a:t>Common Issue</a:t>
                      </a:r>
                      <a:endParaRPr lang="en-IN" sz="2300" dirty="0">
                        <a:solidFill>
                          <a:srgbClr val="FFFF00"/>
                        </a:solidFill>
                        <a:latin typeface="Times New Roman" panose="02020603050405020304" pitchFamily="18" charset="0"/>
                        <a:cs typeface="Times New Roman" panose="02020603050405020304" pitchFamily="18" charset="0"/>
                      </a:endParaRPr>
                    </a:p>
                  </a:txBody>
                  <a:tcPr marL="80688" marR="80688" marT="40344" marB="40344" anchor="ctr"/>
                </a:tc>
                <a:tc>
                  <a:txBody>
                    <a:bodyPr/>
                    <a:lstStyle/>
                    <a:p>
                      <a:pPr algn="ctr"/>
                      <a:r>
                        <a:rPr lang="en-IN" sz="2300">
                          <a:latin typeface="Times New Roman" panose="02020603050405020304" pitchFamily="18" charset="0"/>
                          <a:cs typeface="Times New Roman" panose="02020603050405020304" pitchFamily="18" charset="0"/>
                        </a:rPr>
                        <a:t>Overfitting or local minima</a:t>
                      </a:r>
                    </a:p>
                  </a:txBody>
                  <a:tcPr marL="80688" marR="80688" marT="40344" marB="40344" anchor="ctr"/>
                </a:tc>
                <a:tc>
                  <a:txBody>
                    <a:bodyPr/>
                    <a:lstStyle/>
                    <a:p>
                      <a:pPr algn="ctr"/>
                      <a:r>
                        <a:rPr lang="en-IN" sz="2300" dirty="0">
                          <a:latin typeface="Times New Roman" panose="02020603050405020304" pitchFamily="18" charset="0"/>
                          <a:cs typeface="Times New Roman" panose="02020603050405020304" pitchFamily="18" charset="0"/>
                        </a:rPr>
                        <a:t>Vanishing or exploding gradients</a:t>
                      </a:r>
                    </a:p>
                  </a:txBody>
                  <a:tcPr marL="80688" marR="80688" marT="40344" marB="40344" anchor="ctr"/>
                </a:tc>
                <a:extLst>
                  <a:ext uri="{0D108BD9-81ED-4DB2-BD59-A6C34878D82A}">
                    <a16:rowId xmlns:a16="http://schemas.microsoft.com/office/drawing/2014/main" val="3784363726"/>
                  </a:ext>
                </a:extLst>
              </a:tr>
            </a:tbl>
          </a:graphicData>
        </a:graphic>
      </p:graphicFrame>
    </p:spTree>
    <p:extLst>
      <p:ext uri="{BB962C8B-B14F-4D97-AF65-F5344CB8AC3E}">
        <p14:creationId xmlns:p14="http://schemas.microsoft.com/office/powerpoint/2010/main" val="12101041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6B90-8E30-4D09-8CF7-6E2BC4018C9B}"/>
              </a:ext>
            </a:extLst>
          </p:cNvPr>
          <p:cNvSpPr>
            <a:spLocks noGrp="1"/>
          </p:cNvSpPr>
          <p:nvPr>
            <p:ph type="title"/>
          </p:nvPr>
        </p:nvSpPr>
        <p:spPr>
          <a:xfrm>
            <a:off x="192255" y="229891"/>
            <a:ext cx="5786515" cy="615235"/>
          </a:xfrm>
        </p:spPr>
        <p:txBody>
          <a:bodyPr/>
          <a:lstStyle/>
          <a:p>
            <a:r>
              <a:rPr lang="en-US" sz="3800" dirty="0">
                <a:solidFill>
                  <a:schemeClr val="tx1"/>
                </a:solidFill>
                <a:latin typeface="Times New Roman" panose="02020603050405020304" pitchFamily="18" charset="0"/>
                <a:cs typeface="Times New Roman" panose="02020603050405020304" pitchFamily="18" charset="0"/>
              </a:rPr>
              <a:t> RNN  ADVANTAGES</a:t>
            </a:r>
            <a:endParaRPr lang="en-IN" sz="3800" dirty="0">
              <a:solidFill>
                <a:schemeClr val="tx1"/>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90F6A70C-448D-4696-AE8C-2AC29613F30C}"/>
              </a:ext>
            </a:extLst>
          </p:cNvPr>
          <p:cNvSpPr txBox="1"/>
          <p:nvPr/>
        </p:nvSpPr>
        <p:spPr>
          <a:xfrm>
            <a:off x="334107" y="1210384"/>
            <a:ext cx="11523785" cy="5165517"/>
          </a:xfrm>
          <a:prstGeom prst="rect">
            <a:avLst/>
          </a:prstGeom>
          <a:noFill/>
        </p:spPr>
        <p:txBody>
          <a:bodyPr wrap="square">
            <a:spAutoFit/>
          </a:bodyPr>
          <a:lstStyle/>
          <a:p>
            <a:pPr marL="342900" indent="-342900" algn="just" defTabSz="457200">
              <a:spcBef>
                <a:spcPts val="1000"/>
              </a:spcBef>
              <a:buClr>
                <a:schemeClr val="bg2">
                  <a:lumMod val="40000"/>
                  <a:lumOff val="60000"/>
                </a:schemeClr>
              </a:buClr>
              <a:buSzPct val="80000"/>
              <a:buFont typeface="Wingdings 3" charset="2"/>
              <a:buChar char=""/>
            </a:pPr>
            <a:r>
              <a:rPr lang="en-US" sz="2400" dirty="0">
                <a:solidFill>
                  <a:srgbClr val="FFFF00"/>
                </a:solidFill>
                <a:latin typeface="Times New Roman" panose="02020603050405020304" pitchFamily="18" charset="0"/>
                <a:ea typeface="+mj-ea"/>
                <a:cs typeface="Times New Roman" panose="02020603050405020304" pitchFamily="18" charset="0"/>
              </a:rPr>
              <a:t>Sequential Data Handling: </a:t>
            </a:r>
            <a:r>
              <a:rPr lang="en-US" sz="2400" dirty="0">
                <a:latin typeface="Times New Roman" panose="02020603050405020304" pitchFamily="18" charset="0"/>
                <a:ea typeface="+mj-ea"/>
                <a:cs typeface="Times New Roman" panose="02020603050405020304" pitchFamily="18" charset="0"/>
              </a:rPr>
              <a:t>RNNs are designed to process sequential data where the order of inputs matters, such as text, speech, or time series.</a:t>
            </a:r>
          </a:p>
          <a:p>
            <a:pPr marL="342900" indent="-342900" algn="just" defTabSz="457200">
              <a:spcBef>
                <a:spcPts val="1000"/>
              </a:spcBef>
              <a:buClr>
                <a:schemeClr val="bg2">
                  <a:lumMod val="40000"/>
                  <a:lumOff val="60000"/>
                </a:schemeClr>
              </a:buClr>
              <a:buSzPct val="80000"/>
              <a:buFont typeface="Wingdings 3" charset="2"/>
              <a:buChar char=""/>
            </a:pPr>
            <a:r>
              <a:rPr lang="en-US" sz="2400" dirty="0">
                <a:solidFill>
                  <a:srgbClr val="FFFF00"/>
                </a:solidFill>
                <a:latin typeface="Times New Roman" panose="02020603050405020304" pitchFamily="18" charset="0"/>
                <a:ea typeface="+mj-ea"/>
                <a:cs typeface="Times New Roman" panose="02020603050405020304" pitchFamily="18" charset="0"/>
              </a:rPr>
              <a:t>Memory of Past Information: </a:t>
            </a:r>
            <a:r>
              <a:rPr lang="en-US" sz="2400" dirty="0">
                <a:latin typeface="Times New Roman" panose="02020603050405020304" pitchFamily="18" charset="0"/>
                <a:ea typeface="+mj-ea"/>
                <a:cs typeface="Times New Roman" panose="02020603050405020304" pitchFamily="18" charset="0"/>
              </a:rPr>
              <a:t>They have an internal hidden state that remembers past inputs, helping in learning time-based relationships.</a:t>
            </a:r>
          </a:p>
          <a:p>
            <a:pPr marL="342900" indent="-342900" algn="just" defTabSz="457200">
              <a:spcBef>
                <a:spcPts val="1000"/>
              </a:spcBef>
              <a:buClr>
                <a:schemeClr val="bg2">
                  <a:lumMod val="40000"/>
                  <a:lumOff val="60000"/>
                </a:schemeClr>
              </a:buClr>
              <a:buSzPct val="80000"/>
              <a:buFont typeface="Wingdings 3" charset="2"/>
              <a:buChar char=""/>
            </a:pPr>
            <a:r>
              <a:rPr lang="en-US" sz="2400" dirty="0">
                <a:solidFill>
                  <a:srgbClr val="FFFF00"/>
                </a:solidFill>
                <a:latin typeface="Times New Roman" panose="02020603050405020304" pitchFamily="18" charset="0"/>
                <a:ea typeface="+mj-ea"/>
                <a:cs typeface="Times New Roman" panose="02020603050405020304" pitchFamily="18" charset="0"/>
              </a:rPr>
              <a:t>Contextual Understanding: </a:t>
            </a:r>
            <a:r>
              <a:rPr lang="en-US" sz="2400" dirty="0">
                <a:latin typeface="Times New Roman" panose="02020603050405020304" pitchFamily="18" charset="0"/>
                <a:ea typeface="+mj-ea"/>
                <a:cs typeface="Times New Roman" panose="02020603050405020304" pitchFamily="18" charset="0"/>
              </a:rPr>
              <a:t>RNNs use past context to interpret current inputs, making them effective for tasks like language understanding.</a:t>
            </a:r>
          </a:p>
          <a:p>
            <a:pPr marL="342900" indent="-342900" algn="just" defTabSz="457200">
              <a:spcBef>
                <a:spcPts val="1000"/>
              </a:spcBef>
              <a:buClr>
                <a:schemeClr val="bg2">
                  <a:lumMod val="40000"/>
                  <a:lumOff val="60000"/>
                </a:schemeClr>
              </a:buClr>
              <a:buSzPct val="80000"/>
              <a:buFont typeface="Wingdings 3" charset="2"/>
              <a:buChar char=""/>
            </a:pPr>
            <a:r>
              <a:rPr lang="en-US" sz="2400" dirty="0">
                <a:solidFill>
                  <a:srgbClr val="FFFF00"/>
                </a:solidFill>
                <a:latin typeface="Times New Roman" panose="02020603050405020304" pitchFamily="18" charset="0"/>
                <a:ea typeface="+mj-ea"/>
                <a:cs typeface="Times New Roman" panose="02020603050405020304" pitchFamily="18" charset="0"/>
              </a:rPr>
              <a:t>Parameter Sharing: </a:t>
            </a:r>
            <a:r>
              <a:rPr lang="en-US" sz="2400" dirty="0">
                <a:latin typeface="Times New Roman" panose="02020603050405020304" pitchFamily="18" charset="0"/>
                <a:ea typeface="+mj-ea"/>
                <a:cs typeface="Times New Roman" panose="02020603050405020304" pitchFamily="18" charset="0"/>
              </a:rPr>
              <a:t>The same weights are used across all time steps, reducing parameters and improving learning consistency.</a:t>
            </a:r>
          </a:p>
          <a:p>
            <a:pPr marL="342900" indent="-342900" algn="just" defTabSz="457200">
              <a:spcBef>
                <a:spcPts val="1000"/>
              </a:spcBef>
              <a:buClr>
                <a:schemeClr val="bg2">
                  <a:lumMod val="40000"/>
                  <a:lumOff val="60000"/>
                </a:schemeClr>
              </a:buClr>
              <a:buSzPct val="80000"/>
              <a:buFont typeface="Wingdings 3" charset="2"/>
              <a:buChar char=""/>
            </a:pPr>
            <a:r>
              <a:rPr lang="en-US" sz="2400" dirty="0">
                <a:solidFill>
                  <a:srgbClr val="FFFF00"/>
                </a:solidFill>
                <a:latin typeface="Times New Roman" panose="02020603050405020304" pitchFamily="18" charset="0"/>
                <a:ea typeface="+mj-ea"/>
                <a:cs typeface="Times New Roman" panose="02020603050405020304" pitchFamily="18" charset="0"/>
              </a:rPr>
              <a:t>Flexible Input and Output Lengths: </a:t>
            </a:r>
            <a:r>
              <a:rPr lang="en-US" sz="2400" dirty="0">
                <a:latin typeface="Times New Roman" panose="02020603050405020304" pitchFamily="18" charset="0"/>
                <a:ea typeface="+mj-ea"/>
                <a:cs typeface="Times New Roman" panose="02020603050405020304" pitchFamily="18" charset="0"/>
              </a:rPr>
              <a:t>RNNs can handle variable-length sequences, unlike traditional networks that need fixed-size inputs.</a:t>
            </a:r>
          </a:p>
          <a:p>
            <a:pPr marL="342900" indent="-342900" algn="just" defTabSz="457200">
              <a:spcBef>
                <a:spcPts val="1000"/>
              </a:spcBef>
              <a:buClr>
                <a:schemeClr val="bg2">
                  <a:lumMod val="40000"/>
                  <a:lumOff val="60000"/>
                </a:schemeClr>
              </a:buClr>
              <a:buSzPct val="80000"/>
              <a:buFont typeface="Wingdings 3" charset="2"/>
              <a:buChar char=""/>
            </a:pPr>
            <a:r>
              <a:rPr lang="en-US" sz="2400" dirty="0">
                <a:solidFill>
                  <a:srgbClr val="FFFF00"/>
                </a:solidFill>
                <a:latin typeface="Times New Roman" panose="02020603050405020304" pitchFamily="18" charset="0"/>
                <a:ea typeface="+mj-ea"/>
                <a:cs typeface="Times New Roman" panose="02020603050405020304" pitchFamily="18" charset="0"/>
              </a:rPr>
              <a:t>Basis for Advanced Models: </a:t>
            </a:r>
            <a:r>
              <a:rPr lang="en-US" sz="2400" dirty="0">
                <a:latin typeface="Times New Roman" panose="02020603050405020304" pitchFamily="18" charset="0"/>
                <a:ea typeface="+mj-ea"/>
                <a:cs typeface="Times New Roman" panose="02020603050405020304" pitchFamily="18" charset="0"/>
              </a:rPr>
              <a:t>They form the foundation for advanced architectures like LSTM and GRU that handle long-term dependencies better.</a:t>
            </a:r>
          </a:p>
        </p:txBody>
      </p:sp>
    </p:spTree>
    <p:extLst>
      <p:ext uri="{BB962C8B-B14F-4D97-AF65-F5344CB8AC3E}">
        <p14:creationId xmlns:p14="http://schemas.microsoft.com/office/powerpoint/2010/main" val="3223566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16B90-8E30-4D09-8CF7-6E2BC4018C9B}"/>
              </a:ext>
            </a:extLst>
          </p:cNvPr>
          <p:cNvSpPr>
            <a:spLocks noGrp="1"/>
          </p:cNvSpPr>
          <p:nvPr>
            <p:ph type="title"/>
          </p:nvPr>
        </p:nvSpPr>
        <p:spPr>
          <a:xfrm>
            <a:off x="184645" y="385186"/>
            <a:ext cx="8389730" cy="615235"/>
          </a:xfrm>
        </p:spPr>
        <p:txBody>
          <a:bodyPr/>
          <a:lstStyle/>
          <a:p>
            <a:r>
              <a:rPr lang="en-US" sz="3800" dirty="0">
                <a:solidFill>
                  <a:schemeClr val="tx1"/>
                </a:solidFill>
                <a:latin typeface="Times New Roman" panose="02020603050405020304" pitchFamily="18" charset="0"/>
                <a:cs typeface="Times New Roman" panose="02020603050405020304" pitchFamily="18" charset="0"/>
              </a:rPr>
              <a:t> RNN DISADVANTAGES</a:t>
            </a:r>
            <a:endParaRPr lang="en-IN" sz="3800" dirty="0">
              <a:solidFill>
                <a:schemeClr val="tx1"/>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E5646FB6-1713-450C-82AA-C821E66073A3}"/>
              </a:ext>
            </a:extLst>
          </p:cNvPr>
          <p:cNvSpPr txBox="1"/>
          <p:nvPr/>
        </p:nvSpPr>
        <p:spPr>
          <a:xfrm>
            <a:off x="397238" y="1397675"/>
            <a:ext cx="11579903" cy="4606389"/>
          </a:xfrm>
          <a:prstGeom prst="rect">
            <a:avLst/>
          </a:prstGeom>
          <a:noFill/>
        </p:spPr>
        <p:txBody>
          <a:bodyPr wrap="square">
            <a:spAutoFit/>
          </a:bodyPr>
          <a:lstStyle/>
          <a:p>
            <a:pPr marL="342900" indent="-342900" algn="just" defTabSz="457200">
              <a:spcBef>
                <a:spcPts val="1000"/>
              </a:spcBef>
              <a:buClr>
                <a:schemeClr val="bg2">
                  <a:lumMod val="40000"/>
                  <a:lumOff val="60000"/>
                </a:schemeClr>
              </a:buClr>
              <a:buSzPct val="80000"/>
              <a:buFont typeface="Wingdings 3" charset="2"/>
              <a:buChar char=""/>
            </a:pPr>
            <a:r>
              <a:rPr lang="en-US" sz="2600" dirty="0">
                <a:solidFill>
                  <a:srgbClr val="FFFF00"/>
                </a:solidFill>
                <a:latin typeface="Times New Roman" panose="02020603050405020304" pitchFamily="18" charset="0"/>
                <a:ea typeface="+mj-ea"/>
                <a:cs typeface="Times New Roman" panose="02020603050405020304" pitchFamily="18" charset="0"/>
              </a:rPr>
              <a:t>Vanishing and Exploding Gradients: </a:t>
            </a:r>
            <a:r>
              <a:rPr lang="en-US" sz="2600" dirty="0">
                <a:highlight>
                  <a:srgbClr val="0000FF"/>
                </a:highlight>
                <a:latin typeface="Times New Roman" panose="02020603050405020304" pitchFamily="18" charset="0"/>
                <a:ea typeface="+mj-ea"/>
                <a:cs typeface="Times New Roman" panose="02020603050405020304" pitchFamily="18" charset="0"/>
              </a:rPr>
              <a:t>During training, gradients can diminish or grow exponentially, making it difficult to learn long-term dependencies</a:t>
            </a:r>
            <a:r>
              <a:rPr lang="en-US" sz="2600" dirty="0">
                <a:solidFill>
                  <a:srgbClr val="FFFF00"/>
                </a:solidFill>
                <a:highlight>
                  <a:srgbClr val="0000FF"/>
                </a:highlight>
                <a:latin typeface="Times New Roman" panose="02020603050405020304" pitchFamily="18" charset="0"/>
                <a:ea typeface="+mj-ea"/>
                <a:cs typeface="Times New Roman" panose="02020603050405020304" pitchFamily="18" charset="0"/>
              </a:rPr>
              <a:t>. </a:t>
            </a:r>
          </a:p>
          <a:p>
            <a:pPr marL="342900" indent="-342900" algn="just" defTabSz="457200">
              <a:spcBef>
                <a:spcPts val="1000"/>
              </a:spcBef>
              <a:buClr>
                <a:schemeClr val="bg2">
                  <a:lumMod val="40000"/>
                  <a:lumOff val="60000"/>
                </a:schemeClr>
              </a:buClr>
              <a:buSzPct val="80000"/>
              <a:buFont typeface="Wingdings 3" charset="2"/>
              <a:buChar char=""/>
            </a:pPr>
            <a:r>
              <a:rPr lang="en-US" sz="2600" dirty="0">
                <a:solidFill>
                  <a:srgbClr val="FFFF00"/>
                </a:solidFill>
                <a:latin typeface="Times New Roman" panose="02020603050405020304" pitchFamily="18" charset="0"/>
                <a:ea typeface="+mj-ea"/>
                <a:cs typeface="Times New Roman" panose="02020603050405020304" pitchFamily="18" charset="0"/>
              </a:rPr>
              <a:t>Limited Long-Term Memory: </a:t>
            </a:r>
            <a:r>
              <a:rPr lang="en-US" sz="2600" dirty="0">
                <a:highlight>
                  <a:srgbClr val="0000FF"/>
                </a:highlight>
                <a:latin typeface="Times New Roman" panose="02020603050405020304" pitchFamily="18" charset="0"/>
                <a:ea typeface="+mj-ea"/>
                <a:cs typeface="Times New Roman" panose="02020603050405020304" pitchFamily="18" charset="0"/>
              </a:rPr>
              <a:t>Standard RNNs struggle to retain information over long sequences. </a:t>
            </a:r>
          </a:p>
          <a:p>
            <a:pPr marL="342900" indent="-342900" algn="just" defTabSz="457200">
              <a:spcBef>
                <a:spcPts val="1000"/>
              </a:spcBef>
              <a:buClr>
                <a:schemeClr val="bg2">
                  <a:lumMod val="40000"/>
                  <a:lumOff val="60000"/>
                </a:schemeClr>
              </a:buClr>
              <a:buSzPct val="80000"/>
              <a:buFont typeface="Wingdings 3" charset="2"/>
              <a:buChar char=""/>
            </a:pPr>
            <a:r>
              <a:rPr lang="en-US" sz="2600" dirty="0">
                <a:solidFill>
                  <a:srgbClr val="FFFF00"/>
                </a:solidFill>
                <a:latin typeface="Times New Roman" panose="02020603050405020304" pitchFamily="18" charset="0"/>
                <a:ea typeface="+mj-ea"/>
                <a:cs typeface="Times New Roman" panose="02020603050405020304" pitchFamily="18" charset="0"/>
              </a:rPr>
              <a:t>Sequential Computation: </a:t>
            </a:r>
            <a:r>
              <a:rPr lang="en-US" sz="2600" dirty="0">
                <a:latin typeface="Times New Roman" panose="02020603050405020304" pitchFamily="18" charset="0"/>
                <a:ea typeface="+mj-ea"/>
                <a:cs typeface="Times New Roman" panose="02020603050405020304" pitchFamily="18" charset="0"/>
              </a:rPr>
              <a:t>Unlike CNNs, RNNs process one step at a time, making them slower for long sequences. </a:t>
            </a:r>
          </a:p>
          <a:p>
            <a:pPr marL="342900" indent="-342900" algn="just" defTabSz="457200">
              <a:spcBef>
                <a:spcPts val="1000"/>
              </a:spcBef>
              <a:buClr>
                <a:schemeClr val="bg2">
                  <a:lumMod val="40000"/>
                  <a:lumOff val="60000"/>
                </a:schemeClr>
              </a:buClr>
              <a:buSzPct val="80000"/>
              <a:buFont typeface="Wingdings 3" charset="2"/>
              <a:buChar char=""/>
            </a:pPr>
            <a:r>
              <a:rPr lang="en-US" sz="2600" dirty="0">
                <a:solidFill>
                  <a:srgbClr val="FFFF00"/>
                </a:solidFill>
                <a:latin typeface="Times New Roman" panose="02020603050405020304" pitchFamily="18" charset="0"/>
                <a:ea typeface="+mj-ea"/>
                <a:cs typeface="Times New Roman" panose="02020603050405020304" pitchFamily="18" charset="0"/>
              </a:rPr>
              <a:t>Difficult Training: </a:t>
            </a:r>
            <a:r>
              <a:rPr lang="en-US" sz="2600" dirty="0">
                <a:latin typeface="Times New Roman" panose="02020603050405020304" pitchFamily="18" charset="0"/>
                <a:ea typeface="+mj-ea"/>
                <a:cs typeface="Times New Roman" panose="02020603050405020304" pitchFamily="18" charset="0"/>
              </a:rPr>
              <a:t>RNNs require careful tuning and regularization to converge properly. </a:t>
            </a:r>
          </a:p>
          <a:p>
            <a:pPr marL="342900" indent="-342900" algn="just" defTabSz="457200">
              <a:spcBef>
                <a:spcPts val="1000"/>
              </a:spcBef>
              <a:buClr>
                <a:schemeClr val="bg2">
                  <a:lumMod val="40000"/>
                  <a:lumOff val="60000"/>
                </a:schemeClr>
              </a:buClr>
              <a:buSzPct val="80000"/>
              <a:buFont typeface="Wingdings 3" charset="2"/>
              <a:buChar char=""/>
            </a:pPr>
            <a:r>
              <a:rPr lang="en-US" sz="2600" dirty="0">
                <a:solidFill>
                  <a:srgbClr val="FFFF00"/>
                </a:solidFill>
                <a:latin typeface="Times New Roman" panose="02020603050405020304" pitchFamily="18" charset="0"/>
                <a:ea typeface="+mj-ea"/>
                <a:cs typeface="Times New Roman" panose="02020603050405020304" pitchFamily="18" charset="0"/>
              </a:rPr>
              <a:t>High Computational Cost: </a:t>
            </a:r>
            <a:r>
              <a:rPr lang="en-US" sz="2600" dirty="0">
                <a:latin typeface="Times New Roman" panose="02020603050405020304" pitchFamily="18" charset="0"/>
                <a:ea typeface="+mj-ea"/>
                <a:cs typeface="Times New Roman" panose="02020603050405020304" pitchFamily="18" charset="0"/>
              </a:rPr>
              <a:t>Due to sequential dependencies, parallel processing is limited.</a:t>
            </a:r>
            <a:endParaRPr lang="en-IN" sz="2600" dirty="0">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3436948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0378" y="70336"/>
            <a:ext cx="4330943" cy="504250"/>
          </a:xfrm>
        </p:spPr>
        <p:txBody>
          <a:bodyPr>
            <a:normAutofit fontScale="90000"/>
          </a:bodyPr>
          <a:lstStyle/>
          <a:p>
            <a:pPr algn="just"/>
            <a:r>
              <a:rPr lang="en-US" sz="3600" b="1" dirty="0">
                <a:solidFill>
                  <a:srgbClr val="FFFF00"/>
                </a:solidFill>
                <a:latin typeface="Times New Roman" pitchFamily="18" charset="0"/>
                <a:cs typeface="Times New Roman" pitchFamily="18" charset="0"/>
              </a:rPr>
              <a:t>RNN APPLICATIONS</a:t>
            </a:r>
          </a:p>
        </p:txBody>
      </p:sp>
      <p:graphicFrame>
        <p:nvGraphicFramePr>
          <p:cNvPr id="6" name="Table 5"/>
          <p:cNvGraphicFramePr>
            <a:graphicFrameLocks noGrp="1"/>
          </p:cNvGraphicFramePr>
          <p:nvPr>
            <p:extLst>
              <p:ext uri="{D42A27DB-BD31-4B8C-83A1-F6EECF244321}">
                <p14:modId xmlns:p14="http://schemas.microsoft.com/office/powerpoint/2010/main" val="2423142419"/>
              </p:ext>
            </p:extLst>
          </p:nvPr>
        </p:nvGraphicFramePr>
        <p:xfrm>
          <a:off x="180976" y="698558"/>
          <a:ext cx="11903172" cy="6103174"/>
        </p:xfrm>
        <a:graphic>
          <a:graphicData uri="http://schemas.openxmlformats.org/drawingml/2006/table">
            <a:tbl>
              <a:tblPr firstRow="1" bandRow="1">
                <a:tableStyleId>{F5AB1C69-6EDB-4FF4-983F-18BD219EF322}</a:tableStyleId>
              </a:tblPr>
              <a:tblGrid>
                <a:gridCol w="5951586">
                  <a:extLst>
                    <a:ext uri="{9D8B030D-6E8A-4147-A177-3AD203B41FA5}">
                      <a16:colId xmlns:a16="http://schemas.microsoft.com/office/drawing/2014/main" val="20000"/>
                    </a:ext>
                  </a:extLst>
                </a:gridCol>
                <a:gridCol w="5951586">
                  <a:extLst>
                    <a:ext uri="{9D8B030D-6E8A-4147-A177-3AD203B41FA5}">
                      <a16:colId xmlns:a16="http://schemas.microsoft.com/office/drawing/2014/main" val="20001"/>
                    </a:ext>
                  </a:extLst>
                </a:gridCol>
              </a:tblGrid>
              <a:tr h="3051587">
                <a:tc>
                  <a:txBody>
                    <a:bodyPr/>
                    <a:lstStyle/>
                    <a:p>
                      <a:pPr marL="0" indent="0" algn="l">
                        <a:buFont typeface="Wingdings" panose="05000000000000000000" pitchFamily="2" charset="2"/>
                        <a:buNone/>
                      </a:pPr>
                      <a:r>
                        <a:rPr lang="en-US" sz="2400" dirty="0">
                          <a:solidFill>
                            <a:schemeClr val="bg1"/>
                          </a:solidFill>
                          <a:latin typeface="Times New Roman" panose="02020603050405020304" pitchFamily="18" charset="0"/>
                          <a:cs typeface="Times New Roman" panose="02020603050405020304" pitchFamily="18" charset="0"/>
                        </a:rPr>
                        <a:t>                      </a:t>
                      </a:r>
                      <a:r>
                        <a:rPr lang="en-US" sz="2400" b="0" dirty="0">
                          <a:solidFill>
                            <a:schemeClr val="bg1"/>
                          </a:solidFill>
                          <a:latin typeface="Times New Roman" panose="02020603050405020304" pitchFamily="18" charset="0"/>
                          <a:cs typeface="Times New Roman" panose="02020603050405020304" pitchFamily="18" charset="0"/>
                        </a:rPr>
                        <a:t>Machine Translation</a:t>
                      </a:r>
                    </a:p>
                  </a:txBody>
                  <a:tcPr/>
                </a:tc>
                <a:tc>
                  <a:txBody>
                    <a:bodyPr/>
                    <a:lstStyle/>
                    <a:p>
                      <a:pPr algn="l"/>
                      <a:r>
                        <a:rPr lang="en-US" dirty="0">
                          <a:solidFill>
                            <a:schemeClr val="bg1"/>
                          </a:solidFill>
                          <a:latin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cs typeface="Times New Roman" panose="02020603050405020304" pitchFamily="18" charset="0"/>
                        </a:rPr>
                        <a:t>          </a:t>
                      </a:r>
                      <a:r>
                        <a:rPr lang="en-US" sz="2400" b="0" dirty="0">
                          <a:solidFill>
                            <a:schemeClr val="bg1"/>
                          </a:solidFill>
                          <a:latin typeface="Times New Roman" panose="02020603050405020304" pitchFamily="18" charset="0"/>
                          <a:cs typeface="Times New Roman" panose="02020603050405020304" pitchFamily="18" charset="0"/>
                        </a:rPr>
                        <a:t>Text</a:t>
                      </a:r>
                      <a:r>
                        <a:rPr lang="en-US" sz="2400" b="0" baseline="0" dirty="0">
                          <a:solidFill>
                            <a:schemeClr val="bg1"/>
                          </a:solidFill>
                          <a:latin typeface="Times New Roman" panose="02020603050405020304" pitchFamily="18" charset="0"/>
                          <a:cs typeface="Times New Roman" panose="02020603050405020304" pitchFamily="18" charset="0"/>
                        </a:rPr>
                        <a:t> Classification</a:t>
                      </a:r>
                      <a:endParaRPr lang="en-US" sz="2400" b="0" dirty="0">
                        <a:solidFill>
                          <a:schemeClr val="bg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3051587">
                <a:tc>
                  <a:txBody>
                    <a:bodyPr/>
                    <a:lstStyle/>
                    <a:p>
                      <a:pPr algn="l"/>
                      <a:r>
                        <a:rPr lang="en-US" sz="2000" dirty="0">
                          <a:solidFill>
                            <a:schemeClr val="bg1"/>
                          </a:solidFill>
                          <a:latin typeface="Times New Roman" panose="02020603050405020304" pitchFamily="18" charset="0"/>
                          <a:cs typeface="Times New Roman" panose="02020603050405020304" pitchFamily="18" charset="0"/>
                        </a:rPr>
                        <a:t>                       </a:t>
                      </a:r>
                      <a:r>
                        <a:rPr lang="en-US" sz="2400" dirty="0">
                          <a:solidFill>
                            <a:schemeClr val="bg1"/>
                          </a:solidFill>
                          <a:latin typeface="Times New Roman" panose="02020603050405020304" pitchFamily="18" charset="0"/>
                          <a:cs typeface="Times New Roman" panose="02020603050405020304" pitchFamily="18" charset="0"/>
                        </a:rPr>
                        <a:t>Captioning Images</a:t>
                      </a:r>
                    </a:p>
                  </a:txBody>
                  <a:tcPr/>
                </a:tc>
                <a:tc>
                  <a:txBody>
                    <a:bodyPr/>
                    <a:lstStyle/>
                    <a:p>
                      <a:pPr algn="l"/>
                      <a:r>
                        <a:rPr lang="en-US" sz="2400" dirty="0">
                          <a:solidFill>
                            <a:schemeClr val="bg1"/>
                          </a:solidFill>
                          <a:latin typeface="Times New Roman" panose="02020603050405020304" pitchFamily="18" charset="0"/>
                          <a:cs typeface="Times New Roman" panose="02020603050405020304" pitchFamily="18" charset="0"/>
                        </a:rPr>
                        <a:t>                    Recognition</a:t>
                      </a:r>
                      <a:r>
                        <a:rPr lang="en-US" sz="2400" baseline="0" dirty="0">
                          <a:solidFill>
                            <a:schemeClr val="bg1"/>
                          </a:solidFill>
                          <a:latin typeface="Times New Roman" panose="02020603050405020304" pitchFamily="18" charset="0"/>
                          <a:cs typeface="Times New Roman" panose="02020603050405020304" pitchFamily="18" charset="0"/>
                        </a:rPr>
                        <a:t> of Speech</a:t>
                      </a:r>
                      <a:endParaRPr lang="en-US" sz="2400" dirty="0">
                        <a:solidFill>
                          <a:schemeClr val="bg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bl>
          </a:graphicData>
        </a:graphic>
      </p:graphicFrame>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8510" y="1166464"/>
            <a:ext cx="4440881" cy="237427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5164" y="1180532"/>
            <a:ext cx="4694830" cy="2374279"/>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052" y="4255239"/>
            <a:ext cx="5003566" cy="2394698"/>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6560" y="4255240"/>
            <a:ext cx="4863434" cy="2377898"/>
          </a:xfrm>
          <a:prstGeom prst="rect">
            <a:avLst/>
          </a:prstGeom>
        </p:spPr>
      </p:pic>
    </p:spTree>
    <p:extLst>
      <p:ext uri="{BB962C8B-B14F-4D97-AF65-F5344CB8AC3E}">
        <p14:creationId xmlns:p14="http://schemas.microsoft.com/office/powerpoint/2010/main" val="350160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216FC-FACA-4D20-80C4-51DA167A14D5}"/>
              </a:ext>
            </a:extLst>
          </p:cNvPr>
          <p:cNvSpPr>
            <a:spLocks noGrp="1"/>
          </p:cNvSpPr>
          <p:nvPr>
            <p:ph type="title"/>
          </p:nvPr>
        </p:nvSpPr>
        <p:spPr>
          <a:xfrm>
            <a:off x="187929" y="176054"/>
            <a:ext cx="9404723" cy="579981"/>
          </a:xfrm>
        </p:spPr>
        <p:txBody>
          <a:bodyPr/>
          <a:lstStyle/>
          <a:p>
            <a:r>
              <a:rPr lang="en-US" sz="3000" dirty="0">
                <a:solidFill>
                  <a:srgbClr val="FFFF00"/>
                </a:solidFill>
                <a:latin typeface="Times New Roman" panose="02020603050405020304" pitchFamily="18" charset="0"/>
                <a:cs typeface="Times New Roman" panose="02020603050405020304" pitchFamily="18" charset="0"/>
              </a:rPr>
              <a:t>Numerical on RNN</a:t>
            </a:r>
            <a:endParaRPr lang="en-IN" sz="3000" dirty="0">
              <a:solidFill>
                <a:srgbClr val="FFFF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E4B43FB-60D2-4267-931B-2D3D38526169}"/>
              </a:ext>
            </a:extLst>
          </p:cNvPr>
          <p:cNvSpPr txBox="1"/>
          <p:nvPr/>
        </p:nvSpPr>
        <p:spPr>
          <a:xfrm>
            <a:off x="187928" y="756035"/>
            <a:ext cx="11446054" cy="5940088"/>
          </a:xfrm>
          <a:prstGeom prst="rect">
            <a:avLst/>
          </a:prstGeom>
          <a:noFill/>
        </p:spPr>
        <p:txBody>
          <a:bodyPr wrap="square">
            <a:spAutoFit/>
          </a:bodyPr>
          <a:lstStyle/>
          <a:p>
            <a:r>
              <a:rPr lang="en-IN" sz="2000" b="1" dirty="0">
                <a:latin typeface="Times New Roman" panose="02020603050405020304" pitchFamily="18" charset="0"/>
                <a:cs typeface="Times New Roman" panose="02020603050405020304" pitchFamily="18" charset="0"/>
              </a:rPr>
              <a:t>Question: </a:t>
            </a:r>
            <a:r>
              <a:rPr lang="en-IN" sz="2000" dirty="0">
                <a:latin typeface="Times New Roman" panose="02020603050405020304" pitchFamily="18" charset="0"/>
                <a:cs typeface="Times New Roman" panose="02020603050405020304" pitchFamily="18" charset="0"/>
              </a:rPr>
              <a:t>Consider a </a:t>
            </a:r>
            <a:r>
              <a:rPr lang="en-IN" sz="2000" b="1" dirty="0">
                <a:latin typeface="Times New Roman" panose="02020603050405020304" pitchFamily="18" charset="0"/>
                <a:cs typeface="Times New Roman" panose="02020603050405020304" pitchFamily="18" charset="0"/>
              </a:rPr>
              <a:t>Simple Recurrent Neural Network (RNN)</a:t>
            </a:r>
            <a:r>
              <a:rPr lang="en-IN" sz="2000" dirty="0">
                <a:latin typeface="Times New Roman" panose="02020603050405020304" pitchFamily="18" charset="0"/>
                <a:cs typeface="Times New Roman" panose="02020603050405020304" pitchFamily="18" charset="0"/>
              </a:rPr>
              <a:t> with the following parameters:</a:t>
            </a: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endParaRPr lang="en-IN" sz="2000" b="1" dirty="0">
              <a:latin typeface="Times New Roman" panose="02020603050405020304" pitchFamily="18" charset="0"/>
              <a:cs typeface="Times New Roman" panose="02020603050405020304" pitchFamily="18" charset="0"/>
            </a:endParaRPr>
          </a:p>
          <a:p>
            <a:r>
              <a:rPr lang="en-IN" sz="2000" b="1" dirty="0">
                <a:latin typeface="Times New Roman" panose="02020603050405020304" pitchFamily="18" charset="0"/>
                <a:cs typeface="Times New Roman" panose="02020603050405020304" pitchFamily="18" charset="0"/>
              </a:rPr>
              <a:t>Tasks:</a:t>
            </a:r>
            <a:endParaRPr lang="en-IN" sz="2000" dirty="0">
              <a:latin typeface="Times New Roman" panose="02020603050405020304" pitchFamily="18" charset="0"/>
              <a:cs typeface="Times New Roman" panose="02020603050405020304" pitchFamily="18" charset="0"/>
            </a:endParaRPr>
          </a:p>
          <a:p>
            <a:pPr>
              <a:buFont typeface="+mj-lt"/>
              <a:buAutoNum type="arabicPeriod"/>
            </a:pPr>
            <a:r>
              <a:rPr lang="en-IN" sz="2000" dirty="0">
                <a:latin typeface="Times New Roman" panose="02020603050405020304" pitchFamily="18" charset="0"/>
                <a:cs typeface="Times New Roman" panose="02020603050405020304" pitchFamily="18" charset="0"/>
              </a:rPr>
              <a:t>Compute the hidden state values h1​ and h2​ step-by-step.</a:t>
            </a:r>
          </a:p>
          <a:p>
            <a:pPr>
              <a:buFont typeface="+mj-lt"/>
              <a:buAutoNum type="arabicPeriod"/>
            </a:pPr>
            <a:r>
              <a:rPr lang="en-IN" sz="2000" dirty="0">
                <a:latin typeface="Times New Roman" panose="02020603050405020304" pitchFamily="18" charset="0"/>
                <a:cs typeface="Times New Roman" panose="02020603050405020304" pitchFamily="18" charset="0"/>
              </a:rPr>
              <a:t>Compute the corresponding output values y1​ and y2​.</a:t>
            </a:r>
          </a:p>
          <a:p>
            <a:pPr>
              <a:buFont typeface="+mj-lt"/>
              <a:buAutoNum type="arabicPeriod"/>
            </a:pPr>
            <a:r>
              <a:rPr lang="en-IN" sz="2000" dirty="0">
                <a:latin typeface="Times New Roman" panose="02020603050405020304" pitchFamily="18" charset="0"/>
                <a:cs typeface="Times New Roman" panose="02020603050405020304" pitchFamily="18" charset="0"/>
              </a:rPr>
              <a:t>Show all intermediate matrix (or scalar) calculations up to </a:t>
            </a:r>
            <a:r>
              <a:rPr lang="en-IN" sz="2000" b="1" dirty="0">
                <a:latin typeface="Times New Roman" panose="02020603050405020304" pitchFamily="18" charset="0"/>
                <a:cs typeface="Times New Roman" panose="02020603050405020304" pitchFamily="18" charset="0"/>
              </a:rPr>
              <a:t>two decimal places</a:t>
            </a:r>
            <a:r>
              <a:rPr lang="en-IN" sz="2000" dirty="0">
                <a:latin typeface="Times New Roman" panose="02020603050405020304" pitchFamily="18" charset="0"/>
                <a:cs typeface="Times New Roman" panose="02020603050405020304" pitchFamily="18" charset="0"/>
              </a:rPr>
              <a:t>.</a:t>
            </a:r>
          </a:p>
        </p:txBody>
      </p:sp>
      <p:pic>
        <p:nvPicPr>
          <p:cNvPr id="7" name="Picture 6">
            <a:extLst>
              <a:ext uri="{FF2B5EF4-FFF2-40B4-BE49-F238E27FC236}">
                <a16:creationId xmlns:a16="http://schemas.microsoft.com/office/drawing/2014/main" id="{D22A4BEC-0488-4AD3-AC57-5C2BBC26479C}"/>
              </a:ext>
            </a:extLst>
          </p:cNvPr>
          <p:cNvPicPr>
            <a:picLocks noChangeAspect="1"/>
          </p:cNvPicPr>
          <p:nvPr/>
        </p:nvPicPr>
        <p:blipFill>
          <a:blip r:embed="rId2"/>
          <a:stretch>
            <a:fillRect/>
          </a:stretch>
        </p:blipFill>
        <p:spPr>
          <a:xfrm>
            <a:off x="1115815" y="1251609"/>
            <a:ext cx="8267336" cy="4112144"/>
          </a:xfrm>
          <a:prstGeom prst="rect">
            <a:avLst/>
          </a:prstGeom>
        </p:spPr>
      </p:pic>
    </p:spTree>
    <p:extLst>
      <p:ext uri="{BB962C8B-B14F-4D97-AF65-F5344CB8AC3E}">
        <p14:creationId xmlns:p14="http://schemas.microsoft.com/office/powerpoint/2010/main" val="41618903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216FC-FACA-4D20-80C4-51DA167A14D5}"/>
              </a:ext>
            </a:extLst>
          </p:cNvPr>
          <p:cNvSpPr>
            <a:spLocks noGrp="1"/>
          </p:cNvSpPr>
          <p:nvPr>
            <p:ph type="title"/>
          </p:nvPr>
        </p:nvSpPr>
        <p:spPr>
          <a:xfrm>
            <a:off x="115360" y="53446"/>
            <a:ext cx="3310012" cy="578687"/>
          </a:xfrm>
        </p:spPr>
        <p:txBody>
          <a:bodyPr/>
          <a:lstStyle/>
          <a:p>
            <a:r>
              <a:rPr lang="en-US" sz="3000" dirty="0">
                <a:solidFill>
                  <a:srgbClr val="FFFF00"/>
                </a:solidFill>
                <a:latin typeface="Times New Roman" panose="02020603050405020304" pitchFamily="18" charset="0"/>
                <a:cs typeface="Times New Roman" panose="02020603050405020304" pitchFamily="18" charset="0"/>
              </a:rPr>
              <a:t>Numerical Solution</a:t>
            </a:r>
            <a:endParaRPr lang="en-IN" sz="3000" dirty="0">
              <a:solidFill>
                <a:srgbClr val="FFFF00"/>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67E8EBE1-99E9-4E7D-A7EE-CD4277C3445A}"/>
              </a:ext>
            </a:extLst>
          </p:cNvPr>
          <p:cNvPicPr>
            <a:picLocks noChangeAspect="1"/>
          </p:cNvPicPr>
          <p:nvPr/>
        </p:nvPicPr>
        <p:blipFill>
          <a:blip r:embed="rId2"/>
          <a:stretch>
            <a:fillRect/>
          </a:stretch>
        </p:blipFill>
        <p:spPr>
          <a:xfrm>
            <a:off x="115359" y="632133"/>
            <a:ext cx="5980641" cy="3609975"/>
          </a:xfrm>
          <a:prstGeom prst="rect">
            <a:avLst/>
          </a:prstGeom>
        </p:spPr>
      </p:pic>
      <p:pic>
        <p:nvPicPr>
          <p:cNvPr id="9" name="Picture 8">
            <a:extLst>
              <a:ext uri="{FF2B5EF4-FFF2-40B4-BE49-F238E27FC236}">
                <a16:creationId xmlns:a16="http://schemas.microsoft.com/office/drawing/2014/main" id="{48EBBEDC-1D57-45BB-B40A-3748A39CCFB6}"/>
              </a:ext>
            </a:extLst>
          </p:cNvPr>
          <p:cNvPicPr>
            <a:picLocks noChangeAspect="1"/>
          </p:cNvPicPr>
          <p:nvPr/>
        </p:nvPicPr>
        <p:blipFill>
          <a:blip r:embed="rId3"/>
          <a:stretch>
            <a:fillRect/>
          </a:stretch>
        </p:blipFill>
        <p:spPr>
          <a:xfrm>
            <a:off x="115359" y="4449913"/>
            <a:ext cx="5980641" cy="2295525"/>
          </a:xfrm>
          <a:prstGeom prst="rect">
            <a:avLst/>
          </a:prstGeom>
        </p:spPr>
      </p:pic>
      <p:pic>
        <p:nvPicPr>
          <p:cNvPr id="11" name="Picture 10">
            <a:extLst>
              <a:ext uri="{FF2B5EF4-FFF2-40B4-BE49-F238E27FC236}">
                <a16:creationId xmlns:a16="http://schemas.microsoft.com/office/drawing/2014/main" id="{59B4CE32-8B08-422B-A4A1-65AF3953756B}"/>
              </a:ext>
            </a:extLst>
          </p:cNvPr>
          <p:cNvPicPr>
            <a:picLocks noChangeAspect="1"/>
          </p:cNvPicPr>
          <p:nvPr/>
        </p:nvPicPr>
        <p:blipFill>
          <a:blip r:embed="rId4"/>
          <a:stretch>
            <a:fillRect/>
          </a:stretch>
        </p:blipFill>
        <p:spPr>
          <a:xfrm>
            <a:off x="6284686" y="53444"/>
            <a:ext cx="5791954" cy="2676525"/>
          </a:xfrm>
          <a:prstGeom prst="rect">
            <a:avLst/>
          </a:prstGeom>
        </p:spPr>
      </p:pic>
      <p:pic>
        <p:nvPicPr>
          <p:cNvPr id="13" name="Picture 12">
            <a:extLst>
              <a:ext uri="{FF2B5EF4-FFF2-40B4-BE49-F238E27FC236}">
                <a16:creationId xmlns:a16="http://schemas.microsoft.com/office/drawing/2014/main" id="{F0D0A532-095E-48D9-8E1C-F4C63D3074DE}"/>
              </a:ext>
            </a:extLst>
          </p:cNvPr>
          <p:cNvPicPr>
            <a:picLocks noChangeAspect="1"/>
          </p:cNvPicPr>
          <p:nvPr/>
        </p:nvPicPr>
        <p:blipFill>
          <a:blip r:embed="rId5"/>
          <a:stretch>
            <a:fillRect/>
          </a:stretch>
        </p:blipFill>
        <p:spPr>
          <a:xfrm>
            <a:off x="6284686" y="2773513"/>
            <a:ext cx="5791954" cy="3971925"/>
          </a:xfrm>
          <a:prstGeom prst="rect">
            <a:avLst/>
          </a:prstGeom>
        </p:spPr>
      </p:pic>
    </p:spTree>
    <p:extLst>
      <p:ext uri="{BB962C8B-B14F-4D97-AF65-F5344CB8AC3E}">
        <p14:creationId xmlns:p14="http://schemas.microsoft.com/office/powerpoint/2010/main" val="31877808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454FD-2D67-4262-8CCB-ECB1046EB2E3}"/>
              </a:ext>
            </a:extLst>
          </p:cNvPr>
          <p:cNvSpPr>
            <a:spLocks noGrp="1"/>
          </p:cNvSpPr>
          <p:nvPr>
            <p:ph type="title"/>
          </p:nvPr>
        </p:nvSpPr>
        <p:spPr>
          <a:xfrm>
            <a:off x="153742" y="171365"/>
            <a:ext cx="10115673" cy="996253"/>
          </a:xfrm>
        </p:spPr>
        <p:txBody>
          <a:bodyPr/>
          <a:lstStyle/>
          <a:p>
            <a:pPr algn="just"/>
            <a:r>
              <a:rPr lang="en-US" sz="2000" dirty="0">
                <a:solidFill>
                  <a:schemeClr val="tx1"/>
                </a:solidFill>
                <a:latin typeface="Times New Roman" panose="02020603050405020304" pitchFamily="18" charset="0"/>
                <a:cs typeface="Times New Roman" panose="02020603050405020304" pitchFamily="18" charset="0"/>
              </a:rPr>
              <a:t>Numerical: Consider a </a:t>
            </a:r>
            <a:r>
              <a:rPr lang="en-US" sz="2000" b="1" dirty="0">
                <a:solidFill>
                  <a:schemeClr val="tx1"/>
                </a:solidFill>
                <a:latin typeface="Times New Roman" panose="02020603050405020304" pitchFamily="18" charset="0"/>
                <a:cs typeface="Times New Roman" panose="02020603050405020304" pitchFamily="18" charset="0"/>
              </a:rPr>
              <a:t>Recurrent Neural Network (RNN)</a:t>
            </a:r>
            <a:r>
              <a:rPr lang="en-US" sz="2000" dirty="0">
                <a:solidFill>
                  <a:schemeClr val="tx1"/>
                </a:solidFill>
                <a:latin typeface="Times New Roman" panose="02020603050405020304" pitchFamily="18" charset="0"/>
                <a:cs typeface="Times New Roman" panose="02020603050405020304" pitchFamily="18" charset="0"/>
              </a:rPr>
              <a:t> model with the following parameters. The task is to perform a </a:t>
            </a:r>
            <a:r>
              <a:rPr lang="en-US" sz="2000" b="1" dirty="0">
                <a:solidFill>
                  <a:schemeClr val="tx1"/>
                </a:solidFill>
                <a:latin typeface="Times New Roman" panose="02020603050405020304" pitchFamily="18" charset="0"/>
                <a:cs typeface="Times New Roman" panose="02020603050405020304" pitchFamily="18" charset="0"/>
              </a:rPr>
              <a:t>forward pass</a:t>
            </a:r>
            <a:r>
              <a:rPr lang="en-US" sz="2000" dirty="0">
                <a:solidFill>
                  <a:schemeClr val="tx1"/>
                </a:solidFill>
                <a:latin typeface="Times New Roman" panose="02020603050405020304" pitchFamily="18" charset="0"/>
                <a:cs typeface="Times New Roman" panose="02020603050405020304" pitchFamily="18" charset="0"/>
              </a:rPr>
              <a:t> for the input sequence </a:t>
            </a:r>
            <a:r>
              <a:rPr lang="en-US" sz="2000" b="1" dirty="0">
                <a:solidFill>
                  <a:schemeClr val="tx1"/>
                </a:solidFill>
                <a:latin typeface="Times New Roman" panose="02020603050405020304" pitchFamily="18" charset="0"/>
                <a:cs typeface="Times New Roman" panose="02020603050405020304" pitchFamily="18" charset="0"/>
              </a:rPr>
              <a:t>“C A T”</a:t>
            </a:r>
            <a:r>
              <a:rPr lang="en-US" sz="2000" dirty="0">
                <a:solidFill>
                  <a:schemeClr val="tx1"/>
                </a:solidFill>
                <a:latin typeface="Times New Roman" panose="02020603050405020304" pitchFamily="18" charset="0"/>
                <a:cs typeface="Times New Roman" panose="02020603050405020304" pitchFamily="18" charset="0"/>
              </a:rPr>
              <a:t>, step-by-step, showing all intermediate matrix operations and final outputs up to </a:t>
            </a:r>
            <a:r>
              <a:rPr lang="en-US" sz="2000" b="1" dirty="0">
                <a:solidFill>
                  <a:schemeClr val="tx1"/>
                </a:solidFill>
                <a:latin typeface="Times New Roman" panose="02020603050405020304" pitchFamily="18" charset="0"/>
                <a:cs typeface="Times New Roman" panose="02020603050405020304" pitchFamily="18" charset="0"/>
              </a:rPr>
              <a:t>two decimal places</a:t>
            </a:r>
            <a:r>
              <a:rPr lang="en-US" sz="2000" dirty="0">
                <a:solidFill>
                  <a:schemeClr val="tx1"/>
                </a:solidFill>
                <a:latin typeface="Times New Roman" panose="02020603050405020304" pitchFamily="18" charset="0"/>
                <a:cs typeface="Times New Roman" panose="02020603050405020304" pitchFamily="18" charset="0"/>
              </a:rPr>
              <a:t>.</a:t>
            </a:r>
            <a:br>
              <a:rPr lang="en-IN" sz="2000" dirty="0">
                <a:solidFill>
                  <a:schemeClr val="tx1"/>
                </a:solidFill>
                <a:latin typeface="Times New Roman" panose="02020603050405020304" pitchFamily="18" charset="0"/>
                <a:cs typeface="Times New Roman" panose="02020603050405020304" pitchFamily="18" charset="0"/>
              </a:rPr>
            </a:br>
            <a:endParaRPr lang="en-IN" sz="2000" dirty="0">
              <a:solidFill>
                <a:schemeClr val="tx1"/>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D7F12682-7558-4373-B705-D849EB774EDF}"/>
              </a:ext>
            </a:extLst>
          </p:cNvPr>
          <p:cNvPicPr>
            <a:picLocks noChangeAspect="1"/>
          </p:cNvPicPr>
          <p:nvPr/>
        </p:nvPicPr>
        <p:blipFill>
          <a:blip r:embed="rId2"/>
          <a:stretch>
            <a:fillRect/>
          </a:stretch>
        </p:blipFill>
        <p:spPr>
          <a:xfrm>
            <a:off x="153742" y="1350500"/>
            <a:ext cx="6325784" cy="5162844"/>
          </a:xfrm>
          <a:prstGeom prst="rect">
            <a:avLst/>
          </a:prstGeom>
        </p:spPr>
      </p:pic>
      <p:pic>
        <p:nvPicPr>
          <p:cNvPr id="9" name="Picture 8">
            <a:extLst>
              <a:ext uri="{FF2B5EF4-FFF2-40B4-BE49-F238E27FC236}">
                <a16:creationId xmlns:a16="http://schemas.microsoft.com/office/drawing/2014/main" id="{E8BB223C-E6F9-41DC-BFBD-8F49C073BE1E}"/>
              </a:ext>
            </a:extLst>
          </p:cNvPr>
          <p:cNvPicPr>
            <a:picLocks noChangeAspect="1"/>
          </p:cNvPicPr>
          <p:nvPr/>
        </p:nvPicPr>
        <p:blipFill>
          <a:blip r:embed="rId3"/>
          <a:stretch>
            <a:fillRect/>
          </a:stretch>
        </p:blipFill>
        <p:spPr>
          <a:xfrm>
            <a:off x="6618040" y="1364568"/>
            <a:ext cx="5525920" cy="3006897"/>
          </a:xfrm>
          <a:prstGeom prst="rect">
            <a:avLst/>
          </a:prstGeom>
        </p:spPr>
      </p:pic>
      <p:pic>
        <p:nvPicPr>
          <p:cNvPr id="11" name="Picture 10">
            <a:extLst>
              <a:ext uri="{FF2B5EF4-FFF2-40B4-BE49-F238E27FC236}">
                <a16:creationId xmlns:a16="http://schemas.microsoft.com/office/drawing/2014/main" id="{8BEFB8EB-ACA7-4524-8AF2-5213B7FB94FB}"/>
              </a:ext>
            </a:extLst>
          </p:cNvPr>
          <p:cNvPicPr>
            <a:picLocks noChangeAspect="1"/>
          </p:cNvPicPr>
          <p:nvPr/>
        </p:nvPicPr>
        <p:blipFill>
          <a:blip r:embed="rId4"/>
          <a:stretch>
            <a:fillRect/>
          </a:stretch>
        </p:blipFill>
        <p:spPr>
          <a:xfrm>
            <a:off x="6618040" y="4492323"/>
            <a:ext cx="5525920" cy="2091360"/>
          </a:xfrm>
          <a:prstGeom prst="rect">
            <a:avLst/>
          </a:prstGeom>
        </p:spPr>
      </p:pic>
    </p:spTree>
    <p:extLst>
      <p:ext uri="{BB962C8B-B14F-4D97-AF65-F5344CB8AC3E}">
        <p14:creationId xmlns:p14="http://schemas.microsoft.com/office/powerpoint/2010/main" val="2796435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F4BEF9-9777-4FAF-B16C-5BFC4CFFB107}"/>
              </a:ext>
            </a:extLst>
          </p:cNvPr>
          <p:cNvPicPr>
            <a:picLocks noChangeAspect="1"/>
          </p:cNvPicPr>
          <p:nvPr/>
        </p:nvPicPr>
        <p:blipFill>
          <a:blip r:embed="rId2"/>
          <a:stretch>
            <a:fillRect/>
          </a:stretch>
        </p:blipFill>
        <p:spPr>
          <a:xfrm>
            <a:off x="23113" y="14321"/>
            <a:ext cx="4587666" cy="2699850"/>
          </a:xfrm>
          <a:prstGeom prst="rect">
            <a:avLst/>
          </a:prstGeom>
        </p:spPr>
      </p:pic>
      <p:pic>
        <p:nvPicPr>
          <p:cNvPr id="6" name="Picture 5">
            <a:extLst>
              <a:ext uri="{FF2B5EF4-FFF2-40B4-BE49-F238E27FC236}">
                <a16:creationId xmlns:a16="http://schemas.microsoft.com/office/drawing/2014/main" id="{B5D5BB03-84CB-4A55-898B-74E74C486BFD}"/>
              </a:ext>
            </a:extLst>
          </p:cNvPr>
          <p:cNvPicPr>
            <a:picLocks noChangeAspect="1"/>
          </p:cNvPicPr>
          <p:nvPr/>
        </p:nvPicPr>
        <p:blipFill>
          <a:blip r:embed="rId3"/>
          <a:stretch>
            <a:fillRect/>
          </a:stretch>
        </p:blipFill>
        <p:spPr>
          <a:xfrm>
            <a:off x="23114" y="2728694"/>
            <a:ext cx="4587666" cy="2249714"/>
          </a:xfrm>
          <a:prstGeom prst="rect">
            <a:avLst/>
          </a:prstGeom>
        </p:spPr>
      </p:pic>
      <p:pic>
        <p:nvPicPr>
          <p:cNvPr id="13" name="Picture 12">
            <a:extLst>
              <a:ext uri="{FF2B5EF4-FFF2-40B4-BE49-F238E27FC236}">
                <a16:creationId xmlns:a16="http://schemas.microsoft.com/office/drawing/2014/main" id="{5E1B12AB-6FE2-4BC2-8724-3F7F52E053B3}"/>
              </a:ext>
            </a:extLst>
          </p:cNvPr>
          <p:cNvPicPr>
            <a:picLocks noChangeAspect="1"/>
          </p:cNvPicPr>
          <p:nvPr/>
        </p:nvPicPr>
        <p:blipFill>
          <a:blip r:embed="rId4"/>
          <a:stretch>
            <a:fillRect/>
          </a:stretch>
        </p:blipFill>
        <p:spPr>
          <a:xfrm>
            <a:off x="37628" y="4992916"/>
            <a:ext cx="4573152" cy="1821542"/>
          </a:xfrm>
          <a:prstGeom prst="rect">
            <a:avLst/>
          </a:prstGeom>
        </p:spPr>
      </p:pic>
      <p:pic>
        <p:nvPicPr>
          <p:cNvPr id="3" name="Picture 2">
            <a:extLst>
              <a:ext uri="{FF2B5EF4-FFF2-40B4-BE49-F238E27FC236}">
                <a16:creationId xmlns:a16="http://schemas.microsoft.com/office/drawing/2014/main" id="{F78F888F-2332-4815-826A-540F50678689}"/>
              </a:ext>
            </a:extLst>
          </p:cNvPr>
          <p:cNvPicPr>
            <a:picLocks noChangeAspect="1"/>
          </p:cNvPicPr>
          <p:nvPr/>
        </p:nvPicPr>
        <p:blipFill>
          <a:blip r:embed="rId5"/>
          <a:stretch>
            <a:fillRect/>
          </a:stretch>
        </p:blipFill>
        <p:spPr>
          <a:xfrm>
            <a:off x="4654323" y="36092"/>
            <a:ext cx="7500049" cy="6778365"/>
          </a:xfrm>
          <a:prstGeom prst="rect">
            <a:avLst/>
          </a:prstGeom>
        </p:spPr>
      </p:pic>
    </p:spTree>
    <p:extLst>
      <p:ext uri="{BB962C8B-B14F-4D97-AF65-F5344CB8AC3E}">
        <p14:creationId xmlns:p14="http://schemas.microsoft.com/office/powerpoint/2010/main" val="29170343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F4BEF9-9777-4FAF-B16C-5BFC4CFFB107}"/>
              </a:ext>
            </a:extLst>
          </p:cNvPr>
          <p:cNvPicPr>
            <a:picLocks noChangeAspect="1"/>
          </p:cNvPicPr>
          <p:nvPr/>
        </p:nvPicPr>
        <p:blipFill>
          <a:blip r:embed="rId2"/>
          <a:stretch>
            <a:fillRect/>
          </a:stretch>
        </p:blipFill>
        <p:spPr>
          <a:xfrm>
            <a:off x="23113" y="14321"/>
            <a:ext cx="4587666" cy="2699850"/>
          </a:xfrm>
          <a:prstGeom prst="rect">
            <a:avLst/>
          </a:prstGeom>
        </p:spPr>
      </p:pic>
      <p:pic>
        <p:nvPicPr>
          <p:cNvPr id="6" name="Picture 5">
            <a:extLst>
              <a:ext uri="{FF2B5EF4-FFF2-40B4-BE49-F238E27FC236}">
                <a16:creationId xmlns:a16="http://schemas.microsoft.com/office/drawing/2014/main" id="{B5D5BB03-84CB-4A55-898B-74E74C486BFD}"/>
              </a:ext>
            </a:extLst>
          </p:cNvPr>
          <p:cNvPicPr>
            <a:picLocks noChangeAspect="1"/>
          </p:cNvPicPr>
          <p:nvPr/>
        </p:nvPicPr>
        <p:blipFill>
          <a:blip r:embed="rId3"/>
          <a:stretch>
            <a:fillRect/>
          </a:stretch>
        </p:blipFill>
        <p:spPr>
          <a:xfrm>
            <a:off x="23114" y="2728694"/>
            <a:ext cx="4587666" cy="2249714"/>
          </a:xfrm>
          <a:prstGeom prst="rect">
            <a:avLst/>
          </a:prstGeom>
        </p:spPr>
      </p:pic>
      <p:pic>
        <p:nvPicPr>
          <p:cNvPr id="13" name="Picture 12">
            <a:extLst>
              <a:ext uri="{FF2B5EF4-FFF2-40B4-BE49-F238E27FC236}">
                <a16:creationId xmlns:a16="http://schemas.microsoft.com/office/drawing/2014/main" id="{5E1B12AB-6FE2-4BC2-8724-3F7F52E053B3}"/>
              </a:ext>
            </a:extLst>
          </p:cNvPr>
          <p:cNvPicPr>
            <a:picLocks noChangeAspect="1"/>
          </p:cNvPicPr>
          <p:nvPr/>
        </p:nvPicPr>
        <p:blipFill>
          <a:blip r:embed="rId4"/>
          <a:stretch>
            <a:fillRect/>
          </a:stretch>
        </p:blipFill>
        <p:spPr>
          <a:xfrm>
            <a:off x="37628" y="4992916"/>
            <a:ext cx="4573152" cy="1821542"/>
          </a:xfrm>
          <a:prstGeom prst="rect">
            <a:avLst/>
          </a:prstGeom>
        </p:spPr>
      </p:pic>
      <p:pic>
        <p:nvPicPr>
          <p:cNvPr id="5" name="Picture 4">
            <a:extLst>
              <a:ext uri="{FF2B5EF4-FFF2-40B4-BE49-F238E27FC236}">
                <a16:creationId xmlns:a16="http://schemas.microsoft.com/office/drawing/2014/main" id="{0AAC9F13-CDCD-48F2-9E72-54B27A04D3F0}"/>
              </a:ext>
            </a:extLst>
          </p:cNvPr>
          <p:cNvPicPr>
            <a:picLocks noChangeAspect="1"/>
          </p:cNvPicPr>
          <p:nvPr/>
        </p:nvPicPr>
        <p:blipFill>
          <a:blip r:embed="rId5"/>
          <a:stretch>
            <a:fillRect/>
          </a:stretch>
        </p:blipFill>
        <p:spPr>
          <a:xfrm>
            <a:off x="4725534" y="81650"/>
            <a:ext cx="7428838" cy="6732807"/>
          </a:xfrm>
          <a:prstGeom prst="rect">
            <a:avLst/>
          </a:prstGeom>
        </p:spPr>
      </p:pic>
    </p:spTree>
    <p:extLst>
      <p:ext uri="{BB962C8B-B14F-4D97-AF65-F5344CB8AC3E}">
        <p14:creationId xmlns:p14="http://schemas.microsoft.com/office/powerpoint/2010/main" val="3155314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F4BEF9-9777-4FAF-B16C-5BFC4CFFB107}"/>
              </a:ext>
            </a:extLst>
          </p:cNvPr>
          <p:cNvPicPr>
            <a:picLocks noChangeAspect="1"/>
          </p:cNvPicPr>
          <p:nvPr/>
        </p:nvPicPr>
        <p:blipFill>
          <a:blip r:embed="rId2"/>
          <a:stretch>
            <a:fillRect/>
          </a:stretch>
        </p:blipFill>
        <p:spPr>
          <a:xfrm>
            <a:off x="23113" y="14321"/>
            <a:ext cx="4587666" cy="2699850"/>
          </a:xfrm>
          <a:prstGeom prst="rect">
            <a:avLst/>
          </a:prstGeom>
        </p:spPr>
      </p:pic>
      <p:pic>
        <p:nvPicPr>
          <p:cNvPr id="6" name="Picture 5">
            <a:extLst>
              <a:ext uri="{FF2B5EF4-FFF2-40B4-BE49-F238E27FC236}">
                <a16:creationId xmlns:a16="http://schemas.microsoft.com/office/drawing/2014/main" id="{B5D5BB03-84CB-4A55-898B-74E74C486BFD}"/>
              </a:ext>
            </a:extLst>
          </p:cNvPr>
          <p:cNvPicPr>
            <a:picLocks noChangeAspect="1"/>
          </p:cNvPicPr>
          <p:nvPr/>
        </p:nvPicPr>
        <p:blipFill>
          <a:blip r:embed="rId3"/>
          <a:stretch>
            <a:fillRect/>
          </a:stretch>
        </p:blipFill>
        <p:spPr>
          <a:xfrm>
            <a:off x="23114" y="2728694"/>
            <a:ext cx="4587666" cy="2249714"/>
          </a:xfrm>
          <a:prstGeom prst="rect">
            <a:avLst/>
          </a:prstGeom>
        </p:spPr>
      </p:pic>
      <p:pic>
        <p:nvPicPr>
          <p:cNvPr id="13" name="Picture 12">
            <a:extLst>
              <a:ext uri="{FF2B5EF4-FFF2-40B4-BE49-F238E27FC236}">
                <a16:creationId xmlns:a16="http://schemas.microsoft.com/office/drawing/2014/main" id="{5E1B12AB-6FE2-4BC2-8724-3F7F52E053B3}"/>
              </a:ext>
            </a:extLst>
          </p:cNvPr>
          <p:cNvPicPr>
            <a:picLocks noChangeAspect="1"/>
          </p:cNvPicPr>
          <p:nvPr/>
        </p:nvPicPr>
        <p:blipFill>
          <a:blip r:embed="rId4"/>
          <a:stretch>
            <a:fillRect/>
          </a:stretch>
        </p:blipFill>
        <p:spPr>
          <a:xfrm>
            <a:off x="37628" y="4992916"/>
            <a:ext cx="4573152" cy="1821542"/>
          </a:xfrm>
          <a:prstGeom prst="rect">
            <a:avLst/>
          </a:prstGeom>
        </p:spPr>
      </p:pic>
      <p:pic>
        <p:nvPicPr>
          <p:cNvPr id="3" name="Picture 2">
            <a:extLst>
              <a:ext uri="{FF2B5EF4-FFF2-40B4-BE49-F238E27FC236}">
                <a16:creationId xmlns:a16="http://schemas.microsoft.com/office/drawing/2014/main" id="{A2C3D929-C3CD-4DD9-8720-0D53C03ACD57}"/>
              </a:ext>
            </a:extLst>
          </p:cNvPr>
          <p:cNvPicPr>
            <a:picLocks noChangeAspect="1"/>
          </p:cNvPicPr>
          <p:nvPr/>
        </p:nvPicPr>
        <p:blipFill>
          <a:blip r:embed="rId5"/>
          <a:stretch>
            <a:fillRect/>
          </a:stretch>
        </p:blipFill>
        <p:spPr>
          <a:xfrm>
            <a:off x="4672693" y="43098"/>
            <a:ext cx="7481679" cy="6742332"/>
          </a:xfrm>
          <a:prstGeom prst="rect">
            <a:avLst/>
          </a:prstGeom>
        </p:spPr>
      </p:pic>
    </p:spTree>
    <p:extLst>
      <p:ext uri="{BB962C8B-B14F-4D97-AF65-F5344CB8AC3E}">
        <p14:creationId xmlns:p14="http://schemas.microsoft.com/office/powerpoint/2010/main" val="1485784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F4BEF9-9777-4FAF-B16C-5BFC4CFFB107}"/>
              </a:ext>
            </a:extLst>
          </p:cNvPr>
          <p:cNvPicPr>
            <a:picLocks noChangeAspect="1"/>
          </p:cNvPicPr>
          <p:nvPr/>
        </p:nvPicPr>
        <p:blipFill>
          <a:blip r:embed="rId2"/>
          <a:stretch>
            <a:fillRect/>
          </a:stretch>
        </p:blipFill>
        <p:spPr>
          <a:xfrm>
            <a:off x="23113" y="14321"/>
            <a:ext cx="4587666" cy="2699850"/>
          </a:xfrm>
          <a:prstGeom prst="rect">
            <a:avLst/>
          </a:prstGeom>
        </p:spPr>
      </p:pic>
      <p:pic>
        <p:nvPicPr>
          <p:cNvPr id="6" name="Picture 5">
            <a:extLst>
              <a:ext uri="{FF2B5EF4-FFF2-40B4-BE49-F238E27FC236}">
                <a16:creationId xmlns:a16="http://schemas.microsoft.com/office/drawing/2014/main" id="{B5D5BB03-84CB-4A55-898B-74E74C486BFD}"/>
              </a:ext>
            </a:extLst>
          </p:cNvPr>
          <p:cNvPicPr>
            <a:picLocks noChangeAspect="1"/>
          </p:cNvPicPr>
          <p:nvPr/>
        </p:nvPicPr>
        <p:blipFill>
          <a:blip r:embed="rId3"/>
          <a:stretch>
            <a:fillRect/>
          </a:stretch>
        </p:blipFill>
        <p:spPr>
          <a:xfrm>
            <a:off x="23114" y="2728694"/>
            <a:ext cx="4587666" cy="2249714"/>
          </a:xfrm>
          <a:prstGeom prst="rect">
            <a:avLst/>
          </a:prstGeom>
        </p:spPr>
      </p:pic>
      <p:pic>
        <p:nvPicPr>
          <p:cNvPr id="13" name="Picture 12">
            <a:extLst>
              <a:ext uri="{FF2B5EF4-FFF2-40B4-BE49-F238E27FC236}">
                <a16:creationId xmlns:a16="http://schemas.microsoft.com/office/drawing/2014/main" id="{5E1B12AB-6FE2-4BC2-8724-3F7F52E053B3}"/>
              </a:ext>
            </a:extLst>
          </p:cNvPr>
          <p:cNvPicPr>
            <a:picLocks noChangeAspect="1"/>
          </p:cNvPicPr>
          <p:nvPr/>
        </p:nvPicPr>
        <p:blipFill>
          <a:blip r:embed="rId4"/>
          <a:stretch>
            <a:fillRect/>
          </a:stretch>
        </p:blipFill>
        <p:spPr>
          <a:xfrm>
            <a:off x="37628" y="4992916"/>
            <a:ext cx="4573152" cy="1821542"/>
          </a:xfrm>
          <a:prstGeom prst="rect">
            <a:avLst/>
          </a:prstGeom>
        </p:spPr>
      </p:pic>
      <p:sp>
        <p:nvSpPr>
          <p:cNvPr id="8" name="TextBox 7">
            <a:extLst>
              <a:ext uri="{FF2B5EF4-FFF2-40B4-BE49-F238E27FC236}">
                <a16:creationId xmlns:a16="http://schemas.microsoft.com/office/drawing/2014/main" id="{190990F8-E0AD-4934-9A5D-9735F3DB819B}"/>
              </a:ext>
            </a:extLst>
          </p:cNvPr>
          <p:cNvSpPr txBox="1"/>
          <p:nvPr/>
        </p:nvSpPr>
        <p:spPr>
          <a:xfrm>
            <a:off x="4668692" y="90815"/>
            <a:ext cx="3483429" cy="461665"/>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Results Summary</a:t>
            </a:r>
            <a:endParaRPr lang="en-IN" sz="2400" b="1"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DF2275C5-2C56-40C4-BBF7-950C2B5D4EA2}"/>
              </a:ext>
            </a:extLst>
          </p:cNvPr>
          <p:cNvSpPr txBox="1"/>
          <p:nvPr/>
        </p:nvSpPr>
        <p:spPr>
          <a:xfrm>
            <a:off x="4793563" y="3853551"/>
            <a:ext cx="7206177" cy="2492990"/>
          </a:xfrm>
          <a:prstGeom prst="rect">
            <a:avLst/>
          </a:prstGeom>
          <a:noFill/>
        </p:spPr>
        <p:txBody>
          <a:bodyPr wrap="square">
            <a:spAutoFit/>
          </a:bodyPr>
          <a:lstStyle/>
          <a:p>
            <a:pPr marL="182563" indent="-182563" algn="just"/>
            <a:r>
              <a:rPr lang="en-US" b="1" dirty="0">
                <a:solidFill>
                  <a:srgbClr val="FFFF00"/>
                </a:solidFill>
                <a:latin typeface="Times New Roman" panose="02020603050405020304" pitchFamily="18" charset="0"/>
                <a:cs typeface="Times New Roman" panose="02020603050405020304" pitchFamily="18" charset="0"/>
              </a:rPr>
              <a:t>Key Observations </a:t>
            </a:r>
          </a:p>
          <a:p>
            <a:pPr marL="182563" indent="-182563" algn="just"/>
            <a:endParaRPr lang="en-US" b="1" dirty="0">
              <a:solidFill>
                <a:srgbClr val="FFFF00"/>
              </a:solidFill>
              <a:latin typeface="Times New Roman" panose="02020603050405020304" pitchFamily="18" charset="0"/>
              <a:cs typeface="Times New Roman" panose="02020603050405020304" pitchFamily="18" charset="0"/>
            </a:endParaRPr>
          </a:p>
          <a:p>
            <a:pPr marL="182563" indent="-182563"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hidden states gradually increase, showing accumulation of sequential information.</a:t>
            </a:r>
          </a:p>
          <a:p>
            <a:pPr marL="182563" indent="-182563"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output probabilities differ slightly at each step, reflecting learned context through time.</a:t>
            </a:r>
          </a:p>
          <a:p>
            <a:pPr marL="182563" indent="-182563"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This demonstrates </a:t>
            </a:r>
            <a:r>
              <a:rPr lang="en-US" sz="2000" b="1" dirty="0">
                <a:latin typeface="Times New Roman" panose="02020603050405020304" pitchFamily="18" charset="0"/>
                <a:cs typeface="Times New Roman" panose="02020603050405020304" pitchFamily="18" charset="0"/>
              </a:rPr>
              <a:t>Backpropagation Through Time (BPTT)</a:t>
            </a:r>
            <a:r>
              <a:rPr lang="en-US" sz="2000" dirty="0">
                <a:latin typeface="Times New Roman" panose="02020603050405020304" pitchFamily="18" charset="0"/>
                <a:cs typeface="Times New Roman" panose="02020603050405020304" pitchFamily="18" charset="0"/>
              </a:rPr>
              <a:t> would later adjust weights using these forward results.</a:t>
            </a:r>
          </a:p>
        </p:txBody>
      </p:sp>
      <p:graphicFrame>
        <p:nvGraphicFramePr>
          <p:cNvPr id="10" name="Table 9">
            <a:extLst>
              <a:ext uri="{FF2B5EF4-FFF2-40B4-BE49-F238E27FC236}">
                <a16:creationId xmlns:a16="http://schemas.microsoft.com/office/drawing/2014/main" id="{D9816C69-EB8C-4C3B-B3E6-BE570DBD045A}"/>
              </a:ext>
            </a:extLst>
          </p:cNvPr>
          <p:cNvGraphicFramePr>
            <a:graphicFrameLocks noGrp="1"/>
          </p:cNvGraphicFramePr>
          <p:nvPr>
            <p:extLst>
              <p:ext uri="{D42A27DB-BD31-4B8C-83A1-F6EECF244321}">
                <p14:modId xmlns:p14="http://schemas.microsoft.com/office/powerpoint/2010/main" val="3058237886"/>
              </p:ext>
            </p:extLst>
          </p:nvPr>
        </p:nvGraphicFramePr>
        <p:xfrm>
          <a:off x="4668692" y="612350"/>
          <a:ext cx="7500192" cy="3108960"/>
        </p:xfrm>
        <a:graphic>
          <a:graphicData uri="http://schemas.openxmlformats.org/drawingml/2006/table">
            <a:tbl>
              <a:tblPr>
                <a:tableStyleId>{D7AC3CCA-C797-4891-BE02-D94E43425B78}</a:tableStyleId>
              </a:tblPr>
              <a:tblGrid>
                <a:gridCol w="775505">
                  <a:extLst>
                    <a:ext uri="{9D8B030D-6E8A-4147-A177-3AD203B41FA5}">
                      <a16:colId xmlns:a16="http://schemas.microsoft.com/office/drawing/2014/main" val="3831285171"/>
                    </a:ext>
                  </a:extLst>
                </a:gridCol>
                <a:gridCol w="1083212">
                  <a:extLst>
                    <a:ext uri="{9D8B030D-6E8A-4147-A177-3AD203B41FA5}">
                      <a16:colId xmlns:a16="http://schemas.microsoft.com/office/drawing/2014/main" val="3120157345"/>
                    </a:ext>
                  </a:extLst>
                </a:gridCol>
                <a:gridCol w="1899139">
                  <a:extLst>
                    <a:ext uri="{9D8B030D-6E8A-4147-A177-3AD203B41FA5}">
                      <a16:colId xmlns:a16="http://schemas.microsoft.com/office/drawing/2014/main" val="3671394824"/>
                    </a:ext>
                  </a:extLst>
                </a:gridCol>
                <a:gridCol w="2349304">
                  <a:extLst>
                    <a:ext uri="{9D8B030D-6E8A-4147-A177-3AD203B41FA5}">
                      <a16:colId xmlns:a16="http://schemas.microsoft.com/office/drawing/2014/main" val="3953395930"/>
                    </a:ext>
                  </a:extLst>
                </a:gridCol>
                <a:gridCol w="1393032">
                  <a:extLst>
                    <a:ext uri="{9D8B030D-6E8A-4147-A177-3AD203B41FA5}">
                      <a16:colId xmlns:a16="http://schemas.microsoft.com/office/drawing/2014/main" val="663757747"/>
                    </a:ext>
                  </a:extLst>
                </a:gridCol>
              </a:tblGrid>
              <a:tr h="640080">
                <a:tc>
                  <a:txBody>
                    <a:bodyPr/>
                    <a:lstStyle/>
                    <a:p>
                      <a:r>
                        <a:rPr lang="en-IN" sz="1800" dirty="0">
                          <a:latin typeface="Times New Roman" panose="02020603050405020304" pitchFamily="18" charset="0"/>
                          <a:cs typeface="Times New Roman" panose="02020603050405020304" pitchFamily="18" charset="0"/>
                        </a:rPr>
                        <a:t>Time Step (t)</a:t>
                      </a:r>
                    </a:p>
                  </a:txBody>
                  <a:tcPr anchor="ctr"/>
                </a:tc>
                <a:tc>
                  <a:txBody>
                    <a:bodyPr/>
                    <a:lstStyle/>
                    <a:p>
                      <a:r>
                        <a:rPr lang="en-IN" sz="1800">
                          <a:latin typeface="Times New Roman" panose="02020603050405020304" pitchFamily="18" charset="0"/>
                          <a:cs typeface="Times New Roman" panose="02020603050405020304" pitchFamily="18" charset="0"/>
                        </a:rPr>
                        <a:t>Input (xₜ)</a:t>
                      </a:r>
                    </a:p>
                  </a:txBody>
                  <a:tcPr anchor="ctr"/>
                </a:tc>
                <a:tc>
                  <a:txBody>
                    <a:bodyPr/>
                    <a:lstStyle/>
                    <a:p>
                      <a:r>
                        <a:rPr lang="en-IN" sz="1800">
                          <a:latin typeface="Times New Roman" panose="02020603050405020304" pitchFamily="18" charset="0"/>
                          <a:cs typeface="Times New Roman" panose="02020603050405020304" pitchFamily="18" charset="0"/>
                        </a:rPr>
                        <a:t>Hidden State (hₜ)</a:t>
                      </a:r>
                    </a:p>
                  </a:txBody>
                  <a:tcPr anchor="ctr"/>
                </a:tc>
                <a:tc>
                  <a:txBody>
                    <a:bodyPr/>
                    <a:lstStyle/>
                    <a:p>
                      <a:r>
                        <a:rPr lang="en-IN" sz="1800" dirty="0">
                          <a:latin typeface="Times New Roman" panose="02020603050405020304" pitchFamily="18" charset="0"/>
                          <a:cs typeface="Times New Roman" panose="02020603050405020304" pitchFamily="18" charset="0"/>
                        </a:rPr>
                        <a:t>Output Probabilities (yₜ)</a:t>
                      </a:r>
                    </a:p>
                  </a:txBody>
                  <a:tcPr anchor="ctr"/>
                </a:tc>
                <a:tc>
                  <a:txBody>
                    <a:bodyPr/>
                    <a:lstStyle/>
                    <a:p>
                      <a:r>
                        <a:rPr lang="en-US" sz="1800" dirty="0">
                          <a:latin typeface="Times New Roman" panose="02020603050405020304" pitchFamily="18" charset="0"/>
                          <a:cs typeface="Times New Roman" panose="02020603050405020304" pitchFamily="18" charset="0"/>
                        </a:rPr>
                        <a:t>Output Attained with Highest Probability</a:t>
                      </a:r>
                      <a:endParaRPr lang="en-IN" sz="18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846880148"/>
                  </a:ext>
                </a:extLst>
              </a:tr>
              <a:tr h="640080">
                <a:tc>
                  <a:txBody>
                    <a:bodyPr/>
                    <a:lstStyle/>
                    <a:p>
                      <a:r>
                        <a:rPr lang="en-IN" sz="1800">
                          <a:latin typeface="Times New Roman" panose="02020603050405020304" pitchFamily="18" charset="0"/>
                          <a:cs typeface="Times New Roman" panose="02020603050405020304" pitchFamily="18" charset="0"/>
                        </a:rPr>
                        <a:t>1 (C)</a:t>
                      </a:r>
                    </a:p>
                  </a:txBody>
                  <a:tcPr anchor="ctr"/>
                </a:tc>
                <a:tc>
                  <a:txBody>
                    <a:bodyPr/>
                    <a:lstStyle/>
                    <a:p>
                      <a:r>
                        <a:rPr lang="en-IN" sz="1800">
                          <a:latin typeface="Times New Roman" panose="02020603050405020304" pitchFamily="18" charset="0"/>
                          <a:cs typeface="Times New Roman" panose="02020603050405020304" pitchFamily="18" charset="0"/>
                        </a:rPr>
                        <a:t>[0,1,0,0]</a:t>
                      </a:r>
                    </a:p>
                  </a:txBody>
                  <a:tcPr anchor="ctr"/>
                </a:tc>
                <a:tc>
                  <a:txBody>
                    <a:bodyPr/>
                    <a:lstStyle/>
                    <a:p>
                      <a:r>
                        <a:rPr lang="en-IN" sz="1800">
                          <a:latin typeface="Times New Roman" panose="02020603050405020304" pitchFamily="18" charset="0"/>
                          <a:cs typeface="Times New Roman" panose="02020603050405020304" pitchFamily="18" charset="0"/>
                        </a:rPr>
                        <a:t>[0.72, 0.46, 0.76]</a:t>
                      </a:r>
                    </a:p>
                  </a:txBody>
                  <a:tcPr anchor="ctr"/>
                </a:tc>
                <a:tc>
                  <a:txBody>
                    <a:bodyPr/>
                    <a:lstStyle/>
                    <a:p>
                      <a:r>
                        <a:rPr lang="en-IN" sz="1800" dirty="0">
                          <a:latin typeface="Times New Roman" panose="02020603050405020304" pitchFamily="18" charset="0"/>
                          <a:cs typeface="Times New Roman" panose="02020603050405020304" pitchFamily="18" charset="0"/>
                        </a:rPr>
                        <a:t>[0.31, 0.20, 0.27, 0.22]</a:t>
                      </a:r>
                    </a:p>
                  </a:txBody>
                  <a:tcPr anchor="ctr"/>
                </a:tc>
                <a:tc>
                  <a:txBody>
                    <a:bodyPr/>
                    <a:lstStyle/>
                    <a:p>
                      <a:r>
                        <a:rPr lang="en-US" sz="1800" dirty="0">
                          <a:latin typeface="Times New Roman" panose="02020603050405020304" pitchFamily="18" charset="0"/>
                          <a:cs typeface="Times New Roman" panose="02020603050405020304" pitchFamily="18" charset="0"/>
                        </a:rPr>
                        <a:t>A = 0.31</a:t>
                      </a:r>
                      <a:endParaRPr lang="en-IN" sz="18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070787276"/>
                  </a:ext>
                </a:extLst>
              </a:tr>
              <a:tr h="640080">
                <a:tc>
                  <a:txBody>
                    <a:bodyPr/>
                    <a:lstStyle/>
                    <a:p>
                      <a:r>
                        <a:rPr lang="en-IN" sz="1800">
                          <a:latin typeface="Times New Roman" panose="02020603050405020304" pitchFamily="18" charset="0"/>
                          <a:cs typeface="Times New Roman" panose="02020603050405020304" pitchFamily="18" charset="0"/>
                        </a:rPr>
                        <a:t>2 (A)</a:t>
                      </a:r>
                    </a:p>
                  </a:txBody>
                  <a:tcPr anchor="ctr"/>
                </a:tc>
                <a:tc>
                  <a:txBody>
                    <a:bodyPr/>
                    <a:lstStyle/>
                    <a:p>
                      <a:r>
                        <a:rPr lang="en-IN" sz="1800">
                          <a:latin typeface="Times New Roman" panose="02020603050405020304" pitchFamily="18" charset="0"/>
                          <a:cs typeface="Times New Roman" panose="02020603050405020304" pitchFamily="18" charset="0"/>
                        </a:rPr>
                        <a:t>[1,0,0,0]</a:t>
                      </a:r>
                    </a:p>
                  </a:txBody>
                  <a:tcPr anchor="ctr"/>
                </a:tc>
                <a:tc>
                  <a:txBody>
                    <a:bodyPr/>
                    <a:lstStyle/>
                    <a:p>
                      <a:r>
                        <a:rPr lang="en-IN" sz="1800">
                          <a:latin typeface="Times New Roman" panose="02020603050405020304" pitchFamily="18" charset="0"/>
                          <a:cs typeface="Times New Roman" panose="02020603050405020304" pitchFamily="18" charset="0"/>
                        </a:rPr>
                        <a:t>[0.81, 0.89, 0.91]</a:t>
                      </a:r>
                    </a:p>
                  </a:txBody>
                  <a:tcPr anchor="ctr"/>
                </a:tc>
                <a:tc>
                  <a:txBody>
                    <a:bodyPr/>
                    <a:lstStyle/>
                    <a:p>
                      <a:r>
                        <a:rPr lang="en-IN" sz="1800" dirty="0">
                          <a:latin typeface="Times New Roman" panose="02020603050405020304" pitchFamily="18" charset="0"/>
                          <a:cs typeface="Times New Roman" panose="02020603050405020304" pitchFamily="18" charset="0"/>
                        </a:rPr>
                        <a:t>[0.34, 0.16, 0.29, 0.21]</a:t>
                      </a:r>
                    </a:p>
                  </a:txBody>
                  <a:tcPr anchor="ctr"/>
                </a:tc>
                <a:tc>
                  <a:txBody>
                    <a:bodyPr/>
                    <a:lstStyle/>
                    <a:p>
                      <a:r>
                        <a:rPr lang="en-US" sz="1800" dirty="0">
                          <a:latin typeface="Times New Roman" panose="02020603050405020304" pitchFamily="18" charset="0"/>
                          <a:cs typeface="Times New Roman" panose="02020603050405020304" pitchFamily="18" charset="0"/>
                        </a:rPr>
                        <a:t>A =0.34</a:t>
                      </a:r>
                      <a:endParaRPr lang="en-IN" sz="18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59062748"/>
                  </a:ext>
                </a:extLst>
              </a:tr>
              <a:tr h="640080">
                <a:tc>
                  <a:txBody>
                    <a:bodyPr/>
                    <a:lstStyle/>
                    <a:p>
                      <a:r>
                        <a:rPr lang="en-IN" sz="1800" dirty="0">
                          <a:latin typeface="Times New Roman" panose="02020603050405020304" pitchFamily="18" charset="0"/>
                          <a:cs typeface="Times New Roman" panose="02020603050405020304" pitchFamily="18" charset="0"/>
                        </a:rPr>
                        <a:t>3 (T)</a:t>
                      </a:r>
                    </a:p>
                  </a:txBody>
                  <a:tcPr anchor="ctr"/>
                </a:tc>
                <a:tc>
                  <a:txBody>
                    <a:bodyPr/>
                    <a:lstStyle/>
                    <a:p>
                      <a:r>
                        <a:rPr lang="en-IN" sz="1800">
                          <a:latin typeface="Times New Roman" panose="02020603050405020304" pitchFamily="18" charset="0"/>
                          <a:cs typeface="Times New Roman" panose="02020603050405020304" pitchFamily="18" charset="0"/>
                        </a:rPr>
                        <a:t>[0,0,0,1]</a:t>
                      </a:r>
                    </a:p>
                  </a:txBody>
                  <a:tcPr anchor="ctr"/>
                </a:tc>
                <a:tc>
                  <a:txBody>
                    <a:bodyPr/>
                    <a:lstStyle/>
                    <a:p>
                      <a:r>
                        <a:rPr lang="en-IN" sz="1800" dirty="0">
                          <a:latin typeface="Times New Roman" panose="02020603050405020304" pitchFamily="18" charset="0"/>
                          <a:cs typeface="Times New Roman" panose="02020603050405020304" pitchFamily="18" charset="0"/>
                        </a:rPr>
                        <a:t>[0.89, 0.97, 0.68]</a:t>
                      </a:r>
                    </a:p>
                  </a:txBody>
                  <a:tcPr anchor="ctr"/>
                </a:tc>
                <a:tc>
                  <a:txBody>
                    <a:bodyPr/>
                    <a:lstStyle/>
                    <a:p>
                      <a:r>
                        <a:rPr lang="en-IN" sz="1800" dirty="0">
                          <a:latin typeface="Times New Roman" panose="02020603050405020304" pitchFamily="18" charset="0"/>
                          <a:cs typeface="Times New Roman" panose="02020603050405020304" pitchFamily="18" charset="0"/>
                        </a:rPr>
                        <a:t>[0.35, 0.15, 0.31, 0.19]</a:t>
                      </a:r>
                    </a:p>
                  </a:txBody>
                  <a:tcPr anchor="ctr"/>
                </a:tc>
                <a:tc>
                  <a:txBody>
                    <a:bodyPr/>
                    <a:lstStyle/>
                    <a:p>
                      <a:r>
                        <a:rPr lang="en-US" sz="1800" dirty="0">
                          <a:latin typeface="Times New Roman" panose="02020603050405020304" pitchFamily="18" charset="0"/>
                          <a:cs typeface="Times New Roman" panose="02020603050405020304" pitchFamily="18" charset="0"/>
                        </a:rPr>
                        <a:t>A= 0.35</a:t>
                      </a:r>
                      <a:endParaRPr lang="en-IN" sz="18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199921607"/>
                  </a:ext>
                </a:extLst>
              </a:tr>
            </a:tbl>
          </a:graphicData>
        </a:graphic>
      </p:graphicFrame>
    </p:spTree>
    <p:extLst>
      <p:ext uri="{BB962C8B-B14F-4D97-AF65-F5344CB8AC3E}">
        <p14:creationId xmlns:p14="http://schemas.microsoft.com/office/powerpoint/2010/main" val="13000484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C2433D-0818-435A-B9A9-87698921824E}"/>
              </a:ext>
            </a:extLst>
          </p:cNvPr>
          <p:cNvSpPr txBox="1"/>
          <p:nvPr/>
        </p:nvSpPr>
        <p:spPr>
          <a:xfrm>
            <a:off x="112539" y="95777"/>
            <a:ext cx="6656028" cy="646331"/>
          </a:xfrm>
          <a:prstGeom prst="rect">
            <a:avLst/>
          </a:prstGeom>
          <a:solidFill>
            <a:schemeClr val="accent2"/>
          </a:solidFill>
        </p:spPr>
        <p:txBody>
          <a:bodyPr wrap="square" rtlCol="0">
            <a:spAutoFit/>
          </a:bodyPr>
          <a:lstStyle/>
          <a:p>
            <a:r>
              <a:rPr lang="en-US" sz="3600" b="1" dirty="0"/>
              <a:t>Vanishing Gradient</a:t>
            </a:r>
            <a:endParaRPr lang="en-IN" sz="3600" b="1" dirty="0"/>
          </a:p>
        </p:txBody>
      </p:sp>
      <p:sp>
        <p:nvSpPr>
          <p:cNvPr id="2" name="Content Placeholder 1">
            <a:extLst>
              <a:ext uri="{FF2B5EF4-FFF2-40B4-BE49-F238E27FC236}">
                <a16:creationId xmlns:a16="http://schemas.microsoft.com/office/drawing/2014/main" id="{A0142BF3-612D-206D-8834-F2686839A38C}"/>
              </a:ext>
            </a:extLst>
          </p:cNvPr>
          <p:cNvSpPr>
            <a:spLocks noGrp="1"/>
          </p:cNvSpPr>
          <p:nvPr>
            <p:ph idx="1"/>
          </p:nvPr>
        </p:nvSpPr>
        <p:spPr>
          <a:xfrm>
            <a:off x="146957" y="779639"/>
            <a:ext cx="6656028" cy="5968516"/>
          </a:xfrm>
        </p:spPr>
        <p:txBody>
          <a:bodyPr>
            <a:noAutofit/>
          </a:bodyPr>
          <a:lstStyle/>
          <a:p>
            <a:pPr algn="just">
              <a:lnSpc>
                <a:spcPct val="110000"/>
              </a:lnSpc>
            </a:pPr>
            <a:r>
              <a:rPr lang="en-US" sz="1750" dirty="0">
                <a:latin typeface="Times New Roman" panose="02020603050405020304" pitchFamily="18" charset="0"/>
                <a:cs typeface="Times New Roman" panose="02020603050405020304" pitchFamily="18" charset="0"/>
              </a:rPr>
              <a:t>The vanishing gradient problem happens when the values used to update the neural network’s weights during training become extremely small. </a:t>
            </a:r>
          </a:p>
          <a:p>
            <a:pPr algn="just">
              <a:lnSpc>
                <a:spcPct val="110000"/>
              </a:lnSpc>
            </a:pPr>
            <a:r>
              <a:rPr lang="en-US" sz="1750" dirty="0">
                <a:latin typeface="Times New Roman" panose="02020603050405020304" pitchFamily="18" charset="0"/>
                <a:cs typeface="Times New Roman" panose="02020603050405020304" pitchFamily="18" charset="0"/>
              </a:rPr>
              <a:t>As a result, the model learns very slowly or stops learning altogether, especially in the early layers.</a:t>
            </a:r>
          </a:p>
          <a:p>
            <a:pPr algn="just">
              <a:lnSpc>
                <a:spcPct val="110000"/>
              </a:lnSpc>
              <a:buFont typeface="Wingdings" panose="05000000000000000000" pitchFamily="2" charset="2"/>
              <a:buChar char="Ø"/>
            </a:pPr>
            <a:r>
              <a:rPr lang="en-US" sz="1750" dirty="0">
                <a:latin typeface="Times New Roman" panose="02020603050405020304" pitchFamily="18" charset="0"/>
                <a:cs typeface="Times New Roman" panose="02020603050405020304" pitchFamily="18" charset="0"/>
              </a:rPr>
              <a:t>Why does it happen?	</a:t>
            </a:r>
          </a:p>
          <a:p>
            <a:pPr lvl="1" algn="just">
              <a:lnSpc>
                <a:spcPct val="110000"/>
              </a:lnSpc>
            </a:pPr>
            <a:r>
              <a:rPr lang="en-US" sz="1750" dirty="0">
                <a:latin typeface="Times New Roman" panose="02020603050405020304" pitchFamily="18" charset="0"/>
                <a:cs typeface="Times New Roman" panose="02020603050405020304" pitchFamily="18" charset="0"/>
              </a:rPr>
              <a:t>When using certain activation functions like sigmoid or tanh, their derivatives (which are used in backpropagation) become very small when the input is too large or too small.</a:t>
            </a:r>
          </a:p>
          <a:p>
            <a:pPr lvl="1" algn="just">
              <a:lnSpc>
                <a:spcPct val="110000"/>
              </a:lnSpc>
            </a:pPr>
            <a:r>
              <a:rPr lang="en-US" sz="1750" dirty="0">
                <a:latin typeface="Times New Roman" panose="02020603050405020304" pitchFamily="18" charset="0"/>
                <a:cs typeface="Times New Roman" panose="02020603050405020304" pitchFamily="18" charset="0"/>
              </a:rPr>
              <a:t>In deep networks, these small values are multiplied many times (one for each layer), making the gradient shrink close to zero</a:t>
            </a:r>
          </a:p>
          <a:p>
            <a:pPr marL="227013" lvl="1" indent="-227013" algn="just">
              <a:lnSpc>
                <a:spcPct val="110000"/>
              </a:lnSpc>
              <a:buFont typeface="Wingdings" panose="05000000000000000000" pitchFamily="2" charset="2"/>
              <a:buChar char="Ø"/>
            </a:pPr>
            <a:r>
              <a:rPr lang="en-US" sz="1750" dirty="0">
                <a:latin typeface="Times New Roman" panose="02020603050405020304" pitchFamily="18" charset="0"/>
                <a:cs typeface="Times New Roman" panose="02020603050405020304" pitchFamily="18" charset="0"/>
              </a:rPr>
              <a:t>Example: Imagine you have 5 layers, and at each layer the derivative is 0.2.</a:t>
            </a:r>
          </a:p>
          <a:p>
            <a:pPr marL="0" lvl="1" indent="0" algn="just">
              <a:lnSpc>
                <a:spcPct val="110000"/>
              </a:lnSpc>
              <a:buNone/>
            </a:pPr>
            <a:r>
              <a:rPr lang="en-US" sz="1750" dirty="0">
                <a:latin typeface="Times New Roman" panose="02020603050405020304" pitchFamily="18" charset="0"/>
                <a:cs typeface="Times New Roman" panose="02020603050405020304" pitchFamily="18" charset="0"/>
              </a:rPr>
              <a:t>	    So, the gradient is:0.2 × 0.2 × 0.2 × 0.2 × 0.2 = 0.00032.</a:t>
            </a:r>
          </a:p>
          <a:p>
            <a:pPr marL="227013" lvl="1" indent="-227013" algn="just">
              <a:lnSpc>
                <a:spcPct val="110000"/>
              </a:lnSpc>
              <a:buFont typeface="Wingdings" panose="05000000000000000000" pitchFamily="2" charset="2"/>
              <a:buChar char="Ø"/>
            </a:pPr>
            <a:r>
              <a:rPr lang="en-US" sz="1750" dirty="0">
                <a:latin typeface="Times New Roman" panose="02020603050405020304" pitchFamily="18" charset="0"/>
                <a:cs typeface="Times New Roman" panose="02020603050405020304" pitchFamily="18" charset="0"/>
              </a:rPr>
              <a:t>This tiny value means the weights in early layers barely change.</a:t>
            </a:r>
          </a:p>
          <a:p>
            <a:pPr marL="227013" lvl="1" indent="-227013" algn="just">
              <a:lnSpc>
                <a:spcPct val="110000"/>
              </a:lnSpc>
              <a:buFont typeface="Wingdings" panose="05000000000000000000" pitchFamily="2" charset="2"/>
              <a:buChar char="Ø"/>
            </a:pPr>
            <a:r>
              <a:rPr lang="en-US" sz="1750" dirty="0">
                <a:latin typeface="Times New Roman" panose="02020603050405020304" pitchFamily="18" charset="0"/>
                <a:cs typeface="Times New Roman" panose="02020603050405020304" pitchFamily="18" charset="0"/>
              </a:rPr>
              <a:t> </a:t>
            </a:r>
            <a:r>
              <a:rPr lang="en-US" sz="1750" b="0" i="0" dirty="0">
                <a:solidFill>
                  <a:srgbClr val="FFFF00"/>
                </a:solidFill>
                <a:effectLst/>
                <a:latin typeface="Times New Roman" panose="02020603050405020304" pitchFamily="18" charset="0"/>
                <a:cs typeface="Times New Roman" panose="02020603050405020304" pitchFamily="18" charset="0"/>
              </a:rPr>
              <a:t>This makes it hard for the model to learn long-term patterns since earlier information becomes almost irrelevant.</a:t>
            </a:r>
            <a:endParaRPr lang="en-IN" sz="1750" dirty="0">
              <a:solidFill>
                <a:srgbClr val="FFFF00"/>
              </a:solidFill>
              <a:latin typeface="Times New Roman" panose="02020603050405020304" pitchFamily="18" charset="0"/>
              <a:cs typeface="Times New Roman" panose="02020603050405020304" pitchFamily="18" charset="0"/>
            </a:endParaRPr>
          </a:p>
        </p:txBody>
      </p:sp>
      <p:pic>
        <p:nvPicPr>
          <p:cNvPr id="5" name="Picture 4" descr="A diagram of a function&#10;&#10;Description automatically generated">
            <a:extLst>
              <a:ext uri="{FF2B5EF4-FFF2-40B4-BE49-F238E27FC236}">
                <a16:creationId xmlns:a16="http://schemas.microsoft.com/office/drawing/2014/main" id="{F05EA9EC-7167-EA02-E80E-5A5A73A1F53D}"/>
              </a:ext>
            </a:extLst>
          </p:cNvPr>
          <p:cNvPicPr>
            <a:picLocks noChangeAspect="1"/>
          </p:cNvPicPr>
          <p:nvPr/>
        </p:nvPicPr>
        <p:blipFill rotWithShape="1">
          <a:blip r:embed="rId2">
            <a:extLst>
              <a:ext uri="{28A0092B-C50C-407E-A947-70E740481C1C}">
                <a14:useLocalDpi xmlns:a14="http://schemas.microsoft.com/office/drawing/2010/main" val="0"/>
              </a:ext>
            </a:extLst>
          </a:blip>
          <a:srcRect t="4041" r="4403"/>
          <a:stretch/>
        </p:blipFill>
        <p:spPr>
          <a:xfrm>
            <a:off x="7037612" y="39561"/>
            <a:ext cx="5007431" cy="3534581"/>
          </a:xfrm>
          <a:prstGeom prst="rect">
            <a:avLst/>
          </a:prstGeom>
        </p:spPr>
      </p:pic>
      <p:pic>
        <p:nvPicPr>
          <p:cNvPr id="7" name="Picture 6">
            <a:extLst>
              <a:ext uri="{FF2B5EF4-FFF2-40B4-BE49-F238E27FC236}">
                <a16:creationId xmlns:a16="http://schemas.microsoft.com/office/drawing/2014/main" id="{4F38F24D-24A3-41D3-8066-81A5DE1B8541}"/>
              </a:ext>
            </a:extLst>
          </p:cNvPr>
          <p:cNvPicPr>
            <a:picLocks noChangeAspect="1"/>
          </p:cNvPicPr>
          <p:nvPr/>
        </p:nvPicPr>
        <p:blipFill>
          <a:blip r:embed="rId3"/>
          <a:stretch>
            <a:fillRect/>
          </a:stretch>
        </p:blipFill>
        <p:spPr>
          <a:xfrm>
            <a:off x="7037612" y="3650254"/>
            <a:ext cx="5007431" cy="3120663"/>
          </a:xfrm>
          <a:prstGeom prst="rect">
            <a:avLst/>
          </a:prstGeom>
        </p:spPr>
      </p:pic>
    </p:spTree>
    <p:extLst>
      <p:ext uri="{BB962C8B-B14F-4D97-AF65-F5344CB8AC3E}">
        <p14:creationId xmlns:p14="http://schemas.microsoft.com/office/powerpoint/2010/main" val="15527435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2019CF-BF2A-CDDE-F4C3-00895FDA948B}"/>
              </a:ext>
            </a:extLst>
          </p:cNvPr>
          <p:cNvSpPr>
            <a:spLocks noGrp="1"/>
          </p:cNvSpPr>
          <p:nvPr>
            <p:ph idx="1"/>
          </p:nvPr>
        </p:nvSpPr>
        <p:spPr>
          <a:xfrm>
            <a:off x="126608" y="787788"/>
            <a:ext cx="7188591" cy="6070211"/>
          </a:xfrm>
        </p:spPr>
        <p:txBody>
          <a:bodyPr>
            <a:noAutofit/>
          </a:bodyPr>
          <a:lstStyle/>
          <a:p>
            <a:pPr algn="just">
              <a:lnSpc>
                <a:spcPct val="120000"/>
              </a:lnSpc>
            </a:pPr>
            <a:r>
              <a:rPr lang="en-US" sz="1800" dirty="0">
                <a:latin typeface="Times New Roman" panose="02020603050405020304" pitchFamily="18" charset="0"/>
                <a:cs typeface="Times New Roman" panose="02020603050405020304" pitchFamily="18" charset="0"/>
              </a:rPr>
              <a:t>The exploding gradient problem happens when the gradient values become very large, causing the model’s weights to change dramatically, which leads to instability and makes the learning process fail.</a:t>
            </a:r>
          </a:p>
          <a:p>
            <a:pPr algn="just">
              <a:lnSpc>
                <a:spcPct val="120000"/>
              </a:lnSpc>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Why does it happen?</a:t>
            </a:r>
          </a:p>
          <a:p>
            <a:pPr marL="536575" indent="-269875" algn="just">
              <a:lnSpc>
                <a:spcPct val="120000"/>
              </a:lnSpc>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When derivatives are large or weights are poorly initialized, multiplying them many times across layers causes the gradient to grow exponentially.</a:t>
            </a:r>
          </a:p>
          <a:p>
            <a:pPr marL="536575" indent="-269875" algn="just">
              <a:lnSpc>
                <a:spcPct val="120000"/>
              </a:lnSpc>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This can make the network output “</a:t>
            </a:r>
            <a:r>
              <a:rPr lang="en-US" sz="1800" dirty="0" err="1">
                <a:latin typeface="Times New Roman" panose="02020603050405020304" pitchFamily="18" charset="0"/>
                <a:cs typeface="Times New Roman" panose="02020603050405020304" pitchFamily="18" charset="0"/>
              </a:rPr>
              <a:t>NaN</a:t>
            </a:r>
            <a:r>
              <a:rPr lang="en-US" sz="1800" dirty="0">
                <a:latin typeface="Times New Roman" panose="02020603050405020304" pitchFamily="18" charset="0"/>
                <a:cs typeface="Times New Roman" panose="02020603050405020304" pitchFamily="18" charset="0"/>
              </a:rPr>
              <a:t>” or oscillate without converging.</a:t>
            </a:r>
          </a:p>
          <a:p>
            <a:pPr algn="just">
              <a:lnSpc>
                <a:spcPct val="120000"/>
              </a:lnSpc>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Example: Imagine 5 layers where the derivative is 5 at each layer.</a:t>
            </a:r>
            <a:br>
              <a:rPr lang="en-US" sz="1800" dirty="0">
                <a:latin typeface="Times New Roman" panose="02020603050405020304" pitchFamily="18" charset="0"/>
                <a:cs typeface="Times New Roman" panose="02020603050405020304" pitchFamily="18" charset="0"/>
              </a:rPr>
            </a:br>
            <a:r>
              <a:rPr lang="en-US" sz="1800" dirty="0">
                <a:latin typeface="Times New Roman" panose="02020603050405020304" pitchFamily="18" charset="0"/>
                <a:cs typeface="Times New Roman" panose="02020603050405020304" pitchFamily="18" charset="0"/>
              </a:rPr>
              <a:t>The gradient becomes:</a:t>
            </a:r>
          </a:p>
          <a:p>
            <a:pPr marL="0" indent="0" algn="just">
              <a:lnSpc>
                <a:spcPct val="120000"/>
              </a:lnSpc>
              <a:buNone/>
            </a:pPr>
            <a:r>
              <a:rPr lang="en-US" sz="1800" dirty="0">
                <a:latin typeface="Times New Roman" panose="02020603050405020304" pitchFamily="18" charset="0"/>
                <a:cs typeface="Times New Roman" panose="02020603050405020304" pitchFamily="18" charset="0"/>
              </a:rPr>
              <a:t>					5×5×5×5×5=31255.</a:t>
            </a:r>
          </a:p>
          <a:p>
            <a:pPr algn="just">
              <a:lnSpc>
                <a:spcPct val="120000"/>
              </a:lnSpc>
            </a:pPr>
            <a:r>
              <a:rPr lang="en-US" sz="1800" dirty="0">
                <a:latin typeface="Times New Roman" panose="02020603050405020304" pitchFamily="18" charset="0"/>
                <a:cs typeface="Times New Roman" panose="02020603050405020304" pitchFamily="18" charset="0"/>
              </a:rPr>
              <a:t>Such a large update causes the network to diverge. This makes it difficult for the model to learn properly as the updates to the model become erratic and unpredictable.</a:t>
            </a:r>
            <a:endParaRPr lang="en-IN" sz="1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BC9FF0A-D11C-BFE4-0F9B-7756B9DBF886}"/>
              </a:ext>
            </a:extLst>
          </p:cNvPr>
          <p:cNvSpPr txBox="1"/>
          <p:nvPr/>
        </p:nvSpPr>
        <p:spPr>
          <a:xfrm>
            <a:off x="65315" y="117825"/>
            <a:ext cx="6190344" cy="615553"/>
          </a:xfrm>
          <a:prstGeom prst="rect">
            <a:avLst/>
          </a:prstGeom>
          <a:solidFill>
            <a:schemeClr val="accent2"/>
          </a:solidFill>
        </p:spPr>
        <p:txBody>
          <a:bodyPr wrap="square">
            <a:spAutoFit/>
          </a:bodyPr>
          <a:lstStyle/>
          <a:p>
            <a:r>
              <a:rPr lang="en-IN" sz="3400" b="1" dirty="0"/>
              <a:t>Exploding Gradient Problem</a:t>
            </a:r>
          </a:p>
        </p:txBody>
      </p:sp>
      <p:pic>
        <p:nvPicPr>
          <p:cNvPr id="5" name="Picture 4">
            <a:extLst>
              <a:ext uri="{FF2B5EF4-FFF2-40B4-BE49-F238E27FC236}">
                <a16:creationId xmlns:a16="http://schemas.microsoft.com/office/drawing/2014/main" id="{722F9529-8ADC-47FC-B773-45DB2205C2BC}"/>
              </a:ext>
            </a:extLst>
          </p:cNvPr>
          <p:cNvPicPr>
            <a:picLocks noChangeAspect="1"/>
          </p:cNvPicPr>
          <p:nvPr/>
        </p:nvPicPr>
        <p:blipFill>
          <a:blip r:embed="rId2"/>
          <a:stretch>
            <a:fillRect/>
          </a:stretch>
        </p:blipFill>
        <p:spPr>
          <a:xfrm>
            <a:off x="7431313" y="117825"/>
            <a:ext cx="4659775" cy="3597832"/>
          </a:xfrm>
          <a:prstGeom prst="rect">
            <a:avLst/>
          </a:prstGeom>
        </p:spPr>
      </p:pic>
      <p:pic>
        <p:nvPicPr>
          <p:cNvPr id="6" name="Picture 5">
            <a:extLst>
              <a:ext uri="{FF2B5EF4-FFF2-40B4-BE49-F238E27FC236}">
                <a16:creationId xmlns:a16="http://schemas.microsoft.com/office/drawing/2014/main" id="{2AFD604F-8ADB-4ACA-8A6E-E9E4A5DF940A}"/>
              </a:ext>
            </a:extLst>
          </p:cNvPr>
          <p:cNvPicPr>
            <a:picLocks noChangeAspect="1"/>
          </p:cNvPicPr>
          <p:nvPr/>
        </p:nvPicPr>
        <p:blipFill>
          <a:blip r:embed="rId3"/>
          <a:stretch>
            <a:fillRect/>
          </a:stretch>
        </p:blipFill>
        <p:spPr>
          <a:xfrm>
            <a:off x="7431312" y="3756251"/>
            <a:ext cx="4659775" cy="2983923"/>
          </a:xfrm>
          <a:prstGeom prst="rect">
            <a:avLst/>
          </a:prstGeom>
        </p:spPr>
      </p:pic>
    </p:spTree>
    <p:extLst>
      <p:ext uri="{BB962C8B-B14F-4D97-AF65-F5344CB8AC3E}">
        <p14:creationId xmlns:p14="http://schemas.microsoft.com/office/powerpoint/2010/main" val="31655032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A889-AD98-4A19-A368-BD41EA5B98B3}"/>
              </a:ext>
            </a:extLst>
          </p:cNvPr>
          <p:cNvSpPr>
            <a:spLocks noGrp="1"/>
          </p:cNvSpPr>
          <p:nvPr>
            <p:ph type="title"/>
          </p:nvPr>
        </p:nvSpPr>
        <p:spPr>
          <a:xfrm>
            <a:off x="187929" y="84191"/>
            <a:ext cx="9404723" cy="731505"/>
          </a:xfrm>
        </p:spPr>
        <p:txBody>
          <a:bodyPr/>
          <a:lstStyle/>
          <a:p>
            <a:r>
              <a:rPr lang="en-US" dirty="0">
                <a:solidFill>
                  <a:srgbClr val="FFFF00"/>
                </a:solidFill>
                <a:latin typeface="Times New Roman" panose="02020603050405020304" pitchFamily="18" charset="0"/>
                <a:cs typeface="Times New Roman" panose="02020603050405020304" pitchFamily="18" charset="0"/>
              </a:rPr>
              <a:t>Long Short-Term Memory (LSTM)</a:t>
            </a:r>
            <a:endParaRPr lang="en-IN"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18ED24-2B25-4AFA-9ECF-E1D86734F398}"/>
              </a:ext>
            </a:extLst>
          </p:cNvPr>
          <p:cNvSpPr>
            <a:spLocks noGrp="1"/>
          </p:cNvSpPr>
          <p:nvPr>
            <p:ph idx="1"/>
          </p:nvPr>
        </p:nvSpPr>
        <p:spPr>
          <a:xfrm>
            <a:off x="237064" y="900775"/>
            <a:ext cx="6845907" cy="5873034"/>
          </a:xfrm>
        </p:spPr>
        <p:txBody>
          <a:bodyPr>
            <a:normAutofit/>
          </a:bodyPr>
          <a:lstStyle/>
          <a:p>
            <a:pPr algn="just"/>
            <a:r>
              <a:rPr lang="en-US" sz="2400" b="0" i="0" dirty="0">
                <a:effectLst/>
                <a:latin typeface="Times New Roman" panose="02020603050405020304" pitchFamily="18" charset="0"/>
                <a:cs typeface="Times New Roman" panose="02020603050405020304" pitchFamily="18" charset="0"/>
              </a:rPr>
              <a:t>LSTM is an enhanced version of the RNN designed by </a:t>
            </a:r>
            <a:r>
              <a:rPr lang="en-US" sz="2400" b="0" i="0" dirty="0" err="1">
                <a:effectLst/>
                <a:latin typeface="Times New Roman" panose="02020603050405020304" pitchFamily="18" charset="0"/>
                <a:cs typeface="Times New Roman" panose="02020603050405020304" pitchFamily="18" charset="0"/>
              </a:rPr>
              <a:t>Hochreiter</a:t>
            </a:r>
            <a:r>
              <a:rPr lang="en-US" sz="2400" b="0" i="0" dirty="0">
                <a:effectLst/>
                <a:latin typeface="Times New Roman" panose="02020603050405020304" pitchFamily="18" charset="0"/>
                <a:cs typeface="Times New Roman" panose="02020603050405020304" pitchFamily="18" charset="0"/>
              </a:rPr>
              <a:t> and </a:t>
            </a:r>
            <a:r>
              <a:rPr lang="en-US" sz="2400" b="0" i="0" dirty="0" err="1">
                <a:effectLst/>
                <a:latin typeface="Times New Roman" panose="02020603050405020304" pitchFamily="18" charset="0"/>
                <a:cs typeface="Times New Roman" panose="02020603050405020304" pitchFamily="18" charset="0"/>
              </a:rPr>
              <a:t>Schmidhuber</a:t>
            </a:r>
            <a:r>
              <a:rPr lang="en-US" sz="2400" b="0" i="0" dirty="0">
                <a:effectLst/>
                <a:latin typeface="Times New Roman" panose="02020603050405020304" pitchFamily="18" charset="0"/>
                <a:cs typeface="Times New Roman" panose="02020603050405020304" pitchFamily="18" charset="0"/>
              </a:rPr>
              <a:t>. </a:t>
            </a:r>
          </a:p>
          <a:p>
            <a:pPr algn="just"/>
            <a:r>
              <a:rPr lang="en-US" sz="2400" dirty="0">
                <a:latin typeface="Times New Roman" panose="02020603050405020304" pitchFamily="18" charset="0"/>
                <a:cs typeface="Times New Roman" panose="02020603050405020304" pitchFamily="18" charset="0"/>
              </a:rPr>
              <a:t>Unlike traditional RNNs which uses only one hidden state, LSTMs include an additional memory cell.</a:t>
            </a:r>
          </a:p>
          <a:p>
            <a:pPr algn="just"/>
            <a:r>
              <a:rPr lang="en-US" sz="2400" dirty="0">
                <a:latin typeface="Times New Roman" panose="02020603050405020304" pitchFamily="18" charset="0"/>
                <a:cs typeface="Times New Roman" panose="02020603050405020304" pitchFamily="18" charset="0"/>
              </a:rPr>
              <a:t>This memory cell helps the model remember information for longer periods and handle long-term dependencies better. </a:t>
            </a:r>
          </a:p>
          <a:p>
            <a:pPr algn="just"/>
            <a:r>
              <a:rPr lang="en-US" sz="2400" dirty="0">
                <a:latin typeface="Times New Roman" panose="02020603050405020304" pitchFamily="18" charset="0"/>
                <a:cs typeface="Times New Roman" panose="02020603050405020304" pitchFamily="18" charset="0"/>
              </a:rPr>
              <a:t>The presence of</a:t>
            </a:r>
            <a:r>
              <a:rPr lang="en-US" sz="2400" b="0" i="0" dirty="0">
                <a:effectLst/>
                <a:latin typeface="Times New Roman" panose="02020603050405020304" pitchFamily="18" charset="0"/>
                <a:cs typeface="Times New Roman" panose="02020603050405020304" pitchFamily="18" charset="0"/>
              </a:rPr>
              <a:t> memory mechanism in LSTM used to overcome the vanishing or exploding gradient problem.</a:t>
            </a:r>
            <a:endParaRPr lang="en-IN"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It can learn long-term patterns in sequences, making it useful for language translation, speech recognition, and time series prediction</a:t>
            </a:r>
            <a:endParaRPr lang="en-US" sz="2400" b="0" i="0" dirty="0">
              <a:effectLst/>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46734FAE-9709-434F-B204-4518151460C2}"/>
              </a:ext>
            </a:extLst>
          </p:cNvPr>
          <p:cNvPicPr>
            <a:picLocks noChangeAspect="1"/>
          </p:cNvPicPr>
          <p:nvPr/>
        </p:nvPicPr>
        <p:blipFill>
          <a:blip r:embed="rId2"/>
          <a:stretch>
            <a:fillRect/>
          </a:stretch>
        </p:blipFill>
        <p:spPr>
          <a:xfrm>
            <a:off x="7301889" y="2097424"/>
            <a:ext cx="4581525" cy="2959164"/>
          </a:xfrm>
          <a:prstGeom prst="rect">
            <a:avLst/>
          </a:prstGeom>
        </p:spPr>
      </p:pic>
    </p:spTree>
    <p:extLst>
      <p:ext uri="{BB962C8B-B14F-4D97-AF65-F5344CB8AC3E}">
        <p14:creationId xmlns:p14="http://schemas.microsoft.com/office/powerpoint/2010/main" val="6955650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A889-AD98-4A19-A368-BD41EA5B98B3}"/>
              </a:ext>
            </a:extLst>
          </p:cNvPr>
          <p:cNvSpPr>
            <a:spLocks noGrp="1"/>
          </p:cNvSpPr>
          <p:nvPr>
            <p:ph type="title"/>
          </p:nvPr>
        </p:nvSpPr>
        <p:spPr>
          <a:xfrm>
            <a:off x="187929" y="84191"/>
            <a:ext cx="9404723" cy="731505"/>
          </a:xfrm>
        </p:spPr>
        <p:txBody>
          <a:bodyPr/>
          <a:lstStyle/>
          <a:p>
            <a:r>
              <a:rPr lang="en-US" dirty="0">
                <a:solidFill>
                  <a:srgbClr val="FFFF00"/>
                </a:solidFill>
                <a:latin typeface="Times New Roman" panose="02020603050405020304" pitchFamily="18" charset="0"/>
                <a:cs typeface="Times New Roman" panose="02020603050405020304" pitchFamily="18" charset="0"/>
              </a:rPr>
              <a:t>LSTM CELL</a:t>
            </a:r>
            <a:endParaRPr lang="en-IN"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18ED24-2B25-4AFA-9ECF-E1D86734F398}"/>
              </a:ext>
            </a:extLst>
          </p:cNvPr>
          <p:cNvSpPr>
            <a:spLocks noGrp="1"/>
          </p:cNvSpPr>
          <p:nvPr>
            <p:ph idx="1"/>
          </p:nvPr>
        </p:nvSpPr>
        <p:spPr>
          <a:xfrm>
            <a:off x="152657" y="900775"/>
            <a:ext cx="5657298" cy="5739176"/>
          </a:xfrm>
        </p:spPr>
        <p:txBody>
          <a:bodyPr>
            <a:normAutofit/>
          </a:bodyPr>
          <a:lstStyle/>
          <a:p>
            <a:pPr algn="just" rtl="0" fontAlgn="base"/>
            <a:r>
              <a:rPr lang="en-US" sz="2600" b="0" i="0" dirty="0">
                <a:effectLst/>
                <a:latin typeface="Times New Roman" panose="02020603050405020304" pitchFamily="18" charset="0"/>
                <a:cs typeface="Times New Roman" panose="02020603050405020304" pitchFamily="18" charset="0"/>
              </a:rPr>
              <a:t>Each LSTM cell has three gates:</a:t>
            </a:r>
          </a:p>
          <a:p>
            <a:pPr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Input Gate</a:t>
            </a:r>
            <a:r>
              <a:rPr lang="en-US" sz="2600" b="0" i="0" dirty="0">
                <a:solidFill>
                  <a:srgbClr val="FFFF00"/>
                </a:solidFill>
                <a:effectLst/>
                <a:latin typeface="Times New Roman" panose="02020603050405020304" pitchFamily="18" charset="0"/>
                <a:cs typeface="Times New Roman" panose="02020603050405020304" pitchFamily="18" charset="0"/>
              </a:rPr>
              <a:t>: </a:t>
            </a:r>
            <a:r>
              <a:rPr lang="en-US" sz="2600" b="0" i="0" dirty="0">
                <a:effectLst/>
                <a:latin typeface="Times New Roman" panose="02020603050405020304" pitchFamily="18" charset="0"/>
                <a:cs typeface="Times New Roman" panose="02020603050405020304" pitchFamily="18" charset="0"/>
              </a:rPr>
              <a:t>Controls how much new information should be added to the cell state.</a:t>
            </a:r>
          </a:p>
          <a:p>
            <a:pPr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Forget Gate</a:t>
            </a:r>
            <a:r>
              <a:rPr lang="en-US" sz="2600" b="0" i="0" dirty="0">
                <a:solidFill>
                  <a:srgbClr val="FFFF00"/>
                </a:solidFill>
                <a:effectLst/>
                <a:latin typeface="Times New Roman" panose="02020603050405020304" pitchFamily="18" charset="0"/>
                <a:cs typeface="Times New Roman" panose="02020603050405020304" pitchFamily="18" charset="0"/>
              </a:rPr>
              <a:t>: </a:t>
            </a:r>
            <a:r>
              <a:rPr lang="en-US" sz="2600" b="0" i="0" dirty="0">
                <a:effectLst/>
                <a:latin typeface="Times New Roman" panose="02020603050405020304" pitchFamily="18" charset="0"/>
                <a:cs typeface="Times New Roman" panose="02020603050405020304" pitchFamily="18" charset="0"/>
              </a:rPr>
              <a:t>Decides what past information should be discarded.</a:t>
            </a:r>
          </a:p>
          <a:p>
            <a:pPr algn="just" fontAlgn="base">
              <a:buFont typeface="Arial" panose="020B0604020202020204" pitchFamily="34" charset="0"/>
              <a:buChar char="•"/>
            </a:pPr>
            <a:r>
              <a:rPr lang="en-US" sz="2600" b="1" i="0" dirty="0">
                <a:solidFill>
                  <a:srgbClr val="FFFF00"/>
                </a:solidFill>
                <a:effectLst/>
                <a:latin typeface="Times New Roman" panose="02020603050405020304" pitchFamily="18" charset="0"/>
                <a:cs typeface="Times New Roman" panose="02020603050405020304" pitchFamily="18" charset="0"/>
              </a:rPr>
              <a:t>Output Gate</a:t>
            </a:r>
            <a:r>
              <a:rPr lang="en-US" sz="2600" b="0" i="0" dirty="0">
                <a:solidFill>
                  <a:srgbClr val="FFFF00"/>
                </a:solidFill>
                <a:effectLst/>
                <a:latin typeface="Times New Roman" panose="02020603050405020304" pitchFamily="18" charset="0"/>
                <a:cs typeface="Times New Roman" panose="02020603050405020304" pitchFamily="18" charset="0"/>
              </a:rPr>
              <a:t>: </a:t>
            </a:r>
            <a:r>
              <a:rPr lang="en-US" sz="2600" b="0" i="0" dirty="0">
                <a:effectLst/>
                <a:latin typeface="Times New Roman" panose="02020603050405020304" pitchFamily="18" charset="0"/>
                <a:cs typeface="Times New Roman" panose="02020603050405020304" pitchFamily="18" charset="0"/>
              </a:rPr>
              <a:t>Regulates what information should be output at the current step. This selective memory enables LSTMs to handle long-term dependencies, making them ideal for tasks where earlier context is critical.</a:t>
            </a:r>
          </a:p>
          <a:p>
            <a:pPr algn="just"/>
            <a:endParaRPr lang="en-US" sz="2800" b="0" i="0" dirty="0">
              <a:effectLst/>
              <a:latin typeface="Times New Roman" panose="02020603050405020304" pitchFamily="18" charset="0"/>
              <a:cs typeface="Times New Roman" panose="02020603050405020304" pitchFamily="18" charset="0"/>
            </a:endParaRPr>
          </a:p>
        </p:txBody>
      </p:sp>
      <p:pic>
        <p:nvPicPr>
          <p:cNvPr id="6" name="Picture 5" descr="Screenshot-from-2021-03-16-13-45-35.png">
            <a:extLst>
              <a:ext uri="{FF2B5EF4-FFF2-40B4-BE49-F238E27FC236}">
                <a16:creationId xmlns:a16="http://schemas.microsoft.com/office/drawing/2014/main" id="{898D63FE-6043-45E3-B5A5-89B82399D689}"/>
              </a:ext>
            </a:extLst>
          </p:cNvPr>
          <p:cNvPicPr>
            <a:picLocks noChangeAspect="1"/>
          </p:cNvPicPr>
          <p:nvPr/>
        </p:nvPicPr>
        <p:blipFill>
          <a:blip r:embed="rId2"/>
          <a:stretch>
            <a:fillRect/>
          </a:stretch>
        </p:blipFill>
        <p:spPr>
          <a:xfrm>
            <a:off x="6095999" y="56272"/>
            <a:ext cx="6044419" cy="2942383"/>
          </a:xfrm>
          <a:prstGeom prst="rect">
            <a:avLst/>
          </a:prstGeom>
        </p:spPr>
      </p:pic>
      <p:pic>
        <p:nvPicPr>
          <p:cNvPr id="7" name="Picture 6">
            <a:extLst>
              <a:ext uri="{FF2B5EF4-FFF2-40B4-BE49-F238E27FC236}">
                <a16:creationId xmlns:a16="http://schemas.microsoft.com/office/drawing/2014/main" id="{B632DE8F-2C89-49FC-B844-E819B10761A3}"/>
              </a:ext>
            </a:extLst>
          </p:cNvPr>
          <p:cNvPicPr>
            <a:picLocks noChangeAspect="1"/>
          </p:cNvPicPr>
          <p:nvPr/>
        </p:nvPicPr>
        <p:blipFill>
          <a:blip r:embed="rId3"/>
          <a:stretch>
            <a:fillRect/>
          </a:stretch>
        </p:blipFill>
        <p:spPr>
          <a:xfrm>
            <a:off x="6095998" y="3135087"/>
            <a:ext cx="6044419" cy="3638722"/>
          </a:xfrm>
          <a:prstGeom prst="rect">
            <a:avLst/>
          </a:prstGeom>
        </p:spPr>
      </p:pic>
    </p:spTree>
    <p:extLst>
      <p:ext uri="{BB962C8B-B14F-4D97-AF65-F5344CB8AC3E}">
        <p14:creationId xmlns:p14="http://schemas.microsoft.com/office/powerpoint/2010/main" val="3121140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A889-AD98-4A19-A368-BD41EA5B98B3}"/>
              </a:ext>
            </a:extLst>
          </p:cNvPr>
          <p:cNvSpPr>
            <a:spLocks noGrp="1"/>
          </p:cNvSpPr>
          <p:nvPr>
            <p:ph type="title"/>
          </p:nvPr>
        </p:nvSpPr>
        <p:spPr>
          <a:xfrm>
            <a:off x="86331" y="84191"/>
            <a:ext cx="5908069" cy="731505"/>
          </a:xfrm>
        </p:spPr>
        <p:txBody>
          <a:bodyPr/>
          <a:lstStyle/>
          <a:p>
            <a:r>
              <a:rPr lang="en-US" sz="3700" dirty="0">
                <a:solidFill>
                  <a:srgbClr val="FFFF00"/>
                </a:solidFill>
                <a:latin typeface="Times New Roman" panose="02020603050405020304" pitchFamily="18" charset="0"/>
                <a:cs typeface="Times New Roman" panose="02020603050405020304" pitchFamily="18" charset="0"/>
              </a:rPr>
              <a:t>WORKING OF LSTM CELL</a:t>
            </a:r>
            <a:endParaRPr lang="en-IN" sz="37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18ED24-2B25-4AFA-9ECF-E1D86734F398}"/>
              </a:ext>
            </a:extLst>
          </p:cNvPr>
          <p:cNvSpPr>
            <a:spLocks noGrp="1"/>
          </p:cNvSpPr>
          <p:nvPr>
            <p:ph idx="1"/>
          </p:nvPr>
        </p:nvSpPr>
        <p:spPr>
          <a:xfrm>
            <a:off x="211715" y="773263"/>
            <a:ext cx="6695138" cy="5930206"/>
          </a:xfrm>
        </p:spPr>
        <p:txBody>
          <a:bodyPr>
            <a:normAutofit fontScale="92500" lnSpcReduction="10000"/>
          </a:bodyPr>
          <a:lstStyle/>
          <a:p>
            <a:pPr algn="just"/>
            <a:r>
              <a:rPr lang="en-US" sz="1800" b="0" i="0" dirty="0">
                <a:effectLst/>
                <a:latin typeface="Times New Roman" panose="02020603050405020304" pitchFamily="18" charset="0"/>
                <a:cs typeface="Times New Roman" panose="02020603050405020304" pitchFamily="18" charset="0"/>
              </a:rPr>
              <a:t>LSTM architecture has a chain structure that contains four neural networks and different memory blocks called cells.</a:t>
            </a:r>
          </a:p>
          <a:p>
            <a:pPr algn="just"/>
            <a:r>
              <a:rPr lang="en-US" sz="1800" b="0" i="0" dirty="0">
                <a:effectLst/>
                <a:latin typeface="Times New Roman" panose="02020603050405020304" pitchFamily="18" charset="0"/>
                <a:cs typeface="Times New Roman" panose="02020603050405020304" pitchFamily="18" charset="0"/>
              </a:rPr>
              <a:t>Information is retained by the cells, and the memory manipulations are done by the</a:t>
            </a:r>
            <a:r>
              <a:rPr lang="en-US" sz="1800" b="1" i="0" dirty="0">
                <a:effectLst/>
                <a:latin typeface="Times New Roman" panose="02020603050405020304" pitchFamily="18" charset="0"/>
                <a:cs typeface="Times New Roman" panose="02020603050405020304" pitchFamily="18" charset="0"/>
              </a:rPr>
              <a:t> </a:t>
            </a:r>
            <a:r>
              <a:rPr lang="en-US" sz="1800" b="0" i="0" dirty="0">
                <a:effectLst/>
                <a:latin typeface="Times New Roman" panose="02020603050405020304" pitchFamily="18" charset="0"/>
                <a:cs typeface="Times New Roman" panose="02020603050405020304" pitchFamily="18" charset="0"/>
              </a:rPr>
              <a:t>gates</a:t>
            </a:r>
            <a:r>
              <a:rPr lang="en-US" sz="1800" b="1" i="0" dirty="0">
                <a:effectLst/>
                <a:latin typeface="Times New Roman" panose="02020603050405020304" pitchFamily="18" charset="0"/>
                <a:cs typeface="Times New Roman" panose="02020603050405020304" pitchFamily="18" charset="0"/>
              </a:rPr>
              <a:t>.</a:t>
            </a:r>
            <a:r>
              <a:rPr lang="en-US" sz="1800" b="0" i="0" dirty="0">
                <a:effectLst/>
                <a:latin typeface="Times New Roman" panose="02020603050405020304" pitchFamily="18" charset="0"/>
                <a:cs typeface="Times New Roman" panose="02020603050405020304" pitchFamily="18" charset="0"/>
              </a:rPr>
              <a:t> There are three gates - </a:t>
            </a:r>
          </a:p>
          <a:p>
            <a:pPr marL="0" indent="0" algn="just" rtl="0" fontAlgn="base">
              <a:buNone/>
            </a:pPr>
            <a:r>
              <a:rPr lang="en-US" sz="1800" dirty="0">
                <a:solidFill>
                  <a:srgbClr val="FFFF00"/>
                </a:solidFill>
                <a:latin typeface="Times New Roman" panose="02020603050405020304" pitchFamily="18" charset="0"/>
                <a:cs typeface="Times New Roman" panose="02020603050405020304" pitchFamily="18" charset="0"/>
              </a:rPr>
              <a:t>Forget Gate: </a:t>
            </a:r>
          </a:p>
          <a:p>
            <a:pPr algn="just" rtl="0" fontAlgn="base"/>
            <a:r>
              <a:rPr lang="en-US" sz="1800" b="0" i="0" dirty="0">
                <a:solidFill>
                  <a:srgbClr val="FFFF00"/>
                </a:solidFill>
                <a:effectLst/>
                <a:latin typeface="Times New Roman" panose="02020603050405020304" pitchFamily="18" charset="0"/>
                <a:cs typeface="Times New Roman" panose="02020603050405020304" pitchFamily="18" charset="0"/>
              </a:rPr>
              <a:t>The information that is no longer useful in the cell state is removed with the forget gate</a:t>
            </a:r>
            <a:r>
              <a:rPr lang="en-US" sz="1800" b="0" i="0" dirty="0">
                <a:effectLst/>
                <a:latin typeface="Times New Roman" panose="02020603050405020304" pitchFamily="18" charset="0"/>
                <a:cs typeface="Times New Roman" panose="02020603050405020304" pitchFamily="18" charset="0"/>
              </a:rPr>
              <a:t>. </a:t>
            </a:r>
          </a:p>
          <a:p>
            <a:pPr algn="just" rtl="0" fontAlgn="base"/>
            <a:r>
              <a:rPr lang="en-US" sz="1800" b="0" i="0" dirty="0">
                <a:effectLst/>
                <a:latin typeface="Times New Roman" panose="02020603050405020304" pitchFamily="18" charset="0"/>
                <a:cs typeface="Times New Roman" panose="02020603050405020304" pitchFamily="18" charset="0"/>
              </a:rPr>
              <a:t>The equation for the forget gate is:</a:t>
            </a:r>
          </a:p>
          <a:p>
            <a:pPr algn="just" rtl="0" fontAlgn="base"/>
            <a:endParaRPr lang="en-US" sz="1800" dirty="0">
              <a:latin typeface="Times New Roman" panose="02020603050405020304" pitchFamily="18" charset="0"/>
              <a:cs typeface="Times New Roman" panose="02020603050405020304" pitchFamily="18" charset="0"/>
            </a:endParaRPr>
          </a:p>
          <a:p>
            <a:pPr algn="just" rtl="0" fontAlgn="base"/>
            <a:endParaRPr lang="en-US" sz="1800" b="0" i="0" dirty="0">
              <a:effectLst/>
              <a:latin typeface="Times New Roman" panose="02020603050405020304" pitchFamily="18" charset="0"/>
              <a:cs typeface="Times New Roman" panose="02020603050405020304" pitchFamily="18" charset="0"/>
            </a:endParaRPr>
          </a:p>
          <a:p>
            <a:pPr algn="just" fontAlgn="base"/>
            <a:endParaRPr lang="en-US" sz="1800" b="0" i="0" dirty="0">
              <a:effectLst/>
              <a:latin typeface="Times New Roman" panose="02020603050405020304" pitchFamily="18" charset="0"/>
              <a:cs typeface="Times New Roman" panose="02020603050405020304" pitchFamily="18" charset="0"/>
            </a:endParaRPr>
          </a:p>
          <a:p>
            <a:pPr algn="just" fontAlgn="base"/>
            <a:endParaRPr lang="en-US" sz="1800" dirty="0">
              <a:latin typeface="Times New Roman" panose="02020603050405020304" pitchFamily="18" charset="0"/>
              <a:cs typeface="Times New Roman" panose="02020603050405020304" pitchFamily="18" charset="0"/>
            </a:endParaRPr>
          </a:p>
          <a:p>
            <a:pPr algn="just" fontAlgn="base"/>
            <a:endParaRPr lang="en-US" sz="1800" b="0" i="0" dirty="0">
              <a:effectLst/>
              <a:latin typeface="Times New Roman" panose="02020603050405020304" pitchFamily="18" charset="0"/>
              <a:cs typeface="Times New Roman" panose="02020603050405020304" pitchFamily="18" charset="0"/>
            </a:endParaRPr>
          </a:p>
          <a:p>
            <a:pPr algn="just" fontAlgn="base"/>
            <a:endParaRPr lang="en-US" sz="1800" dirty="0">
              <a:latin typeface="Times New Roman" panose="02020603050405020304" pitchFamily="18" charset="0"/>
              <a:cs typeface="Times New Roman" panose="02020603050405020304" pitchFamily="18" charset="0"/>
            </a:endParaRPr>
          </a:p>
          <a:p>
            <a:pPr algn="just" fontAlgn="base"/>
            <a:endParaRPr lang="en-US" sz="1800" b="0" i="0" dirty="0">
              <a:effectLst/>
              <a:latin typeface="Times New Roman" panose="02020603050405020304" pitchFamily="18" charset="0"/>
              <a:cs typeface="Times New Roman" panose="02020603050405020304" pitchFamily="18" charset="0"/>
            </a:endParaRPr>
          </a:p>
          <a:p>
            <a:pPr algn="just" fontAlgn="base"/>
            <a:r>
              <a:rPr lang="en-US" sz="1800" b="0" i="0" dirty="0">
                <a:effectLst/>
                <a:latin typeface="Times New Roman" panose="02020603050405020304" pitchFamily="18" charset="0"/>
                <a:cs typeface="Times New Roman" panose="02020603050405020304" pitchFamily="18" charset="0"/>
              </a:rPr>
              <a:t>If for a particular cell state the output is 0 or near to 0, the piece of information is forgotten and for output of 1 or near to 1, the information is retained for future use. </a:t>
            </a:r>
          </a:p>
          <a:p>
            <a:pPr algn="just" rtl="0" fontAlgn="base"/>
            <a:endParaRPr lang="en-US" sz="1800" b="0" i="0" dirty="0">
              <a:effectLst/>
              <a:latin typeface="Times New Roman" panose="02020603050405020304" pitchFamily="18" charset="0"/>
              <a:cs typeface="Times New Roman" panose="02020603050405020304" pitchFamily="18" charset="0"/>
            </a:endParaRPr>
          </a:p>
          <a:p>
            <a:pPr algn="just"/>
            <a:endParaRPr lang="en-US" sz="1800" b="0" i="0" dirty="0">
              <a:effectLst/>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B632DE8F-2C89-49FC-B844-E819B10761A3}"/>
              </a:ext>
            </a:extLst>
          </p:cNvPr>
          <p:cNvPicPr>
            <a:picLocks noChangeAspect="1"/>
          </p:cNvPicPr>
          <p:nvPr/>
        </p:nvPicPr>
        <p:blipFill>
          <a:blip r:embed="rId2"/>
          <a:stretch>
            <a:fillRect/>
          </a:stretch>
        </p:blipFill>
        <p:spPr>
          <a:xfrm>
            <a:off x="7032237" y="84191"/>
            <a:ext cx="5073432" cy="3362114"/>
          </a:xfrm>
          <a:prstGeom prst="rect">
            <a:avLst/>
          </a:prstGeom>
        </p:spPr>
      </p:pic>
      <p:pic>
        <p:nvPicPr>
          <p:cNvPr id="5" name="Picture 4">
            <a:extLst>
              <a:ext uri="{FF2B5EF4-FFF2-40B4-BE49-F238E27FC236}">
                <a16:creationId xmlns:a16="http://schemas.microsoft.com/office/drawing/2014/main" id="{166F38FE-5A96-4620-8742-6043701138D3}"/>
              </a:ext>
            </a:extLst>
          </p:cNvPr>
          <p:cNvPicPr>
            <a:picLocks noChangeAspect="1"/>
          </p:cNvPicPr>
          <p:nvPr/>
        </p:nvPicPr>
        <p:blipFill>
          <a:blip r:embed="rId3"/>
          <a:stretch>
            <a:fillRect/>
          </a:stretch>
        </p:blipFill>
        <p:spPr>
          <a:xfrm>
            <a:off x="2223209" y="3367644"/>
            <a:ext cx="3659664" cy="529108"/>
          </a:xfrm>
          <a:prstGeom prst="rect">
            <a:avLst/>
          </a:prstGeom>
        </p:spPr>
      </p:pic>
      <p:pic>
        <p:nvPicPr>
          <p:cNvPr id="11" name="Picture 10">
            <a:extLst>
              <a:ext uri="{FF2B5EF4-FFF2-40B4-BE49-F238E27FC236}">
                <a16:creationId xmlns:a16="http://schemas.microsoft.com/office/drawing/2014/main" id="{D7B0A203-A7F2-4E8E-ABD3-C7C8E9DED6A3}"/>
              </a:ext>
            </a:extLst>
          </p:cNvPr>
          <p:cNvPicPr>
            <a:picLocks noChangeAspect="1"/>
          </p:cNvPicPr>
          <p:nvPr/>
        </p:nvPicPr>
        <p:blipFill>
          <a:blip r:embed="rId4"/>
          <a:stretch>
            <a:fillRect/>
          </a:stretch>
        </p:blipFill>
        <p:spPr>
          <a:xfrm>
            <a:off x="689314" y="4051493"/>
            <a:ext cx="6147199" cy="1574464"/>
          </a:xfrm>
          <a:prstGeom prst="rect">
            <a:avLst/>
          </a:prstGeom>
        </p:spPr>
      </p:pic>
      <p:pic>
        <p:nvPicPr>
          <p:cNvPr id="2050" name="Picture 2" descr="forget_gate">
            <a:extLst>
              <a:ext uri="{FF2B5EF4-FFF2-40B4-BE49-F238E27FC236}">
                <a16:creationId xmlns:a16="http://schemas.microsoft.com/office/drawing/2014/main" id="{0A793951-0B3D-4C91-8FD0-9A2A80D2C2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12480" y="3536455"/>
            <a:ext cx="2729132" cy="3167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842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A889-AD98-4A19-A368-BD41EA5B98B3}"/>
              </a:ext>
            </a:extLst>
          </p:cNvPr>
          <p:cNvSpPr>
            <a:spLocks noGrp="1"/>
          </p:cNvSpPr>
          <p:nvPr>
            <p:ph type="title"/>
          </p:nvPr>
        </p:nvSpPr>
        <p:spPr>
          <a:xfrm>
            <a:off x="86331" y="84191"/>
            <a:ext cx="5908069" cy="731505"/>
          </a:xfrm>
        </p:spPr>
        <p:txBody>
          <a:bodyPr/>
          <a:lstStyle/>
          <a:p>
            <a:r>
              <a:rPr lang="en-US" sz="3700" dirty="0">
                <a:solidFill>
                  <a:srgbClr val="FFFF00"/>
                </a:solidFill>
                <a:latin typeface="Times New Roman" panose="02020603050405020304" pitchFamily="18" charset="0"/>
                <a:cs typeface="Times New Roman" panose="02020603050405020304" pitchFamily="18" charset="0"/>
              </a:rPr>
              <a:t>WORKING OF LSTM CELL</a:t>
            </a:r>
            <a:endParaRPr lang="en-IN" sz="37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18ED24-2B25-4AFA-9ECF-E1D86734F398}"/>
              </a:ext>
            </a:extLst>
          </p:cNvPr>
          <p:cNvSpPr>
            <a:spLocks noGrp="1"/>
          </p:cNvSpPr>
          <p:nvPr>
            <p:ph idx="1"/>
          </p:nvPr>
        </p:nvSpPr>
        <p:spPr>
          <a:xfrm>
            <a:off x="211715" y="773263"/>
            <a:ext cx="6779928" cy="5930206"/>
          </a:xfrm>
        </p:spPr>
        <p:txBody>
          <a:bodyPr>
            <a:normAutofit/>
          </a:bodyPr>
          <a:lstStyle/>
          <a:p>
            <a:pPr algn="just" rtl="0" fontAlgn="base"/>
            <a:endParaRPr lang="en-US" sz="1800" b="0" i="0" dirty="0">
              <a:effectLst/>
              <a:latin typeface="Times New Roman" panose="02020603050405020304" pitchFamily="18" charset="0"/>
              <a:cs typeface="Times New Roman" panose="02020603050405020304" pitchFamily="18" charset="0"/>
            </a:endParaRPr>
          </a:p>
          <a:p>
            <a:pPr algn="just"/>
            <a:endParaRPr lang="en-US" sz="1800" b="0" i="0" dirty="0">
              <a:effectLst/>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B632DE8F-2C89-49FC-B844-E819B10761A3}"/>
              </a:ext>
            </a:extLst>
          </p:cNvPr>
          <p:cNvPicPr>
            <a:picLocks noChangeAspect="1"/>
          </p:cNvPicPr>
          <p:nvPr/>
        </p:nvPicPr>
        <p:blipFill>
          <a:blip r:embed="rId2"/>
          <a:stretch>
            <a:fillRect/>
          </a:stretch>
        </p:blipFill>
        <p:spPr>
          <a:xfrm>
            <a:off x="7117027" y="84191"/>
            <a:ext cx="5036233" cy="3353244"/>
          </a:xfrm>
          <a:prstGeom prst="rect">
            <a:avLst/>
          </a:prstGeom>
        </p:spPr>
      </p:pic>
      <p:sp>
        <p:nvSpPr>
          <p:cNvPr id="13" name="TextBox 12">
            <a:extLst>
              <a:ext uri="{FF2B5EF4-FFF2-40B4-BE49-F238E27FC236}">
                <a16:creationId xmlns:a16="http://schemas.microsoft.com/office/drawing/2014/main" id="{F5A5E86A-2F3D-43AF-9153-C02B1D9ACCCF}"/>
              </a:ext>
            </a:extLst>
          </p:cNvPr>
          <p:cNvSpPr txBox="1"/>
          <p:nvPr/>
        </p:nvSpPr>
        <p:spPr>
          <a:xfrm>
            <a:off x="211715" y="787331"/>
            <a:ext cx="6779928" cy="6083717"/>
          </a:xfrm>
          <a:prstGeom prst="rect">
            <a:avLst/>
          </a:prstGeom>
          <a:noFill/>
        </p:spPr>
        <p:txBody>
          <a:bodyPr wrap="square">
            <a:spAutoFit/>
          </a:bodyPr>
          <a:lstStyle/>
          <a:p>
            <a:pPr algn="just" defTabSz="457200" fontAlgn="base">
              <a:spcBef>
                <a:spcPts val="1000"/>
              </a:spcBef>
              <a:buClr>
                <a:schemeClr val="bg2">
                  <a:lumMod val="40000"/>
                  <a:lumOff val="60000"/>
                </a:schemeClr>
              </a:buClr>
              <a:buSzPct val="80000"/>
            </a:pPr>
            <a:r>
              <a:rPr lang="en-US" sz="2000" dirty="0">
                <a:solidFill>
                  <a:srgbClr val="FFFF00"/>
                </a:solidFill>
                <a:latin typeface="Times New Roman" panose="02020603050405020304" pitchFamily="18" charset="0"/>
                <a:ea typeface="+mj-ea"/>
                <a:cs typeface="Times New Roman" panose="02020603050405020304" pitchFamily="18" charset="0"/>
              </a:rPr>
              <a:t>Input gate: </a:t>
            </a:r>
          </a:p>
          <a:p>
            <a:pPr marL="342900" indent="-342900" algn="just" defTabSz="457200" fontAlgn="base">
              <a:spcBef>
                <a:spcPts val="1000"/>
              </a:spcBef>
              <a:buClr>
                <a:schemeClr val="bg2">
                  <a:lumMod val="40000"/>
                  <a:lumOff val="60000"/>
                </a:schemeClr>
              </a:buClr>
              <a:buSzPct val="80000"/>
              <a:buFont typeface="Wingdings 3" charset="2"/>
              <a:buChar char=""/>
            </a:pPr>
            <a:r>
              <a:rPr lang="en-US" dirty="0">
                <a:solidFill>
                  <a:srgbClr val="FFFF00"/>
                </a:solidFill>
                <a:latin typeface="Times New Roman" panose="02020603050405020304" pitchFamily="18" charset="0"/>
                <a:ea typeface="+mj-ea"/>
                <a:cs typeface="Times New Roman" panose="02020603050405020304" pitchFamily="18" charset="0"/>
              </a:rPr>
              <a:t>The addition of useful information to the cell state is done by the input gate. </a:t>
            </a:r>
          </a:p>
          <a:p>
            <a:pPr marL="342900" indent="-342900" algn="just" defTabSz="457200" fontAlgn="base">
              <a:spcBef>
                <a:spcPts val="1000"/>
              </a:spcBef>
              <a:buClr>
                <a:schemeClr val="bg2">
                  <a:lumMod val="40000"/>
                  <a:lumOff val="60000"/>
                </a:schemeClr>
              </a:buClr>
              <a:buSzPct val="80000"/>
              <a:buFont typeface="Wingdings 3" charset="2"/>
              <a:buChar char=""/>
            </a:pPr>
            <a:r>
              <a:rPr lang="en-US" dirty="0">
                <a:latin typeface="Times New Roman" panose="02020603050405020304" pitchFamily="18" charset="0"/>
                <a:ea typeface="+mj-ea"/>
                <a:cs typeface="Times New Roman" panose="02020603050405020304" pitchFamily="18" charset="0"/>
              </a:rPr>
              <a:t>First the information is regulated using the sigmoid function and filter the values to be remembered similar to the forget gate using inputs ht−1 and </a:t>
            </a:r>
            <a:r>
              <a:rPr lang="en-US" dirty="0" err="1">
                <a:latin typeface="Times New Roman" panose="02020603050405020304" pitchFamily="18" charset="0"/>
                <a:ea typeface="+mj-ea"/>
                <a:cs typeface="Times New Roman" panose="02020603050405020304" pitchFamily="18" charset="0"/>
              </a:rPr>
              <a:t>xt</a:t>
            </a:r>
            <a:r>
              <a:rPr lang="en-US" dirty="0">
                <a:latin typeface="Times New Roman" panose="02020603050405020304" pitchFamily="18" charset="0"/>
                <a:ea typeface="+mj-ea"/>
                <a:cs typeface="Times New Roman" panose="02020603050405020304" pitchFamily="18" charset="0"/>
              </a:rPr>
              <a:t>​. </a:t>
            </a:r>
          </a:p>
          <a:p>
            <a:pPr marL="342900" indent="-342900" algn="just" defTabSz="457200" fontAlgn="base">
              <a:spcBef>
                <a:spcPts val="1000"/>
              </a:spcBef>
              <a:buClr>
                <a:schemeClr val="bg2">
                  <a:lumMod val="40000"/>
                  <a:lumOff val="60000"/>
                </a:schemeClr>
              </a:buClr>
              <a:buSzPct val="80000"/>
              <a:buFont typeface="Wingdings 3" charset="2"/>
              <a:buChar char=""/>
            </a:pPr>
            <a:r>
              <a:rPr lang="en-US" b="0" i="0" dirty="0">
                <a:effectLst/>
                <a:latin typeface="Times New Roman" panose="02020603050405020304" pitchFamily="18" charset="0"/>
                <a:cs typeface="Times New Roman" panose="02020603050405020304" pitchFamily="18" charset="0"/>
              </a:rPr>
              <a:t>Then, a vector is created using</a:t>
            </a:r>
            <a:r>
              <a:rPr lang="en-US" b="0" i="1" dirty="0">
                <a:effectLst/>
                <a:latin typeface="Times New Roman" panose="02020603050405020304" pitchFamily="18" charset="0"/>
                <a:cs typeface="Times New Roman" panose="02020603050405020304" pitchFamily="18" charset="0"/>
              </a:rPr>
              <a:t> tanh </a:t>
            </a:r>
            <a:r>
              <a:rPr lang="en-US" b="0" i="0" dirty="0">
                <a:effectLst/>
                <a:latin typeface="Times New Roman" panose="02020603050405020304" pitchFamily="18" charset="0"/>
                <a:cs typeface="Times New Roman" panose="02020603050405020304" pitchFamily="18" charset="0"/>
              </a:rPr>
              <a:t>function that gives an output from -1 to +1 which contains all the possible values from </a:t>
            </a:r>
            <a:r>
              <a:rPr lang="en-US" dirty="0">
                <a:effectLst/>
                <a:latin typeface="Times New Roman" panose="02020603050405020304" pitchFamily="18" charset="0"/>
                <a:cs typeface="Times New Roman" panose="02020603050405020304" pitchFamily="18" charset="0"/>
              </a:rPr>
              <a:t>ht−1​</a:t>
            </a:r>
            <a:r>
              <a:rPr lang="en-US" b="0" i="0" dirty="0">
                <a:effectLst/>
                <a:latin typeface="Times New Roman" panose="02020603050405020304" pitchFamily="18" charset="0"/>
                <a:cs typeface="Times New Roman" panose="02020603050405020304" pitchFamily="18" charset="0"/>
              </a:rPr>
              <a:t> and </a:t>
            </a:r>
            <a:r>
              <a:rPr lang="en-US" dirty="0" err="1">
                <a:effectLst/>
                <a:latin typeface="Times New Roman" panose="02020603050405020304" pitchFamily="18" charset="0"/>
                <a:cs typeface="Times New Roman" panose="02020603050405020304" pitchFamily="18" charset="0"/>
              </a:rPr>
              <a:t>xt</a:t>
            </a:r>
            <a:r>
              <a:rPr lang="en-US" b="0" i="0" dirty="0" err="1">
                <a:effectLst/>
                <a:latin typeface="Times New Roman" panose="02020603050405020304" pitchFamily="18" charset="0"/>
                <a:cs typeface="Times New Roman" panose="02020603050405020304" pitchFamily="18" charset="0"/>
              </a:rPr>
              <a:t>.</a:t>
            </a:r>
            <a:r>
              <a:rPr lang="en-US" b="0" i="0" dirty="0">
                <a:effectLst/>
                <a:latin typeface="Times New Roman" panose="02020603050405020304" pitchFamily="18" charset="0"/>
                <a:cs typeface="Times New Roman" panose="02020603050405020304" pitchFamily="18" charset="0"/>
              </a:rPr>
              <a:t> </a:t>
            </a:r>
          </a:p>
          <a:p>
            <a:pPr marL="342900" indent="-342900" algn="just" defTabSz="457200" fontAlgn="base">
              <a:spcBef>
                <a:spcPts val="1000"/>
              </a:spcBef>
              <a:buClr>
                <a:schemeClr val="bg2">
                  <a:lumMod val="40000"/>
                  <a:lumOff val="60000"/>
                </a:schemeClr>
              </a:buClr>
              <a:buSzPct val="80000"/>
              <a:buFont typeface="Wingdings 3" charset="2"/>
              <a:buChar char=""/>
            </a:pPr>
            <a:r>
              <a:rPr lang="en-US" b="0" i="0" dirty="0">
                <a:effectLst/>
                <a:latin typeface="Times New Roman" panose="02020603050405020304" pitchFamily="18" charset="0"/>
                <a:cs typeface="Times New Roman" panose="02020603050405020304" pitchFamily="18" charset="0"/>
              </a:rPr>
              <a:t>At last, the values of the vector and the regulated values are multiplied to obtain the useful information. </a:t>
            </a:r>
          </a:p>
          <a:p>
            <a:pPr marL="342900" indent="-342900" algn="just" defTabSz="457200" fontAlgn="base">
              <a:spcBef>
                <a:spcPts val="1000"/>
              </a:spcBef>
              <a:buClr>
                <a:schemeClr val="bg2">
                  <a:lumMod val="40000"/>
                  <a:lumOff val="60000"/>
                </a:schemeClr>
              </a:buClr>
              <a:buSzPct val="80000"/>
              <a:buFont typeface="Wingdings 3" charset="2"/>
              <a:buChar char=""/>
            </a:pPr>
            <a:r>
              <a:rPr lang="en-US" b="0" i="0" dirty="0">
                <a:effectLst/>
                <a:latin typeface="Times New Roman" panose="02020603050405020304" pitchFamily="18" charset="0"/>
                <a:cs typeface="Times New Roman" panose="02020603050405020304" pitchFamily="18" charset="0"/>
              </a:rPr>
              <a:t>The equation for the input gate is:</a:t>
            </a:r>
          </a:p>
          <a:p>
            <a:pPr marL="342900" indent="-342900" algn="just" defTabSz="457200" fontAlgn="base">
              <a:spcBef>
                <a:spcPts val="1000"/>
              </a:spcBef>
              <a:buClr>
                <a:schemeClr val="bg2">
                  <a:lumMod val="40000"/>
                  <a:lumOff val="60000"/>
                </a:schemeClr>
              </a:buClr>
              <a:buSzPct val="80000"/>
              <a:buFont typeface="Wingdings 3" charset="2"/>
              <a:buChar char=""/>
            </a:pPr>
            <a:endParaRPr lang="en-US" dirty="0">
              <a:latin typeface="Times New Roman" panose="02020603050405020304" pitchFamily="18" charset="0"/>
              <a:ea typeface="+mj-ea"/>
              <a:cs typeface="Times New Roman" panose="02020603050405020304" pitchFamily="18" charset="0"/>
            </a:endParaRPr>
          </a:p>
          <a:p>
            <a:pPr algn="just" defTabSz="457200" fontAlgn="base">
              <a:spcBef>
                <a:spcPts val="1000"/>
              </a:spcBef>
              <a:buClr>
                <a:schemeClr val="bg2">
                  <a:lumMod val="40000"/>
                  <a:lumOff val="60000"/>
                </a:schemeClr>
              </a:buClr>
              <a:buSzPct val="80000"/>
            </a:pPr>
            <a:r>
              <a:rPr lang="en-US" dirty="0">
                <a:latin typeface="Times New Roman" panose="02020603050405020304" pitchFamily="18" charset="0"/>
                <a:ea typeface="+mj-ea"/>
                <a:cs typeface="Times New Roman" panose="02020603050405020304" pitchFamily="18" charset="0"/>
              </a:rPr>
              <a:t>where,</a:t>
            </a:r>
          </a:p>
          <a:p>
            <a:pPr algn="just" defTabSz="457200" fontAlgn="base">
              <a:spcBef>
                <a:spcPts val="1000"/>
              </a:spcBef>
              <a:buClr>
                <a:schemeClr val="bg2">
                  <a:lumMod val="40000"/>
                  <a:lumOff val="60000"/>
                </a:schemeClr>
              </a:buClr>
              <a:buSzPct val="80000"/>
            </a:pPr>
            <a:endParaRPr lang="en-US" dirty="0">
              <a:latin typeface="Times New Roman" panose="02020603050405020304" pitchFamily="18" charset="0"/>
              <a:ea typeface="+mj-ea"/>
              <a:cs typeface="Times New Roman" panose="02020603050405020304" pitchFamily="18" charset="0"/>
            </a:endParaRPr>
          </a:p>
          <a:p>
            <a:pPr algn="just" defTabSz="457200" fontAlgn="base">
              <a:spcBef>
                <a:spcPts val="1000"/>
              </a:spcBef>
              <a:buClr>
                <a:schemeClr val="bg2">
                  <a:lumMod val="40000"/>
                  <a:lumOff val="60000"/>
                </a:schemeClr>
              </a:buClr>
              <a:buSzPct val="80000"/>
            </a:pPr>
            <a:endParaRPr lang="en-US" dirty="0">
              <a:latin typeface="Times New Roman" panose="02020603050405020304" pitchFamily="18" charset="0"/>
              <a:ea typeface="+mj-ea"/>
              <a:cs typeface="Times New Roman" panose="02020603050405020304" pitchFamily="18" charset="0"/>
            </a:endParaRPr>
          </a:p>
          <a:p>
            <a:pPr algn="just" defTabSz="457200" fontAlgn="base">
              <a:spcBef>
                <a:spcPts val="1000"/>
              </a:spcBef>
              <a:buClr>
                <a:schemeClr val="bg2">
                  <a:lumMod val="40000"/>
                  <a:lumOff val="60000"/>
                </a:schemeClr>
              </a:buClr>
              <a:buSzPct val="80000"/>
            </a:pPr>
            <a:r>
              <a:rPr lang="en-US" dirty="0">
                <a:latin typeface="Times New Roman" panose="02020603050405020304" pitchFamily="18" charset="0"/>
                <a:cs typeface="Times New Roman" panose="02020603050405020304" pitchFamily="18" charset="0"/>
              </a:rPr>
              <a:t>⊙ denotes element-wise multiplication; and tanh is activation function</a:t>
            </a:r>
          </a:p>
        </p:txBody>
      </p:sp>
      <p:pic>
        <p:nvPicPr>
          <p:cNvPr id="15" name="Picture 14">
            <a:extLst>
              <a:ext uri="{FF2B5EF4-FFF2-40B4-BE49-F238E27FC236}">
                <a16:creationId xmlns:a16="http://schemas.microsoft.com/office/drawing/2014/main" id="{2793C260-C7BC-4EF8-A982-C40F3413170F}"/>
              </a:ext>
            </a:extLst>
          </p:cNvPr>
          <p:cNvPicPr>
            <a:picLocks noChangeAspect="1"/>
          </p:cNvPicPr>
          <p:nvPr/>
        </p:nvPicPr>
        <p:blipFill>
          <a:blip r:embed="rId3"/>
          <a:stretch>
            <a:fillRect/>
          </a:stretch>
        </p:blipFill>
        <p:spPr>
          <a:xfrm>
            <a:off x="2024501" y="5528357"/>
            <a:ext cx="3250884" cy="964548"/>
          </a:xfrm>
          <a:prstGeom prst="rect">
            <a:avLst/>
          </a:prstGeom>
        </p:spPr>
      </p:pic>
      <p:pic>
        <p:nvPicPr>
          <p:cNvPr id="17" name="Picture 16">
            <a:extLst>
              <a:ext uri="{FF2B5EF4-FFF2-40B4-BE49-F238E27FC236}">
                <a16:creationId xmlns:a16="http://schemas.microsoft.com/office/drawing/2014/main" id="{85582BB3-8E44-4279-9CDB-CA7924B84336}"/>
              </a:ext>
            </a:extLst>
          </p:cNvPr>
          <p:cNvPicPr>
            <a:picLocks noChangeAspect="1"/>
          </p:cNvPicPr>
          <p:nvPr/>
        </p:nvPicPr>
        <p:blipFill>
          <a:blip r:embed="rId4"/>
          <a:stretch>
            <a:fillRect/>
          </a:stretch>
        </p:blipFill>
        <p:spPr>
          <a:xfrm>
            <a:off x="2033003" y="4874334"/>
            <a:ext cx="3242382" cy="431326"/>
          </a:xfrm>
          <a:prstGeom prst="rect">
            <a:avLst/>
          </a:prstGeom>
        </p:spPr>
      </p:pic>
      <p:pic>
        <p:nvPicPr>
          <p:cNvPr id="4098" name="Picture 2" descr="input_gate">
            <a:extLst>
              <a:ext uri="{FF2B5EF4-FFF2-40B4-BE49-F238E27FC236}">
                <a16:creationId xmlns:a16="http://schemas.microsoft.com/office/drawing/2014/main" id="{331AE195-C8D9-4E4A-A492-82E84ACDB4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6887" y="3626598"/>
            <a:ext cx="2321168" cy="30768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4003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A889-AD98-4A19-A368-BD41EA5B98B3}"/>
              </a:ext>
            </a:extLst>
          </p:cNvPr>
          <p:cNvSpPr>
            <a:spLocks noGrp="1"/>
          </p:cNvSpPr>
          <p:nvPr>
            <p:ph type="title"/>
          </p:nvPr>
        </p:nvSpPr>
        <p:spPr>
          <a:xfrm>
            <a:off x="86331" y="84191"/>
            <a:ext cx="5908069" cy="731505"/>
          </a:xfrm>
        </p:spPr>
        <p:txBody>
          <a:bodyPr/>
          <a:lstStyle/>
          <a:p>
            <a:r>
              <a:rPr lang="en-US" sz="3500" dirty="0">
                <a:solidFill>
                  <a:srgbClr val="FFFF00"/>
                </a:solidFill>
                <a:latin typeface="Times New Roman" panose="02020603050405020304" pitchFamily="18" charset="0"/>
                <a:cs typeface="Times New Roman" panose="02020603050405020304" pitchFamily="18" charset="0"/>
              </a:rPr>
              <a:t>WORKING OF LSTM CELL</a:t>
            </a:r>
            <a:endParaRPr lang="en-IN" sz="35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A18ED24-2B25-4AFA-9ECF-E1D86734F398}"/>
              </a:ext>
            </a:extLst>
          </p:cNvPr>
          <p:cNvSpPr>
            <a:spLocks noGrp="1"/>
          </p:cNvSpPr>
          <p:nvPr>
            <p:ph idx="1"/>
          </p:nvPr>
        </p:nvSpPr>
        <p:spPr>
          <a:xfrm>
            <a:off x="211715" y="773263"/>
            <a:ext cx="6779928" cy="5930206"/>
          </a:xfrm>
        </p:spPr>
        <p:txBody>
          <a:bodyPr>
            <a:normAutofit/>
          </a:bodyPr>
          <a:lstStyle/>
          <a:p>
            <a:pPr algn="just" rtl="0" fontAlgn="base"/>
            <a:endParaRPr lang="en-US" sz="1800" b="0" i="0" dirty="0">
              <a:effectLst/>
              <a:latin typeface="Times New Roman" panose="02020603050405020304" pitchFamily="18" charset="0"/>
              <a:cs typeface="Times New Roman" panose="02020603050405020304" pitchFamily="18" charset="0"/>
            </a:endParaRPr>
          </a:p>
          <a:p>
            <a:pPr algn="just"/>
            <a:endParaRPr lang="en-US" sz="1800" b="0" i="0" dirty="0">
              <a:effectLst/>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B632DE8F-2C89-49FC-B844-E819B10761A3}"/>
              </a:ext>
            </a:extLst>
          </p:cNvPr>
          <p:cNvPicPr>
            <a:picLocks noChangeAspect="1"/>
          </p:cNvPicPr>
          <p:nvPr/>
        </p:nvPicPr>
        <p:blipFill>
          <a:blip r:embed="rId2"/>
          <a:stretch>
            <a:fillRect/>
          </a:stretch>
        </p:blipFill>
        <p:spPr>
          <a:xfrm>
            <a:off x="7060756" y="84191"/>
            <a:ext cx="5044914" cy="3379427"/>
          </a:xfrm>
          <a:prstGeom prst="rect">
            <a:avLst/>
          </a:prstGeom>
        </p:spPr>
      </p:pic>
      <p:sp>
        <p:nvSpPr>
          <p:cNvPr id="13" name="TextBox 12">
            <a:extLst>
              <a:ext uri="{FF2B5EF4-FFF2-40B4-BE49-F238E27FC236}">
                <a16:creationId xmlns:a16="http://schemas.microsoft.com/office/drawing/2014/main" id="{F5A5E86A-2F3D-43AF-9153-C02B1D9ACCCF}"/>
              </a:ext>
            </a:extLst>
          </p:cNvPr>
          <p:cNvSpPr txBox="1"/>
          <p:nvPr/>
        </p:nvSpPr>
        <p:spPr>
          <a:xfrm>
            <a:off x="155443" y="688855"/>
            <a:ext cx="6836200" cy="6104235"/>
          </a:xfrm>
          <a:prstGeom prst="rect">
            <a:avLst/>
          </a:prstGeom>
          <a:noFill/>
        </p:spPr>
        <p:txBody>
          <a:bodyPr wrap="square">
            <a:spAutoFit/>
          </a:bodyPr>
          <a:lstStyle/>
          <a:p>
            <a:pPr algn="just" defTabSz="457200" fontAlgn="base">
              <a:spcBef>
                <a:spcPts val="1000"/>
              </a:spcBef>
              <a:buClr>
                <a:schemeClr val="bg2">
                  <a:lumMod val="40000"/>
                  <a:lumOff val="60000"/>
                </a:schemeClr>
              </a:buClr>
              <a:buSzPct val="80000"/>
            </a:pPr>
            <a:r>
              <a:rPr lang="en-US" dirty="0">
                <a:solidFill>
                  <a:srgbClr val="FFFF00"/>
                </a:solidFill>
                <a:latin typeface="Times New Roman" panose="02020603050405020304" pitchFamily="18" charset="0"/>
                <a:ea typeface="+mj-ea"/>
                <a:cs typeface="Times New Roman" panose="02020603050405020304" pitchFamily="18" charset="0"/>
              </a:rPr>
              <a:t>Output gate: </a:t>
            </a:r>
          </a:p>
          <a:p>
            <a:pPr algn="just" defTabSz="457200" fontAlgn="base">
              <a:spcBef>
                <a:spcPts val="1000"/>
              </a:spcBef>
              <a:buClr>
                <a:schemeClr val="bg2">
                  <a:lumMod val="40000"/>
                  <a:lumOff val="60000"/>
                </a:schemeClr>
              </a:buClr>
              <a:buSzPct val="80000"/>
            </a:pPr>
            <a:r>
              <a:rPr lang="en-US" dirty="0">
                <a:solidFill>
                  <a:srgbClr val="FFFF00"/>
                </a:solidFill>
                <a:latin typeface="Times New Roman" panose="02020603050405020304" pitchFamily="18" charset="0"/>
                <a:ea typeface="+mj-ea"/>
                <a:cs typeface="Times New Roman" panose="02020603050405020304" pitchFamily="18" charset="0"/>
              </a:rPr>
              <a:t>The output gate is responsible for deciding what part of the current cell state should be sent as the hidden state (output) for this time step.</a:t>
            </a:r>
          </a:p>
          <a:p>
            <a:pPr marL="342900" indent="-342900" algn="just" defTabSz="457200" fontAlgn="base">
              <a:spcBef>
                <a:spcPts val="1000"/>
              </a:spcBef>
              <a:buClr>
                <a:schemeClr val="bg2">
                  <a:lumMod val="40000"/>
                  <a:lumOff val="60000"/>
                </a:schemeClr>
              </a:buClr>
              <a:buSzPct val="80000"/>
              <a:buFont typeface="Wingdings 3" charset="2"/>
              <a:buChar char=""/>
            </a:pPr>
            <a:r>
              <a:rPr lang="en-US" dirty="0">
                <a:latin typeface="Times New Roman" panose="02020603050405020304" pitchFamily="18" charset="0"/>
                <a:ea typeface="+mj-ea"/>
                <a:cs typeface="Times New Roman" panose="02020603050405020304" pitchFamily="18" charset="0"/>
              </a:rPr>
              <a:t>First, the gate uses a sigmoid function to determine which information from the current cell state will be output. </a:t>
            </a:r>
          </a:p>
          <a:p>
            <a:pPr marL="342900" indent="-342900" algn="just" defTabSz="457200" fontAlgn="base">
              <a:spcBef>
                <a:spcPts val="1000"/>
              </a:spcBef>
              <a:buClr>
                <a:schemeClr val="bg2">
                  <a:lumMod val="40000"/>
                  <a:lumOff val="60000"/>
                </a:schemeClr>
              </a:buClr>
              <a:buSzPct val="80000"/>
              <a:buFont typeface="Wingdings 3" charset="2"/>
              <a:buChar char=""/>
            </a:pPr>
            <a:r>
              <a:rPr lang="en-US" dirty="0">
                <a:latin typeface="Times New Roman" panose="02020603050405020304" pitchFamily="18" charset="0"/>
                <a:ea typeface="+mj-ea"/>
                <a:cs typeface="Times New Roman" panose="02020603050405020304" pitchFamily="18" charset="0"/>
              </a:rPr>
              <a:t>This is done using the previous hidden state ht−1​​ and the current input </a:t>
            </a:r>
            <a:r>
              <a:rPr lang="en-US" dirty="0" err="1">
                <a:latin typeface="Times New Roman" panose="02020603050405020304" pitchFamily="18" charset="0"/>
                <a:ea typeface="+mj-ea"/>
                <a:cs typeface="Times New Roman" panose="02020603050405020304" pitchFamily="18" charset="0"/>
              </a:rPr>
              <a:t>xt</a:t>
            </a:r>
            <a:r>
              <a:rPr lang="en-US" dirty="0">
                <a:latin typeface="Times New Roman" panose="02020603050405020304" pitchFamily="18" charset="0"/>
                <a:ea typeface="+mj-ea"/>
                <a:cs typeface="Times New Roman" panose="02020603050405020304" pitchFamily="18" charset="0"/>
              </a:rPr>
              <a:t>: </a:t>
            </a:r>
          </a:p>
          <a:p>
            <a:pPr marL="342900" indent="-342900" algn="just" defTabSz="457200" fontAlgn="base">
              <a:spcBef>
                <a:spcPts val="1000"/>
              </a:spcBef>
              <a:buClr>
                <a:schemeClr val="bg2">
                  <a:lumMod val="40000"/>
                  <a:lumOff val="60000"/>
                </a:schemeClr>
              </a:buClr>
              <a:buSzPct val="80000"/>
              <a:buFont typeface="Wingdings 3" charset="2"/>
              <a:buChar char=""/>
            </a:pPr>
            <a:endParaRPr lang="en-US" dirty="0">
              <a:latin typeface="Times New Roman" panose="02020603050405020304" pitchFamily="18" charset="0"/>
              <a:ea typeface="+mj-ea"/>
              <a:cs typeface="Times New Roman" panose="02020603050405020304" pitchFamily="18" charset="0"/>
            </a:endParaRPr>
          </a:p>
          <a:p>
            <a:pPr marL="342900" indent="-342900" algn="just" defTabSz="457200" fontAlgn="base">
              <a:spcBef>
                <a:spcPts val="1000"/>
              </a:spcBef>
              <a:buClr>
                <a:schemeClr val="bg2">
                  <a:lumMod val="40000"/>
                  <a:lumOff val="60000"/>
                </a:schemeClr>
              </a:buClr>
              <a:buSzPct val="80000"/>
              <a:buFont typeface="Wingdings 3" charset="2"/>
              <a:buChar char=""/>
            </a:pPr>
            <a:r>
              <a:rPr lang="en-US" dirty="0">
                <a:latin typeface="Times New Roman" panose="02020603050405020304" pitchFamily="18" charset="0"/>
                <a:ea typeface="+mj-ea"/>
                <a:cs typeface="Times New Roman" panose="02020603050405020304" pitchFamily="18" charset="0"/>
              </a:rPr>
              <a:t>Next, the current cell state Ct​​ is passed through a tanh activation to scale its values between −1 and +1. Finally, this transformed cell state is multiplied element-wise with </a:t>
            </a:r>
            <a:r>
              <a:rPr lang="en-US" dirty="0" err="1">
                <a:latin typeface="Times New Roman" panose="02020603050405020304" pitchFamily="18" charset="0"/>
                <a:ea typeface="+mj-ea"/>
                <a:cs typeface="Times New Roman" panose="02020603050405020304" pitchFamily="18" charset="0"/>
              </a:rPr>
              <a:t>Ot</a:t>
            </a:r>
            <a:r>
              <a:rPr lang="en-US" dirty="0">
                <a:latin typeface="Times New Roman" panose="02020603050405020304" pitchFamily="18" charset="0"/>
                <a:ea typeface="+mj-ea"/>
                <a:cs typeface="Times New Roman" panose="02020603050405020304" pitchFamily="18" charset="0"/>
              </a:rPr>
              <a:t> to produce the hidden state </a:t>
            </a:r>
            <a:r>
              <a:rPr lang="en-US" dirty="0" err="1">
                <a:latin typeface="Times New Roman" panose="02020603050405020304" pitchFamily="18" charset="0"/>
                <a:ea typeface="+mj-ea"/>
                <a:cs typeface="Times New Roman" panose="02020603050405020304" pitchFamily="18" charset="0"/>
              </a:rPr>
              <a:t>ht</a:t>
            </a:r>
            <a:r>
              <a:rPr lang="en-US" dirty="0">
                <a:latin typeface="Times New Roman" panose="02020603050405020304" pitchFamily="18" charset="0"/>
                <a:ea typeface="+mj-ea"/>
                <a:cs typeface="Times New Roman" panose="02020603050405020304" pitchFamily="18" charset="0"/>
              </a:rPr>
              <a:t>​:</a:t>
            </a:r>
          </a:p>
          <a:p>
            <a:pPr marL="342900" indent="-342900" algn="just" defTabSz="457200" fontAlgn="base">
              <a:spcBef>
                <a:spcPts val="1000"/>
              </a:spcBef>
              <a:buClr>
                <a:schemeClr val="bg2">
                  <a:lumMod val="40000"/>
                  <a:lumOff val="60000"/>
                </a:schemeClr>
              </a:buClr>
              <a:buSzPct val="80000"/>
              <a:buFont typeface="Wingdings 3" charset="2"/>
              <a:buChar char=""/>
            </a:pPr>
            <a:endParaRPr lang="en-US" dirty="0">
              <a:latin typeface="Times New Roman" panose="02020603050405020304" pitchFamily="18" charset="0"/>
              <a:ea typeface="+mj-ea"/>
              <a:cs typeface="Times New Roman" panose="02020603050405020304" pitchFamily="18" charset="0"/>
            </a:endParaRPr>
          </a:p>
          <a:p>
            <a:pPr algn="just" defTabSz="457200" fontAlgn="base">
              <a:spcBef>
                <a:spcPts val="1000"/>
              </a:spcBef>
              <a:buClr>
                <a:schemeClr val="bg2">
                  <a:lumMod val="40000"/>
                  <a:lumOff val="60000"/>
                </a:schemeClr>
              </a:buClr>
              <a:buSzPct val="80000"/>
            </a:pPr>
            <a:r>
              <a:rPr lang="en-US" dirty="0">
                <a:latin typeface="Times New Roman" panose="02020603050405020304" pitchFamily="18" charset="0"/>
                <a:ea typeface="+mj-ea"/>
                <a:cs typeface="Times New Roman" panose="02020603050405020304" pitchFamily="18" charset="0"/>
              </a:rPr>
              <a:t>where: </a:t>
            </a:r>
            <a:r>
              <a:rPr lang="en-US" dirty="0" err="1">
                <a:latin typeface="Times New Roman" panose="02020603050405020304" pitchFamily="18" charset="0"/>
                <a:ea typeface="+mj-ea"/>
                <a:cs typeface="Times New Roman" panose="02020603050405020304" pitchFamily="18" charset="0"/>
              </a:rPr>
              <a:t>Ot</a:t>
            </a:r>
            <a:r>
              <a:rPr lang="en-US" dirty="0">
                <a:latin typeface="Times New Roman" panose="02020603050405020304" pitchFamily="18" charset="0"/>
                <a:ea typeface="+mj-ea"/>
                <a:cs typeface="Times New Roman" panose="02020603050405020304" pitchFamily="18" charset="0"/>
              </a:rPr>
              <a:t>​​ is the output gate activation.; Ct​​ is the current cell state; ⊙ represents element-wise multiplication; σ is the sigmoid activation function.</a:t>
            </a:r>
          </a:p>
          <a:p>
            <a:pPr marL="342900" indent="-342900" algn="just" defTabSz="457200" fontAlgn="base">
              <a:spcBef>
                <a:spcPts val="1000"/>
              </a:spcBef>
              <a:buClr>
                <a:schemeClr val="bg2">
                  <a:lumMod val="40000"/>
                  <a:lumOff val="60000"/>
                </a:schemeClr>
              </a:buClr>
              <a:buSzPct val="80000"/>
              <a:buFont typeface="Wingdings 3" charset="2"/>
              <a:buChar char=""/>
            </a:pPr>
            <a:r>
              <a:rPr lang="en-US" dirty="0">
                <a:latin typeface="Times New Roman" panose="02020603050405020304" pitchFamily="18" charset="0"/>
                <a:ea typeface="+mj-ea"/>
                <a:cs typeface="Times New Roman" panose="02020603050405020304" pitchFamily="18" charset="0"/>
              </a:rPr>
              <a:t>This hidden state </a:t>
            </a:r>
            <a:r>
              <a:rPr lang="en-US" dirty="0" err="1">
                <a:latin typeface="Times New Roman" panose="02020603050405020304" pitchFamily="18" charset="0"/>
                <a:ea typeface="+mj-ea"/>
                <a:cs typeface="Times New Roman" panose="02020603050405020304" pitchFamily="18" charset="0"/>
              </a:rPr>
              <a:t>htht</a:t>
            </a:r>
            <a:r>
              <a:rPr lang="en-US" dirty="0">
                <a:latin typeface="Times New Roman" panose="02020603050405020304" pitchFamily="18" charset="0"/>
                <a:ea typeface="+mj-ea"/>
                <a:cs typeface="Times New Roman" panose="02020603050405020304" pitchFamily="18" charset="0"/>
              </a:rPr>
              <a:t>​​ is then passed to the next time step and can also be used for generating the output of the network.</a:t>
            </a:r>
          </a:p>
        </p:txBody>
      </p:sp>
      <p:pic>
        <p:nvPicPr>
          <p:cNvPr id="5" name="Picture 4">
            <a:extLst>
              <a:ext uri="{FF2B5EF4-FFF2-40B4-BE49-F238E27FC236}">
                <a16:creationId xmlns:a16="http://schemas.microsoft.com/office/drawing/2014/main" id="{38BBD2DC-046B-483C-BB5B-ED5FB69AB7F3}"/>
              </a:ext>
            </a:extLst>
          </p:cNvPr>
          <p:cNvPicPr>
            <a:picLocks noChangeAspect="1"/>
          </p:cNvPicPr>
          <p:nvPr/>
        </p:nvPicPr>
        <p:blipFill>
          <a:blip r:embed="rId3"/>
          <a:stretch>
            <a:fillRect/>
          </a:stretch>
        </p:blipFill>
        <p:spPr>
          <a:xfrm>
            <a:off x="1906890" y="3035113"/>
            <a:ext cx="3826253" cy="450147"/>
          </a:xfrm>
          <a:prstGeom prst="rect">
            <a:avLst/>
          </a:prstGeom>
        </p:spPr>
      </p:pic>
      <p:pic>
        <p:nvPicPr>
          <p:cNvPr id="9" name="Picture 8">
            <a:extLst>
              <a:ext uri="{FF2B5EF4-FFF2-40B4-BE49-F238E27FC236}">
                <a16:creationId xmlns:a16="http://schemas.microsoft.com/office/drawing/2014/main" id="{F7073C27-CD25-4673-91C7-84C9D7244E14}"/>
              </a:ext>
            </a:extLst>
          </p:cNvPr>
          <p:cNvPicPr>
            <a:picLocks noChangeAspect="1"/>
          </p:cNvPicPr>
          <p:nvPr/>
        </p:nvPicPr>
        <p:blipFill>
          <a:blip r:embed="rId4"/>
          <a:stretch>
            <a:fillRect/>
          </a:stretch>
        </p:blipFill>
        <p:spPr>
          <a:xfrm>
            <a:off x="2348130" y="4566554"/>
            <a:ext cx="2507098" cy="527810"/>
          </a:xfrm>
          <a:prstGeom prst="rect">
            <a:avLst/>
          </a:prstGeom>
        </p:spPr>
      </p:pic>
      <p:pic>
        <p:nvPicPr>
          <p:cNvPr id="5122" name="Picture 2" descr="output_gate">
            <a:extLst>
              <a:ext uri="{FF2B5EF4-FFF2-40B4-BE49-F238E27FC236}">
                <a16:creationId xmlns:a16="http://schemas.microsoft.com/office/drawing/2014/main" id="{20158762-4681-43A1-962C-E6EE9C1678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9601" y="3601329"/>
            <a:ext cx="2616590" cy="3040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3217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AAE6F-4A3F-4887-812C-797917333A29}"/>
              </a:ext>
            </a:extLst>
          </p:cNvPr>
          <p:cNvSpPr>
            <a:spLocks noGrp="1"/>
          </p:cNvSpPr>
          <p:nvPr>
            <p:ph type="title"/>
          </p:nvPr>
        </p:nvSpPr>
        <p:spPr>
          <a:xfrm>
            <a:off x="166829" y="283906"/>
            <a:ext cx="9404723" cy="616427"/>
          </a:xfrm>
        </p:spPr>
        <p:txBody>
          <a:bodyPr/>
          <a:lstStyle/>
          <a:p>
            <a:r>
              <a:rPr lang="en-US" sz="3600" dirty="0">
                <a:solidFill>
                  <a:srgbClr val="FFFF00"/>
                </a:solidFill>
                <a:latin typeface="Times New Roman" panose="02020603050405020304" pitchFamily="18" charset="0"/>
                <a:cs typeface="Times New Roman" panose="02020603050405020304" pitchFamily="18" charset="0"/>
              </a:rPr>
              <a:t>Applications of LSTM</a:t>
            </a:r>
            <a:endParaRPr lang="en-IN" sz="3600" dirty="0">
              <a:solidFill>
                <a:srgbClr val="FFFF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6DA4A066-12BC-4D63-8F8A-E8A32AB8F894}"/>
              </a:ext>
            </a:extLst>
          </p:cNvPr>
          <p:cNvSpPr txBox="1"/>
          <p:nvPr/>
        </p:nvSpPr>
        <p:spPr>
          <a:xfrm>
            <a:off x="152761" y="1082460"/>
            <a:ext cx="11521440" cy="5632311"/>
          </a:xfrm>
          <a:prstGeom prst="rect">
            <a:avLst/>
          </a:prstGeom>
          <a:noFill/>
        </p:spPr>
        <p:txBody>
          <a:bodyPr wrap="square">
            <a:spAutoFit/>
          </a:bodyPr>
          <a:lstStyle/>
          <a:p>
            <a:pPr marL="182563" indent="-182563"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Language Modeling</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Used in tasks like language modeling, machine translation and text summarization. These networks learn the dependencies between words in a sentence to generate coherent and grammatically correct sentences.</a:t>
            </a:r>
          </a:p>
          <a:p>
            <a:pPr marL="182563" indent="-182563"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Speech Recognition</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Used in transcribing speech to text and recognizing spoken commands. By learning speech patterns, they can match spoken words to corresponding text.</a:t>
            </a:r>
          </a:p>
          <a:p>
            <a:pPr marL="182563" indent="-182563"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Time Series Forecasting</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Used for predicting stock prices, weather and energy consumption. They learn patterns in time series data to predict future events.</a:t>
            </a:r>
          </a:p>
          <a:p>
            <a:pPr marL="182563" indent="-182563"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Anomaly Detection</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Used for detecting fraud or network intrusions. These networks can identify patterns in data that deviate drastically and flag them as potential anomalies.</a:t>
            </a:r>
          </a:p>
          <a:p>
            <a:pPr marL="182563" indent="-182563"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Recommender Systems</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In recommendation tasks like suggesting movies, music and books. They learn user behavior patterns to provide personalized suggestions.</a:t>
            </a:r>
          </a:p>
          <a:p>
            <a:pPr marL="182563" indent="-182563"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Video Analysis</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Applied in tasks such as object detection, activity recognition and action classification. When combined with CNNs they help analyze video data and extract useful information.</a:t>
            </a:r>
          </a:p>
        </p:txBody>
      </p:sp>
    </p:spTree>
    <p:extLst>
      <p:ext uri="{BB962C8B-B14F-4D97-AF65-F5344CB8AC3E}">
        <p14:creationId xmlns:p14="http://schemas.microsoft.com/office/powerpoint/2010/main" val="4883743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82F1-5D4E-49BF-9F52-1109CA831603}"/>
              </a:ext>
            </a:extLst>
          </p:cNvPr>
          <p:cNvSpPr>
            <a:spLocks noGrp="1"/>
          </p:cNvSpPr>
          <p:nvPr>
            <p:ph type="title"/>
          </p:nvPr>
        </p:nvSpPr>
        <p:spPr>
          <a:xfrm>
            <a:off x="187930" y="241702"/>
            <a:ext cx="2330188" cy="658630"/>
          </a:xfrm>
        </p:spPr>
        <p:txBody>
          <a:bodyPr/>
          <a:lstStyle/>
          <a:p>
            <a:r>
              <a:rPr lang="en-US" sz="3600" dirty="0">
                <a:solidFill>
                  <a:srgbClr val="FFFF00"/>
                </a:solidFill>
                <a:latin typeface="Times New Roman" panose="02020603050405020304" pitchFamily="18" charset="0"/>
                <a:cs typeface="Times New Roman" panose="02020603050405020304" pitchFamily="18" charset="0"/>
              </a:rPr>
              <a:t>Numerical</a:t>
            </a:r>
            <a:endParaRPr lang="en-IN" sz="3600" dirty="0">
              <a:solidFill>
                <a:srgbClr val="FFFF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1B7BC10-97F4-49F1-9F2E-4134BB2367F3}"/>
              </a:ext>
            </a:extLst>
          </p:cNvPr>
          <p:cNvSpPr txBox="1"/>
          <p:nvPr/>
        </p:nvSpPr>
        <p:spPr>
          <a:xfrm>
            <a:off x="187930" y="959877"/>
            <a:ext cx="6098344" cy="461665"/>
          </a:xfrm>
          <a:prstGeom prst="rect">
            <a:avLst/>
          </a:prstGeom>
          <a:noFill/>
        </p:spPr>
        <p:txBody>
          <a:bodyPr wrap="square">
            <a:spAutoFit/>
          </a:bodyPr>
          <a:lstStyle/>
          <a:p>
            <a:r>
              <a:rPr lang="en-US" sz="2400" dirty="0">
                <a:latin typeface="Times New Roman" panose="02020603050405020304" pitchFamily="18" charset="0"/>
                <a:cs typeface="Times New Roman" panose="02020603050405020304" pitchFamily="18" charset="0"/>
              </a:rPr>
              <a:t>Consider a single-step LSTM with scalar inputs.</a:t>
            </a:r>
            <a:endParaRPr lang="en-IN" sz="24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2CE12653-101E-4A0B-9442-711871E87E02}"/>
              </a:ext>
            </a:extLst>
          </p:cNvPr>
          <p:cNvPicPr>
            <a:picLocks noChangeAspect="1"/>
          </p:cNvPicPr>
          <p:nvPr/>
        </p:nvPicPr>
        <p:blipFill>
          <a:blip r:embed="rId2"/>
          <a:stretch>
            <a:fillRect/>
          </a:stretch>
        </p:blipFill>
        <p:spPr>
          <a:xfrm>
            <a:off x="348900" y="1421542"/>
            <a:ext cx="11453894" cy="5042561"/>
          </a:xfrm>
          <a:prstGeom prst="rect">
            <a:avLst/>
          </a:prstGeom>
        </p:spPr>
      </p:pic>
    </p:spTree>
    <p:extLst>
      <p:ext uri="{BB962C8B-B14F-4D97-AF65-F5344CB8AC3E}">
        <p14:creationId xmlns:p14="http://schemas.microsoft.com/office/powerpoint/2010/main" val="19436257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82F1-5D4E-49BF-9F52-1109CA831603}"/>
              </a:ext>
            </a:extLst>
          </p:cNvPr>
          <p:cNvSpPr>
            <a:spLocks noGrp="1"/>
          </p:cNvSpPr>
          <p:nvPr>
            <p:ph type="title"/>
          </p:nvPr>
        </p:nvSpPr>
        <p:spPr>
          <a:xfrm>
            <a:off x="187930" y="241702"/>
            <a:ext cx="2330188" cy="658630"/>
          </a:xfrm>
        </p:spPr>
        <p:txBody>
          <a:bodyPr/>
          <a:lstStyle/>
          <a:p>
            <a:r>
              <a:rPr lang="en-US" sz="3600" dirty="0">
                <a:solidFill>
                  <a:srgbClr val="FFFF00"/>
                </a:solidFill>
                <a:latin typeface="Times New Roman" panose="02020603050405020304" pitchFamily="18" charset="0"/>
                <a:cs typeface="Times New Roman" panose="02020603050405020304" pitchFamily="18" charset="0"/>
              </a:rPr>
              <a:t>Solution</a:t>
            </a:r>
            <a:endParaRPr lang="en-IN" sz="3600" dirty="0">
              <a:solidFill>
                <a:srgbClr val="FFFF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9893617D-9358-4950-B3D6-E8E895FF6AF0}"/>
              </a:ext>
            </a:extLst>
          </p:cNvPr>
          <p:cNvSpPr txBox="1"/>
          <p:nvPr/>
        </p:nvSpPr>
        <p:spPr>
          <a:xfrm>
            <a:off x="187930" y="999197"/>
            <a:ext cx="3525941" cy="646331"/>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LSTM scalar equations (single step, no recurrent terms because h0 = 0):</a:t>
            </a:r>
            <a:endParaRPr lang="en-IN"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F0A795B3-8C2D-4BED-A422-042AB4B4229D}"/>
              </a:ext>
            </a:extLst>
          </p:cNvPr>
          <p:cNvPicPr>
            <a:picLocks noChangeAspect="1"/>
          </p:cNvPicPr>
          <p:nvPr/>
        </p:nvPicPr>
        <p:blipFill>
          <a:blip r:embed="rId2"/>
          <a:stretch>
            <a:fillRect/>
          </a:stretch>
        </p:blipFill>
        <p:spPr>
          <a:xfrm>
            <a:off x="357661" y="1769011"/>
            <a:ext cx="2895478" cy="2507567"/>
          </a:xfrm>
          <a:prstGeom prst="rect">
            <a:avLst/>
          </a:prstGeom>
        </p:spPr>
      </p:pic>
      <p:pic>
        <p:nvPicPr>
          <p:cNvPr id="11" name="Picture 10">
            <a:extLst>
              <a:ext uri="{FF2B5EF4-FFF2-40B4-BE49-F238E27FC236}">
                <a16:creationId xmlns:a16="http://schemas.microsoft.com/office/drawing/2014/main" id="{F7BCA401-7E3F-49A7-8ADE-2335D0FCED27}"/>
              </a:ext>
            </a:extLst>
          </p:cNvPr>
          <p:cNvPicPr>
            <a:picLocks noChangeAspect="1"/>
          </p:cNvPicPr>
          <p:nvPr/>
        </p:nvPicPr>
        <p:blipFill>
          <a:blip r:embed="rId3"/>
          <a:stretch>
            <a:fillRect/>
          </a:stretch>
        </p:blipFill>
        <p:spPr>
          <a:xfrm>
            <a:off x="3826415" y="628259"/>
            <a:ext cx="8290199" cy="3932530"/>
          </a:xfrm>
          <a:prstGeom prst="rect">
            <a:avLst/>
          </a:prstGeom>
        </p:spPr>
      </p:pic>
      <p:sp>
        <p:nvSpPr>
          <p:cNvPr id="13" name="TextBox 12">
            <a:extLst>
              <a:ext uri="{FF2B5EF4-FFF2-40B4-BE49-F238E27FC236}">
                <a16:creationId xmlns:a16="http://schemas.microsoft.com/office/drawing/2014/main" id="{695F2A2A-50B5-4B61-969E-EEA2CAF114F4}"/>
              </a:ext>
            </a:extLst>
          </p:cNvPr>
          <p:cNvSpPr txBox="1"/>
          <p:nvPr/>
        </p:nvSpPr>
        <p:spPr>
          <a:xfrm>
            <a:off x="3713871" y="136762"/>
            <a:ext cx="6096000" cy="430887"/>
          </a:xfrm>
          <a:prstGeom prst="rect">
            <a:avLst/>
          </a:prstGeom>
          <a:noFill/>
        </p:spPr>
        <p:txBody>
          <a:bodyPr wrap="square">
            <a:spAutoFit/>
          </a:bodyPr>
          <a:lstStyle/>
          <a:p>
            <a:r>
              <a:rPr lang="en-IN" sz="2200" dirty="0">
                <a:latin typeface="Times New Roman" panose="02020603050405020304" pitchFamily="18" charset="0"/>
                <a:cs typeface="Times New Roman" panose="02020603050405020304" pitchFamily="18" charset="0"/>
              </a:rPr>
              <a:t>Given Parameters</a:t>
            </a:r>
          </a:p>
        </p:txBody>
      </p:sp>
    </p:spTree>
    <p:extLst>
      <p:ext uri="{BB962C8B-B14F-4D97-AF65-F5344CB8AC3E}">
        <p14:creationId xmlns:p14="http://schemas.microsoft.com/office/powerpoint/2010/main" val="531527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82F1-5D4E-49BF-9F52-1109CA831603}"/>
              </a:ext>
            </a:extLst>
          </p:cNvPr>
          <p:cNvSpPr>
            <a:spLocks noGrp="1"/>
          </p:cNvSpPr>
          <p:nvPr>
            <p:ph type="title"/>
          </p:nvPr>
        </p:nvSpPr>
        <p:spPr>
          <a:xfrm>
            <a:off x="187930" y="241702"/>
            <a:ext cx="2330188" cy="658630"/>
          </a:xfrm>
        </p:spPr>
        <p:txBody>
          <a:bodyPr/>
          <a:lstStyle/>
          <a:p>
            <a:r>
              <a:rPr lang="en-US" sz="3600" dirty="0">
                <a:solidFill>
                  <a:srgbClr val="FFFF00"/>
                </a:solidFill>
                <a:latin typeface="Times New Roman" panose="02020603050405020304" pitchFamily="18" charset="0"/>
                <a:cs typeface="Times New Roman" panose="02020603050405020304" pitchFamily="18" charset="0"/>
              </a:rPr>
              <a:t>Solution</a:t>
            </a:r>
            <a:endParaRPr lang="en-IN" sz="3600" dirty="0">
              <a:solidFill>
                <a:srgbClr val="FFFF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9893617D-9358-4950-B3D6-E8E895FF6AF0}"/>
              </a:ext>
            </a:extLst>
          </p:cNvPr>
          <p:cNvSpPr txBox="1"/>
          <p:nvPr/>
        </p:nvSpPr>
        <p:spPr>
          <a:xfrm>
            <a:off x="187931" y="999197"/>
            <a:ext cx="3334826" cy="1200329"/>
          </a:xfrm>
          <a:prstGeom prst="rect">
            <a:avLst/>
          </a:prstGeom>
          <a:noFill/>
        </p:spPr>
        <p:txBody>
          <a:bodyPr wrap="square">
            <a:spAutoFit/>
          </a:bodyPr>
          <a:lstStyle/>
          <a:p>
            <a:pPr algn="just"/>
            <a:r>
              <a:rPr lang="en-US" sz="2400" dirty="0">
                <a:latin typeface="Times New Roman" panose="02020603050405020304" pitchFamily="18" charset="0"/>
                <a:cs typeface="Times New Roman" panose="02020603050405020304" pitchFamily="18" charset="0"/>
              </a:rPr>
              <a:t>LSTM scalar equations (single step, no recurrent terms because h0 = 0):</a:t>
            </a:r>
            <a:endParaRPr lang="en-IN" sz="2400"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F0A795B3-8C2D-4BED-A422-042AB4B4229D}"/>
              </a:ext>
            </a:extLst>
          </p:cNvPr>
          <p:cNvPicPr>
            <a:picLocks noChangeAspect="1"/>
          </p:cNvPicPr>
          <p:nvPr/>
        </p:nvPicPr>
        <p:blipFill>
          <a:blip r:embed="rId2"/>
          <a:stretch>
            <a:fillRect/>
          </a:stretch>
        </p:blipFill>
        <p:spPr>
          <a:xfrm>
            <a:off x="293897" y="2353926"/>
            <a:ext cx="3292177" cy="2851120"/>
          </a:xfrm>
          <a:prstGeom prst="rect">
            <a:avLst/>
          </a:prstGeom>
        </p:spPr>
      </p:pic>
      <p:sp>
        <p:nvSpPr>
          <p:cNvPr id="13" name="TextBox 12">
            <a:extLst>
              <a:ext uri="{FF2B5EF4-FFF2-40B4-BE49-F238E27FC236}">
                <a16:creationId xmlns:a16="http://schemas.microsoft.com/office/drawing/2014/main" id="{695F2A2A-50B5-4B61-969E-EEA2CAF114F4}"/>
              </a:ext>
            </a:extLst>
          </p:cNvPr>
          <p:cNvSpPr txBox="1"/>
          <p:nvPr/>
        </p:nvSpPr>
        <p:spPr>
          <a:xfrm>
            <a:off x="3713871" y="345961"/>
            <a:ext cx="6096000"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Step 1: Forward Pass for t =1</a:t>
            </a:r>
            <a:endParaRPr lang="en-IN" sz="22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B878D928-3B14-4C96-B4AB-F67E19E7AACE}"/>
              </a:ext>
            </a:extLst>
          </p:cNvPr>
          <p:cNvPicPr>
            <a:picLocks noChangeAspect="1"/>
          </p:cNvPicPr>
          <p:nvPr/>
        </p:nvPicPr>
        <p:blipFill>
          <a:blip r:embed="rId3"/>
          <a:stretch>
            <a:fillRect/>
          </a:stretch>
        </p:blipFill>
        <p:spPr>
          <a:xfrm>
            <a:off x="3713870" y="900331"/>
            <a:ext cx="8332683" cy="5611707"/>
          </a:xfrm>
          <a:prstGeom prst="rect">
            <a:avLst/>
          </a:prstGeom>
        </p:spPr>
      </p:pic>
    </p:spTree>
    <p:extLst>
      <p:ext uri="{BB962C8B-B14F-4D97-AF65-F5344CB8AC3E}">
        <p14:creationId xmlns:p14="http://schemas.microsoft.com/office/powerpoint/2010/main" val="33305753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9" y="143229"/>
            <a:ext cx="9404723" cy="728968"/>
          </a:xfrm>
        </p:spPr>
        <p:txBody>
          <a:bodyPr/>
          <a:lstStyle/>
          <a:p>
            <a:r>
              <a:rPr lang="en-US" dirty="0">
                <a:solidFill>
                  <a:srgbClr val="FFFF00"/>
                </a:solidFill>
                <a:latin typeface="Times New Roman" panose="02020603050405020304" pitchFamily="18" charset="0"/>
                <a:cs typeface="Times New Roman" panose="02020603050405020304" pitchFamily="18" charset="0"/>
              </a:rPr>
              <a:t>Gated Recurrent Unit</a:t>
            </a:r>
            <a:endParaRPr lang="en-IN" dirty="0">
              <a:solidFill>
                <a:srgbClr val="FFFF00"/>
              </a:solidFill>
              <a:latin typeface="Times New Roman" panose="02020603050405020304" pitchFamily="18" charset="0"/>
              <a:cs typeface="Times New Roman" panose="02020603050405020304" pitchFamily="18" charset="0"/>
            </a:endParaRPr>
          </a:p>
        </p:txBody>
      </p:sp>
      <p:graphicFrame>
        <p:nvGraphicFramePr>
          <p:cNvPr id="10" name="Content Placeholder 9">
            <a:extLst>
              <a:ext uri="{FF2B5EF4-FFF2-40B4-BE49-F238E27FC236}">
                <a16:creationId xmlns:a16="http://schemas.microsoft.com/office/drawing/2014/main" id="{7E9BED60-403E-425C-8982-08445FFB6266}"/>
              </a:ext>
            </a:extLst>
          </p:cNvPr>
          <p:cNvGraphicFramePr>
            <a:graphicFrameLocks noGrp="1"/>
          </p:cNvGraphicFramePr>
          <p:nvPr>
            <p:ph idx="1"/>
            <p:extLst>
              <p:ext uri="{D42A27DB-BD31-4B8C-83A1-F6EECF244321}">
                <p14:modId xmlns:p14="http://schemas.microsoft.com/office/powerpoint/2010/main" val="3296090761"/>
              </p:ext>
            </p:extLst>
          </p:nvPr>
        </p:nvGraphicFramePr>
        <p:xfrm>
          <a:off x="187930" y="929714"/>
          <a:ext cx="7099137" cy="5785055"/>
        </p:xfrm>
        <a:graphic>
          <a:graphicData uri="http://schemas.openxmlformats.org/drawingml/2006/table">
            <a:tbl>
              <a:tblPr>
                <a:tableStyleId>{793D81CF-94F2-401A-BA57-92F5A7B2D0C5}</a:tableStyleId>
              </a:tblPr>
              <a:tblGrid>
                <a:gridCol w="2366379">
                  <a:extLst>
                    <a:ext uri="{9D8B030D-6E8A-4147-A177-3AD203B41FA5}">
                      <a16:colId xmlns:a16="http://schemas.microsoft.com/office/drawing/2014/main" val="31749091"/>
                    </a:ext>
                  </a:extLst>
                </a:gridCol>
                <a:gridCol w="2366379">
                  <a:extLst>
                    <a:ext uri="{9D8B030D-6E8A-4147-A177-3AD203B41FA5}">
                      <a16:colId xmlns:a16="http://schemas.microsoft.com/office/drawing/2014/main" val="348704301"/>
                    </a:ext>
                  </a:extLst>
                </a:gridCol>
                <a:gridCol w="2366379">
                  <a:extLst>
                    <a:ext uri="{9D8B030D-6E8A-4147-A177-3AD203B41FA5}">
                      <a16:colId xmlns:a16="http://schemas.microsoft.com/office/drawing/2014/main" val="1706021217"/>
                    </a:ext>
                  </a:extLst>
                </a:gridCol>
              </a:tblGrid>
              <a:tr h="697715">
                <a:tc>
                  <a:txBody>
                    <a:bodyPr/>
                    <a:lstStyle/>
                    <a:p>
                      <a:pPr algn="ctr"/>
                      <a:r>
                        <a:rPr lang="en-IN" sz="1800" b="1" dirty="0">
                          <a:latin typeface="Times New Roman" panose="02020603050405020304" pitchFamily="18" charset="0"/>
                          <a:cs typeface="Times New Roman" panose="02020603050405020304" pitchFamily="18" charset="0"/>
                        </a:rPr>
                        <a:t>Feature</a:t>
                      </a:r>
                      <a:endParaRPr lang="en-IN" sz="1800" dirty="0">
                        <a:latin typeface="Times New Roman" panose="02020603050405020304" pitchFamily="18" charset="0"/>
                        <a:cs typeface="Times New Roman" panose="02020603050405020304" pitchFamily="18" charset="0"/>
                      </a:endParaRPr>
                    </a:p>
                  </a:txBody>
                  <a:tcPr marL="59073" marR="59073" marT="29536" marB="29536" anchor="ctr"/>
                </a:tc>
                <a:tc>
                  <a:txBody>
                    <a:bodyPr/>
                    <a:lstStyle/>
                    <a:p>
                      <a:pPr algn="ctr"/>
                      <a:r>
                        <a:rPr lang="en-IN" sz="1800" b="1">
                          <a:latin typeface="Times New Roman" panose="02020603050405020304" pitchFamily="18" charset="0"/>
                          <a:cs typeface="Times New Roman" panose="02020603050405020304" pitchFamily="18" charset="0"/>
                        </a:rPr>
                        <a:t>LSTM (Long Short-Term Memory)</a:t>
                      </a:r>
                      <a:endParaRPr lang="en-IN" sz="1800">
                        <a:latin typeface="Times New Roman" panose="02020603050405020304" pitchFamily="18" charset="0"/>
                        <a:cs typeface="Times New Roman" panose="02020603050405020304" pitchFamily="18" charset="0"/>
                      </a:endParaRPr>
                    </a:p>
                  </a:txBody>
                  <a:tcPr marL="59073" marR="59073" marT="29536" marB="29536" anchor="ctr"/>
                </a:tc>
                <a:tc>
                  <a:txBody>
                    <a:bodyPr/>
                    <a:lstStyle/>
                    <a:p>
                      <a:pPr algn="ctr"/>
                      <a:r>
                        <a:rPr lang="en-IN" sz="1800" b="1">
                          <a:latin typeface="Times New Roman" panose="02020603050405020304" pitchFamily="18" charset="0"/>
                          <a:cs typeface="Times New Roman" panose="02020603050405020304" pitchFamily="18" charset="0"/>
                        </a:rPr>
                        <a:t>GRU (Gated Recurrent Unit)</a:t>
                      </a:r>
                      <a:endParaRPr lang="en-IN" sz="1800">
                        <a:latin typeface="Times New Roman" panose="02020603050405020304" pitchFamily="18" charset="0"/>
                        <a:cs typeface="Times New Roman" panose="02020603050405020304" pitchFamily="18" charset="0"/>
                      </a:endParaRPr>
                    </a:p>
                  </a:txBody>
                  <a:tcPr marL="59073" marR="59073" marT="29536" marB="29536" anchor="ctr"/>
                </a:tc>
                <a:extLst>
                  <a:ext uri="{0D108BD9-81ED-4DB2-BD59-A6C34878D82A}">
                    <a16:rowId xmlns:a16="http://schemas.microsoft.com/office/drawing/2014/main" val="3764085630"/>
                  </a:ext>
                </a:extLst>
              </a:tr>
              <a:tr h="697715">
                <a:tc>
                  <a:txBody>
                    <a:bodyPr/>
                    <a:lstStyle/>
                    <a:p>
                      <a:pPr algn="ctr"/>
                      <a:r>
                        <a:rPr lang="en-IN" sz="1800" b="1" dirty="0">
                          <a:latin typeface="Times New Roman" panose="02020603050405020304" pitchFamily="18" charset="0"/>
                          <a:cs typeface="Times New Roman" panose="02020603050405020304" pitchFamily="18" charset="0"/>
                        </a:rPr>
                        <a:t>Gates Used</a:t>
                      </a:r>
                      <a:endParaRPr lang="en-IN" sz="1800" dirty="0">
                        <a:latin typeface="Times New Roman" panose="02020603050405020304" pitchFamily="18" charset="0"/>
                        <a:cs typeface="Times New Roman" panose="02020603050405020304" pitchFamily="18" charset="0"/>
                      </a:endParaRPr>
                    </a:p>
                  </a:txBody>
                  <a:tcPr marL="59073" marR="59073" marT="29536" marB="29536" anchor="ctr"/>
                </a:tc>
                <a:tc>
                  <a:txBody>
                    <a:bodyPr/>
                    <a:lstStyle/>
                    <a:p>
                      <a:pPr algn="ctr"/>
                      <a:r>
                        <a:rPr lang="en-IN" sz="1800">
                          <a:latin typeface="Times New Roman" panose="02020603050405020304" pitchFamily="18" charset="0"/>
                          <a:cs typeface="Times New Roman" panose="02020603050405020304" pitchFamily="18" charset="0"/>
                        </a:rPr>
                        <a:t>Input gate, Forget gate, Output gate</a:t>
                      </a:r>
                    </a:p>
                  </a:txBody>
                  <a:tcPr marL="59073" marR="59073" marT="29536" marB="29536" anchor="ctr"/>
                </a:tc>
                <a:tc>
                  <a:txBody>
                    <a:bodyPr/>
                    <a:lstStyle/>
                    <a:p>
                      <a:pPr algn="ctr"/>
                      <a:r>
                        <a:rPr lang="en-IN" sz="1800">
                          <a:latin typeface="Times New Roman" panose="02020603050405020304" pitchFamily="18" charset="0"/>
                          <a:cs typeface="Times New Roman" panose="02020603050405020304" pitchFamily="18" charset="0"/>
                        </a:rPr>
                        <a:t>Update gate, Reset gate</a:t>
                      </a:r>
                    </a:p>
                  </a:txBody>
                  <a:tcPr marL="59073" marR="59073" marT="29536" marB="29536" anchor="ctr"/>
                </a:tc>
                <a:extLst>
                  <a:ext uri="{0D108BD9-81ED-4DB2-BD59-A6C34878D82A}">
                    <a16:rowId xmlns:a16="http://schemas.microsoft.com/office/drawing/2014/main" val="3936580311"/>
                  </a:ext>
                </a:extLst>
              </a:tr>
              <a:tr h="998065">
                <a:tc>
                  <a:txBody>
                    <a:bodyPr/>
                    <a:lstStyle/>
                    <a:p>
                      <a:pPr algn="ctr"/>
                      <a:r>
                        <a:rPr lang="en-IN" sz="1800" b="1">
                          <a:latin typeface="Times New Roman" panose="02020603050405020304" pitchFamily="18" charset="0"/>
                          <a:cs typeface="Times New Roman" panose="02020603050405020304" pitchFamily="18" charset="0"/>
                        </a:rPr>
                        <a:t>Memory Components</a:t>
                      </a:r>
                      <a:endParaRPr lang="en-IN" sz="1800">
                        <a:latin typeface="Times New Roman" panose="02020603050405020304" pitchFamily="18" charset="0"/>
                        <a:cs typeface="Times New Roman" panose="02020603050405020304" pitchFamily="18" charset="0"/>
                      </a:endParaRPr>
                    </a:p>
                  </a:txBody>
                  <a:tcPr marL="59073" marR="59073" marT="29536" marB="29536" anchor="ctr"/>
                </a:tc>
                <a:tc>
                  <a:txBody>
                    <a:bodyPr/>
                    <a:lstStyle/>
                    <a:p>
                      <a:pPr algn="ctr"/>
                      <a:r>
                        <a:rPr lang="en-US" sz="1800" dirty="0">
                          <a:latin typeface="Times New Roman" panose="02020603050405020304" pitchFamily="18" charset="0"/>
                          <a:cs typeface="Times New Roman" panose="02020603050405020304" pitchFamily="18" charset="0"/>
                        </a:rPr>
                        <a:t>Has separate </a:t>
                      </a:r>
                      <a:r>
                        <a:rPr lang="en-US" sz="1800" b="1" dirty="0">
                          <a:latin typeface="Times New Roman" panose="02020603050405020304" pitchFamily="18" charset="0"/>
                          <a:cs typeface="Times New Roman" panose="02020603050405020304" pitchFamily="18" charset="0"/>
                        </a:rPr>
                        <a:t>cell state</a:t>
                      </a:r>
                      <a:r>
                        <a:rPr lang="en-US" sz="1800" dirty="0">
                          <a:latin typeface="Times New Roman" panose="02020603050405020304" pitchFamily="18" charset="0"/>
                          <a:cs typeface="Times New Roman" panose="02020603050405020304" pitchFamily="18" charset="0"/>
                        </a:rPr>
                        <a:t> and </a:t>
                      </a:r>
                      <a:r>
                        <a:rPr lang="en-US" sz="1800" b="1" dirty="0">
                          <a:latin typeface="Times New Roman" panose="02020603050405020304" pitchFamily="18" charset="0"/>
                          <a:cs typeface="Times New Roman" panose="02020603050405020304" pitchFamily="18" charset="0"/>
                        </a:rPr>
                        <a:t>hidden state</a:t>
                      </a:r>
                      <a:endParaRPr lang="en-US" sz="1800" dirty="0">
                        <a:latin typeface="Times New Roman" panose="02020603050405020304" pitchFamily="18" charset="0"/>
                        <a:cs typeface="Times New Roman" panose="02020603050405020304" pitchFamily="18" charset="0"/>
                      </a:endParaRPr>
                    </a:p>
                  </a:txBody>
                  <a:tcPr marL="59073" marR="59073" marT="29536" marB="29536" anchor="ctr"/>
                </a:tc>
                <a:tc>
                  <a:txBody>
                    <a:bodyPr/>
                    <a:lstStyle/>
                    <a:p>
                      <a:pPr algn="ctr"/>
                      <a:r>
                        <a:rPr lang="en-US" sz="1800">
                          <a:latin typeface="Times New Roman" panose="02020603050405020304" pitchFamily="18" charset="0"/>
                          <a:cs typeface="Times New Roman" panose="02020603050405020304" pitchFamily="18" charset="0"/>
                        </a:rPr>
                        <a:t>Has a </a:t>
                      </a:r>
                      <a:r>
                        <a:rPr lang="en-US" sz="1800" b="1">
                          <a:latin typeface="Times New Roman" panose="02020603050405020304" pitchFamily="18" charset="0"/>
                          <a:cs typeface="Times New Roman" panose="02020603050405020304" pitchFamily="18" charset="0"/>
                        </a:rPr>
                        <a:t>single hidden state</a:t>
                      </a:r>
                      <a:r>
                        <a:rPr lang="en-US" sz="1800">
                          <a:latin typeface="Times New Roman" panose="02020603050405020304" pitchFamily="18" charset="0"/>
                          <a:cs typeface="Times New Roman" panose="02020603050405020304" pitchFamily="18" charset="0"/>
                        </a:rPr>
                        <a:t> (no separate cell state)</a:t>
                      </a:r>
                    </a:p>
                  </a:txBody>
                  <a:tcPr marL="59073" marR="59073" marT="29536" marB="29536" anchor="ctr"/>
                </a:tc>
                <a:extLst>
                  <a:ext uri="{0D108BD9-81ED-4DB2-BD59-A6C34878D82A}">
                    <a16:rowId xmlns:a16="http://schemas.microsoft.com/office/drawing/2014/main" val="1792436600"/>
                  </a:ext>
                </a:extLst>
              </a:tr>
              <a:tr h="697715">
                <a:tc>
                  <a:txBody>
                    <a:bodyPr/>
                    <a:lstStyle/>
                    <a:p>
                      <a:pPr algn="ctr"/>
                      <a:r>
                        <a:rPr lang="en-IN" sz="1800" b="1">
                          <a:latin typeface="Times New Roman" panose="02020603050405020304" pitchFamily="18" charset="0"/>
                          <a:cs typeface="Times New Roman" panose="02020603050405020304" pitchFamily="18" charset="0"/>
                        </a:rPr>
                        <a:t>Complexity</a:t>
                      </a:r>
                      <a:endParaRPr lang="en-IN" sz="1800">
                        <a:latin typeface="Times New Roman" panose="02020603050405020304" pitchFamily="18" charset="0"/>
                        <a:cs typeface="Times New Roman" panose="02020603050405020304" pitchFamily="18" charset="0"/>
                      </a:endParaRPr>
                    </a:p>
                  </a:txBody>
                  <a:tcPr marL="59073" marR="59073" marT="29536" marB="29536" anchor="ctr"/>
                </a:tc>
                <a:tc>
                  <a:txBody>
                    <a:bodyPr/>
                    <a:lstStyle/>
                    <a:p>
                      <a:pPr algn="ctr"/>
                      <a:r>
                        <a:rPr lang="en-US" sz="1800">
                          <a:latin typeface="Times New Roman" panose="02020603050405020304" pitchFamily="18" charset="0"/>
                          <a:cs typeface="Times New Roman" panose="02020603050405020304" pitchFamily="18" charset="0"/>
                        </a:rPr>
                        <a:t>More complex due to extra gate and state</a:t>
                      </a:r>
                    </a:p>
                  </a:txBody>
                  <a:tcPr marL="59073" marR="59073" marT="29536" marB="29536" anchor="ctr"/>
                </a:tc>
                <a:tc>
                  <a:txBody>
                    <a:bodyPr/>
                    <a:lstStyle/>
                    <a:p>
                      <a:pPr algn="ctr"/>
                      <a:r>
                        <a:rPr lang="en-IN" sz="1800">
                          <a:latin typeface="Times New Roman" panose="02020603050405020304" pitchFamily="18" charset="0"/>
                          <a:cs typeface="Times New Roman" panose="02020603050405020304" pitchFamily="18" charset="0"/>
                        </a:rPr>
                        <a:t>Simpler with fewer parameters</a:t>
                      </a:r>
                    </a:p>
                  </a:txBody>
                  <a:tcPr marL="59073" marR="59073" marT="29536" marB="29536" anchor="ctr"/>
                </a:tc>
                <a:extLst>
                  <a:ext uri="{0D108BD9-81ED-4DB2-BD59-A6C34878D82A}">
                    <a16:rowId xmlns:a16="http://schemas.microsoft.com/office/drawing/2014/main" val="4104044174"/>
                  </a:ext>
                </a:extLst>
              </a:tr>
              <a:tr h="697715">
                <a:tc>
                  <a:txBody>
                    <a:bodyPr/>
                    <a:lstStyle/>
                    <a:p>
                      <a:pPr algn="ctr"/>
                      <a:r>
                        <a:rPr lang="en-IN" sz="1800" b="1">
                          <a:latin typeface="Times New Roman" panose="02020603050405020304" pitchFamily="18" charset="0"/>
                          <a:cs typeface="Times New Roman" panose="02020603050405020304" pitchFamily="18" charset="0"/>
                        </a:rPr>
                        <a:t>Training Speed</a:t>
                      </a:r>
                      <a:endParaRPr lang="en-IN" sz="1800">
                        <a:latin typeface="Times New Roman" panose="02020603050405020304" pitchFamily="18" charset="0"/>
                        <a:cs typeface="Times New Roman" panose="02020603050405020304" pitchFamily="18" charset="0"/>
                      </a:endParaRPr>
                    </a:p>
                  </a:txBody>
                  <a:tcPr marL="59073" marR="59073" marT="29536" marB="29536" anchor="ctr"/>
                </a:tc>
                <a:tc>
                  <a:txBody>
                    <a:bodyPr/>
                    <a:lstStyle/>
                    <a:p>
                      <a:pPr algn="ctr"/>
                      <a:r>
                        <a:rPr lang="en-US" sz="1800" dirty="0">
                          <a:latin typeface="Times New Roman" panose="02020603050405020304" pitchFamily="18" charset="0"/>
                          <a:cs typeface="Times New Roman" panose="02020603050405020304" pitchFamily="18" charset="0"/>
                        </a:rPr>
                        <a:t>Slower because of more computations</a:t>
                      </a:r>
                    </a:p>
                  </a:txBody>
                  <a:tcPr marL="59073" marR="59073" marT="29536" marB="29536" anchor="ctr"/>
                </a:tc>
                <a:tc>
                  <a:txBody>
                    <a:bodyPr/>
                    <a:lstStyle/>
                    <a:p>
                      <a:pPr algn="ctr"/>
                      <a:r>
                        <a:rPr lang="en-US" sz="1800" dirty="0">
                          <a:latin typeface="Times New Roman" panose="02020603050405020304" pitchFamily="18" charset="0"/>
                          <a:cs typeface="Times New Roman" panose="02020603050405020304" pitchFamily="18" charset="0"/>
                        </a:rPr>
                        <a:t>Faster and more efficient to train</a:t>
                      </a:r>
                    </a:p>
                  </a:txBody>
                  <a:tcPr marL="59073" marR="59073" marT="29536" marB="29536" anchor="ctr"/>
                </a:tc>
                <a:extLst>
                  <a:ext uri="{0D108BD9-81ED-4DB2-BD59-A6C34878D82A}">
                    <a16:rowId xmlns:a16="http://schemas.microsoft.com/office/drawing/2014/main" val="3947917265"/>
                  </a:ext>
                </a:extLst>
              </a:tr>
              <a:tr h="998065">
                <a:tc>
                  <a:txBody>
                    <a:bodyPr/>
                    <a:lstStyle/>
                    <a:p>
                      <a:pPr algn="ctr"/>
                      <a:r>
                        <a:rPr lang="en-IN" sz="1800" b="1">
                          <a:latin typeface="Times New Roman" panose="02020603050405020304" pitchFamily="18" charset="0"/>
                          <a:cs typeface="Times New Roman" panose="02020603050405020304" pitchFamily="18" charset="0"/>
                        </a:rPr>
                        <a:t>Performance</a:t>
                      </a:r>
                      <a:endParaRPr lang="en-IN" sz="1800">
                        <a:latin typeface="Times New Roman" panose="02020603050405020304" pitchFamily="18" charset="0"/>
                        <a:cs typeface="Times New Roman" panose="02020603050405020304" pitchFamily="18" charset="0"/>
                      </a:endParaRPr>
                    </a:p>
                  </a:txBody>
                  <a:tcPr marL="59073" marR="59073" marT="29536" marB="29536" anchor="ctr"/>
                </a:tc>
                <a:tc>
                  <a:txBody>
                    <a:bodyPr/>
                    <a:lstStyle/>
                    <a:p>
                      <a:pPr algn="ctr"/>
                      <a:r>
                        <a:rPr lang="en-US" sz="1800">
                          <a:latin typeface="Times New Roman" panose="02020603050405020304" pitchFamily="18" charset="0"/>
                          <a:cs typeface="Times New Roman" panose="02020603050405020304" pitchFamily="18" charset="0"/>
                        </a:rPr>
                        <a:t>Performs better for very long sequences</a:t>
                      </a:r>
                    </a:p>
                  </a:txBody>
                  <a:tcPr marL="59073" marR="59073" marT="29536" marB="29536" anchor="ctr"/>
                </a:tc>
                <a:tc>
                  <a:txBody>
                    <a:bodyPr/>
                    <a:lstStyle/>
                    <a:p>
                      <a:pPr algn="ctr"/>
                      <a:r>
                        <a:rPr lang="en-US" sz="1800" dirty="0">
                          <a:latin typeface="Times New Roman" panose="02020603050405020304" pitchFamily="18" charset="0"/>
                          <a:cs typeface="Times New Roman" panose="02020603050405020304" pitchFamily="18" charset="0"/>
                        </a:rPr>
                        <a:t>Performs comparably but may struggle with very long dependencies</a:t>
                      </a:r>
                    </a:p>
                  </a:txBody>
                  <a:tcPr marL="59073" marR="59073" marT="29536" marB="29536" anchor="ctr"/>
                </a:tc>
                <a:extLst>
                  <a:ext uri="{0D108BD9-81ED-4DB2-BD59-A6C34878D82A}">
                    <a16:rowId xmlns:a16="http://schemas.microsoft.com/office/drawing/2014/main" val="2672589650"/>
                  </a:ext>
                </a:extLst>
              </a:tr>
              <a:tr h="998065">
                <a:tc>
                  <a:txBody>
                    <a:bodyPr/>
                    <a:lstStyle/>
                    <a:p>
                      <a:pPr algn="ctr"/>
                      <a:r>
                        <a:rPr lang="en-IN" sz="1800" b="1">
                          <a:latin typeface="Times New Roman" panose="02020603050405020304" pitchFamily="18" charset="0"/>
                          <a:cs typeface="Times New Roman" panose="02020603050405020304" pitchFamily="18" charset="0"/>
                        </a:rPr>
                        <a:t>When to Use</a:t>
                      </a:r>
                      <a:endParaRPr lang="en-IN" sz="1800">
                        <a:latin typeface="Times New Roman" panose="02020603050405020304" pitchFamily="18" charset="0"/>
                        <a:cs typeface="Times New Roman" panose="02020603050405020304" pitchFamily="18" charset="0"/>
                      </a:endParaRPr>
                    </a:p>
                  </a:txBody>
                  <a:tcPr marL="59073" marR="59073" marT="29536" marB="29536" anchor="ctr"/>
                </a:tc>
                <a:tc>
                  <a:txBody>
                    <a:bodyPr/>
                    <a:lstStyle/>
                    <a:p>
                      <a:pPr algn="ctr"/>
                      <a:r>
                        <a:rPr lang="en-US" sz="1800" dirty="0">
                          <a:latin typeface="Times New Roman" panose="02020603050405020304" pitchFamily="18" charset="0"/>
                          <a:cs typeface="Times New Roman" panose="02020603050405020304" pitchFamily="18" charset="0"/>
                        </a:rPr>
                        <a:t>When long-term memory retention is crucial</a:t>
                      </a:r>
                    </a:p>
                  </a:txBody>
                  <a:tcPr marL="59073" marR="59073" marT="29536" marB="29536" anchor="ctr"/>
                </a:tc>
                <a:tc>
                  <a:txBody>
                    <a:bodyPr/>
                    <a:lstStyle/>
                    <a:p>
                      <a:pPr algn="ctr"/>
                      <a:r>
                        <a:rPr lang="en-US" sz="1800" dirty="0">
                          <a:latin typeface="Times New Roman" panose="02020603050405020304" pitchFamily="18" charset="0"/>
                          <a:cs typeface="Times New Roman" panose="02020603050405020304" pitchFamily="18" charset="0"/>
                        </a:rPr>
                        <a:t>When faster training and simplicity are preferred</a:t>
                      </a:r>
                    </a:p>
                  </a:txBody>
                  <a:tcPr marL="59073" marR="59073" marT="29536" marB="29536" anchor="ctr"/>
                </a:tc>
                <a:extLst>
                  <a:ext uri="{0D108BD9-81ED-4DB2-BD59-A6C34878D82A}">
                    <a16:rowId xmlns:a16="http://schemas.microsoft.com/office/drawing/2014/main" val="1745054502"/>
                  </a:ext>
                </a:extLst>
              </a:tr>
            </a:tbl>
          </a:graphicData>
        </a:graphic>
      </p:graphicFrame>
      <p:pic>
        <p:nvPicPr>
          <p:cNvPr id="5" name="Picture 4">
            <a:extLst>
              <a:ext uri="{FF2B5EF4-FFF2-40B4-BE49-F238E27FC236}">
                <a16:creationId xmlns:a16="http://schemas.microsoft.com/office/drawing/2014/main" id="{D971A539-A4C9-4915-92CF-EF79C2E1228C}"/>
              </a:ext>
            </a:extLst>
          </p:cNvPr>
          <p:cNvPicPr>
            <a:picLocks noChangeAspect="1"/>
          </p:cNvPicPr>
          <p:nvPr/>
        </p:nvPicPr>
        <p:blipFill>
          <a:blip r:embed="rId2"/>
          <a:stretch>
            <a:fillRect/>
          </a:stretch>
        </p:blipFill>
        <p:spPr>
          <a:xfrm>
            <a:off x="7498079" y="85712"/>
            <a:ext cx="4551757" cy="2207829"/>
          </a:xfrm>
          <a:prstGeom prst="rect">
            <a:avLst/>
          </a:prstGeom>
        </p:spPr>
      </p:pic>
      <p:pic>
        <p:nvPicPr>
          <p:cNvPr id="9" name="Picture 8">
            <a:extLst>
              <a:ext uri="{FF2B5EF4-FFF2-40B4-BE49-F238E27FC236}">
                <a16:creationId xmlns:a16="http://schemas.microsoft.com/office/drawing/2014/main" id="{7C13EF16-7327-4A5F-9B16-6A35C5384D44}"/>
              </a:ext>
            </a:extLst>
          </p:cNvPr>
          <p:cNvPicPr>
            <a:picLocks noChangeAspect="1"/>
          </p:cNvPicPr>
          <p:nvPr/>
        </p:nvPicPr>
        <p:blipFill>
          <a:blip r:embed="rId3"/>
          <a:stretch>
            <a:fillRect/>
          </a:stretch>
        </p:blipFill>
        <p:spPr>
          <a:xfrm>
            <a:off x="7498077" y="2366411"/>
            <a:ext cx="4559653" cy="4348359"/>
          </a:xfrm>
          <a:prstGeom prst="rect">
            <a:avLst/>
          </a:prstGeom>
        </p:spPr>
      </p:pic>
    </p:spTree>
    <p:extLst>
      <p:ext uri="{BB962C8B-B14F-4D97-AF65-F5344CB8AC3E}">
        <p14:creationId xmlns:p14="http://schemas.microsoft.com/office/powerpoint/2010/main" val="40579376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3751024" cy="47574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Gated Recurrent Unit</a:t>
            </a:r>
            <a:endParaRPr lang="en-IN" sz="3200" dirty="0">
              <a:solidFill>
                <a:srgbClr val="FFFF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971A539-A4C9-4915-92CF-EF79C2E1228C}"/>
              </a:ext>
            </a:extLst>
          </p:cNvPr>
          <p:cNvPicPr>
            <a:picLocks noChangeAspect="1"/>
          </p:cNvPicPr>
          <p:nvPr/>
        </p:nvPicPr>
        <p:blipFill>
          <a:blip r:embed="rId2"/>
          <a:stretch>
            <a:fillRect/>
          </a:stretch>
        </p:blipFill>
        <p:spPr>
          <a:xfrm>
            <a:off x="7441805" y="71646"/>
            <a:ext cx="4698612" cy="2333931"/>
          </a:xfrm>
          <a:prstGeom prst="rect">
            <a:avLst/>
          </a:prstGeom>
        </p:spPr>
      </p:pic>
      <p:sp>
        <p:nvSpPr>
          <p:cNvPr id="11" name="TextBox 10">
            <a:extLst>
              <a:ext uri="{FF2B5EF4-FFF2-40B4-BE49-F238E27FC236}">
                <a16:creationId xmlns:a16="http://schemas.microsoft.com/office/drawing/2014/main" id="{BF5A59B5-D699-44CF-A0AF-EBE6603A4851}"/>
              </a:ext>
            </a:extLst>
          </p:cNvPr>
          <p:cNvSpPr txBox="1"/>
          <p:nvPr/>
        </p:nvSpPr>
        <p:spPr>
          <a:xfrm>
            <a:off x="134271" y="599360"/>
            <a:ext cx="7307534" cy="6186309"/>
          </a:xfrm>
          <a:prstGeom prst="rect">
            <a:avLst/>
          </a:prstGeom>
          <a:noFill/>
        </p:spPr>
        <p:txBody>
          <a:bodyPr wrap="square">
            <a:spAutoFit/>
          </a:bodyPr>
          <a:lstStyle/>
          <a:p>
            <a:pPr marL="266700" indent="-266700" algn="just" rtl="0" fontAlgn="base"/>
            <a:r>
              <a:rPr lang="en-US" b="0" i="0" dirty="0">
                <a:effectLst/>
                <a:latin typeface="Times New Roman" panose="02020603050405020304" pitchFamily="18" charset="0"/>
                <a:cs typeface="Times New Roman" panose="02020603050405020304" pitchFamily="18" charset="0"/>
              </a:rPr>
              <a:t>The GRU consists of two main gates:</a:t>
            </a:r>
          </a:p>
          <a:p>
            <a:pPr marL="266700" indent="-266700" algn="just" fontAlgn="base">
              <a:buFont typeface="+mj-lt"/>
              <a:buAutoNum type="arabicPeriod"/>
            </a:pPr>
            <a:r>
              <a:rPr lang="en-US" b="1" i="0" dirty="0">
                <a:effectLst/>
                <a:latin typeface="Times New Roman" panose="02020603050405020304" pitchFamily="18" charset="0"/>
                <a:cs typeface="Times New Roman" panose="02020603050405020304" pitchFamily="18" charset="0"/>
              </a:rPr>
              <a:t>Update Gate </a:t>
            </a:r>
            <a:r>
              <a:rPr lang="en-US" b="0" i="0" dirty="0">
                <a:effectLst/>
                <a:latin typeface="Times New Roman" panose="02020603050405020304" pitchFamily="18" charset="0"/>
                <a:cs typeface="Times New Roman" panose="02020603050405020304" pitchFamily="18" charset="0"/>
              </a:rPr>
              <a:t>(</a:t>
            </a:r>
            <a:r>
              <a:rPr lang="en-US" b="0" i="0" dirty="0" err="1">
                <a:effectLst/>
                <a:latin typeface="Times New Roman" panose="02020603050405020304" pitchFamily="18" charset="0"/>
                <a:cs typeface="Times New Roman" panose="02020603050405020304" pitchFamily="18" charset="0"/>
              </a:rPr>
              <a:t>zt</a:t>
            </a:r>
            <a:r>
              <a:rPr lang="en-US" b="0" i="0" dirty="0">
                <a:effectLst/>
                <a:latin typeface="Times New Roman" panose="02020603050405020304" pitchFamily="18" charset="0"/>
                <a:cs typeface="Times New Roman" panose="02020603050405020304" pitchFamily="18" charset="0"/>
              </a:rPr>
              <a:t>​​): This gate decides how much information from previous hidden state should be retained for the next time step.</a:t>
            </a:r>
          </a:p>
          <a:p>
            <a:pPr marL="266700" indent="-266700" algn="just" fontAlgn="base">
              <a:buFont typeface="+mj-lt"/>
              <a:buAutoNum type="arabicPeriod" startAt="2"/>
            </a:pPr>
            <a:r>
              <a:rPr lang="en-US" b="1" i="0" dirty="0">
                <a:effectLst/>
                <a:latin typeface="Times New Roman" panose="02020603050405020304" pitchFamily="18" charset="0"/>
                <a:cs typeface="Times New Roman" panose="02020603050405020304" pitchFamily="18" charset="0"/>
              </a:rPr>
              <a:t>Reset Gate</a:t>
            </a:r>
            <a:r>
              <a:rPr lang="en-US" b="0" i="0" dirty="0">
                <a:effectLst/>
                <a:latin typeface="Times New Roman" panose="02020603050405020304" pitchFamily="18" charset="0"/>
                <a:cs typeface="Times New Roman" panose="02020603050405020304" pitchFamily="18" charset="0"/>
              </a:rPr>
              <a:t> (rt​​): This gate determines how much of the past hidden state should be forgotten.</a:t>
            </a:r>
          </a:p>
          <a:p>
            <a:pPr marL="266700" indent="-266700" algn="just" fontAlgn="base">
              <a:buFont typeface="+mj-lt"/>
              <a:buAutoNum type="arabicPeriod" startAt="2"/>
            </a:pPr>
            <a:endParaRPr lang="en-US" dirty="0">
              <a:latin typeface="Times New Roman" panose="02020603050405020304" pitchFamily="18" charset="0"/>
              <a:cs typeface="Times New Roman" panose="02020603050405020304" pitchFamily="18" charset="0"/>
            </a:endParaRPr>
          </a:p>
          <a:p>
            <a:pPr algn="l" rtl="0" fontAlgn="base"/>
            <a:r>
              <a:rPr lang="en-US" b="0" i="0" dirty="0">
                <a:effectLst/>
                <a:latin typeface="Times New Roman" panose="02020603050405020304" pitchFamily="18" charset="0"/>
                <a:cs typeface="Times New Roman" panose="02020603050405020304" pitchFamily="18" charset="0"/>
              </a:rPr>
              <a:t>These gates allow GRU to control the flow of information in a more efficient manner compared to traditional RNNs which solely rely on hidden state.</a:t>
            </a:r>
          </a:p>
          <a:p>
            <a:pPr algn="l" fontAlgn="base"/>
            <a:endParaRPr lang="en-US" b="1" i="0" dirty="0">
              <a:effectLst/>
              <a:latin typeface="Times New Roman" panose="02020603050405020304" pitchFamily="18" charset="0"/>
              <a:cs typeface="Times New Roman" panose="02020603050405020304" pitchFamily="18" charset="0"/>
            </a:endParaRPr>
          </a:p>
          <a:p>
            <a:pPr algn="l" fontAlgn="base"/>
            <a:r>
              <a:rPr lang="en-US" b="1" i="0" dirty="0">
                <a:solidFill>
                  <a:srgbClr val="FFFF00"/>
                </a:solidFill>
                <a:effectLst/>
                <a:latin typeface="Times New Roman" panose="02020603050405020304" pitchFamily="18" charset="0"/>
                <a:cs typeface="Times New Roman" panose="02020603050405020304" pitchFamily="18" charset="0"/>
              </a:rPr>
              <a:t>Equations for GRU Operations</a:t>
            </a:r>
          </a:p>
          <a:p>
            <a:pPr algn="l" rtl="0" fontAlgn="base"/>
            <a:r>
              <a:rPr lang="en-US" b="0" i="0" dirty="0">
                <a:effectLst/>
                <a:latin typeface="Times New Roman" panose="02020603050405020304" pitchFamily="18" charset="0"/>
                <a:cs typeface="Times New Roman" panose="02020603050405020304" pitchFamily="18" charset="0"/>
              </a:rPr>
              <a:t>The internal workings of a GRU can be described using following equations:</a:t>
            </a:r>
          </a:p>
          <a:p>
            <a:pPr algn="l" fontAlgn="base"/>
            <a:endParaRPr lang="en-US" b="1" i="0" dirty="0">
              <a:effectLst/>
              <a:latin typeface="Times New Roman" panose="02020603050405020304" pitchFamily="18" charset="0"/>
              <a:cs typeface="Times New Roman" panose="02020603050405020304" pitchFamily="18" charset="0"/>
            </a:endParaRPr>
          </a:p>
          <a:p>
            <a:pPr algn="l" fontAlgn="base"/>
            <a:r>
              <a:rPr lang="en-US" b="1" i="0" dirty="0">
                <a:solidFill>
                  <a:srgbClr val="FFFF00"/>
                </a:solidFill>
                <a:effectLst/>
                <a:latin typeface="Times New Roman" panose="02020603050405020304" pitchFamily="18" charset="0"/>
                <a:cs typeface="Times New Roman" panose="02020603050405020304" pitchFamily="18" charset="0"/>
              </a:rPr>
              <a:t>1. Reset Gate</a:t>
            </a:r>
          </a:p>
          <a:p>
            <a:pPr algn="l" fontAlgn="base"/>
            <a:endParaRPr lang="en-US" b="1" i="0" dirty="0">
              <a:effectLst/>
              <a:latin typeface="Times New Roman" panose="02020603050405020304" pitchFamily="18" charset="0"/>
              <a:cs typeface="Times New Roman" panose="02020603050405020304" pitchFamily="18" charset="0"/>
            </a:endParaRPr>
          </a:p>
          <a:p>
            <a:pPr fontAlgn="base"/>
            <a:endParaRPr lang="en-US" b="1" dirty="0">
              <a:latin typeface="Times New Roman" panose="02020603050405020304" pitchFamily="18" charset="0"/>
              <a:cs typeface="Times New Roman" panose="02020603050405020304" pitchFamily="18" charset="0"/>
            </a:endParaRPr>
          </a:p>
          <a:p>
            <a:pPr fontAlgn="base"/>
            <a:r>
              <a:rPr lang="en-US" b="0" i="0" dirty="0">
                <a:effectLst/>
                <a:latin typeface="Times New Roman" panose="02020603050405020304" pitchFamily="18" charset="0"/>
                <a:cs typeface="Times New Roman" panose="02020603050405020304" pitchFamily="18" charset="0"/>
              </a:rPr>
              <a:t>The reset gate determines how much of the previous hidden state </a:t>
            </a:r>
            <a:r>
              <a:rPr lang="en-US" dirty="0">
                <a:effectLst/>
                <a:latin typeface="Times New Roman" panose="02020603050405020304" pitchFamily="18" charset="0"/>
                <a:cs typeface="Times New Roman" panose="02020603050405020304" pitchFamily="18" charset="0"/>
              </a:rPr>
              <a:t>ht−1​</a:t>
            </a:r>
            <a:r>
              <a:rPr lang="en-US" b="0" i="0" dirty="0">
                <a:effectLst/>
                <a:latin typeface="Times New Roman" panose="02020603050405020304" pitchFamily="18" charset="0"/>
                <a:cs typeface="Times New Roman" panose="02020603050405020304" pitchFamily="18" charset="0"/>
              </a:rPr>
              <a:t> should be forgotten.</a:t>
            </a:r>
          </a:p>
          <a:p>
            <a:pPr fontAlgn="base"/>
            <a:endParaRPr lang="en-US" dirty="0">
              <a:latin typeface="Times New Roman" panose="02020603050405020304" pitchFamily="18" charset="0"/>
              <a:cs typeface="Times New Roman" panose="02020603050405020304" pitchFamily="18" charset="0"/>
            </a:endParaRPr>
          </a:p>
          <a:p>
            <a:pPr fontAlgn="base"/>
            <a:r>
              <a:rPr lang="en-US" b="1" dirty="0">
                <a:solidFill>
                  <a:srgbClr val="FFFF00"/>
                </a:solidFill>
                <a:latin typeface="Times New Roman" panose="02020603050405020304" pitchFamily="18" charset="0"/>
                <a:cs typeface="Times New Roman" panose="02020603050405020304" pitchFamily="18" charset="0"/>
              </a:rPr>
              <a:t>2. Update Gate</a:t>
            </a:r>
          </a:p>
          <a:p>
            <a:pPr fontAlgn="base"/>
            <a:endParaRPr lang="en-US" dirty="0">
              <a:latin typeface="Times New Roman" panose="02020603050405020304" pitchFamily="18" charset="0"/>
              <a:cs typeface="Times New Roman" panose="02020603050405020304" pitchFamily="18" charset="0"/>
            </a:endParaRPr>
          </a:p>
          <a:p>
            <a:pPr fontAlgn="base"/>
            <a:r>
              <a:rPr lang="en-US" dirty="0">
                <a:latin typeface="Times New Roman" panose="02020603050405020304" pitchFamily="18" charset="0"/>
                <a:cs typeface="Times New Roman" panose="02020603050405020304" pitchFamily="18" charset="0"/>
              </a:rPr>
              <a:t>The update gate controls how much of the new information </a:t>
            </a:r>
            <a:r>
              <a:rPr lang="en-US" dirty="0" err="1">
                <a:latin typeface="Times New Roman" panose="02020603050405020304" pitchFamily="18" charset="0"/>
                <a:cs typeface="Times New Roman" panose="02020603050405020304" pitchFamily="18" charset="0"/>
              </a:rPr>
              <a:t>xt</a:t>
            </a:r>
            <a:r>
              <a:rPr lang="en-US" dirty="0">
                <a:latin typeface="Times New Roman" panose="02020603050405020304" pitchFamily="18" charset="0"/>
                <a:cs typeface="Times New Roman" panose="02020603050405020304" pitchFamily="18" charset="0"/>
              </a:rPr>
              <a:t>​​ should be used to update the hidden state.</a:t>
            </a:r>
            <a:endParaRPr lang="en-US" b="1" i="0" dirty="0">
              <a:effectLst/>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CF36D5F4-8D24-4CB5-823F-985319A943FB}"/>
              </a:ext>
            </a:extLst>
          </p:cNvPr>
          <p:cNvPicPr>
            <a:picLocks noChangeAspect="1"/>
          </p:cNvPicPr>
          <p:nvPr/>
        </p:nvPicPr>
        <p:blipFill>
          <a:blip r:embed="rId3"/>
          <a:stretch>
            <a:fillRect/>
          </a:stretch>
        </p:blipFill>
        <p:spPr>
          <a:xfrm>
            <a:off x="2297063" y="4051975"/>
            <a:ext cx="3722303" cy="555568"/>
          </a:xfrm>
          <a:prstGeom prst="rect">
            <a:avLst/>
          </a:prstGeom>
        </p:spPr>
      </p:pic>
      <p:pic>
        <p:nvPicPr>
          <p:cNvPr id="17" name="Picture 16">
            <a:extLst>
              <a:ext uri="{FF2B5EF4-FFF2-40B4-BE49-F238E27FC236}">
                <a16:creationId xmlns:a16="http://schemas.microsoft.com/office/drawing/2014/main" id="{91A378E8-2E37-4A1C-9DCB-9F57B662FDFC}"/>
              </a:ext>
            </a:extLst>
          </p:cNvPr>
          <p:cNvPicPr>
            <a:picLocks noChangeAspect="1"/>
          </p:cNvPicPr>
          <p:nvPr/>
        </p:nvPicPr>
        <p:blipFill>
          <a:blip r:embed="rId4"/>
          <a:stretch>
            <a:fillRect/>
          </a:stretch>
        </p:blipFill>
        <p:spPr>
          <a:xfrm>
            <a:off x="2297064" y="5400378"/>
            <a:ext cx="3722302" cy="670912"/>
          </a:xfrm>
          <a:prstGeom prst="rect">
            <a:avLst/>
          </a:prstGeom>
        </p:spPr>
      </p:pic>
      <p:pic>
        <p:nvPicPr>
          <p:cNvPr id="19" name="Picture 18">
            <a:extLst>
              <a:ext uri="{FF2B5EF4-FFF2-40B4-BE49-F238E27FC236}">
                <a16:creationId xmlns:a16="http://schemas.microsoft.com/office/drawing/2014/main" id="{B81BE3D0-61DE-459B-9ED7-D06FC9A59949}"/>
              </a:ext>
            </a:extLst>
          </p:cNvPr>
          <p:cNvPicPr>
            <a:picLocks noChangeAspect="1"/>
          </p:cNvPicPr>
          <p:nvPr/>
        </p:nvPicPr>
        <p:blipFill>
          <a:blip r:embed="rId5"/>
          <a:stretch>
            <a:fillRect/>
          </a:stretch>
        </p:blipFill>
        <p:spPr>
          <a:xfrm>
            <a:off x="7469940" y="2489982"/>
            <a:ext cx="4670477" cy="4282305"/>
          </a:xfrm>
          <a:prstGeom prst="rect">
            <a:avLst/>
          </a:prstGeom>
        </p:spPr>
      </p:pic>
    </p:spTree>
    <p:extLst>
      <p:ext uri="{BB962C8B-B14F-4D97-AF65-F5344CB8AC3E}">
        <p14:creationId xmlns:p14="http://schemas.microsoft.com/office/powerpoint/2010/main" val="358642117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3751024" cy="47574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Gated Recurrent Unit</a:t>
            </a:r>
            <a:endParaRPr lang="en-IN" sz="3200" dirty="0">
              <a:solidFill>
                <a:srgbClr val="FFFF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971A539-A4C9-4915-92CF-EF79C2E1228C}"/>
              </a:ext>
            </a:extLst>
          </p:cNvPr>
          <p:cNvPicPr>
            <a:picLocks noChangeAspect="1"/>
          </p:cNvPicPr>
          <p:nvPr/>
        </p:nvPicPr>
        <p:blipFill>
          <a:blip r:embed="rId2"/>
          <a:stretch>
            <a:fillRect/>
          </a:stretch>
        </p:blipFill>
        <p:spPr>
          <a:xfrm>
            <a:off x="6843075" y="85712"/>
            <a:ext cx="5206762" cy="2207829"/>
          </a:xfrm>
          <a:prstGeom prst="rect">
            <a:avLst/>
          </a:prstGeom>
        </p:spPr>
      </p:pic>
      <p:sp>
        <p:nvSpPr>
          <p:cNvPr id="11" name="TextBox 10">
            <a:extLst>
              <a:ext uri="{FF2B5EF4-FFF2-40B4-BE49-F238E27FC236}">
                <a16:creationId xmlns:a16="http://schemas.microsoft.com/office/drawing/2014/main" id="{BF5A59B5-D699-44CF-A0AF-EBE6603A4851}"/>
              </a:ext>
            </a:extLst>
          </p:cNvPr>
          <p:cNvSpPr txBox="1"/>
          <p:nvPr/>
        </p:nvSpPr>
        <p:spPr>
          <a:xfrm>
            <a:off x="134271" y="599360"/>
            <a:ext cx="6716695" cy="6186309"/>
          </a:xfrm>
          <a:prstGeom prst="rect">
            <a:avLst/>
          </a:prstGeom>
          <a:noFill/>
        </p:spPr>
        <p:txBody>
          <a:bodyPr wrap="square">
            <a:spAutoFit/>
          </a:bodyPr>
          <a:lstStyle/>
          <a:p>
            <a:pPr algn="l" fontAlgn="base"/>
            <a:r>
              <a:rPr lang="en-US" b="1" i="0" dirty="0">
                <a:solidFill>
                  <a:srgbClr val="FFFF00"/>
                </a:solidFill>
                <a:effectLst/>
                <a:latin typeface="Times New Roman" panose="02020603050405020304" pitchFamily="18" charset="0"/>
                <a:cs typeface="Times New Roman" panose="02020603050405020304" pitchFamily="18" charset="0"/>
              </a:rPr>
              <a:t>Equations for GRU Operations (Contd..)</a:t>
            </a:r>
          </a:p>
          <a:p>
            <a:pPr algn="l" fontAlgn="base"/>
            <a:endParaRPr lang="en-US" b="1" i="0" dirty="0">
              <a:solidFill>
                <a:srgbClr val="FFFF00"/>
              </a:solidFill>
              <a:effectLst/>
              <a:latin typeface="Times New Roman" panose="02020603050405020304" pitchFamily="18" charset="0"/>
              <a:cs typeface="Times New Roman" panose="02020603050405020304" pitchFamily="18" charset="0"/>
            </a:endParaRPr>
          </a:p>
          <a:p>
            <a:pPr algn="l" fontAlgn="base"/>
            <a:r>
              <a:rPr lang="en-US" b="1" dirty="0">
                <a:solidFill>
                  <a:srgbClr val="FFFF00"/>
                </a:solidFill>
                <a:latin typeface="Times New Roman" panose="02020603050405020304" pitchFamily="18" charset="0"/>
                <a:cs typeface="Times New Roman" panose="02020603050405020304" pitchFamily="18" charset="0"/>
              </a:rPr>
              <a:t>3</a:t>
            </a:r>
            <a:r>
              <a:rPr lang="en-US" b="1" i="0" dirty="0">
                <a:solidFill>
                  <a:srgbClr val="FFFF00"/>
                </a:solidFill>
                <a:effectLst/>
                <a:latin typeface="Times New Roman" panose="02020603050405020304" pitchFamily="18" charset="0"/>
                <a:cs typeface="Times New Roman" panose="02020603050405020304" pitchFamily="18" charset="0"/>
              </a:rPr>
              <a:t>. Candidate Hidden State</a:t>
            </a:r>
          </a:p>
          <a:p>
            <a:pPr fontAlgn="base"/>
            <a:endParaRPr lang="en-US" b="1" dirty="0">
              <a:latin typeface="Times New Roman" panose="02020603050405020304" pitchFamily="18" charset="0"/>
              <a:cs typeface="Times New Roman" panose="02020603050405020304" pitchFamily="18" charset="0"/>
            </a:endParaRPr>
          </a:p>
          <a:p>
            <a:pPr fontAlgn="base"/>
            <a:r>
              <a:rPr lang="en-US" b="0" i="0" dirty="0">
                <a:effectLst/>
                <a:latin typeface="Times New Roman" panose="02020603050405020304" pitchFamily="18" charset="0"/>
                <a:cs typeface="Times New Roman" panose="02020603050405020304" pitchFamily="18" charset="0"/>
              </a:rPr>
              <a:t>This is the potential new hidden state calculated based on the current input and the previous hidden state</a:t>
            </a:r>
            <a:r>
              <a:rPr lang="en-US" b="0" i="0" dirty="0">
                <a:solidFill>
                  <a:srgbClr val="273239"/>
                </a:solidFill>
                <a:effectLst/>
                <a:latin typeface="Nunito" pitchFamily="2" charset="0"/>
              </a:rPr>
              <a:t>.</a:t>
            </a:r>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r>
              <a:rPr lang="en-US" b="1" dirty="0">
                <a:solidFill>
                  <a:srgbClr val="FFFF00"/>
                </a:solidFill>
                <a:latin typeface="Times New Roman" panose="02020603050405020304" pitchFamily="18" charset="0"/>
                <a:cs typeface="Times New Roman" panose="02020603050405020304" pitchFamily="18" charset="0"/>
              </a:rPr>
              <a:t>4. Hidden State: </a:t>
            </a:r>
            <a:r>
              <a:rPr lang="en-US" dirty="0">
                <a:latin typeface="Times New Roman" panose="02020603050405020304" pitchFamily="18" charset="0"/>
                <a:cs typeface="Times New Roman" panose="02020603050405020304" pitchFamily="18" charset="0"/>
              </a:rPr>
              <a:t>The final hidden state is a weighted average of the previous hidden state ht−1​ and the candidate hidden state </a:t>
            </a:r>
            <a:r>
              <a:rPr lang="en-US" dirty="0" err="1">
                <a:latin typeface="Times New Roman" panose="02020603050405020304" pitchFamily="18" charset="0"/>
                <a:cs typeface="Times New Roman" panose="02020603050405020304" pitchFamily="18" charset="0"/>
              </a:rPr>
              <a:t>ht</a:t>
            </a:r>
            <a:r>
              <a:rPr lang="en-US" dirty="0">
                <a:latin typeface="Times New Roman" panose="02020603050405020304" pitchFamily="18" charset="0"/>
                <a:cs typeface="Times New Roman" panose="02020603050405020304" pitchFamily="18" charset="0"/>
              </a:rPr>
              <a:t>′ based on the update gate </a:t>
            </a:r>
            <a:r>
              <a:rPr lang="en-US" dirty="0" err="1">
                <a:latin typeface="Times New Roman" panose="02020603050405020304" pitchFamily="18" charset="0"/>
                <a:cs typeface="Times New Roman" panose="02020603050405020304" pitchFamily="18" charset="0"/>
              </a:rPr>
              <a:t>zt</a:t>
            </a:r>
            <a:r>
              <a:rPr lang="en-US" dirty="0">
                <a:latin typeface="Times New Roman" panose="02020603050405020304" pitchFamily="18" charset="0"/>
                <a:cs typeface="Times New Roman" panose="02020603050405020304" pitchFamily="18" charset="0"/>
              </a:rPr>
              <a:t>.</a:t>
            </a: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a:p>
            <a:pPr fontAlgn="base"/>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073AC8C-972D-41EE-B849-FB054D514239}"/>
              </a:ext>
            </a:extLst>
          </p:cNvPr>
          <p:cNvPicPr>
            <a:picLocks noChangeAspect="1"/>
          </p:cNvPicPr>
          <p:nvPr/>
        </p:nvPicPr>
        <p:blipFill>
          <a:blip r:embed="rId3"/>
          <a:stretch>
            <a:fillRect/>
          </a:stretch>
        </p:blipFill>
        <p:spPr>
          <a:xfrm>
            <a:off x="2260502" y="2377949"/>
            <a:ext cx="3857336" cy="688810"/>
          </a:xfrm>
          <a:prstGeom prst="rect">
            <a:avLst/>
          </a:prstGeom>
        </p:spPr>
      </p:pic>
      <p:pic>
        <p:nvPicPr>
          <p:cNvPr id="7" name="Picture 6">
            <a:extLst>
              <a:ext uri="{FF2B5EF4-FFF2-40B4-BE49-F238E27FC236}">
                <a16:creationId xmlns:a16="http://schemas.microsoft.com/office/drawing/2014/main" id="{9E700B78-342B-482E-BBC6-9B35C876CA26}"/>
              </a:ext>
            </a:extLst>
          </p:cNvPr>
          <p:cNvPicPr>
            <a:picLocks noChangeAspect="1"/>
          </p:cNvPicPr>
          <p:nvPr/>
        </p:nvPicPr>
        <p:blipFill>
          <a:blip r:embed="rId4"/>
          <a:stretch>
            <a:fillRect/>
          </a:stretch>
        </p:blipFill>
        <p:spPr>
          <a:xfrm>
            <a:off x="2260502" y="4426151"/>
            <a:ext cx="3784874" cy="688810"/>
          </a:xfrm>
          <a:prstGeom prst="rect">
            <a:avLst/>
          </a:prstGeom>
        </p:spPr>
      </p:pic>
      <p:pic>
        <p:nvPicPr>
          <p:cNvPr id="12" name="Picture 11">
            <a:extLst>
              <a:ext uri="{FF2B5EF4-FFF2-40B4-BE49-F238E27FC236}">
                <a16:creationId xmlns:a16="http://schemas.microsoft.com/office/drawing/2014/main" id="{F056B759-44B2-43C6-A938-D44E331A15B6}"/>
              </a:ext>
            </a:extLst>
          </p:cNvPr>
          <p:cNvPicPr>
            <a:picLocks noChangeAspect="1"/>
          </p:cNvPicPr>
          <p:nvPr/>
        </p:nvPicPr>
        <p:blipFill>
          <a:blip r:embed="rId5"/>
          <a:stretch>
            <a:fillRect/>
          </a:stretch>
        </p:blipFill>
        <p:spPr>
          <a:xfrm>
            <a:off x="6850966" y="2516388"/>
            <a:ext cx="5206763" cy="4053224"/>
          </a:xfrm>
          <a:prstGeom prst="rect">
            <a:avLst/>
          </a:prstGeom>
        </p:spPr>
      </p:pic>
    </p:spTree>
    <p:extLst>
      <p:ext uri="{BB962C8B-B14F-4D97-AF65-F5344CB8AC3E}">
        <p14:creationId xmlns:p14="http://schemas.microsoft.com/office/powerpoint/2010/main" val="40062019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3751024" cy="475749"/>
          </a:xfrm>
        </p:spPr>
        <p:txBody>
          <a:bodyPr/>
          <a:lstStyle/>
          <a:p>
            <a:r>
              <a:rPr lang="en-US" sz="3200" dirty="0" err="1">
                <a:solidFill>
                  <a:srgbClr val="FFFF00"/>
                </a:solidFill>
                <a:latin typeface="Times New Roman" panose="02020603050405020304" pitchFamily="18" charset="0"/>
                <a:cs typeface="Times New Roman" panose="02020603050405020304" pitchFamily="18" charset="0"/>
              </a:rPr>
              <a:t>MLOps</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858D1025-B09C-4E4F-B3A2-54285D1E6D81}"/>
              </a:ext>
            </a:extLst>
          </p:cNvPr>
          <p:cNvSpPr txBox="1"/>
          <p:nvPr/>
        </p:nvSpPr>
        <p:spPr>
          <a:xfrm>
            <a:off x="129876" y="653205"/>
            <a:ext cx="5356526" cy="6135334"/>
          </a:xfrm>
          <a:prstGeom prst="rect">
            <a:avLst/>
          </a:prstGeom>
          <a:noFill/>
        </p:spPr>
        <p:txBody>
          <a:bodyPr wrap="square">
            <a:spAutoFit/>
          </a:bodyPr>
          <a:lstStyle/>
          <a:p>
            <a:pPr marL="342900" indent="-342900" algn="just" defTabSz="457200">
              <a:lnSpc>
                <a:spcPct val="110000"/>
              </a:lnSpc>
              <a:spcBef>
                <a:spcPts val="1000"/>
              </a:spcBef>
              <a:buClr>
                <a:schemeClr val="bg2">
                  <a:lumMod val="40000"/>
                  <a:lumOff val="60000"/>
                </a:schemeClr>
              </a:buClr>
              <a:buSzPct val="80000"/>
              <a:buFont typeface="Wingdings 3" charset="2"/>
              <a:buChar char=""/>
            </a:pPr>
            <a:r>
              <a:rPr lang="en-US" sz="2400" dirty="0" err="1">
                <a:latin typeface="Times New Roman" panose="02020603050405020304" pitchFamily="18" charset="0"/>
                <a:ea typeface="+mj-ea"/>
                <a:cs typeface="Times New Roman" panose="02020603050405020304" pitchFamily="18" charset="0"/>
              </a:rPr>
              <a:t>MLOps</a:t>
            </a:r>
            <a:r>
              <a:rPr lang="en-US" sz="2400" dirty="0">
                <a:latin typeface="Times New Roman" panose="02020603050405020304" pitchFamily="18" charset="0"/>
                <a:ea typeface="+mj-ea"/>
                <a:cs typeface="Times New Roman" panose="02020603050405020304" pitchFamily="18" charset="0"/>
              </a:rPr>
              <a:t> stands for Machine Learning Operations. </a:t>
            </a:r>
          </a:p>
          <a:p>
            <a:pPr marL="342900" indent="-342900" algn="just" defTabSz="457200">
              <a:lnSpc>
                <a:spcPct val="110000"/>
              </a:lnSpc>
              <a:spcBef>
                <a:spcPts val="1000"/>
              </a:spcBef>
              <a:buClr>
                <a:schemeClr val="bg2">
                  <a:lumMod val="40000"/>
                  <a:lumOff val="60000"/>
                </a:schemeClr>
              </a:buClr>
              <a:buSzPct val="80000"/>
              <a:buFont typeface="Wingdings 3" charset="2"/>
              <a:buChar char=""/>
            </a:pPr>
            <a:r>
              <a:rPr lang="en-US" sz="2400" dirty="0">
                <a:latin typeface="Times New Roman" panose="02020603050405020304" pitchFamily="18" charset="0"/>
                <a:ea typeface="+mj-ea"/>
                <a:cs typeface="Times New Roman" panose="02020603050405020304" pitchFamily="18" charset="0"/>
              </a:rPr>
              <a:t>It is a set of methods that help data science engineering teams to manage the entire machine learning process from collecting data and training models to deploying and monitoring them in real-world systems. </a:t>
            </a:r>
          </a:p>
          <a:p>
            <a:pPr marL="342900" indent="-342900" algn="just" defTabSz="457200">
              <a:lnSpc>
                <a:spcPct val="110000"/>
              </a:lnSpc>
              <a:spcBef>
                <a:spcPts val="1000"/>
              </a:spcBef>
              <a:buClr>
                <a:schemeClr val="bg2">
                  <a:lumMod val="40000"/>
                  <a:lumOff val="60000"/>
                </a:schemeClr>
              </a:buClr>
              <a:buSzPct val="80000"/>
              <a:buFont typeface="Wingdings 3" charset="2"/>
              <a:buChar char=""/>
            </a:pPr>
            <a:r>
              <a:rPr lang="en-US" sz="2400" dirty="0">
                <a:latin typeface="Times New Roman" panose="02020603050405020304" pitchFamily="18" charset="0"/>
                <a:ea typeface="+mj-ea"/>
                <a:cs typeface="Times New Roman" panose="02020603050405020304" pitchFamily="18" charset="0"/>
              </a:rPr>
              <a:t>It act as the bridge between machine learning and daily operations. </a:t>
            </a:r>
          </a:p>
          <a:p>
            <a:pPr marL="342900" indent="-342900" algn="just" defTabSz="457200">
              <a:lnSpc>
                <a:spcPct val="110000"/>
              </a:lnSpc>
              <a:spcBef>
                <a:spcPts val="1000"/>
              </a:spcBef>
              <a:buClr>
                <a:schemeClr val="bg2">
                  <a:lumMod val="40000"/>
                  <a:lumOff val="60000"/>
                </a:schemeClr>
              </a:buClr>
              <a:buSzPct val="80000"/>
              <a:buFont typeface="Wingdings 3" charset="2"/>
              <a:buChar char=""/>
            </a:pPr>
            <a:r>
              <a:rPr lang="en-US" sz="2400" dirty="0">
                <a:latin typeface="Times New Roman" panose="02020603050405020304" pitchFamily="18" charset="0"/>
                <a:ea typeface="+mj-ea"/>
                <a:cs typeface="Times New Roman" panose="02020603050405020304" pitchFamily="18" charset="0"/>
              </a:rPr>
              <a:t>It brings structure, order and automation to machine learning projects just like how DevOps does for software development.</a:t>
            </a:r>
            <a:endParaRPr lang="en-IN" sz="2400" dirty="0">
              <a:latin typeface="Times New Roman" panose="02020603050405020304" pitchFamily="18" charset="0"/>
              <a:ea typeface="+mj-ea"/>
              <a:cs typeface="Times New Roman" panose="02020603050405020304" pitchFamily="18" charset="0"/>
            </a:endParaRPr>
          </a:p>
        </p:txBody>
      </p:sp>
      <p:pic>
        <p:nvPicPr>
          <p:cNvPr id="8" name="Picture 7">
            <a:extLst>
              <a:ext uri="{FF2B5EF4-FFF2-40B4-BE49-F238E27FC236}">
                <a16:creationId xmlns:a16="http://schemas.microsoft.com/office/drawing/2014/main" id="{84A6CBD9-54D1-41D8-9C0B-AF71324A5A15}"/>
              </a:ext>
            </a:extLst>
          </p:cNvPr>
          <p:cNvPicPr>
            <a:picLocks noChangeAspect="1"/>
          </p:cNvPicPr>
          <p:nvPr/>
        </p:nvPicPr>
        <p:blipFill>
          <a:blip r:embed="rId2"/>
          <a:stretch>
            <a:fillRect/>
          </a:stretch>
        </p:blipFill>
        <p:spPr>
          <a:xfrm>
            <a:off x="5558972" y="1320800"/>
            <a:ext cx="6575723" cy="4637252"/>
          </a:xfrm>
          <a:prstGeom prst="rect">
            <a:avLst/>
          </a:prstGeom>
        </p:spPr>
      </p:pic>
    </p:spTree>
    <p:extLst>
      <p:ext uri="{BB962C8B-B14F-4D97-AF65-F5344CB8AC3E}">
        <p14:creationId xmlns:p14="http://schemas.microsoft.com/office/powerpoint/2010/main" val="20219636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286404" y="255768"/>
            <a:ext cx="5228132" cy="641554"/>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Importance of MLOPS </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3F6654FF-07F0-439E-8B5A-39A3491C7C09}"/>
              </a:ext>
            </a:extLst>
          </p:cNvPr>
          <p:cNvSpPr txBox="1"/>
          <p:nvPr/>
        </p:nvSpPr>
        <p:spPr>
          <a:xfrm>
            <a:off x="187930" y="1263978"/>
            <a:ext cx="11510891" cy="4893647"/>
          </a:xfrm>
          <a:prstGeom prst="rect">
            <a:avLst/>
          </a:prstGeom>
          <a:noFill/>
        </p:spPr>
        <p:txBody>
          <a:bodyPr wrap="square">
            <a:spAutoFit/>
          </a:bodyPr>
          <a:lstStyle/>
          <a:p>
            <a:pPr algn="just" rtl="0" fontAlgn="base"/>
            <a:r>
              <a:rPr lang="en-US" sz="2400" b="0" i="0" dirty="0" err="1">
                <a:effectLst/>
                <a:latin typeface="Times New Roman" panose="02020603050405020304" pitchFamily="18" charset="0"/>
                <a:cs typeface="Times New Roman" panose="02020603050405020304" pitchFamily="18" charset="0"/>
              </a:rPr>
              <a:t>MLOps</a:t>
            </a:r>
            <a:r>
              <a:rPr lang="en-US" sz="2400" b="0" i="0" dirty="0">
                <a:effectLst/>
                <a:latin typeface="Times New Roman" panose="02020603050405020304" pitchFamily="18" charset="0"/>
                <a:cs typeface="Times New Roman" panose="02020603050405020304" pitchFamily="18" charset="0"/>
              </a:rPr>
              <a:t> (Machine Learning Operations) is essential for efficiently deploying, managing and scaling machine learning models in production. Traditional ML development often faces challenges that </a:t>
            </a:r>
            <a:r>
              <a:rPr lang="en-US" sz="2400" b="0" i="0" dirty="0" err="1">
                <a:effectLst/>
                <a:latin typeface="Times New Roman" panose="02020603050405020304" pitchFamily="18" charset="0"/>
                <a:cs typeface="Times New Roman" panose="02020603050405020304" pitchFamily="18" charset="0"/>
              </a:rPr>
              <a:t>MLOps</a:t>
            </a:r>
            <a:r>
              <a:rPr lang="en-US" sz="2400" b="0" i="0" dirty="0">
                <a:effectLst/>
                <a:latin typeface="Times New Roman" panose="02020603050405020304" pitchFamily="18" charset="0"/>
                <a:cs typeface="Times New Roman" panose="02020603050405020304" pitchFamily="18" charset="0"/>
              </a:rPr>
              <a:t> solves:</a:t>
            </a:r>
          </a:p>
          <a:p>
            <a:pPr marL="266700" indent="-266700"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Lack of Team Collaboration</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When teams work separately without talking to each other it causes confusion, delays and mistakes</a:t>
            </a:r>
          </a:p>
          <a:p>
            <a:pPr marL="266700" indent="-266700"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Manual Deployment</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Manually deploying models takes a lot of time and can cause mistakes</a:t>
            </a:r>
          </a:p>
          <a:p>
            <a:pPr marL="266700" indent="-266700"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Poor Version Tracking</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It’s difficult to track which version of the model is in use or what changes have been made.</a:t>
            </a:r>
          </a:p>
          <a:p>
            <a:pPr marL="266700" indent="-266700"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No Ongoing Monitoring</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Once a model is live there’s no system in place to monitor its performance regularly.</a:t>
            </a:r>
          </a:p>
          <a:p>
            <a:pPr marL="266700" indent="-266700" algn="just" fontAlgn="base">
              <a:buFont typeface="Arial" panose="020B0604020202020204" pitchFamily="34" charset="0"/>
              <a:buChar char="•"/>
            </a:pPr>
            <a:r>
              <a:rPr lang="en-US" sz="2400" b="1" i="0" dirty="0">
                <a:solidFill>
                  <a:srgbClr val="FFFF00"/>
                </a:solidFill>
                <a:effectLst/>
                <a:latin typeface="Times New Roman" panose="02020603050405020304" pitchFamily="18" charset="0"/>
                <a:cs typeface="Times New Roman" panose="02020603050405020304" pitchFamily="18" charset="0"/>
              </a:rPr>
              <a:t>Resource Management Issues</a:t>
            </a:r>
            <a:r>
              <a:rPr lang="en-US" sz="2400" b="0" i="0" dirty="0">
                <a:solidFill>
                  <a:srgbClr val="FFFF00"/>
                </a:solidFill>
                <a:effectLst/>
                <a:latin typeface="Times New Roman" panose="02020603050405020304" pitchFamily="18" charset="0"/>
                <a:cs typeface="Times New Roman" panose="02020603050405020304" pitchFamily="18" charset="0"/>
              </a:rPr>
              <a:t>: </a:t>
            </a:r>
            <a:r>
              <a:rPr lang="en-US" sz="2400" b="0" i="0" dirty="0">
                <a:effectLst/>
                <a:latin typeface="Times New Roman" panose="02020603050405020304" pitchFamily="18" charset="0"/>
                <a:cs typeface="Times New Roman" panose="02020603050405020304" pitchFamily="18" charset="0"/>
              </a:rPr>
              <a:t>As the project gets bigger it becomes harder to handle computing power and storage without using automation.</a:t>
            </a:r>
          </a:p>
        </p:txBody>
      </p:sp>
    </p:spTree>
    <p:extLst>
      <p:ext uri="{BB962C8B-B14F-4D97-AF65-F5344CB8AC3E}">
        <p14:creationId xmlns:p14="http://schemas.microsoft.com/office/powerpoint/2010/main" val="29697314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3751024" cy="47574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Why MLOPS? </a:t>
            </a:r>
            <a:endParaRPr lang="en-IN" sz="3200" dirty="0">
              <a:solidFill>
                <a:srgbClr val="FFFF00"/>
              </a:solidFill>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272CE7C1-A3BB-4FB0-9442-D3B5AECA8B20}"/>
              </a:ext>
            </a:extLst>
          </p:cNvPr>
          <p:cNvPicPr>
            <a:picLocks noChangeAspect="1"/>
          </p:cNvPicPr>
          <p:nvPr/>
        </p:nvPicPr>
        <p:blipFill>
          <a:blip r:embed="rId2"/>
          <a:stretch>
            <a:fillRect/>
          </a:stretch>
        </p:blipFill>
        <p:spPr>
          <a:xfrm>
            <a:off x="391885" y="636209"/>
            <a:ext cx="11524344" cy="6032803"/>
          </a:xfrm>
          <a:prstGeom prst="rect">
            <a:avLst/>
          </a:prstGeom>
        </p:spPr>
      </p:pic>
    </p:spTree>
    <p:extLst>
      <p:ext uri="{BB962C8B-B14F-4D97-AF65-F5344CB8AC3E}">
        <p14:creationId xmlns:p14="http://schemas.microsoft.com/office/powerpoint/2010/main" val="5603736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3751024" cy="47574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MLOPS vs DevOps</a:t>
            </a:r>
            <a:endParaRPr lang="en-IN" sz="3200" dirty="0">
              <a:solidFill>
                <a:srgbClr val="FFFF00"/>
              </a:solidFill>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C6CA8AC5-1F45-4BC8-A9D8-B47530560D5D}"/>
              </a:ext>
            </a:extLst>
          </p:cNvPr>
          <p:cNvGraphicFramePr>
            <a:graphicFrameLocks noGrp="1"/>
          </p:cNvGraphicFramePr>
          <p:nvPr>
            <p:extLst>
              <p:ext uri="{D42A27DB-BD31-4B8C-83A1-F6EECF244321}">
                <p14:modId xmlns:p14="http://schemas.microsoft.com/office/powerpoint/2010/main" val="50946388"/>
              </p:ext>
            </p:extLst>
          </p:nvPr>
        </p:nvGraphicFramePr>
        <p:xfrm>
          <a:off x="187929" y="815926"/>
          <a:ext cx="11825880" cy="5868300"/>
        </p:xfrm>
        <a:graphic>
          <a:graphicData uri="http://schemas.openxmlformats.org/drawingml/2006/table">
            <a:tbl>
              <a:tblPr>
                <a:tableStyleId>{616DA210-FB5B-4158-B5E0-FEB733F419BA}</a:tableStyleId>
              </a:tblPr>
              <a:tblGrid>
                <a:gridCol w="5912940">
                  <a:extLst>
                    <a:ext uri="{9D8B030D-6E8A-4147-A177-3AD203B41FA5}">
                      <a16:colId xmlns:a16="http://schemas.microsoft.com/office/drawing/2014/main" val="1653895799"/>
                    </a:ext>
                  </a:extLst>
                </a:gridCol>
                <a:gridCol w="5912940">
                  <a:extLst>
                    <a:ext uri="{9D8B030D-6E8A-4147-A177-3AD203B41FA5}">
                      <a16:colId xmlns:a16="http://schemas.microsoft.com/office/drawing/2014/main" val="2220042666"/>
                    </a:ext>
                  </a:extLst>
                </a:gridCol>
              </a:tblGrid>
              <a:tr h="469394">
                <a:tc>
                  <a:txBody>
                    <a:bodyPr/>
                    <a:lstStyle/>
                    <a:p>
                      <a:pPr algn="ctr" rtl="0" fontAlgn="base"/>
                      <a:r>
                        <a:rPr lang="en-IN" sz="1800" b="1">
                          <a:solidFill>
                            <a:schemeClr val="tx1"/>
                          </a:solidFill>
                          <a:effectLst/>
                          <a:latin typeface="Times New Roman" panose="02020603050405020304" pitchFamily="18" charset="0"/>
                          <a:cs typeface="Times New Roman" panose="02020603050405020304" pitchFamily="18" charset="0"/>
                        </a:rPr>
                        <a:t>MLOps</a:t>
                      </a:r>
                    </a:p>
                  </a:txBody>
                  <a:tcPr marL="31642" marR="31642" marT="79106" marB="79106" anchor="ctr"/>
                </a:tc>
                <a:tc>
                  <a:txBody>
                    <a:bodyPr/>
                    <a:lstStyle/>
                    <a:p>
                      <a:pPr algn="ctr" rtl="0" fontAlgn="base"/>
                      <a:r>
                        <a:rPr lang="en-IN" sz="1800" b="1">
                          <a:solidFill>
                            <a:schemeClr val="tx1"/>
                          </a:solidFill>
                          <a:effectLst/>
                          <a:latin typeface="Times New Roman" panose="02020603050405020304" pitchFamily="18" charset="0"/>
                          <a:cs typeface="Times New Roman" panose="02020603050405020304" pitchFamily="18" charset="0"/>
                        </a:rPr>
                        <a:t>DevOps</a:t>
                      </a:r>
                    </a:p>
                  </a:txBody>
                  <a:tcPr marL="79106" marR="79106" marT="79106" marB="79106" anchor="ctr"/>
                </a:tc>
                <a:extLst>
                  <a:ext uri="{0D108BD9-81ED-4DB2-BD59-A6C34878D82A}">
                    <a16:rowId xmlns:a16="http://schemas.microsoft.com/office/drawing/2014/main" val="1688331220"/>
                  </a:ext>
                </a:extLst>
              </a:tr>
              <a:tr h="957979">
                <a:tc>
                  <a:txBody>
                    <a:bodyPr/>
                    <a:lstStyle/>
                    <a:p>
                      <a:pPr algn="ctr" rtl="0" fontAlgn="base"/>
                      <a:r>
                        <a:rPr lang="en-US" sz="1800" b="0">
                          <a:solidFill>
                            <a:schemeClr val="tx1"/>
                          </a:solidFill>
                          <a:effectLst/>
                          <a:latin typeface="Times New Roman" panose="02020603050405020304" pitchFamily="18" charset="0"/>
                          <a:cs typeface="Times New Roman" panose="02020603050405020304" pitchFamily="18" charset="0"/>
                        </a:rPr>
                        <a:t>MLOps is used for machine learning projects. It includes data preparation, model training, testing, deployment and monitoring.</a:t>
                      </a:r>
                    </a:p>
                  </a:txBody>
                  <a:tcPr marL="79106" marR="79106" marT="110748" marB="110748" anchor="ctr"/>
                </a:tc>
                <a:tc>
                  <a:txBody>
                    <a:bodyPr/>
                    <a:lstStyle/>
                    <a:p>
                      <a:pPr algn="ctr" rtl="0" fontAlgn="base"/>
                      <a:r>
                        <a:rPr lang="en-US" sz="1800" b="0">
                          <a:solidFill>
                            <a:schemeClr val="tx1"/>
                          </a:solidFill>
                          <a:effectLst/>
                          <a:latin typeface="Times New Roman" panose="02020603050405020304" pitchFamily="18" charset="0"/>
                          <a:cs typeface="Times New Roman" panose="02020603050405020304" pitchFamily="18" charset="0"/>
                        </a:rPr>
                        <a:t>DevOps mainly focused on Development, testing and deployment.</a:t>
                      </a:r>
                    </a:p>
                  </a:txBody>
                  <a:tcPr marL="79106" marR="79106" marT="110748" marB="110748" anchor="ctr"/>
                </a:tc>
                <a:extLst>
                  <a:ext uri="{0D108BD9-81ED-4DB2-BD59-A6C34878D82A}">
                    <a16:rowId xmlns:a16="http://schemas.microsoft.com/office/drawing/2014/main" val="1169732622"/>
                  </a:ext>
                </a:extLst>
              </a:tr>
              <a:tr h="522534">
                <a:tc>
                  <a:txBody>
                    <a:bodyPr/>
                    <a:lstStyle/>
                    <a:p>
                      <a:pPr algn="ctr" rtl="0" fontAlgn="base"/>
                      <a:r>
                        <a:rPr lang="en-US" sz="1800" b="0">
                          <a:solidFill>
                            <a:schemeClr val="tx1"/>
                          </a:solidFill>
                          <a:effectLst/>
                          <a:latin typeface="Times New Roman" panose="02020603050405020304" pitchFamily="18" charset="0"/>
                          <a:cs typeface="Times New Roman" panose="02020603050405020304" pitchFamily="18" charset="0"/>
                        </a:rPr>
                        <a:t>MLOps handles the versioning of data and models.</a:t>
                      </a:r>
                    </a:p>
                  </a:txBody>
                  <a:tcPr marL="79106" marR="79106" marT="110748" marB="110748" anchor="ctr"/>
                </a:tc>
                <a:tc>
                  <a:txBody>
                    <a:bodyPr/>
                    <a:lstStyle/>
                    <a:p>
                      <a:pPr algn="ctr" rtl="0" fontAlgn="base"/>
                      <a:r>
                        <a:rPr lang="en-US" sz="1800" b="0">
                          <a:solidFill>
                            <a:schemeClr val="tx1"/>
                          </a:solidFill>
                          <a:effectLst/>
                          <a:latin typeface="Times New Roman" panose="02020603050405020304" pitchFamily="18" charset="0"/>
                          <a:cs typeface="Times New Roman" panose="02020603050405020304" pitchFamily="18" charset="0"/>
                        </a:rPr>
                        <a:t>DevOps didn't focus on versioning.</a:t>
                      </a:r>
                    </a:p>
                  </a:txBody>
                  <a:tcPr marL="79106" marR="79106" marT="110748" marB="110748" anchor="ctr"/>
                </a:tc>
                <a:extLst>
                  <a:ext uri="{0D108BD9-81ED-4DB2-BD59-A6C34878D82A}">
                    <a16:rowId xmlns:a16="http://schemas.microsoft.com/office/drawing/2014/main" val="372085075"/>
                  </a:ext>
                </a:extLst>
              </a:tr>
              <a:tr h="957979">
                <a:tc>
                  <a:txBody>
                    <a:bodyPr/>
                    <a:lstStyle/>
                    <a:p>
                      <a:pPr algn="ctr" rtl="0" fontAlgn="base"/>
                      <a:r>
                        <a:rPr lang="en-US" sz="1800" b="0" dirty="0">
                          <a:solidFill>
                            <a:schemeClr val="tx1"/>
                          </a:solidFill>
                          <a:effectLst/>
                          <a:latin typeface="Times New Roman" panose="02020603050405020304" pitchFamily="18" charset="0"/>
                          <a:cs typeface="Times New Roman" panose="02020603050405020304" pitchFamily="18" charset="0"/>
                        </a:rPr>
                        <a:t>In </a:t>
                      </a:r>
                      <a:r>
                        <a:rPr lang="en-US" sz="1800" b="0" dirty="0" err="1">
                          <a:solidFill>
                            <a:schemeClr val="tx1"/>
                          </a:solidFill>
                          <a:effectLst/>
                          <a:latin typeface="Times New Roman" panose="02020603050405020304" pitchFamily="18" charset="0"/>
                          <a:cs typeface="Times New Roman" panose="02020603050405020304" pitchFamily="18" charset="0"/>
                        </a:rPr>
                        <a:t>MLOps</a:t>
                      </a:r>
                      <a:r>
                        <a:rPr lang="en-US" sz="1800" b="0" dirty="0">
                          <a:solidFill>
                            <a:schemeClr val="tx1"/>
                          </a:solidFill>
                          <a:effectLst/>
                          <a:latin typeface="Times New Roman" panose="02020603050405020304" pitchFamily="18" charset="0"/>
                          <a:cs typeface="Times New Roman" panose="02020603050405020304" pitchFamily="18" charset="0"/>
                        </a:rPr>
                        <a:t>, the primary artifacts are machine learning models, data pipelines and feature engineering processes.</a:t>
                      </a:r>
                    </a:p>
                  </a:txBody>
                  <a:tcPr marL="79106" marR="79106" marT="110748" marB="110748" anchor="ctr"/>
                </a:tc>
                <a:tc>
                  <a:txBody>
                    <a:bodyPr/>
                    <a:lstStyle/>
                    <a:p>
                      <a:pPr algn="ctr" rtl="0" fontAlgn="base"/>
                      <a:r>
                        <a:rPr lang="en-US" sz="1800" b="0">
                          <a:solidFill>
                            <a:schemeClr val="tx1"/>
                          </a:solidFill>
                          <a:effectLst/>
                          <a:latin typeface="Times New Roman" panose="02020603050405020304" pitchFamily="18" charset="0"/>
                          <a:cs typeface="Times New Roman" panose="02020603050405020304" pitchFamily="18" charset="0"/>
                        </a:rPr>
                        <a:t>In DevOps, the primary things are source code, application binaries, configuration files and infrastructure as code.</a:t>
                      </a:r>
                    </a:p>
                  </a:txBody>
                  <a:tcPr marL="79106" marR="79106" marT="110748" marB="110748" anchor="ctr"/>
                </a:tc>
                <a:extLst>
                  <a:ext uri="{0D108BD9-81ED-4DB2-BD59-A6C34878D82A}">
                    <a16:rowId xmlns:a16="http://schemas.microsoft.com/office/drawing/2014/main" val="937222639"/>
                  </a:ext>
                </a:extLst>
              </a:tr>
              <a:tr h="957979">
                <a:tc>
                  <a:txBody>
                    <a:bodyPr/>
                    <a:lstStyle/>
                    <a:p>
                      <a:pPr algn="ctr" rtl="0" fontAlgn="base"/>
                      <a:r>
                        <a:rPr lang="en-US" sz="1800" b="0" dirty="0" err="1">
                          <a:solidFill>
                            <a:schemeClr val="tx1"/>
                          </a:solidFill>
                          <a:effectLst/>
                          <a:latin typeface="Times New Roman" panose="02020603050405020304" pitchFamily="18" charset="0"/>
                          <a:cs typeface="Times New Roman" panose="02020603050405020304" pitchFamily="18" charset="0"/>
                        </a:rPr>
                        <a:t>MLOps</a:t>
                      </a:r>
                      <a:r>
                        <a:rPr lang="en-US" sz="1800" b="0" dirty="0">
                          <a:solidFill>
                            <a:schemeClr val="tx1"/>
                          </a:solidFill>
                          <a:effectLst/>
                          <a:latin typeface="Times New Roman" panose="02020603050405020304" pitchFamily="18" charset="0"/>
                          <a:cs typeface="Times New Roman" panose="02020603050405020304" pitchFamily="18" charset="0"/>
                        </a:rPr>
                        <a:t> emphasizes model performance, data drift and concept drift for monitoring. Involves specific ML metrics.</a:t>
                      </a:r>
                    </a:p>
                  </a:txBody>
                  <a:tcPr marL="79106" marR="79106" marT="110748" marB="110748" anchor="ctr"/>
                </a:tc>
                <a:tc>
                  <a:txBody>
                    <a:bodyPr/>
                    <a:lstStyle/>
                    <a:p>
                      <a:pPr algn="ctr" rtl="0" fontAlgn="base"/>
                      <a:r>
                        <a:rPr lang="en-US" sz="1800" b="0">
                          <a:solidFill>
                            <a:schemeClr val="tx1"/>
                          </a:solidFill>
                          <a:effectLst/>
                          <a:latin typeface="Times New Roman" panose="02020603050405020304" pitchFamily="18" charset="0"/>
                          <a:cs typeface="Times New Roman" panose="02020603050405020304" pitchFamily="18" charset="0"/>
                        </a:rPr>
                        <a:t>In DevOps, it will monitor application performance, system metrics and user experience. Uses traditional IT metrics.</a:t>
                      </a:r>
                    </a:p>
                  </a:txBody>
                  <a:tcPr marL="79106" marR="79106" marT="110748" marB="110748" anchor="ctr"/>
                </a:tc>
                <a:extLst>
                  <a:ext uri="{0D108BD9-81ED-4DB2-BD59-A6C34878D82A}">
                    <a16:rowId xmlns:a16="http://schemas.microsoft.com/office/drawing/2014/main" val="707745615"/>
                  </a:ext>
                </a:extLst>
              </a:tr>
              <a:tr h="957979">
                <a:tc>
                  <a:txBody>
                    <a:bodyPr/>
                    <a:lstStyle/>
                    <a:p>
                      <a:pPr algn="ctr" rtl="0" fontAlgn="base"/>
                      <a:r>
                        <a:rPr lang="en-US" sz="1800" b="0" dirty="0">
                          <a:solidFill>
                            <a:schemeClr val="tx1"/>
                          </a:solidFill>
                          <a:effectLst/>
                          <a:latin typeface="Times New Roman" panose="02020603050405020304" pitchFamily="18" charset="0"/>
                          <a:cs typeface="Times New Roman" panose="02020603050405020304" pitchFamily="18" charset="0"/>
                        </a:rPr>
                        <a:t>Tools and Technologies are specific ML tools like TensorFlow, PyTorch, scikit-learn and model serving frameworks.</a:t>
                      </a:r>
                    </a:p>
                  </a:txBody>
                  <a:tcPr marL="79106" marR="79106" marT="110748" marB="110748" anchor="ctr"/>
                </a:tc>
                <a:tc>
                  <a:txBody>
                    <a:bodyPr/>
                    <a:lstStyle/>
                    <a:p>
                      <a:pPr algn="ctr" rtl="0" fontAlgn="base"/>
                      <a:r>
                        <a:rPr lang="en-US" sz="1800" b="0">
                          <a:solidFill>
                            <a:schemeClr val="tx1"/>
                          </a:solidFill>
                          <a:effectLst/>
                          <a:latin typeface="Times New Roman" panose="02020603050405020304" pitchFamily="18" charset="0"/>
                          <a:cs typeface="Times New Roman" panose="02020603050405020304" pitchFamily="18" charset="0"/>
                        </a:rPr>
                        <a:t>Tools and Technologies are CI/CD tools like Jenkins, GitLab CI/CD and container orchestration tools like Kubernetes.</a:t>
                      </a:r>
                    </a:p>
                  </a:txBody>
                  <a:tcPr marL="79106" marR="79106" marT="110748" marB="110748" anchor="ctr"/>
                </a:tc>
                <a:extLst>
                  <a:ext uri="{0D108BD9-81ED-4DB2-BD59-A6C34878D82A}">
                    <a16:rowId xmlns:a16="http://schemas.microsoft.com/office/drawing/2014/main" val="3653865411"/>
                  </a:ext>
                </a:extLst>
              </a:tr>
              <a:tr h="957979">
                <a:tc>
                  <a:txBody>
                    <a:bodyPr/>
                    <a:lstStyle/>
                    <a:p>
                      <a:pPr algn="ctr" rtl="0" fontAlgn="base"/>
                      <a:r>
                        <a:rPr lang="en-US" sz="1800" b="0">
                          <a:solidFill>
                            <a:schemeClr val="tx1"/>
                          </a:solidFill>
                          <a:effectLst/>
                          <a:latin typeface="Times New Roman" panose="02020603050405020304" pitchFamily="18" charset="0"/>
                          <a:cs typeface="Times New Roman" panose="02020603050405020304" pitchFamily="18" charset="0"/>
                        </a:rPr>
                        <a:t>Teams required: Cross-functional teams may include data scientists, ML engineers, data engineers and DevOps.</a:t>
                      </a:r>
                    </a:p>
                  </a:txBody>
                  <a:tcPr marL="79106" marR="79106" marT="110748" marB="110748" anchor="ctr"/>
                </a:tc>
                <a:tc>
                  <a:txBody>
                    <a:bodyPr/>
                    <a:lstStyle/>
                    <a:p>
                      <a:pPr algn="ctr" rtl="0" fontAlgn="base"/>
                      <a:r>
                        <a:rPr lang="en-US" sz="1800" b="0" dirty="0">
                          <a:solidFill>
                            <a:schemeClr val="tx1"/>
                          </a:solidFill>
                          <a:effectLst/>
                          <a:latin typeface="Times New Roman" panose="02020603050405020304" pitchFamily="18" charset="0"/>
                          <a:cs typeface="Times New Roman" panose="02020603050405020304" pitchFamily="18" charset="0"/>
                        </a:rPr>
                        <a:t>Teams required: Developers, IT operations, quality assurance and other stakeholders.</a:t>
                      </a:r>
                    </a:p>
                  </a:txBody>
                  <a:tcPr marL="79106" marR="79106" marT="110748" marB="110748" anchor="ctr"/>
                </a:tc>
                <a:extLst>
                  <a:ext uri="{0D108BD9-81ED-4DB2-BD59-A6C34878D82A}">
                    <a16:rowId xmlns:a16="http://schemas.microsoft.com/office/drawing/2014/main" val="1100801654"/>
                  </a:ext>
                </a:extLst>
              </a:tr>
            </a:tbl>
          </a:graphicData>
        </a:graphic>
      </p:graphicFrame>
    </p:spTree>
    <p:extLst>
      <p:ext uri="{BB962C8B-B14F-4D97-AF65-F5344CB8AC3E}">
        <p14:creationId xmlns:p14="http://schemas.microsoft.com/office/powerpoint/2010/main" val="39922960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3751024" cy="47574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Need of MLOPS</a:t>
            </a:r>
            <a:endParaRPr lang="en-IN" sz="3200" dirty="0">
              <a:solidFill>
                <a:srgbClr val="FFFF0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84A6CBD9-54D1-41D8-9C0B-AF71324A5A15}"/>
              </a:ext>
            </a:extLst>
          </p:cNvPr>
          <p:cNvPicPr>
            <a:picLocks noChangeAspect="1"/>
          </p:cNvPicPr>
          <p:nvPr/>
        </p:nvPicPr>
        <p:blipFill>
          <a:blip r:embed="rId2"/>
          <a:stretch>
            <a:fillRect/>
          </a:stretch>
        </p:blipFill>
        <p:spPr>
          <a:xfrm>
            <a:off x="6712054" y="1733453"/>
            <a:ext cx="5292016" cy="2931886"/>
          </a:xfrm>
          <a:prstGeom prst="rect">
            <a:avLst/>
          </a:prstGeom>
        </p:spPr>
      </p:pic>
      <p:sp>
        <p:nvSpPr>
          <p:cNvPr id="6" name="TextBox 5">
            <a:extLst>
              <a:ext uri="{FF2B5EF4-FFF2-40B4-BE49-F238E27FC236}">
                <a16:creationId xmlns:a16="http://schemas.microsoft.com/office/drawing/2014/main" id="{19AAB9C2-BA51-4F2D-8C88-8571D7DAC3A1}"/>
              </a:ext>
            </a:extLst>
          </p:cNvPr>
          <p:cNvSpPr txBox="1"/>
          <p:nvPr/>
        </p:nvSpPr>
        <p:spPr>
          <a:xfrm>
            <a:off x="89453" y="727393"/>
            <a:ext cx="6524125" cy="5766707"/>
          </a:xfrm>
          <a:prstGeom prst="rect">
            <a:avLst/>
          </a:prstGeom>
          <a:noFill/>
        </p:spPr>
        <p:txBody>
          <a:bodyPr wrap="square">
            <a:spAutoFit/>
          </a:bodyPr>
          <a:lstStyle/>
          <a:p>
            <a:pPr marL="342900" indent="-342900"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Imagine you build a model to predict house prices and it works well on your computer. But when you try to use it on a website, problems arise like choosing the right model version, handling updated data, retraining regularly and checking performance. </a:t>
            </a:r>
          </a:p>
          <a:p>
            <a:pPr algn="just" defTabSz="457200" fontAlgn="base">
              <a:lnSpc>
                <a:spcPct val="110000"/>
              </a:lnSpc>
              <a:spcBef>
                <a:spcPts val="1000"/>
              </a:spcBef>
              <a:buClr>
                <a:schemeClr val="bg2">
                  <a:lumMod val="40000"/>
                  <a:lumOff val="60000"/>
                </a:schemeClr>
              </a:buClr>
              <a:buSzPct val="80000"/>
            </a:pPr>
            <a:r>
              <a:rPr lang="en-US" sz="2300" dirty="0">
                <a:latin typeface="Times New Roman" panose="02020603050405020304" pitchFamily="18" charset="0"/>
                <a:ea typeface="+mj-ea"/>
                <a:cs typeface="Times New Roman" panose="02020603050405020304" pitchFamily="18" charset="0"/>
              </a:rPr>
              <a:t>This is where </a:t>
            </a:r>
            <a:r>
              <a:rPr lang="en-US" sz="2300" dirty="0" err="1">
                <a:latin typeface="Times New Roman" panose="02020603050405020304" pitchFamily="18" charset="0"/>
                <a:ea typeface="+mj-ea"/>
                <a:cs typeface="Times New Roman" panose="02020603050405020304" pitchFamily="18" charset="0"/>
              </a:rPr>
              <a:t>MLOps</a:t>
            </a:r>
            <a:r>
              <a:rPr lang="en-US" sz="2300" dirty="0">
                <a:latin typeface="Times New Roman" panose="02020603050405020304" pitchFamily="18" charset="0"/>
                <a:ea typeface="+mj-ea"/>
                <a:cs typeface="Times New Roman" panose="02020603050405020304" pitchFamily="18" charset="0"/>
              </a:rPr>
              <a:t> helps. It ensures:</a:t>
            </a:r>
          </a:p>
          <a:p>
            <a:pPr marL="342900" indent="-342900"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All your work is well organized and versioned</a:t>
            </a:r>
          </a:p>
          <a:p>
            <a:pPr marL="342900" indent="-342900"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You can easily repeat model training and testing</a:t>
            </a:r>
          </a:p>
          <a:p>
            <a:pPr marL="342900" indent="-342900"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The model can be updated and used in real-world applications without extra effort</a:t>
            </a:r>
          </a:p>
          <a:p>
            <a:pPr algn="just" defTabSz="457200" fontAlgn="base">
              <a:lnSpc>
                <a:spcPct val="110000"/>
              </a:lnSpc>
              <a:spcBef>
                <a:spcPts val="1000"/>
              </a:spcBef>
              <a:buClr>
                <a:schemeClr val="bg2">
                  <a:lumMod val="40000"/>
                  <a:lumOff val="60000"/>
                </a:schemeClr>
              </a:buClr>
              <a:buSzPct val="80000"/>
            </a:pPr>
            <a:r>
              <a:rPr lang="en-US" sz="2300" dirty="0">
                <a:solidFill>
                  <a:srgbClr val="FFFF00"/>
                </a:solidFill>
                <a:latin typeface="Times New Roman" panose="02020603050405020304" pitchFamily="18" charset="0"/>
                <a:ea typeface="+mj-ea"/>
                <a:cs typeface="Times New Roman" panose="02020603050405020304" pitchFamily="18" charset="0"/>
              </a:rPr>
              <a:t>Note: In short MLOPs brings consistency, reliability, and efficiency to machine learning workflows. </a:t>
            </a:r>
          </a:p>
        </p:txBody>
      </p:sp>
    </p:spTree>
    <p:extLst>
      <p:ext uri="{BB962C8B-B14F-4D97-AF65-F5344CB8AC3E}">
        <p14:creationId xmlns:p14="http://schemas.microsoft.com/office/powerpoint/2010/main" val="42449567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201998" y="283904"/>
            <a:ext cx="3751024" cy="47574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Stages of MLOPS</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9AAB9C2-BA51-4F2D-8C88-8571D7DAC3A1}"/>
              </a:ext>
            </a:extLst>
          </p:cNvPr>
          <p:cNvSpPr txBox="1"/>
          <p:nvPr/>
        </p:nvSpPr>
        <p:spPr>
          <a:xfrm>
            <a:off x="330368" y="1093154"/>
            <a:ext cx="11022259" cy="4016997"/>
          </a:xfrm>
          <a:prstGeom prst="rect">
            <a:avLst/>
          </a:prstGeom>
          <a:noFill/>
        </p:spPr>
        <p:txBody>
          <a:bodyPr wrap="square">
            <a:spAutoFit/>
          </a:bodyPr>
          <a:lstStyle/>
          <a:p>
            <a:pPr marL="342900" indent="-342900" algn="just" defTabSz="457200" fontAlgn="base">
              <a:lnSpc>
                <a:spcPct val="110000"/>
              </a:lnSpc>
              <a:spcBef>
                <a:spcPts val="1000"/>
              </a:spcBef>
              <a:buClr>
                <a:schemeClr val="bg2">
                  <a:lumMod val="40000"/>
                  <a:lumOff val="60000"/>
                </a:schemeClr>
              </a:buClr>
              <a:buSzPct val="80000"/>
              <a:buFont typeface="Wingdings 3" charset="2"/>
              <a:buChar char=""/>
            </a:pPr>
            <a:r>
              <a:rPr lang="en-US" sz="2800" dirty="0">
                <a:solidFill>
                  <a:srgbClr val="FFC000"/>
                </a:solidFill>
                <a:latin typeface="Times New Roman" panose="02020603050405020304" pitchFamily="18" charset="0"/>
                <a:ea typeface="+mj-ea"/>
                <a:cs typeface="Times New Roman" panose="02020603050405020304" pitchFamily="18" charset="0"/>
              </a:rPr>
              <a:t>Data Collection and Storage</a:t>
            </a:r>
            <a:r>
              <a:rPr lang="en-US" sz="2800" dirty="0">
                <a:latin typeface="Times New Roman" panose="02020603050405020304" pitchFamily="18" charset="0"/>
                <a:ea typeface="+mj-ea"/>
                <a:cs typeface="Times New Roman" panose="02020603050405020304" pitchFamily="18" charset="0"/>
              </a:rPr>
              <a:t>: Collect data and save it safely</a:t>
            </a:r>
          </a:p>
          <a:p>
            <a:pPr marL="342900" indent="-342900" algn="just" defTabSz="457200" fontAlgn="base">
              <a:lnSpc>
                <a:spcPct val="110000"/>
              </a:lnSpc>
              <a:spcBef>
                <a:spcPts val="1000"/>
              </a:spcBef>
              <a:buClr>
                <a:schemeClr val="bg2">
                  <a:lumMod val="40000"/>
                  <a:lumOff val="60000"/>
                </a:schemeClr>
              </a:buClr>
              <a:buSzPct val="80000"/>
              <a:buFont typeface="Wingdings 3" charset="2"/>
              <a:buChar char=""/>
            </a:pPr>
            <a:r>
              <a:rPr lang="en-US" sz="2800" dirty="0">
                <a:solidFill>
                  <a:srgbClr val="FFC000"/>
                </a:solidFill>
                <a:latin typeface="Times New Roman" panose="02020603050405020304" pitchFamily="18" charset="0"/>
                <a:ea typeface="+mj-ea"/>
                <a:cs typeface="Times New Roman" panose="02020603050405020304" pitchFamily="18" charset="0"/>
              </a:rPr>
              <a:t>Data Processing</a:t>
            </a:r>
            <a:r>
              <a:rPr lang="en-US" sz="2800" dirty="0">
                <a:latin typeface="Times New Roman" panose="02020603050405020304" pitchFamily="18" charset="0"/>
                <a:ea typeface="+mj-ea"/>
                <a:cs typeface="Times New Roman" panose="02020603050405020304" pitchFamily="18" charset="0"/>
              </a:rPr>
              <a:t>: Clean and prepare the data</a:t>
            </a:r>
          </a:p>
          <a:p>
            <a:pPr marL="342900" indent="-342900" algn="just" defTabSz="457200" fontAlgn="base">
              <a:lnSpc>
                <a:spcPct val="110000"/>
              </a:lnSpc>
              <a:spcBef>
                <a:spcPts val="1000"/>
              </a:spcBef>
              <a:buClr>
                <a:schemeClr val="bg2">
                  <a:lumMod val="40000"/>
                  <a:lumOff val="60000"/>
                </a:schemeClr>
              </a:buClr>
              <a:buSzPct val="80000"/>
              <a:buFont typeface="Wingdings 3" charset="2"/>
              <a:buChar char=""/>
            </a:pPr>
            <a:r>
              <a:rPr lang="en-US" sz="2800" dirty="0">
                <a:solidFill>
                  <a:srgbClr val="FFC000"/>
                </a:solidFill>
                <a:latin typeface="Times New Roman" panose="02020603050405020304" pitchFamily="18" charset="0"/>
                <a:ea typeface="+mj-ea"/>
                <a:cs typeface="Times New Roman" panose="02020603050405020304" pitchFamily="18" charset="0"/>
              </a:rPr>
              <a:t>Model Training</a:t>
            </a:r>
            <a:r>
              <a:rPr lang="en-US" sz="2800" dirty="0">
                <a:latin typeface="Times New Roman" panose="02020603050405020304" pitchFamily="18" charset="0"/>
                <a:ea typeface="+mj-ea"/>
                <a:cs typeface="Times New Roman" panose="02020603050405020304" pitchFamily="18" charset="0"/>
              </a:rPr>
              <a:t>: Use data to train a model</a:t>
            </a:r>
          </a:p>
          <a:p>
            <a:pPr marL="342900" indent="-342900" algn="just" defTabSz="457200" fontAlgn="base">
              <a:lnSpc>
                <a:spcPct val="110000"/>
              </a:lnSpc>
              <a:spcBef>
                <a:spcPts val="1000"/>
              </a:spcBef>
              <a:buClr>
                <a:schemeClr val="bg2">
                  <a:lumMod val="40000"/>
                  <a:lumOff val="60000"/>
                </a:schemeClr>
              </a:buClr>
              <a:buSzPct val="80000"/>
              <a:buFont typeface="Wingdings 3" charset="2"/>
              <a:buChar char=""/>
            </a:pPr>
            <a:r>
              <a:rPr lang="en-US" sz="2800" dirty="0">
                <a:solidFill>
                  <a:srgbClr val="FFC000"/>
                </a:solidFill>
                <a:latin typeface="Times New Roman" panose="02020603050405020304" pitchFamily="18" charset="0"/>
                <a:ea typeface="+mj-ea"/>
                <a:cs typeface="Times New Roman" panose="02020603050405020304" pitchFamily="18" charset="0"/>
              </a:rPr>
              <a:t>Model Testing</a:t>
            </a:r>
            <a:r>
              <a:rPr lang="en-US" sz="2800" dirty="0">
                <a:latin typeface="Times New Roman" panose="02020603050405020304" pitchFamily="18" charset="0"/>
                <a:ea typeface="+mj-ea"/>
                <a:cs typeface="Times New Roman" panose="02020603050405020304" pitchFamily="18" charset="0"/>
              </a:rPr>
              <a:t>: Check if the model gives correct results</a:t>
            </a:r>
          </a:p>
          <a:p>
            <a:pPr marL="342900" indent="-342900" algn="just" defTabSz="457200" fontAlgn="base">
              <a:lnSpc>
                <a:spcPct val="110000"/>
              </a:lnSpc>
              <a:spcBef>
                <a:spcPts val="1000"/>
              </a:spcBef>
              <a:buClr>
                <a:schemeClr val="bg2">
                  <a:lumMod val="40000"/>
                  <a:lumOff val="60000"/>
                </a:schemeClr>
              </a:buClr>
              <a:buSzPct val="80000"/>
              <a:buFont typeface="Wingdings 3" charset="2"/>
              <a:buChar char=""/>
            </a:pPr>
            <a:r>
              <a:rPr lang="en-US" sz="2800" dirty="0">
                <a:solidFill>
                  <a:srgbClr val="FFC000"/>
                </a:solidFill>
                <a:latin typeface="Times New Roman" panose="02020603050405020304" pitchFamily="18" charset="0"/>
                <a:ea typeface="+mj-ea"/>
                <a:cs typeface="Times New Roman" panose="02020603050405020304" pitchFamily="18" charset="0"/>
              </a:rPr>
              <a:t>Model Deployment</a:t>
            </a:r>
            <a:r>
              <a:rPr lang="en-US" sz="2800" dirty="0">
                <a:latin typeface="Times New Roman" panose="02020603050405020304" pitchFamily="18" charset="0"/>
                <a:ea typeface="+mj-ea"/>
                <a:cs typeface="Times New Roman" panose="02020603050405020304" pitchFamily="18" charset="0"/>
              </a:rPr>
              <a:t>: Put the model into use e.g., on a website or app.</a:t>
            </a:r>
          </a:p>
          <a:p>
            <a:pPr marL="342900" indent="-342900" algn="just" defTabSz="457200" fontAlgn="base">
              <a:lnSpc>
                <a:spcPct val="110000"/>
              </a:lnSpc>
              <a:spcBef>
                <a:spcPts val="1000"/>
              </a:spcBef>
              <a:buClr>
                <a:schemeClr val="bg2">
                  <a:lumMod val="40000"/>
                  <a:lumOff val="60000"/>
                </a:schemeClr>
              </a:buClr>
              <a:buSzPct val="80000"/>
              <a:buFont typeface="Wingdings 3" charset="2"/>
              <a:buChar char=""/>
            </a:pPr>
            <a:r>
              <a:rPr lang="en-US" sz="2800" dirty="0">
                <a:solidFill>
                  <a:srgbClr val="FFC000"/>
                </a:solidFill>
                <a:latin typeface="Times New Roman" panose="02020603050405020304" pitchFamily="18" charset="0"/>
                <a:ea typeface="+mj-ea"/>
                <a:cs typeface="Times New Roman" panose="02020603050405020304" pitchFamily="18" charset="0"/>
              </a:rPr>
              <a:t>Monitoring and Maintenance</a:t>
            </a:r>
            <a:r>
              <a:rPr lang="en-US" sz="2800" dirty="0">
                <a:latin typeface="Times New Roman" panose="02020603050405020304" pitchFamily="18" charset="0"/>
                <a:ea typeface="+mj-ea"/>
                <a:cs typeface="Times New Roman" panose="02020603050405020304" pitchFamily="18" charset="0"/>
              </a:rPr>
              <a:t>: Watch the model’s performance and update it as needed</a:t>
            </a:r>
          </a:p>
        </p:txBody>
      </p:sp>
    </p:spTree>
    <p:extLst>
      <p:ext uri="{BB962C8B-B14F-4D97-AF65-F5344CB8AC3E}">
        <p14:creationId xmlns:p14="http://schemas.microsoft.com/office/powerpoint/2010/main" val="35491014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43962" y="142263"/>
            <a:ext cx="6524125" cy="47574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Benefits and Limitations  of MLOPS</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05756F1-BD73-45E4-BF62-4B7AA8D40E84}"/>
              </a:ext>
            </a:extLst>
          </p:cNvPr>
          <p:cNvSpPr txBox="1"/>
          <p:nvPr/>
        </p:nvSpPr>
        <p:spPr>
          <a:xfrm>
            <a:off x="499293" y="1438650"/>
            <a:ext cx="6168794" cy="2006190"/>
          </a:xfrm>
          <a:prstGeom prst="rect">
            <a:avLst/>
          </a:prstGeom>
          <a:noFill/>
        </p:spPr>
        <p:txBody>
          <a:bodyPr wrap="square">
            <a:spAutoFit/>
          </a:bodyPr>
          <a:lstStyle/>
          <a:p>
            <a:pPr marL="717550" indent="-352425"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Faster Model Training and Deployment</a:t>
            </a:r>
          </a:p>
          <a:p>
            <a:pPr marL="717550" indent="-352425"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Easier Experimentation: Less Human Error</a:t>
            </a:r>
          </a:p>
          <a:p>
            <a:pPr marL="717550" indent="-352425"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Repeatable and Trackable Steps </a:t>
            </a:r>
          </a:p>
          <a:p>
            <a:pPr marL="717550" indent="-352425"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Better Teamwork</a:t>
            </a:r>
          </a:p>
        </p:txBody>
      </p:sp>
      <p:sp>
        <p:nvSpPr>
          <p:cNvPr id="9" name="TextBox 8">
            <a:extLst>
              <a:ext uri="{FF2B5EF4-FFF2-40B4-BE49-F238E27FC236}">
                <a16:creationId xmlns:a16="http://schemas.microsoft.com/office/drawing/2014/main" id="{557F202E-A7AA-440A-A475-EFE64142FF61}"/>
              </a:ext>
            </a:extLst>
          </p:cNvPr>
          <p:cNvSpPr txBox="1"/>
          <p:nvPr/>
        </p:nvSpPr>
        <p:spPr>
          <a:xfrm>
            <a:off x="133533" y="3471201"/>
            <a:ext cx="11542652" cy="3041345"/>
          </a:xfrm>
          <a:prstGeom prst="rect">
            <a:avLst/>
          </a:prstGeom>
          <a:noFill/>
        </p:spPr>
        <p:txBody>
          <a:bodyPr wrap="square">
            <a:spAutoFit/>
          </a:bodyPr>
          <a:lstStyle/>
          <a:p>
            <a:pPr algn="just" defTabSz="457200" fontAlgn="base">
              <a:lnSpc>
                <a:spcPct val="110000"/>
              </a:lnSpc>
              <a:spcBef>
                <a:spcPts val="1000"/>
              </a:spcBef>
              <a:buClr>
                <a:schemeClr val="bg2">
                  <a:lumMod val="40000"/>
                  <a:lumOff val="60000"/>
                </a:schemeClr>
              </a:buClr>
              <a:buSzPct val="80000"/>
            </a:pPr>
            <a:r>
              <a:rPr lang="en-US" sz="2300" dirty="0">
                <a:solidFill>
                  <a:srgbClr val="FFFF00"/>
                </a:solidFill>
                <a:latin typeface="Times New Roman" panose="02020603050405020304" pitchFamily="18" charset="0"/>
                <a:ea typeface="+mj-ea"/>
                <a:cs typeface="Times New Roman" panose="02020603050405020304" pitchFamily="18" charset="0"/>
              </a:rPr>
              <a:t>Limitations of </a:t>
            </a:r>
            <a:r>
              <a:rPr lang="en-US" sz="2300" dirty="0" err="1">
                <a:solidFill>
                  <a:srgbClr val="FFFF00"/>
                </a:solidFill>
                <a:latin typeface="Times New Roman" panose="02020603050405020304" pitchFamily="18" charset="0"/>
                <a:ea typeface="+mj-ea"/>
                <a:cs typeface="Times New Roman" panose="02020603050405020304" pitchFamily="18" charset="0"/>
              </a:rPr>
              <a:t>MLOps</a:t>
            </a:r>
            <a:endParaRPr lang="en-US" sz="2300" dirty="0">
              <a:solidFill>
                <a:srgbClr val="FFFF00"/>
              </a:solidFill>
              <a:latin typeface="Times New Roman" panose="02020603050405020304" pitchFamily="18" charset="0"/>
              <a:ea typeface="+mj-ea"/>
              <a:cs typeface="Times New Roman" panose="02020603050405020304" pitchFamily="18" charset="0"/>
            </a:endParaRPr>
          </a:p>
          <a:p>
            <a:pPr marL="1082675" indent="-365125"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Complex Setup </a:t>
            </a:r>
          </a:p>
          <a:p>
            <a:pPr marL="1082675" indent="-365125"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High Costs</a:t>
            </a:r>
          </a:p>
          <a:p>
            <a:pPr marL="1082675" indent="-365125"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Limited Flexibility</a:t>
            </a:r>
          </a:p>
          <a:p>
            <a:pPr marL="1082675" indent="-365125"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Data Privacy and Security</a:t>
            </a:r>
          </a:p>
          <a:p>
            <a:pPr marL="1082675" indent="-365125"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Integration Challenges.</a:t>
            </a:r>
          </a:p>
        </p:txBody>
      </p:sp>
      <p:sp>
        <p:nvSpPr>
          <p:cNvPr id="10" name="TextBox 9">
            <a:extLst>
              <a:ext uri="{FF2B5EF4-FFF2-40B4-BE49-F238E27FC236}">
                <a16:creationId xmlns:a16="http://schemas.microsoft.com/office/drawing/2014/main" id="{89E267EC-C107-49E3-ADFD-C1970EEE8558}"/>
              </a:ext>
            </a:extLst>
          </p:cNvPr>
          <p:cNvSpPr txBox="1"/>
          <p:nvPr/>
        </p:nvSpPr>
        <p:spPr>
          <a:xfrm>
            <a:off x="143962" y="852659"/>
            <a:ext cx="6105378" cy="453457"/>
          </a:xfrm>
          <a:prstGeom prst="rect">
            <a:avLst/>
          </a:prstGeom>
          <a:noFill/>
        </p:spPr>
        <p:txBody>
          <a:bodyPr wrap="square">
            <a:spAutoFit/>
          </a:bodyPr>
          <a:lstStyle/>
          <a:p>
            <a:pPr algn="just" defTabSz="457200" fontAlgn="base">
              <a:lnSpc>
                <a:spcPct val="110000"/>
              </a:lnSpc>
              <a:spcBef>
                <a:spcPts val="1000"/>
              </a:spcBef>
              <a:buClr>
                <a:schemeClr val="bg2">
                  <a:lumMod val="40000"/>
                  <a:lumOff val="60000"/>
                </a:schemeClr>
              </a:buClr>
              <a:buSzPct val="80000"/>
            </a:pPr>
            <a:r>
              <a:rPr lang="en-US" sz="2300" dirty="0">
                <a:solidFill>
                  <a:srgbClr val="FFFF00"/>
                </a:solidFill>
                <a:latin typeface="Times New Roman" panose="02020603050405020304" pitchFamily="18" charset="0"/>
                <a:ea typeface="+mj-ea"/>
                <a:cs typeface="Times New Roman" panose="02020603050405020304" pitchFamily="18" charset="0"/>
              </a:rPr>
              <a:t>Benefits of </a:t>
            </a:r>
            <a:r>
              <a:rPr lang="en-US" sz="2300" dirty="0" err="1">
                <a:solidFill>
                  <a:srgbClr val="FFFF00"/>
                </a:solidFill>
                <a:latin typeface="Times New Roman" panose="02020603050405020304" pitchFamily="18" charset="0"/>
                <a:ea typeface="+mj-ea"/>
                <a:cs typeface="Times New Roman" panose="02020603050405020304" pitchFamily="18" charset="0"/>
              </a:rPr>
              <a:t>MLOps</a:t>
            </a:r>
            <a:endParaRPr lang="en-US" sz="2300" dirty="0">
              <a:solidFill>
                <a:srgbClr val="FFFF00"/>
              </a:solidFill>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6655674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43963" y="142263"/>
            <a:ext cx="2120936" cy="603325"/>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MLFLOW</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60388D68-F494-4B83-B1F6-B8BFC4227AF7}"/>
              </a:ext>
            </a:extLst>
          </p:cNvPr>
          <p:cNvSpPr txBox="1"/>
          <p:nvPr/>
        </p:nvSpPr>
        <p:spPr>
          <a:xfrm>
            <a:off x="295421" y="899721"/>
            <a:ext cx="5495780" cy="5381986"/>
          </a:xfrm>
          <a:prstGeom prst="rect">
            <a:avLst/>
          </a:prstGeom>
          <a:noFill/>
        </p:spPr>
        <p:txBody>
          <a:bodyPr wrap="square">
            <a:spAutoFit/>
          </a:bodyPr>
          <a:lstStyle/>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err="1">
                <a:latin typeface="Times New Roman" panose="02020603050405020304" pitchFamily="18" charset="0"/>
                <a:ea typeface="+mj-ea"/>
                <a:cs typeface="Times New Roman" panose="02020603050405020304" pitchFamily="18" charset="0"/>
              </a:rPr>
              <a:t>MLflow</a:t>
            </a:r>
            <a:r>
              <a:rPr lang="en-US" sz="2300" dirty="0">
                <a:latin typeface="Times New Roman" panose="02020603050405020304" pitchFamily="18" charset="0"/>
                <a:ea typeface="+mj-ea"/>
                <a:cs typeface="Times New Roman" panose="02020603050405020304" pitchFamily="18" charset="0"/>
              </a:rPr>
              <a:t> is an open-source platform designed to manage and streamline the entire machine learning lifecycle. </a:t>
            </a:r>
          </a:p>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It provides a set of tools for tracking experiments, packaging models and deploying them, making it easier to manage the various stages of ML workflows. </a:t>
            </a:r>
          </a:p>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2300" dirty="0">
                <a:latin typeface="Times New Roman" panose="02020603050405020304" pitchFamily="18" charset="0"/>
                <a:ea typeface="+mj-ea"/>
                <a:cs typeface="Times New Roman" panose="02020603050405020304" pitchFamily="18" charset="0"/>
              </a:rPr>
              <a:t>Whether we are a data scientist, ML engineer or DevOps engineer, </a:t>
            </a:r>
            <a:r>
              <a:rPr lang="en-US" sz="2300" dirty="0" err="1">
                <a:latin typeface="Times New Roman" panose="02020603050405020304" pitchFamily="18" charset="0"/>
                <a:ea typeface="+mj-ea"/>
                <a:cs typeface="Times New Roman" panose="02020603050405020304" pitchFamily="18" charset="0"/>
              </a:rPr>
              <a:t>MLflow</a:t>
            </a:r>
            <a:r>
              <a:rPr lang="en-US" sz="2300" dirty="0">
                <a:latin typeface="Times New Roman" panose="02020603050405020304" pitchFamily="18" charset="0"/>
                <a:ea typeface="+mj-ea"/>
                <a:cs typeface="Times New Roman" panose="02020603050405020304" pitchFamily="18" charset="0"/>
              </a:rPr>
              <a:t> offers a robust solution to track our experiments and manage models throughout their lifecycle.</a:t>
            </a:r>
            <a:endParaRPr lang="en-IN" sz="2300" dirty="0">
              <a:latin typeface="Times New Roman" panose="02020603050405020304" pitchFamily="18" charset="0"/>
              <a:ea typeface="+mj-ea"/>
              <a:cs typeface="Times New Roman" panose="02020603050405020304" pitchFamily="18" charset="0"/>
            </a:endParaRPr>
          </a:p>
        </p:txBody>
      </p:sp>
      <p:pic>
        <p:nvPicPr>
          <p:cNvPr id="5" name="Picture 4">
            <a:extLst>
              <a:ext uri="{FF2B5EF4-FFF2-40B4-BE49-F238E27FC236}">
                <a16:creationId xmlns:a16="http://schemas.microsoft.com/office/drawing/2014/main" id="{9ADEE03F-20D9-411B-BFBB-A5A6FB4D3EF9}"/>
              </a:ext>
            </a:extLst>
          </p:cNvPr>
          <p:cNvPicPr>
            <a:picLocks noChangeAspect="1"/>
          </p:cNvPicPr>
          <p:nvPr/>
        </p:nvPicPr>
        <p:blipFill>
          <a:blip r:embed="rId2"/>
          <a:stretch>
            <a:fillRect/>
          </a:stretch>
        </p:blipFill>
        <p:spPr>
          <a:xfrm>
            <a:off x="6096000" y="1219822"/>
            <a:ext cx="5800579" cy="4418356"/>
          </a:xfrm>
          <a:prstGeom prst="rect">
            <a:avLst/>
          </a:prstGeom>
        </p:spPr>
      </p:pic>
    </p:spTree>
    <p:extLst>
      <p:ext uri="{BB962C8B-B14F-4D97-AF65-F5344CB8AC3E}">
        <p14:creationId xmlns:p14="http://schemas.microsoft.com/office/powerpoint/2010/main" val="31796057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43963" y="142263"/>
            <a:ext cx="2120936" cy="603325"/>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MLFLOW</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60388D68-F494-4B83-B1F6-B8BFC4227AF7}"/>
              </a:ext>
            </a:extLst>
          </p:cNvPr>
          <p:cNvSpPr txBox="1"/>
          <p:nvPr/>
        </p:nvSpPr>
        <p:spPr>
          <a:xfrm>
            <a:off x="121918" y="716840"/>
            <a:ext cx="6672777" cy="5847755"/>
          </a:xfrm>
          <a:prstGeom prst="rect">
            <a:avLst/>
          </a:prstGeom>
          <a:noFill/>
        </p:spPr>
        <p:txBody>
          <a:bodyPr wrap="square">
            <a:spAutoFit/>
          </a:bodyPr>
          <a:lstStyle/>
          <a:p>
            <a:pPr marL="182563" indent="-182563" algn="just" fontAlgn="base">
              <a:buFont typeface="Arial" panose="020B0604020202020204" pitchFamily="34" charset="0"/>
              <a:buChar char="•"/>
            </a:pPr>
            <a:r>
              <a:rPr lang="en-US" sz="2200" b="1" i="0" dirty="0">
                <a:solidFill>
                  <a:srgbClr val="FFFF00"/>
                </a:solidFill>
                <a:effectLst/>
                <a:latin typeface="Times New Roman" panose="02020603050405020304" pitchFamily="18" charset="0"/>
                <a:cs typeface="Times New Roman" panose="02020603050405020304" pitchFamily="18" charset="0"/>
              </a:rPr>
              <a:t>Experiment Tracking</a:t>
            </a:r>
            <a:r>
              <a:rPr lang="en-US" sz="2200" b="0" i="0" dirty="0">
                <a:solidFill>
                  <a:srgbClr val="FFFF00"/>
                </a:solidFill>
                <a:effectLst/>
                <a:latin typeface="Times New Roman" panose="02020603050405020304" pitchFamily="18" charset="0"/>
                <a:cs typeface="Times New Roman" panose="02020603050405020304" pitchFamily="18" charset="0"/>
              </a:rPr>
              <a:t>:</a:t>
            </a:r>
            <a:r>
              <a:rPr lang="en-US" sz="2200" b="0" i="0" dirty="0">
                <a:effectLst/>
                <a:latin typeface="Times New Roman" panose="02020603050405020304" pitchFamily="18" charset="0"/>
                <a:cs typeface="Times New Roman" panose="02020603050405020304" pitchFamily="18" charset="0"/>
              </a:rPr>
              <a:t> It lets us log and compare experiments, tracking parameters, metrics and model artifacts (like trained models and plots). This helps us organize and analyze different experiments.</a:t>
            </a:r>
          </a:p>
          <a:p>
            <a:pPr marL="182563" indent="-182563" algn="just" fontAlgn="base">
              <a:buFont typeface="Arial" panose="020B0604020202020204" pitchFamily="34" charset="0"/>
              <a:buChar char="•"/>
            </a:pPr>
            <a:endParaRPr lang="en-US" sz="2200" b="0" i="0" dirty="0">
              <a:effectLst/>
              <a:latin typeface="Times New Roman" panose="02020603050405020304" pitchFamily="18" charset="0"/>
              <a:cs typeface="Times New Roman" panose="02020603050405020304" pitchFamily="18" charset="0"/>
            </a:endParaRPr>
          </a:p>
          <a:p>
            <a:pPr marL="182563" indent="-182563" algn="just" fontAlgn="base">
              <a:buFont typeface="Arial" panose="020B0604020202020204" pitchFamily="34" charset="0"/>
              <a:buChar char="•"/>
            </a:pPr>
            <a:r>
              <a:rPr lang="en-US" sz="2200" b="1" i="0" dirty="0">
                <a:solidFill>
                  <a:srgbClr val="FFFF00"/>
                </a:solidFill>
                <a:effectLst/>
                <a:latin typeface="Times New Roman" panose="02020603050405020304" pitchFamily="18" charset="0"/>
                <a:cs typeface="Times New Roman" panose="02020603050405020304" pitchFamily="18" charset="0"/>
              </a:rPr>
              <a:t>Model Packaging:</a:t>
            </a:r>
            <a:r>
              <a:rPr lang="en-US" sz="2200" b="0" i="0" dirty="0">
                <a:solidFill>
                  <a:srgbClr val="FFFF00"/>
                </a:solidFill>
                <a:effectLst/>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It saves trained models in a reusable format. It supports models from libraries like scikit-learn, TensorFlow and PyTorch, making them easy to share and deploy.</a:t>
            </a:r>
          </a:p>
          <a:p>
            <a:pPr marL="182563" indent="-182563" algn="just" fontAlgn="base">
              <a:buFont typeface="Arial" panose="020B0604020202020204" pitchFamily="34" charset="0"/>
              <a:buChar char="•"/>
            </a:pPr>
            <a:endParaRPr lang="en-US" sz="2200" b="0" i="0" dirty="0">
              <a:effectLst/>
              <a:latin typeface="Times New Roman" panose="02020603050405020304" pitchFamily="18" charset="0"/>
              <a:cs typeface="Times New Roman" panose="02020603050405020304" pitchFamily="18" charset="0"/>
            </a:endParaRPr>
          </a:p>
          <a:p>
            <a:pPr marL="182563" indent="-182563" algn="just" fontAlgn="base">
              <a:buFont typeface="Arial" panose="020B0604020202020204" pitchFamily="34" charset="0"/>
              <a:buChar char="•"/>
            </a:pPr>
            <a:r>
              <a:rPr lang="en-US" sz="2200" b="1" i="0" dirty="0">
                <a:solidFill>
                  <a:srgbClr val="FFFF00"/>
                </a:solidFill>
                <a:effectLst/>
                <a:latin typeface="Times New Roman" panose="02020603050405020304" pitchFamily="18" charset="0"/>
                <a:cs typeface="Times New Roman" panose="02020603050405020304" pitchFamily="18" charset="0"/>
              </a:rPr>
              <a:t>Model Registry:</a:t>
            </a:r>
            <a:r>
              <a:rPr lang="en-US" sz="2200" b="0" i="0" dirty="0">
                <a:solidFill>
                  <a:srgbClr val="FFFF00"/>
                </a:solidFill>
                <a:effectLst/>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It helps us register and version control models, track their lifecycle stages (e.g., development, production) and manage model transitions.</a:t>
            </a:r>
          </a:p>
          <a:p>
            <a:pPr marL="182563" indent="-182563" algn="just" fontAlgn="base">
              <a:buFont typeface="Arial" panose="020B0604020202020204" pitchFamily="34" charset="0"/>
              <a:buChar char="•"/>
            </a:pPr>
            <a:endParaRPr lang="en-US" sz="2200" b="0" i="0" dirty="0">
              <a:effectLst/>
              <a:latin typeface="Times New Roman" panose="02020603050405020304" pitchFamily="18" charset="0"/>
              <a:cs typeface="Times New Roman" panose="02020603050405020304" pitchFamily="18" charset="0"/>
            </a:endParaRPr>
          </a:p>
          <a:p>
            <a:pPr marL="182563" indent="-182563" algn="just" fontAlgn="base">
              <a:buFont typeface="Arial" panose="020B0604020202020204" pitchFamily="34" charset="0"/>
              <a:buChar char="•"/>
            </a:pPr>
            <a:r>
              <a:rPr lang="en-US" sz="2200" b="1" i="0" dirty="0">
                <a:solidFill>
                  <a:srgbClr val="FFFF00"/>
                </a:solidFill>
                <a:effectLst/>
                <a:latin typeface="Times New Roman" panose="02020603050405020304" pitchFamily="18" charset="0"/>
                <a:cs typeface="Times New Roman" panose="02020603050405020304" pitchFamily="18" charset="0"/>
              </a:rPr>
              <a:t>Model Deployment:</a:t>
            </a:r>
            <a:r>
              <a:rPr lang="en-US" sz="2200" b="0" i="0" dirty="0">
                <a:solidFill>
                  <a:srgbClr val="FFFF00"/>
                </a:solidFill>
                <a:effectLst/>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It supports deploying models to </a:t>
            </a:r>
            <a:r>
              <a:rPr lang="en-US" sz="2200" dirty="0">
                <a:latin typeface="Times New Roman" panose="02020603050405020304" pitchFamily="18" charset="0"/>
                <a:cs typeface="Times New Roman" panose="02020603050405020304" pitchFamily="18" charset="0"/>
              </a:rPr>
              <a:t>cloud services</a:t>
            </a:r>
            <a:r>
              <a:rPr lang="en-US" sz="2200" b="0" i="0" dirty="0">
                <a:effectLst/>
                <a:latin typeface="Times New Roman" panose="02020603050405020304" pitchFamily="18" charset="0"/>
                <a:cs typeface="Times New Roman" panose="02020603050405020304" pitchFamily="18" charset="0"/>
              </a:rPr>
              <a:t>(e.g., AWS </a:t>
            </a:r>
            <a:r>
              <a:rPr lang="en-US" sz="2200" b="0" i="0" dirty="0" err="1">
                <a:effectLst/>
                <a:latin typeface="Times New Roman" panose="02020603050405020304" pitchFamily="18" charset="0"/>
                <a:cs typeface="Times New Roman" panose="02020603050405020304" pitchFamily="18" charset="0"/>
              </a:rPr>
              <a:t>SageMaker</a:t>
            </a:r>
            <a:r>
              <a:rPr lang="en-US" sz="2200" b="0" i="0" dirty="0">
                <a:effectLst/>
                <a:latin typeface="Times New Roman" panose="02020603050405020304" pitchFamily="18" charset="0"/>
                <a:cs typeface="Times New Roman" panose="02020603050405020304" pitchFamily="18" charset="0"/>
              </a:rPr>
              <a:t>, Azure ML) or locally, making them ready for real-world use.</a:t>
            </a:r>
          </a:p>
        </p:txBody>
      </p:sp>
      <p:pic>
        <p:nvPicPr>
          <p:cNvPr id="5" name="Picture 4">
            <a:extLst>
              <a:ext uri="{FF2B5EF4-FFF2-40B4-BE49-F238E27FC236}">
                <a16:creationId xmlns:a16="http://schemas.microsoft.com/office/drawing/2014/main" id="{9ADEE03F-20D9-411B-BFBB-A5A6FB4D3EF9}"/>
              </a:ext>
            </a:extLst>
          </p:cNvPr>
          <p:cNvPicPr>
            <a:picLocks noChangeAspect="1"/>
          </p:cNvPicPr>
          <p:nvPr/>
        </p:nvPicPr>
        <p:blipFill>
          <a:blip r:embed="rId2"/>
          <a:stretch>
            <a:fillRect/>
          </a:stretch>
        </p:blipFill>
        <p:spPr>
          <a:xfrm>
            <a:off x="7015534" y="1191686"/>
            <a:ext cx="5047262" cy="4463526"/>
          </a:xfrm>
          <a:prstGeom prst="rect">
            <a:avLst/>
          </a:prstGeom>
        </p:spPr>
      </p:pic>
    </p:spTree>
    <p:extLst>
      <p:ext uri="{BB962C8B-B14F-4D97-AF65-F5344CB8AC3E}">
        <p14:creationId xmlns:p14="http://schemas.microsoft.com/office/powerpoint/2010/main" val="28333904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8" y="177578"/>
            <a:ext cx="6325414" cy="59028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Natural Language Processing (NLP)</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04866CF-AA79-4B08-8864-B87708BDF345}"/>
              </a:ext>
            </a:extLst>
          </p:cNvPr>
          <p:cNvSpPr txBox="1"/>
          <p:nvPr/>
        </p:nvSpPr>
        <p:spPr>
          <a:xfrm>
            <a:off x="187928" y="796003"/>
            <a:ext cx="6761511" cy="5856283"/>
          </a:xfrm>
          <a:prstGeom prst="rect">
            <a:avLst/>
          </a:prstGeom>
          <a:noFill/>
        </p:spPr>
        <p:txBody>
          <a:bodyPr wrap="square">
            <a:spAutoFit/>
          </a:bodyPr>
          <a:lstStyle/>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1900" dirty="0">
                <a:latin typeface="Times New Roman" panose="02020603050405020304" pitchFamily="18" charset="0"/>
                <a:ea typeface="+mj-ea"/>
                <a:cs typeface="Times New Roman" panose="02020603050405020304" pitchFamily="18" charset="0"/>
              </a:rPr>
              <a:t>Natural Language Processing (NLP) is a field that combines computer science, artificial intelligence and language studies. </a:t>
            </a:r>
          </a:p>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1900" dirty="0">
                <a:latin typeface="Times New Roman" panose="02020603050405020304" pitchFamily="18" charset="0"/>
                <a:ea typeface="+mj-ea"/>
                <a:cs typeface="Times New Roman" panose="02020603050405020304" pitchFamily="18" charset="0"/>
              </a:rPr>
              <a:t>It helps computers understand, process and create human language in a way that makes sense and is useful. </a:t>
            </a:r>
          </a:p>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1900" dirty="0">
                <a:latin typeface="Times New Roman" panose="02020603050405020304" pitchFamily="18" charset="0"/>
                <a:ea typeface="+mj-ea"/>
                <a:cs typeface="Times New Roman" panose="02020603050405020304" pitchFamily="18" charset="0"/>
              </a:rPr>
              <a:t>With the growing amount of text data from social media, websites and other sources, NLP is becoming a key tool to gain insights and automate tasks like analyzing text or translating languages.</a:t>
            </a:r>
          </a:p>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1900" dirty="0">
                <a:latin typeface="Times New Roman" panose="02020603050405020304" pitchFamily="18" charset="0"/>
                <a:ea typeface="+mj-ea"/>
                <a:cs typeface="Times New Roman" panose="02020603050405020304" pitchFamily="18" charset="0"/>
              </a:rPr>
              <a:t>NLP is used by many applications that use language, such as text translation, voice recognition, text summarization and chatbots. </a:t>
            </a:r>
          </a:p>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1900" dirty="0">
                <a:latin typeface="Times New Roman" panose="02020603050405020304" pitchFamily="18" charset="0"/>
                <a:ea typeface="+mj-ea"/>
                <a:cs typeface="Times New Roman" panose="02020603050405020304" pitchFamily="18" charset="0"/>
              </a:rPr>
              <a:t>You may have used some of these applications yourself, such as voice-operated GPS systems, digital assistants, speech-to-text software and customer service bots. </a:t>
            </a:r>
          </a:p>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1900" dirty="0">
                <a:latin typeface="Times New Roman" panose="02020603050405020304" pitchFamily="18" charset="0"/>
                <a:ea typeface="+mj-ea"/>
                <a:cs typeface="Times New Roman" panose="02020603050405020304" pitchFamily="18" charset="0"/>
              </a:rPr>
              <a:t>NLP also helps businesses improve their efficiency, productivity and performance by simplifying complex tasks that involve language.</a:t>
            </a:r>
            <a:endParaRPr lang="en-IN" sz="1900" dirty="0">
              <a:latin typeface="Times New Roman" panose="02020603050405020304" pitchFamily="18" charset="0"/>
              <a:ea typeface="+mj-ea"/>
              <a:cs typeface="Times New Roman" panose="02020603050405020304" pitchFamily="18" charset="0"/>
            </a:endParaRPr>
          </a:p>
        </p:txBody>
      </p:sp>
      <p:pic>
        <p:nvPicPr>
          <p:cNvPr id="6" name="Picture 5">
            <a:extLst>
              <a:ext uri="{FF2B5EF4-FFF2-40B4-BE49-F238E27FC236}">
                <a16:creationId xmlns:a16="http://schemas.microsoft.com/office/drawing/2014/main" id="{04622C41-52D8-4EE8-A5BA-4292B55536F5}"/>
              </a:ext>
            </a:extLst>
          </p:cNvPr>
          <p:cNvPicPr>
            <a:picLocks noChangeAspect="1"/>
          </p:cNvPicPr>
          <p:nvPr/>
        </p:nvPicPr>
        <p:blipFill>
          <a:blip r:embed="rId2"/>
          <a:stretch>
            <a:fillRect/>
          </a:stretch>
        </p:blipFill>
        <p:spPr>
          <a:xfrm>
            <a:off x="7103156" y="3341915"/>
            <a:ext cx="4900916" cy="3382943"/>
          </a:xfrm>
          <a:prstGeom prst="rect">
            <a:avLst/>
          </a:prstGeom>
        </p:spPr>
      </p:pic>
      <p:pic>
        <p:nvPicPr>
          <p:cNvPr id="7" name="Picture 6">
            <a:extLst>
              <a:ext uri="{FF2B5EF4-FFF2-40B4-BE49-F238E27FC236}">
                <a16:creationId xmlns:a16="http://schemas.microsoft.com/office/drawing/2014/main" id="{F46F0DD4-1450-487B-9336-339C7454FDBA}"/>
              </a:ext>
            </a:extLst>
          </p:cNvPr>
          <p:cNvPicPr>
            <a:picLocks noChangeAspect="1"/>
          </p:cNvPicPr>
          <p:nvPr/>
        </p:nvPicPr>
        <p:blipFill>
          <a:blip r:embed="rId3"/>
          <a:stretch>
            <a:fillRect/>
          </a:stretch>
        </p:blipFill>
        <p:spPr>
          <a:xfrm>
            <a:off x="7103156" y="103533"/>
            <a:ext cx="4900916" cy="3104123"/>
          </a:xfrm>
          <a:prstGeom prst="rect">
            <a:avLst/>
          </a:prstGeom>
        </p:spPr>
      </p:pic>
    </p:spTree>
    <p:extLst>
      <p:ext uri="{BB962C8B-B14F-4D97-AF65-F5344CB8AC3E}">
        <p14:creationId xmlns:p14="http://schemas.microsoft.com/office/powerpoint/2010/main" val="9116382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8" y="79102"/>
            <a:ext cx="6325414" cy="59028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Components of NLP</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04866CF-AA79-4B08-8864-B87708BDF345}"/>
              </a:ext>
            </a:extLst>
          </p:cNvPr>
          <p:cNvSpPr txBox="1"/>
          <p:nvPr/>
        </p:nvSpPr>
        <p:spPr>
          <a:xfrm>
            <a:off x="187928" y="613121"/>
            <a:ext cx="6761511" cy="6199774"/>
          </a:xfrm>
          <a:prstGeom prst="rect">
            <a:avLst/>
          </a:prstGeom>
          <a:noFill/>
        </p:spPr>
        <p:txBody>
          <a:bodyPr wrap="square">
            <a:spAutoFit/>
          </a:bodyPr>
          <a:lstStyle/>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1900" dirty="0">
                <a:latin typeface="Times New Roman" panose="02020603050405020304" pitchFamily="18" charset="0"/>
                <a:ea typeface="+mj-ea"/>
                <a:cs typeface="Times New Roman" panose="02020603050405020304" pitchFamily="18" charset="0"/>
              </a:rPr>
              <a:t>Natural language processing involves two main components</a:t>
            </a:r>
          </a:p>
          <a:p>
            <a:pPr marL="633413" indent="-268288" algn="just">
              <a:lnSpc>
                <a:spcPct val="150000"/>
              </a:lnSpc>
              <a:buFont typeface="Arial" panose="020B0604020202020204" pitchFamily="34" charset="0"/>
              <a:buChar char="•"/>
            </a:pPr>
            <a:r>
              <a:rPr lang="en-US" sz="1700" b="1" dirty="0">
                <a:latin typeface="Times New Roman" panose="02020603050405020304" pitchFamily="18" charset="0"/>
                <a:cs typeface="Times New Roman" panose="02020603050405020304" pitchFamily="18" charset="0"/>
              </a:rPr>
              <a:t>N</a:t>
            </a:r>
            <a:r>
              <a:rPr lang="en-US" sz="1700" b="1" i="0" dirty="0">
                <a:effectLst/>
                <a:latin typeface="Times New Roman" panose="02020603050405020304" pitchFamily="18" charset="0"/>
                <a:cs typeface="Times New Roman" panose="02020603050405020304" pitchFamily="18" charset="0"/>
              </a:rPr>
              <a:t>atural language understanding (NLU)</a:t>
            </a:r>
            <a:r>
              <a:rPr lang="en-US" sz="1700" b="0" i="0" dirty="0">
                <a:effectLst/>
                <a:latin typeface="Times New Roman" panose="02020603050405020304" pitchFamily="18" charset="0"/>
                <a:cs typeface="Times New Roman" panose="02020603050405020304" pitchFamily="18" charset="0"/>
              </a:rPr>
              <a:t>,</a:t>
            </a:r>
          </a:p>
          <a:p>
            <a:pPr marL="633413" indent="-268288" algn="just">
              <a:lnSpc>
                <a:spcPct val="150000"/>
              </a:lnSpc>
              <a:buFont typeface="Arial" panose="020B0604020202020204" pitchFamily="34" charset="0"/>
              <a:buChar char="•"/>
            </a:pPr>
            <a:r>
              <a:rPr lang="en-US" sz="1700" dirty="0">
                <a:latin typeface="Times New Roman" panose="02020603050405020304" pitchFamily="18" charset="0"/>
                <a:cs typeface="Times New Roman" panose="02020603050405020304" pitchFamily="18" charset="0"/>
              </a:rPr>
              <a:t>N</a:t>
            </a:r>
            <a:r>
              <a:rPr lang="en-US" sz="1700" b="1" i="0" dirty="0">
                <a:effectLst/>
                <a:latin typeface="Times New Roman" panose="02020603050405020304" pitchFamily="18" charset="0"/>
                <a:cs typeface="Times New Roman" panose="02020603050405020304" pitchFamily="18" charset="0"/>
              </a:rPr>
              <a:t>atural language generation (NLG)</a:t>
            </a:r>
            <a:r>
              <a:rPr lang="en-US" sz="1700" b="0" i="0" dirty="0">
                <a:effectLst/>
                <a:latin typeface="Times New Roman" panose="02020603050405020304" pitchFamily="18" charset="0"/>
                <a:cs typeface="Times New Roman" panose="02020603050405020304" pitchFamily="18" charset="0"/>
              </a:rPr>
              <a:t>. </a:t>
            </a:r>
          </a:p>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1900" dirty="0">
                <a:latin typeface="Times New Roman" panose="02020603050405020304" pitchFamily="18" charset="0"/>
                <a:ea typeface="+mj-ea"/>
                <a:cs typeface="Times New Roman" panose="02020603050405020304" pitchFamily="18" charset="0"/>
              </a:rPr>
              <a:t>Both NLU and NLG are subsets of natural language processing where the overall process looks something like:</a:t>
            </a:r>
          </a:p>
          <a:p>
            <a:pPr marL="450850" indent="-450850" algn="just" defTabSz="457200" fontAlgn="base">
              <a:lnSpc>
                <a:spcPct val="110000"/>
              </a:lnSpc>
              <a:spcBef>
                <a:spcPts val="1000"/>
              </a:spcBef>
              <a:buClr>
                <a:schemeClr val="bg2">
                  <a:lumMod val="40000"/>
                  <a:lumOff val="60000"/>
                </a:schemeClr>
              </a:buClr>
              <a:buSzPct val="80000"/>
            </a:pPr>
            <a:r>
              <a:rPr lang="en-US" sz="1900" dirty="0">
                <a:latin typeface="Times New Roman" panose="02020603050405020304" pitchFamily="18" charset="0"/>
                <a:ea typeface="+mj-ea"/>
                <a:cs typeface="Times New Roman" panose="02020603050405020304" pitchFamily="18" charset="0"/>
              </a:rPr>
              <a:t>Natural language processing (NLP) = </a:t>
            </a:r>
          </a:p>
          <a:p>
            <a:pPr marL="450850" indent="-450850" algn="just" defTabSz="457200" fontAlgn="base">
              <a:lnSpc>
                <a:spcPct val="110000"/>
              </a:lnSpc>
              <a:spcBef>
                <a:spcPts val="1000"/>
              </a:spcBef>
              <a:buClr>
                <a:schemeClr val="bg2">
                  <a:lumMod val="40000"/>
                  <a:lumOff val="60000"/>
                </a:schemeClr>
              </a:buClr>
              <a:buSzPct val="80000"/>
            </a:pPr>
            <a:r>
              <a:rPr lang="en-US" sz="1900" dirty="0">
                <a:latin typeface="Times New Roman" panose="02020603050405020304" pitchFamily="18" charset="0"/>
                <a:ea typeface="+mj-ea"/>
                <a:cs typeface="Times New Roman" panose="02020603050405020304" pitchFamily="18" charset="0"/>
              </a:rPr>
              <a:t>      NLU (analyzing input/text data) + NLG (producing output text)</a:t>
            </a:r>
          </a:p>
          <a:p>
            <a:pPr marL="266700" indent="-266700" algn="just" defTabSz="457200" fontAlgn="base">
              <a:lnSpc>
                <a:spcPct val="110000"/>
              </a:lnSpc>
              <a:spcBef>
                <a:spcPts val="1000"/>
              </a:spcBef>
              <a:buClr>
                <a:schemeClr val="bg2">
                  <a:lumMod val="40000"/>
                  <a:lumOff val="60000"/>
                </a:schemeClr>
              </a:buClr>
              <a:buSzPct val="80000"/>
              <a:buFont typeface="Wingdings 3" charset="2"/>
              <a:buChar char=""/>
            </a:pPr>
            <a:r>
              <a:rPr lang="en-US" sz="1900" dirty="0">
                <a:latin typeface="Times New Roman" panose="02020603050405020304" pitchFamily="18" charset="0"/>
                <a:ea typeface="+mj-ea"/>
                <a:cs typeface="Times New Roman" panose="02020603050405020304" pitchFamily="18" charset="0"/>
              </a:rPr>
              <a:t>In natural language understanding, the machine focuses on breaking down text data and interpreting its meaning. Natural language understanding involves three linguistic levels to understand text data:</a:t>
            </a:r>
          </a:p>
          <a:p>
            <a:pPr marL="633413" indent="-268288" algn="just" defTabSz="457200" fontAlgn="base">
              <a:lnSpc>
                <a:spcPct val="110000"/>
              </a:lnSpc>
              <a:spcBef>
                <a:spcPts val="1000"/>
              </a:spcBef>
              <a:buClr>
                <a:schemeClr val="bg2">
                  <a:lumMod val="40000"/>
                  <a:lumOff val="60000"/>
                </a:schemeClr>
              </a:buClr>
              <a:buSzPct val="80000"/>
              <a:buFont typeface="Arial" panose="020B0604020202020204" pitchFamily="34" charset="0"/>
              <a:buChar char="•"/>
            </a:pPr>
            <a:r>
              <a:rPr lang="en-US" sz="1900" dirty="0">
                <a:latin typeface="Times New Roman" panose="02020603050405020304" pitchFamily="18" charset="0"/>
                <a:ea typeface="+mj-ea"/>
                <a:cs typeface="Times New Roman" panose="02020603050405020304" pitchFamily="18" charset="0"/>
              </a:rPr>
              <a:t>Syntax: The arrangement of words in a sentence (e.g., subject + verb + direct object)</a:t>
            </a:r>
          </a:p>
          <a:p>
            <a:pPr marL="633413" indent="-268288" algn="just" defTabSz="457200" fontAlgn="base">
              <a:lnSpc>
                <a:spcPct val="110000"/>
              </a:lnSpc>
              <a:spcBef>
                <a:spcPts val="1000"/>
              </a:spcBef>
              <a:buClr>
                <a:schemeClr val="bg2">
                  <a:lumMod val="40000"/>
                  <a:lumOff val="60000"/>
                </a:schemeClr>
              </a:buClr>
              <a:buSzPct val="80000"/>
              <a:buFont typeface="Arial" panose="020B0604020202020204" pitchFamily="34" charset="0"/>
              <a:buChar char="•"/>
            </a:pPr>
            <a:r>
              <a:rPr lang="en-US" sz="1900" dirty="0">
                <a:latin typeface="Times New Roman" panose="02020603050405020304" pitchFamily="18" charset="0"/>
                <a:ea typeface="+mj-ea"/>
                <a:cs typeface="Times New Roman" panose="02020603050405020304" pitchFamily="18" charset="0"/>
              </a:rPr>
              <a:t>Semantic: Determining the meaning of a text</a:t>
            </a:r>
          </a:p>
          <a:p>
            <a:pPr marL="633413" indent="-268288" algn="just" defTabSz="457200" fontAlgn="base">
              <a:lnSpc>
                <a:spcPct val="110000"/>
              </a:lnSpc>
              <a:spcBef>
                <a:spcPts val="1000"/>
              </a:spcBef>
              <a:buClr>
                <a:schemeClr val="bg2">
                  <a:lumMod val="40000"/>
                  <a:lumOff val="60000"/>
                </a:schemeClr>
              </a:buClr>
              <a:buSzPct val="80000"/>
              <a:buFont typeface="Arial" panose="020B0604020202020204" pitchFamily="34" charset="0"/>
              <a:buChar char="•"/>
            </a:pPr>
            <a:r>
              <a:rPr lang="en-US" sz="1900" dirty="0">
                <a:latin typeface="Times New Roman" panose="02020603050405020304" pitchFamily="18" charset="0"/>
                <a:ea typeface="+mj-ea"/>
                <a:cs typeface="Times New Roman" panose="02020603050405020304" pitchFamily="18" charset="0"/>
              </a:rPr>
              <a:t>Pragmatic: Understanding a sentence’s context and what it’s trying to achieve.</a:t>
            </a:r>
            <a:endParaRPr lang="en-IN" sz="1900" dirty="0">
              <a:latin typeface="Times New Roman" panose="02020603050405020304" pitchFamily="18" charset="0"/>
              <a:ea typeface="+mj-ea"/>
              <a:cs typeface="Times New Roman" panose="02020603050405020304" pitchFamily="18" charset="0"/>
            </a:endParaRPr>
          </a:p>
        </p:txBody>
      </p:sp>
      <p:pic>
        <p:nvPicPr>
          <p:cNvPr id="5" name="Picture 4">
            <a:extLst>
              <a:ext uri="{FF2B5EF4-FFF2-40B4-BE49-F238E27FC236}">
                <a16:creationId xmlns:a16="http://schemas.microsoft.com/office/drawing/2014/main" id="{C679337B-58E6-4D6E-916C-171EC1073FDE}"/>
              </a:ext>
            </a:extLst>
          </p:cNvPr>
          <p:cNvPicPr>
            <a:picLocks noChangeAspect="1"/>
          </p:cNvPicPr>
          <p:nvPr/>
        </p:nvPicPr>
        <p:blipFill>
          <a:blip r:embed="rId2"/>
          <a:stretch>
            <a:fillRect/>
          </a:stretch>
        </p:blipFill>
        <p:spPr>
          <a:xfrm>
            <a:off x="6949439" y="1190171"/>
            <a:ext cx="5114925" cy="4601029"/>
          </a:xfrm>
          <a:prstGeom prst="rect">
            <a:avLst/>
          </a:prstGeom>
        </p:spPr>
      </p:pic>
    </p:spTree>
    <p:extLst>
      <p:ext uri="{BB962C8B-B14F-4D97-AF65-F5344CB8AC3E}">
        <p14:creationId xmlns:p14="http://schemas.microsoft.com/office/powerpoint/2010/main" val="8280523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8" y="79102"/>
            <a:ext cx="6325414" cy="59028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Components of NLP</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04866CF-AA79-4B08-8864-B87708BDF345}"/>
              </a:ext>
            </a:extLst>
          </p:cNvPr>
          <p:cNvSpPr txBox="1"/>
          <p:nvPr/>
        </p:nvSpPr>
        <p:spPr>
          <a:xfrm>
            <a:off x="187928" y="613121"/>
            <a:ext cx="7028798" cy="6119624"/>
          </a:xfrm>
          <a:prstGeom prst="rect">
            <a:avLst/>
          </a:prstGeom>
          <a:noFill/>
        </p:spPr>
        <p:txBody>
          <a:bodyPr wrap="square">
            <a:spAutoFit/>
          </a:bodyPr>
          <a:lstStyle/>
          <a:p>
            <a:pPr marL="266700" indent="-266700" algn="just" defTabSz="457200" fontAlgn="base">
              <a:spcBef>
                <a:spcPts val="1000"/>
              </a:spcBef>
              <a:buClr>
                <a:schemeClr val="bg2">
                  <a:lumMod val="40000"/>
                  <a:lumOff val="60000"/>
                </a:schemeClr>
              </a:buClr>
              <a:buSzPct val="80000"/>
              <a:buFont typeface="Wingdings 3" charset="2"/>
              <a:buChar char=""/>
            </a:pPr>
            <a:r>
              <a:rPr lang="en-US" sz="2500" dirty="0">
                <a:solidFill>
                  <a:srgbClr val="FFC000"/>
                </a:solidFill>
                <a:latin typeface="Times New Roman" panose="02020603050405020304" pitchFamily="18" charset="0"/>
                <a:ea typeface="+mj-ea"/>
                <a:cs typeface="Times New Roman" panose="02020603050405020304" pitchFamily="18" charset="0"/>
              </a:rPr>
              <a:t>Natural Language Understanding (NLU) helps the machine to understand and analyze human language by extracting the text from large data such as keywords, emotions, relations, and semantics, etc.</a:t>
            </a:r>
          </a:p>
          <a:p>
            <a:pPr marL="266700" indent="-266700" algn="just" defTabSz="457200" fontAlgn="base">
              <a:spcBef>
                <a:spcPts val="1000"/>
              </a:spcBef>
              <a:buClr>
                <a:schemeClr val="bg2">
                  <a:lumMod val="40000"/>
                  <a:lumOff val="60000"/>
                </a:schemeClr>
              </a:buClr>
              <a:buSzPct val="80000"/>
              <a:buFont typeface="Wingdings 3" charset="2"/>
              <a:buChar char=""/>
            </a:pPr>
            <a:r>
              <a:rPr lang="en-US" sz="2500" b="0" i="0" dirty="0">
                <a:effectLst/>
                <a:latin typeface="Times New Roman" panose="02020603050405020304" pitchFamily="18" charset="0"/>
                <a:cs typeface="Times New Roman" panose="02020603050405020304" pitchFamily="18" charset="0"/>
              </a:rPr>
              <a:t>Let’s see what challenges are faced by a machine-</a:t>
            </a:r>
          </a:p>
          <a:p>
            <a:pPr marL="266700" indent="-266700" algn="just" defTabSz="457200" fontAlgn="base">
              <a:spcBef>
                <a:spcPts val="1000"/>
              </a:spcBef>
              <a:buClr>
                <a:schemeClr val="bg2">
                  <a:lumMod val="40000"/>
                  <a:lumOff val="60000"/>
                </a:schemeClr>
              </a:buClr>
              <a:buSzPct val="80000"/>
              <a:buFont typeface="Wingdings 3" charset="2"/>
              <a:buChar char=""/>
            </a:pPr>
            <a:r>
              <a:rPr lang="en-US" sz="2500" b="0" i="1" dirty="0">
                <a:effectLst/>
                <a:latin typeface="Times New Roman" panose="02020603050405020304" pitchFamily="18" charset="0"/>
                <a:cs typeface="Times New Roman" panose="02020603050405020304" pitchFamily="18" charset="0"/>
              </a:rPr>
              <a:t>For Example:-</a:t>
            </a:r>
            <a:r>
              <a:rPr lang="en-US" sz="2500" dirty="0">
                <a:latin typeface="Times New Roman" panose="02020603050405020304" pitchFamily="18" charset="0"/>
                <a:cs typeface="Times New Roman" panose="02020603050405020304" pitchFamily="18" charset="0"/>
              </a:rPr>
              <a:t> </a:t>
            </a:r>
            <a:r>
              <a:rPr lang="en-US" sz="2500" b="0" i="1" dirty="0">
                <a:effectLst/>
                <a:latin typeface="Times New Roman" panose="02020603050405020304" pitchFamily="18" charset="0"/>
                <a:cs typeface="Times New Roman" panose="02020603050405020304" pitchFamily="18" charset="0"/>
              </a:rPr>
              <a:t>He is looking for a </a:t>
            </a:r>
            <a:r>
              <a:rPr lang="en-US" sz="2500" b="0" i="1" u="sng" dirty="0">
                <a:effectLst/>
                <a:latin typeface="Times New Roman" panose="02020603050405020304" pitchFamily="18" charset="0"/>
                <a:cs typeface="Times New Roman" panose="02020603050405020304" pitchFamily="18" charset="0"/>
              </a:rPr>
              <a:t>match</a:t>
            </a:r>
            <a:r>
              <a:rPr lang="en-US" sz="2500" b="0" i="1" dirty="0">
                <a:effectLst/>
                <a:latin typeface="Times New Roman" panose="02020603050405020304" pitchFamily="18" charset="0"/>
                <a:cs typeface="Times New Roman" panose="02020603050405020304" pitchFamily="18" charset="0"/>
              </a:rPr>
              <a:t>.</a:t>
            </a:r>
            <a:endParaRPr lang="en-US" sz="2500" dirty="0">
              <a:latin typeface="Times New Roman" panose="02020603050405020304" pitchFamily="18" charset="0"/>
              <a:cs typeface="Times New Roman" panose="02020603050405020304" pitchFamily="18" charset="0"/>
            </a:endParaRPr>
          </a:p>
          <a:p>
            <a:pPr marL="266700" indent="-266700" algn="just" defTabSz="457200" fontAlgn="base">
              <a:spcBef>
                <a:spcPts val="1000"/>
              </a:spcBef>
              <a:buClr>
                <a:schemeClr val="bg2">
                  <a:lumMod val="40000"/>
                  <a:lumOff val="60000"/>
                </a:schemeClr>
              </a:buClr>
              <a:buSzPct val="80000"/>
              <a:buFont typeface="Wingdings 3" charset="2"/>
              <a:buChar char=""/>
            </a:pPr>
            <a:r>
              <a:rPr lang="en-US" sz="2500" b="0" i="0" dirty="0">
                <a:effectLst/>
                <a:latin typeface="Times New Roman" panose="02020603050405020304" pitchFamily="18" charset="0"/>
                <a:cs typeface="Times New Roman" panose="02020603050405020304" pitchFamily="18" charset="0"/>
              </a:rPr>
              <a:t>What do you understand by the ‘match’ keyword? Does it partner or cricket or football or anything else?</a:t>
            </a:r>
          </a:p>
          <a:p>
            <a:pPr marL="266700" indent="-266700" algn="just" defTabSz="457200" fontAlgn="base">
              <a:spcBef>
                <a:spcPts val="1000"/>
              </a:spcBef>
              <a:buClr>
                <a:schemeClr val="bg2">
                  <a:lumMod val="40000"/>
                  <a:lumOff val="60000"/>
                </a:schemeClr>
              </a:buClr>
              <a:buSzPct val="80000"/>
              <a:buFont typeface="Wingdings 3" charset="2"/>
              <a:buChar char=""/>
            </a:pPr>
            <a:r>
              <a:rPr lang="en-US" sz="2500" b="0" i="0" dirty="0">
                <a:solidFill>
                  <a:srgbClr val="FFFF00"/>
                </a:solidFill>
                <a:effectLst/>
                <a:latin typeface="Times New Roman" panose="02020603050405020304" pitchFamily="18" charset="0"/>
                <a:cs typeface="Times New Roman" panose="02020603050405020304" pitchFamily="18" charset="0"/>
              </a:rPr>
              <a:t>This is</a:t>
            </a:r>
            <a:r>
              <a:rPr lang="en-US" sz="2500" b="1" i="0" dirty="0">
                <a:solidFill>
                  <a:srgbClr val="FFFF00"/>
                </a:solidFill>
                <a:effectLst/>
                <a:latin typeface="Times New Roman" panose="02020603050405020304" pitchFamily="18" charset="0"/>
                <a:cs typeface="Times New Roman" panose="02020603050405020304" pitchFamily="18" charset="0"/>
              </a:rPr>
              <a:t> Lexical Ambiguity.</a:t>
            </a:r>
            <a:r>
              <a:rPr lang="en-US" sz="2500" b="0" i="0" dirty="0">
                <a:solidFill>
                  <a:srgbClr val="FFFF00"/>
                </a:solidFill>
                <a:effectLst/>
                <a:latin typeface="Times New Roman" panose="02020603050405020304" pitchFamily="18" charset="0"/>
                <a:cs typeface="Times New Roman" panose="02020603050405020304" pitchFamily="18" charset="0"/>
              </a:rPr>
              <a:t> It happens when a word has different meanings. </a:t>
            </a:r>
          </a:p>
          <a:p>
            <a:pPr marL="266700" indent="-266700" algn="just" defTabSz="457200" fontAlgn="base">
              <a:spcBef>
                <a:spcPts val="1000"/>
              </a:spcBef>
              <a:buClr>
                <a:schemeClr val="bg2">
                  <a:lumMod val="40000"/>
                  <a:lumOff val="60000"/>
                </a:schemeClr>
              </a:buClr>
              <a:buSzPct val="80000"/>
              <a:buFont typeface="Wingdings 3" charset="2"/>
              <a:buChar char=""/>
            </a:pPr>
            <a:r>
              <a:rPr lang="en-US" sz="2500" b="0" i="0" dirty="0">
                <a:solidFill>
                  <a:srgbClr val="FFFF00"/>
                </a:solidFill>
                <a:effectLst/>
                <a:latin typeface="Times New Roman" panose="02020603050405020304" pitchFamily="18" charset="0"/>
                <a:cs typeface="Times New Roman" panose="02020603050405020304" pitchFamily="18" charset="0"/>
              </a:rPr>
              <a:t>Lexical ambiguity can be resolved by using parts-of-speech (POS) tagging techniques.</a:t>
            </a:r>
          </a:p>
        </p:txBody>
      </p:sp>
      <p:pic>
        <p:nvPicPr>
          <p:cNvPr id="5" name="Picture 4">
            <a:extLst>
              <a:ext uri="{FF2B5EF4-FFF2-40B4-BE49-F238E27FC236}">
                <a16:creationId xmlns:a16="http://schemas.microsoft.com/office/drawing/2014/main" id="{C679337B-58E6-4D6E-916C-171EC1073FDE}"/>
              </a:ext>
            </a:extLst>
          </p:cNvPr>
          <p:cNvPicPr>
            <a:picLocks noChangeAspect="1"/>
          </p:cNvPicPr>
          <p:nvPr/>
        </p:nvPicPr>
        <p:blipFill>
          <a:blip r:embed="rId2"/>
          <a:stretch>
            <a:fillRect/>
          </a:stretch>
        </p:blipFill>
        <p:spPr>
          <a:xfrm>
            <a:off x="7371471" y="79103"/>
            <a:ext cx="4632601" cy="4167164"/>
          </a:xfrm>
          <a:prstGeom prst="rect">
            <a:avLst/>
          </a:prstGeom>
        </p:spPr>
      </p:pic>
    </p:spTree>
    <p:extLst>
      <p:ext uri="{BB962C8B-B14F-4D97-AF65-F5344CB8AC3E}">
        <p14:creationId xmlns:p14="http://schemas.microsoft.com/office/powerpoint/2010/main" val="9263974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8" y="79102"/>
            <a:ext cx="6325414" cy="590289"/>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Components of NLP</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C04866CF-AA79-4B08-8864-B87708BDF345}"/>
              </a:ext>
            </a:extLst>
          </p:cNvPr>
          <p:cNvSpPr txBox="1"/>
          <p:nvPr/>
        </p:nvSpPr>
        <p:spPr>
          <a:xfrm>
            <a:off x="187928" y="613121"/>
            <a:ext cx="7028798" cy="5960093"/>
          </a:xfrm>
          <a:prstGeom prst="rect">
            <a:avLst/>
          </a:prstGeom>
          <a:noFill/>
        </p:spPr>
        <p:txBody>
          <a:bodyPr wrap="square">
            <a:spAutoFit/>
          </a:bodyPr>
          <a:lstStyle/>
          <a:p>
            <a:pPr marL="266700" indent="-266700" algn="just" defTabSz="457200" fontAlgn="base">
              <a:lnSpc>
                <a:spcPct val="150000"/>
              </a:lnSpc>
              <a:spcBef>
                <a:spcPts val="1000"/>
              </a:spcBef>
              <a:buClr>
                <a:schemeClr val="bg2">
                  <a:lumMod val="40000"/>
                  <a:lumOff val="60000"/>
                </a:schemeClr>
              </a:buClr>
              <a:buSzPct val="80000"/>
              <a:buFont typeface="Wingdings 3" charset="2"/>
              <a:buChar char=""/>
            </a:pPr>
            <a:r>
              <a:rPr lang="en-US" sz="2500" b="0" i="0" dirty="0">
                <a:effectLst/>
                <a:latin typeface="Times New Roman" panose="02020603050405020304" pitchFamily="18" charset="0"/>
                <a:cs typeface="Times New Roman" panose="02020603050405020304" pitchFamily="18" charset="0"/>
              </a:rPr>
              <a:t>Natural Language Generation: </a:t>
            </a:r>
            <a:r>
              <a:rPr lang="en-US" sz="2800" b="0" i="0" dirty="0">
                <a:effectLst/>
                <a:latin typeface="Times New Roman" panose="02020603050405020304" pitchFamily="18" charset="0"/>
                <a:cs typeface="Times New Roman" panose="02020603050405020304" pitchFamily="18" charset="0"/>
              </a:rPr>
              <a:t>It is the process of extracting meaningful insights as phrases and sentences in the form of natural language.</a:t>
            </a:r>
          </a:p>
          <a:p>
            <a:pPr marL="266700" indent="-266700" algn="just" defTabSz="457200" fontAlgn="base">
              <a:lnSpc>
                <a:spcPct val="150000"/>
              </a:lnSpc>
              <a:spcBef>
                <a:spcPts val="1000"/>
              </a:spcBef>
              <a:buClr>
                <a:schemeClr val="bg2">
                  <a:lumMod val="40000"/>
                  <a:lumOff val="60000"/>
                </a:schemeClr>
              </a:buClr>
              <a:buSzPct val="80000"/>
              <a:buFont typeface="Wingdings 3" charset="2"/>
              <a:buChar char=""/>
            </a:pPr>
            <a:r>
              <a:rPr lang="en-US" sz="2800" b="0" i="0" dirty="0">
                <a:effectLst/>
                <a:latin typeface="Times New Roman" panose="02020603050405020304" pitchFamily="18" charset="0"/>
                <a:cs typeface="Times New Roman" panose="02020603050405020304" pitchFamily="18" charset="0"/>
              </a:rPr>
              <a:t>It consists −</a:t>
            </a:r>
          </a:p>
          <a:p>
            <a:pPr marL="365125" indent="-365125" algn="just">
              <a:lnSpc>
                <a:spcPct val="150000"/>
              </a:lnSpc>
              <a:buFont typeface="Arial" panose="020B0604020202020204" pitchFamily="34" charset="0"/>
              <a:buChar char="•"/>
            </a:pPr>
            <a:r>
              <a:rPr lang="en-US" sz="2800" b="1" i="0" dirty="0">
                <a:solidFill>
                  <a:srgbClr val="FFFF00"/>
                </a:solidFill>
                <a:effectLst/>
                <a:latin typeface="Times New Roman" panose="02020603050405020304" pitchFamily="18" charset="0"/>
                <a:cs typeface="Times New Roman" panose="02020603050405020304" pitchFamily="18" charset="0"/>
              </a:rPr>
              <a:t>Text planning </a:t>
            </a:r>
            <a:r>
              <a:rPr lang="en-US" sz="2800" b="1" i="0" dirty="0">
                <a:effectLst/>
                <a:latin typeface="Times New Roman" panose="02020603050405020304" pitchFamily="18" charset="0"/>
                <a:cs typeface="Times New Roman" panose="02020603050405020304" pitchFamily="18" charset="0"/>
              </a:rPr>
              <a:t>−</a:t>
            </a:r>
            <a:r>
              <a:rPr lang="en-US" sz="2800" b="0" i="0" dirty="0">
                <a:effectLst/>
                <a:latin typeface="Times New Roman" panose="02020603050405020304" pitchFamily="18" charset="0"/>
                <a:cs typeface="Times New Roman" panose="02020603050405020304" pitchFamily="18" charset="0"/>
              </a:rPr>
              <a:t> It includes retrieving the relevant data from the domain.</a:t>
            </a:r>
          </a:p>
          <a:p>
            <a:pPr marL="365125" indent="-365125" algn="just">
              <a:lnSpc>
                <a:spcPct val="150000"/>
              </a:lnSpc>
              <a:buFont typeface="Arial" panose="020B0604020202020204" pitchFamily="34" charset="0"/>
              <a:buChar char="•"/>
            </a:pPr>
            <a:r>
              <a:rPr lang="en-US" sz="2800" b="1" i="0" dirty="0">
                <a:solidFill>
                  <a:srgbClr val="FFFF00"/>
                </a:solidFill>
                <a:effectLst/>
                <a:latin typeface="Times New Roman" panose="02020603050405020304" pitchFamily="18" charset="0"/>
                <a:cs typeface="Times New Roman" panose="02020603050405020304" pitchFamily="18" charset="0"/>
              </a:rPr>
              <a:t>Sentence planning </a:t>
            </a:r>
            <a:r>
              <a:rPr lang="en-US" sz="2800" b="1" i="0" dirty="0">
                <a:effectLst/>
                <a:latin typeface="Times New Roman" panose="02020603050405020304" pitchFamily="18" charset="0"/>
                <a:cs typeface="Times New Roman" panose="02020603050405020304" pitchFamily="18" charset="0"/>
              </a:rPr>
              <a:t>−</a:t>
            </a:r>
            <a:r>
              <a:rPr lang="en-US" sz="2800" b="0" i="0" dirty="0">
                <a:effectLst/>
                <a:latin typeface="Times New Roman" panose="02020603050405020304" pitchFamily="18" charset="0"/>
                <a:cs typeface="Times New Roman" panose="02020603050405020304" pitchFamily="18" charset="0"/>
              </a:rPr>
              <a:t> It is nothing but a selection of important words, meaningful phrases, or sentences. </a:t>
            </a:r>
            <a:endParaRPr lang="en-US" sz="2500" b="0" i="0" dirty="0">
              <a:effectLst/>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679337B-58E6-4D6E-916C-171EC1073FDE}"/>
              </a:ext>
            </a:extLst>
          </p:cNvPr>
          <p:cNvPicPr>
            <a:picLocks noChangeAspect="1"/>
          </p:cNvPicPr>
          <p:nvPr/>
        </p:nvPicPr>
        <p:blipFill>
          <a:blip r:embed="rId2"/>
          <a:stretch>
            <a:fillRect/>
          </a:stretch>
        </p:blipFill>
        <p:spPr>
          <a:xfrm>
            <a:off x="7371471" y="1509585"/>
            <a:ext cx="4632601" cy="4167164"/>
          </a:xfrm>
          <a:prstGeom prst="rect">
            <a:avLst/>
          </a:prstGeom>
        </p:spPr>
      </p:pic>
    </p:spTree>
    <p:extLst>
      <p:ext uri="{BB962C8B-B14F-4D97-AF65-F5344CB8AC3E}">
        <p14:creationId xmlns:p14="http://schemas.microsoft.com/office/powerpoint/2010/main" val="18373297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275351" y="232500"/>
            <a:ext cx="4166510" cy="739958"/>
          </a:xfrm>
        </p:spPr>
        <p:txBody>
          <a:bodyPr vert="horz" lIns="91440" tIns="45720" rIns="91440" bIns="45720" rtlCol="0" anchor="t">
            <a:normAutofit/>
          </a:bodyPr>
          <a:lstStyle/>
          <a:p>
            <a:r>
              <a:rPr lang="en-US" b="0" i="0" kern="1200" dirty="0">
                <a:solidFill>
                  <a:srgbClr val="FFFF00"/>
                </a:solidFill>
                <a:latin typeface="Times New Roman" panose="02020603050405020304" pitchFamily="18" charset="0"/>
                <a:cs typeface="Times New Roman" panose="02020603050405020304" pitchFamily="18" charset="0"/>
              </a:rPr>
              <a:t>STEPS IN NLP</a:t>
            </a:r>
          </a:p>
        </p:txBody>
      </p:sp>
      <p:sp>
        <p:nvSpPr>
          <p:cNvPr id="11"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3" name="Freeform: Shape 12">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3" name="Picture 2">
            <a:extLst>
              <a:ext uri="{FF2B5EF4-FFF2-40B4-BE49-F238E27FC236}">
                <a16:creationId xmlns:a16="http://schemas.microsoft.com/office/drawing/2014/main" id="{C450BBEF-3960-41E8-B3A9-459D7547C9D2}"/>
              </a:ext>
            </a:extLst>
          </p:cNvPr>
          <p:cNvPicPr>
            <a:picLocks noChangeAspect="1"/>
          </p:cNvPicPr>
          <p:nvPr/>
        </p:nvPicPr>
        <p:blipFill>
          <a:blip r:embed="rId2"/>
          <a:stretch>
            <a:fillRect/>
          </a:stretch>
        </p:blipFill>
        <p:spPr>
          <a:xfrm>
            <a:off x="6003054" y="647698"/>
            <a:ext cx="4450079" cy="5562601"/>
          </a:xfrm>
          <a:prstGeom prst="rect">
            <a:avLst/>
          </a:prstGeom>
          <a:effectLst/>
        </p:spPr>
      </p:pic>
      <p:sp>
        <p:nvSpPr>
          <p:cNvPr id="15" name="Rectangle 14">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TextBox 3">
            <a:extLst>
              <a:ext uri="{FF2B5EF4-FFF2-40B4-BE49-F238E27FC236}">
                <a16:creationId xmlns:a16="http://schemas.microsoft.com/office/drawing/2014/main" id="{C04866CF-AA79-4B08-8864-B87708BDF345}"/>
              </a:ext>
            </a:extLst>
          </p:cNvPr>
          <p:cNvSpPr txBox="1"/>
          <p:nvPr/>
        </p:nvSpPr>
        <p:spPr>
          <a:xfrm>
            <a:off x="275771" y="1436914"/>
            <a:ext cx="4847176" cy="4786905"/>
          </a:xfrm>
          <a:prstGeom prst="rect">
            <a:avLst/>
          </a:prstGeom>
        </p:spPr>
        <p:txBody>
          <a:bodyPr vert="horz" lIns="91440" tIns="45720" rIns="91440" bIns="45720" rtlCol="0">
            <a:normAutofit/>
          </a:bodyPr>
          <a:lstStyle/>
          <a:p>
            <a:pPr marL="266700" indent="-266700" defTabSz="457200" fontAlgn="base">
              <a:spcBef>
                <a:spcPts val="1000"/>
              </a:spcBef>
              <a:buClr>
                <a:schemeClr val="bg2">
                  <a:lumMod val="40000"/>
                  <a:lumOff val="60000"/>
                </a:schemeClr>
              </a:buClr>
              <a:buSzPct val="80000"/>
              <a:buFont typeface="Wingdings 3" charset="2"/>
              <a:buChar char=""/>
            </a:pPr>
            <a:r>
              <a:rPr lang="en-US" sz="2600" dirty="0">
                <a:solidFill>
                  <a:schemeClr val="bg1"/>
                </a:solidFill>
                <a:latin typeface="Times New Roman" panose="02020603050405020304" pitchFamily="18" charset="0"/>
                <a:ea typeface="+mj-ea"/>
                <a:cs typeface="Times New Roman" panose="02020603050405020304" pitchFamily="18" charset="0"/>
              </a:rPr>
              <a:t>The five main steps of natural language processing are:</a:t>
            </a:r>
          </a:p>
          <a:p>
            <a:pPr marL="717550" indent="-352425" defTabSz="457200" fontAlgn="base">
              <a:spcBef>
                <a:spcPts val="1000"/>
              </a:spcBef>
              <a:buClr>
                <a:schemeClr val="bg2">
                  <a:lumMod val="40000"/>
                  <a:lumOff val="60000"/>
                </a:schemeClr>
              </a:buClr>
              <a:buSzPct val="80000"/>
              <a:buFont typeface="Wingdings 3" charset="2"/>
              <a:buChar char=""/>
            </a:pPr>
            <a:r>
              <a:rPr lang="en-US" sz="2600" dirty="0">
                <a:solidFill>
                  <a:schemeClr val="bg1"/>
                </a:solidFill>
                <a:effectLst/>
                <a:latin typeface="Times New Roman" panose="02020603050405020304" pitchFamily="18" charset="0"/>
                <a:ea typeface="+mj-ea"/>
                <a:cs typeface="Times New Roman" panose="02020603050405020304" pitchFamily="18" charset="0"/>
              </a:rPr>
              <a:t>Lexical analysis</a:t>
            </a:r>
          </a:p>
          <a:p>
            <a:pPr marL="717550" indent="-352425" defTabSz="457200" fontAlgn="base">
              <a:spcBef>
                <a:spcPts val="1000"/>
              </a:spcBef>
              <a:buClr>
                <a:schemeClr val="bg2">
                  <a:lumMod val="40000"/>
                  <a:lumOff val="60000"/>
                </a:schemeClr>
              </a:buClr>
              <a:buSzPct val="80000"/>
              <a:buFont typeface="Wingdings 3" charset="2"/>
              <a:buChar char=""/>
            </a:pPr>
            <a:r>
              <a:rPr lang="en-US" sz="2600" dirty="0">
                <a:solidFill>
                  <a:schemeClr val="bg1"/>
                </a:solidFill>
                <a:effectLst/>
                <a:latin typeface="Times New Roman" panose="02020603050405020304" pitchFamily="18" charset="0"/>
                <a:ea typeface="+mj-ea"/>
                <a:cs typeface="Times New Roman" panose="02020603050405020304" pitchFamily="18" charset="0"/>
              </a:rPr>
              <a:t>Syntactic analysis</a:t>
            </a:r>
          </a:p>
          <a:p>
            <a:pPr marL="717550" indent="-352425" defTabSz="457200" fontAlgn="base">
              <a:spcBef>
                <a:spcPts val="1000"/>
              </a:spcBef>
              <a:buClr>
                <a:schemeClr val="bg2">
                  <a:lumMod val="40000"/>
                  <a:lumOff val="60000"/>
                </a:schemeClr>
              </a:buClr>
              <a:buSzPct val="80000"/>
              <a:buFont typeface="Wingdings 3" charset="2"/>
              <a:buChar char=""/>
            </a:pPr>
            <a:r>
              <a:rPr lang="en-US" sz="2600" dirty="0">
                <a:solidFill>
                  <a:schemeClr val="bg1"/>
                </a:solidFill>
                <a:effectLst/>
                <a:latin typeface="Times New Roman" panose="02020603050405020304" pitchFamily="18" charset="0"/>
                <a:ea typeface="+mj-ea"/>
                <a:cs typeface="Times New Roman" panose="02020603050405020304" pitchFamily="18" charset="0"/>
              </a:rPr>
              <a:t>Semantic analysis</a:t>
            </a:r>
          </a:p>
          <a:p>
            <a:pPr marL="717550" indent="-352425" defTabSz="457200" fontAlgn="base">
              <a:spcBef>
                <a:spcPts val="1000"/>
              </a:spcBef>
              <a:buClr>
                <a:schemeClr val="bg2">
                  <a:lumMod val="40000"/>
                  <a:lumOff val="60000"/>
                </a:schemeClr>
              </a:buClr>
              <a:buSzPct val="80000"/>
              <a:buFont typeface="Wingdings 3" charset="2"/>
              <a:buChar char=""/>
            </a:pPr>
            <a:r>
              <a:rPr lang="en-US" sz="2600" dirty="0">
                <a:solidFill>
                  <a:schemeClr val="bg1"/>
                </a:solidFill>
                <a:latin typeface="Times New Roman" panose="02020603050405020304" pitchFamily="18" charset="0"/>
                <a:ea typeface="+mj-ea"/>
                <a:cs typeface="Times New Roman" panose="02020603050405020304" pitchFamily="18" charset="0"/>
              </a:rPr>
              <a:t>Disclosure analysis</a:t>
            </a:r>
            <a:endParaRPr lang="en-US" sz="2600" dirty="0">
              <a:solidFill>
                <a:schemeClr val="bg1"/>
              </a:solidFill>
              <a:effectLst/>
              <a:latin typeface="Times New Roman" panose="02020603050405020304" pitchFamily="18" charset="0"/>
              <a:ea typeface="+mj-ea"/>
              <a:cs typeface="Times New Roman" panose="02020603050405020304" pitchFamily="18" charset="0"/>
            </a:endParaRPr>
          </a:p>
          <a:p>
            <a:pPr marL="717550" indent="-352425" defTabSz="457200" fontAlgn="base">
              <a:spcBef>
                <a:spcPts val="1000"/>
              </a:spcBef>
              <a:buClr>
                <a:schemeClr val="bg2">
                  <a:lumMod val="40000"/>
                  <a:lumOff val="60000"/>
                </a:schemeClr>
              </a:buClr>
              <a:buSzPct val="80000"/>
              <a:buFont typeface="Wingdings 3" charset="2"/>
              <a:buChar char=""/>
            </a:pPr>
            <a:r>
              <a:rPr lang="en-US" sz="2600" dirty="0">
                <a:solidFill>
                  <a:schemeClr val="bg1"/>
                </a:solidFill>
                <a:effectLst/>
                <a:latin typeface="Times New Roman" panose="02020603050405020304" pitchFamily="18" charset="0"/>
                <a:ea typeface="+mj-ea"/>
                <a:cs typeface="Times New Roman" panose="02020603050405020304" pitchFamily="18" charset="0"/>
              </a:rPr>
              <a:t>Pragmatic analysis</a:t>
            </a:r>
          </a:p>
        </p:txBody>
      </p:sp>
    </p:spTree>
    <p:extLst>
      <p:ext uri="{BB962C8B-B14F-4D97-AF65-F5344CB8AC3E}">
        <p14:creationId xmlns:p14="http://schemas.microsoft.com/office/powerpoint/2010/main" val="1207332611"/>
      </p:ext>
    </p:extLst>
  </p:cSld>
  <p:clrMapOvr>
    <a:overrideClrMapping bg1="lt1" tx1="dk1" bg2="lt2" tx2="dk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35" name="Rectangle 5126">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78984" y="120447"/>
            <a:ext cx="5616217" cy="513734"/>
          </a:xfrm>
        </p:spPr>
        <p:txBody>
          <a:bodyPr vert="horz" lIns="91440" tIns="45720" rIns="91440" bIns="45720" rtlCol="0" anchor="t">
            <a:normAutofit fontScale="90000"/>
          </a:bodyPr>
          <a:lstStyle/>
          <a:p>
            <a:r>
              <a:rPr lang="en-US" sz="3200" b="0" i="0" kern="1200" dirty="0">
                <a:solidFill>
                  <a:srgbClr val="FFFF00"/>
                </a:solidFill>
                <a:latin typeface="Times New Roman" panose="02020603050405020304" pitchFamily="18" charset="0"/>
                <a:cs typeface="Times New Roman" panose="02020603050405020304" pitchFamily="18" charset="0"/>
              </a:rPr>
              <a:t>Lexical Analysis</a:t>
            </a:r>
          </a:p>
        </p:txBody>
      </p:sp>
      <p:sp>
        <p:nvSpPr>
          <p:cNvPr id="5136"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5137" name="Freeform: Shape 5130">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5122" name="Picture 2" descr="What is lexical analysis in NLP?">
            <a:extLst>
              <a:ext uri="{FF2B5EF4-FFF2-40B4-BE49-F238E27FC236}">
                <a16:creationId xmlns:a16="http://schemas.microsoft.com/office/drawing/2014/main" id="{B50A9EB1-FA8D-448D-9C94-7F983331CBE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48005" y="3795985"/>
            <a:ext cx="4959452" cy="2975671"/>
          </a:xfrm>
          <a:prstGeom prst="rect">
            <a:avLst/>
          </a:prstGeom>
          <a:noFill/>
          <a:effectLst/>
          <a:extLst>
            <a:ext uri="{909E8E84-426E-40DD-AFC4-6F175D3DCCD1}">
              <a14:hiddenFill xmlns:a14="http://schemas.microsoft.com/office/drawing/2010/main">
                <a:solidFill>
                  <a:srgbClr val="FFFFFF"/>
                </a:solidFill>
              </a14:hiddenFill>
            </a:ext>
          </a:extLst>
        </p:spPr>
      </p:pic>
      <p:sp>
        <p:nvSpPr>
          <p:cNvPr id="5138" name="Rectangle 5132">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6703B11B-2679-462D-857C-68C6B1C0E13C}"/>
              </a:ext>
            </a:extLst>
          </p:cNvPr>
          <p:cNvSpPr txBox="1"/>
          <p:nvPr/>
        </p:nvSpPr>
        <p:spPr>
          <a:xfrm>
            <a:off x="178985" y="754628"/>
            <a:ext cx="6456734" cy="6017028"/>
          </a:xfrm>
          <a:prstGeom prst="rect">
            <a:avLst/>
          </a:prstGeom>
        </p:spPr>
        <p:txBody>
          <a:bodyPr vert="horz" lIns="91440" tIns="45720" rIns="91440" bIns="45720" rtlCol="0">
            <a:normAutofit/>
          </a:bodyPr>
          <a:lstStyle/>
          <a:p>
            <a:pPr marL="266700" indent="-26670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rgbClr val="FFFFFF"/>
                </a:solidFill>
                <a:latin typeface="Times New Roman" panose="02020603050405020304" pitchFamily="18" charset="0"/>
                <a:ea typeface="+mj-ea"/>
                <a:cs typeface="Times New Roman" panose="02020603050405020304" pitchFamily="18" charset="0"/>
              </a:rPr>
              <a:t>It involves identifying and analyzing the structure of words. Lexicon of a language means the collection of words and phrases in that particular language. </a:t>
            </a:r>
          </a:p>
          <a:p>
            <a:pPr marL="266700" indent="-26670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rgbClr val="FFFFFF"/>
                </a:solidFill>
                <a:latin typeface="Times New Roman" panose="02020603050405020304" pitchFamily="18" charset="0"/>
                <a:ea typeface="+mj-ea"/>
                <a:cs typeface="Times New Roman" panose="02020603050405020304" pitchFamily="18" charset="0"/>
              </a:rPr>
              <a:t>The lexical analysis divides the text into paragraphs, sentences, and words. So, we need to perform Lexicon Normalization.</a:t>
            </a:r>
          </a:p>
          <a:p>
            <a:pPr marL="266700" indent="-26670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rgbClr val="FFFFFF"/>
                </a:solidFill>
                <a:effectLst/>
                <a:latin typeface="Times New Roman" panose="02020603050405020304" pitchFamily="18" charset="0"/>
                <a:ea typeface="+mj-ea"/>
                <a:cs typeface="Times New Roman" panose="02020603050405020304" pitchFamily="18" charset="0"/>
              </a:rPr>
              <a:t>The most common lexicon normalization techniques are Stemming:</a:t>
            </a:r>
          </a:p>
          <a:p>
            <a:pPr marL="708025" indent="-342900" algn="just" defTabSz="457200">
              <a:lnSpc>
                <a:spcPct val="90000"/>
              </a:lnSpc>
              <a:spcBef>
                <a:spcPts val="1000"/>
              </a:spcBef>
              <a:buClr>
                <a:schemeClr val="bg2">
                  <a:lumMod val="40000"/>
                  <a:lumOff val="60000"/>
                </a:schemeClr>
              </a:buClr>
              <a:buSzPct val="80000"/>
              <a:buFont typeface="Wingdings" panose="05000000000000000000" pitchFamily="2" charset="2"/>
              <a:buChar char="q"/>
            </a:pPr>
            <a:r>
              <a:rPr lang="en-US" sz="2000" dirty="0">
                <a:solidFill>
                  <a:srgbClr val="FFFFFF"/>
                </a:solidFill>
                <a:effectLst/>
                <a:latin typeface="Times New Roman" panose="02020603050405020304" pitchFamily="18" charset="0"/>
                <a:ea typeface="+mj-ea"/>
                <a:cs typeface="Times New Roman" panose="02020603050405020304" pitchFamily="18" charset="0"/>
              </a:rPr>
              <a:t>Stemming: Stemming is the process of reducing derived words to their word stem, base, or root form—generally a written word form like-“</a:t>
            </a:r>
            <a:r>
              <a:rPr lang="en-US" sz="2000" dirty="0" err="1">
                <a:solidFill>
                  <a:srgbClr val="FFFFFF"/>
                </a:solidFill>
                <a:effectLst/>
                <a:latin typeface="Times New Roman" panose="02020603050405020304" pitchFamily="18" charset="0"/>
                <a:ea typeface="+mj-ea"/>
                <a:cs typeface="Times New Roman" panose="02020603050405020304" pitchFamily="18" charset="0"/>
              </a:rPr>
              <a:t>ing</a:t>
            </a:r>
            <a:r>
              <a:rPr lang="en-US" sz="2000" dirty="0">
                <a:solidFill>
                  <a:srgbClr val="FFFFFF"/>
                </a:solidFill>
                <a:effectLst/>
                <a:latin typeface="Times New Roman" panose="02020603050405020304" pitchFamily="18" charset="0"/>
                <a:ea typeface="+mj-ea"/>
                <a:cs typeface="Times New Roman" panose="02020603050405020304" pitchFamily="18" charset="0"/>
              </a:rPr>
              <a:t>”, “</a:t>
            </a:r>
            <a:r>
              <a:rPr lang="en-US" sz="2000" dirty="0" err="1">
                <a:solidFill>
                  <a:srgbClr val="FFFFFF"/>
                </a:solidFill>
                <a:effectLst/>
                <a:latin typeface="Times New Roman" panose="02020603050405020304" pitchFamily="18" charset="0"/>
                <a:ea typeface="+mj-ea"/>
                <a:cs typeface="Times New Roman" panose="02020603050405020304" pitchFamily="18" charset="0"/>
              </a:rPr>
              <a:t>ly</a:t>
            </a:r>
            <a:r>
              <a:rPr lang="en-US" sz="2000" dirty="0">
                <a:solidFill>
                  <a:srgbClr val="FFFFFF"/>
                </a:solidFill>
                <a:effectLst/>
                <a:latin typeface="Times New Roman" panose="02020603050405020304" pitchFamily="18" charset="0"/>
                <a:ea typeface="+mj-ea"/>
                <a:cs typeface="Times New Roman" panose="02020603050405020304" pitchFamily="18" charset="0"/>
              </a:rPr>
              <a:t>”, “es”, “s”, </a:t>
            </a:r>
            <a:r>
              <a:rPr lang="en-US" sz="2000" dirty="0" err="1">
                <a:solidFill>
                  <a:srgbClr val="FFFFFF"/>
                </a:solidFill>
                <a:effectLst/>
                <a:latin typeface="Times New Roman" panose="02020603050405020304" pitchFamily="18" charset="0"/>
                <a:ea typeface="+mj-ea"/>
                <a:cs typeface="Times New Roman" panose="02020603050405020304" pitchFamily="18" charset="0"/>
              </a:rPr>
              <a:t>etc</a:t>
            </a:r>
            <a:endParaRPr lang="en-US" sz="2000" dirty="0">
              <a:solidFill>
                <a:srgbClr val="FFFFFF"/>
              </a:solidFill>
              <a:effectLst/>
              <a:latin typeface="Times New Roman" panose="02020603050405020304" pitchFamily="18" charset="0"/>
              <a:ea typeface="+mj-ea"/>
              <a:cs typeface="Times New Roman" panose="02020603050405020304" pitchFamily="18" charset="0"/>
            </a:endParaRPr>
          </a:p>
          <a:p>
            <a:pPr marL="708025" indent="-342900" algn="just" defTabSz="457200">
              <a:lnSpc>
                <a:spcPct val="90000"/>
              </a:lnSpc>
              <a:spcBef>
                <a:spcPts val="1000"/>
              </a:spcBef>
              <a:buClr>
                <a:schemeClr val="bg2">
                  <a:lumMod val="40000"/>
                  <a:lumOff val="60000"/>
                </a:schemeClr>
              </a:buClr>
              <a:buSzPct val="80000"/>
              <a:buFont typeface="Wingdings" panose="05000000000000000000" pitchFamily="2" charset="2"/>
              <a:buChar char="q"/>
            </a:pPr>
            <a:r>
              <a:rPr lang="en-US" sz="2000" dirty="0">
                <a:solidFill>
                  <a:srgbClr val="FFFFFF"/>
                </a:solidFill>
                <a:effectLst/>
                <a:latin typeface="Times New Roman" panose="02020603050405020304" pitchFamily="18" charset="0"/>
                <a:ea typeface="+mj-ea"/>
                <a:cs typeface="Times New Roman" panose="02020603050405020304" pitchFamily="18" charset="0"/>
              </a:rPr>
              <a:t>Lemmatization: Lemmatization is the process of reducing a group of words into their lemma or dictionary form. It takes into account things like POS(Parts of Speech), the meaning of the word in the sentence, the meaning of the word in the nearby sentences, etc. before reducing the word to its lemma.</a:t>
            </a:r>
          </a:p>
        </p:txBody>
      </p:sp>
      <p:pic>
        <p:nvPicPr>
          <p:cNvPr id="4" name="Picture 3">
            <a:extLst>
              <a:ext uri="{FF2B5EF4-FFF2-40B4-BE49-F238E27FC236}">
                <a16:creationId xmlns:a16="http://schemas.microsoft.com/office/drawing/2014/main" id="{7BE43875-5CBD-42C1-832F-2526986381C9}"/>
              </a:ext>
            </a:extLst>
          </p:cNvPr>
          <p:cNvPicPr>
            <a:picLocks noChangeAspect="1"/>
          </p:cNvPicPr>
          <p:nvPr/>
        </p:nvPicPr>
        <p:blipFill>
          <a:blip r:embed="rId3"/>
          <a:stretch>
            <a:fillRect/>
          </a:stretch>
        </p:blipFill>
        <p:spPr>
          <a:xfrm>
            <a:off x="7036639" y="86344"/>
            <a:ext cx="4959451" cy="3498472"/>
          </a:xfrm>
          <a:prstGeom prst="rect">
            <a:avLst/>
          </a:prstGeom>
        </p:spPr>
      </p:pic>
    </p:spTree>
    <p:extLst>
      <p:ext uri="{BB962C8B-B14F-4D97-AF65-F5344CB8AC3E}">
        <p14:creationId xmlns:p14="http://schemas.microsoft.com/office/powerpoint/2010/main" val="981618878"/>
      </p:ext>
    </p:extLst>
  </p:cSld>
  <p:clrMapOvr>
    <a:overrideClrMapping bg1="lt1" tx1="dk1" bg2="lt2" tx2="dk2" accent1="accent1" accent2="accent2" accent3="accent3" accent4="accent4" accent5="accent5" accent6="accent6" hlink="hlink" folHlink="folHlink"/>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61" name="Rectangle 6150">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208601" y="314633"/>
            <a:ext cx="5616217" cy="513734"/>
          </a:xfrm>
        </p:spPr>
        <p:txBody>
          <a:bodyPr vert="horz" lIns="91440" tIns="45720" rIns="91440" bIns="45720" rtlCol="0" anchor="t">
            <a:normAutofit fontScale="90000"/>
          </a:bodyPr>
          <a:lstStyle/>
          <a:p>
            <a:r>
              <a:rPr lang="en-US" sz="2900" dirty="0">
                <a:solidFill>
                  <a:srgbClr val="FFFF00"/>
                </a:solidFill>
                <a:latin typeface="Times New Roman" panose="02020603050405020304" pitchFamily="18" charset="0"/>
                <a:cs typeface="Times New Roman" panose="02020603050405020304" pitchFamily="18" charset="0"/>
              </a:rPr>
              <a:t>Syntactic Analysis</a:t>
            </a:r>
          </a:p>
        </p:txBody>
      </p:sp>
      <p:sp>
        <p:nvSpPr>
          <p:cNvPr id="6162"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6163" name="Freeform: Shape 6154">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6146" name="Picture 2" descr="Introduction to Syntactic Analysis in NLP | by Nukhbah | Artificial  Intelligence in Plain English">
            <a:extLst>
              <a:ext uri="{FF2B5EF4-FFF2-40B4-BE49-F238E27FC236}">
                <a16:creationId xmlns:a16="http://schemas.microsoft.com/office/drawing/2014/main" id="{D400E9C0-CCD7-4B89-8A95-8B3900EC1DA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09315" y="2113642"/>
            <a:ext cx="5052056" cy="3773715"/>
          </a:xfrm>
          <a:prstGeom prst="rect">
            <a:avLst/>
          </a:prstGeom>
          <a:noFill/>
          <a:effectLst/>
          <a:extLst>
            <a:ext uri="{909E8E84-426E-40DD-AFC4-6F175D3DCCD1}">
              <a14:hiddenFill xmlns:a14="http://schemas.microsoft.com/office/drawing/2010/main">
                <a:solidFill>
                  <a:srgbClr val="FFFFFF"/>
                </a:solidFill>
              </a14:hiddenFill>
            </a:ext>
          </a:extLst>
        </p:spPr>
      </p:pic>
      <p:sp>
        <p:nvSpPr>
          <p:cNvPr id="6164" name="Rectangle 6156">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6703B11B-2679-462D-857C-68C6B1C0E13C}"/>
              </a:ext>
            </a:extLst>
          </p:cNvPr>
          <p:cNvSpPr txBox="1"/>
          <p:nvPr/>
        </p:nvSpPr>
        <p:spPr>
          <a:xfrm>
            <a:off x="138260" y="1155441"/>
            <a:ext cx="6454023" cy="5273494"/>
          </a:xfrm>
          <a:prstGeom prst="rect">
            <a:avLst/>
          </a:prstGeom>
        </p:spPr>
        <p:txBody>
          <a:bodyPr vert="horz" lIns="91440" tIns="45720" rIns="91440" bIns="45720" rtlCol="0">
            <a:noAutofit/>
          </a:bodyPr>
          <a:lstStyle/>
          <a:p>
            <a:pPr marL="266700" indent="-266700" algn="just" defTabSz="457200" fontAlgn="base">
              <a:lnSpc>
                <a:spcPct val="90000"/>
              </a:lnSpc>
              <a:spcBef>
                <a:spcPts val="1000"/>
              </a:spcBef>
              <a:buClr>
                <a:schemeClr val="bg2">
                  <a:lumMod val="40000"/>
                  <a:lumOff val="60000"/>
                </a:schemeClr>
              </a:buClr>
              <a:buSzPct val="80000"/>
              <a:buFont typeface="Wingdings 3" charset="2"/>
              <a:buChar char=""/>
            </a:pPr>
            <a:r>
              <a:rPr lang="en-US" sz="2400" dirty="0">
                <a:solidFill>
                  <a:srgbClr val="FFFFFF"/>
                </a:solidFill>
                <a:latin typeface="Times New Roman" panose="02020603050405020304" pitchFamily="18" charset="0"/>
                <a:ea typeface="+mj-ea"/>
                <a:cs typeface="Times New Roman" panose="02020603050405020304" pitchFamily="18" charset="0"/>
              </a:rPr>
              <a:t>Syntactic Analysis is used to check grammar, arrangements of words, and the interrelationship between the words.</a:t>
            </a:r>
          </a:p>
          <a:p>
            <a:pPr algn="just" defTabSz="457200" fontAlgn="base">
              <a:lnSpc>
                <a:spcPct val="90000"/>
              </a:lnSpc>
              <a:spcBef>
                <a:spcPts val="1000"/>
              </a:spcBef>
              <a:buClr>
                <a:schemeClr val="bg2">
                  <a:lumMod val="40000"/>
                  <a:lumOff val="60000"/>
                </a:schemeClr>
              </a:buClr>
              <a:buSzPct val="80000"/>
            </a:pPr>
            <a:r>
              <a:rPr lang="en-US" sz="2400" dirty="0">
                <a:solidFill>
                  <a:srgbClr val="FFFF00"/>
                </a:solidFill>
                <a:latin typeface="Times New Roman" panose="02020603050405020304" pitchFamily="18" charset="0"/>
                <a:ea typeface="+mj-ea"/>
                <a:cs typeface="Times New Roman" panose="02020603050405020304" pitchFamily="18" charset="0"/>
              </a:rPr>
              <a:t>Example: Mumbai goes to the Sara</a:t>
            </a:r>
          </a:p>
          <a:p>
            <a:pPr marL="266700" indent="-266700" algn="just" defTabSz="457200" fontAlgn="base">
              <a:lnSpc>
                <a:spcPct val="90000"/>
              </a:lnSpc>
              <a:spcBef>
                <a:spcPts val="1000"/>
              </a:spcBef>
              <a:buClr>
                <a:schemeClr val="bg2">
                  <a:lumMod val="40000"/>
                  <a:lumOff val="60000"/>
                </a:schemeClr>
              </a:buClr>
              <a:buSzPct val="80000"/>
              <a:buFont typeface="Wingdings 3" charset="2"/>
              <a:buChar char=""/>
            </a:pPr>
            <a:r>
              <a:rPr lang="en-US" sz="2400" dirty="0">
                <a:solidFill>
                  <a:srgbClr val="FFFFFF"/>
                </a:solidFill>
                <a:latin typeface="Times New Roman" panose="02020603050405020304" pitchFamily="18" charset="0"/>
                <a:ea typeface="+mj-ea"/>
                <a:cs typeface="Times New Roman" panose="02020603050405020304" pitchFamily="18" charset="0"/>
              </a:rPr>
              <a:t>Here “Mumbai goes to Sara”, which does not make any sense, so this sentence is rejected by the Syntactic analyzer.</a:t>
            </a:r>
          </a:p>
          <a:p>
            <a:pPr marL="266700" indent="-266700" algn="just" defTabSz="457200" fontAlgn="base">
              <a:lnSpc>
                <a:spcPct val="90000"/>
              </a:lnSpc>
              <a:spcBef>
                <a:spcPts val="1000"/>
              </a:spcBef>
              <a:buClr>
                <a:schemeClr val="bg2">
                  <a:lumMod val="40000"/>
                  <a:lumOff val="60000"/>
                </a:schemeClr>
              </a:buClr>
              <a:buSzPct val="80000"/>
              <a:buFont typeface="Wingdings 3" charset="2"/>
              <a:buChar char=""/>
            </a:pPr>
            <a:r>
              <a:rPr lang="en-US" sz="2400" dirty="0">
                <a:solidFill>
                  <a:srgbClr val="FFFFFF"/>
                </a:solidFill>
                <a:latin typeface="Times New Roman" panose="02020603050405020304" pitchFamily="18" charset="0"/>
                <a:ea typeface="+mj-ea"/>
                <a:cs typeface="Times New Roman" panose="02020603050405020304" pitchFamily="18" charset="0"/>
              </a:rPr>
              <a:t>Syntactical parsing involves the analysis of words in the sentence for grammar. </a:t>
            </a:r>
          </a:p>
          <a:p>
            <a:pPr marL="266700" indent="-266700" algn="just" defTabSz="457200" fontAlgn="base">
              <a:lnSpc>
                <a:spcPct val="90000"/>
              </a:lnSpc>
              <a:spcBef>
                <a:spcPts val="1000"/>
              </a:spcBef>
              <a:buClr>
                <a:schemeClr val="bg2">
                  <a:lumMod val="40000"/>
                  <a:lumOff val="60000"/>
                </a:schemeClr>
              </a:buClr>
              <a:buSzPct val="80000"/>
              <a:buFont typeface="Wingdings 3" charset="2"/>
              <a:buChar char=""/>
            </a:pPr>
            <a:r>
              <a:rPr lang="en-US" sz="2400" dirty="0">
                <a:solidFill>
                  <a:srgbClr val="FFFFFF"/>
                </a:solidFill>
                <a:latin typeface="Times New Roman" panose="02020603050405020304" pitchFamily="18" charset="0"/>
                <a:ea typeface="+mj-ea"/>
                <a:cs typeface="Times New Roman" panose="02020603050405020304" pitchFamily="18" charset="0"/>
              </a:rPr>
              <a:t>Dependency Grammar and Part of Speech (POS) tags are the important attributes of text syntactic.</a:t>
            </a:r>
          </a:p>
          <a:p>
            <a:pPr marL="266700" indent="-266700" algn="just" defTabSz="457200" fontAlgn="base">
              <a:lnSpc>
                <a:spcPct val="90000"/>
              </a:lnSpc>
              <a:spcBef>
                <a:spcPts val="1000"/>
              </a:spcBef>
              <a:buClr>
                <a:schemeClr val="bg2">
                  <a:lumMod val="40000"/>
                  <a:lumOff val="60000"/>
                </a:schemeClr>
              </a:buClr>
              <a:buSzPct val="80000"/>
              <a:buFont typeface="Wingdings 3" charset="2"/>
              <a:buChar char=""/>
            </a:pPr>
            <a:endParaRPr lang="en-US" sz="2600" dirty="0">
              <a:solidFill>
                <a:schemeClr val="bg1"/>
              </a:solidFill>
              <a:effectLst/>
              <a:latin typeface="Times New Roman" panose="02020603050405020304" pitchFamily="18" charset="0"/>
              <a:ea typeface="+mj-ea"/>
              <a:cs typeface="Times New Roman" panose="02020603050405020304" pitchFamily="18" charset="0"/>
            </a:endParaRPr>
          </a:p>
        </p:txBody>
      </p:sp>
    </p:spTree>
    <p:extLst>
      <p:ext uri="{BB962C8B-B14F-4D97-AF65-F5344CB8AC3E}">
        <p14:creationId xmlns:p14="http://schemas.microsoft.com/office/powerpoint/2010/main" val="1272498378"/>
      </p:ext>
    </p:extLst>
  </p:cSld>
  <p:clrMapOvr>
    <a:overrideClrMapping bg1="lt1" tx1="dk1" bg2="lt2" tx2="dk2" accent1="accent1" accent2="accent2" accent3="accent3" accent4="accent4" accent5="accent5" accent6="accent6" hlink="hlink" folHlink="folHlink"/>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61" name="Rectangle 6150">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59761" y="213716"/>
            <a:ext cx="5713897" cy="828367"/>
          </a:xfrm>
        </p:spPr>
        <p:txBody>
          <a:bodyPr vert="horz" lIns="91440" tIns="45720" rIns="91440" bIns="45720" rtlCol="0" anchor="t">
            <a:noAutofit/>
          </a:bodyPr>
          <a:lstStyle/>
          <a:p>
            <a:r>
              <a:rPr lang="en-US" sz="3000" dirty="0">
                <a:solidFill>
                  <a:srgbClr val="FFFF00"/>
                </a:solidFill>
                <a:latin typeface="Times New Roman" panose="02020603050405020304" pitchFamily="18" charset="0"/>
                <a:cs typeface="Times New Roman" panose="02020603050405020304" pitchFamily="18" charset="0"/>
              </a:rPr>
              <a:t>Semantic Analysis</a:t>
            </a:r>
          </a:p>
        </p:txBody>
      </p:sp>
      <p:sp>
        <p:nvSpPr>
          <p:cNvPr id="6162"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6163" name="Freeform: Shape 6154">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6164" name="Rectangle 6156">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6703B11B-2679-462D-857C-68C6B1C0E13C}"/>
              </a:ext>
            </a:extLst>
          </p:cNvPr>
          <p:cNvSpPr txBox="1"/>
          <p:nvPr/>
        </p:nvSpPr>
        <p:spPr>
          <a:xfrm>
            <a:off x="138260" y="1155441"/>
            <a:ext cx="6454023" cy="5273494"/>
          </a:xfrm>
          <a:prstGeom prst="rect">
            <a:avLst/>
          </a:prstGeom>
        </p:spPr>
        <p:txBody>
          <a:bodyPr vert="horz" lIns="91440" tIns="45720" rIns="91440" bIns="45720" rtlCol="0">
            <a:noAutofit/>
          </a:bodyPr>
          <a:lstStyle/>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i="0" dirty="0">
                <a:solidFill>
                  <a:schemeClr val="bg1"/>
                </a:solidFill>
                <a:effectLst/>
                <a:latin typeface="Times New Roman" panose="02020603050405020304" pitchFamily="18" charset="0"/>
                <a:cs typeface="Times New Roman" panose="02020603050405020304" pitchFamily="18" charset="0"/>
              </a:rPr>
              <a:t>Semantic analysis refers to a process of understanding natural language (text) by extracting insightful information such as context, emotions, and sentiments from unstructured data. </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i="0" dirty="0">
                <a:solidFill>
                  <a:schemeClr val="bg1"/>
                </a:solidFill>
                <a:effectLst/>
                <a:latin typeface="Times New Roman" panose="02020603050405020304" pitchFamily="18" charset="0"/>
                <a:cs typeface="Times New Roman" panose="02020603050405020304" pitchFamily="18" charset="0"/>
              </a:rPr>
              <a:t>It gives computers and systems the ability to understand, interpret, and derive meanings from sentences, paragraphs, reports, registers, files, or any document of a similar kind.</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The semantic analysis process begins by studying and analyzing the dictionary definitions and meanings of individual words also referred to as lexical semantics.</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Following this, the relationship between words in a sentence is examined to provide clear understanding of the context.</a:t>
            </a:r>
          </a:p>
        </p:txBody>
      </p:sp>
      <p:pic>
        <p:nvPicPr>
          <p:cNvPr id="3" name="Picture 2">
            <a:extLst>
              <a:ext uri="{FF2B5EF4-FFF2-40B4-BE49-F238E27FC236}">
                <a16:creationId xmlns:a16="http://schemas.microsoft.com/office/drawing/2014/main" id="{9B7A0EDC-5163-4849-826A-DD7CB93B6342}"/>
              </a:ext>
            </a:extLst>
          </p:cNvPr>
          <p:cNvPicPr>
            <a:picLocks noChangeAspect="1"/>
          </p:cNvPicPr>
          <p:nvPr/>
        </p:nvPicPr>
        <p:blipFill>
          <a:blip r:embed="rId2"/>
          <a:stretch>
            <a:fillRect/>
          </a:stretch>
        </p:blipFill>
        <p:spPr>
          <a:xfrm>
            <a:off x="7009315" y="1012654"/>
            <a:ext cx="5130176" cy="4146892"/>
          </a:xfrm>
          <a:prstGeom prst="rect">
            <a:avLst/>
          </a:prstGeom>
        </p:spPr>
      </p:pic>
    </p:spTree>
    <p:extLst>
      <p:ext uri="{BB962C8B-B14F-4D97-AF65-F5344CB8AC3E}">
        <p14:creationId xmlns:p14="http://schemas.microsoft.com/office/powerpoint/2010/main" val="925248287"/>
      </p:ext>
    </p:extLst>
  </p:cSld>
  <p:clrMapOvr>
    <a:overrideClrMapping bg1="lt1" tx1="dk1" bg2="lt2" tx2="dk2" accent1="accent1" accent2="accent2" accent3="accent3" accent4="accent4" accent5="accent5" accent6="accent6" hlink="hlink" folHlink="folHlink"/>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61" name="Rectangle 6150">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59761" y="213716"/>
            <a:ext cx="5713897" cy="828367"/>
          </a:xfrm>
        </p:spPr>
        <p:txBody>
          <a:bodyPr vert="horz" lIns="91440" tIns="45720" rIns="91440" bIns="45720" rtlCol="0" anchor="t">
            <a:noAutofit/>
          </a:bodyPr>
          <a:lstStyle/>
          <a:p>
            <a:r>
              <a:rPr lang="en-US" sz="3000" dirty="0">
                <a:solidFill>
                  <a:srgbClr val="FFFF00"/>
                </a:solidFill>
                <a:latin typeface="Times New Roman" panose="02020603050405020304" pitchFamily="18" charset="0"/>
                <a:cs typeface="Times New Roman" panose="02020603050405020304" pitchFamily="18" charset="0"/>
              </a:rPr>
              <a:t>Disclosure Integration</a:t>
            </a:r>
          </a:p>
        </p:txBody>
      </p:sp>
      <p:sp>
        <p:nvSpPr>
          <p:cNvPr id="6162"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6163" name="Freeform: Shape 6154">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6164" name="Rectangle 6156">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6703B11B-2679-462D-857C-68C6B1C0E13C}"/>
              </a:ext>
            </a:extLst>
          </p:cNvPr>
          <p:cNvSpPr txBox="1"/>
          <p:nvPr/>
        </p:nvSpPr>
        <p:spPr>
          <a:xfrm>
            <a:off x="138260" y="1155441"/>
            <a:ext cx="6454023" cy="5273494"/>
          </a:xfrm>
          <a:prstGeom prst="rect">
            <a:avLst/>
          </a:prstGeom>
        </p:spPr>
        <p:txBody>
          <a:bodyPr vert="horz" lIns="91440" tIns="45720" rIns="91440" bIns="45720" rtlCol="0">
            <a:noAutofit/>
          </a:bodyPr>
          <a:lstStyle/>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84D146F3-4FCF-4919-86D6-E5F0A0F02329}"/>
              </a:ext>
            </a:extLst>
          </p:cNvPr>
          <p:cNvSpPr txBox="1"/>
          <p:nvPr/>
        </p:nvSpPr>
        <p:spPr>
          <a:xfrm>
            <a:off x="159761" y="1042083"/>
            <a:ext cx="6406903" cy="5037276"/>
          </a:xfrm>
          <a:prstGeom prst="rect">
            <a:avLst/>
          </a:prstGeom>
          <a:noFill/>
        </p:spPr>
        <p:txBody>
          <a:bodyPr wrap="square">
            <a:spAutoFit/>
          </a:bodyPr>
          <a:lstStyle/>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While processing a language there can arise one major ambiguity known as referential ambiguity. Referential ambiguity is the ambiguity that can arise when a reference to a word cannot be determined. For example,</a:t>
            </a:r>
          </a:p>
          <a:p>
            <a:pPr algn="just"/>
            <a:r>
              <a:rPr lang="en-US" dirty="0">
                <a:solidFill>
                  <a:schemeClr val="bg1"/>
                </a:solidFill>
                <a:latin typeface="Times New Roman" panose="02020603050405020304" pitchFamily="18" charset="0"/>
                <a:cs typeface="Times New Roman" panose="02020603050405020304" pitchFamily="18" charset="0"/>
              </a:rPr>
              <a:t>                        Ram won the race.</a:t>
            </a:r>
          </a:p>
          <a:p>
            <a:pPr algn="just"/>
            <a:r>
              <a:rPr lang="en-US" dirty="0">
                <a:solidFill>
                  <a:schemeClr val="bg1"/>
                </a:solidFill>
                <a:latin typeface="Times New Roman" panose="02020603050405020304" pitchFamily="18" charset="0"/>
                <a:cs typeface="Times New Roman" panose="02020603050405020304" pitchFamily="18" charset="0"/>
              </a:rPr>
              <a:t>                        Mohan ate half of a pizza.</a:t>
            </a:r>
          </a:p>
          <a:p>
            <a:pPr algn="just"/>
            <a:r>
              <a:rPr lang="en-US" dirty="0">
                <a:solidFill>
                  <a:schemeClr val="bg1"/>
                </a:solidFill>
                <a:latin typeface="Times New Roman" panose="02020603050405020304" pitchFamily="18" charset="0"/>
                <a:cs typeface="Times New Roman" panose="02020603050405020304" pitchFamily="18" charset="0"/>
              </a:rPr>
              <a:t>                        He liked it.</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In the above example, “He” can be Ram or Mohan. This creates an ambiguity. </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The word “He” shows dependency on both sentences. This is known as disclosure integration. It means when an individual sentence relies upon the sentence that comes before it. </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Like in the above example the third sentence relies upon the sentence before it. Hence the goal of this model is to remove referential ambiguity.</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7174" name="Picture 6" descr="Discourse analysis | Engati">
            <a:extLst>
              <a:ext uri="{FF2B5EF4-FFF2-40B4-BE49-F238E27FC236}">
                <a16:creationId xmlns:a16="http://schemas.microsoft.com/office/drawing/2014/main" id="{882E2258-1E3E-403F-BAEF-685333E2B1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2515" y="1866753"/>
            <a:ext cx="4675512" cy="3387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949288"/>
      </p:ext>
    </p:extLst>
  </p:cSld>
  <p:clrMapOvr>
    <a:overrideClrMapping bg1="lt1" tx1="dk1" bg2="lt2" tx2="dk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61" name="Rectangle 6150">
            <a:extLst>
              <a:ext uri="{FF2B5EF4-FFF2-40B4-BE49-F238E27FC236}">
                <a16:creationId xmlns:a16="http://schemas.microsoft.com/office/drawing/2014/main" id="{61515115-95FB-41E0-86F3-8744438C0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59761" y="213716"/>
            <a:ext cx="5713897" cy="828367"/>
          </a:xfrm>
        </p:spPr>
        <p:txBody>
          <a:bodyPr vert="horz" lIns="91440" tIns="45720" rIns="91440" bIns="45720" rtlCol="0" anchor="t">
            <a:noAutofit/>
          </a:bodyPr>
          <a:lstStyle/>
          <a:p>
            <a:r>
              <a:rPr lang="en-US" sz="3000" dirty="0">
                <a:solidFill>
                  <a:srgbClr val="FFFF00"/>
                </a:solidFill>
                <a:latin typeface="Times New Roman" panose="02020603050405020304" pitchFamily="18" charset="0"/>
                <a:cs typeface="Times New Roman" panose="02020603050405020304" pitchFamily="18" charset="0"/>
              </a:rPr>
              <a:t>Pragmatic Analysis</a:t>
            </a:r>
          </a:p>
        </p:txBody>
      </p:sp>
      <p:sp>
        <p:nvSpPr>
          <p:cNvPr id="6162" name="Freeform 31">
            <a:extLst>
              <a:ext uri="{FF2B5EF4-FFF2-40B4-BE49-F238E27FC236}">
                <a16:creationId xmlns:a16="http://schemas.microsoft.com/office/drawing/2014/main" id="{8222A33F-BE2D-4D69-92A0-5DF8B17BA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49843"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rgbClr val="FFFFFF"/>
              </a:solidFill>
            </a:endParaRPr>
          </a:p>
        </p:txBody>
      </p:sp>
      <p:sp useBgFill="1">
        <p:nvSpPr>
          <p:cNvPr id="6163" name="Freeform: Shape 6154">
            <a:extLst>
              <a:ext uri="{FF2B5EF4-FFF2-40B4-BE49-F238E27FC236}">
                <a16:creationId xmlns:a16="http://schemas.microsoft.com/office/drawing/2014/main" id="{CE1C74D0-9609-468A-9597-5D87C8A42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98731" y="664312"/>
            <a:ext cx="6858001" cy="5529377"/>
          </a:xfrm>
          <a:custGeom>
            <a:avLst/>
            <a:gdLst>
              <a:gd name="connsiteX0" fmla="*/ 6858001 w 6858001"/>
              <a:gd name="connsiteY0" fmla="*/ 1177 h 5529377"/>
              <a:gd name="connsiteX1" fmla="*/ 6858001 w 6858001"/>
              <a:gd name="connsiteY1" fmla="*/ 1344715 h 5529377"/>
              <a:gd name="connsiteX2" fmla="*/ 6858000 w 6858001"/>
              <a:gd name="connsiteY2" fmla="*/ 1344715 h 5529377"/>
              <a:gd name="connsiteX3" fmla="*/ 6858000 w 6858001"/>
              <a:gd name="connsiteY3" fmla="*/ 5529377 h 5529377"/>
              <a:gd name="connsiteX4" fmla="*/ 0 w 6858001"/>
              <a:gd name="connsiteY4" fmla="*/ 5529376 h 5529377"/>
              <a:gd name="connsiteX5" fmla="*/ 0 w 6858001"/>
              <a:gd name="connsiteY5" fmla="*/ 891096 h 5529377"/>
              <a:gd name="connsiteX6" fmla="*/ 1 w 6858001"/>
              <a:gd name="connsiteY6" fmla="*/ 891096 h 5529377"/>
              <a:gd name="connsiteX7" fmla="*/ 1 w 6858001"/>
              <a:gd name="connsiteY7" fmla="*/ 0 h 5529377"/>
              <a:gd name="connsiteX8" fmla="*/ 40463 w 6858001"/>
              <a:gd name="connsiteY8" fmla="*/ 5883 h 5529377"/>
              <a:gd name="connsiteX9" fmla="*/ 159107 w 6858001"/>
              <a:gd name="connsiteY9" fmla="*/ 23196 h 5529377"/>
              <a:gd name="connsiteX10" fmla="*/ 245518 w 6858001"/>
              <a:gd name="connsiteY10" fmla="*/ 35299 h 5529377"/>
              <a:gd name="connsiteX11" fmla="*/ 348388 w 6858001"/>
              <a:gd name="connsiteY11" fmla="*/ 48073 h 5529377"/>
              <a:gd name="connsiteX12" fmla="*/ 470460 w 6858001"/>
              <a:gd name="connsiteY12" fmla="*/ 63369 h 5529377"/>
              <a:gd name="connsiteX13" fmla="*/ 605563 w 6858001"/>
              <a:gd name="connsiteY13" fmla="*/ 79506 h 5529377"/>
              <a:gd name="connsiteX14" fmla="*/ 757810 w 6858001"/>
              <a:gd name="connsiteY14" fmla="*/ 96483 h 5529377"/>
              <a:gd name="connsiteX15" fmla="*/ 923774 w 6858001"/>
              <a:gd name="connsiteY15" fmla="*/ 114469 h 5529377"/>
              <a:gd name="connsiteX16" fmla="*/ 1104139 w 6858001"/>
              <a:gd name="connsiteY16" fmla="*/ 132454 h 5529377"/>
              <a:gd name="connsiteX17" fmla="*/ 1296163 w 6858001"/>
              <a:gd name="connsiteY17" fmla="*/ 150776 h 5529377"/>
              <a:gd name="connsiteX18" fmla="*/ 1503275 w 6858001"/>
              <a:gd name="connsiteY18" fmla="*/ 167753 h 5529377"/>
              <a:gd name="connsiteX19" fmla="*/ 1719988 w 6858001"/>
              <a:gd name="connsiteY19" fmla="*/ 184058 h 5529377"/>
              <a:gd name="connsiteX20" fmla="*/ 1949045 w 6858001"/>
              <a:gd name="connsiteY20" fmla="*/ 198849 h 5529377"/>
              <a:gd name="connsiteX21" fmla="*/ 2187703 w 6858001"/>
              <a:gd name="connsiteY21" fmla="*/ 212969 h 5529377"/>
              <a:gd name="connsiteX22" fmla="*/ 2436649 w 6858001"/>
              <a:gd name="connsiteY22" fmla="*/ 226248 h 5529377"/>
              <a:gd name="connsiteX23" fmla="*/ 2564208 w 6858001"/>
              <a:gd name="connsiteY23" fmla="*/ 230955 h 5529377"/>
              <a:gd name="connsiteX24" fmla="*/ 2694509 w 6858001"/>
              <a:gd name="connsiteY24" fmla="*/ 236165 h 5529377"/>
              <a:gd name="connsiteX25" fmla="*/ 2826868 w 6858001"/>
              <a:gd name="connsiteY25" fmla="*/ 241040 h 5529377"/>
              <a:gd name="connsiteX26" fmla="*/ 2959914 w 6858001"/>
              <a:gd name="connsiteY26" fmla="*/ 244234 h 5529377"/>
              <a:gd name="connsiteX27" fmla="*/ 3095702 w 6858001"/>
              <a:gd name="connsiteY27" fmla="*/ 247091 h 5529377"/>
              <a:gd name="connsiteX28" fmla="*/ 3232862 w 6858001"/>
              <a:gd name="connsiteY28" fmla="*/ 250117 h 5529377"/>
              <a:gd name="connsiteX29" fmla="*/ 3372765 w 6858001"/>
              <a:gd name="connsiteY29" fmla="*/ 252134 h 5529377"/>
              <a:gd name="connsiteX30" fmla="*/ 3514040 w 6858001"/>
              <a:gd name="connsiteY30" fmla="*/ 252134 h 5529377"/>
              <a:gd name="connsiteX31" fmla="*/ 3656686 w 6858001"/>
              <a:gd name="connsiteY31" fmla="*/ 253142 h 5529377"/>
              <a:gd name="connsiteX32" fmla="*/ 3800704 w 6858001"/>
              <a:gd name="connsiteY32" fmla="*/ 252134 h 5529377"/>
              <a:gd name="connsiteX33" fmla="*/ 3946780 w 6858001"/>
              <a:gd name="connsiteY33" fmla="*/ 250117 h 5529377"/>
              <a:gd name="connsiteX34" fmla="*/ 4092855 w 6858001"/>
              <a:gd name="connsiteY34" fmla="*/ 248268 h 5529377"/>
              <a:gd name="connsiteX35" fmla="*/ 4240988 w 6858001"/>
              <a:gd name="connsiteY35" fmla="*/ 244234 h 5529377"/>
              <a:gd name="connsiteX36" fmla="*/ 4390492 w 6858001"/>
              <a:gd name="connsiteY36" fmla="*/ 240032 h 5529377"/>
              <a:gd name="connsiteX37" fmla="*/ 4539997 w 6858001"/>
              <a:gd name="connsiteY37" fmla="*/ 235157 h 5529377"/>
              <a:gd name="connsiteX38" fmla="*/ 4690873 w 6858001"/>
              <a:gd name="connsiteY38" fmla="*/ 228266 h 5529377"/>
              <a:gd name="connsiteX39" fmla="*/ 4843120 w 6858001"/>
              <a:gd name="connsiteY39" fmla="*/ 220029 h 5529377"/>
              <a:gd name="connsiteX40" fmla="*/ 4996054 w 6858001"/>
              <a:gd name="connsiteY40" fmla="*/ 212129 h 5529377"/>
              <a:gd name="connsiteX41" fmla="*/ 5148987 w 6858001"/>
              <a:gd name="connsiteY41" fmla="*/ 202044 h 5529377"/>
              <a:gd name="connsiteX42" fmla="*/ 5303978 w 6858001"/>
              <a:gd name="connsiteY42" fmla="*/ 189941 h 5529377"/>
              <a:gd name="connsiteX43" fmla="*/ 5456911 w 6858001"/>
              <a:gd name="connsiteY43" fmla="*/ 177839 h 5529377"/>
              <a:gd name="connsiteX44" fmla="*/ 5612588 w 6858001"/>
              <a:gd name="connsiteY44" fmla="*/ 163887 h 5529377"/>
              <a:gd name="connsiteX45" fmla="*/ 5768950 w 6858001"/>
              <a:gd name="connsiteY45" fmla="*/ 148591 h 5529377"/>
              <a:gd name="connsiteX46" fmla="*/ 5923255 w 6858001"/>
              <a:gd name="connsiteY46" fmla="*/ 132455 h 5529377"/>
              <a:gd name="connsiteX47" fmla="*/ 6079618 w 6858001"/>
              <a:gd name="connsiteY47" fmla="*/ 113629 h 5529377"/>
              <a:gd name="connsiteX48" fmla="*/ 6235294 w 6858001"/>
              <a:gd name="connsiteY48" fmla="*/ 93458 h 5529377"/>
              <a:gd name="connsiteX49" fmla="*/ 6391657 w 6858001"/>
              <a:gd name="connsiteY49" fmla="*/ 73455 h 5529377"/>
              <a:gd name="connsiteX50" fmla="*/ 6547333 w 6858001"/>
              <a:gd name="connsiteY50" fmla="*/ 50091 h 5529377"/>
              <a:gd name="connsiteX51" fmla="*/ 6702324 w 6858001"/>
              <a:gd name="connsiteY51" fmla="*/ 26222 h 5529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529377">
                <a:moveTo>
                  <a:pt x="6858001" y="1177"/>
                </a:moveTo>
                <a:lnTo>
                  <a:pt x="6858001" y="1344715"/>
                </a:lnTo>
                <a:lnTo>
                  <a:pt x="6858000" y="1344715"/>
                </a:lnTo>
                <a:lnTo>
                  <a:pt x="6858000" y="5529377"/>
                </a:lnTo>
                <a:lnTo>
                  <a:pt x="0" y="5529376"/>
                </a:lnTo>
                <a:lnTo>
                  <a:pt x="0" y="891096"/>
                </a:lnTo>
                <a:lnTo>
                  <a:pt x="1" y="891096"/>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6164" name="Rectangle 6156">
            <a:extLst>
              <a:ext uri="{FF2B5EF4-FFF2-40B4-BE49-F238E27FC236}">
                <a16:creationId xmlns:a16="http://schemas.microsoft.com/office/drawing/2014/main" id="{C137128D-E594-4905-9F76-E385F0831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6703B11B-2679-462D-857C-68C6B1C0E13C}"/>
              </a:ext>
            </a:extLst>
          </p:cNvPr>
          <p:cNvSpPr txBox="1"/>
          <p:nvPr/>
        </p:nvSpPr>
        <p:spPr>
          <a:xfrm>
            <a:off x="138260" y="1155441"/>
            <a:ext cx="6454023" cy="5273494"/>
          </a:xfrm>
          <a:prstGeom prst="rect">
            <a:avLst/>
          </a:prstGeom>
        </p:spPr>
        <p:txBody>
          <a:bodyPr vert="horz" lIns="91440" tIns="45720" rIns="91440" bIns="45720" rtlCol="0">
            <a:noAutofit/>
          </a:bodyPr>
          <a:lstStyle/>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84D146F3-4FCF-4919-86D6-E5F0A0F02329}"/>
              </a:ext>
            </a:extLst>
          </p:cNvPr>
          <p:cNvSpPr txBox="1"/>
          <p:nvPr/>
        </p:nvSpPr>
        <p:spPr>
          <a:xfrm>
            <a:off x="159761" y="1042083"/>
            <a:ext cx="6406903" cy="5421997"/>
          </a:xfrm>
          <a:prstGeom prst="rect">
            <a:avLst/>
          </a:prstGeom>
          <a:noFill/>
        </p:spPr>
        <p:txBody>
          <a:bodyPr wrap="square">
            <a:spAutoFit/>
          </a:bodyPr>
          <a:lstStyle/>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The pragmatic analysis means handling the situation in a much more practical or realistic manner than using a theoretical approach. </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As we know that a sentence can have different meanings in various situations. For example, The average is 18.</a:t>
            </a:r>
          </a:p>
          <a:p>
            <a:pPr marL="536575" indent="-171450" algn="just" defTabSz="457200" fontAlgn="base">
              <a:lnSpc>
                <a:spcPct val="90000"/>
              </a:lnSpc>
              <a:spcBef>
                <a:spcPts val="1000"/>
              </a:spcBef>
              <a:buClr>
                <a:schemeClr val="bg2">
                  <a:lumMod val="40000"/>
                  <a:lumOff val="60000"/>
                </a:schemeClr>
              </a:buClr>
              <a:buSzPct val="8000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The average is 18. (average may be of sequence)</a:t>
            </a:r>
          </a:p>
          <a:p>
            <a:pPr marL="536575" indent="-171450" algn="just" defTabSz="457200" fontAlgn="base">
              <a:lnSpc>
                <a:spcPct val="90000"/>
              </a:lnSpc>
              <a:spcBef>
                <a:spcPts val="1000"/>
              </a:spcBef>
              <a:buClr>
                <a:schemeClr val="bg2">
                  <a:lumMod val="40000"/>
                  <a:lumOff val="60000"/>
                </a:schemeClr>
              </a:buClr>
              <a:buSzPct val="8000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The average is 18. (average may be of a vehicle)</a:t>
            </a:r>
          </a:p>
          <a:p>
            <a:pPr marL="536575" indent="-171450" algn="just" defTabSz="457200" fontAlgn="base">
              <a:lnSpc>
                <a:spcPct val="90000"/>
              </a:lnSpc>
              <a:spcBef>
                <a:spcPts val="1000"/>
              </a:spcBef>
              <a:buClr>
                <a:schemeClr val="bg2">
                  <a:lumMod val="40000"/>
                  <a:lumOff val="60000"/>
                </a:schemeClr>
              </a:buClr>
              <a:buSzPct val="80000"/>
              <a:buFont typeface="Arial" panose="020B0604020202020204" pitchFamily="34" charset="0"/>
              <a:buChar char="•"/>
            </a:pPr>
            <a:r>
              <a:rPr lang="en-US" sz="2000" dirty="0">
                <a:solidFill>
                  <a:schemeClr val="bg1"/>
                </a:solidFill>
                <a:latin typeface="Times New Roman" panose="02020603050405020304" pitchFamily="18" charset="0"/>
                <a:cs typeface="Times New Roman" panose="02020603050405020304" pitchFamily="18" charset="0"/>
              </a:rPr>
              <a:t> The average is 18. (average may be of a mathematical term)</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We can see that for the same input there can be different perceptions. </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To interpret the meaning of the sentence we need to understand the situation. To tackle such problems, we use pragmatic analysis. </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solidFill>
                  <a:schemeClr val="bg1"/>
                </a:solidFill>
                <a:latin typeface="Times New Roman" panose="02020603050405020304" pitchFamily="18" charset="0"/>
                <a:cs typeface="Times New Roman" panose="02020603050405020304" pitchFamily="18" charset="0"/>
              </a:rPr>
              <a:t>The pragmatic analysis tends to make the understanding of the language much clearer and easier to interpret.</a:t>
            </a:r>
            <a:endParaRPr lang="en-IN" sz="2000" dirty="0">
              <a:solidFill>
                <a:schemeClr val="bg1"/>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693930BE-01A0-4730-B6DB-0CB1344D4757}"/>
              </a:ext>
            </a:extLst>
          </p:cNvPr>
          <p:cNvPicPr>
            <a:picLocks noChangeAspect="1"/>
          </p:cNvPicPr>
          <p:nvPr/>
        </p:nvPicPr>
        <p:blipFill>
          <a:blip r:embed="rId2"/>
          <a:stretch>
            <a:fillRect/>
          </a:stretch>
        </p:blipFill>
        <p:spPr>
          <a:xfrm>
            <a:off x="7092575" y="1553029"/>
            <a:ext cx="4911045" cy="4310742"/>
          </a:xfrm>
          <a:prstGeom prst="rect">
            <a:avLst/>
          </a:prstGeom>
        </p:spPr>
      </p:pic>
    </p:spTree>
    <p:extLst>
      <p:ext uri="{BB962C8B-B14F-4D97-AF65-F5344CB8AC3E}">
        <p14:creationId xmlns:p14="http://schemas.microsoft.com/office/powerpoint/2010/main" val="1371013599"/>
      </p:ext>
    </p:extLst>
  </p:cSld>
  <p:clrMapOvr>
    <a:overrideClrMapping bg1="lt1" tx1="dk1" bg2="lt2" tx2="dk2" accent1="accent1" accent2="accent2" accent3="accent3" accent4="accent4" accent5="accent5" accent6="accent6" hlink="hlink" folHlink="folHlink"/>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C35B5-A7BD-4400-9862-21D76C978573}"/>
              </a:ext>
            </a:extLst>
          </p:cNvPr>
          <p:cNvSpPr>
            <a:spLocks noGrp="1"/>
          </p:cNvSpPr>
          <p:nvPr>
            <p:ph type="title"/>
          </p:nvPr>
        </p:nvSpPr>
        <p:spPr>
          <a:xfrm>
            <a:off x="187929" y="101026"/>
            <a:ext cx="9404723" cy="658630"/>
          </a:xfrm>
        </p:spPr>
        <p:txBody>
          <a:bodyPr/>
          <a:lstStyle/>
          <a:p>
            <a:r>
              <a:rPr lang="en-US" sz="3600" dirty="0">
                <a:solidFill>
                  <a:srgbClr val="FFFF00"/>
                </a:solidFill>
                <a:latin typeface="Times New Roman" panose="02020603050405020304" pitchFamily="18" charset="0"/>
                <a:cs typeface="Times New Roman" panose="02020603050405020304" pitchFamily="18" charset="0"/>
              </a:rPr>
              <a:t>Challenges of NLP</a:t>
            </a:r>
            <a:endParaRPr lang="en-IN" sz="3600" dirty="0">
              <a:solidFill>
                <a:srgbClr val="FFFF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EBC980C-0E8C-4E71-B8B3-EB3E3E4D9DAF}"/>
              </a:ext>
            </a:extLst>
          </p:cNvPr>
          <p:cNvPicPr>
            <a:picLocks noChangeAspect="1"/>
          </p:cNvPicPr>
          <p:nvPr/>
        </p:nvPicPr>
        <p:blipFill>
          <a:blip r:embed="rId2"/>
          <a:stretch>
            <a:fillRect/>
          </a:stretch>
        </p:blipFill>
        <p:spPr>
          <a:xfrm>
            <a:off x="536421" y="759656"/>
            <a:ext cx="11420551" cy="5958059"/>
          </a:xfrm>
          <a:prstGeom prst="rect">
            <a:avLst/>
          </a:prstGeom>
        </p:spPr>
      </p:pic>
    </p:spTree>
    <p:extLst>
      <p:ext uri="{BB962C8B-B14F-4D97-AF65-F5344CB8AC3E}">
        <p14:creationId xmlns:p14="http://schemas.microsoft.com/office/powerpoint/2010/main" val="14536486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C35B5-A7BD-4400-9862-21D76C978573}"/>
              </a:ext>
            </a:extLst>
          </p:cNvPr>
          <p:cNvSpPr>
            <a:spLocks noGrp="1"/>
          </p:cNvSpPr>
          <p:nvPr>
            <p:ph type="title"/>
          </p:nvPr>
        </p:nvSpPr>
        <p:spPr>
          <a:xfrm>
            <a:off x="187929" y="101026"/>
            <a:ext cx="9404723" cy="658630"/>
          </a:xfrm>
        </p:spPr>
        <p:txBody>
          <a:bodyPr/>
          <a:lstStyle/>
          <a:p>
            <a:r>
              <a:rPr lang="en-US" sz="3600">
                <a:solidFill>
                  <a:srgbClr val="FFFF00"/>
                </a:solidFill>
                <a:latin typeface="Times New Roman" panose="02020603050405020304" pitchFamily="18" charset="0"/>
                <a:cs typeface="Times New Roman" panose="02020603050405020304" pitchFamily="18" charset="0"/>
              </a:rPr>
              <a:t>Applications of NLP</a:t>
            </a:r>
            <a:endParaRPr lang="en-IN" sz="3600" dirty="0">
              <a:solidFill>
                <a:srgbClr val="FFFF00"/>
              </a:solidFill>
              <a:latin typeface="Times New Roman" panose="02020603050405020304" pitchFamily="18" charset="0"/>
              <a:cs typeface="Times New Roman" panose="02020603050405020304" pitchFamily="18" charset="0"/>
            </a:endParaRPr>
          </a:p>
        </p:txBody>
      </p:sp>
      <p:pic>
        <p:nvPicPr>
          <p:cNvPr id="23" name="Picture 22">
            <a:extLst>
              <a:ext uri="{FF2B5EF4-FFF2-40B4-BE49-F238E27FC236}">
                <a16:creationId xmlns:a16="http://schemas.microsoft.com/office/drawing/2014/main" id="{AC2A3E89-A5ED-4BCC-8685-4727BB67E40B}"/>
              </a:ext>
            </a:extLst>
          </p:cNvPr>
          <p:cNvPicPr>
            <a:picLocks noChangeAspect="1"/>
          </p:cNvPicPr>
          <p:nvPr/>
        </p:nvPicPr>
        <p:blipFill>
          <a:blip r:embed="rId2"/>
          <a:stretch>
            <a:fillRect/>
          </a:stretch>
        </p:blipFill>
        <p:spPr>
          <a:xfrm>
            <a:off x="408441" y="930502"/>
            <a:ext cx="11493201" cy="5658984"/>
          </a:xfrm>
          <a:prstGeom prst="rect">
            <a:avLst/>
          </a:prstGeom>
        </p:spPr>
      </p:pic>
    </p:spTree>
    <p:extLst>
      <p:ext uri="{BB962C8B-B14F-4D97-AF65-F5344CB8AC3E}">
        <p14:creationId xmlns:p14="http://schemas.microsoft.com/office/powerpoint/2010/main" val="41614414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9" y="185428"/>
            <a:ext cx="5256267" cy="620673"/>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Word Embedding</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CD73CDC1-5BDB-4E93-8A5F-4713111A45CF}"/>
              </a:ext>
            </a:extLst>
          </p:cNvPr>
          <p:cNvSpPr txBox="1"/>
          <p:nvPr/>
        </p:nvSpPr>
        <p:spPr>
          <a:xfrm>
            <a:off x="187927" y="904576"/>
            <a:ext cx="4746930" cy="5591274"/>
          </a:xfrm>
          <a:prstGeom prst="rect">
            <a:avLst/>
          </a:prstGeom>
          <a:noFill/>
        </p:spPr>
        <p:txBody>
          <a:bodyPr wrap="square">
            <a:spAutoFit/>
          </a:bodyPr>
          <a:lstStyle/>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b="0" i="0" dirty="0">
                <a:effectLst/>
                <a:latin typeface="Times New Roman" panose="02020603050405020304" pitchFamily="18" charset="0"/>
                <a:cs typeface="Times New Roman" panose="02020603050405020304" pitchFamily="18" charset="0"/>
              </a:rPr>
              <a:t>Word Embeddings are numeric representations of words in a lower-dimensional space, that capture semantic and syntactic information.</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latin typeface="Times New Roman" panose="02020603050405020304" pitchFamily="18" charset="0"/>
                <a:cs typeface="Times New Roman" panose="02020603050405020304" pitchFamily="18" charset="0"/>
              </a:rPr>
              <a:t>Word embedding is used to represent words as numerical vectors (dense representations) so that a computer can understand and process language efficiently.</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dirty="0">
                <a:latin typeface="Times New Roman" panose="02020603050405020304" pitchFamily="18" charset="0"/>
                <a:cs typeface="Times New Roman" panose="02020603050405020304" pitchFamily="18" charset="0"/>
              </a:rPr>
              <a:t>In simple terms: It converts words into numbers — but in a way that captures their meaning, context, and relationships with other words.</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000" b="0" i="0" dirty="0">
                <a:effectLst/>
                <a:latin typeface="Times New Roman" panose="02020603050405020304" pitchFamily="18" charset="0"/>
                <a:cs typeface="Times New Roman" panose="02020603050405020304" pitchFamily="18" charset="0"/>
              </a:rPr>
              <a:t>It allows words with similar meanings to have a similar representation. Thus, Similarity can be assessed based on Similar vector representations.</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endParaRPr lang="en-IN" sz="2000" dirty="0">
              <a:latin typeface="Times New Roman" panose="02020603050405020304" pitchFamily="18" charset="0"/>
              <a:cs typeface="Times New Roman" panose="02020603050405020304" pitchFamily="18" charset="0"/>
            </a:endParaRPr>
          </a:p>
        </p:txBody>
      </p:sp>
      <p:pic>
        <p:nvPicPr>
          <p:cNvPr id="9220" name="Picture 4" descr="word Embeddings">
            <a:extLst>
              <a:ext uri="{FF2B5EF4-FFF2-40B4-BE49-F238E27FC236}">
                <a16:creationId xmlns:a16="http://schemas.microsoft.com/office/drawing/2014/main" id="{99732AD4-DA70-495E-903A-2AA4754576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9147" y="806100"/>
            <a:ext cx="6967192" cy="5420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4795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9" y="185428"/>
            <a:ext cx="5256267" cy="620673"/>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Need of Word Embedding</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CD73CDC1-5BDB-4E93-8A5F-4713111A45CF}"/>
              </a:ext>
            </a:extLst>
          </p:cNvPr>
          <p:cNvSpPr txBox="1"/>
          <p:nvPr/>
        </p:nvSpPr>
        <p:spPr>
          <a:xfrm>
            <a:off x="187927" y="904576"/>
            <a:ext cx="4746930" cy="5962658"/>
          </a:xfrm>
          <a:prstGeom prst="rect">
            <a:avLst/>
          </a:prstGeom>
          <a:noFill/>
        </p:spPr>
        <p:txBody>
          <a:bodyPr wrap="square">
            <a:spAutoFit/>
          </a:bodyPr>
          <a:lstStyle/>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400" dirty="0">
                <a:latin typeface="Times New Roman" panose="02020603050405020304" pitchFamily="18" charset="0"/>
                <a:cs typeface="Times New Roman" panose="02020603050405020304" pitchFamily="18" charset="0"/>
              </a:rPr>
              <a:t>Computers don’t understand text — they understand numbers. So, we can’t directly feed words like "king", "queen", or "apple" into a model. We need to represent them numerically.</a:t>
            </a:r>
          </a:p>
          <a:p>
            <a:pPr algn="just" defTabSz="457200" fontAlgn="base">
              <a:lnSpc>
                <a:spcPct val="90000"/>
              </a:lnSpc>
              <a:spcBef>
                <a:spcPts val="1000"/>
              </a:spcBef>
              <a:buClr>
                <a:schemeClr val="bg2">
                  <a:lumMod val="40000"/>
                  <a:lumOff val="60000"/>
                </a:schemeClr>
              </a:buClr>
              <a:buSzPct val="80000"/>
            </a:pPr>
            <a:r>
              <a:rPr lang="en-US" sz="2400" dirty="0">
                <a:solidFill>
                  <a:srgbClr val="FFFF00"/>
                </a:solidFill>
                <a:latin typeface="Times New Roman" panose="02020603050405020304" pitchFamily="18" charset="0"/>
                <a:cs typeface="Times New Roman" panose="02020603050405020304" pitchFamily="18" charset="0"/>
              </a:rPr>
              <a:t>Note:</a:t>
            </a:r>
          </a:p>
          <a:p>
            <a:pPr marL="534988" indent="-268288" algn="just" fontAlgn="base">
              <a:buFont typeface="Arial" panose="020B0604020202020204" pitchFamily="34" charset="0"/>
              <a:buChar char="•"/>
            </a:pPr>
            <a:r>
              <a:rPr lang="en-US" sz="2400" b="0" i="0" dirty="0">
                <a:effectLst/>
                <a:latin typeface="Times New Roman" panose="02020603050405020304" pitchFamily="18" charset="0"/>
                <a:cs typeface="Times New Roman" panose="02020603050405020304" pitchFamily="18" charset="0"/>
              </a:rPr>
              <a:t>To reduce dimensionality.</a:t>
            </a:r>
          </a:p>
          <a:p>
            <a:pPr marL="534988" indent="-268288" algn="just" fontAlgn="base">
              <a:buFont typeface="Arial" panose="020B0604020202020204" pitchFamily="34" charset="0"/>
              <a:buChar char="•"/>
            </a:pPr>
            <a:r>
              <a:rPr lang="en-US" sz="2400" b="0" i="0" dirty="0">
                <a:effectLst/>
                <a:latin typeface="Times New Roman" panose="02020603050405020304" pitchFamily="18" charset="0"/>
                <a:cs typeface="Times New Roman" panose="02020603050405020304" pitchFamily="18" charset="0"/>
              </a:rPr>
              <a:t>To use a word to predict the words around it.</a:t>
            </a:r>
          </a:p>
          <a:p>
            <a:pPr marL="534988" indent="-268288" algn="just" fontAlgn="base">
              <a:buFont typeface="Arial" panose="020B0604020202020204" pitchFamily="34" charset="0"/>
              <a:buChar char="•"/>
            </a:pPr>
            <a:r>
              <a:rPr lang="en-US" sz="2400" b="0" i="0" dirty="0">
                <a:effectLst/>
                <a:latin typeface="Times New Roman" panose="02020603050405020304" pitchFamily="18" charset="0"/>
                <a:cs typeface="Times New Roman" panose="02020603050405020304" pitchFamily="18" charset="0"/>
              </a:rPr>
              <a:t>Helps in enhancing model interpretability due to numerical representation.</a:t>
            </a:r>
          </a:p>
          <a:p>
            <a:pPr marL="534988" indent="-268288" algn="just" fontAlgn="base">
              <a:buFont typeface="Arial" panose="020B0604020202020204" pitchFamily="34" charset="0"/>
              <a:buChar char="•"/>
            </a:pPr>
            <a:r>
              <a:rPr lang="en-US" sz="2400" b="0" i="0" dirty="0">
                <a:effectLst/>
                <a:latin typeface="Times New Roman" panose="02020603050405020304" pitchFamily="18" charset="0"/>
                <a:cs typeface="Times New Roman" panose="02020603050405020304" pitchFamily="18" charset="0"/>
              </a:rPr>
              <a:t>Inter-word semantics and similarity can be captured.</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endParaRPr lang="en-IN" sz="2400" dirty="0">
              <a:latin typeface="Times New Roman" panose="02020603050405020304" pitchFamily="18" charset="0"/>
              <a:cs typeface="Times New Roman" panose="02020603050405020304" pitchFamily="18" charset="0"/>
            </a:endParaRPr>
          </a:p>
        </p:txBody>
      </p:sp>
      <p:pic>
        <p:nvPicPr>
          <p:cNvPr id="9220" name="Picture 4" descr="word Embeddings">
            <a:extLst>
              <a:ext uri="{FF2B5EF4-FFF2-40B4-BE49-F238E27FC236}">
                <a16:creationId xmlns:a16="http://schemas.microsoft.com/office/drawing/2014/main" id="{99732AD4-DA70-495E-903A-2AA4754576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9147" y="806100"/>
            <a:ext cx="6967192" cy="5420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72332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254" y="249518"/>
            <a:ext cx="9404723" cy="664882"/>
          </a:xfrm>
        </p:spPr>
        <p:txBody>
          <a:bodyPr/>
          <a:lstStyle/>
          <a:p>
            <a:r>
              <a:rPr dirty="0">
                <a:solidFill>
                  <a:srgbClr val="FFFF00"/>
                </a:solidFill>
                <a:latin typeface="Times New Roman" panose="02020603050405020304" pitchFamily="18" charset="0"/>
                <a:cs typeface="Times New Roman" panose="02020603050405020304" pitchFamily="18" charset="0"/>
              </a:rPr>
              <a:t>Similarity, Advantages &amp; Limitations</a:t>
            </a:r>
          </a:p>
        </p:txBody>
      </p:sp>
      <p:sp>
        <p:nvSpPr>
          <p:cNvPr id="3" name="Content Placeholder 2"/>
          <p:cNvSpPr>
            <a:spLocks noGrp="1"/>
          </p:cNvSpPr>
          <p:nvPr>
            <p:ph idx="1"/>
          </p:nvPr>
        </p:nvSpPr>
        <p:spPr>
          <a:xfrm>
            <a:off x="283254" y="1081741"/>
            <a:ext cx="10958059" cy="5526741"/>
          </a:xfrm>
        </p:spPr>
        <p:txBody>
          <a:bodyPr>
            <a:noAutofit/>
          </a:bodyPr>
          <a:lstStyle/>
          <a:p>
            <a:pPr marL="0" indent="0">
              <a:buNone/>
            </a:pPr>
            <a:r>
              <a:rPr dirty="0">
                <a:solidFill>
                  <a:srgbClr val="FFFF00"/>
                </a:solidFill>
                <a:latin typeface="Times New Roman" panose="02020603050405020304" pitchFamily="18" charset="0"/>
                <a:cs typeface="Times New Roman" panose="02020603050405020304" pitchFamily="18" charset="0"/>
              </a:rPr>
              <a:t>Similarity measures</a:t>
            </a:r>
            <a:r>
              <a:rPr lang="en-US" dirty="0">
                <a:solidFill>
                  <a:srgbClr val="FFFF00"/>
                </a:solidFill>
                <a:latin typeface="Times New Roman" panose="02020603050405020304" pitchFamily="18" charset="0"/>
                <a:cs typeface="Times New Roman" panose="02020603050405020304" pitchFamily="18" charset="0"/>
              </a:rPr>
              <a:t> formula</a:t>
            </a:r>
            <a:r>
              <a:rPr dirty="0">
                <a:solidFill>
                  <a:srgbClr val="FFFF00"/>
                </a:solidFill>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	</a:t>
            </a:r>
            <a:r>
              <a:rPr dirty="0">
                <a:latin typeface="Times New Roman" panose="02020603050405020304" pitchFamily="18" charset="0"/>
                <a:cs typeface="Times New Roman" panose="02020603050405020304" pitchFamily="18" charset="0"/>
              </a:rPr>
              <a:t>• Cosine similarity: cos(A,B) = (A·B) / (||A|| ||B||)</a:t>
            </a:r>
          </a:p>
          <a:p>
            <a:pPr marL="0" indent="0">
              <a:buNone/>
            </a:pPr>
            <a:r>
              <a:rPr lang="en-US" dirty="0">
                <a:latin typeface="Times New Roman" panose="02020603050405020304" pitchFamily="18" charset="0"/>
                <a:cs typeface="Times New Roman" panose="02020603050405020304" pitchFamily="18" charset="0"/>
              </a:rPr>
              <a:t>	</a:t>
            </a:r>
            <a:r>
              <a:rPr dirty="0">
                <a:latin typeface="Times New Roman" panose="02020603050405020304" pitchFamily="18" charset="0"/>
                <a:cs typeface="Times New Roman" panose="02020603050405020304" pitchFamily="18" charset="0"/>
              </a:rPr>
              <a:t>• Euclidean distance: ||A - B||</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dirty="0">
                <a:solidFill>
                  <a:srgbClr val="FFFF00"/>
                </a:solidFill>
                <a:latin typeface="Times New Roman" panose="02020603050405020304" pitchFamily="18" charset="0"/>
                <a:cs typeface="Times New Roman" panose="02020603050405020304" pitchFamily="18" charset="0"/>
              </a:rPr>
              <a:t>Advantages:</a:t>
            </a:r>
          </a:p>
          <a:p>
            <a:pPr marL="0" indent="0">
              <a:buNone/>
            </a:pPr>
            <a:r>
              <a:rPr lang="en-US" dirty="0">
                <a:latin typeface="Times New Roman" panose="02020603050405020304" pitchFamily="18" charset="0"/>
                <a:cs typeface="Times New Roman" panose="02020603050405020304" pitchFamily="18" charset="0"/>
              </a:rPr>
              <a:t>	</a:t>
            </a:r>
            <a:r>
              <a:rPr dirty="0">
                <a:latin typeface="Times New Roman" panose="02020603050405020304" pitchFamily="18" charset="0"/>
                <a:cs typeface="Times New Roman" panose="02020603050405020304" pitchFamily="18" charset="0"/>
              </a:rPr>
              <a:t>• Capture semantics, compact, enable analogies</a:t>
            </a:r>
          </a:p>
          <a:p>
            <a:pPr marL="0" indent="0">
              <a:buNone/>
            </a:pPr>
            <a:r>
              <a:rPr lang="en-US" dirty="0">
                <a:latin typeface="Times New Roman" panose="02020603050405020304" pitchFamily="18" charset="0"/>
                <a:cs typeface="Times New Roman" panose="02020603050405020304" pitchFamily="18" charset="0"/>
              </a:rPr>
              <a:t>	</a:t>
            </a:r>
            <a:r>
              <a:rPr dirty="0">
                <a:latin typeface="Times New Roman" panose="02020603050405020304" pitchFamily="18" charset="0"/>
                <a:cs typeface="Times New Roman" panose="02020603050405020304" pitchFamily="18" charset="0"/>
              </a:rPr>
              <a:t>• Efficient for downstream tasks (classification, retrieval)</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dirty="0">
                <a:solidFill>
                  <a:srgbClr val="FFFF00"/>
                </a:solidFill>
                <a:latin typeface="Times New Roman" panose="02020603050405020304" pitchFamily="18" charset="0"/>
                <a:cs typeface="Times New Roman" panose="02020603050405020304" pitchFamily="18" charset="0"/>
              </a:rPr>
              <a:t>Limitations:</a:t>
            </a:r>
          </a:p>
          <a:p>
            <a:pPr marL="0" indent="0">
              <a:buNone/>
            </a:pPr>
            <a:r>
              <a:rPr lang="en-US" dirty="0">
                <a:latin typeface="Times New Roman" panose="02020603050405020304" pitchFamily="18" charset="0"/>
                <a:cs typeface="Times New Roman" panose="02020603050405020304" pitchFamily="18" charset="0"/>
              </a:rPr>
              <a:t>	</a:t>
            </a:r>
            <a:r>
              <a:rPr dirty="0">
                <a:latin typeface="Times New Roman" panose="02020603050405020304" pitchFamily="18" charset="0"/>
                <a:cs typeface="Times New Roman" panose="02020603050405020304" pitchFamily="18" charset="0"/>
              </a:rPr>
              <a:t>• Static embeddings ignore context (Word2Vec/</a:t>
            </a:r>
            <a:r>
              <a:rPr dirty="0" err="1">
                <a:latin typeface="Times New Roman" panose="02020603050405020304" pitchFamily="18" charset="0"/>
                <a:cs typeface="Times New Roman" panose="02020603050405020304" pitchFamily="18" charset="0"/>
              </a:rPr>
              <a:t>GloVe</a:t>
            </a:r>
            <a:r>
              <a:rPr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	</a:t>
            </a:r>
            <a:r>
              <a:rPr dirty="0">
                <a:latin typeface="Times New Roman" panose="02020603050405020304" pitchFamily="18" charset="0"/>
                <a:cs typeface="Times New Roman" panose="02020603050405020304" pitchFamily="18" charset="0"/>
              </a:rPr>
              <a:t>• Bias in training data (gender, ethnicity, etc.)</a:t>
            </a:r>
          </a:p>
          <a:p>
            <a:pPr marL="0" indent="0">
              <a:buNone/>
            </a:pPr>
            <a:r>
              <a:rPr lang="en-US" dirty="0">
                <a:latin typeface="Times New Roman" panose="02020603050405020304" pitchFamily="18" charset="0"/>
                <a:cs typeface="Times New Roman" panose="02020603050405020304" pitchFamily="18" charset="0"/>
              </a:rPr>
              <a:t>	</a:t>
            </a:r>
            <a:r>
              <a:rPr dirty="0">
                <a:latin typeface="Times New Roman" panose="02020603050405020304" pitchFamily="18" charset="0"/>
                <a:cs typeface="Times New Roman" panose="02020603050405020304" pitchFamily="18" charset="0"/>
              </a:rPr>
              <a:t>• OOV and domain adaptation challenges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7" y="185427"/>
            <a:ext cx="5256267" cy="620673"/>
          </a:xfrm>
        </p:spPr>
        <p:txBody>
          <a:bodyPr/>
          <a:lstStyle/>
          <a:p>
            <a:r>
              <a:rPr lang="en-US" sz="2400" dirty="0">
                <a:solidFill>
                  <a:srgbClr val="FFFF00"/>
                </a:solidFill>
                <a:latin typeface="Times New Roman" panose="02020603050405020304" pitchFamily="18" charset="0"/>
                <a:cs typeface="Times New Roman" panose="02020603050405020304" pitchFamily="18" charset="0"/>
              </a:rPr>
              <a:t>Numerical Example of Word Embedding</a:t>
            </a:r>
            <a:endParaRPr lang="en-IN" sz="2400" dirty="0">
              <a:solidFill>
                <a:srgbClr val="FFFF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CD73CDC1-5BDB-4E93-8A5F-4713111A45CF}"/>
              </a:ext>
            </a:extLst>
          </p:cNvPr>
          <p:cNvSpPr txBox="1"/>
          <p:nvPr/>
        </p:nvSpPr>
        <p:spPr>
          <a:xfrm>
            <a:off x="187927" y="904576"/>
            <a:ext cx="10179962" cy="757130"/>
          </a:xfrm>
          <a:prstGeom prst="rect">
            <a:avLst/>
          </a:prstGeom>
          <a:noFill/>
        </p:spPr>
        <p:txBody>
          <a:bodyPr wrap="square">
            <a:spAutoFit/>
          </a:bodyPr>
          <a:lstStyle/>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400" dirty="0">
                <a:latin typeface="Times New Roman" panose="02020603050405020304" pitchFamily="18" charset="0"/>
                <a:cs typeface="Times New Roman" panose="02020603050405020304" pitchFamily="18" charset="0"/>
              </a:rPr>
              <a:t>Let’s assume we have the following vocabulary of words and their 2-dimensional embeddings (numerical representations):</a:t>
            </a:r>
            <a:endParaRPr lang="en-IN" sz="2400" dirty="0">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DEA61F91-6594-40C3-AB72-C96D66C87562}"/>
              </a:ext>
            </a:extLst>
          </p:cNvPr>
          <p:cNvGraphicFramePr>
            <a:graphicFrameLocks noGrp="1"/>
          </p:cNvGraphicFramePr>
          <p:nvPr>
            <p:extLst>
              <p:ext uri="{D42A27DB-BD31-4B8C-83A1-F6EECF244321}">
                <p14:modId xmlns:p14="http://schemas.microsoft.com/office/powerpoint/2010/main" val="1147330584"/>
              </p:ext>
            </p:extLst>
          </p:nvPr>
        </p:nvGraphicFramePr>
        <p:xfrm>
          <a:off x="2088051" y="1787144"/>
          <a:ext cx="4411223" cy="2133600"/>
        </p:xfrm>
        <a:graphic>
          <a:graphicData uri="http://schemas.openxmlformats.org/drawingml/2006/table">
            <a:tbl>
              <a:tblPr/>
              <a:tblGrid>
                <a:gridCol w="1309640">
                  <a:extLst>
                    <a:ext uri="{9D8B030D-6E8A-4147-A177-3AD203B41FA5}">
                      <a16:colId xmlns:a16="http://schemas.microsoft.com/office/drawing/2014/main" val="4187632623"/>
                    </a:ext>
                  </a:extLst>
                </a:gridCol>
                <a:gridCol w="3101583">
                  <a:extLst>
                    <a:ext uri="{9D8B030D-6E8A-4147-A177-3AD203B41FA5}">
                      <a16:colId xmlns:a16="http://schemas.microsoft.com/office/drawing/2014/main" val="1218996678"/>
                    </a:ext>
                  </a:extLst>
                </a:gridCol>
              </a:tblGrid>
              <a:tr h="0">
                <a:tc>
                  <a:txBody>
                    <a:bodyPr/>
                    <a:lstStyle/>
                    <a:p>
                      <a:r>
                        <a:rPr lang="en-IN" sz="2200">
                          <a:latin typeface="Times New Roman" panose="02020603050405020304" pitchFamily="18" charset="0"/>
                          <a:cs typeface="Times New Roman" panose="02020603050405020304" pitchFamily="18" charset="0"/>
                        </a:rPr>
                        <a:t>Word</a:t>
                      </a:r>
                    </a:p>
                  </a:txBody>
                  <a:tcPr anchor="ctr">
                    <a:lnL>
                      <a:noFill/>
                    </a:lnL>
                    <a:lnR>
                      <a:noFill/>
                    </a:lnR>
                    <a:lnT>
                      <a:noFill/>
                    </a:lnT>
                    <a:lnB>
                      <a:noFill/>
                    </a:lnB>
                  </a:tcPr>
                </a:tc>
                <a:tc>
                  <a:txBody>
                    <a:bodyPr/>
                    <a:lstStyle/>
                    <a:p>
                      <a:r>
                        <a:rPr lang="en-IN" sz="2200">
                          <a:latin typeface="Times New Roman" panose="02020603050405020304" pitchFamily="18" charset="0"/>
                          <a:cs typeface="Times New Roman" panose="02020603050405020304" pitchFamily="18" charset="0"/>
                        </a:rPr>
                        <a:t>Embedding (Vector)</a:t>
                      </a:r>
                    </a:p>
                  </a:txBody>
                  <a:tcPr anchor="ctr">
                    <a:lnL>
                      <a:noFill/>
                    </a:lnL>
                    <a:lnR>
                      <a:noFill/>
                    </a:lnR>
                    <a:lnT>
                      <a:noFill/>
                    </a:lnT>
                    <a:lnB>
                      <a:noFill/>
                    </a:lnB>
                  </a:tcPr>
                </a:tc>
                <a:extLst>
                  <a:ext uri="{0D108BD9-81ED-4DB2-BD59-A6C34878D82A}">
                    <a16:rowId xmlns:a16="http://schemas.microsoft.com/office/drawing/2014/main" val="627170496"/>
                  </a:ext>
                </a:extLst>
              </a:tr>
              <a:tr h="0">
                <a:tc>
                  <a:txBody>
                    <a:bodyPr/>
                    <a:lstStyle/>
                    <a:p>
                      <a:r>
                        <a:rPr lang="en-IN" sz="2200">
                          <a:latin typeface="Times New Roman" panose="02020603050405020304" pitchFamily="18" charset="0"/>
                          <a:cs typeface="Times New Roman" panose="02020603050405020304" pitchFamily="18" charset="0"/>
                        </a:rPr>
                        <a:t>king</a:t>
                      </a:r>
                    </a:p>
                  </a:txBody>
                  <a:tcPr anchor="ctr">
                    <a:lnL>
                      <a:noFill/>
                    </a:lnL>
                    <a:lnR>
                      <a:noFill/>
                    </a:lnR>
                    <a:lnT>
                      <a:noFill/>
                    </a:lnT>
                    <a:lnB>
                      <a:noFill/>
                    </a:lnB>
                  </a:tcPr>
                </a:tc>
                <a:tc>
                  <a:txBody>
                    <a:bodyPr/>
                    <a:lstStyle/>
                    <a:p>
                      <a:r>
                        <a:rPr lang="en-IN" sz="2200" dirty="0">
                          <a:latin typeface="Times New Roman" panose="02020603050405020304" pitchFamily="18" charset="0"/>
                          <a:cs typeface="Times New Roman" panose="02020603050405020304" pitchFamily="18" charset="0"/>
                        </a:rPr>
                        <a:t>[2, 4]</a:t>
                      </a:r>
                    </a:p>
                  </a:txBody>
                  <a:tcPr anchor="ctr">
                    <a:lnL>
                      <a:noFill/>
                    </a:lnL>
                    <a:lnR>
                      <a:noFill/>
                    </a:lnR>
                    <a:lnT>
                      <a:noFill/>
                    </a:lnT>
                    <a:lnB>
                      <a:noFill/>
                    </a:lnB>
                  </a:tcPr>
                </a:tc>
                <a:extLst>
                  <a:ext uri="{0D108BD9-81ED-4DB2-BD59-A6C34878D82A}">
                    <a16:rowId xmlns:a16="http://schemas.microsoft.com/office/drawing/2014/main" val="1930662669"/>
                  </a:ext>
                </a:extLst>
              </a:tr>
              <a:tr h="0">
                <a:tc>
                  <a:txBody>
                    <a:bodyPr/>
                    <a:lstStyle/>
                    <a:p>
                      <a:r>
                        <a:rPr lang="en-IN" sz="2200">
                          <a:latin typeface="Times New Roman" panose="02020603050405020304" pitchFamily="18" charset="0"/>
                          <a:cs typeface="Times New Roman" panose="02020603050405020304" pitchFamily="18" charset="0"/>
                        </a:rPr>
                        <a:t>man</a:t>
                      </a:r>
                    </a:p>
                  </a:txBody>
                  <a:tcPr anchor="ctr">
                    <a:lnL>
                      <a:noFill/>
                    </a:lnL>
                    <a:lnR>
                      <a:noFill/>
                    </a:lnR>
                    <a:lnT>
                      <a:noFill/>
                    </a:lnT>
                    <a:lnB>
                      <a:noFill/>
                    </a:lnB>
                  </a:tcPr>
                </a:tc>
                <a:tc>
                  <a:txBody>
                    <a:bodyPr/>
                    <a:lstStyle/>
                    <a:p>
                      <a:r>
                        <a:rPr lang="en-IN" sz="2200">
                          <a:latin typeface="Times New Roman" panose="02020603050405020304" pitchFamily="18" charset="0"/>
                          <a:cs typeface="Times New Roman" panose="02020603050405020304" pitchFamily="18" charset="0"/>
                        </a:rPr>
                        <a:t>[1, 3]</a:t>
                      </a:r>
                    </a:p>
                  </a:txBody>
                  <a:tcPr anchor="ctr">
                    <a:lnL>
                      <a:noFill/>
                    </a:lnL>
                    <a:lnR>
                      <a:noFill/>
                    </a:lnR>
                    <a:lnT>
                      <a:noFill/>
                    </a:lnT>
                    <a:lnB>
                      <a:noFill/>
                    </a:lnB>
                  </a:tcPr>
                </a:tc>
                <a:extLst>
                  <a:ext uri="{0D108BD9-81ED-4DB2-BD59-A6C34878D82A}">
                    <a16:rowId xmlns:a16="http://schemas.microsoft.com/office/drawing/2014/main" val="1654747661"/>
                  </a:ext>
                </a:extLst>
              </a:tr>
              <a:tr h="0">
                <a:tc>
                  <a:txBody>
                    <a:bodyPr/>
                    <a:lstStyle/>
                    <a:p>
                      <a:r>
                        <a:rPr lang="en-IN" sz="2200">
                          <a:latin typeface="Times New Roman" panose="02020603050405020304" pitchFamily="18" charset="0"/>
                          <a:cs typeface="Times New Roman" panose="02020603050405020304" pitchFamily="18" charset="0"/>
                        </a:rPr>
                        <a:t>woman</a:t>
                      </a:r>
                    </a:p>
                  </a:txBody>
                  <a:tcPr anchor="ctr">
                    <a:lnL>
                      <a:noFill/>
                    </a:lnL>
                    <a:lnR>
                      <a:noFill/>
                    </a:lnR>
                    <a:lnT>
                      <a:noFill/>
                    </a:lnT>
                    <a:lnB>
                      <a:noFill/>
                    </a:lnB>
                  </a:tcPr>
                </a:tc>
                <a:tc>
                  <a:txBody>
                    <a:bodyPr/>
                    <a:lstStyle/>
                    <a:p>
                      <a:r>
                        <a:rPr lang="en-IN" sz="2200">
                          <a:latin typeface="Times New Roman" panose="02020603050405020304" pitchFamily="18" charset="0"/>
                          <a:cs typeface="Times New Roman" panose="02020603050405020304" pitchFamily="18" charset="0"/>
                        </a:rPr>
                        <a:t>[1, 2]</a:t>
                      </a:r>
                    </a:p>
                  </a:txBody>
                  <a:tcPr anchor="ctr">
                    <a:lnL>
                      <a:noFill/>
                    </a:lnL>
                    <a:lnR>
                      <a:noFill/>
                    </a:lnR>
                    <a:lnT>
                      <a:noFill/>
                    </a:lnT>
                    <a:lnB>
                      <a:noFill/>
                    </a:lnB>
                  </a:tcPr>
                </a:tc>
                <a:extLst>
                  <a:ext uri="{0D108BD9-81ED-4DB2-BD59-A6C34878D82A}">
                    <a16:rowId xmlns:a16="http://schemas.microsoft.com/office/drawing/2014/main" val="3080756434"/>
                  </a:ext>
                </a:extLst>
              </a:tr>
              <a:tr h="0">
                <a:tc>
                  <a:txBody>
                    <a:bodyPr/>
                    <a:lstStyle/>
                    <a:p>
                      <a:r>
                        <a:rPr lang="en-IN" sz="2200">
                          <a:latin typeface="Times New Roman" panose="02020603050405020304" pitchFamily="18" charset="0"/>
                          <a:cs typeface="Times New Roman" panose="02020603050405020304" pitchFamily="18" charset="0"/>
                        </a:rPr>
                        <a:t>queen</a:t>
                      </a:r>
                    </a:p>
                  </a:txBody>
                  <a:tcPr anchor="ctr">
                    <a:lnL>
                      <a:noFill/>
                    </a:lnL>
                    <a:lnR>
                      <a:noFill/>
                    </a:lnR>
                    <a:lnT>
                      <a:noFill/>
                    </a:lnT>
                    <a:lnB>
                      <a:noFill/>
                    </a:lnB>
                  </a:tcPr>
                </a:tc>
                <a:tc>
                  <a:txBody>
                    <a:bodyPr/>
                    <a:lstStyle/>
                    <a:p>
                      <a:r>
                        <a:rPr lang="en-IN" sz="2200" dirty="0">
                          <a:latin typeface="Times New Roman" panose="02020603050405020304" pitchFamily="18" charset="0"/>
                          <a:cs typeface="Times New Roman" panose="02020603050405020304" pitchFamily="18" charset="0"/>
                        </a:rPr>
                        <a:t>[2, 3]</a:t>
                      </a:r>
                    </a:p>
                  </a:txBody>
                  <a:tcPr anchor="ctr">
                    <a:lnL>
                      <a:noFill/>
                    </a:lnL>
                    <a:lnR>
                      <a:noFill/>
                    </a:lnR>
                    <a:lnT>
                      <a:noFill/>
                    </a:lnT>
                    <a:lnB>
                      <a:noFill/>
                    </a:lnB>
                  </a:tcPr>
                </a:tc>
                <a:extLst>
                  <a:ext uri="{0D108BD9-81ED-4DB2-BD59-A6C34878D82A}">
                    <a16:rowId xmlns:a16="http://schemas.microsoft.com/office/drawing/2014/main" val="1432968089"/>
                  </a:ext>
                </a:extLst>
              </a:tr>
            </a:tbl>
          </a:graphicData>
        </a:graphic>
      </p:graphicFrame>
      <p:sp>
        <p:nvSpPr>
          <p:cNvPr id="7" name="TextBox 6">
            <a:extLst>
              <a:ext uri="{FF2B5EF4-FFF2-40B4-BE49-F238E27FC236}">
                <a16:creationId xmlns:a16="http://schemas.microsoft.com/office/drawing/2014/main" id="{A5C22DF6-3AE4-4663-8CB7-3F6F66F429B2}"/>
              </a:ext>
            </a:extLst>
          </p:cNvPr>
          <p:cNvSpPr txBox="1"/>
          <p:nvPr/>
        </p:nvSpPr>
        <p:spPr>
          <a:xfrm>
            <a:off x="488850" y="4082200"/>
            <a:ext cx="11131063" cy="769441"/>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Find the vector result for King − man + woman =? and identify which word in the vocabulary it corresponds to.</a:t>
            </a:r>
          </a:p>
        </p:txBody>
      </p:sp>
      <p:sp>
        <p:nvSpPr>
          <p:cNvPr id="9" name="TextBox 8">
            <a:extLst>
              <a:ext uri="{FF2B5EF4-FFF2-40B4-BE49-F238E27FC236}">
                <a16:creationId xmlns:a16="http://schemas.microsoft.com/office/drawing/2014/main" id="{8CB27841-076C-4A06-B746-A8DC2036C6C4}"/>
              </a:ext>
            </a:extLst>
          </p:cNvPr>
          <p:cNvSpPr txBox="1"/>
          <p:nvPr/>
        </p:nvSpPr>
        <p:spPr>
          <a:xfrm>
            <a:off x="400930" y="5233242"/>
            <a:ext cx="6098344" cy="1107996"/>
          </a:xfrm>
          <a:prstGeom prst="rect">
            <a:avLst/>
          </a:prstGeom>
          <a:noFill/>
        </p:spPr>
        <p:txBody>
          <a:bodyPr wrap="square">
            <a:spAutoFit/>
          </a:bodyPr>
          <a:lstStyle/>
          <a:p>
            <a:r>
              <a:rPr lang="en-US" sz="2200" b="1" dirty="0">
                <a:latin typeface="Times New Roman" panose="02020603050405020304" pitchFamily="18" charset="0"/>
                <a:cs typeface="Times New Roman" panose="02020603050405020304" pitchFamily="18" charset="0"/>
              </a:rPr>
              <a:t>Ans: Step 1: Substitute the embeddings</a:t>
            </a:r>
          </a:p>
          <a:p>
            <a:r>
              <a:rPr lang="en-US" sz="2200" dirty="0">
                <a:latin typeface="Times New Roman" panose="02020603050405020304" pitchFamily="18" charset="0"/>
                <a:cs typeface="Times New Roman" panose="02020603050405020304" pitchFamily="18" charset="0"/>
              </a:rPr>
              <a:t>		</a:t>
            </a:r>
          </a:p>
          <a:p>
            <a:pPr algn="ctr"/>
            <a:r>
              <a:rPr lang="en-US" sz="2200" dirty="0">
                <a:latin typeface="Times New Roman" panose="02020603050405020304" pitchFamily="18" charset="0"/>
                <a:cs typeface="Times New Roman" panose="02020603050405020304" pitchFamily="18" charset="0"/>
              </a:rPr>
              <a:t>[2,4] − [1,3] + [1,2]</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45846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7" y="185427"/>
            <a:ext cx="5256267" cy="620673"/>
          </a:xfrm>
        </p:spPr>
        <p:txBody>
          <a:bodyPr/>
          <a:lstStyle/>
          <a:p>
            <a:r>
              <a:rPr lang="en-US" sz="2400" dirty="0">
                <a:solidFill>
                  <a:srgbClr val="FFFF00"/>
                </a:solidFill>
                <a:latin typeface="Times New Roman" panose="02020603050405020304" pitchFamily="18" charset="0"/>
                <a:cs typeface="Times New Roman" panose="02020603050405020304" pitchFamily="18" charset="0"/>
              </a:rPr>
              <a:t>Numerical Example of Word Embedding</a:t>
            </a:r>
            <a:endParaRPr lang="en-IN" sz="2400" dirty="0">
              <a:solidFill>
                <a:srgbClr val="FFFF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D1CE2211-FDD7-425E-A08E-1B3973DEC142}"/>
              </a:ext>
            </a:extLst>
          </p:cNvPr>
          <p:cNvSpPr txBox="1"/>
          <p:nvPr/>
        </p:nvSpPr>
        <p:spPr>
          <a:xfrm>
            <a:off x="187927" y="806100"/>
            <a:ext cx="6098344" cy="1785104"/>
          </a:xfrm>
          <a:prstGeom prst="rect">
            <a:avLst/>
          </a:prstGeom>
          <a:noFill/>
        </p:spPr>
        <p:txBody>
          <a:bodyPr wrap="square">
            <a:spAutoFit/>
          </a:bodyPr>
          <a:lstStyle/>
          <a:p>
            <a:r>
              <a:rPr lang="en-US" sz="2200" b="1" dirty="0">
                <a:latin typeface="Times New Roman" panose="02020603050405020304" pitchFamily="18" charset="0"/>
                <a:cs typeface="Times New Roman" panose="02020603050405020304" pitchFamily="18" charset="0"/>
              </a:rPr>
              <a:t>Step 2: Perform the subtraction and addition</a:t>
            </a:r>
          </a:p>
          <a:p>
            <a:r>
              <a:rPr lang="en-US" sz="2200" dirty="0">
                <a:latin typeface="Times New Roman" panose="02020603050405020304" pitchFamily="18" charset="0"/>
                <a:cs typeface="Times New Roman" panose="02020603050405020304" pitchFamily="18" charset="0"/>
              </a:rPr>
              <a:t>	</a:t>
            </a:r>
          </a:p>
          <a:p>
            <a:r>
              <a:rPr lang="en-US" sz="2200" dirty="0">
                <a:latin typeface="Times New Roman" panose="02020603050405020304" pitchFamily="18" charset="0"/>
                <a:cs typeface="Times New Roman" panose="02020603050405020304" pitchFamily="18" charset="0"/>
              </a:rPr>
              <a:t>Component-wise calculation:</a:t>
            </a: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F0199B3F-0BE3-4709-96A6-A0B0FEAB4EDD}"/>
              </a:ext>
            </a:extLst>
          </p:cNvPr>
          <p:cNvGraphicFramePr>
            <a:graphicFrameLocks noGrp="1"/>
          </p:cNvGraphicFramePr>
          <p:nvPr>
            <p:extLst>
              <p:ext uri="{D42A27DB-BD31-4B8C-83A1-F6EECF244321}">
                <p14:modId xmlns:p14="http://schemas.microsoft.com/office/powerpoint/2010/main" val="2679851510"/>
              </p:ext>
            </p:extLst>
          </p:nvPr>
        </p:nvGraphicFramePr>
        <p:xfrm>
          <a:off x="970620" y="2055704"/>
          <a:ext cx="6460695" cy="1280160"/>
        </p:xfrm>
        <a:graphic>
          <a:graphicData uri="http://schemas.openxmlformats.org/drawingml/2006/table">
            <a:tbl>
              <a:tblPr>
                <a:tableStyleId>{616DA210-FB5B-4158-B5E0-FEB733F419BA}</a:tableStyleId>
              </a:tblPr>
              <a:tblGrid>
                <a:gridCol w="2153565">
                  <a:extLst>
                    <a:ext uri="{9D8B030D-6E8A-4147-A177-3AD203B41FA5}">
                      <a16:colId xmlns:a16="http://schemas.microsoft.com/office/drawing/2014/main" val="2823190036"/>
                    </a:ext>
                  </a:extLst>
                </a:gridCol>
                <a:gridCol w="2153565">
                  <a:extLst>
                    <a:ext uri="{9D8B030D-6E8A-4147-A177-3AD203B41FA5}">
                      <a16:colId xmlns:a16="http://schemas.microsoft.com/office/drawing/2014/main" val="1841097584"/>
                    </a:ext>
                  </a:extLst>
                </a:gridCol>
                <a:gridCol w="2153565">
                  <a:extLst>
                    <a:ext uri="{9D8B030D-6E8A-4147-A177-3AD203B41FA5}">
                      <a16:colId xmlns:a16="http://schemas.microsoft.com/office/drawing/2014/main" val="432429172"/>
                    </a:ext>
                  </a:extLst>
                </a:gridCol>
              </a:tblGrid>
              <a:tr h="0">
                <a:tc>
                  <a:txBody>
                    <a:bodyPr/>
                    <a:lstStyle/>
                    <a:p>
                      <a:pPr algn="ctr"/>
                      <a:r>
                        <a:rPr lang="en-IN" sz="2200" dirty="0">
                          <a:latin typeface="Times New Roman" panose="02020603050405020304" pitchFamily="18" charset="0"/>
                          <a:cs typeface="Times New Roman" panose="02020603050405020304" pitchFamily="18" charset="0"/>
                        </a:rPr>
                        <a:t>Dimension</a:t>
                      </a:r>
                    </a:p>
                  </a:txBody>
                  <a:tcPr anchor="ctr"/>
                </a:tc>
                <a:tc>
                  <a:txBody>
                    <a:bodyPr/>
                    <a:lstStyle/>
                    <a:p>
                      <a:pPr algn="ctr"/>
                      <a:r>
                        <a:rPr lang="en-IN" sz="2200" dirty="0">
                          <a:latin typeface="Times New Roman" panose="02020603050405020304" pitchFamily="18" charset="0"/>
                          <a:cs typeface="Times New Roman" panose="02020603050405020304" pitchFamily="18" charset="0"/>
                        </a:rPr>
                        <a:t>Operation</a:t>
                      </a:r>
                    </a:p>
                  </a:txBody>
                  <a:tcPr anchor="ctr"/>
                </a:tc>
                <a:tc>
                  <a:txBody>
                    <a:bodyPr/>
                    <a:lstStyle/>
                    <a:p>
                      <a:pPr algn="ctr"/>
                      <a:r>
                        <a:rPr lang="en-IN" sz="2200">
                          <a:latin typeface="Times New Roman" panose="02020603050405020304" pitchFamily="18" charset="0"/>
                          <a:cs typeface="Times New Roman" panose="02020603050405020304" pitchFamily="18" charset="0"/>
                        </a:rPr>
                        <a:t>Result</a:t>
                      </a:r>
                    </a:p>
                  </a:txBody>
                  <a:tcPr anchor="ctr"/>
                </a:tc>
                <a:extLst>
                  <a:ext uri="{0D108BD9-81ED-4DB2-BD59-A6C34878D82A}">
                    <a16:rowId xmlns:a16="http://schemas.microsoft.com/office/drawing/2014/main" val="2702745767"/>
                  </a:ext>
                </a:extLst>
              </a:tr>
              <a:tr h="0">
                <a:tc>
                  <a:txBody>
                    <a:bodyPr/>
                    <a:lstStyle/>
                    <a:p>
                      <a:pPr algn="ctr"/>
                      <a:r>
                        <a:rPr lang="en-IN" sz="2200" dirty="0">
                          <a:latin typeface="Times New Roman" panose="02020603050405020304" pitchFamily="18" charset="0"/>
                          <a:cs typeface="Times New Roman" panose="02020603050405020304" pitchFamily="18" charset="0"/>
                        </a:rPr>
                        <a:t>1st</a:t>
                      </a:r>
                    </a:p>
                  </a:txBody>
                  <a:tcPr anchor="ctr"/>
                </a:tc>
                <a:tc>
                  <a:txBody>
                    <a:bodyPr/>
                    <a:lstStyle/>
                    <a:p>
                      <a:pPr algn="ctr"/>
                      <a:r>
                        <a:rPr lang="en-IN" sz="2200" dirty="0">
                          <a:latin typeface="Times New Roman" panose="02020603050405020304" pitchFamily="18" charset="0"/>
                          <a:cs typeface="Times New Roman" panose="02020603050405020304" pitchFamily="18" charset="0"/>
                        </a:rPr>
                        <a:t>2 - 1 + 1</a:t>
                      </a:r>
                    </a:p>
                  </a:txBody>
                  <a:tcPr anchor="ctr"/>
                </a:tc>
                <a:tc>
                  <a:txBody>
                    <a:bodyPr/>
                    <a:lstStyle/>
                    <a:p>
                      <a:pPr algn="ctr"/>
                      <a:r>
                        <a:rPr lang="en-IN" sz="2200">
                          <a:latin typeface="Times New Roman" panose="02020603050405020304" pitchFamily="18" charset="0"/>
                          <a:cs typeface="Times New Roman" panose="02020603050405020304" pitchFamily="18" charset="0"/>
                        </a:rPr>
                        <a:t>= 2</a:t>
                      </a:r>
                    </a:p>
                  </a:txBody>
                  <a:tcPr anchor="ctr"/>
                </a:tc>
                <a:extLst>
                  <a:ext uri="{0D108BD9-81ED-4DB2-BD59-A6C34878D82A}">
                    <a16:rowId xmlns:a16="http://schemas.microsoft.com/office/drawing/2014/main" val="466515830"/>
                  </a:ext>
                </a:extLst>
              </a:tr>
              <a:tr h="0">
                <a:tc>
                  <a:txBody>
                    <a:bodyPr/>
                    <a:lstStyle/>
                    <a:p>
                      <a:pPr algn="ctr"/>
                      <a:r>
                        <a:rPr lang="en-IN" sz="2200">
                          <a:latin typeface="Times New Roman" panose="02020603050405020304" pitchFamily="18" charset="0"/>
                          <a:cs typeface="Times New Roman" panose="02020603050405020304" pitchFamily="18" charset="0"/>
                        </a:rPr>
                        <a:t>2nd</a:t>
                      </a:r>
                    </a:p>
                  </a:txBody>
                  <a:tcPr anchor="ctr"/>
                </a:tc>
                <a:tc>
                  <a:txBody>
                    <a:bodyPr/>
                    <a:lstStyle/>
                    <a:p>
                      <a:pPr algn="ctr"/>
                      <a:r>
                        <a:rPr lang="en-IN" sz="2200">
                          <a:latin typeface="Times New Roman" panose="02020603050405020304" pitchFamily="18" charset="0"/>
                          <a:cs typeface="Times New Roman" panose="02020603050405020304" pitchFamily="18" charset="0"/>
                        </a:rPr>
                        <a:t>4 - 3 + 2</a:t>
                      </a:r>
                    </a:p>
                  </a:txBody>
                  <a:tcPr anchor="ctr"/>
                </a:tc>
                <a:tc>
                  <a:txBody>
                    <a:bodyPr/>
                    <a:lstStyle/>
                    <a:p>
                      <a:pPr algn="ctr"/>
                      <a:r>
                        <a:rPr lang="en-IN" sz="2200" dirty="0">
                          <a:latin typeface="Times New Roman" panose="02020603050405020304" pitchFamily="18" charset="0"/>
                          <a:cs typeface="Times New Roman" panose="02020603050405020304" pitchFamily="18" charset="0"/>
                        </a:rPr>
                        <a:t>= 3</a:t>
                      </a:r>
                    </a:p>
                  </a:txBody>
                  <a:tcPr anchor="ctr"/>
                </a:tc>
                <a:extLst>
                  <a:ext uri="{0D108BD9-81ED-4DB2-BD59-A6C34878D82A}">
                    <a16:rowId xmlns:a16="http://schemas.microsoft.com/office/drawing/2014/main" val="887343530"/>
                  </a:ext>
                </a:extLst>
              </a:tr>
            </a:tbl>
          </a:graphicData>
        </a:graphic>
      </p:graphicFrame>
      <p:sp>
        <p:nvSpPr>
          <p:cNvPr id="11" name="TextBox 10">
            <a:extLst>
              <a:ext uri="{FF2B5EF4-FFF2-40B4-BE49-F238E27FC236}">
                <a16:creationId xmlns:a16="http://schemas.microsoft.com/office/drawing/2014/main" id="{CB1EC507-0768-429E-89BD-E7D2551687D2}"/>
              </a:ext>
            </a:extLst>
          </p:cNvPr>
          <p:cNvSpPr txBox="1"/>
          <p:nvPr/>
        </p:nvSpPr>
        <p:spPr>
          <a:xfrm>
            <a:off x="187927" y="3462474"/>
            <a:ext cx="6098344" cy="430887"/>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So, the resulting vector is: [2,3]</a:t>
            </a:r>
            <a:endParaRPr lang="en-IN" sz="22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4F45530B-C949-4828-A8A9-0424A35B3887}"/>
              </a:ext>
            </a:extLst>
          </p:cNvPr>
          <p:cNvSpPr txBox="1"/>
          <p:nvPr/>
        </p:nvSpPr>
        <p:spPr>
          <a:xfrm>
            <a:off x="207496" y="3868011"/>
            <a:ext cx="7628208" cy="2123658"/>
          </a:xfrm>
          <a:prstGeom prst="rect">
            <a:avLst/>
          </a:prstGeom>
          <a:noFill/>
        </p:spPr>
        <p:txBody>
          <a:bodyPr wrap="square">
            <a:spAutoFit/>
          </a:bodyPr>
          <a:lstStyle/>
          <a:p>
            <a:endParaRPr lang="en-IN" sz="2200" b="1" dirty="0">
              <a:latin typeface="Times New Roman" panose="02020603050405020304" pitchFamily="18" charset="0"/>
              <a:cs typeface="Times New Roman" panose="02020603050405020304" pitchFamily="18" charset="0"/>
            </a:endParaRPr>
          </a:p>
          <a:p>
            <a:r>
              <a:rPr lang="en-IN" sz="2200" b="1" dirty="0">
                <a:latin typeface="Times New Roman" panose="02020603050405020304" pitchFamily="18" charset="0"/>
                <a:cs typeface="Times New Roman" panose="02020603050405020304" pitchFamily="18" charset="0"/>
              </a:rPr>
              <a:t>Step 3: Compare with vocabulary</a:t>
            </a:r>
          </a:p>
          <a:p>
            <a:endParaRPr lang="en-IN" sz="2200" b="1" dirty="0">
              <a:latin typeface="Times New Roman" panose="02020603050405020304" pitchFamily="18" charset="0"/>
              <a:cs typeface="Times New Roman" panose="02020603050405020304" pitchFamily="18" charset="0"/>
            </a:endParaRPr>
          </a:p>
          <a:p>
            <a:r>
              <a:rPr lang="en-IN" sz="2200" dirty="0">
                <a:latin typeface="Times New Roman" panose="02020603050405020304" pitchFamily="18" charset="0"/>
                <a:cs typeface="Times New Roman" panose="02020603050405020304" pitchFamily="18" charset="0"/>
              </a:rPr>
              <a:t>	From the table above, </a:t>
            </a:r>
            <a:r>
              <a:rPr lang="en-IN" sz="2200" b="1" dirty="0">
                <a:latin typeface="Times New Roman" panose="02020603050405020304" pitchFamily="18" charset="0"/>
                <a:cs typeface="Times New Roman" panose="02020603050405020304" pitchFamily="18" charset="0"/>
              </a:rPr>
              <a:t>queen → [2, 3]</a:t>
            </a:r>
          </a:p>
          <a:p>
            <a:endParaRPr lang="en-IN" sz="2200" dirty="0">
              <a:latin typeface="Times New Roman" panose="02020603050405020304" pitchFamily="18" charset="0"/>
              <a:cs typeface="Times New Roman" panose="02020603050405020304" pitchFamily="18" charset="0"/>
            </a:endParaRPr>
          </a:p>
          <a:p>
            <a:r>
              <a:rPr lang="en-IN" sz="2200" dirty="0">
                <a:latin typeface="Times New Roman" panose="02020603050405020304" pitchFamily="18" charset="0"/>
                <a:cs typeface="Times New Roman" panose="02020603050405020304" pitchFamily="18" charset="0"/>
              </a:rPr>
              <a:t>	Therefore, King − man + woman = queen</a:t>
            </a:r>
          </a:p>
        </p:txBody>
      </p:sp>
      <p:sp>
        <p:nvSpPr>
          <p:cNvPr id="15" name="TextBox 14">
            <a:extLst>
              <a:ext uri="{FF2B5EF4-FFF2-40B4-BE49-F238E27FC236}">
                <a16:creationId xmlns:a16="http://schemas.microsoft.com/office/drawing/2014/main" id="{FD245983-4BFE-4C89-9A03-CA1B5EED0F27}"/>
              </a:ext>
            </a:extLst>
          </p:cNvPr>
          <p:cNvSpPr txBox="1"/>
          <p:nvPr/>
        </p:nvSpPr>
        <p:spPr>
          <a:xfrm>
            <a:off x="411251" y="6068760"/>
            <a:ext cx="11102926" cy="430887"/>
          </a:xfrm>
          <a:prstGeom prst="rect">
            <a:avLst/>
          </a:prstGeom>
          <a:noFill/>
        </p:spPr>
        <p:txBody>
          <a:bodyPr wrap="square">
            <a:spAutoFit/>
          </a:bodyPr>
          <a:lstStyle/>
          <a:p>
            <a:r>
              <a:rPr lang="en-US" sz="2200" dirty="0">
                <a:solidFill>
                  <a:srgbClr val="FFFF00"/>
                </a:solidFill>
                <a:latin typeface="Times New Roman" panose="02020603050405020304" pitchFamily="18" charset="0"/>
                <a:cs typeface="Times New Roman" panose="02020603050405020304" pitchFamily="18" charset="0"/>
              </a:rPr>
              <a:t>It demonstrates how </a:t>
            </a:r>
            <a:r>
              <a:rPr lang="en-US" sz="2200" b="1" dirty="0">
                <a:solidFill>
                  <a:srgbClr val="FFFF00"/>
                </a:solidFill>
                <a:latin typeface="Times New Roman" panose="02020603050405020304" pitchFamily="18" charset="0"/>
                <a:cs typeface="Times New Roman" panose="02020603050405020304" pitchFamily="18" charset="0"/>
              </a:rPr>
              <a:t>word embeddings</a:t>
            </a:r>
            <a:r>
              <a:rPr lang="en-US" sz="2200" dirty="0">
                <a:solidFill>
                  <a:srgbClr val="FFFF00"/>
                </a:solidFill>
                <a:latin typeface="Times New Roman" panose="02020603050405020304" pitchFamily="18" charset="0"/>
                <a:cs typeface="Times New Roman" panose="02020603050405020304" pitchFamily="18" charset="0"/>
              </a:rPr>
              <a:t> capture </a:t>
            </a:r>
            <a:r>
              <a:rPr lang="en-US" sz="2200" b="1" dirty="0">
                <a:solidFill>
                  <a:srgbClr val="FFFF00"/>
                </a:solidFill>
                <a:latin typeface="Times New Roman" panose="02020603050405020304" pitchFamily="18" charset="0"/>
                <a:cs typeface="Times New Roman" panose="02020603050405020304" pitchFamily="18" charset="0"/>
              </a:rPr>
              <a:t>semantic relationships</a:t>
            </a:r>
            <a:r>
              <a:rPr lang="en-US" sz="2200" dirty="0">
                <a:solidFill>
                  <a:srgbClr val="FFFF00"/>
                </a:solidFill>
                <a:latin typeface="Times New Roman" panose="02020603050405020304" pitchFamily="18" charset="0"/>
                <a:cs typeface="Times New Roman" panose="02020603050405020304" pitchFamily="18" charset="0"/>
              </a:rPr>
              <a:t> between words.</a:t>
            </a:r>
            <a:endParaRPr lang="en-IN" sz="22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30383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7" y="185427"/>
            <a:ext cx="5256267" cy="620673"/>
          </a:xfrm>
        </p:spPr>
        <p:txBody>
          <a:bodyPr/>
          <a:lstStyle/>
          <a:p>
            <a:r>
              <a:rPr lang="en-US" sz="2400" dirty="0">
                <a:solidFill>
                  <a:srgbClr val="FFFF00"/>
                </a:solidFill>
                <a:latin typeface="Times New Roman" panose="02020603050405020304" pitchFamily="18" charset="0"/>
                <a:cs typeface="Times New Roman" panose="02020603050405020304" pitchFamily="18" charset="0"/>
              </a:rPr>
              <a:t>Numerical Example of Word Embedding</a:t>
            </a:r>
            <a:endParaRPr lang="en-IN" sz="2400" dirty="0">
              <a:solidFill>
                <a:srgbClr val="FFFF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CD73CDC1-5BDB-4E93-8A5F-4713111A45CF}"/>
              </a:ext>
            </a:extLst>
          </p:cNvPr>
          <p:cNvSpPr txBox="1"/>
          <p:nvPr/>
        </p:nvSpPr>
        <p:spPr>
          <a:xfrm>
            <a:off x="187927" y="707627"/>
            <a:ext cx="10179962" cy="757130"/>
          </a:xfrm>
          <a:prstGeom prst="rect">
            <a:avLst/>
          </a:prstGeom>
          <a:noFill/>
        </p:spPr>
        <p:txBody>
          <a:bodyPr wrap="square">
            <a:spAutoFit/>
          </a:bodyPr>
          <a:lstStyle/>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400" dirty="0">
                <a:latin typeface="Times New Roman" panose="02020603050405020304" pitchFamily="18" charset="0"/>
                <a:cs typeface="Times New Roman" panose="02020603050405020304" pitchFamily="18" charset="0"/>
              </a:rPr>
              <a:t>Let’s assume we have the following vocabulary of words and their 2-dimensional embeddings (numerical representations):</a:t>
            </a:r>
            <a:endParaRPr lang="en-IN" sz="2400" dirty="0">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DEA61F91-6594-40C3-AB72-C96D66C87562}"/>
              </a:ext>
            </a:extLst>
          </p:cNvPr>
          <p:cNvGraphicFramePr>
            <a:graphicFrameLocks noGrp="1"/>
          </p:cNvGraphicFramePr>
          <p:nvPr>
            <p:extLst>
              <p:ext uri="{D42A27DB-BD31-4B8C-83A1-F6EECF244321}">
                <p14:modId xmlns:p14="http://schemas.microsoft.com/office/powerpoint/2010/main" val="3987206419"/>
              </p:ext>
            </p:extLst>
          </p:nvPr>
        </p:nvGraphicFramePr>
        <p:xfrm>
          <a:off x="2088051" y="1463587"/>
          <a:ext cx="4411223" cy="2133600"/>
        </p:xfrm>
        <a:graphic>
          <a:graphicData uri="http://schemas.openxmlformats.org/drawingml/2006/table">
            <a:tbl>
              <a:tblPr/>
              <a:tblGrid>
                <a:gridCol w="1309640">
                  <a:extLst>
                    <a:ext uri="{9D8B030D-6E8A-4147-A177-3AD203B41FA5}">
                      <a16:colId xmlns:a16="http://schemas.microsoft.com/office/drawing/2014/main" val="4187632623"/>
                    </a:ext>
                  </a:extLst>
                </a:gridCol>
                <a:gridCol w="3101583">
                  <a:extLst>
                    <a:ext uri="{9D8B030D-6E8A-4147-A177-3AD203B41FA5}">
                      <a16:colId xmlns:a16="http://schemas.microsoft.com/office/drawing/2014/main" val="1218996678"/>
                    </a:ext>
                  </a:extLst>
                </a:gridCol>
              </a:tblGrid>
              <a:tr h="0">
                <a:tc>
                  <a:txBody>
                    <a:bodyPr/>
                    <a:lstStyle/>
                    <a:p>
                      <a:r>
                        <a:rPr lang="en-IN" sz="2200">
                          <a:latin typeface="Times New Roman" panose="02020603050405020304" pitchFamily="18" charset="0"/>
                          <a:cs typeface="Times New Roman" panose="02020603050405020304" pitchFamily="18" charset="0"/>
                        </a:rPr>
                        <a:t>Word</a:t>
                      </a:r>
                    </a:p>
                  </a:txBody>
                  <a:tcPr anchor="ctr">
                    <a:lnL>
                      <a:noFill/>
                    </a:lnL>
                    <a:lnR>
                      <a:noFill/>
                    </a:lnR>
                    <a:lnT>
                      <a:noFill/>
                    </a:lnT>
                    <a:lnB>
                      <a:noFill/>
                    </a:lnB>
                  </a:tcPr>
                </a:tc>
                <a:tc>
                  <a:txBody>
                    <a:bodyPr/>
                    <a:lstStyle/>
                    <a:p>
                      <a:r>
                        <a:rPr lang="en-IN" sz="2200">
                          <a:latin typeface="Times New Roman" panose="02020603050405020304" pitchFamily="18" charset="0"/>
                          <a:cs typeface="Times New Roman" panose="02020603050405020304" pitchFamily="18" charset="0"/>
                        </a:rPr>
                        <a:t>Embedding (Vector)</a:t>
                      </a:r>
                    </a:p>
                  </a:txBody>
                  <a:tcPr anchor="ctr">
                    <a:lnL>
                      <a:noFill/>
                    </a:lnL>
                    <a:lnR>
                      <a:noFill/>
                    </a:lnR>
                    <a:lnT>
                      <a:noFill/>
                    </a:lnT>
                    <a:lnB>
                      <a:noFill/>
                    </a:lnB>
                  </a:tcPr>
                </a:tc>
                <a:extLst>
                  <a:ext uri="{0D108BD9-81ED-4DB2-BD59-A6C34878D82A}">
                    <a16:rowId xmlns:a16="http://schemas.microsoft.com/office/drawing/2014/main" val="627170496"/>
                  </a:ext>
                </a:extLst>
              </a:tr>
              <a:tr h="0">
                <a:tc>
                  <a:txBody>
                    <a:bodyPr/>
                    <a:lstStyle/>
                    <a:p>
                      <a:r>
                        <a:rPr lang="en-IN" sz="2200" dirty="0">
                          <a:latin typeface="Times New Roman" panose="02020603050405020304" pitchFamily="18" charset="0"/>
                          <a:cs typeface="Times New Roman" panose="02020603050405020304" pitchFamily="18" charset="0"/>
                        </a:rPr>
                        <a:t>king</a:t>
                      </a:r>
                    </a:p>
                  </a:txBody>
                  <a:tcPr anchor="ctr">
                    <a:lnL>
                      <a:noFill/>
                    </a:lnL>
                    <a:lnR>
                      <a:noFill/>
                    </a:lnR>
                    <a:lnT>
                      <a:noFill/>
                    </a:lnT>
                    <a:lnB>
                      <a:noFill/>
                    </a:lnB>
                  </a:tcPr>
                </a:tc>
                <a:tc>
                  <a:txBody>
                    <a:bodyPr/>
                    <a:lstStyle/>
                    <a:p>
                      <a:r>
                        <a:rPr lang="en-IN" sz="2200" dirty="0">
                          <a:latin typeface="Times New Roman" panose="02020603050405020304" pitchFamily="18" charset="0"/>
                          <a:cs typeface="Times New Roman" panose="02020603050405020304" pitchFamily="18" charset="0"/>
                        </a:rPr>
                        <a:t>[2, 4]</a:t>
                      </a:r>
                    </a:p>
                  </a:txBody>
                  <a:tcPr anchor="ctr">
                    <a:lnL>
                      <a:noFill/>
                    </a:lnL>
                    <a:lnR>
                      <a:noFill/>
                    </a:lnR>
                    <a:lnT>
                      <a:noFill/>
                    </a:lnT>
                    <a:lnB>
                      <a:noFill/>
                    </a:lnB>
                  </a:tcPr>
                </a:tc>
                <a:extLst>
                  <a:ext uri="{0D108BD9-81ED-4DB2-BD59-A6C34878D82A}">
                    <a16:rowId xmlns:a16="http://schemas.microsoft.com/office/drawing/2014/main" val="1930662669"/>
                  </a:ext>
                </a:extLst>
              </a:tr>
              <a:tr h="0">
                <a:tc>
                  <a:txBody>
                    <a:bodyPr/>
                    <a:lstStyle/>
                    <a:p>
                      <a:r>
                        <a:rPr lang="en-IN" sz="2200">
                          <a:latin typeface="Times New Roman" panose="02020603050405020304" pitchFamily="18" charset="0"/>
                          <a:cs typeface="Times New Roman" panose="02020603050405020304" pitchFamily="18" charset="0"/>
                        </a:rPr>
                        <a:t>man</a:t>
                      </a:r>
                    </a:p>
                  </a:txBody>
                  <a:tcPr anchor="ctr">
                    <a:lnL>
                      <a:noFill/>
                    </a:lnL>
                    <a:lnR>
                      <a:noFill/>
                    </a:lnR>
                    <a:lnT>
                      <a:noFill/>
                    </a:lnT>
                    <a:lnB>
                      <a:noFill/>
                    </a:lnB>
                  </a:tcPr>
                </a:tc>
                <a:tc>
                  <a:txBody>
                    <a:bodyPr/>
                    <a:lstStyle/>
                    <a:p>
                      <a:r>
                        <a:rPr lang="en-IN" sz="2200">
                          <a:latin typeface="Times New Roman" panose="02020603050405020304" pitchFamily="18" charset="0"/>
                          <a:cs typeface="Times New Roman" panose="02020603050405020304" pitchFamily="18" charset="0"/>
                        </a:rPr>
                        <a:t>[1, 3]</a:t>
                      </a:r>
                    </a:p>
                  </a:txBody>
                  <a:tcPr anchor="ctr">
                    <a:lnL>
                      <a:noFill/>
                    </a:lnL>
                    <a:lnR>
                      <a:noFill/>
                    </a:lnR>
                    <a:lnT>
                      <a:noFill/>
                    </a:lnT>
                    <a:lnB>
                      <a:noFill/>
                    </a:lnB>
                  </a:tcPr>
                </a:tc>
                <a:extLst>
                  <a:ext uri="{0D108BD9-81ED-4DB2-BD59-A6C34878D82A}">
                    <a16:rowId xmlns:a16="http://schemas.microsoft.com/office/drawing/2014/main" val="1654747661"/>
                  </a:ext>
                </a:extLst>
              </a:tr>
              <a:tr h="0">
                <a:tc>
                  <a:txBody>
                    <a:bodyPr/>
                    <a:lstStyle/>
                    <a:p>
                      <a:r>
                        <a:rPr lang="en-IN" sz="2200">
                          <a:latin typeface="Times New Roman" panose="02020603050405020304" pitchFamily="18" charset="0"/>
                          <a:cs typeface="Times New Roman" panose="02020603050405020304" pitchFamily="18" charset="0"/>
                        </a:rPr>
                        <a:t>woman</a:t>
                      </a:r>
                    </a:p>
                  </a:txBody>
                  <a:tcPr anchor="ctr">
                    <a:lnL>
                      <a:noFill/>
                    </a:lnL>
                    <a:lnR>
                      <a:noFill/>
                    </a:lnR>
                    <a:lnT>
                      <a:noFill/>
                    </a:lnT>
                    <a:lnB>
                      <a:noFill/>
                    </a:lnB>
                  </a:tcPr>
                </a:tc>
                <a:tc>
                  <a:txBody>
                    <a:bodyPr/>
                    <a:lstStyle/>
                    <a:p>
                      <a:r>
                        <a:rPr lang="en-IN" sz="2200">
                          <a:latin typeface="Times New Roman" panose="02020603050405020304" pitchFamily="18" charset="0"/>
                          <a:cs typeface="Times New Roman" panose="02020603050405020304" pitchFamily="18" charset="0"/>
                        </a:rPr>
                        <a:t>[1, 2]</a:t>
                      </a:r>
                    </a:p>
                  </a:txBody>
                  <a:tcPr anchor="ctr">
                    <a:lnL>
                      <a:noFill/>
                    </a:lnL>
                    <a:lnR>
                      <a:noFill/>
                    </a:lnR>
                    <a:lnT>
                      <a:noFill/>
                    </a:lnT>
                    <a:lnB>
                      <a:noFill/>
                    </a:lnB>
                  </a:tcPr>
                </a:tc>
                <a:extLst>
                  <a:ext uri="{0D108BD9-81ED-4DB2-BD59-A6C34878D82A}">
                    <a16:rowId xmlns:a16="http://schemas.microsoft.com/office/drawing/2014/main" val="3080756434"/>
                  </a:ext>
                </a:extLst>
              </a:tr>
              <a:tr h="0">
                <a:tc>
                  <a:txBody>
                    <a:bodyPr/>
                    <a:lstStyle/>
                    <a:p>
                      <a:r>
                        <a:rPr lang="en-IN" sz="2200">
                          <a:latin typeface="Times New Roman" panose="02020603050405020304" pitchFamily="18" charset="0"/>
                          <a:cs typeface="Times New Roman" panose="02020603050405020304" pitchFamily="18" charset="0"/>
                        </a:rPr>
                        <a:t>queen</a:t>
                      </a:r>
                    </a:p>
                  </a:txBody>
                  <a:tcPr anchor="ctr">
                    <a:lnL>
                      <a:noFill/>
                    </a:lnL>
                    <a:lnR>
                      <a:noFill/>
                    </a:lnR>
                    <a:lnT>
                      <a:noFill/>
                    </a:lnT>
                    <a:lnB>
                      <a:noFill/>
                    </a:lnB>
                  </a:tcPr>
                </a:tc>
                <a:tc>
                  <a:txBody>
                    <a:bodyPr/>
                    <a:lstStyle/>
                    <a:p>
                      <a:r>
                        <a:rPr lang="en-IN" sz="2200" dirty="0">
                          <a:latin typeface="Times New Roman" panose="02020603050405020304" pitchFamily="18" charset="0"/>
                          <a:cs typeface="Times New Roman" panose="02020603050405020304" pitchFamily="18" charset="0"/>
                        </a:rPr>
                        <a:t>[2, 3]</a:t>
                      </a:r>
                    </a:p>
                  </a:txBody>
                  <a:tcPr anchor="ctr">
                    <a:lnL>
                      <a:noFill/>
                    </a:lnL>
                    <a:lnR>
                      <a:noFill/>
                    </a:lnR>
                    <a:lnT>
                      <a:noFill/>
                    </a:lnT>
                    <a:lnB>
                      <a:noFill/>
                    </a:lnB>
                  </a:tcPr>
                </a:tc>
                <a:extLst>
                  <a:ext uri="{0D108BD9-81ED-4DB2-BD59-A6C34878D82A}">
                    <a16:rowId xmlns:a16="http://schemas.microsoft.com/office/drawing/2014/main" val="1432968089"/>
                  </a:ext>
                </a:extLst>
              </a:tr>
            </a:tbl>
          </a:graphicData>
        </a:graphic>
      </p:graphicFrame>
      <p:sp>
        <p:nvSpPr>
          <p:cNvPr id="7" name="TextBox 6">
            <a:extLst>
              <a:ext uri="{FF2B5EF4-FFF2-40B4-BE49-F238E27FC236}">
                <a16:creationId xmlns:a16="http://schemas.microsoft.com/office/drawing/2014/main" id="{A5C22DF6-3AE4-4663-8CB7-3F6F66F429B2}"/>
              </a:ext>
            </a:extLst>
          </p:cNvPr>
          <p:cNvSpPr txBox="1"/>
          <p:nvPr/>
        </p:nvSpPr>
        <p:spPr>
          <a:xfrm>
            <a:off x="376308" y="3646101"/>
            <a:ext cx="11131063" cy="769441"/>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Find the vector result for King − man + woman =? and identify which word in the vocabulary it corresponds to.</a:t>
            </a:r>
          </a:p>
        </p:txBody>
      </p:sp>
      <p:sp>
        <p:nvSpPr>
          <p:cNvPr id="8" name="TextBox 7">
            <a:extLst>
              <a:ext uri="{FF2B5EF4-FFF2-40B4-BE49-F238E27FC236}">
                <a16:creationId xmlns:a16="http://schemas.microsoft.com/office/drawing/2014/main" id="{3E1DCD10-3975-4853-B7D7-8B7D0A650E57}"/>
              </a:ext>
            </a:extLst>
          </p:cNvPr>
          <p:cNvSpPr txBox="1"/>
          <p:nvPr/>
        </p:nvSpPr>
        <p:spPr>
          <a:xfrm>
            <a:off x="414994" y="4464456"/>
            <a:ext cx="10058400" cy="1785104"/>
          </a:xfrm>
          <a:prstGeom prst="rect">
            <a:avLst/>
          </a:prstGeom>
          <a:noFill/>
        </p:spPr>
        <p:txBody>
          <a:bodyPr wrap="square">
            <a:spAutoFit/>
          </a:bodyPr>
          <a:lstStyle/>
          <a:p>
            <a:r>
              <a:rPr lang="en-IN" sz="2200" b="1" dirty="0">
                <a:latin typeface="Times New Roman" panose="02020603050405020304" pitchFamily="18" charset="0"/>
                <a:cs typeface="Times New Roman" panose="02020603050405020304" pitchFamily="18" charset="0"/>
              </a:rPr>
              <a:t>Using the same embeddings, compute the cosine similarity between</a:t>
            </a:r>
            <a:br>
              <a:rPr lang="en-IN" sz="2200" dirty="0">
                <a:latin typeface="Times New Roman" panose="02020603050405020304" pitchFamily="18" charset="0"/>
                <a:cs typeface="Times New Roman" panose="02020603050405020304" pitchFamily="18" charset="0"/>
              </a:rPr>
            </a:br>
            <a:endParaRPr lang="en-IN" sz="2200" dirty="0">
              <a:latin typeface="Times New Roman" panose="02020603050405020304" pitchFamily="18" charset="0"/>
              <a:cs typeface="Times New Roman" panose="02020603050405020304" pitchFamily="18" charset="0"/>
            </a:endParaRPr>
          </a:p>
          <a:p>
            <a:r>
              <a:rPr lang="en-IN" sz="2200" dirty="0">
                <a:latin typeface="Times New Roman" panose="02020603050405020304" pitchFamily="18" charset="0"/>
                <a:cs typeface="Times New Roman" panose="02020603050405020304" pitchFamily="18" charset="0"/>
              </a:rPr>
              <a:t>king=[2,4] </a:t>
            </a:r>
            <a:r>
              <a:rPr lang="en-IN" sz="2200" b="1" dirty="0">
                <a:latin typeface="Times New Roman" panose="02020603050405020304" pitchFamily="18" charset="0"/>
                <a:cs typeface="Times New Roman" panose="02020603050405020304" pitchFamily="18" charset="0"/>
              </a:rPr>
              <a:t>and</a:t>
            </a:r>
            <a:r>
              <a:rPr lang="en-IN" sz="2200" dirty="0">
                <a:latin typeface="Times New Roman" panose="02020603050405020304" pitchFamily="18" charset="0"/>
                <a:cs typeface="Times New Roman" panose="02020603050405020304" pitchFamily="18" charset="0"/>
              </a:rPr>
              <a:t> queen=[2,3]. Show all steps.</a:t>
            </a:r>
          </a:p>
          <a:p>
            <a:endParaRPr lang="en-IN" sz="2200" dirty="0">
              <a:latin typeface="Times New Roman" panose="02020603050405020304" pitchFamily="18" charset="0"/>
              <a:cs typeface="Times New Roman" panose="02020603050405020304" pitchFamily="18" charset="0"/>
            </a:endParaRPr>
          </a:p>
          <a:p>
            <a:r>
              <a:rPr lang="en-IN" sz="2200" dirty="0">
                <a:latin typeface="Times New Roman" panose="02020603050405020304" pitchFamily="18" charset="0"/>
                <a:cs typeface="Times New Roman" panose="02020603050405020304" pitchFamily="18" charset="0"/>
              </a:rPr>
              <a:t>Cosine similarity formula</a:t>
            </a:r>
          </a:p>
        </p:txBody>
      </p:sp>
      <p:pic>
        <p:nvPicPr>
          <p:cNvPr id="10" name="Picture 9">
            <a:extLst>
              <a:ext uri="{FF2B5EF4-FFF2-40B4-BE49-F238E27FC236}">
                <a16:creationId xmlns:a16="http://schemas.microsoft.com/office/drawing/2014/main" id="{9565FC7F-21A5-49AE-A5A5-F277467F2737}"/>
              </a:ext>
            </a:extLst>
          </p:cNvPr>
          <p:cNvPicPr>
            <a:picLocks noChangeAspect="1"/>
          </p:cNvPicPr>
          <p:nvPr/>
        </p:nvPicPr>
        <p:blipFill>
          <a:blip r:embed="rId2"/>
          <a:stretch>
            <a:fillRect/>
          </a:stretch>
        </p:blipFill>
        <p:spPr>
          <a:xfrm>
            <a:off x="4553606" y="5778531"/>
            <a:ext cx="2388369" cy="894042"/>
          </a:xfrm>
          <a:prstGeom prst="rect">
            <a:avLst/>
          </a:prstGeom>
        </p:spPr>
      </p:pic>
    </p:spTree>
    <p:extLst>
      <p:ext uri="{BB962C8B-B14F-4D97-AF65-F5344CB8AC3E}">
        <p14:creationId xmlns:p14="http://schemas.microsoft.com/office/powerpoint/2010/main" val="11681333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7" y="185427"/>
            <a:ext cx="5256267" cy="620673"/>
          </a:xfrm>
        </p:spPr>
        <p:txBody>
          <a:bodyPr/>
          <a:lstStyle/>
          <a:p>
            <a:r>
              <a:rPr lang="en-US" sz="2400">
                <a:solidFill>
                  <a:srgbClr val="FFFF00"/>
                </a:solidFill>
                <a:latin typeface="Times New Roman" panose="02020603050405020304" pitchFamily="18" charset="0"/>
                <a:cs typeface="Times New Roman" panose="02020603050405020304" pitchFamily="18" charset="0"/>
              </a:rPr>
              <a:t>Numerical Example of Word Embedding</a:t>
            </a:r>
            <a:endParaRPr lang="en-IN" sz="2400" dirty="0">
              <a:solidFill>
                <a:srgbClr val="FFFF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6190221-BF54-4A74-BC97-B15E499C9D0B}"/>
              </a:ext>
            </a:extLst>
          </p:cNvPr>
          <p:cNvPicPr>
            <a:picLocks noChangeAspect="1"/>
          </p:cNvPicPr>
          <p:nvPr/>
        </p:nvPicPr>
        <p:blipFill>
          <a:blip r:embed="rId2"/>
          <a:stretch>
            <a:fillRect/>
          </a:stretch>
        </p:blipFill>
        <p:spPr>
          <a:xfrm>
            <a:off x="451529" y="806100"/>
            <a:ext cx="7313613" cy="5845530"/>
          </a:xfrm>
          <a:prstGeom prst="rect">
            <a:avLst/>
          </a:prstGeom>
        </p:spPr>
      </p:pic>
      <p:sp>
        <p:nvSpPr>
          <p:cNvPr id="33" name="TextBox 32">
            <a:extLst>
              <a:ext uri="{FF2B5EF4-FFF2-40B4-BE49-F238E27FC236}">
                <a16:creationId xmlns:a16="http://schemas.microsoft.com/office/drawing/2014/main" id="{2154515A-4557-4B60-A313-07378F12E2B1}"/>
              </a:ext>
            </a:extLst>
          </p:cNvPr>
          <p:cNvSpPr txBox="1"/>
          <p:nvPr/>
        </p:nvSpPr>
        <p:spPr>
          <a:xfrm>
            <a:off x="7944336" y="2705725"/>
            <a:ext cx="4013201" cy="1569660"/>
          </a:xfrm>
          <a:prstGeom prst="rect">
            <a:avLst/>
          </a:prstGeom>
          <a:noFill/>
        </p:spPr>
        <p:txBody>
          <a:bodyPr wrap="square">
            <a:spAutoFit/>
          </a:bodyPr>
          <a:lstStyle/>
          <a:p>
            <a:pPr algn="just"/>
            <a:r>
              <a:rPr lang="en-US" sz="2400" dirty="0">
                <a:solidFill>
                  <a:srgbClr val="FFFF00"/>
                </a:solidFill>
                <a:latin typeface="Times New Roman" panose="02020603050405020304" pitchFamily="18" charset="0"/>
                <a:cs typeface="Times New Roman" panose="02020603050405020304" pitchFamily="18" charset="0"/>
              </a:rPr>
              <a:t>The cosine similarity ≈ </a:t>
            </a:r>
            <a:r>
              <a:rPr lang="en-US" sz="2400" b="1" dirty="0">
                <a:solidFill>
                  <a:srgbClr val="FFFF00"/>
                </a:solidFill>
                <a:latin typeface="Times New Roman" panose="02020603050405020304" pitchFamily="18" charset="0"/>
                <a:cs typeface="Times New Roman" panose="02020603050405020304" pitchFamily="18" charset="0"/>
              </a:rPr>
              <a:t>0.9923</a:t>
            </a:r>
            <a:r>
              <a:rPr lang="en-US" sz="2400" dirty="0">
                <a:solidFill>
                  <a:srgbClr val="FFFF00"/>
                </a:solidFill>
                <a:latin typeface="Times New Roman" panose="02020603050405020304" pitchFamily="18" charset="0"/>
                <a:cs typeface="Times New Roman" panose="02020603050405020304" pitchFamily="18" charset="0"/>
              </a:rPr>
              <a:t> confirms king and queen are very close (highly similar) in this embedding space.</a:t>
            </a:r>
            <a:endParaRPr lang="en-IN" sz="2400"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77214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8" y="185427"/>
            <a:ext cx="4326016" cy="620673"/>
          </a:xfrm>
        </p:spPr>
        <p:txBody>
          <a:bodyPr/>
          <a:lstStyle/>
          <a:p>
            <a:r>
              <a:rPr lang="en-US" sz="2400" dirty="0">
                <a:solidFill>
                  <a:srgbClr val="FFFF00"/>
                </a:solidFill>
                <a:latin typeface="Times New Roman" panose="02020603050405020304" pitchFamily="18" charset="0"/>
                <a:cs typeface="Times New Roman" panose="02020603050405020304" pitchFamily="18" charset="0"/>
              </a:rPr>
              <a:t>Numerical Example of Word Embedding</a:t>
            </a:r>
            <a:endParaRPr lang="en-IN" sz="2400" dirty="0">
              <a:solidFill>
                <a:srgbClr val="FFFF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A0055752-0FBE-4F74-817F-9AA3777A4271}"/>
              </a:ext>
            </a:extLst>
          </p:cNvPr>
          <p:cNvSpPr txBox="1"/>
          <p:nvPr/>
        </p:nvSpPr>
        <p:spPr>
          <a:xfrm>
            <a:off x="187928" y="1252528"/>
            <a:ext cx="4471158" cy="1754326"/>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Use </a:t>
            </a:r>
            <a:r>
              <a:rPr lang="en-US" b="1" dirty="0">
                <a:latin typeface="Times New Roman" panose="02020603050405020304" pitchFamily="18" charset="0"/>
                <a:cs typeface="Times New Roman" panose="02020603050405020304" pitchFamily="18" charset="0"/>
              </a:rPr>
              <a:t>cosine similarity</a:t>
            </a:r>
            <a:r>
              <a:rPr lang="en-US" dirty="0">
                <a:latin typeface="Times New Roman" panose="02020603050405020304" pitchFamily="18" charset="0"/>
                <a:cs typeface="Times New Roman" panose="02020603050405020304" pitchFamily="18" charset="0"/>
              </a:rPr>
              <a:t> to find how close the words </a:t>
            </a:r>
            <a:r>
              <a:rPr lang="en-US" b="1" dirty="0">
                <a:latin typeface="Times New Roman" panose="02020603050405020304" pitchFamily="18" charset="0"/>
                <a:cs typeface="Times New Roman" panose="02020603050405020304" pitchFamily="18" charset="0"/>
              </a:rPr>
              <a:t>“king”</a:t>
            </a:r>
            <a:r>
              <a:rPr lang="en-US" dirty="0">
                <a:latin typeface="Times New Roman" panose="02020603050405020304" pitchFamily="18" charset="0"/>
                <a:cs typeface="Times New Roman" panose="02020603050405020304" pitchFamily="18" charset="0"/>
              </a:rPr>
              <a:t> and </a:t>
            </a:r>
            <a:r>
              <a:rPr lang="en-US" b="1" dirty="0">
                <a:latin typeface="Times New Roman" panose="02020603050405020304" pitchFamily="18" charset="0"/>
                <a:cs typeface="Times New Roman" panose="02020603050405020304" pitchFamily="18" charset="0"/>
              </a:rPr>
              <a:t>“apple”</a:t>
            </a:r>
            <a:r>
              <a:rPr lang="en-US" dirty="0">
                <a:latin typeface="Times New Roman" panose="02020603050405020304" pitchFamily="18" charset="0"/>
                <a:cs typeface="Times New Roman" panose="02020603050405020304" pitchFamily="18" charset="0"/>
              </a:rPr>
              <a:t> are numerically, given their word embeddings. Suppose we have the following 3-dimensional word vectors:</a:t>
            </a:r>
          </a:p>
          <a:p>
            <a:r>
              <a:rPr lang="en-US" dirty="0">
                <a:latin typeface="Times New Roman" panose="02020603050405020304" pitchFamily="18" charset="0"/>
                <a:cs typeface="Times New Roman" panose="02020603050405020304" pitchFamily="18" charset="0"/>
              </a:rPr>
              <a:t>King = [0.8,0.6,0.0]; apple = [0.2,0.1,0.9]</a:t>
            </a:r>
            <a:endParaRPr lang="en-IN"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6C9F45A3-CA7B-4D88-A94F-AD982E672E73}"/>
              </a:ext>
            </a:extLst>
          </p:cNvPr>
          <p:cNvPicPr>
            <a:picLocks noChangeAspect="1"/>
          </p:cNvPicPr>
          <p:nvPr/>
        </p:nvPicPr>
        <p:blipFill>
          <a:blip r:embed="rId2"/>
          <a:stretch>
            <a:fillRect/>
          </a:stretch>
        </p:blipFill>
        <p:spPr>
          <a:xfrm>
            <a:off x="4833255" y="1"/>
            <a:ext cx="7344989" cy="6858000"/>
          </a:xfrm>
          <a:prstGeom prst="rect">
            <a:avLst/>
          </a:prstGeom>
        </p:spPr>
      </p:pic>
      <p:sp>
        <p:nvSpPr>
          <p:cNvPr id="10" name="TextBox 9">
            <a:extLst>
              <a:ext uri="{FF2B5EF4-FFF2-40B4-BE49-F238E27FC236}">
                <a16:creationId xmlns:a16="http://schemas.microsoft.com/office/drawing/2014/main" id="{E0A795BB-B2E6-4696-9390-33C61278E8C8}"/>
              </a:ext>
            </a:extLst>
          </p:cNvPr>
          <p:cNvSpPr txBox="1"/>
          <p:nvPr/>
        </p:nvSpPr>
        <p:spPr>
          <a:xfrm>
            <a:off x="187928" y="4613981"/>
            <a:ext cx="4326016" cy="1754326"/>
          </a:xfrm>
          <a:prstGeom prst="rect">
            <a:avLst/>
          </a:prstGeom>
          <a:noFill/>
        </p:spPr>
        <p:txBody>
          <a:bodyPr wrap="square">
            <a:spAutoFit/>
          </a:bodyPr>
          <a:lstStyle/>
          <a:p>
            <a:pPr marL="285750" indent="-285750" algn="just">
              <a:buFont typeface="Arial" panose="020B0604020202020204" pitchFamily="34" charset="0"/>
              <a:buChar char="•"/>
            </a:pPr>
            <a:r>
              <a:rPr lang="en-US" dirty="0">
                <a:solidFill>
                  <a:srgbClr val="FFFF00"/>
                </a:solidFill>
                <a:latin typeface="Times New Roman" panose="02020603050405020304" pitchFamily="18" charset="0"/>
                <a:cs typeface="Times New Roman" panose="02020603050405020304" pitchFamily="18" charset="0"/>
              </a:rPr>
              <a:t>This means </a:t>
            </a:r>
            <a:r>
              <a:rPr lang="en-US" b="1" dirty="0">
                <a:solidFill>
                  <a:srgbClr val="FFFF00"/>
                </a:solidFill>
                <a:latin typeface="Times New Roman" panose="02020603050405020304" pitchFamily="18" charset="0"/>
                <a:cs typeface="Times New Roman" panose="02020603050405020304" pitchFamily="18" charset="0"/>
              </a:rPr>
              <a:t>“king”</a:t>
            </a:r>
            <a:r>
              <a:rPr lang="en-US" dirty="0">
                <a:solidFill>
                  <a:srgbClr val="FFFF00"/>
                </a:solidFill>
                <a:latin typeface="Times New Roman" panose="02020603050405020304" pitchFamily="18" charset="0"/>
                <a:cs typeface="Times New Roman" panose="02020603050405020304" pitchFamily="18" charset="0"/>
              </a:rPr>
              <a:t> and </a:t>
            </a:r>
            <a:r>
              <a:rPr lang="en-US" b="1" dirty="0">
                <a:solidFill>
                  <a:srgbClr val="FFFF00"/>
                </a:solidFill>
                <a:latin typeface="Times New Roman" panose="02020603050405020304" pitchFamily="18" charset="0"/>
                <a:cs typeface="Times New Roman" panose="02020603050405020304" pitchFamily="18" charset="0"/>
              </a:rPr>
              <a:t>“apple”</a:t>
            </a:r>
            <a:r>
              <a:rPr lang="en-US" dirty="0">
                <a:solidFill>
                  <a:srgbClr val="FFFF00"/>
                </a:solidFill>
                <a:latin typeface="Times New Roman" panose="02020603050405020304" pitchFamily="18" charset="0"/>
                <a:cs typeface="Times New Roman" panose="02020603050405020304" pitchFamily="18" charset="0"/>
              </a:rPr>
              <a:t> are </a:t>
            </a:r>
            <a:r>
              <a:rPr lang="en-US" b="1" dirty="0">
                <a:solidFill>
                  <a:srgbClr val="FFFF00"/>
                </a:solidFill>
                <a:latin typeface="Times New Roman" panose="02020603050405020304" pitchFamily="18" charset="0"/>
                <a:cs typeface="Times New Roman" panose="02020603050405020304" pitchFamily="18" charset="0"/>
              </a:rPr>
              <a:t>not closely related semantically</a:t>
            </a:r>
            <a:r>
              <a:rPr lang="en-US" dirty="0">
                <a:solidFill>
                  <a:srgbClr val="FFFF00"/>
                </a:solidFill>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dirty="0">
                <a:solidFill>
                  <a:srgbClr val="FFFF00"/>
                </a:solidFill>
                <a:latin typeface="Times New Roman" panose="02020603050405020304" pitchFamily="18" charset="0"/>
                <a:cs typeface="Times New Roman" panose="02020603050405020304" pitchFamily="18" charset="0"/>
              </a:rPr>
              <a:t>Their vectors point in quite different directions in the embedding space which matches our intuition that these words are </a:t>
            </a:r>
            <a:r>
              <a:rPr lang="en-US" b="1" dirty="0">
                <a:solidFill>
                  <a:srgbClr val="FFFF00"/>
                </a:solidFill>
                <a:latin typeface="Times New Roman" panose="02020603050405020304" pitchFamily="18" charset="0"/>
                <a:cs typeface="Times New Roman" panose="02020603050405020304" pitchFamily="18" charset="0"/>
              </a:rPr>
              <a:t>not similar in meaning</a:t>
            </a:r>
            <a:r>
              <a:rPr lang="en-US" dirty="0">
                <a:solidFill>
                  <a:srgbClr val="FFFF00"/>
                </a:solidFill>
                <a:latin typeface="Times New Roman" panose="02020603050405020304" pitchFamily="18" charset="0"/>
                <a:cs typeface="Times New Roman" panose="02020603050405020304" pitchFamily="18" charset="0"/>
              </a:rPr>
              <a:t>.</a:t>
            </a:r>
            <a:endParaRPr lang="en-IN"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00265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8" y="380177"/>
            <a:ext cx="7507100" cy="745782"/>
          </a:xfrm>
        </p:spPr>
        <p:txBody>
          <a:bodyPr/>
          <a:lstStyle/>
          <a:p>
            <a:r>
              <a:rPr lang="en-IN" sz="2800" b="1" dirty="0">
                <a:solidFill>
                  <a:srgbClr val="FFFF00"/>
                </a:solidFill>
                <a:latin typeface="Times New Roman" panose="02020603050405020304" pitchFamily="18" charset="0"/>
                <a:cs typeface="Times New Roman" panose="02020603050405020304" pitchFamily="18" charset="0"/>
              </a:rPr>
              <a:t>Popular Word Embedding Models</a:t>
            </a:r>
            <a:br>
              <a:rPr lang="en-IN" sz="2800" b="1" dirty="0">
                <a:solidFill>
                  <a:srgbClr val="FFFF00"/>
                </a:solidFill>
                <a:latin typeface="Times New Roman" panose="02020603050405020304" pitchFamily="18" charset="0"/>
                <a:cs typeface="Times New Roman" panose="02020603050405020304" pitchFamily="18" charset="0"/>
              </a:rPr>
            </a:br>
            <a:endParaRPr lang="en-IN" sz="2800" dirty="0">
              <a:solidFill>
                <a:srgbClr val="FFFF0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16137D21-9F3E-4594-BC4E-569AFE5B4617}"/>
              </a:ext>
            </a:extLst>
          </p:cNvPr>
          <p:cNvSpPr txBox="1"/>
          <p:nvPr/>
        </p:nvSpPr>
        <p:spPr>
          <a:xfrm>
            <a:off x="187928" y="1182231"/>
            <a:ext cx="9963444" cy="4493538"/>
          </a:xfrm>
          <a:prstGeom prst="rect">
            <a:avLst/>
          </a:prstGeom>
          <a:noFill/>
        </p:spPr>
        <p:txBody>
          <a:bodyPr wrap="square">
            <a:spAutoFit/>
          </a:bodyPr>
          <a:lstStyle/>
          <a:p>
            <a:r>
              <a:rPr lang="en-IN" sz="2600" b="1" dirty="0">
                <a:solidFill>
                  <a:srgbClr val="FFFF00"/>
                </a:solidFill>
                <a:latin typeface="Times New Roman" panose="02020603050405020304" pitchFamily="18" charset="0"/>
                <a:cs typeface="Times New Roman" panose="02020603050405020304" pitchFamily="18" charset="0"/>
              </a:rPr>
              <a:t>1</a:t>
            </a:r>
            <a:r>
              <a:rPr lang="en-IN" sz="2600" b="1" dirty="0">
                <a:latin typeface="Times New Roman" panose="02020603050405020304" pitchFamily="18" charset="0"/>
                <a:cs typeface="Times New Roman" panose="02020603050405020304" pitchFamily="18" charset="0"/>
              </a:rPr>
              <a:t>. </a:t>
            </a:r>
            <a:r>
              <a:rPr lang="en-IN" sz="2600" b="1" dirty="0">
                <a:solidFill>
                  <a:srgbClr val="FFFF00"/>
                </a:solidFill>
                <a:latin typeface="Times New Roman" panose="02020603050405020304" pitchFamily="18" charset="0"/>
                <a:cs typeface="Times New Roman" panose="02020603050405020304" pitchFamily="18" charset="0"/>
              </a:rPr>
              <a:t>Word2Vec</a:t>
            </a:r>
            <a:r>
              <a:rPr lang="en-IN" sz="2600" dirty="0">
                <a:solidFill>
                  <a:srgbClr val="FFFF00"/>
                </a:solidFill>
                <a:latin typeface="Times New Roman" panose="02020603050405020304" pitchFamily="18" charset="0"/>
                <a:cs typeface="Times New Roman" panose="02020603050405020304" pitchFamily="18" charset="0"/>
              </a:rPr>
              <a:t> (Google)</a:t>
            </a:r>
          </a:p>
          <a:p>
            <a:pPr marL="914400" lvl="1" indent="-457200">
              <a:buFont typeface="Arial" panose="020B0604020202020204" pitchFamily="34" charset="0"/>
              <a:buChar char="•"/>
            </a:pPr>
            <a:r>
              <a:rPr lang="en-IN" sz="2600" dirty="0">
                <a:latin typeface="Times New Roman" panose="02020603050405020304" pitchFamily="18" charset="0"/>
                <a:cs typeface="Times New Roman" panose="02020603050405020304" pitchFamily="18" charset="0"/>
              </a:rPr>
              <a:t>Uses </a:t>
            </a:r>
            <a:r>
              <a:rPr lang="en-IN" sz="2600" b="1" dirty="0">
                <a:latin typeface="Times New Roman" panose="02020603050405020304" pitchFamily="18" charset="0"/>
                <a:cs typeface="Times New Roman" panose="02020603050405020304" pitchFamily="18" charset="0"/>
              </a:rPr>
              <a:t>CBOW</a:t>
            </a:r>
            <a:r>
              <a:rPr lang="en-IN" sz="2600" dirty="0">
                <a:latin typeface="Times New Roman" panose="02020603050405020304" pitchFamily="18" charset="0"/>
                <a:cs typeface="Times New Roman" panose="02020603050405020304" pitchFamily="18" charset="0"/>
              </a:rPr>
              <a:t> or </a:t>
            </a:r>
            <a:r>
              <a:rPr lang="en-IN" sz="2600" b="1" dirty="0">
                <a:latin typeface="Times New Roman" panose="02020603050405020304" pitchFamily="18" charset="0"/>
                <a:cs typeface="Times New Roman" panose="02020603050405020304" pitchFamily="18" charset="0"/>
              </a:rPr>
              <a:t>Skip-gram</a:t>
            </a:r>
            <a:r>
              <a:rPr lang="en-IN" sz="2600" dirty="0">
                <a:latin typeface="Times New Roman" panose="02020603050405020304" pitchFamily="18" charset="0"/>
                <a:cs typeface="Times New Roman" panose="02020603050405020304" pitchFamily="18" charset="0"/>
              </a:rPr>
              <a:t> to learn embeddings.</a:t>
            </a:r>
          </a:p>
          <a:p>
            <a:pPr marL="914400" lvl="1" indent="-457200">
              <a:buFont typeface="Arial" panose="020B0604020202020204" pitchFamily="34" charset="0"/>
              <a:buChar char="•"/>
            </a:pPr>
            <a:r>
              <a:rPr lang="en-IN" sz="2600" dirty="0">
                <a:latin typeface="Times New Roman" panose="02020603050405020304" pitchFamily="18" charset="0"/>
                <a:cs typeface="Times New Roman" panose="02020603050405020304" pitchFamily="18" charset="0"/>
              </a:rPr>
              <a:t>Learns from word context (e.g., “The </a:t>
            </a:r>
            <a:r>
              <a:rPr lang="en-IN" sz="2600" i="1" dirty="0">
                <a:latin typeface="Times New Roman" panose="02020603050405020304" pitchFamily="18" charset="0"/>
                <a:cs typeface="Times New Roman" panose="02020603050405020304" pitchFamily="18" charset="0"/>
              </a:rPr>
              <a:t>cat</a:t>
            </a:r>
            <a:r>
              <a:rPr lang="en-IN" sz="2600" dirty="0">
                <a:latin typeface="Times New Roman" panose="02020603050405020304" pitchFamily="18" charset="0"/>
                <a:cs typeface="Times New Roman" panose="02020603050405020304" pitchFamily="18" charset="0"/>
              </a:rPr>
              <a:t> sat on the mat.”).</a:t>
            </a:r>
          </a:p>
          <a:p>
            <a:r>
              <a:rPr lang="en-IN" sz="2600" b="1" dirty="0">
                <a:solidFill>
                  <a:srgbClr val="FFFF00"/>
                </a:solidFill>
                <a:latin typeface="Times New Roman" panose="02020603050405020304" pitchFamily="18" charset="0"/>
                <a:cs typeface="Times New Roman" panose="02020603050405020304" pitchFamily="18" charset="0"/>
              </a:rPr>
              <a:t>2. </a:t>
            </a:r>
            <a:r>
              <a:rPr lang="en-IN" sz="2600" b="1" dirty="0" err="1">
                <a:solidFill>
                  <a:srgbClr val="FFFF00"/>
                </a:solidFill>
                <a:latin typeface="Times New Roman" panose="02020603050405020304" pitchFamily="18" charset="0"/>
                <a:cs typeface="Times New Roman" panose="02020603050405020304" pitchFamily="18" charset="0"/>
              </a:rPr>
              <a:t>GloVe</a:t>
            </a:r>
            <a:r>
              <a:rPr lang="en-IN" sz="2600" dirty="0">
                <a:solidFill>
                  <a:srgbClr val="FFFF00"/>
                </a:solidFill>
                <a:latin typeface="Times New Roman" panose="02020603050405020304" pitchFamily="18" charset="0"/>
                <a:cs typeface="Times New Roman" panose="02020603050405020304" pitchFamily="18" charset="0"/>
              </a:rPr>
              <a:t> (Stanford)</a:t>
            </a:r>
          </a:p>
          <a:p>
            <a:pPr marL="914400" lvl="1" indent="-457200">
              <a:buFont typeface="Arial" panose="020B0604020202020204" pitchFamily="34" charset="0"/>
              <a:buChar char="•"/>
            </a:pPr>
            <a:r>
              <a:rPr lang="en-IN" sz="2600" dirty="0">
                <a:latin typeface="Times New Roman" panose="02020603050405020304" pitchFamily="18" charset="0"/>
                <a:cs typeface="Times New Roman" panose="02020603050405020304" pitchFamily="18" charset="0"/>
              </a:rPr>
              <a:t>Uses </a:t>
            </a:r>
            <a:r>
              <a:rPr lang="en-IN" sz="2600" b="1" dirty="0">
                <a:latin typeface="Times New Roman" panose="02020603050405020304" pitchFamily="18" charset="0"/>
                <a:cs typeface="Times New Roman" panose="02020603050405020304" pitchFamily="18" charset="0"/>
              </a:rPr>
              <a:t>global word co-occurrence statistics</a:t>
            </a:r>
            <a:r>
              <a:rPr lang="en-IN" sz="2600" dirty="0">
                <a:latin typeface="Times New Roman" panose="02020603050405020304" pitchFamily="18" charset="0"/>
                <a:cs typeface="Times New Roman" panose="02020603050405020304" pitchFamily="18" charset="0"/>
              </a:rPr>
              <a:t>.</a:t>
            </a:r>
          </a:p>
          <a:p>
            <a:r>
              <a:rPr lang="en-IN" sz="2600" b="1" dirty="0">
                <a:solidFill>
                  <a:srgbClr val="FFFF00"/>
                </a:solidFill>
                <a:latin typeface="Times New Roman" panose="02020603050405020304" pitchFamily="18" charset="0"/>
                <a:cs typeface="Times New Roman" panose="02020603050405020304" pitchFamily="18" charset="0"/>
              </a:rPr>
              <a:t>3. </a:t>
            </a:r>
            <a:r>
              <a:rPr lang="en-IN" sz="2600" b="1" dirty="0" err="1">
                <a:solidFill>
                  <a:srgbClr val="FFFF00"/>
                </a:solidFill>
                <a:latin typeface="Times New Roman" panose="02020603050405020304" pitchFamily="18" charset="0"/>
                <a:cs typeface="Times New Roman" panose="02020603050405020304" pitchFamily="18" charset="0"/>
              </a:rPr>
              <a:t>FastText</a:t>
            </a:r>
            <a:r>
              <a:rPr lang="en-IN" sz="2600" dirty="0">
                <a:solidFill>
                  <a:srgbClr val="FFFF00"/>
                </a:solidFill>
                <a:latin typeface="Times New Roman" panose="02020603050405020304" pitchFamily="18" charset="0"/>
                <a:cs typeface="Times New Roman" panose="02020603050405020304" pitchFamily="18" charset="0"/>
              </a:rPr>
              <a:t> (Facebook)</a:t>
            </a:r>
          </a:p>
          <a:p>
            <a:pPr marL="914400" lvl="1" indent="-457200">
              <a:buFont typeface="Arial" panose="020B0604020202020204" pitchFamily="34" charset="0"/>
              <a:buChar char="•"/>
            </a:pPr>
            <a:r>
              <a:rPr lang="en-IN" sz="2600" dirty="0">
                <a:latin typeface="Times New Roman" panose="02020603050405020304" pitchFamily="18" charset="0"/>
                <a:cs typeface="Times New Roman" panose="02020603050405020304" pitchFamily="18" charset="0"/>
              </a:rPr>
              <a:t>Represents </a:t>
            </a:r>
            <a:r>
              <a:rPr lang="en-IN" sz="2600" b="1" dirty="0" err="1">
                <a:latin typeface="Times New Roman" panose="02020603050405020304" pitchFamily="18" charset="0"/>
                <a:cs typeface="Times New Roman" panose="02020603050405020304" pitchFamily="18" charset="0"/>
              </a:rPr>
              <a:t>subword</a:t>
            </a:r>
            <a:r>
              <a:rPr lang="en-IN" sz="2600" b="1" dirty="0">
                <a:latin typeface="Times New Roman" panose="02020603050405020304" pitchFamily="18" charset="0"/>
                <a:cs typeface="Times New Roman" panose="02020603050405020304" pitchFamily="18" charset="0"/>
              </a:rPr>
              <a:t> information</a:t>
            </a:r>
            <a:r>
              <a:rPr lang="en-IN" sz="2600" dirty="0">
                <a:latin typeface="Times New Roman" panose="02020603050405020304" pitchFamily="18" charset="0"/>
                <a:cs typeface="Times New Roman" panose="02020603050405020304" pitchFamily="18" charset="0"/>
              </a:rPr>
              <a:t> (useful for rare or new words).</a:t>
            </a:r>
          </a:p>
          <a:p>
            <a:r>
              <a:rPr lang="en-IN" sz="2600" b="1" dirty="0">
                <a:solidFill>
                  <a:srgbClr val="FFFF00"/>
                </a:solidFill>
                <a:latin typeface="Times New Roman" panose="02020603050405020304" pitchFamily="18" charset="0"/>
                <a:cs typeface="Times New Roman" panose="02020603050405020304" pitchFamily="18" charset="0"/>
              </a:rPr>
              <a:t>4. BERT / Transformer-based embeddings</a:t>
            </a:r>
            <a:endParaRPr lang="en-IN" sz="2600" dirty="0">
              <a:solidFill>
                <a:srgbClr val="FFFF00"/>
              </a:solidFill>
              <a:latin typeface="Times New Roman" panose="02020603050405020304" pitchFamily="18" charset="0"/>
              <a:cs typeface="Times New Roman" panose="02020603050405020304" pitchFamily="18" charset="0"/>
            </a:endParaRPr>
          </a:p>
          <a:p>
            <a:pPr marL="914400" lvl="1" indent="-457200">
              <a:buFont typeface="Arial" panose="020B0604020202020204" pitchFamily="34" charset="0"/>
              <a:buChar char="•"/>
            </a:pPr>
            <a:r>
              <a:rPr lang="en-IN" sz="2600" dirty="0">
                <a:latin typeface="Times New Roman" panose="02020603050405020304" pitchFamily="18" charset="0"/>
                <a:cs typeface="Times New Roman" panose="02020603050405020304" pitchFamily="18" charset="0"/>
              </a:rPr>
              <a:t>Contextual embeddings — the meaning changes with the sentence context.</a:t>
            </a:r>
          </a:p>
          <a:p>
            <a:pPr marL="914400" lvl="1" indent="-457200">
              <a:buFont typeface="Arial" panose="020B0604020202020204" pitchFamily="34" charset="0"/>
              <a:buChar char="•"/>
            </a:pPr>
            <a:r>
              <a:rPr lang="en-IN" sz="2600" dirty="0">
                <a:latin typeface="Times New Roman" panose="02020603050405020304" pitchFamily="18" charset="0"/>
                <a:cs typeface="Times New Roman" panose="02020603050405020304" pitchFamily="18" charset="0"/>
              </a:rPr>
              <a:t>Example: “bank” in “river bank” vs “money bank</a:t>
            </a:r>
          </a:p>
        </p:txBody>
      </p:sp>
    </p:spTree>
    <p:extLst>
      <p:ext uri="{BB962C8B-B14F-4D97-AF65-F5344CB8AC3E}">
        <p14:creationId xmlns:p14="http://schemas.microsoft.com/office/powerpoint/2010/main" val="32671046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28" y="137857"/>
            <a:ext cx="7507100" cy="486258"/>
          </a:xfrm>
        </p:spPr>
        <p:txBody>
          <a:bodyPr/>
          <a:lstStyle/>
          <a:p>
            <a:r>
              <a:rPr lang="en-IN" sz="2800" b="1" dirty="0">
                <a:solidFill>
                  <a:srgbClr val="FFFF00"/>
                </a:solidFill>
                <a:latin typeface="Times New Roman" panose="02020603050405020304" pitchFamily="18" charset="0"/>
                <a:cs typeface="Times New Roman" panose="02020603050405020304" pitchFamily="18" charset="0"/>
              </a:rPr>
              <a:t>Text Representation Models</a:t>
            </a:r>
            <a:br>
              <a:rPr lang="en-IN" sz="2800" b="1" dirty="0">
                <a:solidFill>
                  <a:srgbClr val="FFFF00"/>
                </a:solidFill>
                <a:latin typeface="Times New Roman" panose="02020603050405020304" pitchFamily="18" charset="0"/>
                <a:cs typeface="Times New Roman" panose="02020603050405020304" pitchFamily="18" charset="0"/>
              </a:rPr>
            </a:br>
            <a:endParaRPr lang="en-IN" sz="2800" dirty="0">
              <a:solidFill>
                <a:srgbClr val="FFFF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63CA8B7-5E25-4ADF-BACD-2D8DC148043F}"/>
              </a:ext>
            </a:extLst>
          </p:cNvPr>
          <p:cNvPicPr>
            <a:picLocks noChangeAspect="1"/>
          </p:cNvPicPr>
          <p:nvPr/>
        </p:nvPicPr>
        <p:blipFill>
          <a:blip r:embed="rId2"/>
          <a:stretch>
            <a:fillRect/>
          </a:stretch>
        </p:blipFill>
        <p:spPr>
          <a:xfrm>
            <a:off x="580570" y="857996"/>
            <a:ext cx="11190515" cy="5887770"/>
          </a:xfrm>
          <a:prstGeom prst="rect">
            <a:avLst/>
          </a:prstGeom>
        </p:spPr>
      </p:pic>
    </p:spTree>
    <p:extLst>
      <p:ext uri="{BB962C8B-B14F-4D97-AF65-F5344CB8AC3E}">
        <p14:creationId xmlns:p14="http://schemas.microsoft.com/office/powerpoint/2010/main" val="6243587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3751024" cy="475749"/>
          </a:xfrm>
        </p:spPr>
        <p:txBody>
          <a:bodyPr/>
          <a:lstStyle/>
          <a:p>
            <a:r>
              <a:rPr lang="en-US" sz="3200">
                <a:solidFill>
                  <a:srgbClr val="FFFF00"/>
                </a:solidFill>
                <a:latin typeface="Times New Roman" panose="02020603050405020304" pitchFamily="18" charset="0"/>
                <a:cs typeface="Times New Roman" panose="02020603050405020304" pitchFamily="18" charset="0"/>
              </a:rPr>
              <a:t>Transformers</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E4257E33-42A1-4C87-AD57-5260049865E5}"/>
              </a:ext>
            </a:extLst>
          </p:cNvPr>
          <p:cNvSpPr txBox="1"/>
          <p:nvPr/>
        </p:nvSpPr>
        <p:spPr>
          <a:xfrm>
            <a:off x="221565" y="721977"/>
            <a:ext cx="5613177" cy="6097054"/>
          </a:xfrm>
          <a:prstGeom prst="rect">
            <a:avLst/>
          </a:prstGeom>
          <a:noFill/>
        </p:spPr>
        <p:txBody>
          <a:bodyPr wrap="square">
            <a:spAutoFit/>
          </a:bodyPr>
          <a:lstStyle/>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100" dirty="0">
                <a:latin typeface="Times New Roman" panose="02020603050405020304" pitchFamily="18" charset="0"/>
                <a:cs typeface="Times New Roman" panose="02020603050405020304" pitchFamily="18" charset="0"/>
              </a:rPr>
              <a:t>A Transformer is a deep learning model architecture introduced by Vaswani et al. (2017) in the paper “</a:t>
            </a:r>
            <a:r>
              <a:rPr lang="en-US" sz="2100" dirty="0">
                <a:solidFill>
                  <a:srgbClr val="FFFF00"/>
                </a:solidFill>
                <a:latin typeface="Times New Roman" panose="02020603050405020304" pitchFamily="18" charset="0"/>
                <a:cs typeface="Times New Roman" panose="02020603050405020304" pitchFamily="18" charset="0"/>
              </a:rPr>
              <a:t>Attention Is All You Need.”</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100" dirty="0">
                <a:latin typeface="Times New Roman" panose="02020603050405020304" pitchFamily="18" charset="0"/>
                <a:cs typeface="Times New Roman" panose="02020603050405020304" pitchFamily="18" charset="0"/>
              </a:rPr>
              <a:t>It revolutionized Natural Language Processing (NLP) by replacing older architectures like RNNs and LSTMs.</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100" dirty="0">
                <a:solidFill>
                  <a:srgbClr val="FFFF00"/>
                </a:solidFill>
                <a:latin typeface="Times New Roman" panose="02020603050405020304" pitchFamily="18" charset="0"/>
                <a:cs typeface="Times New Roman" panose="02020603050405020304" pitchFamily="18" charset="0"/>
              </a:rPr>
              <a:t>Core Idea: Transformers use a mechanism called self-attention, which allows the model to understand the importance of each word in a sentence relative to all other words.</a:t>
            </a:r>
          </a:p>
          <a:p>
            <a:pPr algn="just" defTabSz="457200" fontAlgn="base">
              <a:lnSpc>
                <a:spcPct val="90000"/>
              </a:lnSpc>
              <a:spcBef>
                <a:spcPts val="1000"/>
              </a:spcBef>
              <a:buClr>
                <a:schemeClr val="bg2">
                  <a:lumMod val="40000"/>
                  <a:lumOff val="60000"/>
                </a:schemeClr>
              </a:buClr>
              <a:buSzPct val="80000"/>
            </a:pPr>
            <a:r>
              <a:rPr lang="en-US" sz="2100" dirty="0">
                <a:latin typeface="Times New Roman" panose="02020603050405020304" pitchFamily="18" charset="0"/>
                <a:cs typeface="Times New Roman" panose="02020603050405020304" pitchFamily="18" charset="0"/>
              </a:rPr>
              <a:t>Example: </a:t>
            </a:r>
          </a:p>
          <a:p>
            <a:pPr marL="450850" indent="-450850" algn="just" defTabSz="457200" fontAlgn="base">
              <a:lnSpc>
                <a:spcPct val="90000"/>
              </a:lnSpc>
              <a:spcBef>
                <a:spcPts val="1000"/>
              </a:spcBef>
              <a:buClr>
                <a:schemeClr val="bg2">
                  <a:lumMod val="40000"/>
                  <a:lumOff val="60000"/>
                </a:schemeClr>
              </a:buClr>
              <a:buSzPct val="80000"/>
              <a:buFont typeface="Wingdings 3" charset="2"/>
              <a:buChar char=""/>
            </a:pPr>
            <a:r>
              <a:rPr lang="en-US" sz="2100" dirty="0">
                <a:latin typeface="Times New Roman" panose="02020603050405020304" pitchFamily="18" charset="0"/>
                <a:cs typeface="Times New Roman" panose="02020603050405020304" pitchFamily="18" charset="0"/>
              </a:rPr>
              <a:t>	</a:t>
            </a:r>
            <a:r>
              <a:rPr lang="en-US" sz="2100" dirty="0">
                <a:solidFill>
                  <a:srgbClr val="FFFF00"/>
                </a:solidFill>
                <a:latin typeface="Times New Roman" panose="02020603050405020304" pitchFamily="18" charset="0"/>
                <a:cs typeface="Times New Roman" panose="02020603050405020304" pitchFamily="18" charset="0"/>
              </a:rPr>
              <a:t>“The cat sat on the mat because it was tired.” </a:t>
            </a:r>
          </a:p>
          <a:p>
            <a:pPr marL="900113" indent="-276225" algn="just" defTabSz="457200" fontAlgn="base">
              <a:lnSpc>
                <a:spcPct val="90000"/>
              </a:lnSpc>
              <a:spcBef>
                <a:spcPts val="1000"/>
              </a:spcBef>
              <a:buClr>
                <a:schemeClr val="bg2">
                  <a:lumMod val="40000"/>
                  <a:lumOff val="60000"/>
                </a:schemeClr>
              </a:buClr>
              <a:buSzPct val="80000"/>
              <a:buFont typeface="Wingdings" panose="05000000000000000000" pitchFamily="2" charset="2"/>
              <a:buChar char="v"/>
            </a:pPr>
            <a:r>
              <a:rPr lang="en-US" sz="2100" dirty="0">
                <a:latin typeface="Times New Roman" panose="02020603050405020304" pitchFamily="18" charset="0"/>
                <a:cs typeface="Times New Roman" panose="02020603050405020304" pitchFamily="18" charset="0"/>
              </a:rPr>
              <a:t>The word “it” refers to “the cat.”</a:t>
            </a:r>
          </a:p>
          <a:p>
            <a:pPr marL="900113" indent="-276225" algn="just" defTabSz="457200" fontAlgn="base">
              <a:lnSpc>
                <a:spcPct val="90000"/>
              </a:lnSpc>
              <a:spcBef>
                <a:spcPts val="1000"/>
              </a:spcBef>
              <a:buClr>
                <a:schemeClr val="bg2">
                  <a:lumMod val="40000"/>
                  <a:lumOff val="60000"/>
                </a:schemeClr>
              </a:buClr>
              <a:buSzPct val="80000"/>
              <a:buFont typeface="Wingdings" panose="05000000000000000000" pitchFamily="2" charset="2"/>
              <a:buChar char="v"/>
            </a:pPr>
            <a:r>
              <a:rPr lang="en-US" sz="2100" dirty="0">
                <a:latin typeface="Times New Roman" panose="02020603050405020304" pitchFamily="18" charset="0"/>
                <a:cs typeface="Times New Roman" panose="02020603050405020304" pitchFamily="18" charset="0"/>
              </a:rPr>
              <a:t>A transformer uses attention to find that “it” is connected to “cat,” even though other words come in between — something RNNs/LSTMs struggled with.</a:t>
            </a:r>
          </a:p>
        </p:txBody>
      </p:sp>
      <p:pic>
        <p:nvPicPr>
          <p:cNvPr id="6" name="Picture 5">
            <a:extLst>
              <a:ext uri="{FF2B5EF4-FFF2-40B4-BE49-F238E27FC236}">
                <a16:creationId xmlns:a16="http://schemas.microsoft.com/office/drawing/2014/main" id="{9F779723-C275-40E6-BA5D-E6059841E0F0}"/>
              </a:ext>
            </a:extLst>
          </p:cNvPr>
          <p:cNvPicPr>
            <a:picLocks noChangeAspect="1"/>
          </p:cNvPicPr>
          <p:nvPr/>
        </p:nvPicPr>
        <p:blipFill>
          <a:blip r:embed="rId2"/>
          <a:stretch>
            <a:fillRect/>
          </a:stretch>
        </p:blipFill>
        <p:spPr>
          <a:xfrm>
            <a:off x="5992837" y="870857"/>
            <a:ext cx="5977598" cy="5421876"/>
          </a:xfrm>
          <a:prstGeom prst="rect">
            <a:avLst/>
          </a:prstGeom>
        </p:spPr>
      </p:pic>
    </p:spTree>
    <p:extLst>
      <p:ext uri="{BB962C8B-B14F-4D97-AF65-F5344CB8AC3E}">
        <p14:creationId xmlns:p14="http://schemas.microsoft.com/office/powerpoint/2010/main" val="5916775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4651356" cy="663156"/>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Need of Transformers</a:t>
            </a:r>
            <a:endParaRPr lang="en-IN" sz="3200" dirty="0">
              <a:solidFill>
                <a:srgbClr val="FFFF0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6466D1F5-253F-49BF-93D2-FB86399EE86D}"/>
              </a:ext>
            </a:extLst>
          </p:cNvPr>
          <p:cNvPicPr>
            <a:picLocks noChangeAspect="1"/>
          </p:cNvPicPr>
          <p:nvPr/>
        </p:nvPicPr>
        <p:blipFill>
          <a:blip r:embed="rId2"/>
          <a:stretch>
            <a:fillRect/>
          </a:stretch>
        </p:blipFill>
        <p:spPr>
          <a:xfrm>
            <a:off x="8069072" y="1597554"/>
            <a:ext cx="3934997" cy="2932243"/>
          </a:xfrm>
          <a:prstGeom prst="rect">
            <a:avLst/>
          </a:prstGeom>
        </p:spPr>
      </p:pic>
      <p:sp>
        <p:nvSpPr>
          <p:cNvPr id="9" name="TextBox 8">
            <a:extLst>
              <a:ext uri="{FF2B5EF4-FFF2-40B4-BE49-F238E27FC236}">
                <a16:creationId xmlns:a16="http://schemas.microsoft.com/office/drawing/2014/main" id="{7BE34D51-6E9E-40A5-A31B-F24C28EEC81D}"/>
              </a:ext>
            </a:extLst>
          </p:cNvPr>
          <p:cNvSpPr txBox="1"/>
          <p:nvPr/>
        </p:nvSpPr>
        <p:spPr>
          <a:xfrm>
            <a:off x="75386" y="595366"/>
            <a:ext cx="7881142" cy="6186309"/>
          </a:xfrm>
          <a:prstGeom prst="rect">
            <a:avLst/>
          </a:prstGeom>
          <a:noFill/>
        </p:spPr>
        <p:txBody>
          <a:bodyPr wrap="square">
            <a:spAutoFit/>
          </a:bodyPr>
          <a:lstStyle/>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Traditional models like RNNs suffer from the </a:t>
            </a:r>
            <a:r>
              <a:rPr lang="en-US" dirty="0">
                <a:solidFill>
                  <a:srgbClr val="FFFF00"/>
                </a:solidFill>
                <a:latin typeface="Times New Roman" panose="02020603050405020304" pitchFamily="18" charset="0"/>
                <a:cs typeface="Times New Roman" panose="02020603050405020304" pitchFamily="18" charset="0"/>
              </a:rPr>
              <a:t>vanishing gradient problem which leads to long-term memory loss. </a:t>
            </a:r>
          </a:p>
          <a:p>
            <a:pPr marL="285750" indent="-285750" algn="just">
              <a:buFont typeface="Arial" panose="020B0604020202020204" pitchFamily="34" charset="0"/>
              <a:buChar char="•"/>
            </a:pPr>
            <a:r>
              <a:rPr lang="en-US" dirty="0">
                <a:solidFill>
                  <a:srgbClr val="FFFF00"/>
                </a:solidFill>
                <a:latin typeface="Times New Roman" panose="02020603050405020304" pitchFamily="18" charset="0"/>
                <a:cs typeface="Times New Roman" panose="02020603050405020304" pitchFamily="18" charset="0"/>
              </a:rPr>
              <a:t>RNNs process text sequentially meaning they analyze words one at a time</a:t>
            </a:r>
            <a:r>
              <a:rPr lang="en-US" dirty="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 example</a:t>
            </a:r>
            <a:r>
              <a:rPr lang="en-US" dirty="0">
                <a:solidFill>
                  <a:srgbClr val="FFFF00"/>
                </a:solidFill>
                <a:latin typeface="Times New Roman" panose="02020603050405020304" pitchFamily="18" charset="0"/>
                <a:cs typeface="Times New Roman" panose="02020603050405020304" pitchFamily="18" charset="0"/>
              </a:rPr>
              <a:t>: </a:t>
            </a:r>
          </a:p>
          <a:p>
            <a:pPr marL="633413" indent="-268288"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In the sentence: "XYZ went to France in 2019 when there were no cases of COVID and there, he met the president of that country" the word "that country" refers to "France".  </a:t>
            </a:r>
          </a:p>
          <a:p>
            <a:pPr marL="633413" indent="-268288" algn="just">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However, RNN would struggle to link "that country" to "France" since it processes each word in sequence leading to losing context over long sentences. This limitation prevents RNNs from understanding the full meaning of the sentence.</a:t>
            </a:r>
          </a:p>
          <a:p>
            <a:pPr marL="285750" indent="-285750" algn="just">
              <a:buFont typeface="Arial" panose="020B0604020202020204" pitchFamily="34" charset="0"/>
              <a:buChar char="•"/>
            </a:pPr>
            <a:r>
              <a:rPr lang="en-US" dirty="0">
                <a:solidFill>
                  <a:srgbClr val="FFFF00"/>
                </a:solidFill>
                <a:latin typeface="Times New Roman" panose="02020603050405020304" pitchFamily="18" charset="0"/>
                <a:cs typeface="Times New Roman" panose="02020603050405020304" pitchFamily="18" charset="0"/>
              </a:rPr>
              <a:t>While adding more memory cells in LSTMs (Long Short-Term Memory networks) helped address the vanishing gradient issue they still process words one by one. This sequential processing means LSTMs can't analyze an entire sentence at once.</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 example: The word "point" has different meanings in these two sentences:</a:t>
            </a:r>
          </a:p>
          <a:p>
            <a:pPr algn="just"/>
            <a:r>
              <a:rPr lang="en-US" dirty="0">
                <a:latin typeface="Times New Roman" panose="02020603050405020304" pitchFamily="18" charset="0"/>
                <a:cs typeface="Times New Roman" panose="02020603050405020304" pitchFamily="18" charset="0"/>
              </a:rPr>
              <a:t>	"The needle has a sharp point." (Point = Tip)</a:t>
            </a:r>
          </a:p>
          <a:p>
            <a:pPr algn="just"/>
            <a:r>
              <a:rPr lang="en-US" dirty="0">
                <a:latin typeface="Times New Roman" panose="02020603050405020304" pitchFamily="18" charset="0"/>
                <a:cs typeface="Times New Roman" panose="02020603050405020304" pitchFamily="18" charset="0"/>
              </a:rPr>
              <a:t>	"It is not polite to point at people." (Point = Gesture)</a:t>
            </a:r>
          </a:p>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Traditional models struggle with this context dependence, whereas </a:t>
            </a:r>
            <a:r>
              <a:rPr lang="en-US" dirty="0">
                <a:solidFill>
                  <a:srgbClr val="FFFF00"/>
                </a:solidFill>
                <a:latin typeface="Times New Roman" panose="02020603050405020304" pitchFamily="18" charset="0"/>
                <a:cs typeface="Times New Roman" panose="02020603050405020304" pitchFamily="18" charset="0"/>
              </a:rPr>
              <a:t>Transformer model through its self-attention mechanism processes the entire sentence in parallel addressing these issues and making it significantly more effective at understanding context.</a:t>
            </a:r>
            <a:endParaRPr lang="en-IN"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457885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5565756" cy="663156"/>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Need of Transformers (Contd..)</a:t>
            </a:r>
            <a:endParaRPr lang="en-IN" sz="3200" dirty="0">
              <a:solidFill>
                <a:srgbClr val="FFFF00"/>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36A356C-DB3B-4609-8F7F-1FA2E9EEA1AC}"/>
              </a:ext>
            </a:extLst>
          </p:cNvPr>
          <p:cNvSpPr txBox="1"/>
          <p:nvPr/>
        </p:nvSpPr>
        <p:spPr>
          <a:xfrm>
            <a:off x="187928" y="714556"/>
            <a:ext cx="11583157" cy="2677656"/>
          </a:xfrm>
          <a:prstGeom prst="rect">
            <a:avLst/>
          </a:prstGeom>
          <a:noFill/>
        </p:spPr>
        <p:txBody>
          <a:bodyPr wrap="square">
            <a:spAutoFit/>
          </a:bodyPr>
          <a:lstStyle/>
          <a:p>
            <a:pPr marL="342900" indent="-342900">
              <a:buFont typeface="Wingdings" panose="05000000000000000000" pitchFamily="2" charset="2"/>
              <a:buChar char="Ø"/>
            </a:pPr>
            <a:r>
              <a:rPr lang="en-US" sz="2100" dirty="0">
                <a:solidFill>
                  <a:srgbClr val="FFFF00"/>
                </a:solidFill>
                <a:latin typeface="Times New Roman" panose="02020603050405020304" pitchFamily="18" charset="0"/>
                <a:cs typeface="Times New Roman" panose="02020603050405020304" pitchFamily="18" charset="0"/>
              </a:rPr>
              <a:t>Older models like RNNs and LSTMs processed text sequentially (word-by-word), leading to:</a:t>
            </a:r>
          </a:p>
          <a:p>
            <a:pPr marL="987425" indent="-450850">
              <a:buFont typeface="Wingdings" panose="05000000000000000000" pitchFamily="2" charset="2"/>
              <a:buChar char="v"/>
            </a:pPr>
            <a:r>
              <a:rPr lang="en-US" sz="2100" dirty="0">
                <a:latin typeface="Times New Roman" panose="02020603050405020304" pitchFamily="18" charset="0"/>
                <a:cs typeface="Times New Roman" panose="02020603050405020304" pitchFamily="18" charset="0"/>
              </a:rPr>
              <a:t>Slow training (no parallelism)</a:t>
            </a:r>
          </a:p>
          <a:p>
            <a:pPr marL="987425" indent="-450850">
              <a:buFont typeface="Wingdings" panose="05000000000000000000" pitchFamily="2" charset="2"/>
              <a:buChar char="v"/>
            </a:pPr>
            <a:r>
              <a:rPr lang="en-US" sz="2100" dirty="0">
                <a:latin typeface="Times New Roman" panose="02020603050405020304" pitchFamily="18" charset="0"/>
                <a:cs typeface="Times New Roman" panose="02020603050405020304" pitchFamily="18" charset="0"/>
              </a:rPr>
              <a:t>Difficulty handling long-term dependencies</a:t>
            </a:r>
          </a:p>
          <a:p>
            <a:pPr marL="987425" indent="-450850">
              <a:buFont typeface="Wingdings" panose="05000000000000000000" pitchFamily="2" charset="2"/>
              <a:buChar char="v"/>
            </a:pPr>
            <a:r>
              <a:rPr lang="en-US" sz="2100" dirty="0">
                <a:latin typeface="Times New Roman" panose="02020603050405020304" pitchFamily="18" charset="0"/>
                <a:cs typeface="Times New Roman" panose="02020603050405020304" pitchFamily="18" charset="0"/>
              </a:rPr>
              <a:t>Vanishing gradients</a:t>
            </a:r>
          </a:p>
          <a:p>
            <a:pPr marL="342900" indent="-342900">
              <a:buFont typeface="Wingdings" panose="05000000000000000000" pitchFamily="2" charset="2"/>
              <a:buChar char="Ø"/>
            </a:pPr>
            <a:r>
              <a:rPr lang="en-US" sz="2100" dirty="0">
                <a:solidFill>
                  <a:srgbClr val="FFFF00"/>
                </a:solidFill>
                <a:latin typeface="Times New Roman" panose="02020603050405020304" pitchFamily="18" charset="0"/>
                <a:cs typeface="Times New Roman" panose="02020603050405020304" pitchFamily="18" charset="0"/>
              </a:rPr>
              <a:t>Transformers solve these problems by:</a:t>
            </a:r>
          </a:p>
          <a:p>
            <a:pPr marL="987425" indent="-450850">
              <a:buFont typeface="Wingdings" panose="05000000000000000000" pitchFamily="2" charset="2"/>
              <a:buChar char="v"/>
            </a:pPr>
            <a:r>
              <a:rPr lang="en-US" sz="2100" dirty="0">
                <a:latin typeface="Times New Roman" panose="02020603050405020304" pitchFamily="18" charset="0"/>
                <a:cs typeface="Times New Roman" panose="02020603050405020304" pitchFamily="18" charset="0"/>
              </a:rPr>
              <a:t>Using self-attention to look at all words simultaneously</a:t>
            </a:r>
          </a:p>
          <a:p>
            <a:pPr marL="987425" indent="-450850">
              <a:buFont typeface="Wingdings" panose="05000000000000000000" pitchFamily="2" charset="2"/>
              <a:buChar char="v"/>
            </a:pPr>
            <a:r>
              <a:rPr lang="en-US" sz="2100" dirty="0">
                <a:latin typeface="Times New Roman" panose="02020603050405020304" pitchFamily="18" charset="0"/>
                <a:cs typeface="Times New Roman" panose="02020603050405020304" pitchFamily="18" charset="0"/>
              </a:rPr>
              <a:t>Allowing parallel training (faster and scalable)</a:t>
            </a:r>
          </a:p>
          <a:p>
            <a:pPr marL="987425" indent="-450850">
              <a:buFont typeface="Wingdings" panose="05000000000000000000" pitchFamily="2" charset="2"/>
              <a:buChar char="v"/>
            </a:pPr>
            <a:r>
              <a:rPr lang="en-US" sz="2100" dirty="0">
                <a:latin typeface="Times New Roman" panose="02020603050405020304" pitchFamily="18" charset="0"/>
                <a:cs typeface="Times New Roman" panose="02020603050405020304" pitchFamily="18" charset="0"/>
              </a:rPr>
              <a:t>Capturing long-range relationships between words</a:t>
            </a:r>
          </a:p>
        </p:txBody>
      </p:sp>
      <p:pic>
        <p:nvPicPr>
          <p:cNvPr id="8" name="Picture 7">
            <a:extLst>
              <a:ext uri="{FF2B5EF4-FFF2-40B4-BE49-F238E27FC236}">
                <a16:creationId xmlns:a16="http://schemas.microsoft.com/office/drawing/2014/main" id="{6466D1F5-253F-49BF-93D2-FB86399EE86D}"/>
              </a:ext>
            </a:extLst>
          </p:cNvPr>
          <p:cNvPicPr>
            <a:picLocks noChangeAspect="1"/>
          </p:cNvPicPr>
          <p:nvPr/>
        </p:nvPicPr>
        <p:blipFill>
          <a:blip r:embed="rId2"/>
          <a:stretch>
            <a:fillRect/>
          </a:stretch>
        </p:blipFill>
        <p:spPr>
          <a:xfrm>
            <a:off x="2279702" y="3465789"/>
            <a:ext cx="7399607" cy="3273974"/>
          </a:xfrm>
          <a:prstGeom prst="rect">
            <a:avLst/>
          </a:prstGeom>
        </p:spPr>
      </p:pic>
    </p:spTree>
    <p:extLst>
      <p:ext uri="{BB962C8B-B14F-4D97-AF65-F5344CB8AC3E}">
        <p14:creationId xmlns:p14="http://schemas.microsoft.com/office/powerpoint/2010/main" val="21899668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5678298" cy="663156"/>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Architecture of Transformers</a:t>
            </a:r>
            <a:endParaRPr lang="en-IN" sz="3200" dirty="0">
              <a:solidFill>
                <a:srgbClr val="FFFF00"/>
              </a:solidFill>
              <a:latin typeface="Times New Roman" panose="02020603050405020304" pitchFamily="18" charset="0"/>
              <a:cs typeface="Times New Roman" panose="02020603050405020304" pitchFamily="18" charset="0"/>
            </a:endParaRPr>
          </a:p>
        </p:txBody>
      </p:sp>
      <p:pic>
        <p:nvPicPr>
          <p:cNvPr id="3076" name="Picture 4" descr="Transformer Architecture">
            <a:extLst>
              <a:ext uri="{FF2B5EF4-FFF2-40B4-BE49-F238E27FC236}">
                <a16:creationId xmlns:a16="http://schemas.microsoft.com/office/drawing/2014/main" id="{30712722-0772-4850-BC33-A22557446C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4702" y="1365236"/>
            <a:ext cx="6104153" cy="319689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FA1C70C-84EA-4ECF-B655-4ED0CE81D46E}"/>
              </a:ext>
            </a:extLst>
          </p:cNvPr>
          <p:cNvSpPr txBox="1"/>
          <p:nvPr/>
        </p:nvSpPr>
        <p:spPr>
          <a:xfrm>
            <a:off x="155537" y="642558"/>
            <a:ext cx="5327498" cy="769441"/>
          </a:xfrm>
          <a:prstGeom prst="rect">
            <a:avLst/>
          </a:prstGeom>
          <a:noFill/>
        </p:spPr>
        <p:txBody>
          <a:bodyPr wrap="square">
            <a:spAutoFit/>
          </a:bodyPr>
          <a:lstStyle/>
          <a:p>
            <a:r>
              <a:rPr lang="en-US" sz="2200" dirty="0">
                <a:latin typeface="Times New Roman" panose="02020603050405020304" pitchFamily="18" charset="0"/>
                <a:cs typeface="Times New Roman" panose="02020603050405020304" pitchFamily="18" charset="0"/>
              </a:rPr>
              <a:t>A transformer consists of two main components:</a:t>
            </a:r>
            <a:endParaRPr lang="en-IN" sz="2200" dirty="0">
              <a:latin typeface="Times New Roman" panose="02020603050405020304" pitchFamily="18" charset="0"/>
              <a:cs typeface="Times New Roman" panose="02020603050405020304" pitchFamily="18" charset="0"/>
            </a:endParaRPr>
          </a:p>
        </p:txBody>
      </p:sp>
      <p:graphicFrame>
        <p:nvGraphicFramePr>
          <p:cNvPr id="10" name="Table 9">
            <a:extLst>
              <a:ext uri="{FF2B5EF4-FFF2-40B4-BE49-F238E27FC236}">
                <a16:creationId xmlns:a16="http://schemas.microsoft.com/office/drawing/2014/main" id="{AC745237-6E6D-484A-A2E2-5BCABB895827}"/>
              </a:ext>
            </a:extLst>
          </p:cNvPr>
          <p:cNvGraphicFramePr>
            <a:graphicFrameLocks noGrp="1"/>
          </p:cNvGraphicFramePr>
          <p:nvPr>
            <p:extLst>
              <p:ext uri="{D42A27DB-BD31-4B8C-83A1-F6EECF244321}">
                <p14:modId xmlns:p14="http://schemas.microsoft.com/office/powerpoint/2010/main" val="1106451740"/>
              </p:ext>
            </p:extLst>
          </p:nvPr>
        </p:nvGraphicFramePr>
        <p:xfrm>
          <a:off x="319314" y="1562186"/>
          <a:ext cx="5196114" cy="1645920"/>
        </p:xfrm>
        <a:graphic>
          <a:graphicData uri="http://schemas.openxmlformats.org/drawingml/2006/table">
            <a:tbl>
              <a:tblPr>
                <a:tableStyleId>{616DA210-FB5B-4158-B5E0-FEB733F419BA}</a:tableStyleId>
              </a:tblPr>
              <a:tblGrid>
                <a:gridCol w="1776772">
                  <a:extLst>
                    <a:ext uri="{9D8B030D-6E8A-4147-A177-3AD203B41FA5}">
                      <a16:colId xmlns:a16="http://schemas.microsoft.com/office/drawing/2014/main" val="3285608103"/>
                    </a:ext>
                  </a:extLst>
                </a:gridCol>
                <a:gridCol w="3419342">
                  <a:extLst>
                    <a:ext uri="{9D8B030D-6E8A-4147-A177-3AD203B41FA5}">
                      <a16:colId xmlns:a16="http://schemas.microsoft.com/office/drawing/2014/main" val="468668871"/>
                    </a:ext>
                  </a:extLst>
                </a:gridCol>
              </a:tblGrid>
              <a:tr h="0">
                <a:tc>
                  <a:txBody>
                    <a:bodyPr/>
                    <a:lstStyle/>
                    <a:p>
                      <a:pPr algn="just"/>
                      <a:r>
                        <a:rPr lang="en-IN">
                          <a:latin typeface="Times New Roman" panose="02020603050405020304" pitchFamily="18" charset="0"/>
                          <a:cs typeface="Times New Roman" panose="02020603050405020304" pitchFamily="18" charset="0"/>
                        </a:rPr>
                        <a:t>Component</a:t>
                      </a:r>
                    </a:p>
                  </a:txBody>
                  <a:tcPr anchor="ctr"/>
                </a:tc>
                <a:tc>
                  <a:txBody>
                    <a:bodyPr/>
                    <a:lstStyle/>
                    <a:p>
                      <a:pPr algn="just"/>
                      <a:r>
                        <a:rPr lang="en-IN">
                          <a:latin typeface="Times New Roman" panose="02020603050405020304" pitchFamily="18" charset="0"/>
                          <a:cs typeface="Times New Roman" panose="02020603050405020304" pitchFamily="18" charset="0"/>
                        </a:rPr>
                        <a:t>Function</a:t>
                      </a:r>
                    </a:p>
                  </a:txBody>
                  <a:tcPr anchor="ctr"/>
                </a:tc>
                <a:extLst>
                  <a:ext uri="{0D108BD9-81ED-4DB2-BD59-A6C34878D82A}">
                    <a16:rowId xmlns:a16="http://schemas.microsoft.com/office/drawing/2014/main" val="3114455130"/>
                  </a:ext>
                </a:extLst>
              </a:tr>
              <a:tr h="0">
                <a:tc>
                  <a:txBody>
                    <a:bodyPr/>
                    <a:lstStyle/>
                    <a:p>
                      <a:pPr algn="just"/>
                      <a:r>
                        <a:rPr lang="en-IN" b="1">
                          <a:latin typeface="Times New Roman" panose="02020603050405020304" pitchFamily="18" charset="0"/>
                          <a:cs typeface="Times New Roman" panose="02020603050405020304" pitchFamily="18" charset="0"/>
                        </a:rPr>
                        <a:t>Encoder</a:t>
                      </a:r>
                      <a:endParaRPr lang="en-IN">
                        <a:latin typeface="Times New Roman" panose="02020603050405020304" pitchFamily="18" charset="0"/>
                        <a:cs typeface="Times New Roman" panose="02020603050405020304" pitchFamily="18" charset="0"/>
                      </a:endParaRPr>
                    </a:p>
                  </a:txBody>
                  <a:tcPr anchor="ctr"/>
                </a:tc>
                <a:tc>
                  <a:txBody>
                    <a:bodyPr/>
                    <a:lstStyle/>
                    <a:p>
                      <a:pPr algn="just"/>
                      <a:r>
                        <a:rPr lang="en-US" dirty="0">
                          <a:latin typeface="Times New Roman" panose="02020603050405020304" pitchFamily="18" charset="0"/>
                          <a:cs typeface="Times New Roman" panose="02020603050405020304" pitchFamily="18" charset="0"/>
                        </a:rPr>
                        <a:t>Reads and understands the input sequence (e.g., a sentence).</a:t>
                      </a:r>
                    </a:p>
                  </a:txBody>
                  <a:tcPr anchor="ctr"/>
                </a:tc>
                <a:extLst>
                  <a:ext uri="{0D108BD9-81ED-4DB2-BD59-A6C34878D82A}">
                    <a16:rowId xmlns:a16="http://schemas.microsoft.com/office/drawing/2014/main" val="633693296"/>
                  </a:ext>
                </a:extLst>
              </a:tr>
              <a:tr h="0">
                <a:tc>
                  <a:txBody>
                    <a:bodyPr/>
                    <a:lstStyle/>
                    <a:p>
                      <a:pPr algn="just"/>
                      <a:r>
                        <a:rPr lang="en-IN" b="1">
                          <a:latin typeface="Times New Roman" panose="02020603050405020304" pitchFamily="18" charset="0"/>
                          <a:cs typeface="Times New Roman" panose="02020603050405020304" pitchFamily="18" charset="0"/>
                        </a:rPr>
                        <a:t>Decoder</a:t>
                      </a:r>
                      <a:endParaRPr lang="en-IN">
                        <a:latin typeface="Times New Roman" panose="02020603050405020304" pitchFamily="18" charset="0"/>
                        <a:cs typeface="Times New Roman" panose="02020603050405020304" pitchFamily="18" charset="0"/>
                      </a:endParaRPr>
                    </a:p>
                  </a:txBody>
                  <a:tcPr anchor="ctr"/>
                </a:tc>
                <a:tc>
                  <a:txBody>
                    <a:bodyPr/>
                    <a:lstStyle/>
                    <a:p>
                      <a:pPr algn="just"/>
                      <a:r>
                        <a:rPr lang="en-US" dirty="0">
                          <a:latin typeface="Times New Roman" panose="02020603050405020304" pitchFamily="18" charset="0"/>
                          <a:cs typeface="Times New Roman" panose="02020603050405020304" pitchFamily="18" charset="0"/>
                        </a:rPr>
                        <a:t>Generates the output sequence (e.g., translated text).</a:t>
                      </a:r>
                    </a:p>
                  </a:txBody>
                  <a:tcPr anchor="ctr"/>
                </a:tc>
                <a:extLst>
                  <a:ext uri="{0D108BD9-81ED-4DB2-BD59-A6C34878D82A}">
                    <a16:rowId xmlns:a16="http://schemas.microsoft.com/office/drawing/2014/main" val="1587605003"/>
                  </a:ext>
                </a:extLst>
              </a:tr>
            </a:tbl>
          </a:graphicData>
        </a:graphic>
      </p:graphicFrame>
      <p:sp>
        <p:nvSpPr>
          <p:cNvPr id="14" name="TextBox 13">
            <a:extLst>
              <a:ext uri="{FF2B5EF4-FFF2-40B4-BE49-F238E27FC236}">
                <a16:creationId xmlns:a16="http://schemas.microsoft.com/office/drawing/2014/main" id="{9B650713-455B-4A05-9F1E-392A2E0B85E8}"/>
              </a:ext>
            </a:extLst>
          </p:cNvPr>
          <p:cNvSpPr txBox="1"/>
          <p:nvPr/>
        </p:nvSpPr>
        <p:spPr>
          <a:xfrm>
            <a:off x="123145" y="3429000"/>
            <a:ext cx="5743083" cy="2031325"/>
          </a:xfrm>
          <a:prstGeom prst="rect">
            <a:avLst/>
          </a:prstGeom>
          <a:noFill/>
        </p:spPr>
        <p:txBody>
          <a:bodyPr wrap="square">
            <a:spAutoFit/>
          </a:bodyPr>
          <a:lstStyle/>
          <a:p>
            <a:pPr marL="266700" indent="-266700" algn="just"/>
            <a:r>
              <a:rPr lang="en-US" dirty="0">
                <a:latin typeface="Times New Roman" panose="02020603050405020304" pitchFamily="18" charset="0"/>
                <a:cs typeface="Times New Roman" panose="02020603050405020304" pitchFamily="18" charset="0"/>
              </a:rPr>
              <a:t>Each encoder/decoder block has:</a:t>
            </a:r>
          </a:p>
          <a:p>
            <a:pPr marL="266700" indent="-266700" algn="just"/>
            <a:endParaRPr lang="en-US" dirty="0">
              <a:latin typeface="Times New Roman" panose="02020603050405020304" pitchFamily="18" charset="0"/>
              <a:cs typeface="Times New Roman" panose="02020603050405020304" pitchFamily="18" charset="0"/>
            </a:endParaRPr>
          </a:p>
          <a:p>
            <a:pPr marL="266700" indent="-266700"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Self-Attention Layer</a:t>
            </a:r>
            <a:r>
              <a:rPr lang="en-US" dirty="0">
                <a:latin typeface="Times New Roman" panose="02020603050405020304" pitchFamily="18" charset="0"/>
                <a:cs typeface="Times New Roman" panose="02020603050405020304" pitchFamily="18" charset="0"/>
              </a:rPr>
              <a:t> → identifies relationships between words.</a:t>
            </a:r>
          </a:p>
          <a:p>
            <a:pPr marL="266700" indent="-266700"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Feed Forward Layer</a:t>
            </a:r>
            <a:r>
              <a:rPr lang="en-US" dirty="0">
                <a:latin typeface="Times New Roman" panose="02020603050405020304" pitchFamily="18" charset="0"/>
                <a:cs typeface="Times New Roman" panose="02020603050405020304" pitchFamily="18" charset="0"/>
              </a:rPr>
              <a:t> → processes and transforms features.</a:t>
            </a:r>
          </a:p>
          <a:p>
            <a:pPr marL="266700" indent="-266700" algn="just">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Positional Encoding</a:t>
            </a:r>
            <a:r>
              <a:rPr lang="en-US" dirty="0">
                <a:latin typeface="Times New Roman" panose="02020603050405020304" pitchFamily="18" charset="0"/>
                <a:cs typeface="Times New Roman" panose="02020603050405020304" pitchFamily="18" charset="0"/>
              </a:rPr>
              <a:t> → adds word order information.</a:t>
            </a:r>
          </a:p>
        </p:txBody>
      </p:sp>
    </p:spTree>
    <p:extLst>
      <p:ext uri="{BB962C8B-B14F-4D97-AF65-F5344CB8AC3E}">
        <p14:creationId xmlns:p14="http://schemas.microsoft.com/office/powerpoint/2010/main" val="34629101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59793" y="288388"/>
            <a:ext cx="5678298" cy="663156"/>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Types of Transformers Models</a:t>
            </a:r>
            <a:endParaRPr lang="en-IN" sz="3200" dirty="0">
              <a:solidFill>
                <a:srgbClr val="FFFF00"/>
              </a:solidFill>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F721AD11-4628-441F-B531-0B9D2439BD84}"/>
              </a:ext>
            </a:extLst>
          </p:cNvPr>
          <p:cNvGraphicFramePr>
            <a:graphicFrameLocks noGrp="1"/>
          </p:cNvGraphicFramePr>
          <p:nvPr>
            <p:extLst>
              <p:ext uri="{D42A27DB-BD31-4B8C-83A1-F6EECF244321}">
                <p14:modId xmlns:p14="http://schemas.microsoft.com/office/powerpoint/2010/main" val="3890038268"/>
              </p:ext>
            </p:extLst>
          </p:nvPr>
        </p:nvGraphicFramePr>
        <p:xfrm>
          <a:off x="159793" y="1110110"/>
          <a:ext cx="11854016" cy="5459502"/>
        </p:xfrm>
        <a:graphic>
          <a:graphicData uri="http://schemas.openxmlformats.org/drawingml/2006/table">
            <a:tbl>
              <a:tblPr>
                <a:tableStyleId>{69CF1AB2-1976-4502-BF36-3FF5EA218861}</a:tableStyleId>
              </a:tblPr>
              <a:tblGrid>
                <a:gridCol w="2963504">
                  <a:extLst>
                    <a:ext uri="{9D8B030D-6E8A-4147-A177-3AD203B41FA5}">
                      <a16:colId xmlns:a16="http://schemas.microsoft.com/office/drawing/2014/main" val="195751005"/>
                    </a:ext>
                  </a:extLst>
                </a:gridCol>
                <a:gridCol w="2963504">
                  <a:extLst>
                    <a:ext uri="{9D8B030D-6E8A-4147-A177-3AD203B41FA5}">
                      <a16:colId xmlns:a16="http://schemas.microsoft.com/office/drawing/2014/main" val="571611313"/>
                    </a:ext>
                  </a:extLst>
                </a:gridCol>
                <a:gridCol w="2963504">
                  <a:extLst>
                    <a:ext uri="{9D8B030D-6E8A-4147-A177-3AD203B41FA5}">
                      <a16:colId xmlns:a16="http://schemas.microsoft.com/office/drawing/2014/main" val="3753438307"/>
                    </a:ext>
                  </a:extLst>
                </a:gridCol>
                <a:gridCol w="2963504">
                  <a:extLst>
                    <a:ext uri="{9D8B030D-6E8A-4147-A177-3AD203B41FA5}">
                      <a16:colId xmlns:a16="http://schemas.microsoft.com/office/drawing/2014/main" val="1611869559"/>
                    </a:ext>
                  </a:extLst>
                </a:gridCol>
              </a:tblGrid>
              <a:tr h="545950">
                <a:tc>
                  <a:txBody>
                    <a:bodyPr/>
                    <a:lstStyle/>
                    <a:p>
                      <a:r>
                        <a:rPr lang="en-IN" sz="2400">
                          <a:latin typeface="Times New Roman" panose="02020603050405020304" pitchFamily="18" charset="0"/>
                          <a:cs typeface="Times New Roman" panose="02020603050405020304" pitchFamily="18" charset="0"/>
                        </a:rPr>
                        <a:t>Type</a:t>
                      </a:r>
                    </a:p>
                  </a:txBody>
                  <a:tcPr anchor="ctr"/>
                </a:tc>
                <a:tc>
                  <a:txBody>
                    <a:bodyPr/>
                    <a:lstStyle/>
                    <a:p>
                      <a:r>
                        <a:rPr lang="en-IN" sz="2400">
                          <a:latin typeface="Times New Roman" panose="02020603050405020304" pitchFamily="18" charset="0"/>
                          <a:cs typeface="Times New Roman" panose="02020603050405020304" pitchFamily="18" charset="0"/>
                        </a:rPr>
                        <a:t>Example Models</a:t>
                      </a:r>
                    </a:p>
                  </a:txBody>
                  <a:tcPr anchor="ctr"/>
                </a:tc>
                <a:tc>
                  <a:txBody>
                    <a:bodyPr/>
                    <a:lstStyle/>
                    <a:p>
                      <a:r>
                        <a:rPr lang="en-IN" sz="2400">
                          <a:latin typeface="Times New Roman" panose="02020603050405020304" pitchFamily="18" charset="0"/>
                          <a:cs typeface="Times New Roman" panose="02020603050405020304" pitchFamily="18" charset="0"/>
                        </a:rPr>
                        <a:t>Used For</a:t>
                      </a:r>
                    </a:p>
                  </a:txBody>
                  <a:tcPr anchor="ctr"/>
                </a:tc>
                <a:tc>
                  <a:txBody>
                    <a:bodyPr/>
                    <a:lstStyle/>
                    <a:p>
                      <a:r>
                        <a:rPr lang="en-IN" sz="2400">
                          <a:latin typeface="Times New Roman" panose="02020603050405020304" pitchFamily="18" charset="0"/>
                          <a:cs typeface="Times New Roman" panose="02020603050405020304" pitchFamily="18" charset="0"/>
                        </a:rPr>
                        <a:t>Key Feature</a:t>
                      </a:r>
                    </a:p>
                  </a:txBody>
                  <a:tcPr anchor="ctr"/>
                </a:tc>
                <a:extLst>
                  <a:ext uri="{0D108BD9-81ED-4DB2-BD59-A6C34878D82A}">
                    <a16:rowId xmlns:a16="http://schemas.microsoft.com/office/drawing/2014/main" val="3343029590"/>
                  </a:ext>
                </a:extLst>
              </a:tr>
              <a:tr h="1774338">
                <a:tc>
                  <a:txBody>
                    <a:bodyPr/>
                    <a:lstStyle/>
                    <a:p>
                      <a:r>
                        <a:rPr lang="en-IN" sz="2400" b="1">
                          <a:latin typeface="Times New Roman" panose="02020603050405020304" pitchFamily="18" charset="0"/>
                          <a:cs typeface="Times New Roman" panose="02020603050405020304" pitchFamily="18" charset="0"/>
                        </a:rPr>
                        <a:t>Encoder-only</a:t>
                      </a:r>
                      <a:endParaRPr lang="en-IN" sz="2400">
                        <a:latin typeface="Times New Roman" panose="02020603050405020304" pitchFamily="18" charset="0"/>
                        <a:cs typeface="Times New Roman" panose="02020603050405020304" pitchFamily="18" charset="0"/>
                      </a:endParaRPr>
                    </a:p>
                  </a:txBody>
                  <a:tcPr anchor="ctr"/>
                </a:tc>
                <a:tc>
                  <a:txBody>
                    <a:bodyPr/>
                    <a:lstStyle/>
                    <a:p>
                      <a:r>
                        <a:rPr lang="en-IN" sz="2400">
                          <a:latin typeface="Times New Roman" panose="02020603050405020304" pitchFamily="18" charset="0"/>
                          <a:cs typeface="Times New Roman" panose="02020603050405020304" pitchFamily="18" charset="0"/>
                        </a:rPr>
                        <a:t>BERT, RoBERTa, ALBERT</a:t>
                      </a:r>
                    </a:p>
                  </a:txBody>
                  <a:tcPr anchor="ctr"/>
                </a:tc>
                <a:tc>
                  <a:txBody>
                    <a:bodyPr/>
                    <a:lstStyle/>
                    <a:p>
                      <a:r>
                        <a:rPr lang="en-IN" sz="2400">
                          <a:latin typeface="Times New Roman" panose="02020603050405020304" pitchFamily="18" charset="0"/>
                          <a:cs typeface="Times New Roman" panose="02020603050405020304" pitchFamily="18" charset="0"/>
                        </a:rPr>
                        <a:t>Understanding tasks (classification, NER, sentiment)</a:t>
                      </a:r>
                    </a:p>
                  </a:txBody>
                  <a:tcPr anchor="ctr"/>
                </a:tc>
                <a:tc>
                  <a:txBody>
                    <a:bodyPr/>
                    <a:lstStyle/>
                    <a:p>
                      <a:r>
                        <a:rPr lang="en-IN" sz="2400">
                          <a:latin typeface="Times New Roman" panose="02020603050405020304" pitchFamily="18" charset="0"/>
                          <a:cs typeface="Times New Roman" panose="02020603050405020304" pitchFamily="18" charset="0"/>
                        </a:rPr>
                        <a:t>Deep bidirectional context</a:t>
                      </a:r>
                    </a:p>
                  </a:txBody>
                  <a:tcPr anchor="ctr"/>
                </a:tc>
                <a:extLst>
                  <a:ext uri="{0D108BD9-81ED-4DB2-BD59-A6C34878D82A}">
                    <a16:rowId xmlns:a16="http://schemas.microsoft.com/office/drawing/2014/main" val="2323785573"/>
                  </a:ext>
                </a:extLst>
              </a:tr>
              <a:tr h="1364876">
                <a:tc>
                  <a:txBody>
                    <a:bodyPr/>
                    <a:lstStyle/>
                    <a:p>
                      <a:r>
                        <a:rPr lang="en-IN" sz="2400" b="1">
                          <a:latin typeface="Times New Roman" panose="02020603050405020304" pitchFamily="18" charset="0"/>
                          <a:cs typeface="Times New Roman" panose="02020603050405020304" pitchFamily="18" charset="0"/>
                        </a:rPr>
                        <a:t>Decoder-only</a:t>
                      </a:r>
                      <a:endParaRPr lang="en-IN" sz="2400">
                        <a:latin typeface="Times New Roman" panose="02020603050405020304" pitchFamily="18" charset="0"/>
                        <a:cs typeface="Times New Roman" panose="02020603050405020304" pitchFamily="18" charset="0"/>
                      </a:endParaRPr>
                    </a:p>
                  </a:txBody>
                  <a:tcPr anchor="ctr"/>
                </a:tc>
                <a:tc>
                  <a:txBody>
                    <a:bodyPr/>
                    <a:lstStyle/>
                    <a:p>
                      <a:r>
                        <a:rPr lang="en-IN" sz="2400">
                          <a:latin typeface="Times New Roman" panose="02020603050405020304" pitchFamily="18" charset="0"/>
                          <a:cs typeface="Times New Roman" panose="02020603050405020304" pitchFamily="18" charset="0"/>
                        </a:rPr>
                        <a:t>GPT, GPT-2, GPT-3, GPT-4</a:t>
                      </a:r>
                    </a:p>
                  </a:txBody>
                  <a:tcPr anchor="ctr"/>
                </a:tc>
                <a:tc>
                  <a:txBody>
                    <a:bodyPr/>
                    <a:lstStyle/>
                    <a:p>
                      <a:r>
                        <a:rPr lang="en-IN" sz="2400">
                          <a:latin typeface="Times New Roman" panose="02020603050405020304" pitchFamily="18" charset="0"/>
                          <a:cs typeface="Times New Roman" panose="02020603050405020304" pitchFamily="18" charset="0"/>
                        </a:rPr>
                        <a:t>Text generation (chatbots, writing)</a:t>
                      </a:r>
                    </a:p>
                  </a:txBody>
                  <a:tcPr anchor="ctr"/>
                </a:tc>
                <a:tc>
                  <a:txBody>
                    <a:bodyPr/>
                    <a:lstStyle/>
                    <a:p>
                      <a:r>
                        <a:rPr lang="en-IN" sz="2400">
                          <a:latin typeface="Times New Roman" panose="02020603050405020304" pitchFamily="18" charset="0"/>
                          <a:cs typeface="Times New Roman" panose="02020603050405020304" pitchFamily="18" charset="0"/>
                        </a:rPr>
                        <a:t>Left-to-right language modeling</a:t>
                      </a:r>
                    </a:p>
                  </a:txBody>
                  <a:tcPr anchor="ctr"/>
                </a:tc>
                <a:extLst>
                  <a:ext uri="{0D108BD9-81ED-4DB2-BD59-A6C34878D82A}">
                    <a16:rowId xmlns:a16="http://schemas.microsoft.com/office/drawing/2014/main" val="2236316118"/>
                  </a:ext>
                </a:extLst>
              </a:tr>
              <a:tr h="1774338">
                <a:tc>
                  <a:txBody>
                    <a:bodyPr/>
                    <a:lstStyle/>
                    <a:p>
                      <a:r>
                        <a:rPr lang="en-IN" sz="2400" b="1">
                          <a:latin typeface="Times New Roman" panose="02020603050405020304" pitchFamily="18" charset="0"/>
                          <a:cs typeface="Times New Roman" panose="02020603050405020304" pitchFamily="18" charset="0"/>
                        </a:rPr>
                        <a:t>Encoder–Decoder</a:t>
                      </a:r>
                      <a:endParaRPr lang="en-IN" sz="2400">
                        <a:latin typeface="Times New Roman" panose="02020603050405020304" pitchFamily="18" charset="0"/>
                        <a:cs typeface="Times New Roman" panose="02020603050405020304" pitchFamily="18" charset="0"/>
                      </a:endParaRPr>
                    </a:p>
                  </a:txBody>
                  <a:tcPr anchor="ctr"/>
                </a:tc>
                <a:tc>
                  <a:txBody>
                    <a:bodyPr/>
                    <a:lstStyle/>
                    <a:p>
                      <a:r>
                        <a:rPr lang="en-IN" sz="2400">
                          <a:latin typeface="Times New Roman" panose="02020603050405020304" pitchFamily="18" charset="0"/>
                          <a:cs typeface="Times New Roman" panose="02020603050405020304" pitchFamily="18" charset="0"/>
                        </a:rPr>
                        <a:t>T5, BART, mBART</a:t>
                      </a:r>
                    </a:p>
                  </a:txBody>
                  <a:tcPr anchor="ctr"/>
                </a:tc>
                <a:tc>
                  <a:txBody>
                    <a:bodyPr/>
                    <a:lstStyle/>
                    <a:p>
                      <a:r>
                        <a:rPr lang="en-IN" sz="2400" dirty="0">
                          <a:latin typeface="Times New Roman" panose="02020603050405020304" pitchFamily="18" charset="0"/>
                          <a:cs typeface="Times New Roman" panose="02020603050405020304" pitchFamily="18" charset="0"/>
                        </a:rPr>
                        <a:t>Sequence-to-sequence (translation, summarization)</a:t>
                      </a:r>
                    </a:p>
                  </a:txBody>
                  <a:tcPr anchor="ctr"/>
                </a:tc>
                <a:tc>
                  <a:txBody>
                    <a:bodyPr/>
                    <a:lstStyle/>
                    <a:p>
                      <a:r>
                        <a:rPr lang="en-US" sz="2400" dirty="0">
                          <a:latin typeface="Times New Roman" panose="02020603050405020304" pitchFamily="18" charset="0"/>
                          <a:cs typeface="Times New Roman" panose="02020603050405020304" pitchFamily="18" charset="0"/>
                        </a:rPr>
                        <a:t>Combines both understanding and generation</a:t>
                      </a:r>
                    </a:p>
                  </a:txBody>
                  <a:tcPr anchor="ctr"/>
                </a:tc>
                <a:extLst>
                  <a:ext uri="{0D108BD9-81ED-4DB2-BD59-A6C34878D82A}">
                    <a16:rowId xmlns:a16="http://schemas.microsoft.com/office/drawing/2014/main" val="2226734445"/>
                  </a:ext>
                </a:extLst>
              </a:tr>
            </a:tbl>
          </a:graphicData>
        </a:graphic>
      </p:graphicFrame>
    </p:spTree>
    <p:extLst>
      <p:ext uri="{BB962C8B-B14F-4D97-AF65-F5344CB8AC3E}">
        <p14:creationId xmlns:p14="http://schemas.microsoft.com/office/powerpoint/2010/main" val="260429520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59793" y="414997"/>
            <a:ext cx="6761512" cy="663156"/>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Difference Between BERT and GPT</a:t>
            </a:r>
            <a:endParaRPr lang="en-IN" sz="3200" dirty="0">
              <a:solidFill>
                <a:srgbClr val="FFFF00"/>
              </a:solidFill>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0F50B6AB-CA49-4D4A-8760-6EA994C501CA}"/>
              </a:ext>
            </a:extLst>
          </p:cNvPr>
          <p:cNvGraphicFramePr>
            <a:graphicFrameLocks noGrp="1"/>
          </p:cNvGraphicFramePr>
          <p:nvPr>
            <p:extLst>
              <p:ext uri="{D42A27DB-BD31-4B8C-83A1-F6EECF244321}">
                <p14:modId xmlns:p14="http://schemas.microsoft.com/office/powerpoint/2010/main" val="1287985768"/>
              </p:ext>
            </p:extLst>
          </p:nvPr>
        </p:nvGraphicFramePr>
        <p:xfrm>
          <a:off x="323557" y="1294228"/>
          <a:ext cx="11493304" cy="5387928"/>
        </p:xfrm>
        <a:graphic>
          <a:graphicData uri="http://schemas.openxmlformats.org/drawingml/2006/table">
            <a:tbl>
              <a:tblPr>
                <a:tableStyleId>{5C22544A-7EE6-4342-B048-85BDC9FD1C3A}</a:tableStyleId>
              </a:tblPr>
              <a:tblGrid>
                <a:gridCol w="1992329">
                  <a:extLst>
                    <a:ext uri="{9D8B030D-6E8A-4147-A177-3AD203B41FA5}">
                      <a16:colId xmlns:a16="http://schemas.microsoft.com/office/drawing/2014/main" val="1819116124"/>
                    </a:ext>
                  </a:extLst>
                </a:gridCol>
                <a:gridCol w="4787539">
                  <a:extLst>
                    <a:ext uri="{9D8B030D-6E8A-4147-A177-3AD203B41FA5}">
                      <a16:colId xmlns:a16="http://schemas.microsoft.com/office/drawing/2014/main" val="1603010808"/>
                    </a:ext>
                  </a:extLst>
                </a:gridCol>
                <a:gridCol w="4713436">
                  <a:extLst>
                    <a:ext uri="{9D8B030D-6E8A-4147-A177-3AD203B41FA5}">
                      <a16:colId xmlns:a16="http://schemas.microsoft.com/office/drawing/2014/main" val="2520396703"/>
                    </a:ext>
                  </a:extLst>
                </a:gridCol>
              </a:tblGrid>
              <a:tr h="1000150">
                <a:tc>
                  <a:txBody>
                    <a:bodyPr/>
                    <a:lstStyle/>
                    <a:p>
                      <a:r>
                        <a:rPr lang="en-IN" sz="1800" b="1" dirty="0">
                          <a:latin typeface="Times New Roman" panose="02020603050405020304" pitchFamily="18" charset="0"/>
                          <a:cs typeface="Times New Roman" panose="02020603050405020304" pitchFamily="18" charset="0"/>
                        </a:rPr>
                        <a:t>Feature</a:t>
                      </a:r>
                    </a:p>
                  </a:txBody>
                  <a:tcPr marL="64550" marR="64550" marT="32275" marB="32275" anchor="ctr"/>
                </a:tc>
                <a:tc>
                  <a:txBody>
                    <a:bodyPr/>
                    <a:lstStyle/>
                    <a:p>
                      <a:r>
                        <a:rPr lang="en-IN" sz="1800" b="1" dirty="0">
                          <a:latin typeface="Times New Roman" panose="02020603050405020304" pitchFamily="18" charset="0"/>
                          <a:cs typeface="Times New Roman" panose="02020603050405020304" pitchFamily="18" charset="0"/>
                        </a:rPr>
                        <a:t>BERT (Bidirectional Encoder Representations from Transformers)</a:t>
                      </a:r>
                      <a:endParaRPr lang="en-IN" sz="1800" dirty="0">
                        <a:latin typeface="Times New Roman" panose="02020603050405020304" pitchFamily="18" charset="0"/>
                        <a:cs typeface="Times New Roman" panose="02020603050405020304" pitchFamily="18" charset="0"/>
                      </a:endParaRPr>
                    </a:p>
                  </a:txBody>
                  <a:tcPr marL="64550" marR="64550" marT="32275" marB="32275" anchor="ctr"/>
                </a:tc>
                <a:tc>
                  <a:txBody>
                    <a:bodyPr/>
                    <a:lstStyle/>
                    <a:p>
                      <a:r>
                        <a:rPr lang="en-IN" sz="1800" b="1">
                          <a:latin typeface="Times New Roman" panose="02020603050405020304" pitchFamily="18" charset="0"/>
                          <a:cs typeface="Times New Roman" panose="02020603050405020304" pitchFamily="18" charset="0"/>
                        </a:rPr>
                        <a:t>GPT (Generative Pre-trained Transformer)</a:t>
                      </a:r>
                      <a:endParaRPr lang="en-IN" sz="1800">
                        <a:latin typeface="Times New Roman" panose="02020603050405020304" pitchFamily="18" charset="0"/>
                        <a:cs typeface="Times New Roman" panose="02020603050405020304" pitchFamily="18" charset="0"/>
                      </a:endParaRPr>
                    </a:p>
                  </a:txBody>
                  <a:tcPr marL="64550" marR="64550" marT="32275" marB="32275" anchor="ctr"/>
                </a:tc>
                <a:extLst>
                  <a:ext uri="{0D108BD9-81ED-4DB2-BD59-A6C34878D82A}">
                    <a16:rowId xmlns:a16="http://schemas.microsoft.com/office/drawing/2014/main" val="3995954073"/>
                  </a:ext>
                </a:extLst>
              </a:tr>
              <a:tr h="357877">
                <a:tc>
                  <a:txBody>
                    <a:bodyPr/>
                    <a:lstStyle/>
                    <a:p>
                      <a:r>
                        <a:rPr lang="en-IN" sz="1800" b="1">
                          <a:latin typeface="Times New Roman" panose="02020603050405020304" pitchFamily="18" charset="0"/>
                          <a:cs typeface="Times New Roman" panose="02020603050405020304" pitchFamily="18" charset="0"/>
                        </a:rPr>
                        <a:t>Architecture</a:t>
                      </a:r>
                      <a:endParaRPr lang="en-IN" sz="1800">
                        <a:latin typeface="Times New Roman" panose="02020603050405020304" pitchFamily="18" charset="0"/>
                        <a:cs typeface="Times New Roman" panose="02020603050405020304" pitchFamily="18" charset="0"/>
                      </a:endParaRPr>
                    </a:p>
                  </a:txBody>
                  <a:tcPr marL="64550" marR="64550" marT="32275" marB="32275" anchor="ctr"/>
                </a:tc>
                <a:tc>
                  <a:txBody>
                    <a:bodyPr/>
                    <a:lstStyle/>
                    <a:p>
                      <a:r>
                        <a:rPr lang="en-IN" sz="1800">
                          <a:latin typeface="Times New Roman" panose="02020603050405020304" pitchFamily="18" charset="0"/>
                          <a:cs typeface="Times New Roman" panose="02020603050405020304" pitchFamily="18" charset="0"/>
                        </a:rPr>
                        <a:t>Encoder-only</a:t>
                      </a:r>
                    </a:p>
                  </a:txBody>
                  <a:tcPr marL="64550" marR="64550" marT="32275" marB="32275" anchor="ctr"/>
                </a:tc>
                <a:tc>
                  <a:txBody>
                    <a:bodyPr/>
                    <a:lstStyle/>
                    <a:p>
                      <a:r>
                        <a:rPr lang="en-IN" sz="1800">
                          <a:latin typeface="Times New Roman" panose="02020603050405020304" pitchFamily="18" charset="0"/>
                          <a:cs typeface="Times New Roman" panose="02020603050405020304" pitchFamily="18" charset="0"/>
                        </a:rPr>
                        <a:t>Decoder-only</a:t>
                      </a:r>
                    </a:p>
                  </a:txBody>
                  <a:tcPr marL="64550" marR="64550" marT="32275" marB="32275" anchor="ctr"/>
                </a:tc>
                <a:extLst>
                  <a:ext uri="{0D108BD9-81ED-4DB2-BD59-A6C34878D82A}">
                    <a16:rowId xmlns:a16="http://schemas.microsoft.com/office/drawing/2014/main" val="2149397278"/>
                  </a:ext>
                </a:extLst>
              </a:tr>
              <a:tr h="768946">
                <a:tc>
                  <a:txBody>
                    <a:bodyPr/>
                    <a:lstStyle/>
                    <a:p>
                      <a:r>
                        <a:rPr lang="en-IN" sz="1800" b="1">
                          <a:latin typeface="Times New Roman" panose="02020603050405020304" pitchFamily="18" charset="0"/>
                          <a:cs typeface="Times New Roman" panose="02020603050405020304" pitchFamily="18" charset="0"/>
                        </a:rPr>
                        <a:t>Training Objective</a:t>
                      </a:r>
                      <a:endParaRPr lang="en-IN" sz="1800">
                        <a:latin typeface="Times New Roman" panose="02020603050405020304" pitchFamily="18" charset="0"/>
                        <a:cs typeface="Times New Roman" panose="02020603050405020304" pitchFamily="18" charset="0"/>
                      </a:endParaRPr>
                    </a:p>
                  </a:txBody>
                  <a:tcPr marL="64550" marR="64550" marT="32275" marB="32275" anchor="ctr"/>
                </a:tc>
                <a:tc>
                  <a:txBody>
                    <a:bodyPr/>
                    <a:lstStyle/>
                    <a:p>
                      <a:r>
                        <a:rPr lang="en-US" sz="1800">
                          <a:latin typeface="Times New Roman" panose="02020603050405020304" pitchFamily="18" charset="0"/>
                          <a:cs typeface="Times New Roman" panose="02020603050405020304" pitchFamily="18" charset="0"/>
                        </a:rPr>
                        <a:t>Masked Language Modeling (fills missing words)</a:t>
                      </a:r>
                    </a:p>
                  </a:txBody>
                  <a:tcPr marL="64550" marR="64550" marT="32275" marB="32275" anchor="ctr"/>
                </a:tc>
                <a:tc>
                  <a:txBody>
                    <a:bodyPr/>
                    <a:lstStyle/>
                    <a:p>
                      <a:r>
                        <a:rPr lang="en-US" sz="1800">
                          <a:latin typeface="Times New Roman" panose="02020603050405020304" pitchFamily="18" charset="0"/>
                          <a:cs typeface="Times New Roman" panose="02020603050405020304" pitchFamily="18" charset="0"/>
                        </a:rPr>
                        <a:t>Autoregressive Language Modeling (predicts next word)</a:t>
                      </a:r>
                    </a:p>
                  </a:txBody>
                  <a:tcPr marL="64550" marR="64550" marT="32275" marB="32275" anchor="ctr"/>
                </a:tc>
                <a:extLst>
                  <a:ext uri="{0D108BD9-81ED-4DB2-BD59-A6C34878D82A}">
                    <a16:rowId xmlns:a16="http://schemas.microsoft.com/office/drawing/2014/main" val="1226735147"/>
                  </a:ext>
                </a:extLst>
              </a:tr>
              <a:tr h="537740">
                <a:tc>
                  <a:txBody>
                    <a:bodyPr/>
                    <a:lstStyle/>
                    <a:p>
                      <a:r>
                        <a:rPr lang="en-IN" sz="1800" b="1">
                          <a:latin typeface="Times New Roman" panose="02020603050405020304" pitchFamily="18" charset="0"/>
                          <a:cs typeface="Times New Roman" panose="02020603050405020304" pitchFamily="18" charset="0"/>
                        </a:rPr>
                        <a:t>Context Direction</a:t>
                      </a:r>
                      <a:endParaRPr lang="en-IN" sz="1800">
                        <a:latin typeface="Times New Roman" panose="02020603050405020304" pitchFamily="18" charset="0"/>
                        <a:cs typeface="Times New Roman" panose="02020603050405020304" pitchFamily="18" charset="0"/>
                      </a:endParaRPr>
                    </a:p>
                  </a:txBody>
                  <a:tcPr marL="64550" marR="64550" marT="32275" marB="32275" anchor="ctr"/>
                </a:tc>
                <a:tc>
                  <a:txBody>
                    <a:bodyPr/>
                    <a:lstStyle/>
                    <a:p>
                      <a:r>
                        <a:rPr lang="en-US" sz="1800" dirty="0">
                          <a:latin typeface="Times New Roman" panose="02020603050405020304" pitchFamily="18" charset="0"/>
                          <a:cs typeface="Times New Roman" panose="02020603050405020304" pitchFamily="18" charset="0"/>
                        </a:rPr>
                        <a:t>Bidirectional (uses both left &amp; right context)</a:t>
                      </a:r>
                    </a:p>
                  </a:txBody>
                  <a:tcPr marL="64550" marR="64550" marT="32275" marB="32275" anchor="ctr"/>
                </a:tc>
                <a:tc>
                  <a:txBody>
                    <a:bodyPr/>
                    <a:lstStyle/>
                    <a:p>
                      <a:r>
                        <a:rPr lang="en-US" sz="1800">
                          <a:latin typeface="Times New Roman" panose="02020603050405020304" pitchFamily="18" charset="0"/>
                          <a:cs typeface="Times New Roman" panose="02020603050405020304" pitchFamily="18" charset="0"/>
                        </a:rPr>
                        <a:t>Unidirectional (uses left context only)</a:t>
                      </a:r>
                    </a:p>
                  </a:txBody>
                  <a:tcPr marL="64550" marR="64550" marT="32275" marB="32275" anchor="ctr"/>
                </a:tc>
                <a:extLst>
                  <a:ext uri="{0D108BD9-81ED-4DB2-BD59-A6C34878D82A}">
                    <a16:rowId xmlns:a16="http://schemas.microsoft.com/office/drawing/2014/main" val="1614493"/>
                  </a:ext>
                </a:extLst>
              </a:tr>
              <a:tr h="768946">
                <a:tc>
                  <a:txBody>
                    <a:bodyPr/>
                    <a:lstStyle/>
                    <a:p>
                      <a:r>
                        <a:rPr lang="en-IN" sz="1800" b="1">
                          <a:latin typeface="Times New Roman" panose="02020603050405020304" pitchFamily="18" charset="0"/>
                          <a:cs typeface="Times New Roman" panose="02020603050405020304" pitchFamily="18" charset="0"/>
                        </a:rPr>
                        <a:t>Purpose</a:t>
                      </a:r>
                      <a:endParaRPr lang="en-IN" sz="1800">
                        <a:latin typeface="Times New Roman" panose="02020603050405020304" pitchFamily="18" charset="0"/>
                        <a:cs typeface="Times New Roman" panose="02020603050405020304" pitchFamily="18" charset="0"/>
                      </a:endParaRPr>
                    </a:p>
                  </a:txBody>
                  <a:tcPr marL="64550" marR="64550" marT="32275" marB="32275" anchor="ctr"/>
                </a:tc>
                <a:tc>
                  <a:txBody>
                    <a:bodyPr/>
                    <a:lstStyle/>
                    <a:p>
                      <a:r>
                        <a:rPr lang="en-IN" sz="1800">
                          <a:latin typeface="Times New Roman" panose="02020603050405020304" pitchFamily="18" charset="0"/>
                          <a:cs typeface="Times New Roman" panose="02020603050405020304" pitchFamily="18" charset="0"/>
                        </a:rPr>
                        <a:t>Understanding language (NLP comprehension tasks)</a:t>
                      </a:r>
                    </a:p>
                  </a:txBody>
                  <a:tcPr marL="64550" marR="64550" marT="32275" marB="32275" anchor="ctr"/>
                </a:tc>
                <a:tc>
                  <a:txBody>
                    <a:bodyPr/>
                    <a:lstStyle/>
                    <a:p>
                      <a:r>
                        <a:rPr lang="en-US" sz="1800">
                          <a:latin typeface="Times New Roman" panose="02020603050405020304" pitchFamily="18" charset="0"/>
                          <a:cs typeface="Times New Roman" panose="02020603050405020304" pitchFamily="18" charset="0"/>
                        </a:rPr>
                        <a:t>Generating language (NLP generation tasks)</a:t>
                      </a:r>
                    </a:p>
                  </a:txBody>
                  <a:tcPr marL="64550" marR="64550" marT="32275" marB="32275" anchor="ctr"/>
                </a:tc>
                <a:extLst>
                  <a:ext uri="{0D108BD9-81ED-4DB2-BD59-A6C34878D82A}">
                    <a16:rowId xmlns:a16="http://schemas.microsoft.com/office/drawing/2014/main" val="697526416"/>
                  </a:ext>
                </a:extLst>
              </a:tr>
              <a:tr h="537740">
                <a:tc>
                  <a:txBody>
                    <a:bodyPr/>
                    <a:lstStyle/>
                    <a:p>
                      <a:r>
                        <a:rPr lang="en-IN" sz="1800" b="1">
                          <a:latin typeface="Times New Roman" panose="02020603050405020304" pitchFamily="18" charset="0"/>
                          <a:cs typeface="Times New Roman" panose="02020603050405020304" pitchFamily="18" charset="0"/>
                        </a:rPr>
                        <a:t>Example Task</a:t>
                      </a:r>
                      <a:endParaRPr lang="en-IN" sz="1800">
                        <a:latin typeface="Times New Roman" panose="02020603050405020304" pitchFamily="18" charset="0"/>
                        <a:cs typeface="Times New Roman" panose="02020603050405020304" pitchFamily="18" charset="0"/>
                      </a:endParaRPr>
                    </a:p>
                  </a:txBody>
                  <a:tcPr marL="64550" marR="64550" marT="32275" marB="32275" anchor="ctr"/>
                </a:tc>
                <a:tc>
                  <a:txBody>
                    <a:bodyPr/>
                    <a:lstStyle/>
                    <a:p>
                      <a:r>
                        <a:rPr lang="en-IN" sz="1800">
                          <a:latin typeface="Times New Roman" panose="02020603050405020304" pitchFamily="18" charset="0"/>
                          <a:cs typeface="Times New Roman" panose="02020603050405020304" pitchFamily="18" charset="0"/>
                        </a:rPr>
                        <a:t>Sentiment analysis, question answering</a:t>
                      </a:r>
                    </a:p>
                  </a:txBody>
                  <a:tcPr marL="64550" marR="64550" marT="32275" marB="32275" anchor="ctr"/>
                </a:tc>
                <a:tc>
                  <a:txBody>
                    <a:bodyPr/>
                    <a:lstStyle/>
                    <a:p>
                      <a:r>
                        <a:rPr lang="en-US" sz="1800">
                          <a:latin typeface="Times New Roman" panose="02020603050405020304" pitchFamily="18" charset="0"/>
                          <a:cs typeface="Times New Roman" panose="02020603050405020304" pitchFamily="18" charset="0"/>
                        </a:rPr>
                        <a:t>Chatbots, essay writing, story generation</a:t>
                      </a:r>
                    </a:p>
                  </a:txBody>
                  <a:tcPr marL="64550" marR="64550" marT="32275" marB="32275" anchor="ctr"/>
                </a:tc>
                <a:extLst>
                  <a:ext uri="{0D108BD9-81ED-4DB2-BD59-A6C34878D82A}">
                    <a16:rowId xmlns:a16="http://schemas.microsoft.com/office/drawing/2014/main" val="501720260"/>
                  </a:ext>
                </a:extLst>
              </a:tr>
              <a:tr h="647583">
                <a:tc>
                  <a:txBody>
                    <a:bodyPr/>
                    <a:lstStyle/>
                    <a:p>
                      <a:r>
                        <a:rPr lang="en-IN" sz="1800" b="1">
                          <a:latin typeface="Times New Roman" panose="02020603050405020304" pitchFamily="18" charset="0"/>
                          <a:cs typeface="Times New Roman" panose="02020603050405020304" pitchFamily="18" charset="0"/>
                        </a:rPr>
                        <a:t>Example Model Size</a:t>
                      </a:r>
                      <a:endParaRPr lang="en-IN" sz="1800">
                        <a:latin typeface="Times New Roman" panose="02020603050405020304" pitchFamily="18" charset="0"/>
                        <a:cs typeface="Times New Roman" panose="02020603050405020304" pitchFamily="18" charset="0"/>
                      </a:endParaRPr>
                    </a:p>
                  </a:txBody>
                  <a:tcPr marL="64550" marR="64550" marT="32275" marB="32275" anchor="ctr"/>
                </a:tc>
                <a:tc>
                  <a:txBody>
                    <a:bodyPr/>
                    <a:lstStyle/>
                    <a:p>
                      <a:r>
                        <a:rPr lang="en-IN" sz="1800">
                          <a:latin typeface="Times New Roman" panose="02020603050405020304" pitchFamily="18" charset="0"/>
                          <a:cs typeface="Times New Roman" panose="02020603050405020304" pitchFamily="18" charset="0"/>
                        </a:rPr>
                        <a:t>BERT-base (110M parameters)</a:t>
                      </a:r>
                    </a:p>
                  </a:txBody>
                  <a:tcPr marL="64550" marR="64550" marT="32275" marB="32275" anchor="ctr"/>
                </a:tc>
                <a:tc>
                  <a:txBody>
                    <a:bodyPr/>
                    <a:lstStyle/>
                    <a:p>
                      <a:r>
                        <a:rPr lang="en-IN" sz="1800">
                          <a:latin typeface="Times New Roman" panose="02020603050405020304" pitchFamily="18" charset="0"/>
                          <a:cs typeface="Times New Roman" panose="02020603050405020304" pitchFamily="18" charset="0"/>
                        </a:rPr>
                        <a:t>GPT-3 (175B parameters)</a:t>
                      </a:r>
                    </a:p>
                  </a:txBody>
                  <a:tcPr marL="64550" marR="64550" marT="32275" marB="32275" anchor="ctr"/>
                </a:tc>
                <a:extLst>
                  <a:ext uri="{0D108BD9-81ED-4DB2-BD59-A6C34878D82A}">
                    <a16:rowId xmlns:a16="http://schemas.microsoft.com/office/drawing/2014/main" val="1848434724"/>
                  </a:ext>
                </a:extLst>
              </a:tr>
              <a:tr h="768946">
                <a:tc>
                  <a:txBody>
                    <a:bodyPr/>
                    <a:lstStyle/>
                    <a:p>
                      <a:r>
                        <a:rPr lang="en-IN" sz="1800" b="1">
                          <a:latin typeface="Times New Roman" panose="02020603050405020304" pitchFamily="18" charset="0"/>
                          <a:cs typeface="Times New Roman" panose="02020603050405020304" pitchFamily="18" charset="0"/>
                        </a:rPr>
                        <a:t>Example Sentence</a:t>
                      </a:r>
                      <a:endParaRPr lang="en-IN" sz="1800">
                        <a:latin typeface="Times New Roman" panose="02020603050405020304" pitchFamily="18" charset="0"/>
                        <a:cs typeface="Times New Roman" panose="02020603050405020304" pitchFamily="18" charset="0"/>
                      </a:endParaRPr>
                    </a:p>
                  </a:txBody>
                  <a:tcPr marL="64550" marR="64550" marT="32275" marB="32275" anchor="ctr"/>
                </a:tc>
                <a:tc>
                  <a:txBody>
                    <a:bodyPr/>
                    <a:lstStyle/>
                    <a:p>
                      <a:r>
                        <a:rPr lang="en-US" sz="1800">
                          <a:latin typeface="Times New Roman" panose="02020603050405020304" pitchFamily="18" charset="0"/>
                          <a:cs typeface="Times New Roman" panose="02020603050405020304" pitchFamily="18" charset="0"/>
                        </a:rPr>
                        <a:t>Input: “The man went to the ___.” → predicts “store”</a:t>
                      </a:r>
                    </a:p>
                  </a:txBody>
                  <a:tcPr marL="64550" marR="64550" marT="32275" marB="32275" anchor="ctr"/>
                </a:tc>
                <a:tc>
                  <a:txBody>
                    <a:bodyPr/>
                    <a:lstStyle/>
                    <a:p>
                      <a:r>
                        <a:rPr lang="en-US" sz="1800" dirty="0">
                          <a:latin typeface="Times New Roman" panose="02020603050405020304" pitchFamily="18" charset="0"/>
                          <a:cs typeface="Times New Roman" panose="02020603050405020304" pitchFamily="18" charset="0"/>
                        </a:rPr>
                        <a:t>Input: “Once upon a time” → generates a story continuation</a:t>
                      </a:r>
                    </a:p>
                  </a:txBody>
                  <a:tcPr marL="64550" marR="64550" marT="32275" marB="32275" anchor="ctr"/>
                </a:tc>
                <a:extLst>
                  <a:ext uri="{0D108BD9-81ED-4DB2-BD59-A6C34878D82A}">
                    <a16:rowId xmlns:a16="http://schemas.microsoft.com/office/drawing/2014/main" val="1642019387"/>
                  </a:ext>
                </a:extLst>
              </a:tr>
            </a:tbl>
          </a:graphicData>
        </a:graphic>
      </p:graphicFrame>
    </p:spTree>
    <p:extLst>
      <p:ext uri="{BB962C8B-B14F-4D97-AF65-F5344CB8AC3E}">
        <p14:creationId xmlns:p14="http://schemas.microsoft.com/office/powerpoint/2010/main" val="206228559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0F45-BAAE-4453-BC3B-BAFE5D7B5EDF}"/>
              </a:ext>
            </a:extLst>
          </p:cNvPr>
          <p:cNvSpPr>
            <a:spLocks noGrp="1"/>
          </p:cNvSpPr>
          <p:nvPr>
            <p:ph type="title"/>
          </p:nvPr>
        </p:nvSpPr>
        <p:spPr>
          <a:xfrm>
            <a:off x="187930" y="58821"/>
            <a:ext cx="5678298" cy="663156"/>
          </a:xfrm>
        </p:spPr>
        <p:txBody>
          <a:bodyPr/>
          <a:lstStyle/>
          <a:p>
            <a:r>
              <a:rPr lang="en-US" sz="3200" dirty="0">
                <a:solidFill>
                  <a:srgbClr val="FFFF00"/>
                </a:solidFill>
                <a:latin typeface="Times New Roman" panose="02020603050405020304" pitchFamily="18" charset="0"/>
                <a:cs typeface="Times New Roman" panose="02020603050405020304" pitchFamily="18" charset="0"/>
              </a:rPr>
              <a:t>Applications of Transformers</a:t>
            </a:r>
            <a:endParaRPr lang="en-IN" sz="3200" dirty="0">
              <a:solidFill>
                <a:srgbClr val="FFFF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38870C9-14EA-42BD-A8E2-24387F8194F5}"/>
              </a:ext>
            </a:extLst>
          </p:cNvPr>
          <p:cNvPicPr>
            <a:picLocks noChangeAspect="1"/>
          </p:cNvPicPr>
          <p:nvPr/>
        </p:nvPicPr>
        <p:blipFill>
          <a:blip r:embed="rId2"/>
          <a:stretch>
            <a:fillRect/>
          </a:stretch>
        </p:blipFill>
        <p:spPr>
          <a:xfrm>
            <a:off x="360289" y="880460"/>
            <a:ext cx="11657539" cy="5828770"/>
          </a:xfrm>
          <a:prstGeom prst="rect">
            <a:avLst/>
          </a:prstGeom>
        </p:spPr>
      </p:pic>
    </p:spTree>
    <p:extLst>
      <p:ext uri="{BB962C8B-B14F-4D97-AF65-F5344CB8AC3E}">
        <p14:creationId xmlns:p14="http://schemas.microsoft.com/office/powerpoint/2010/main" val="10256474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20914</TotalTime>
  <Words>8743</Words>
  <Application>Microsoft Office PowerPoint</Application>
  <PresentationFormat>Widescreen</PresentationFormat>
  <Paragraphs>780</Paragraphs>
  <Slides>101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101</vt:i4>
      </vt:variant>
    </vt:vector>
  </HeadingPairs>
  <TitlesOfParts>
    <vt:vector size="109" baseType="lpstr">
      <vt:lpstr>-apple-system</vt:lpstr>
      <vt:lpstr>Arial</vt:lpstr>
      <vt:lpstr>Century Gothic</vt:lpstr>
      <vt:lpstr>Nunito</vt:lpstr>
      <vt:lpstr>Times New Roman</vt:lpstr>
      <vt:lpstr>Wingdings</vt:lpstr>
      <vt:lpstr>Wingdings 3</vt:lpstr>
      <vt:lpstr>Ion</vt:lpstr>
      <vt:lpstr>Artificial Intelligence and Machine Learning</vt:lpstr>
      <vt:lpstr>Reinforcement Learning</vt:lpstr>
      <vt:lpstr>Reinforcement Learning in ML</vt:lpstr>
      <vt:lpstr>Tuples of Reinforcement Learning</vt:lpstr>
      <vt:lpstr>Computer Vision</vt:lpstr>
      <vt:lpstr>How Does Computer Vision Work? </vt:lpstr>
      <vt:lpstr>PowerPoint Presentation</vt:lpstr>
      <vt:lpstr>PowerPoint Presentation</vt:lpstr>
      <vt:lpstr>PowerPoint Presentation</vt:lpstr>
      <vt:lpstr>Popular Libraries for Computer Vision </vt:lpstr>
      <vt:lpstr>Need for Computer Vision </vt:lpstr>
      <vt:lpstr>Convolution Neural Networks</vt:lpstr>
      <vt:lpstr>Working of CNN </vt:lpstr>
      <vt:lpstr>Working of CNN</vt:lpstr>
      <vt:lpstr>Step By Step Explanation of CNN</vt:lpstr>
      <vt:lpstr>Step By Step Explanation of CNN</vt:lpstr>
      <vt:lpstr>Step By Step Explanation of CNN</vt:lpstr>
      <vt:lpstr>Step By Step Explanation of CNN</vt:lpstr>
      <vt:lpstr>Step By Step Explanation of CNN</vt:lpstr>
      <vt:lpstr>Step By Step Explanation of CNN</vt:lpstr>
      <vt:lpstr>Step By Step Explanation of CNN</vt:lpstr>
      <vt:lpstr>How to Evaluate CNN Models </vt:lpstr>
      <vt:lpstr>Applications</vt:lpstr>
      <vt:lpstr>Advantages and Disadvantages</vt:lpstr>
      <vt:lpstr>Numerical CNN</vt:lpstr>
      <vt:lpstr>Formula for Output Size in CNN</vt:lpstr>
      <vt:lpstr>Numerical CNN</vt:lpstr>
      <vt:lpstr>Numerical CNN</vt:lpstr>
      <vt:lpstr>Recurrent Neural Networks (RNNs)</vt:lpstr>
      <vt:lpstr>Recurrent Neural Networks</vt:lpstr>
      <vt:lpstr>Difference between FNN and RNN</vt:lpstr>
      <vt:lpstr>Key Components of RNN </vt:lpstr>
      <vt:lpstr> How RNN Works?</vt:lpstr>
      <vt:lpstr> How RNN Works?</vt:lpstr>
      <vt:lpstr>Loss Function of RNN</vt:lpstr>
      <vt:lpstr>Backpropagation Through Time (BPTT)</vt:lpstr>
      <vt:lpstr>Backpropagation Through Time (BPTT)</vt:lpstr>
      <vt:lpstr>Types of Recurrent Neural Networks</vt:lpstr>
      <vt:lpstr>Comparison between Standard Backpropagation and BPTT</vt:lpstr>
      <vt:lpstr> RNN  ADVANTAGES</vt:lpstr>
      <vt:lpstr> RNN DISADVANTAGES</vt:lpstr>
      <vt:lpstr>RNN APPLICATIONS</vt:lpstr>
      <vt:lpstr>Numerical on RNN</vt:lpstr>
      <vt:lpstr>Numerical Solution</vt:lpstr>
      <vt:lpstr>Numerical: Consider a Recurrent Neural Network (RNN) model with the following parameters. The task is to perform a forward pass for the input sequence “C A T”, step-by-step, showing all intermediate matrix operations and final outputs up to two decimal places. </vt:lpstr>
      <vt:lpstr>PowerPoint Presentation</vt:lpstr>
      <vt:lpstr>PowerPoint Presentation</vt:lpstr>
      <vt:lpstr>PowerPoint Presentation</vt:lpstr>
      <vt:lpstr>PowerPoint Presentation</vt:lpstr>
      <vt:lpstr>PowerPoint Presentation</vt:lpstr>
      <vt:lpstr>PowerPoint Presentation</vt:lpstr>
      <vt:lpstr>Long Short-Term Memory (LSTM)</vt:lpstr>
      <vt:lpstr>LSTM CELL</vt:lpstr>
      <vt:lpstr>WORKING OF LSTM CELL</vt:lpstr>
      <vt:lpstr>WORKING OF LSTM CELL</vt:lpstr>
      <vt:lpstr>WORKING OF LSTM CELL</vt:lpstr>
      <vt:lpstr>Applications of LSTM</vt:lpstr>
      <vt:lpstr>Numerical</vt:lpstr>
      <vt:lpstr>Solution</vt:lpstr>
      <vt:lpstr>Solution</vt:lpstr>
      <vt:lpstr>Gated Recurrent Unit</vt:lpstr>
      <vt:lpstr>Gated Recurrent Unit</vt:lpstr>
      <vt:lpstr>Gated Recurrent Unit</vt:lpstr>
      <vt:lpstr>MLOps</vt:lpstr>
      <vt:lpstr>Importance of MLOPS </vt:lpstr>
      <vt:lpstr>Why MLOPS? </vt:lpstr>
      <vt:lpstr>MLOPS vs DevOps</vt:lpstr>
      <vt:lpstr>Need of MLOPS</vt:lpstr>
      <vt:lpstr>Stages of MLOPS</vt:lpstr>
      <vt:lpstr>Benefits and Limitations  of MLOPS</vt:lpstr>
      <vt:lpstr>MLFLOW</vt:lpstr>
      <vt:lpstr>MLFLOW</vt:lpstr>
      <vt:lpstr>Natural Language Processing (NLP)</vt:lpstr>
      <vt:lpstr>Components of NLP</vt:lpstr>
      <vt:lpstr>Components of NLP</vt:lpstr>
      <vt:lpstr>Components of NLP</vt:lpstr>
      <vt:lpstr>STEPS IN NLP</vt:lpstr>
      <vt:lpstr>Lexical Analysis</vt:lpstr>
      <vt:lpstr>Syntactic Analysis</vt:lpstr>
      <vt:lpstr>Semantic Analysis</vt:lpstr>
      <vt:lpstr>Disclosure Integration</vt:lpstr>
      <vt:lpstr>Pragmatic Analysis</vt:lpstr>
      <vt:lpstr>Challenges of NLP</vt:lpstr>
      <vt:lpstr>Applications of NLP</vt:lpstr>
      <vt:lpstr>Word Embedding</vt:lpstr>
      <vt:lpstr>Need of Word Embedding</vt:lpstr>
      <vt:lpstr>Similarity, Advantages &amp; Limitations</vt:lpstr>
      <vt:lpstr>Numerical Example of Word Embedding</vt:lpstr>
      <vt:lpstr>Numerical Example of Word Embedding</vt:lpstr>
      <vt:lpstr>Numerical Example of Word Embedding</vt:lpstr>
      <vt:lpstr>Numerical Example of Word Embedding</vt:lpstr>
      <vt:lpstr>Numerical Example of Word Embedding</vt:lpstr>
      <vt:lpstr>Popular Word Embedding Models </vt:lpstr>
      <vt:lpstr>Text Representation Models </vt:lpstr>
      <vt:lpstr>Transformers</vt:lpstr>
      <vt:lpstr>Need of Transformers</vt:lpstr>
      <vt:lpstr>Need of Transformers (Contd..)</vt:lpstr>
      <vt:lpstr>Architecture of Transformers</vt:lpstr>
      <vt:lpstr>Types of Transformers Models</vt:lpstr>
      <vt:lpstr>Difference Between BERT and GPT</vt:lpstr>
      <vt:lpstr>Applications of Transformers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dc:title>
  <dc:creator>Ishan Budhiraja</dc:creator>
  <cp:lastModifiedBy>Ishan Budhiraja</cp:lastModifiedBy>
  <cp:revision>1</cp:revision>
  <dcterms:created xsi:type="dcterms:W3CDTF">2025-10-15T04:44:14Z</dcterms:created>
  <dcterms:modified xsi:type="dcterms:W3CDTF">2025-11-13T04:13:48Z</dcterms:modified>
</cp:coreProperties>
</file>