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ink/ink1.xml" ContentType="application/inkml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58" r:id="rId5"/>
    <p:sldId id="259" r:id="rId6"/>
    <p:sldId id="260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8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mranjit Singh" userId="2e0607b0-f894-409e-bc5e-dd11296ae8bf" providerId="ADAL" clId="{75C157ED-DD06-4F9D-96DA-ECE5929AFB4D}"/>
    <pc:docChg chg="undo custSel addSld modSld">
      <pc:chgData name="Simranjit Singh" userId="2e0607b0-f894-409e-bc5e-dd11296ae8bf" providerId="ADAL" clId="{75C157ED-DD06-4F9D-96DA-ECE5929AFB4D}" dt="2022-08-10T06:12:05.024" v="224" actId="26606"/>
      <pc:docMkLst>
        <pc:docMk/>
      </pc:docMkLst>
      <pc:sldChg chg="modSp new mod">
        <pc:chgData name="Simranjit Singh" userId="2e0607b0-f894-409e-bc5e-dd11296ae8bf" providerId="ADAL" clId="{75C157ED-DD06-4F9D-96DA-ECE5929AFB4D}" dt="2022-08-10T04:01:38.163" v="216" actId="2711"/>
        <pc:sldMkLst>
          <pc:docMk/>
          <pc:sldMk cId="1136029774" sldId="256"/>
        </pc:sldMkLst>
        <pc:spChg chg="mod">
          <ac:chgData name="Simranjit Singh" userId="2e0607b0-f894-409e-bc5e-dd11296ae8bf" providerId="ADAL" clId="{75C157ED-DD06-4F9D-96DA-ECE5929AFB4D}" dt="2022-08-10T04:01:38.163" v="216" actId="2711"/>
          <ac:spMkLst>
            <pc:docMk/>
            <pc:sldMk cId="1136029774" sldId="256"/>
            <ac:spMk id="2" creationId="{7FFE2FA0-AEF9-4166-BC13-52DA55AE9E54}"/>
          </ac:spMkLst>
        </pc:spChg>
      </pc:sldChg>
      <pc:sldChg chg="addSp delSp modSp new mod setBg">
        <pc:chgData name="Simranjit Singh" userId="2e0607b0-f894-409e-bc5e-dd11296ae8bf" providerId="ADAL" clId="{75C157ED-DD06-4F9D-96DA-ECE5929AFB4D}" dt="2022-08-10T03:30:14.163" v="72" actId="1076"/>
        <pc:sldMkLst>
          <pc:docMk/>
          <pc:sldMk cId="2562368219" sldId="257"/>
        </pc:sldMkLst>
        <pc:spChg chg="mod">
          <ac:chgData name="Simranjit Singh" userId="2e0607b0-f894-409e-bc5e-dd11296ae8bf" providerId="ADAL" clId="{75C157ED-DD06-4F9D-96DA-ECE5929AFB4D}" dt="2022-08-10T03:30:00.210" v="69" actId="26606"/>
          <ac:spMkLst>
            <pc:docMk/>
            <pc:sldMk cId="2562368219" sldId="257"/>
            <ac:spMk id="2" creationId="{EC2C1D73-88B7-4E72-939C-8D0A70F4F4E0}"/>
          </ac:spMkLst>
        </pc:spChg>
        <pc:spChg chg="del">
          <ac:chgData name="Simranjit Singh" userId="2e0607b0-f894-409e-bc5e-dd11296ae8bf" providerId="ADAL" clId="{75C157ED-DD06-4F9D-96DA-ECE5929AFB4D}" dt="2022-08-10T03:28:25.292" v="2"/>
          <ac:spMkLst>
            <pc:docMk/>
            <pc:sldMk cId="2562368219" sldId="257"/>
            <ac:spMk id="3" creationId="{55E99B16-C1FF-49BA-A436-830055120386}"/>
          </ac:spMkLst>
        </pc:spChg>
        <pc:spChg chg="add del">
          <ac:chgData name="Simranjit Singh" userId="2e0607b0-f894-409e-bc5e-dd11296ae8bf" providerId="ADAL" clId="{75C157ED-DD06-4F9D-96DA-ECE5929AFB4D}" dt="2022-08-10T03:28:56.621" v="48" actId="26606"/>
          <ac:spMkLst>
            <pc:docMk/>
            <pc:sldMk cId="2562368219" sldId="257"/>
            <ac:spMk id="6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3:28:56.621" v="48" actId="26606"/>
          <ac:spMkLst>
            <pc:docMk/>
            <pc:sldMk cId="2562368219" sldId="257"/>
            <ac:spMk id="7" creationId="{F68B3F68-107C-434F-AA38-110D5EA91B85}"/>
          </ac:spMkLst>
        </pc:spChg>
        <pc:spChg chg="add del">
          <ac:chgData name="Simranjit Singh" userId="2e0607b0-f894-409e-bc5e-dd11296ae8bf" providerId="ADAL" clId="{75C157ED-DD06-4F9D-96DA-ECE5929AFB4D}" dt="2022-08-10T03:29:00.647" v="52" actId="26606"/>
          <ac:spMkLst>
            <pc:docMk/>
            <pc:sldMk cId="2562368219" sldId="257"/>
            <ac:spMk id="8" creationId="{576152AB-DB4E-43E1-BE8B-9E2B5DE4CA12}"/>
          </ac:spMkLst>
        </pc:spChg>
        <pc:spChg chg="add del">
          <ac:chgData name="Simranjit Singh" userId="2e0607b0-f894-409e-bc5e-dd11296ae8bf" providerId="ADAL" clId="{75C157ED-DD06-4F9D-96DA-ECE5929AFB4D}" dt="2022-08-10T03:28:32.451" v="5" actId="26606"/>
          <ac:spMkLst>
            <pc:docMk/>
            <pc:sldMk cId="2562368219" sldId="257"/>
            <ac:spMk id="9" creationId="{442F1C99-DC89-4C0E-9645-78ED266B87F6}"/>
          </ac:spMkLst>
        </pc:spChg>
        <pc:spChg chg="add del">
          <ac:chgData name="Simranjit Singh" userId="2e0607b0-f894-409e-bc5e-dd11296ae8bf" providerId="ADAL" clId="{75C157ED-DD06-4F9D-96DA-ECE5929AFB4D}" dt="2022-08-10T03:29:00.647" v="52" actId="26606"/>
          <ac:spMkLst>
            <pc:docMk/>
            <pc:sldMk cId="2562368219" sldId="257"/>
            <ac:spMk id="10" creationId="{92544CF4-9B52-4A7B-A4B3-88C72729B77D}"/>
          </ac:spMkLst>
        </pc:spChg>
        <pc:spChg chg="add del">
          <ac:chgData name="Simranjit Singh" userId="2e0607b0-f894-409e-bc5e-dd11296ae8bf" providerId="ADAL" clId="{75C157ED-DD06-4F9D-96DA-ECE5929AFB4D}" dt="2022-08-10T03:29:00.647" v="52" actId="26606"/>
          <ac:spMkLst>
            <pc:docMk/>
            <pc:sldMk cId="2562368219" sldId="257"/>
            <ac:spMk id="12" creationId="{E75862C5-5C00-4421-BC7B-9B7B86DBC80D}"/>
          </ac:spMkLst>
        </pc:spChg>
        <pc:spChg chg="add del">
          <ac:chgData name="Simranjit Singh" userId="2e0607b0-f894-409e-bc5e-dd11296ae8bf" providerId="ADAL" clId="{75C157ED-DD06-4F9D-96DA-ECE5929AFB4D}" dt="2022-08-10T03:28:56.621" v="48" actId="26606"/>
          <ac:spMkLst>
            <pc:docMk/>
            <pc:sldMk cId="2562368219" sldId="257"/>
            <ac:spMk id="13" creationId="{AAD0DBB9-1A4B-4391-81D4-CB19F9AB918A}"/>
          </ac:spMkLst>
        </pc:spChg>
        <pc:spChg chg="add del">
          <ac:chgData name="Simranjit Singh" userId="2e0607b0-f894-409e-bc5e-dd11296ae8bf" providerId="ADAL" clId="{75C157ED-DD06-4F9D-96DA-ECE5929AFB4D}" dt="2022-08-10T03:29:00.647" v="52" actId="26606"/>
          <ac:spMkLst>
            <pc:docMk/>
            <pc:sldMk cId="2562368219" sldId="257"/>
            <ac:spMk id="14" creationId="{089440EF-9BE9-4AE9-8C28-00B02296CDB6}"/>
          </ac:spMkLst>
        </pc:spChg>
        <pc:spChg chg="add del">
          <ac:chgData name="Simranjit Singh" userId="2e0607b0-f894-409e-bc5e-dd11296ae8bf" providerId="ADAL" clId="{75C157ED-DD06-4F9D-96DA-ECE5929AFB4D}" dt="2022-08-10T03:28:56.621" v="48" actId="26606"/>
          <ac:spMkLst>
            <pc:docMk/>
            <pc:sldMk cId="2562368219" sldId="257"/>
            <ac:spMk id="15" creationId="{063BBA22-50EA-4C4D-BE05-F1CE4E63AA56}"/>
          </ac:spMkLst>
        </pc:spChg>
        <pc:spChg chg="add">
          <ac:chgData name="Simranjit Singh" userId="2e0607b0-f894-409e-bc5e-dd11296ae8bf" providerId="ADAL" clId="{75C157ED-DD06-4F9D-96DA-ECE5929AFB4D}" dt="2022-08-10T03:30:00.210" v="69" actId="26606"/>
          <ac:spMkLst>
            <pc:docMk/>
            <pc:sldMk cId="2562368219" sldId="257"/>
            <ac:spMk id="16" creationId="{BACC6370-2D7E-4714-9D71-7542949D7D5D}"/>
          </ac:spMkLst>
        </pc:spChg>
        <pc:spChg chg="add">
          <ac:chgData name="Simranjit Singh" userId="2e0607b0-f894-409e-bc5e-dd11296ae8bf" providerId="ADAL" clId="{75C157ED-DD06-4F9D-96DA-ECE5929AFB4D}" dt="2022-08-10T03:30:00.210" v="69" actId="26606"/>
          <ac:spMkLst>
            <pc:docMk/>
            <pc:sldMk cId="2562368219" sldId="257"/>
            <ac:spMk id="17" creationId="{F68B3F68-107C-434F-AA38-110D5EA91B85}"/>
          </ac:spMkLst>
        </pc:spChg>
        <pc:spChg chg="add">
          <ac:chgData name="Simranjit Singh" userId="2e0607b0-f894-409e-bc5e-dd11296ae8bf" providerId="ADAL" clId="{75C157ED-DD06-4F9D-96DA-ECE5929AFB4D}" dt="2022-08-10T03:30:00.210" v="69" actId="26606"/>
          <ac:spMkLst>
            <pc:docMk/>
            <pc:sldMk cId="2562368219" sldId="257"/>
            <ac:spMk id="18" creationId="{AAD0DBB9-1A4B-4391-81D4-CB19F9AB918A}"/>
          </ac:spMkLst>
        </pc:spChg>
        <pc:spChg chg="add">
          <ac:chgData name="Simranjit Singh" userId="2e0607b0-f894-409e-bc5e-dd11296ae8bf" providerId="ADAL" clId="{75C157ED-DD06-4F9D-96DA-ECE5929AFB4D}" dt="2022-08-10T03:30:00.210" v="69" actId="26606"/>
          <ac:spMkLst>
            <pc:docMk/>
            <pc:sldMk cId="2562368219" sldId="257"/>
            <ac:spMk id="19" creationId="{063BBA22-50EA-4C4D-BE05-F1CE4E63AA56}"/>
          </ac:spMkLst>
        </pc:spChg>
        <pc:grpChg chg="add del">
          <ac:chgData name="Simranjit Singh" userId="2e0607b0-f894-409e-bc5e-dd11296ae8bf" providerId="ADAL" clId="{75C157ED-DD06-4F9D-96DA-ECE5929AFB4D}" dt="2022-08-10T03:28:32.451" v="5" actId="26606"/>
          <ac:grpSpMkLst>
            <pc:docMk/>
            <pc:sldMk cId="2562368219" sldId="257"/>
            <ac:grpSpMk id="11" creationId="{4396BB5E-BA6F-47C5-9F8F-843CAB8EC84B}"/>
          </ac:grpSpMkLst>
        </pc:grpChg>
        <pc:graphicFrameChg chg="add mod modGraphic">
          <ac:chgData name="Simranjit Singh" userId="2e0607b0-f894-409e-bc5e-dd11296ae8bf" providerId="ADAL" clId="{75C157ED-DD06-4F9D-96DA-ECE5929AFB4D}" dt="2022-08-10T03:30:14.163" v="72" actId="1076"/>
          <ac:graphicFrameMkLst>
            <pc:docMk/>
            <pc:sldMk cId="2562368219" sldId="257"/>
            <ac:graphicFrameMk id="4" creationId="{C55DA3E8-3A4C-48B7-92C8-5449DE685C9D}"/>
          </ac:graphicFrameMkLst>
        </pc:graphicFrameChg>
      </pc:sldChg>
      <pc:sldChg chg="addSp delSp modSp new mod setBg">
        <pc:chgData name="Simranjit Singh" userId="2e0607b0-f894-409e-bc5e-dd11296ae8bf" providerId="ADAL" clId="{75C157ED-DD06-4F9D-96DA-ECE5929AFB4D}" dt="2022-08-10T03:30:51.465" v="115" actId="26606"/>
        <pc:sldMkLst>
          <pc:docMk/>
          <pc:sldMk cId="3997330831" sldId="258"/>
        </pc:sldMkLst>
        <pc:spChg chg="mo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2" creationId="{4D9282A0-CB28-4BF0-8217-C1193B7E1EF3}"/>
          </ac:spMkLst>
        </pc:spChg>
        <pc:spChg chg="add del mo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3" creationId="{1F029FFE-ED48-4C65-8F47-F5736E7C8B19}"/>
          </ac:spMkLst>
        </pc:spChg>
        <pc:spChg chg="add del">
          <ac:chgData name="Simranjit Singh" userId="2e0607b0-f894-409e-bc5e-dd11296ae8bf" providerId="ADAL" clId="{75C157ED-DD06-4F9D-96DA-ECE5929AFB4D}" dt="2022-08-10T03:30:51.396" v="114" actId="26606"/>
          <ac:spMkLst>
            <pc:docMk/>
            <pc:sldMk cId="3997330831" sldId="258"/>
            <ac:spMk id="9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3:30:51.396" v="114" actId="26606"/>
          <ac:spMkLst>
            <pc:docMk/>
            <pc:sldMk cId="3997330831" sldId="258"/>
            <ac:spMk id="11" creationId="{F68B3F68-107C-434F-AA38-110D5EA91B85}"/>
          </ac:spMkLst>
        </pc:spChg>
        <pc:spChg chg="add del">
          <ac:chgData name="Simranjit Singh" userId="2e0607b0-f894-409e-bc5e-dd11296ae8bf" providerId="ADAL" clId="{75C157ED-DD06-4F9D-96DA-ECE5929AFB4D}" dt="2022-08-10T03:30:51.396" v="114" actId="26606"/>
          <ac:spMkLst>
            <pc:docMk/>
            <pc:sldMk cId="3997330831" sldId="258"/>
            <ac:spMk id="13" creationId="{AAD0DBB9-1A4B-4391-81D4-CB19F9AB918A}"/>
          </ac:spMkLst>
        </pc:spChg>
        <pc:spChg chg="add del">
          <ac:chgData name="Simranjit Singh" userId="2e0607b0-f894-409e-bc5e-dd11296ae8bf" providerId="ADAL" clId="{75C157ED-DD06-4F9D-96DA-ECE5929AFB4D}" dt="2022-08-10T03:30:51.396" v="114" actId="26606"/>
          <ac:spMkLst>
            <pc:docMk/>
            <pc:sldMk cId="3997330831" sldId="258"/>
            <ac:spMk id="15" creationId="{063BBA22-50EA-4C4D-BE05-F1CE4E63AA56}"/>
          </ac:spMkLst>
        </pc:spChg>
        <pc:spChg chg="ad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17" creationId="{BACC6370-2D7E-4714-9D71-7542949D7D5D}"/>
          </ac:spMkLst>
        </pc:spChg>
        <pc:spChg chg="ad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18" creationId="{F68B3F68-107C-434F-AA38-110D5EA91B85}"/>
          </ac:spMkLst>
        </pc:spChg>
        <pc:spChg chg="ad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19" creationId="{AAD0DBB9-1A4B-4391-81D4-CB19F9AB918A}"/>
          </ac:spMkLst>
        </pc:spChg>
        <pc:spChg chg="add">
          <ac:chgData name="Simranjit Singh" userId="2e0607b0-f894-409e-bc5e-dd11296ae8bf" providerId="ADAL" clId="{75C157ED-DD06-4F9D-96DA-ECE5929AFB4D}" dt="2022-08-10T03:30:51.465" v="115" actId="26606"/>
          <ac:spMkLst>
            <pc:docMk/>
            <pc:sldMk cId="3997330831" sldId="258"/>
            <ac:spMk id="20" creationId="{063BBA22-50EA-4C4D-BE05-F1CE4E63AA56}"/>
          </ac:spMkLst>
        </pc:spChg>
        <pc:graphicFrameChg chg="add del">
          <ac:chgData name="Simranjit Singh" userId="2e0607b0-f894-409e-bc5e-dd11296ae8bf" providerId="ADAL" clId="{75C157ED-DD06-4F9D-96DA-ECE5929AFB4D}" dt="2022-08-10T03:30:51.396" v="114" actId="26606"/>
          <ac:graphicFrameMkLst>
            <pc:docMk/>
            <pc:sldMk cId="3997330831" sldId="258"/>
            <ac:graphicFrameMk id="5" creationId="{2CAFA7B4-DA85-0C7F-D7E0-2ED44DFF4DCB}"/>
          </ac:graphicFrameMkLst>
        </pc:graphicFrameChg>
        <pc:graphicFrameChg chg="add">
          <ac:chgData name="Simranjit Singh" userId="2e0607b0-f894-409e-bc5e-dd11296ae8bf" providerId="ADAL" clId="{75C157ED-DD06-4F9D-96DA-ECE5929AFB4D}" dt="2022-08-10T03:30:51.465" v="115" actId="26606"/>
          <ac:graphicFrameMkLst>
            <pc:docMk/>
            <pc:sldMk cId="3997330831" sldId="258"/>
            <ac:graphicFrameMk id="21" creationId="{0CD68EFD-3C78-131F-92BF-A4C8550A5A98}"/>
          </ac:graphicFrameMkLst>
        </pc:graphicFrameChg>
      </pc:sldChg>
      <pc:sldChg chg="addSp delSp modSp new mod setBg">
        <pc:chgData name="Simranjit Singh" userId="2e0607b0-f894-409e-bc5e-dd11296ae8bf" providerId="ADAL" clId="{75C157ED-DD06-4F9D-96DA-ECE5929AFB4D}" dt="2022-08-10T03:32:31.888" v="185" actId="26606"/>
        <pc:sldMkLst>
          <pc:docMk/>
          <pc:sldMk cId="3107410997" sldId="259"/>
        </pc:sldMkLst>
        <pc:spChg chg="mo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2" creationId="{C2DF508C-16AE-4D31-A122-736AF1095575}"/>
          </ac:spMkLst>
        </pc:spChg>
        <pc:spChg chg="add del mod">
          <ac:chgData name="Simranjit Singh" userId="2e0607b0-f894-409e-bc5e-dd11296ae8bf" providerId="ADAL" clId="{75C157ED-DD06-4F9D-96DA-ECE5929AFB4D}" dt="2022-08-10T03:32:07.322" v="167" actId="26606"/>
          <ac:spMkLst>
            <pc:docMk/>
            <pc:sldMk cId="3107410997" sldId="259"/>
            <ac:spMk id="3" creationId="{1BC37B84-968C-492E-A939-85DB2779D4F6}"/>
          </ac:spMkLst>
        </pc:spChg>
        <pc:spChg chg="add del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8" creationId="{979E27D9-03C7-44E2-9FF8-15D0C8506AF7}"/>
          </ac:spMkLst>
        </pc:spChg>
        <pc:spChg chg="add del">
          <ac:chgData name="Simranjit Singh" userId="2e0607b0-f894-409e-bc5e-dd11296ae8bf" providerId="ADAL" clId="{75C157ED-DD06-4F9D-96DA-ECE5929AFB4D}" dt="2022-08-10T03:32:07.299" v="166" actId="26606"/>
          <ac:spMkLst>
            <pc:docMk/>
            <pc:sldMk cId="3107410997" sldId="259"/>
            <ac:spMk id="9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10" creationId="{EEBF1590-3B36-48EE-A89D-3B6F3CB256AB}"/>
          </ac:spMkLst>
        </pc:spChg>
        <pc:spChg chg="add del">
          <ac:chgData name="Simranjit Singh" userId="2e0607b0-f894-409e-bc5e-dd11296ae8bf" providerId="ADAL" clId="{75C157ED-DD06-4F9D-96DA-ECE5929AFB4D}" dt="2022-08-10T03:32:07.299" v="166" actId="26606"/>
          <ac:spMkLst>
            <pc:docMk/>
            <pc:sldMk cId="3107410997" sldId="259"/>
            <ac:spMk id="11" creationId="{F68B3F68-107C-434F-AA38-110D5EA91B85}"/>
          </ac:spMkLst>
        </pc:spChg>
        <pc:spChg chg="add del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12" creationId="{AC8F6C8C-AB5A-4548-942D-E3FD40ACBC49}"/>
          </ac:spMkLst>
        </pc:spChg>
        <pc:spChg chg="add del">
          <ac:chgData name="Simranjit Singh" userId="2e0607b0-f894-409e-bc5e-dd11296ae8bf" providerId="ADAL" clId="{75C157ED-DD06-4F9D-96DA-ECE5929AFB4D}" dt="2022-08-10T03:32:07.299" v="166" actId="26606"/>
          <ac:spMkLst>
            <pc:docMk/>
            <pc:sldMk cId="3107410997" sldId="259"/>
            <ac:spMk id="13" creationId="{AAD0DBB9-1A4B-4391-81D4-CB19F9AB918A}"/>
          </ac:spMkLst>
        </pc:spChg>
        <pc:spChg chg="add del">
          <ac:chgData name="Simranjit Singh" userId="2e0607b0-f894-409e-bc5e-dd11296ae8bf" providerId="ADAL" clId="{75C157ED-DD06-4F9D-96DA-ECE5929AFB4D}" dt="2022-08-10T03:32:07.299" v="166" actId="26606"/>
          <ac:spMkLst>
            <pc:docMk/>
            <pc:sldMk cId="3107410997" sldId="259"/>
            <ac:spMk id="15" creationId="{063BBA22-50EA-4C4D-BE05-F1CE4E63AA56}"/>
          </ac:spMkLst>
        </pc:spChg>
        <pc:spChg chg="add mo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17" creationId="{1BC37B84-968C-492E-A939-85DB2779D4F6}"/>
          </ac:spMkLst>
        </pc:spChg>
        <pc:spChg chg="ad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22" creationId="{1B15ED52-F352-441B-82BF-E0EA34836D08}"/>
          </ac:spMkLst>
        </pc:spChg>
        <pc:spChg chg="ad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24" creationId="{3B2E3793-BFE6-45A2-9B7B-E18844431C99}"/>
          </ac:spMkLst>
        </pc:spChg>
        <pc:spChg chg="ad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26" creationId="{BC4C4868-CB8F-4AF9-9CDB-8108F2C19B67}"/>
          </ac:spMkLst>
        </pc:spChg>
        <pc:spChg chg="ad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28" creationId="{375E0459-6403-40CD-989D-56A4407CA12E}"/>
          </ac:spMkLst>
        </pc:spChg>
        <pc:spChg chg="add">
          <ac:chgData name="Simranjit Singh" userId="2e0607b0-f894-409e-bc5e-dd11296ae8bf" providerId="ADAL" clId="{75C157ED-DD06-4F9D-96DA-ECE5929AFB4D}" dt="2022-08-10T03:32:31.888" v="185" actId="26606"/>
          <ac:spMkLst>
            <pc:docMk/>
            <pc:sldMk cId="3107410997" sldId="259"/>
            <ac:spMk id="30" creationId="{53E5B1A8-3AC9-4BD1-9BBC-78CA94F2D1BA}"/>
          </ac:spMkLst>
        </pc:spChg>
        <pc:graphicFrameChg chg="add del">
          <ac:chgData name="Simranjit Singh" userId="2e0607b0-f894-409e-bc5e-dd11296ae8bf" providerId="ADAL" clId="{75C157ED-DD06-4F9D-96DA-ECE5929AFB4D}" dt="2022-08-10T03:32:07.299" v="166" actId="26606"/>
          <ac:graphicFrameMkLst>
            <pc:docMk/>
            <pc:sldMk cId="3107410997" sldId="259"/>
            <ac:graphicFrameMk id="5" creationId="{376ABB4C-1832-7C8A-DC97-4F3457DB61DC}"/>
          </ac:graphicFrameMkLst>
        </pc:graphicFrameChg>
      </pc:sldChg>
      <pc:sldChg chg="addSp delSp modSp new mod setBg">
        <pc:chgData name="Simranjit Singh" userId="2e0607b0-f894-409e-bc5e-dd11296ae8bf" providerId="ADAL" clId="{75C157ED-DD06-4F9D-96DA-ECE5929AFB4D}" dt="2022-08-10T06:12:05.024" v="224" actId="26606"/>
        <pc:sldMkLst>
          <pc:docMk/>
          <pc:sldMk cId="2190981707" sldId="260"/>
        </pc:sldMkLst>
        <pc:spChg chg="mod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2" creationId="{08E694BE-1882-4644-BBF1-C95E9BB1D6F9}"/>
          </ac:spMkLst>
        </pc:spChg>
        <pc:spChg chg="del">
          <ac:chgData name="Simranjit Singh" userId="2e0607b0-f894-409e-bc5e-dd11296ae8bf" providerId="ADAL" clId="{75C157ED-DD06-4F9D-96DA-ECE5929AFB4D}" dt="2022-08-10T03:32:45.738" v="187"/>
          <ac:spMkLst>
            <pc:docMk/>
            <pc:sldMk cId="2190981707" sldId="260"/>
            <ac:spMk id="3" creationId="{04B74779-FCBC-4E41-A58D-36699A198A3E}"/>
          </ac:spMkLst>
        </pc:spChg>
        <pc:spChg chg="add del mod">
          <ac:chgData name="Simranjit Singh" userId="2e0607b0-f894-409e-bc5e-dd11296ae8bf" providerId="ADAL" clId="{75C157ED-DD06-4F9D-96DA-ECE5929AFB4D}" dt="2022-08-10T06:12:01.227" v="223"/>
          <ac:spMkLst>
            <pc:docMk/>
            <pc:sldMk cId="2190981707" sldId="260"/>
            <ac:spMk id="7" creationId="{A6DC7887-959C-46F0-90CE-EECF1960FD9B}"/>
          </ac:spMkLst>
        </pc:spChg>
        <pc:spChg chg="add del">
          <ac:chgData name="Simranjit Singh" userId="2e0607b0-f894-409e-bc5e-dd11296ae8bf" providerId="ADAL" clId="{75C157ED-DD06-4F9D-96DA-ECE5929AFB4D}" dt="2022-08-10T03:33:26.640" v="213" actId="26606"/>
          <ac:spMkLst>
            <pc:docMk/>
            <pc:sldMk cId="2190981707" sldId="260"/>
            <ac:spMk id="9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3:33:26.640" v="213" actId="26606"/>
          <ac:spMkLst>
            <pc:docMk/>
            <pc:sldMk cId="2190981707" sldId="260"/>
            <ac:spMk id="11" creationId="{F68B3F68-107C-434F-AA38-110D5EA91B85}"/>
          </ac:spMkLst>
        </pc:spChg>
        <pc:spChg chg="add del">
          <ac:chgData name="Simranjit Singh" userId="2e0607b0-f894-409e-bc5e-dd11296ae8bf" providerId="ADAL" clId="{75C157ED-DD06-4F9D-96DA-ECE5929AFB4D}" dt="2022-08-10T03:33:26.640" v="213" actId="26606"/>
          <ac:spMkLst>
            <pc:docMk/>
            <pc:sldMk cId="2190981707" sldId="260"/>
            <ac:spMk id="13" creationId="{AAD0DBB9-1A4B-4391-81D4-CB19F9AB918A}"/>
          </ac:spMkLst>
        </pc:spChg>
        <pc:spChg chg="add del">
          <ac:chgData name="Simranjit Singh" userId="2e0607b0-f894-409e-bc5e-dd11296ae8bf" providerId="ADAL" clId="{75C157ED-DD06-4F9D-96DA-ECE5929AFB4D}" dt="2022-08-10T03:33:26.640" v="213" actId="26606"/>
          <ac:spMkLst>
            <pc:docMk/>
            <pc:sldMk cId="2190981707" sldId="260"/>
            <ac:spMk id="15" creationId="{063BBA22-50EA-4C4D-BE05-F1CE4E63AA56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20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22" creationId="{256B2C21-A230-48C0-8DF1-C46611373C44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24" creationId="{3847E18C-932D-4C95-AABA-FEC7C9499AD7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26" creationId="{3150CB11-0C61-439E-910F-5787759E72A0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28" creationId="{43F8A58B-5155-44CE-A5FF-7647B47D0A7A}"/>
          </ac:spMkLst>
        </pc:spChg>
        <pc:spChg chg="add del">
          <ac:chgData name="Simranjit Singh" userId="2e0607b0-f894-409e-bc5e-dd11296ae8bf" providerId="ADAL" clId="{75C157ED-DD06-4F9D-96DA-ECE5929AFB4D}" dt="2022-08-10T03:33:26.586" v="212" actId="26606"/>
          <ac:spMkLst>
            <pc:docMk/>
            <pc:sldMk cId="2190981707" sldId="260"/>
            <ac:spMk id="30" creationId="{443F2ACA-E6D6-4028-82DD-F03C262D5DE6}"/>
          </ac:spMkLst>
        </pc:spChg>
        <pc:spChg chg="add del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32" creationId="{BACC6370-2D7E-4714-9D71-7542949D7D5D}"/>
          </ac:spMkLst>
        </pc:spChg>
        <pc:spChg chg="add del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33" creationId="{F68B3F68-107C-434F-AA38-110D5EA91B85}"/>
          </ac:spMkLst>
        </pc:spChg>
        <pc:spChg chg="add del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34" creationId="{AAD0DBB9-1A4B-4391-81D4-CB19F9AB918A}"/>
          </ac:spMkLst>
        </pc:spChg>
        <pc:spChg chg="add del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35" creationId="{063BBA22-50EA-4C4D-BE05-F1CE4E63AA56}"/>
          </ac:spMkLst>
        </pc:spChg>
        <pc:spChg chg="add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40" creationId="{56E9B3E6-E277-4D68-BA48-9CB43FFBD6E2}"/>
          </ac:spMkLst>
        </pc:spChg>
        <pc:spChg chg="add">
          <ac:chgData name="Simranjit Singh" userId="2e0607b0-f894-409e-bc5e-dd11296ae8bf" providerId="ADAL" clId="{75C157ED-DD06-4F9D-96DA-ECE5929AFB4D}" dt="2022-08-10T06:12:05.024" v="224" actId="26606"/>
          <ac:spMkLst>
            <pc:docMk/>
            <pc:sldMk cId="2190981707" sldId="260"/>
            <ac:spMk id="47" creationId="{D5B0017B-2ECA-49AF-B397-DC140825DF8D}"/>
          </ac:spMkLst>
        </pc:spChg>
        <pc:grpChg chg="add">
          <ac:chgData name="Simranjit Singh" userId="2e0607b0-f894-409e-bc5e-dd11296ae8bf" providerId="ADAL" clId="{75C157ED-DD06-4F9D-96DA-ECE5929AFB4D}" dt="2022-08-10T06:12:05.024" v="224" actId="26606"/>
          <ac:grpSpMkLst>
            <pc:docMk/>
            <pc:sldMk cId="2190981707" sldId="260"/>
            <ac:grpSpMk id="42" creationId="{AE1C45F0-260A-458C-96ED-C1F6D2151219}"/>
          </ac:grpSpMkLst>
        </pc:grpChg>
        <pc:graphicFrameChg chg="add del mod modGraphic">
          <ac:chgData name="Simranjit Singh" userId="2e0607b0-f894-409e-bc5e-dd11296ae8bf" providerId="ADAL" clId="{75C157ED-DD06-4F9D-96DA-ECE5929AFB4D}" dt="2022-08-10T06:11:59.392" v="222" actId="478"/>
          <ac:graphicFrameMkLst>
            <pc:docMk/>
            <pc:sldMk cId="2190981707" sldId="260"/>
            <ac:graphicFrameMk id="4" creationId="{A001C604-A3CF-4FF4-90BD-FDC774E55BD8}"/>
          </ac:graphicFrameMkLst>
        </pc:graphicFrameChg>
        <pc:graphicFrameChg chg="add del mod">
          <ac:chgData name="Simranjit Singh" userId="2e0607b0-f894-409e-bc5e-dd11296ae8bf" providerId="ADAL" clId="{75C157ED-DD06-4F9D-96DA-ECE5929AFB4D}" dt="2022-08-10T06:11:55.222" v="221"/>
          <ac:graphicFrameMkLst>
            <pc:docMk/>
            <pc:sldMk cId="2190981707" sldId="260"/>
            <ac:graphicFrameMk id="5" creationId="{C219F61A-D14A-49F6-A94B-888C6A8B6408}"/>
          </ac:graphicFrameMkLst>
        </pc:graphicFrameChg>
        <pc:graphicFrameChg chg="add mod modGraphic">
          <ac:chgData name="Simranjit Singh" userId="2e0607b0-f894-409e-bc5e-dd11296ae8bf" providerId="ADAL" clId="{75C157ED-DD06-4F9D-96DA-ECE5929AFB4D}" dt="2022-08-10T06:12:05.024" v="224" actId="26606"/>
          <ac:graphicFrameMkLst>
            <pc:docMk/>
            <pc:sldMk cId="2190981707" sldId="260"/>
            <ac:graphicFrameMk id="8" creationId="{4FDDFBD8-20F3-4245-B609-606D10BA9F4E}"/>
          </ac:graphicFrameMkLst>
        </pc:graphicFrameChg>
        <pc:inkChg chg="add">
          <ac:chgData name="Simranjit Singh" userId="2e0607b0-f894-409e-bc5e-dd11296ae8bf" providerId="ADAL" clId="{75C157ED-DD06-4F9D-96DA-ECE5929AFB4D}" dt="2022-08-10T04:13:20.207" v="217" actId="9405"/>
          <ac:inkMkLst>
            <pc:docMk/>
            <pc:sldMk cId="2190981707" sldId="260"/>
            <ac:inkMk id="3" creationId="{93727EDF-6C39-4E55-808C-15D70DA17C7D}"/>
          </ac:inkMkLst>
        </pc:inkChg>
        <pc:cxnChg chg="add">
          <ac:chgData name="Simranjit Singh" userId="2e0607b0-f894-409e-bc5e-dd11296ae8bf" providerId="ADAL" clId="{75C157ED-DD06-4F9D-96DA-ECE5929AFB4D}" dt="2022-08-10T06:12:05.024" v="224" actId="26606"/>
          <ac:cxnSpMkLst>
            <pc:docMk/>
            <pc:sldMk cId="2190981707" sldId="260"/>
            <ac:cxnSpMk id="49" creationId="{6CF1BAF6-AD41-4082-B212-8A1F9A2E8779}"/>
          </ac:cxnSpMkLst>
        </pc:cxnChg>
      </pc:sldChg>
    </pc:docChg>
  </pc:docChgLst>
  <pc:docChgLst>
    <pc:chgData name="Simranjit Singh" userId="2e0607b0-f894-409e-bc5e-dd11296ae8bf" providerId="ADAL" clId="{1759B9B8-2A60-4B3A-9046-9149646636A4}"/>
    <pc:docChg chg="modSld">
      <pc:chgData name="Simranjit Singh" userId="2e0607b0-f894-409e-bc5e-dd11296ae8bf" providerId="ADAL" clId="{1759B9B8-2A60-4B3A-9046-9149646636A4}" dt="2022-12-01T06:13:36.138" v="15" actId="20577"/>
      <pc:docMkLst>
        <pc:docMk/>
      </pc:docMkLst>
      <pc:sldChg chg="modSp mod">
        <pc:chgData name="Simranjit Singh" userId="2e0607b0-f894-409e-bc5e-dd11296ae8bf" providerId="ADAL" clId="{1759B9B8-2A60-4B3A-9046-9149646636A4}" dt="2022-12-01T06:13:36.138" v="15" actId="20577"/>
        <pc:sldMkLst>
          <pc:docMk/>
          <pc:sldMk cId="2190981707" sldId="260"/>
        </pc:sldMkLst>
        <pc:graphicFrameChg chg="modGraphic">
          <ac:chgData name="Simranjit Singh" userId="2e0607b0-f894-409e-bc5e-dd11296ae8bf" providerId="ADAL" clId="{1759B9B8-2A60-4B3A-9046-9149646636A4}" dt="2022-12-01T06:13:36.138" v="15" actId="20577"/>
          <ac:graphicFrameMkLst>
            <pc:docMk/>
            <pc:sldMk cId="2190981707" sldId="260"/>
            <ac:graphicFrameMk id="8" creationId="{4FDDFBD8-20F3-4245-B609-606D10BA9F4E}"/>
          </ac:graphicFrameMkLst>
        </pc:graphicFrame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8-10T04:13:20.201"/>
    </inkml:context>
    <inkml:brush xml:id="br0">
      <inkml:brushProperty name="width" value="0.05" units="cm"/>
      <inkml:brushProperty name="height" value="0.05" units="cm"/>
    </inkml:brush>
  </inkml:definitions>
  <inkml:trace contextRef="#ctx0" brushRef="#br0">167 779 6281,'0'0'320,"-167"-360"-320,167 158-1008,50-15-2201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35CF-6A99-4893-8180-A79DFEDD113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69FFBA1-839E-4CC9-9748-C6B63640F3C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F13BC98-1FCF-4767-B6DC-172B361526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FADCA09-4225-4034-8268-E22060C35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AEC44C-7AAA-4448-9537-C4B5CF26A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289018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F2972E-57E8-4B07-8501-7D85B44699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DDB46C8-0713-4F8E-9354-88BADBDF78B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A73D1DE-0DBD-4FC3-869B-3E474F35B4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A50DD8-B2C0-40B0-874C-701D1E2BD2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EF1871E-4947-424F-AD7C-E2A897AA3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46667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3C20F0-6DC0-4724-A1CF-231C3E85E0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D8BB22-14F0-421A-AAF2-4B43217BCE7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EC195B1-9ABE-45FD-AE30-6848E53A8A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5E0885-CA52-4A77-9AFC-5C8EF75186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73638A-BE42-453E-975F-906CF2153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72255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01F0AC-90A6-4787-BE62-876B6F5833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11D1BA-EB39-43F3-B54B-60B252F47CB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E732940-D33D-412D-90BF-EE411B9C77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067896-158F-4BAC-B8C0-B377717F35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4534E9-D6A1-4BA4-958F-B6DE3C389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281014E-E222-4490-B8F3-24F80420A3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3298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BC82C62-D46D-4046-809A-D2C3C6C678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B3CDBEB-ED08-4B34-A5CF-1BFEA78C8C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26728AC-6557-4A1E-AE56-13F6CB468A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233A50D-A8A8-4385-91F7-69178B42CC6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69E3EA-B2E7-44D4-B513-01F2F00DFE7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3B2AF2F-CE03-4FCF-BFDC-7FBBD494A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8F43F72-E446-4240-9A05-62A7441EE2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296DC82-0F6D-404C-A248-C8899F366E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4440610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4DF51-648E-4F36-A33C-E87609238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581B20-A81F-4DEB-834F-6B8CF5F8566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2BCF768-5957-43EB-9D41-B2683EF29D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CF6E4FD-792D-4F88-BB9A-C2C9C7D2BA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418210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CB7F064-FC88-4446-ACD6-7853924D8B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F040857-EDDB-43B2-8F89-9154F58E99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1B33AD5-3575-4BD5-92B1-77A578775A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356734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33A2D2-2B79-4E2F-AAF2-CE4114F16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C95F20-5C78-4CA6-A701-FEA774B7F17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C7E2C6-F482-47B9-BBB1-A7F7C84646D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4D5E7BC-EC27-4270-B33B-6A4FAE6103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E2135B-6D09-46B3-B254-0376A85D2C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CF94F-4635-4066-8B38-089606DC3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3468849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E8BA79-0D1C-4FEA-9C1A-AD23F01280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53FFDE8-8C76-4147-8518-5397590BA4F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5CDEA6-4FD8-4784-AB1D-69FBE210780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8CC9D87-69BF-470B-838F-EA849F4FC9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78C49-1A1C-43A3-9B6C-23E8428F10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7CFD660-5BF2-448D-8C8D-AE4C95F118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925516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80E749-59F9-4EA4-9C52-824C2C2283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BF97E07-103C-497E-93ED-4D90930F18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5DE72EE-C467-4130-97F1-18696E4AE1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847FAF-3130-4797-9DB5-283C4541F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9A87943-2F2F-49B7-990F-5C62DFE917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936281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815B08E-4AB8-468F-8563-6DD32380DB0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E42B44C-07A9-4F2E-B591-06501F8D15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0B4924-6012-410E-90E8-ADE3A5CE32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28505D-002B-4173-A504-2BA4C28E3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D63346-2195-45BB-B578-203EB1E239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1317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9DAE320-8DE3-42A3-A4FD-E689ADA8F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7F1B77C-EA18-410B-979B-89DAF9A2EA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729C53-27C0-4FC6-934B-07E1BFCFE2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323C00-E6AC-4F48-A145-FFA3A39B338A}" type="datetimeFigureOut">
              <a:rPr lang="en-IN" smtClean="0"/>
              <a:t>31-07-2025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CE76E70-0555-43BB-9024-E131BD52E33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E0D322-EDA8-4904-B7CB-7457011DA2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AFAF53-ACCB-4D5B-BE5F-1C94EF5ADA8B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949922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FE2FA0-AEF9-4166-BC13-52DA55AE9E5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N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Course Structure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11FDA6-EE30-4606-905C-BFE14E05BB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360297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1575955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0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7" y="-5307778"/>
            <a:ext cx="1576446" cy="12192002"/>
          </a:xfrm>
          <a:prstGeom prst="rect">
            <a:avLst/>
          </a:prstGeom>
          <a:gradFill>
            <a:gsLst>
              <a:gs pos="23000">
                <a:schemeClr val="accent1">
                  <a:alpha val="0"/>
                </a:schemeClr>
              </a:gs>
              <a:gs pos="99000">
                <a:srgbClr val="000000">
                  <a:alpha val="74000"/>
                </a:srgbClr>
              </a:gs>
            </a:gsLst>
            <a:lin ang="20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C2C1D73-88B7-4E72-939C-8D0A70F4F4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7" y="348865"/>
            <a:ext cx="10044023" cy="877729"/>
          </a:xfrm>
        </p:spPr>
        <p:txBody>
          <a:bodyPr anchor="ctr">
            <a:normAutofit/>
          </a:bodyPr>
          <a:lstStyle/>
          <a:p>
            <a:r>
              <a:rPr lang="en-IN" sz="4000" dirty="0">
                <a:solidFill>
                  <a:srgbClr val="FFFFFF"/>
                </a:solidFill>
              </a:rPr>
              <a:t>Automata theory and Computability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55DA3E8-3A4C-48B7-92C8-5449DE685C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69767380"/>
              </p:ext>
            </p:extLst>
          </p:nvPr>
        </p:nvGraphicFramePr>
        <p:xfrm>
          <a:off x="1315901" y="1577711"/>
          <a:ext cx="9560197" cy="4688231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2171986">
                  <a:extLst>
                    <a:ext uri="{9D8B030D-6E8A-4147-A177-3AD203B41FA5}">
                      <a16:colId xmlns:a16="http://schemas.microsoft.com/office/drawing/2014/main" val="705227144"/>
                    </a:ext>
                  </a:extLst>
                </a:gridCol>
                <a:gridCol w="3141155">
                  <a:extLst>
                    <a:ext uri="{9D8B030D-6E8A-4147-A177-3AD203B41FA5}">
                      <a16:colId xmlns:a16="http://schemas.microsoft.com/office/drawing/2014/main" val="1136749741"/>
                    </a:ext>
                  </a:extLst>
                </a:gridCol>
                <a:gridCol w="2905411">
                  <a:extLst>
                    <a:ext uri="{9D8B030D-6E8A-4147-A177-3AD203B41FA5}">
                      <a16:colId xmlns:a16="http://schemas.microsoft.com/office/drawing/2014/main" val="2269498086"/>
                    </a:ext>
                  </a:extLst>
                </a:gridCol>
                <a:gridCol w="1341645">
                  <a:extLst>
                    <a:ext uri="{9D8B030D-6E8A-4147-A177-3AD203B41FA5}">
                      <a16:colId xmlns:a16="http://schemas.microsoft.com/office/drawing/2014/main" val="1107030148"/>
                    </a:ext>
                  </a:extLst>
                </a:gridCol>
              </a:tblGrid>
              <a:tr h="1569111">
                <a:tc>
                  <a:txBody>
                    <a:bodyPr/>
                    <a:lstStyle/>
                    <a:p>
                      <a:pPr marL="88900" algn="ctr">
                        <a:spcBef>
                          <a:spcPts val="89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COURSE TITLE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marR="142875" algn="ctr">
                        <a:lnSpc>
                          <a:spcPct val="100000"/>
                        </a:lnSpc>
                        <a:spcBef>
                          <a:spcPts val="390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Automata Theory and</a:t>
                      </a:r>
                      <a:r>
                        <a:rPr lang="en-US" sz="3300" spc="-285" dirty="0">
                          <a:effectLst/>
                        </a:rPr>
                        <a:t> </a:t>
                      </a:r>
                      <a:r>
                        <a:rPr lang="en-US" sz="3300" dirty="0">
                          <a:effectLst/>
                        </a:rPr>
                        <a:t>Computability</a:t>
                      </a:r>
                      <a:endParaRPr lang="en-IN" sz="3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spcBef>
                          <a:spcPts val="89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PRE-REQUISITES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spcBef>
                          <a:spcPts val="890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NA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794284388"/>
                  </a:ext>
                </a:extLst>
              </a:tr>
              <a:tr h="933336"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>
                        <a:effectLst/>
                      </a:endParaRPr>
                    </a:p>
                    <a:p>
                      <a:pPr marL="88900" algn="ctr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COURSE CODE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CSET302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TOTAL</a:t>
                      </a:r>
                      <a:r>
                        <a:rPr lang="en-US" sz="3300" spc="-50">
                          <a:effectLst/>
                        </a:rPr>
                        <a:t> </a:t>
                      </a:r>
                      <a:r>
                        <a:rPr lang="en-US" sz="3300">
                          <a:effectLst/>
                        </a:rPr>
                        <a:t>CREDITS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4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27684881"/>
                  </a:ext>
                </a:extLst>
              </a:tr>
              <a:tr h="933336">
                <a:tc>
                  <a:txBody>
                    <a:bodyPr/>
                    <a:lstStyle/>
                    <a:p>
                      <a:pPr marL="88900" algn="ctr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 dirty="0">
                        <a:effectLst/>
                      </a:endParaRPr>
                    </a:p>
                    <a:p>
                      <a:pPr marL="88900" algn="ctr">
                        <a:lnSpc>
                          <a:spcPct val="10000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COURSE TYPE</a:t>
                      </a:r>
                      <a:endParaRPr lang="en-IN" sz="3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>
                          <a:effectLst/>
                        </a:rPr>
                        <a:t>Core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 spc="-5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 spc="-5">
                          <a:effectLst/>
                        </a:rPr>
                        <a:t>L-T-P</a:t>
                      </a:r>
                      <a:r>
                        <a:rPr lang="en-US" sz="3300" spc="-65">
                          <a:effectLst/>
                        </a:rPr>
                        <a:t> </a:t>
                      </a:r>
                      <a:r>
                        <a:rPr lang="en-US" sz="3300" spc="-5">
                          <a:effectLst/>
                        </a:rPr>
                        <a:t>FORMAT</a:t>
                      </a:r>
                      <a:endParaRPr lang="en-IN" sz="3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endParaRPr lang="en-US" sz="3300" dirty="0">
                        <a:effectLst/>
                      </a:endParaRPr>
                    </a:p>
                    <a:p>
                      <a:pPr marL="88900" algn="ctr">
                        <a:lnSpc>
                          <a:spcPts val="1160"/>
                        </a:lnSpc>
                        <a:spcBef>
                          <a:spcPts val="365"/>
                        </a:spcBef>
                        <a:spcAft>
                          <a:spcPts val="0"/>
                        </a:spcAft>
                      </a:pPr>
                      <a:r>
                        <a:rPr lang="en-US" sz="3300" dirty="0">
                          <a:effectLst/>
                        </a:rPr>
                        <a:t>3-1-0</a:t>
                      </a:r>
                      <a:endParaRPr lang="en-IN" sz="3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18146335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6236821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23418-CC85-5ACD-65D2-912D7987E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Course Objectives</a:t>
            </a:r>
            <a:endParaRPr lang="en-IN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7DF1931-ED16-43F5-8B03-7BBED4DFBD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en-US" dirty="0"/>
              <a:t>The primary objective of this course is to introduce students to the foundations of computability theory.  The other objectives include: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Introduce concepts in automata theory and theory of computation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Identify different formal language classes and their relationships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Design grammars and recognizers for different formal languages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Prove or disprove theorems in automata theory using its properties</a:t>
            </a: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/>
              <a:t>Determine the decidability and intractability of computational problems</a:t>
            </a:r>
          </a:p>
          <a:p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2849614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65175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9282A0-CB28-4BF0-8217-C1193B7E1E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64346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kern="1200">
                <a:solidFill>
                  <a:schemeClr val="bg1"/>
                </a:solidFill>
                <a:latin typeface="+mj-lt"/>
                <a:ea typeface="+mj-ea"/>
                <a:cs typeface="+mj-cs"/>
              </a:rPr>
              <a:t>Course Outcomes</a:t>
            </a: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6D23377-60A8-16F7-D246-33C6488F0AF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68750874"/>
              </p:ext>
            </p:extLst>
          </p:nvPr>
        </p:nvGraphicFramePr>
        <p:xfrm>
          <a:off x="714623" y="1675227"/>
          <a:ext cx="10762755" cy="4394201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1920291">
                  <a:extLst>
                    <a:ext uri="{9D8B030D-6E8A-4147-A177-3AD203B41FA5}">
                      <a16:colId xmlns:a16="http://schemas.microsoft.com/office/drawing/2014/main" val="1088468580"/>
                    </a:ext>
                  </a:extLst>
                </a:gridCol>
                <a:gridCol w="5365996">
                  <a:extLst>
                    <a:ext uri="{9D8B030D-6E8A-4147-A177-3AD203B41FA5}">
                      <a16:colId xmlns:a16="http://schemas.microsoft.com/office/drawing/2014/main" val="2893304403"/>
                    </a:ext>
                  </a:extLst>
                </a:gridCol>
                <a:gridCol w="3476468">
                  <a:extLst>
                    <a:ext uri="{9D8B030D-6E8A-4147-A177-3AD203B41FA5}">
                      <a16:colId xmlns:a16="http://schemas.microsoft.com/office/drawing/2014/main" val="1437071936"/>
                    </a:ext>
                  </a:extLst>
                </a:gridCol>
              </a:tblGrid>
              <a:tr h="436066">
                <a:tc>
                  <a:txBody>
                    <a:bodyPr/>
                    <a:lstStyle/>
                    <a:p>
                      <a:pPr algn="just"/>
                      <a:r>
                        <a:rPr lang="en-IN" sz="1300" b="1">
                          <a:solidFill>
                            <a:srgbClr val="FFFFFF"/>
                          </a:solidFill>
                          <a:effectLst/>
                        </a:rPr>
                        <a:t>CO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300" b="1">
                          <a:solidFill>
                            <a:srgbClr val="FFFFFF"/>
                          </a:solidFill>
                          <a:effectLst/>
                        </a:rPr>
                        <a:t>Course Outcome Statement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IN" sz="1300" b="1">
                          <a:solidFill>
                            <a:srgbClr val="FFFFFF"/>
                          </a:solidFill>
                          <a:effectLst/>
                        </a:rPr>
                        <a:t>Bloom’s Level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noFill/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1475231"/>
                  </a:ext>
                </a:extLst>
              </a:tr>
              <a:tr h="819420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CO1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Design deterministic/non-deterministic finite automata for formal languages, and transform between equivalent models (NFA/ε-NFA to DFA) with minimization.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Creating (6)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1494927"/>
                  </a:ext>
                </a:extLst>
              </a:tr>
              <a:tr h="627743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CO2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Apply closure properties and equivalence of regular expressions/finite automata to solve complex language problems.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Applying (3)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6556225"/>
                  </a:ext>
                </a:extLst>
              </a:tr>
              <a:tr h="627743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CO3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Formulate context-free grammars for CFLs and employ pumping lemmas to disprove context-freeness.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Applying (3)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9190582"/>
                  </a:ext>
                </a:extLst>
              </a:tr>
              <a:tr h="627743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CO4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Design pushdown automata (PDA) for CFLs and convert between PDA/CFG representations.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Creating (6)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58393670"/>
                  </a:ext>
                </a:extLst>
              </a:tr>
              <a:tr h="627743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CO5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Construct Turing machines for recursive/recursively enumerable languages.­­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Creating (6)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solidFill>
                        <a:srgbClr val="FFFFFF"/>
                      </a:solidFill>
                      <a:prstDash val="solid"/>
                    </a:lnB>
                    <a:solidFill>
                      <a:srgbClr val="878E8B">
                        <a:alpha val="14902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1041681"/>
                  </a:ext>
                </a:extLst>
              </a:tr>
              <a:tr h="627743">
                <a:tc>
                  <a:txBody>
                    <a:bodyPr/>
                    <a:lstStyle/>
                    <a:p>
                      <a:pPr algn="just"/>
                      <a:r>
                        <a:rPr lang="en-US" sz="1300" b="1">
                          <a:solidFill>
                            <a:srgbClr val="FFFFFF"/>
                          </a:solidFill>
                          <a:effectLst/>
                        </a:rPr>
                        <a:t>CO6</a:t>
                      </a:r>
                      <a:endParaRPr lang="en-IN" sz="1300" b="1">
                        <a:solidFill>
                          <a:srgbClr val="FFFFFF"/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noFill/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38100" cap="flat" cmpd="sng" algn="ctr">
                      <a:noFill/>
                      <a:prstDash val="solid"/>
                    </a:lnB>
                    <a:solidFill>
                      <a:srgbClr val="636B68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Analyze decidability (e.g., halting problem) and classify problems into complexity classes (P, NP, NP-complete, NP-hard).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38100" cap="flat" cmpd="sng" algn="ctr">
                      <a:solidFill>
                        <a:srgbClr val="FFFFFF"/>
                      </a:solidFill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en-US" sz="1300">
                          <a:solidFill>
                            <a:schemeClr val="tx1">
                              <a:lumMod val="85000"/>
                              <a:lumOff val="15000"/>
                            </a:schemeClr>
                          </a:solidFill>
                          <a:effectLst/>
                        </a:rPr>
                        <a:t>Analyzing (4)</a:t>
                      </a:r>
                      <a:endParaRPr lang="en-IN" sz="1300">
                        <a:solidFill>
                          <a:schemeClr val="tx1">
                            <a:lumMod val="85000"/>
                            <a:lumOff val="15000"/>
                          </a:schemeClr>
                        </a:solidFill>
                        <a:effectLst/>
                        <a:latin typeface="Arial" panose="020B0604020202020204" pitchFamily="34" charset="0"/>
                        <a:ea typeface="Arial" panose="020B0604020202020204" pitchFamily="34" charset="0"/>
                      </a:endParaRPr>
                    </a:p>
                  </a:txBody>
                  <a:tcPr marL="179697" marR="107818" marT="107818" marB="107818" anchor="ctr">
                    <a:lnL w="38100" cap="flat" cmpd="sng" algn="ctr">
                      <a:solidFill>
                        <a:srgbClr val="FFFFFF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ap="flat" cmpd="sng" algn="ctr">
                      <a:solidFill>
                        <a:srgbClr val="FFFFFF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rgbClr val="878E8B">
                        <a:alpha val="30196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328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73308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21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2DF508C-16AE-4D31-A122-736AF10955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IN" sz="4000">
                <a:solidFill>
                  <a:srgbClr val="FFFFFF"/>
                </a:solidFill>
              </a:rPr>
              <a:t>Resources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BC37B84-968C-492E-A939-85DB2779D4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 fontScale="92500" lnSpcReduction="10000"/>
          </a:bodyPr>
          <a:lstStyle/>
          <a:p>
            <a:pPr marL="457200">
              <a:spcBef>
                <a:spcPts val="450"/>
              </a:spcBef>
            </a:pPr>
            <a:r>
              <a:rPr lang="en-US" sz="2000" b="1" kern="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TEXTBOOKS:</a:t>
            </a:r>
            <a:endParaRPr lang="en-IN" sz="2000" b="1" kern="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just">
              <a:lnSpc>
                <a:spcPct val="107000"/>
              </a:lnSpc>
              <a:buFont typeface="+mj-lt"/>
              <a:buAutoNum type="arabicPeriod"/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Peter, Linz. </a:t>
            </a:r>
            <a:r>
              <a:rPr lang="en-US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An Introduction to Formal Languages and Automata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. 6th ed. Jones &amp; Bartlett Learning, 2016. ISBN 9781284077247.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 algn="just">
              <a:lnSpc>
                <a:spcPct val="115000"/>
              </a:lnSpc>
              <a:spcAft>
                <a:spcPts val="800"/>
              </a:spcAft>
              <a:buFont typeface="+mj-lt"/>
              <a:buAutoNum type="arabicPeriod"/>
              <a:tabLst>
                <a:tab pos="1258570" algn="l"/>
              </a:tabLst>
            </a:pP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Sarkar, Bikash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Kanti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and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Ambuj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Kumar. </a:t>
            </a:r>
            <a:r>
              <a:rPr lang="en-US" sz="1800" i="1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INTRODUCTION TO THEORY OF COMPUTATION. 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1st ed. The Orient </a:t>
            </a:r>
            <a:r>
              <a:rPr lang="en-US" sz="1800" kern="100" dirty="0" err="1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Blackswan</a:t>
            </a:r>
            <a:r>
              <a:rPr lang="en-US" sz="1800" kern="1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2019. ISBN 9789386235757.</a:t>
            </a:r>
            <a:endParaRPr lang="en-IN" sz="1800" kern="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1200"/>
              </a:spcAft>
              <a:buFont typeface="+mj-lt"/>
              <a:buAutoNum type="arabicPeriod"/>
            </a:pPr>
            <a:r>
              <a:rPr lang="en-IN" sz="1800" i="1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Introduction to Automata Theory, Languages, and Computation </a:t>
            </a:r>
            <a:r>
              <a:rPr lang="en-IN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3rd Edition (</a:t>
            </a:r>
            <a:r>
              <a:rPr lang="en-IN" sz="1800" dirty="0" err="1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Writer:John</a:t>
            </a:r>
            <a:r>
              <a:rPr lang="en-IN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E. Hopcroft, Rajeev Motwani, Jeffrey D Ullman)(</a:t>
            </a:r>
            <a:r>
              <a:rPr lang="en-IN" sz="1800" dirty="0" err="1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Publisher:Pearson</a:t>
            </a:r>
            <a:r>
              <a:rPr lang="en-IN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)</a:t>
            </a:r>
            <a:endParaRPr lang="en-IN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IN" sz="1800" i="1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Theory of Computer Science: AUTOMATA LANGUAGES AND COMPUTATION</a:t>
            </a:r>
            <a:r>
              <a:rPr lang="en-IN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 (Writer: K. L. P. Mishra and N. Chandrasekaran) (</a:t>
            </a:r>
            <a:r>
              <a:rPr lang="en-IN" sz="1800" dirty="0" err="1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Publisher:Prentice</a:t>
            </a:r>
            <a:r>
              <a:rPr lang="en-IN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Hall of India</a:t>
            </a:r>
            <a:endParaRPr lang="en-IN" sz="1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42900" lvl="0" indent="-342900" algn="l">
              <a:spcAft>
                <a:spcPts val="1200"/>
              </a:spcAft>
              <a:buFont typeface="+mj-lt"/>
              <a:buAutoNum type="arabicPeriod"/>
            </a:pPr>
            <a:r>
              <a:rPr lang="en-US" sz="1800" i="1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Introduction to the Theory of Computation</a:t>
            </a:r>
            <a:r>
              <a:rPr lang="en-US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 (</a:t>
            </a:r>
            <a:r>
              <a:rPr lang="en-US" sz="1800" dirty="0" err="1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Writer:Michael</a:t>
            </a:r>
            <a:r>
              <a:rPr lang="en-US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1800" dirty="0" err="1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Sipser</a:t>
            </a:r>
            <a:r>
              <a:rPr lang="en-US" sz="1800" dirty="0">
                <a:solidFill>
                  <a:srgbClr val="282829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)</a:t>
            </a:r>
            <a:endParaRPr lang="en-IN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IN" sz="2000" dirty="0"/>
          </a:p>
        </p:txBody>
      </p:sp>
    </p:spTree>
    <p:extLst>
      <p:ext uri="{BB962C8B-B14F-4D97-AF65-F5344CB8AC3E}">
        <p14:creationId xmlns:p14="http://schemas.microsoft.com/office/powerpoint/2010/main" val="31074109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7" name="Rectangle 46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E694BE-1882-4644-BBF1-C95E9BB1D6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IN" sz="4800"/>
              <a:t>Evaluation Components</a:t>
            </a:r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93727EDF-6C39-4E55-808C-15D70DA17C7D}"/>
                  </a:ext>
                </a:extLst>
              </p14:cNvPr>
              <p14:cNvContentPartPr/>
              <p14:nvPr/>
            </p14:nvContentPartPr>
            <p14:xfrm>
              <a:off x="9873687" y="3567665"/>
              <a:ext cx="60480" cy="28044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93727EDF-6C39-4E55-808C-15D70DA17C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864687" y="3558665"/>
                <a:ext cx="78120" cy="298080"/>
              </a:xfrm>
              <a:prstGeom prst="rect">
                <a:avLst/>
              </a:prstGeom>
            </p:spPr>
          </p:pic>
        </mc:Fallback>
      </mc:AlternateContent>
      <p:graphicFrame>
        <p:nvGraphicFramePr>
          <p:cNvPr id="8" name="Content Placeholder 7">
            <a:extLst>
              <a:ext uri="{FF2B5EF4-FFF2-40B4-BE49-F238E27FC236}">
                <a16:creationId xmlns:a16="http://schemas.microsoft.com/office/drawing/2014/main" id="{4FDDFBD8-20F3-4245-B609-606D10BA9F4E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510414133"/>
              </p:ext>
            </p:extLst>
          </p:nvPr>
        </p:nvGraphicFramePr>
        <p:xfrm>
          <a:off x="904602" y="3210534"/>
          <a:ext cx="10378441" cy="3294522"/>
        </p:xfrm>
        <a:graphic>
          <a:graphicData uri="http://schemas.openxmlformats.org/drawingml/2006/table">
            <a:tbl>
              <a:tblPr firstRow="1" firstCol="1" lastRow="1" lastCol="1" bandRow="1" bandCol="1">
                <a:tableStyleId>{5C22544A-7EE6-4342-B048-85BDC9FD1C3A}</a:tableStyleId>
              </a:tblPr>
              <a:tblGrid>
                <a:gridCol w="6060105">
                  <a:extLst>
                    <a:ext uri="{9D8B030D-6E8A-4147-A177-3AD203B41FA5}">
                      <a16:colId xmlns:a16="http://schemas.microsoft.com/office/drawing/2014/main" val="1358947463"/>
                    </a:ext>
                  </a:extLst>
                </a:gridCol>
                <a:gridCol w="4318336">
                  <a:extLst>
                    <a:ext uri="{9D8B030D-6E8A-4147-A177-3AD203B41FA5}">
                      <a16:colId xmlns:a16="http://schemas.microsoft.com/office/drawing/2014/main" val="698285797"/>
                    </a:ext>
                  </a:extLst>
                </a:gridCol>
              </a:tblGrid>
              <a:tr h="470646">
                <a:tc>
                  <a:txBody>
                    <a:bodyPr/>
                    <a:lstStyle/>
                    <a:p>
                      <a:pPr marL="55880" algn="ctr">
                        <a:spcBef>
                          <a:spcPts val="825"/>
                        </a:spcBef>
                      </a:pPr>
                      <a:r>
                        <a:rPr lang="en-US" sz="2600">
                          <a:effectLst/>
                        </a:rPr>
                        <a:t>Components</a:t>
                      </a:r>
                      <a:r>
                        <a:rPr lang="en-US" sz="2600" spc="30">
                          <a:effectLst/>
                        </a:rPr>
                        <a:t> </a:t>
                      </a:r>
                      <a:r>
                        <a:rPr lang="en-US" sz="2600">
                          <a:effectLst/>
                        </a:rPr>
                        <a:t>of</a:t>
                      </a:r>
                      <a:r>
                        <a:rPr lang="en-US" sz="2600" spc="35">
                          <a:effectLst/>
                        </a:rPr>
                        <a:t> </a:t>
                      </a:r>
                      <a:r>
                        <a:rPr lang="en-US" sz="2600">
                          <a:effectLst/>
                        </a:rPr>
                        <a:t>Course</a:t>
                      </a:r>
                      <a:r>
                        <a:rPr lang="en-US" sz="2600" spc="35">
                          <a:effectLst/>
                        </a:rPr>
                        <a:t> </a:t>
                      </a:r>
                      <a:r>
                        <a:rPr lang="en-US" sz="2600">
                          <a:effectLst/>
                        </a:rPr>
                        <a:t>Evaluation</a:t>
                      </a:r>
                      <a:endParaRPr lang="en-IN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600">
                          <a:effectLst/>
                        </a:rPr>
                        <a:t>Percentage</a:t>
                      </a:r>
                      <a:r>
                        <a:rPr lang="en-US" sz="2600" spc="35">
                          <a:effectLst/>
                        </a:rPr>
                        <a:t> </a:t>
                      </a:r>
                      <a:r>
                        <a:rPr lang="en-US" sz="2600">
                          <a:effectLst/>
                        </a:rPr>
                        <a:t>Distribution</a:t>
                      </a:r>
                      <a:endParaRPr lang="en-IN" sz="24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90130663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spc="30" dirty="0">
                          <a:effectLst/>
                        </a:rPr>
                        <a:t>Mid </a:t>
                      </a:r>
                      <a:r>
                        <a:rPr lang="en-US" sz="2400" dirty="0">
                          <a:effectLst/>
                        </a:rPr>
                        <a:t>Semester</a:t>
                      </a:r>
                      <a:r>
                        <a:rPr lang="en-US" sz="2400" spc="35" dirty="0">
                          <a:effectLst/>
                        </a:rPr>
                        <a:t> </a:t>
                      </a:r>
                      <a:r>
                        <a:rPr lang="en-US" sz="2400" dirty="0">
                          <a:effectLst/>
                        </a:rPr>
                        <a:t>Examination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20%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28645496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algn="ctr">
                        <a:spcBef>
                          <a:spcPts val="825"/>
                        </a:spcBef>
                      </a:pPr>
                      <a:r>
                        <a:rPr lang="en-US" sz="2600" dirty="0">
                          <a:effectLst/>
                        </a:rPr>
                        <a:t>End</a:t>
                      </a:r>
                      <a:r>
                        <a:rPr lang="en-US" sz="2600" spc="30" dirty="0">
                          <a:effectLst/>
                        </a:rPr>
                        <a:t> </a:t>
                      </a:r>
                      <a:r>
                        <a:rPr lang="en-US" sz="2600" dirty="0">
                          <a:effectLst/>
                        </a:rPr>
                        <a:t>Semester</a:t>
                      </a:r>
                      <a:r>
                        <a:rPr lang="en-US" sz="2600" spc="35" dirty="0">
                          <a:effectLst/>
                        </a:rPr>
                        <a:t> </a:t>
                      </a:r>
                      <a:r>
                        <a:rPr lang="en-US" sz="2600" dirty="0">
                          <a:effectLst/>
                        </a:rPr>
                        <a:t>Examination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40%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018570122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algn="ctr">
                        <a:spcBef>
                          <a:spcPts val="825"/>
                        </a:spcBef>
                      </a:pPr>
                      <a:r>
                        <a:rPr lang="en-US" sz="2600" dirty="0">
                          <a:effectLst/>
                        </a:rPr>
                        <a:t>Continuous</a:t>
                      </a:r>
                      <a:r>
                        <a:rPr lang="en-US" sz="2600" spc="40" dirty="0">
                          <a:effectLst/>
                        </a:rPr>
                        <a:t> </a:t>
                      </a:r>
                      <a:r>
                        <a:rPr lang="en-US" sz="2600" dirty="0">
                          <a:effectLst/>
                        </a:rPr>
                        <a:t>Evaluation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20%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81963880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algn="ctr">
                        <a:spcBef>
                          <a:spcPts val="825"/>
                        </a:spcBef>
                      </a:pPr>
                      <a:r>
                        <a:rPr lang="en-US" sz="2600" dirty="0">
                          <a:effectLst/>
                        </a:rPr>
                        <a:t>Quiz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600" dirty="0">
                          <a:effectLst/>
                        </a:rPr>
                        <a:t>10%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3525561309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algn="ctr">
                        <a:spcBef>
                          <a:spcPts val="825"/>
                        </a:spcBef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Certificate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algn="ctr">
                        <a:spcBef>
                          <a:spcPts val="825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effectLst/>
                          <a:latin typeface="Times New Roman" panose="02020603050405020304" pitchFamily="18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10%</a:t>
                      </a:r>
                      <a:endParaRPr lang="en-IN" sz="24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160192154"/>
                  </a:ext>
                </a:extLst>
              </a:tr>
              <a:tr h="470646">
                <a:tc>
                  <a:txBody>
                    <a:bodyPr/>
                    <a:lstStyle/>
                    <a:p>
                      <a:pPr marL="5588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</a:rPr>
                        <a:t>Total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165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825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dirty="0">
                          <a:effectLst/>
                        </a:rPr>
                        <a:t>100%</a:t>
                      </a:r>
                      <a:endParaRPr lang="en-IN" sz="2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245975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1909817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2238</TotalTime>
  <Words>395</Words>
  <Application>Microsoft Office PowerPoint</Application>
  <PresentationFormat>Widescreen</PresentationFormat>
  <Paragraphs>73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3" baseType="lpstr">
      <vt:lpstr>Arial</vt:lpstr>
      <vt:lpstr>Calibri</vt:lpstr>
      <vt:lpstr>Calibri Light</vt:lpstr>
      <vt:lpstr>Segoe UI</vt:lpstr>
      <vt:lpstr>Times New Roman</vt:lpstr>
      <vt:lpstr>Wingdings</vt:lpstr>
      <vt:lpstr>Office Theme</vt:lpstr>
      <vt:lpstr>Course Structure</vt:lpstr>
      <vt:lpstr>Automata theory and Computability</vt:lpstr>
      <vt:lpstr>Course Objectives</vt:lpstr>
      <vt:lpstr>Course Outcomes</vt:lpstr>
      <vt:lpstr>Resources</vt:lpstr>
      <vt:lpstr>Evaluation Components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Course Structure</dc:title>
  <dc:creator>Simranjit Singh</dc:creator>
  <cp:lastModifiedBy>Rajnish Chaturvedi</cp:lastModifiedBy>
  <cp:revision>8</cp:revision>
  <dcterms:created xsi:type="dcterms:W3CDTF">2022-08-10T03:27:09Z</dcterms:created>
  <dcterms:modified xsi:type="dcterms:W3CDTF">2025-07-31T04:05:24Z</dcterms:modified>
</cp:coreProperties>
</file>