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5" r:id="rId3"/>
    <p:sldId id="264" r:id="rId4"/>
    <p:sldId id="266" r:id="rId5"/>
    <p:sldId id="276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60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ranjit Singh" userId="2e0607b0-f894-409e-bc5e-dd11296ae8bf" providerId="ADAL" clId="{8B9727BE-4228-4ECC-9140-1776EE87175A}"/>
    <pc:docChg chg="modSld">
      <pc:chgData name="Simranjit Singh" userId="2e0607b0-f894-409e-bc5e-dd11296ae8bf" providerId="ADAL" clId="{8B9727BE-4228-4ECC-9140-1776EE87175A}" dt="2022-08-29T03:53:46.190" v="0" actId="9405"/>
      <pc:docMkLst>
        <pc:docMk/>
      </pc:docMkLst>
      <pc:sldChg chg="addSp mod">
        <pc:chgData name="Simranjit Singh" userId="2e0607b0-f894-409e-bc5e-dd11296ae8bf" providerId="ADAL" clId="{8B9727BE-4228-4ECC-9140-1776EE87175A}" dt="2022-08-29T03:53:46.190" v="0" actId="9405"/>
        <pc:sldMkLst>
          <pc:docMk/>
          <pc:sldMk cId="2145423535" sldId="274"/>
        </pc:sldMkLst>
        <pc:inkChg chg="add">
          <ac:chgData name="Simranjit Singh" userId="2e0607b0-f894-409e-bc5e-dd11296ae8bf" providerId="ADAL" clId="{8B9727BE-4228-4ECC-9140-1776EE87175A}" dt="2022-08-29T03:53:46.190" v="0" actId="9405"/>
          <ac:inkMkLst>
            <pc:docMk/>
            <pc:sldMk cId="2145423535" sldId="274"/>
            <ac:inkMk id="4" creationId="{8E9AA71C-9E83-4F4E-81AD-EDF23415ECAF}"/>
          </ac:inkMkLst>
        </pc:inkChg>
      </pc:sldChg>
    </pc:docChg>
  </pc:docChgLst>
  <pc:docChgLst>
    <pc:chgData name="Simranjit" userId="2e0607b0-f894-409e-bc5e-dd11296ae8bf" providerId="ADAL" clId="{C2B96060-97A4-4BAB-82A6-517473254F04}"/>
    <pc:docChg chg="undo custSel addSld modSld">
      <pc:chgData name="Simranjit" userId="2e0607b0-f894-409e-bc5e-dd11296ae8bf" providerId="ADAL" clId="{C2B96060-97A4-4BAB-82A6-517473254F04}" dt="2020-08-24T02:19:02.625" v="350" actId="1076"/>
      <pc:docMkLst>
        <pc:docMk/>
      </pc:docMkLst>
      <pc:sldChg chg="add">
        <pc:chgData name="Simranjit" userId="2e0607b0-f894-409e-bc5e-dd11296ae8bf" providerId="ADAL" clId="{C2B96060-97A4-4BAB-82A6-517473254F04}" dt="2020-08-24T01:39:28.101" v="0"/>
        <pc:sldMkLst>
          <pc:docMk/>
          <pc:sldMk cId="859873839" sldId="264"/>
        </pc:sldMkLst>
      </pc:sldChg>
      <pc:sldChg chg="add">
        <pc:chgData name="Simranjit" userId="2e0607b0-f894-409e-bc5e-dd11296ae8bf" providerId="ADAL" clId="{C2B96060-97A4-4BAB-82A6-517473254F04}" dt="2020-08-24T01:39:28.101" v="0"/>
        <pc:sldMkLst>
          <pc:docMk/>
          <pc:sldMk cId="3710436356" sldId="265"/>
        </pc:sldMkLst>
      </pc:sldChg>
      <pc:sldChg chg="modSp add mod">
        <pc:chgData name="Simranjit" userId="2e0607b0-f894-409e-bc5e-dd11296ae8bf" providerId="ADAL" clId="{C2B96060-97A4-4BAB-82A6-517473254F04}" dt="2020-08-24T02:02:39.044" v="344" actId="14100"/>
        <pc:sldMkLst>
          <pc:docMk/>
          <pc:sldMk cId="3838377268" sldId="266"/>
        </pc:sldMkLst>
        <pc:spChg chg="mod">
          <ac:chgData name="Simranjit" userId="2e0607b0-f894-409e-bc5e-dd11296ae8bf" providerId="ADAL" clId="{C2B96060-97A4-4BAB-82A6-517473254F04}" dt="2020-08-24T02:02:39.044" v="344" actId="14100"/>
          <ac:spMkLst>
            <pc:docMk/>
            <pc:sldMk cId="3838377268" sldId="266"/>
            <ac:spMk id="5" creationId="{90F5CE0E-C429-4378-8F4B-C88F55647DD0}"/>
          </ac:spMkLst>
        </pc:spChg>
      </pc:sldChg>
      <pc:sldChg chg="modSp new mod">
        <pc:chgData name="Simranjit" userId="2e0607b0-f894-409e-bc5e-dd11296ae8bf" providerId="ADAL" clId="{C2B96060-97A4-4BAB-82A6-517473254F04}" dt="2020-08-24T01:39:44.032" v="42" actId="20577"/>
        <pc:sldMkLst>
          <pc:docMk/>
          <pc:sldMk cId="1845660457" sldId="267"/>
        </pc:sldMkLst>
        <pc:spChg chg="mod">
          <ac:chgData name="Simranjit" userId="2e0607b0-f894-409e-bc5e-dd11296ae8bf" providerId="ADAL" clId="{C2B96060-97A4-4BAB-82A6-517473254F04}" dt="2020-08-24T01:39:44.032" v="42" actId="20577"/>
          <ac:spMkLst>
            <pc:docMk/>
            <pc:sldMk cId="1845660457" sldId="267"/>
            <ac:spMk id="2" creationId="{56A87A21-26B9-4BB6-AC88-2770F65E86EB}"/>
          </ac:spMkLst>
        </pc:spChg>
      </pc:sldChg>
      <pc:sldChg chg="addSp delSp modSp new mod">
        <pc:chgData name="Simranjit" userId="2e0607b0-f894-409e-bc5e-dd11296ae8bf" providerId="ADAL" clId="{C2B96060-97A4-4BAB-82A6-517473254F04}" dt="2020-08-24T01:43:11.688" v="73" actId="14100"/>
        <pc:sldMkLst>
          <pc:docMk/>
          <pc:sldMk cId="2076078583" sldId="268"/>
        </pc:sldMkLst>
        <pc:spChg chg="del">
          <ac:chgData name="Simranjit" userId="2e0607b0-f894-409e-bc5e-dd11296ae8bf" providerId="ADAL" clId="{C2B96060-97A4-4BAB-82A6-517473254F04}" dt="2020-08-24T01:39:57.769" v="44" actId="478"/>
          <ac:spMkLst>
            <pc:docMk/>
            <pc:sldMk cId="2076078583" sldId="268"/>
            <ac:spMk id="2" creationId="{D60FB5D0-A88C-4D32-BCAC-ADA175407BD0}"/>
          </ac:spMkLst>
        </pc:spChg>
        <pc:spChg chg="add del mod">
          <ac:chgData name="Simranjit" userId="2e0607b0-f894-409e-bc5e-dd11296ae8bf" providerId="ADAL" clId="{C2B96060-97A4-4BAB-82A6-517473254F04}" dt="2020-08-24T01:43:11.688" v="73" actId="14100"/>
          <ac:spMkLst>
            <pc:docMk/>
            <pc:sldMk cId="2076078583" sldId="268"/>
            <ac:spMk id="3" creationId="{47B8FE04-09C4-4B64-93E0-D43F4F821CC7}"/>
          </ac:spMkLst>
        </pc:spChg>
        <pc:spChg chg="add del mod">
          <ac:chgData name="Simranjit" userId="2e0607b0-f894-409e-bc5e-dd11296ae8bf" providerId="ADAL" clId="{C2B96060-97A4-4BAB-82A6-517473254F04}" dt="2020-08-24T01:42:24.442" v="53" actId="21"/>
          <ac:spMkLst>
            <pc:docMk/>
            <pc:sldMk cId="2076078583" sldId="268"/>
            <ac:spMk id="4" creationId="{38525169-9B80-4494-BE7F-E7DF99DA26BF}"/>
          </ac:spMkLst>
        </pc:spChg>
        <pc:picChg chg="add del mod">
          <ac:chgData name="Simranjit" userId="2e0607b0-f894-409e-bc5e-dd11296ae8bf" providerId="ADAL" clId="{C2B96060-97A4-4BAB-82A6-517473254F04}" dt="2020-08-24T01:42:32.072" v="57" actId="1076"/>
          <ac:picMkLst>
            <pc:docMk/>
            <pc:sldMk cId="2076078583" sldId="268"/>
            <ac:picMk id="1026" creationId="{965E7EC8-6178-4CD7-8294-8CE1EB65D86F}"/>
          </ac:picMkLst>
        </pc:picChg>
      </pc:sldChg>
      <pc:sldChg chg="addSp delSp modSp new mod">
        <pc:chgData name="Simranjit" userId="2e0607b0-f894-409e-bc5e-dd11296ae8bf" providerId="ADAL" clId="{C2B96060-97A4-4BAB-82A6-517473254F04}" dt="2020-08-24T01:43:26.505" v="89" actId="22"/>
        <pc:sldMkLst>
          <pc:docMk/>
          <pc:sldMk cId="1741385667" sldId="269"/>
        </pc:sldMkLst>
        <pc:spChg chg="del">
          <ac:chgData name="Simranjit" userId="2e0607b0-f894-409e-bc5e-dd11296ae8bf" providerId="ADAL" clId="{C2B96060-97A4-4BAB-82A6-517473254F04}" dt="2020-08-24T01:43:16.794" v="75" actId="478"/>
          <ac:spMkLst>
            <pc:docMk/>
            <pc:sldMk cId="1741385667" sldId="269"/>
            <ac:spMk id="2" creationId="{E238984C-B290-4AD6-84E7-8A5F1AD7C287}"/>
          </ac:spMkLst>
        </pc:spChg>
        <pc:spChg chg="mod">
          <ac:chgData name="Simranjit" userId="2e0607b0-f894-409e-bc5e-dd11296ae8bf" providerId="ADAL" clId="{C2B96060-97A4-4BAB-82A6-517473254F04}" dt="2020-08-24T01:43:25.186" v="88" actId="20577"/>
          <ac:spMkLst>
            <pc:docMk/>
            <pc:sldMk cId="1741385667" sldId="269"/>
            <ac:spMk id="3" creationId="{DBBEF8A7-115A-4578-AE0B-4A22B816C0FA}"/>
          </ac:spMkLst>
        </pc:spChg>
        <pc:picChg chg="add">
          <ac:chgData name="Simranjit" userId="2e0607b0-f894-409e-bc5e-dd11296ae8bf" providerId="ADAL" clId="{C2B96060-97A4-4BAB-82A6-517473254F04}" dt="2020-08-24T01:43:26.505" v="89" actId="22"/>
          <ac:picMkLst>
            <pc:docMk/>
            <pc:sldMk cId="1741385667" sldId="269"/>
            <ac:picMk id="5" creationId="{146631F4-5F0C-4BA8-873D-F4F364D226BF}"/>
          </ac:picMkLst>
        </pc:picChg>
      </pc:sldChg>
      <pc:sldChg chg="addSp delSp modSp new mod">
        <pc:chgData name="Simranjit" userId="2e0607b0-f894-409e-bc5e-dd11296ae8bf" providerId="ADAL" clId="{C2B96060-97A4-4BAB-82A6-517473254F04}" dt="2020-08-24T01:44:37.850" v="127" actId="1076"/>
        <pc:sldMkLst>
          <pc:docMk/>
          <pc:sldMk cId="1269740155" sldId="270"/>
        </pc:sldMkLst>
        <pc:spChg chg="del">
          <ac:chgData name="Simranjit" userId="2e0607b0-f894-409e-bc5e-dd11296ae8bf" providerId="ADAL" clId="{C2B96060-97A4-4BAB-82A6-517473254F04}" dt="2020-08-24T01:43:50.816" v="91" actId="478"/>
          <ac:spMkLst>
            <pc:docMk/>
            <pc:sldMk cId="1269740155" sldId="270"/>
            <ac:spMk id="2" creationId="{5F432906-B2AE-4FC3-B76B-6858440A0C17}"/>
          </ac:spMkLst>
        </pc:spChg>
        <pc:spChg chg="mod">
          <ac:chgData name="Simranjit" userId="2e0607b0-f894-409e-bc5e-dd11296ae8bf" providerId="ADAL" clId="{C2B96060-97A4-4BAB-82A6-517473254F04}" dt="2020-08-24T01:44:33.749" v="124" actId="1076"/>
          <ac:spMkLst>
            <pc:docMk/>
            <pc:sldMk cId="1269740155" sldId="270"/>
            <ac:spMk id="3" creationId="{C546BFF6-77B8-4AFC-AF19-1DFB61B1483D}"/>
          </ac:spMkLst>
        </pc:spChg>
        <pc:picChg chg="add mod">
          <ac:chgData name="Simranjit" userId="2e0607b0-f894-409e-bc5e-dd11296ae8bf" providerId="ADAL" clId="{C2B96060-97A4-4BAB-82A6-517473254F04}" dt="2020-08-24T01:44:37.850" v="127" actId="1076"/>
          <ac:picMkLst>
            <pc:docMk/>
            <pc:sldMk cId="1269740155" sldId="270"/>
            <ac:picMk id="2050" creationId="{62E8DC8F-42AA-4276-BACD-FC4597F52C65}"/>
          </ac:picMkLst>
        </pc:picChg>
      </pc:sldChg>
      <pc:sldChg chg="addSp delSp modSp new mod">
        <pc:chgData name="Simranjit" userId="2e0607b0-f894-409e-bc5e-dd11296ae8bf" providerId="ADAL" clId="{C2B96060-97A4-4BAB-82A6-517473254F04}" dt="2020-08-24T01:45:12.912" v="149" actId="1076"/>
        <pc:sldMkLst>
          <pc:docMk/>
          <pc:sldMk cId="499310260" sldId="271"/>
        </pc:sldMkLst>
        <pc:spChg chg="del">
          <ac:chgData name="Simranjit" userId="2e0607b0-f894-409e-bc5e-dd11296ae8bf" providerId="ADAL" clId="{C2B96060-97A4-4BAB-82A6-517473254F04}" dt="2020-08-24T01:45:02.485" v="144" actId="478"/>
          <ac:spMkLst>
            <pc:docMk/>
            <pc:sldMk cId="499310260" sldId="271"/>
            <ac:spMk id="2" creationId="{C452A79E-00D6-4B0E-A0F4-D251BC2043B9}"/>
          </ac:spMkLst>
        </pc:spChg>
        <pc:spChg chg="add del mod">
          <ac:chgData name="Simranjit" userId="2e0607b0-f894-409e-bc5e-dd11296ae8bf" providerId="ADAL" clId="{C2B96060-97A4-4BAB-82A6-517473254F04}" dt="2020-08-24T01:45:05.900" v="145" actId="14100"/>
          <ac:spMkLst>
            <pc:docMk/>
            <pc:sldMk cId="499310260" sldId="271"/>
            <ac:spMk id="3" creationId="{A2511B24-27E5-49C8-B57C-2EDAF85E59E7}"/>
          </ac:spMkLst>
        </pc:spChg>
        <pc:picChg chg="add del mod">
          <ac:chgData name="Simranjit" userId="2e0607b0-f894-409e-bc5e-dd11296ae8bf" providerId="ADAL" clId="{C2B96060-97A4-4BAB-82A6-517473254F04}" dt="2020-08-24T01:44:52.470" v="130"/>
          <ac:picMkLst>
            <pc:docMk/>
            <pc:sldMk cId="499310260" sldId="271"/>
            <ac:picMk id="3074" creationId="{D6CE58A6-27B3-4CD6-8CA0-F5C5D46360FF}"/>
          </ac:picMkLst>
        </pc:picChg>
        <pc:picChg chg="add mod">
          <ac:chgData name="Simranjit" userId="2e0607b0-f894-409e-bc5e-dd11296ae8bf" providerId="ADAL" clId="{C2B96060-97A4-4BAB-82A6-517473254F04}" dt="2020-08-24T01:45:12.912" v="149" actId="1076"/>
          <ac:picMkLst>
            <pc:docMk/>
            <pc:sldMk cId="499310260" sldId="271"/>
            <ac:picMk id="3076" creationId="{2EE7C670-522A-4BA1-9ED5-5E38481B4075}"/>
          </ac:picMkLst>
        </pc:picChg>
      </pc:sldChg>
      <pc:sldChg chg="addSp delSp modSp new mod">
        <pc:chgData name="Simranjit" userId="2e0607b0-f894-409e-bc5e-dd11296ae8bf" providerId="ADAL" clId="{C2B96060-97A4-4BAB-82A6-517473254F04}" dt="2020-08-24T01:45:52.893" v="175" actId="1076"/>
        <pc:sldMkLst>
          <pc:docMk/>
          <pc:sldMk cId="1574769374" sldId="272"/>
        </pc:sldMkLst>
        <pc:spChg chg="del">
          <ac:chgData name="Simranjit" userId="2e0607b0-f894-409e-bc5e-dd11296ae8bf" providerId="ADAL" clId="{C2B96060-97A4-4BAB-82A6-517473254F04}" dt="2020-08-24T01:45:29.650" v="151" actId="478"/>
          <ac:spMkLst>
            <pc:docMk/>
            <pc:sldMk cId="1574769374" sldId="272"/>
            <ac:spMk id="2" creationId="{D3682764-85E4-4472-AD80-4E8327FC74EF}"/>
          </ac:spMkLst>
        </pc:spChg>
        <pc:spChg chg="mod">
          <ac:chgData name="Simranjit" userId="2e0607b0-f894-409e-bc5e-dd11296ae8bf" providerId="ADAL" clId="{C2B96060-97A4-4BAB-82A6-517473254F04}" dt="2020-08-24T01:45:46.748" v="172" actId="14100"/>
          <ac:spMkLst>
            <pc:docMk/>
            <pc:sldMk cId="1574769374" sldId="272"/>
            <ac:spMk id="3" creationId="{4BD71D66-8235-4F19-A0E1-D9342CF81345}"/>
          </ac:spMkLst>
        </pc:spChg>
        <pc:picChg chg="add mod">
          <ac:chgData name="Simranjit" userId="2e0607b0-f894-409e-bc5e-dd11296ae8bf" providerId="ADAL" clId="{C2B96060-97A4-4BAB-82A6-517473254F04}" dt="2020-08-24T01:45:52.893" v="175" actId="1076"/>
          <ac:picMkLst>
            <pc:docMk/>
            <pc:sldMk cId="1574769374" sldId="272"/>
            <ac:picMk id="4098" creationId="{5488BBAF-75CF-4DC3-8273-D02C5932CA06}"/>
          </ac:picMkLst>
        </pc:picChg>
      </pc:sldChg>
      <pc:sldChg chg="addSp delSp modSp new mod">
        <pc:chgData name="Simranjit" userId="2e0607b0-f894-409e-bc5e-dd11296ae8bf" providerId="ADAL" clId="{C2B96060-97A4-4BAB-82A6-517473254F04}" dt="2020-08-24T01:46:37.886" v="196" actId="1076"/>
        <pc:sldMkLst>
          <pc:docMk/>
          <pc:sldMk cId="193867062" sldId="273"/>
        </pc:sldMkLst>
        <pc:spChg chg="del">
          <ac:chgData name="Simranjit" userId="2e0607b0-f894-409e-bc5e-dd11296ae8bf" providerId="ADAL" clId="{C2B96060-97A4-4BAB-82A6-517473254F04}" dt="2020-08-24T01:46:20.706" v="177" actId="478"/>
          <ac:spMkLst>
            <pc:docMk/>
            <pc:sldMk cId="193867062" sldId="273"/>
            <ac:spMk id="2" creationId="{2DA7B61B-4A4F-4413-95A5-8FB53365CC91}"/>
          </ac:spMkLst>
        </pc:spChg>
        <pc:spChg chg="mod">
          <ac:chgData name="Simranjit" userId="2e0607b0-f894-409e-bc5e-dd11296ae8bf" providerId="ADAL" clId="{C2B96060-97A4-4BAB-82A6-517473254F04}" dt="2020-08-24T01:46:33.981" v="194" actId="14100"/>
          <ac:spMkLst>
            <pc:docMk/>
            <pc:sldMk cId="193867062" sldId="273"/>
            <ac:spMk id="3" creationId="{BC04F5BB-2F36-4C5F-88E7-41DEECA6B70D}"/>
          </ac:spMkLst>
        </pc:spChg>
        <pc:picChg chg="add mod">
          <ac:chgData name="Simranjit" userId="2e0607b0-f894-409e-bc5e-dd11296ae8bf" providerId="ADAL" clId="{C2B96060-97A4-4BAB-82A6-517473254F04}" dt="2020-08-24T01:46:37.886" v="196" actId="1076"/>
          <ac:picMkLst>
            <pc:docMk/>
            <pc:sldMk cId="193867062" sldId="273"/>
            <ac:picMk id="5122" creationId="{463E7B84-8464-4848-A57D-1B699720929E}"/>
          </ac:picMkLst>
        </pc:picChg>
      </pc:sldChg>
      <pc:sldChg chg="addSp delSp modSp new mod">
        <pc:chgData name="Simranjit" userId="2e0607b0-f894-409e-bc5e-dd11296ae8bf" providerId="ADAL" clId="{C2B96060-97A4-4BAB-82A6-517473254F04}" dt="2020-08-24T01:49:57.210" v="254" actId="20577"/>
        <pc:sldMkLst>
          <pc:docMk/>
          <pc:sldMk cId="2145423535" sldId="274"/>
        </pc:sldMkLst>
        <pc:spChg chg="mod">
          <ac:chgData name="Simranjit" userId="2e0607b0-f894-409e-bc5e-dd11296ae8bf" providerId="ADAL" clId="{C2B96060-97A4-4BAB-82A6-517473254F04}" dt="2020-08-24T01:47:11.199" v="201" actId="20577"/>
          <ac:spMkLst>
            <pc:docMk/>
            <pc:sldMk cId="2145423535" sldId="274"/>
            <ac:spMk id="2" creationId="{8DADEDC4-1BF8-4E2A-976D-EDD586D43F8C}"/>
          </ac:spMkLst>
        </pc:spChg>
        <pc:spChg chg="mod">
          <ac:chgData name="Simranjit" userId="2e0607b0-f894-409e-bc5e-dd11296ae8bf" providerId="ADAL" clId="{C2B96060-97A4-4BAB-82A6-517473254F04}" dt="2020-08-24T01:49:57.210" v="254" actId="20577"/>
          <ac:spMkLst>
            <pc:docMk/>
            <pc:sldMk cId="2145423535" sldId="274"/>
            <ac:spMk id="3" creationId="{ABCE8842-E0EE-49E2-923E-82E225C86CA4}"/>
          </ac:spMkLst>
        </pc:spChg>
        <pc:spChg chg="add del mod">
          <ac:chgData name="Simranjit" userId="2e0607b0-f894-409e-bc5e-dd11296ae8bf" providerId="ADAL" clId="{C2B96060-97A4-4BAB-82A6-517473254F04}" dt="2020-08-24T01:47:38.934" v="205"/>
          <ac:spMkLst>
            <pc:docMk/>
            <pc:sldMk cId="2145423535" sldId="274"/>
            <ac:spMk id="5" creationId="{AD9CDAD6-9EBB-4FE0-9A1D-FA210C57BE4F}"/>
          </ac:spMkLst>
        </pc:spChg>
        <pc:graphicFrameChg chg="add del mod">
          <ac:chgData name="Simranjit" userId="2e0607b0-f894-409e-bc5e-dd11296ae8bf" providerId="ADAL" clId="{C2B96060-97A4-4BAB-82A6-517473254F04}" dt="2020-08-24T01:47:38.934" v="205"/>
          <ac:graphicFrameMkLst>
            <pc:docMk/>
            <pc:sldMk cId="2145423535" sldId="274"/>
            <ac:graphicFrameMk id="4" creationId="{F12EA0AC-813E-4CF2-809A-B2739A0A1BBA}"/>
          </ac:graphicFrameMkLst>
        </pc:graphicFrameChg>
      </pc:sldChg>
      <pc:sldChg chg="delSp modSp new mod">
        <pc:chgData name="Simranjit" userId="2e0607b0-f894-409e-bc5e-dd11296ae8bf" providerId="ADAL" clId="{C2B96060-97A4-4BAB-82A6-517473254F04}" dt="2020-08-24T01:51:03.893" v="331" actId="14100"/>
        <pc:sldMkLst>
          <pc:docMk/>
          <pc:sldMk cId="3971774731" sldId="275"/>
        </pc:sldMkLst>
        <pc:spChg chg="del mod">
          <ac:chgData name="Simranjit" userId="2e0607b0-f894-409e-bc5e-dd11296ae8bf" providerId="ADAL" clId="{C2B96060-97A4-4BAB-82A6-517473254F04}" dt="2020-08-24T01:50:05.089" v="255" actId="478"/>
          <ac:spMkLst>
            <pc:docMk/>
            <pc:sldMk cId="3971774731" sldId="275"/>
            <ac:spMk id="2" creationId="{573330CC-DDD6-46E1-8E71-216E20B98646}"/>
          </ac:spMkLst>
        </pc:spChg>
        <pc:spChg chg="mod">
          <ac:chgData name="Simranjit" userId="2e0607b0-f894-409e-bc5e-dd11296ae8bf" providerId="ADAL" clId="{C2B96060-97A4-4BAB-82A6-517473254F04}" dt="2020-08-24T01:51:03.893" v="331" actId="14100"/>
          <ac:spMkLst>
            <pc:docMk/>
            <pc:sldMk cId="3971774731" sldId="275"/>
            <ac:spMk id="3" creationId="{6AEE8B9B-D868-4E5E-849D-6A18EA5544E8}"/>
          </ac:spMkLst>
        </pc:spChg>
      </pc:sldChg>
      <pc:sldChg chg="addSp delSp modSp new mod">
        <pc:chgData name="Simranjit" userId="2e0607b0-f894-409e-bc5e-dd11296ae8bf" providerId="ADAL" clId="{C2B96060-97A4-4BAB-82A6-517473254F04}" dt="2020-08-24T02:19:02.625" v="350" actId="1076"/>
        <pc:sldMkLst>
          <pc:docMk/>
          <pc:sldMk cId="860062228" sldId="276"/>
        </pc:sldMkLst>
        <pc:spChg chg="del">
          <ac:chgData name="Simranjit" userId="2e0607b0-f894-409e-bc5e-dd11296ae8bf" providerId="ADAL" clId="{C2B96060-97A4-4BAB-82A6-517473254F04}" dt="2020-08-24T02:05:33.674" v="346" actId="478"/>
          <ac:spMkLst>
            <pc:docMk/>
            <pc:sldMk cId="860062228" sldId="276"/>
            <ac:spMk id="2" creationId="{9AE6577B-175C-4C9A-9630-4F0922EFF54F}"/>
          </ac:spMkLst>
        </pc:spChg>
        <pc:spChg chg="del">
          <ac:chgData name="Simranjit" userId="2e0607b0-f894-409e-bc5e-dd11296ae8bf" providerId="ADAL" clId="{C2B96060-97A4-4BAB-82A6-517473254F04}" dt="2020-08-24T02:18:41.045" v="347"/>
          <ac:spMkLst>
            <pc:docMk/>
            <pc:sldMk cId="860062228" sldId="276"/>
            <ac:spMk id="3" creationId="{32D382C0-45E0-4D61-9F49-EF6A7A1824BD}"/>
          </ac:spMkLst>
        </pc:spChg>
        <pc:graphicFrameChg chg="add mod">
          <ac:chgData name="Simranjit" userId="2e0607b0-f894-409e-bc5e-dd11296ae8bf" providerId="ADAL" clId="{C2B96060-97A4-4BAB-82A6-517473254F04}" dt="2020-08-24T02:18:43.730" v="348" actId="1076"/>
          <ac:graphicFrameMkLst>
            <pc:docMk/>
            <pc:sldMk cId="860062228" sldId="276"/>
            <ac:graphicFrameMk id="4" creationId="{2ACAA075-0DFE-4853-BF05-3684B152C4A0}"/>
          </ac:graphicFrameMkLst>
        </pc:graphicFrameChg>
        <pc:picChg chg="add mod">
          <ac:chgData name="Simranjit" userId="2e0607b0-f894-409e-bc5e-dd11296ae8bf" providerId="ADAL" clId="{C2B96060-97A4-4BAB-82A6-517473254F04}" dt="2020-08-24T02:19:02.625" v="350" actId="1076"/>
          <ac:picMkLst>
            <pc:docMk/>
            <pc:sldMk cId="860062228" sldId="276"/>
            <ac:picMk id="7170" creationId="{05E2754E-6CAC-4CE0-8836-C870E74AF2EB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29T03:53:46.16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99 1 2024,'-99'202'0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8AA35-AFE3-4B01-ACE2-E9ED55CD43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23628-0C7B-488F-8AE9-6CD16B860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49743B-9685-44F1-A2D7-9A449E478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E13F-EC08-449B-9144-4D2BDD3D0AF6}" type="datetimeFigureOut">
              <a:rPr lang="en-IN" smtClean="0"/>
              <a:t>23-07-2025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4B8C0-C0F1-41F8-ABFF-0AE5DB423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F8DA3-3B61-40A4-B730-DB1004783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F235C-1FF1-4584-9959-A79C64CFA2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314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E57C-6CB9-4B06-B1A2-5240064CA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F2F411-A909-4CD3-9FD6-A4400B6C79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BF3C1-B8E9-4932-B91A-662659D6E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E13F-EC08-449B-9144-4D2BDD3D0AF6}" type="datetimeFigureOut">
              <a:rPr lang="en-IN" smtClean="0"/>
              <a:t>23-07-2025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FBB1B-0852-47A2-AC18-2B92BE221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596C47-897F-4573-B63B-93059FA98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F235C-1FF1-4584-9959-A79C64CFA2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7184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F3C41-0043-48AE-BC1A-21DB8419D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9A9D41-E29F-4920-80F5-AAF6C57BE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3AF36-B27E-48DD-B389-2DFA63E9E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E13F-EC08-449B-9144-4D2BDD3D0AF6}" type="datetimeFigureOut">
              <a:rPr lang="en-IN" smtClean="0"/>
              <a:t>23-07-2025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0EC79-7D5A-49D5-A150-C714A7568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929D2-AADE-4CC8-9D04-6A9F997F1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F235C-1FF1-4584-9959-A79C64CFA2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4938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95F7A-4AFA-40DF-AAAF-04B21D3CB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F2A01-988C-454B-9548-ECB5E056C6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D96EA4-D12C-40B1-8590-4D5AC61C8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A91F0-E9C2-40FF-ACFB-13F7F1BBA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E13F-EC08-449B-9144-4D2BDD3D0AF6}" type="datetimeFigureOut">
              <a:rPr lang="en-IN" smtClean="0"/>
              <a:t>23-07-2025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942C89-85D3-45ED-B4CB-024630F5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1B124-537B-427A-A327-086B69966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F235C-1FF1-4584-9959-A79C64CFA2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370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4C5D8-73D8-4EE2-B459-3806D4F51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CB1728-DC5B-4D1E-9A57-C7D23C94F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4B7114-3C6A-4AD5-85F2-A07F1C239A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B49485-61D5-40ED-83FE-4B194A4184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DCBA93-0789-40E8-9E8D-B1342DAE8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5BDF0E-ECCA-40FB-A2E4-B126D055E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E13F-EC08-449B-9144-4D2BDD3D0AF6}" type="datetimeFigureOut">
              <a:rPr lang="en-IN" smtClean="0"/>
              <a:t>23-07-2025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ACA02F-FCC7-4F28-A008-0DD065E3E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EFAECD-8683-43C6-9024-E4820CC66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F235C-1FF1-4584-9959-A79C64CFA2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2185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2DFD5-5ECD-47C6-A016-745CCF235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62DA2C-F7C2-4765-81AF-2F9201CD1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E13F-EC08-449B-9144-4D2BDD3D0AF6}" type="datetimeFigureOut">
              <a:rPr lang="en-IN" smtClean="0"/>
              <a:t>23-07-2025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072A0A-42E9-42E5-B849-219A4A310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207003-ABD0-47B4-B51D-8DDB7A43F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F235C-1FF1-4584-9959-A79C64CFA2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216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8E2335-3E78-41BA-B05E-98652539A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E13F-EC08-449B-9144-4D2BDD3D0AF6}" type="datetimeFigureOut">
              <a:rPr lang="en-IN" smtClean="0"/>
              <a:t>23-07-2025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BC61568-0AB8-438F-A519-2D494E7A5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8394F-971B-443F-B8C5-456DA75F6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F235C-1FF1-4584-9959-A79C64CFA2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6530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DCA35-F6B2-4882-8658-892210D51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0A6DB-EA66-4A8D-83CD-A80F90432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B1545-1C03-4F89-AF92-D9E84BDBD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4BE95E-44AE-4764-A28A-4CF43022C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E13F-EC08-449B-9144-4D2BDD3D0AF6}" type="datetimeFigureOut">
              <a:rPr lang="en-IN" smtClean="0"/>
              <a:t>23-07-2025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1D7850-FC72-414C-8007-B8E8642A2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EEAE6A-CA45-4C9A-95F4-FADB2081E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F235C-1FF1-4584-9959-A79C64CFA2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04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2077B0-E858-4779-BC4F-837782A3A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19DF1D-B0EF-40B3-B238-6E3917CA23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13235C-2F37-4DDE-B61C-5AF209BD9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396361-FFD1-4AD6-A03E-1D11A39D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E13F-EC08-449B-9144-4D2BDD3D0AF6}" type="datetimeFigureOut">
              <a:rPr lang="en-IN" smtClean="0"/>
              <a:t>23-07-2025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399A05-52D8-4F9D-AA00-3169B823F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D3099-5D9A-44DB-927A-F767A3FEC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F235C-1FF1-4584-9959-A79C64CFA2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2628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69501-EBDE-4A66-B555-6DD93B8A9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637FCF-183C-40FC-B0CC-37E7362E2A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E0BFA-8674-463B-8B39-923B0B427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E13F-EC08-449B-9144-4D2BDD3D0AF6}" type="datetimeFigureOut">
              <a:rPr lang="en-IN" smtClean="0"/>
              <a:t>23-07-2025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31726-A9BE-4FDE-BC2C-C135097FB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96510-4E2F-4363-8EFE-96ABBE6F3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F235C-1FF1-4584-9959-A79C64CFA2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35859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D1801A-07E2-46D1-866D-7B9C241E84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4B4768-AA9F-4526-A2FA-6FF8E30A5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739F5-4CA6-4599-A64A-31720BC3D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9E13F-EC08-449B-9144-4D2BDD3D0AF6}" type="datetimeFigureOut">
              <a:rPr lang="en-IN" smtClean="0"/>
              <a:t>23-07-2025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F4DA6-2A03-43C2-BF18-F42A00C63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E8554-4D12-42B3-9B75-DD58AD3C2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F235C-1FF1-4584-9959-A79C64CFA2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0992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6F9B9C-E7C1-4E26-A526-FD0C9CE70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D6131-E359-483C-9778-EAC4A8FD3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9CB3B-930B-4891-8BE1-0D88ACE6E7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9E13F-EC08-449B-9144-4D2BDD3D0AF6}" type="datetimeFigureOut">
              <a:rPr lang="en-IN" smtClean="0"/>
              <a:t>23-07-2025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D1C89-1D76-44C8-9ADD-EF72B912E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67B00-D439-4E04-B9F9-1F1E379824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F235C-1FF1-4584-9959-A79C64CFA2F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7280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87A21-26B9-4BB6-AC88-2770F65E86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NFA to DFA Conversion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4F4F83-D98B-4B97-AD6F-5416ECA394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5660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21CBC-1AB7-4ED9-AB07-FA68F5B2F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610B38"/>
                </a:solidFill>
                <a:effectLst/>
                <a:latin typeface="erdana"/>
              </a:rPr>
              <a:t>Steps for converting NFA to DFA: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90BC5-966F-43CF-AA4F-9CF00A755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6979"/>
            <a:ext cx="10515600" cy="4579983"/>
          </a:xfrm>
        </p:spPr>
        <p:txBody>
          <a:bodyPr>
            <a:normAutofit/>
          </a:bodyPr>
          <a:lstStyle/>
          <a:p>
            <a:pPr algn="just"/>
            <a:r>
              <a:rPr lang="en-US" sz="24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Step 1: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Initially Q' = ϕ</a:t>
            </a:r>
          </a:p>
          <a:p>
            <a:pPr algn="just"/>
            <a:endParaRPr lang="en-US" sz="24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/>
            <a:r>
              <a:rPr lang="en-US" sz="24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Step 2: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Add q0 of NFA to Q'. Then find the transitions from this start state.</a:t>
            </a:r>
          </a:p>
          <a:p>
            <a:pPr algn="just"/>
            <a:endParaRPr lang="en-US" sz="24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/>
            <a:r>
              <a:rPr lang="en-US" sz="24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Step 3: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In Q', find the possible set of states for each input symbol. If this set of states is not in Q', then add it to Q’.</a:t>
            </a:r>
          </a:p>
          <a:p>
            <a:pPr algn="just"/>
            <a:endParaRPr lang="en-US" sz="24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just"/>
            <a:r>
              <a:rPr lang="en-US" sz="2400" b="1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Step 4: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In DFA, the final state will be all the states which contain F(final states of NFA)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1043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50C4C226-5D96-4EE8-8297-07B152F03D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95298" y="4598122"/>
          <a:ext cx="9228669" cy="1356360"/>
        </p:xfrm>
        <a:graphic>
          <a:graphicData uri="http://schemas.openxmlformats.org/drawingml/2006/table">
            <a:tbl>
              <a:tblPr/>
              <a:tblGrid>
                <a:gridCol w="3076223">
                  <a:extLst>
                    <a:ext uri="{9D8B030D-6E8A-4147-A177-3AD203B41FA5}">
                      <a16:colId xmlns:a16="http://schemas.microsoft.com/office/drawing/2014/main" val="2216874530"/>
                    </a:ext>
                  </a:extLst>
                </a:gridCol>
                <a:gridCol w="3076223">
                  <a:extLst>
                    <a:ext uri="{9D8B030D-6E8A-4147-A177-3AD203B41FA5}">
                      <a16:colId xmlns:a16="http://schemas.microsoft.com/office/drawing/2014/main" val="150118909"/>
                    </a:ext>
                  </a:extLst>
                </a:gridCol>
                <a:gridCol w="3076223">
                  <a:extLst>
                    <a:ext uri="{9D8B030D-6E8A-4147-A177-3AD203B41FA5}">
                      <a16:colId xmlns:a16="http://schemas.microsoft.com/office/drawing/2014/main" val="38605334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State</a:t>
                      </a:r>
                    </a:p>
                  </a:txBody>
                  <a:tcPr marL="114300" marR="114300" marT="114300" marB="114300">
                    <a:lnL w="9525" cap="flat" cmpd="sng" algn="ctr">
                      <a:solidFill>
                        <a:srgbClr val="00E3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E3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E3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CB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114300" marR="114300" marT="114300" marB="114300">
                    <a:lnL w="9525" cap="flat" cmpd="sng" algn="ctr">
                      <a:solidFill>
                        <a:srgbClr val="00E3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E3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E3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CB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14300" marR="114300" marT="114300" marB="114300">
                    <a:lnL w="9525" cap="flat" cmpd="sng" algn="ctr">
                      <a:solidFill>
                        <a:srgbClr val="00E3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E3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E3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C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5638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→q0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{q0, q1}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{q1}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079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*q1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l-GR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ϕ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{q0, q1}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6599955"/>
                  </a:ext>
                </a:extLst>
              </a:tr>
            </a:tbl>
          </a:graphicData>
        </a:graphic>
      </p:graphicFrame>
      <p:pic>
        <p:nvPicPr>
          <p:cNvPr id="2051" name="Picture 3" descr="Conversion from NFA to DFA">
            <a:extLst>
              <a:ext uri="{FF2B5EF4-FFF2-40B4-BE49-F238E27FC236}">
                <a16:creationId xmlns:a16="http://schemas.microsoft.com/office/drawing/2014/main" id="{4D342820-2E0E-4C4B-8464-03BDF0806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258" y="1635819"/>
            <a:ext cx="4467225" cy="162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79A98C-1926-4460-8CE3-E51D973308C9}"/>
              </a:ext>
            </a:extLst>
          </p:cNvPr>
          <p:cNvSpPr txBox="1"/>
          <p:nvPr/>
        </p:nvSpPr>
        <p:spPr>
          <a:xfrm>
            <a:off x="1352282" y="811369"/>
            <a:ext cx="2832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Conversion from NFA to DFA</a:t>
            </a:r>
          </a:p>
        </p:txBody>
      </p:sp>
    </p:spTree>
    <p:extLst>
      <p:ext uri="{BB962C8B-B14F-4D97-AF65-F5344CB8AC3E}">
        <p14:creationId xmlns:p14="http://schemas.microsoft.com/office/powerpoint/2010/main" val="859873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0F5CE0E-C429-4378-8F4B-C88F55647DD0}"/>
              </a:ext>
            </a:extLst>
          </p:cNvPr>
          <p:cNvSpPr txBox="1"/>
          <p:nvPr/>
        </p:nvSpPr>
        <p:spPr>
          <a:xfrm>
            <a:off x="477673" y="474345"/>
            <a:ext cx="1021563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Now we will obtain </a:t>
            </a: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δ' 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transition for state q0.</a:t>
            </a:r>
          </a:p>
          <a:p>
            <a:pPr algn="l">
              <a:buFont typeface="+mj-lt"/>
              <a:buAutoNum type="arabicPeriod"/>
            </a:pP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δ'([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q0], </a:t>
            </a:r>
            <a:r>
              <a:rPr lang="en-IN" b="0" i="0" dirty="0">
                <a:solidFill>
                  <a:srgbClr val="C00000"/>
                </a:solidFill>
                <a:effectLst/>
                <a:latin typeface="verdana" panose="020B0604030504040204" pitchFamily="34" charset="0"/>
              </a:rPr>
              <a:t>0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 = {q0, q1}  </a:t>
            </a:r>
          </a:p>
          <a:p>
            <a:pPr algn="l">
              <a:buFont typeface="+mj-lt"/>
              <a:buAutoNum type="arabicPeriod"/>
            </a:pP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              = [q0, q1]       (</a:t>
            </a:r>
            <a:r>
              <a:rPr lang="en-IN" b="1" i="0" dirty="0">
                <a:solidFill>
                  <a:srgbClr val="006699"/>
                </a:solidFill>
                <a:effectLst/>
                <a:latin typeface="verdana" panose="020B0604030504040204" pitchFamily="34" charset="0"/>
              </a:rPr>
              <a:t>new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state generated)  </a:t>
            </a:r>
          </a:p>
          <a:p>
            <a:pPr algn="l">
              <a:buFont typeface="+mj-lt"/>
              <a:buAutoNum type="arabicPeriod"/>
            </a:pP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δ'([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q0], </a:t>
            </a:r>
            <a:r>
              <a:rPr lang="en-IN" b="0" i="0" dirty="0">
                <a:solidFill>
                  <a:srgbClr val="C00000"/>
                </a:solidFill>
                <a:effectLst/>
                <a:latin typeface="verdana" panose="020B0604030504040204" pitchFamily="34" charset="0"/>
              </a:rPr>
              <a:t>1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 = {q1} = [q1]  </a:t>
            </a:r>
          </a:p>
          <a:p>
            <a:pPr algn="l">
              <a:buFont typeface="+mj-lt"/>
              <a:buAutoNum type="arabicPeriod"/>
            </a:pPr>
            <a:endParaRPr lang="en-IN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algn="l"/>
            <a:endParaRPr lang="en-IN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l"/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The </a:t>
            </a: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δ' 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transition for state q1 is obtained as:</a:t>
            </a:r>
          </a:p>
          <a:p>
            <a:pPr algn="l">
              <a:buFont typeface="+mj-lt"/>
              <a:buAutoNum type="arabicPeriod"/>
            </a:pP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δ'([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q1], </a:t>
            </a:r>
            <a:r>
              <a:rPr lang="en-IN" b="0" i="0" dirty="0">
                <a:solidFill>
                  <a:srgbClr val="C00000"/>
                </a:solidFill>
                <a:effectLst/>
                <a:latin typeface="verdana" panose="020B0604030504040204" pitchFamily="34" charset="0"/>
              </a:rPr>
              <a:t>0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 = </a:t>
            </a: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ϕ  </a:t>
            </a:r>
          </a:p>
          <a:p>
            <a:pPr algn="l">
              <a:buFont typeface="+mj-lt"/>
              <a:buAutoNum type="arabicPeriod"/>
            </a:pP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δ'([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q1], </a:t>
            </a:r>
            <a:r>
              <a:rPr lang="en-IN" b="0" i="0" dirty="0">
                <a:solidFill>
                  <a:srgbClr val="C00000"/>
                </a:solidFill>
                <a:effectLst/>
                <a:latin typeface="verdana" panose="020B0604030504040204" pitchFamily="34" charset="0"/>
              </a:rPr>
              <a:t>1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 = [q0, q1]  </a:t>
            </a:r>
          </a:p>
          <a:p>
            <a:pPr algn="l"/>
            <a:endParaRPr lang="en-IN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l"/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Now we will obtain </a:t>
            </a: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δ' 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transition on [q0, q1].</a:t>
            </a:r>
          </a:p>
          <a:p>
            <a:pPr algn="l">
              <a:buFont typeface="+mj-lt"/>
              <a:buAutoNum type="arabicPeriod"/>
            </a:pP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δ'([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q0, q1], </a:t>
            </a:r>
            <a:r>
              <a:rPr lang="en-IN" b="0" i="0" dirty="0">
                <a:solidFill>
                  <a:srgbClr val="C00000"/>
                </a:solidFill>
                <a:effectLst/>
                <a:latin typeface="verdana" panose="020B0604030504040204" pitchFamily="34" charset="0"/>
              </a:rPr>
              <a:t>0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 = </a:t>
            </a: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δ(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q0, </a:t>
            </a:r>
            <a:r>
              <a:rPr lang="en-IN" b="0" i="0" dirty="0">
                <a:solidFill>
                  <a:srgbClr val="C00000"/>
                </a:solidFill>
                <a:effectLst/>
                <a:latin typeface="verdana" panose="020B0604030504040204" pitchFamily="34" charset="0"/>
              </a:rPr>
              <a:t>0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 ∪ </a:t>
            </a: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δ(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q1, </a:t>
            </a:r>
            <a:r>
              <a:rPr lang="en-IN" b="0" i="0" dirty="0">
                <a:solidFill>
                  <a:srgbClr val="C00000"/>
                </a:solidFill>
                <a:effectLst/>
                <a:latin typeface="verdana" panose="020B0604030504040204" pitchFamily="34" charset="0"/>
              </a:rPr>
              <a:t>0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  </a:t>
            </a:r>
          </a:p>
          <a:p>
            <a:pPr algn="l">
              <a:buFont typeface="+mj-lt"/>
              <a:buAutoNum type="arabicPeriod"/>
            </a:pP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                     = {q0, q1} ∪ </a:t>
            </a: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ϕ  </a:t>
            </a:r>
          </a:p>
          <a:p>
            <a:pPr algn="l">
              <a:buFont typeface="+mj-lt"/>
              <a:buAutoNum type="arabicPeriod"/>
            </a:pP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                     = {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q0, q1}  </a:t>
            </a:r>
          </a:p>
          <a:p>
            <a:pPr algn="l">
              <a:buFont typeface="+mj-lt"/>
              <a:buAutoNum type="arabicPeriod"/>
            </a:pP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                     = [q0, q1]  </a:t>
            </a:r>
          </a:p>
          <a:p>
            <a:pPr algn="l"/>
            <a:endParaRPr lang="en-IN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pPr algn="l"/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Similarly,</a:t>
            </a:r>
          </a:p>
          <a:p>
            <a:pPr algn="l">
              <a:buFont typeface="+mj-lt"/>
              <a:buAutoNum type="arabicPeriod"/>
            </a:pP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δ'([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q0, q1], </a:t>
            </a:r>
            <a:r>
              <a:rPr lang="en-IN" b="0" i="0" dirty="0">
                <a:solidFill>
                  <a:srgbClr val="C00000"/>
                </a:solidFill>
                <a:effectLst/>
                <a:latin typeface="verdana" panose="020B0604030504040204" pitchFamily="34" charset="0"/>
              </a:rPr>
              <a:t>1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 = </a:t>
            </a: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δ(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q0, </a:t>
            </a:r>
            <a:r>
              <a:rPr lang="en-IN" b="0" i="0" dirty="0">
                <a:solidFill>
                  <a:srgbClr val="C00000"/>
                </a:solidFill>
                <a:effectLst/>
                <a:latin typeface="verdana" panose="020B0604030504040204" pitchFamily="34" charset="0"/>
              </a:rPr>
              <a:t>1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 ∪ </a:t>
            </a:r>
            <a:r>
              <a:rPr lang="el-GR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δ(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q1, </a:t>
            </a:r>
            <a:r>
              <a:rPr lang="en-IN" b="0" i="0" dirty="0">
                <a:solidFill>
                  <a:srgbClr val="C00000"/>
                </a:solidFill>
                <a:effectLst/>
                <a:latin typeface="verdana" panose="020B0604030504040204" pitchFamily="34" charset="0"/>
              </a:rPr>
              <a:t>1</a:t>
            </a: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)  </a:t>
            </a:r>
          </a:p>
          <a:p>
            <a:pPr algn="l">
              <a:buFont typeface="+mj-lt"/>
              <a:buAutoNum type="arabicPeriod"/>
            </a:pP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                     = {q1} ∪ {q0, q1}  </a:t>
            </a:r>
          </a:p>
          <a:p>
            <a:pPr algn="l">
              <a:buFont typeface="+mj-lt"/>
              <a:buAutoNum type="arabicPeriod"/>
            </a:pP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                     = {q0, q1}  </a:t>
            </a:r>
          </a:p>
          <a:p>
            <a:pPr algn="l">
              <a:buFont typeface="+mj-lt"/>
              <a:buAutoNum type="arabicPeriod"/>
            </a:pPr>
            <a:r>
              <a:rPr lang="en-IN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                     = [q0, q1]  </a:t>
            </a:r>
          </a:p>
          <a:p>
            <a:pPr algn="l"/>
            <a:endParaRPr lang="en-IN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377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ACAA075-0DFE-4853-BF05-3684B152C4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734771"/>
              </p:ext>
            </p:extLst>
          </p:nvPr>
        </p:nvGraphicFramePr>
        <p:xfrm>
          <a:off x="1331539" y="844225"/>
          <a:ext cx="9228669" cy="1783080"/>
        </p:xfrm>
        <a:graphic>
          <a:graphicData uri="http://schemas.openxmlformats.org/drawingml/2006/table">
            <a:tbl>
              <a:tblPr/>
              <a:tblGrid>
                <a:gridCol w="3076223">
                  <a:extLst>
                    <a:ext uri="{9D8B030D-6E8A-4147-A177-3AD203B41FA5}">
                      <a16:colId xmlns:a16="http://schemas.microsoft.com/office/drawing/2014/main" val="4198472312"/>
                    </a:ext>
                  </a:extLst>
                </a:gridCol>
                <a:gridCol w="3076223">
                  <a:extLst>
                    <a:ext uri="{9D8B030D-6E8A-4147-A177-3AD203B41FA5}">
                      <a16:colId xmlns:a16="http://schemas.microsoft.com/office/drawing/2014/main" val="2122096224"/>
                    </a:ext>
                  </a:extLst>
                </a:gridCol>
                <a:gridCol w="3076223">
                  <a:extLst>
                    <a:ext uri="{9D8B030D-6E8A-4147-A177-3AD203B41FA5}">
                      <a16:colId xmlns:a16="http://schemas.microsoft.com/office/drawing/2014/main" val="15467405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State</a:t>
                      </a:r>
                    </a:p>
                  </a:txBody>
                  <a:tcPr marL="114300" marR="114300" marT="114300" marB="114300">
                    <a:lnL w="9525" cap="flat" cmpd="sng" algn="ctr">
                      <a:solidFill>
                        <a:srgbClr val="100D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0D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0D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CB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114300" marR="114300" marT="114300" marB="114300">
                    <a:lnL w="9525" cap="flat" cmpd="sng" algn="ctr">
                      <a:solidFill>
                        <a:srgbClr val="100D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0D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0D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CB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114300" marR="114300" marT="114300" marB="114300">
                    <a:lnL w="9525" cap="flat" cmpd="sng" algn="ctr">
                      <a:solidFill>
                        <a:srgbClr val="100D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0D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0D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C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8643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→[q0]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[q0, q1]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[q1]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7085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*[q1]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l-GR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ϕ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[q0, q1]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571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*[q0, q1]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[q0, q1]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[q0, q1]</a:t>
                      </a:r>
                    </a:p>
                  </a:txBody>
                  <a:tcPr marL="76200" marR="76200" marT="76200" marB="76200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408378"/>
                  </a:ext>
                </a:extLst>
              </a:tr>
            </a:tbl>
          </a:graphicData>
        </a:graphic>
      </p:graphicFrame>
      <p:pic>
        <p:nvPicPr>
          <p:cNvPr id="7170" name="Picture 2" descr="Conversion from NFA to DFA">
            <a:extLst>
              <a:ext uri="{FF2B5EF4-FFF2-40B4-BE49-F238E27FC236}">
                <a16:creationId xmlns:a16="http://schemas.microsoft.com/office/drawing/2014/main" id="{05E2754E-6CAC-4CE0-8836-C870E74AF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781" y="3089442"/>
            <a:ext cx="4581525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062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8FE04-09C4-4B64-93E0-D43F4F821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3982" y="850615"/>
            <a:ext cx="9547429" cy="5168048"/>
          </a:xfrm>
        </p:spPr>
        <p:txBody>
          <a:bodyPr/>
          <a:lstStyle/>
          <a:p>
            <a:pPr marL="0" indent="0" algn="l" fontAlgn="base">
              <a:buNone/>
            </a:pPr>
            <a:r>
              <a:rPr lang="en-IN" b="0" i="0" dirty="0">
                <a:solidFill>
                  <a:srgbClr val="303030"/>
                </a:solidFill>
                <a:effectLst/>
                <a:latin typeface="Arimo"/>
              </a:rPr>
              <a:t>Question 1-</a:t>
            </a:r>
          </a:p>
          <a:p>
            <a:pPr marL="0" indent="0" algn="l" fontAlgn="base">
              <a:buNone/>
            </a:pPr>
            <a:r>
              <a:rPr lang="en-IN" b="0" i="0" dirty="0">
                <a:solidFill>
                  <a:srgbClr val="303030"/>
                </a:solidFill>
                <a:effectLst/>
                <a:latin typeface="Arimo"/>
              </a:rPr>
              <a:t>Convert the following Non-Deterministic Finite Automata (NFA) to Deterministic Finite Automata (DFA)-</a:t>
            </a:r>
          </a:p>
          <a:p>
            <a:pPr marL="0" indent="0" algn="l" fontAlgn="base">
              <a:buNone/>
            </a:pPr>
            <a:endParaRPr lang="en-IN" b="0" i="0" dirty="0">
              <a:solidFill>
                <a:srgbClr val="303030"/>
              </a:solidFill>
              <a:effectLst/>
              <a:latin typeface="Arimo"/>
            </a:endParaRPr>
          </a:p>
          <a:p>
            <a:endParaRPr lang="en-IN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65E7EC8-6178-4CD7-8294-8CE1EB65D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5905" y="2229544"/>
            <a:ext cx="5076895" cy="1728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6078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EF8A7-115A-4578-AE0B-4A22B816C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7104"/>
            <a:ext cx="10515600" cy="5289859"/>
          </a:xfrm>
        </p:spPr>
        <p:txBody>
          <a:bodyPr/>
          <a:lstStyle/>
          <a:p>
            <a:r>
              <a:rPr lang="en-IN" dirty="0"/>
              <a:t>Solution 1-</a:t>
            </a: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6631F4-5F0C-4BA8-873D-F4F364D22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537" y="1785937"/>
            <a:ext cx="5114925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385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6BFF6-77B8-4AFC-AF19-1DFB61B14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4275"/>
            <a:ext cx="10515600" cy="5412688"/>
          </a:xfrm>
        </p:spPr>
        <p:txBody>
          <a:bodyPr/>
          <a:lstStyle/>
          <a:p>
            <a:r>
              <a:rPr lang="en-IN" dirty="0"/>
              <a:t>Question 2-</a:t>
            </a:r>
          </a:p>
          <a:p>
            <a:pPr marL="0" indent="0">
              <a:buNone/>
            </a:pPr>
            <a:r>
              <a:rPr lang="en-IN" b="0" i="0" dirty="0">
                <a:solidFill>
                  <a:srgbClr val="303030"/>
                </a:solidFill>
                <a:effectLst/>
                <a:latin typeface="Arimo"/>
              </a:rPr>
              <a:t>Convert the following Non-Deterministic Finite Automata (NFA) to Deterministic Finite Automata (DFA)-</a:t>
            </a:r>
          </a:p>
          <a:p>
            <a:pPr marL="0" indent="0">
              <a:buNone/>
            </a:pPr>
            <a:endParaRPr lang="en-IN" dirty="0">
              <a:solidFill>
                <a:srgbClr val="303030"/>
              </a:solidFill>
              <a:latin typeface="Arimo"/>
            </a:endParaRP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2E8DC8F-42AA-4276-BACD-FC4597F52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522" y="2637999"/>
            <a:ext cx="4900896" cy="3081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740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11B24-27E5-49C8-B57C-2EDAF85E5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59558"/>
            <a:ext cx="10515600" cy="5617405"/>
          </a:xfrm>
        </p:spPr>
        <p:txBody>
          <a:bodyPr/>
          <a:lstStyle/>
          <a:p>
            <a:r>
              <a:rPr lang="en-IN" dirty="0"/>
              <a:t>Solution 2-</a:t>
            </a:r>
          </a:p>
          <a:p>
            <a:endParaRPr lang="en-IN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2EE7C670-522A-4BA1-9ED5-5E38481B4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954" y="1927497"/>
            <a:ext cx="6414092" cy="331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310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71D66-8235-4F19-A0E1-D9342CF81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5785"/>
            <a:ext cx="10515600" cy="6155140"/>
          </a:xfrm>
        </p:spPr>
        <p:txBody>
          <a:bodyPr/>
          <a:lstStyle/>
          <a:p>
            <a:r>
              <a:rPr lang="en-IN" dirty="0"/>
              <a:t>Question 3-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488BBAF-75CF-4DC3-8273-D02C5932C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727" y="1614208"/>
            <a:ext cx="5147124" cy="362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769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04F5BB-2F36-4C5F-88E7-41DEECA6B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96036"/>
            <a:ext cx="10515600" cy="5480927"/>
          </a:xfrm>
        </p:spPr>
        <p:txBody>
          <a:bodyPr/>
          <a:lstStyle/>
          <a:p>
            <a:r>
              <a:rPr lang="en-IN" dirty="0"/>
              <a:t>Solution 3-</a:t>
            </a:r>
          </a:p>
          <a:p>
            <a:endParaRPr lang="en-IN" dirty="0"/>
          </a:p>
          <a:p>
            <a:endParaRPr lang="en-IN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63E7B84-8464-4848-A57D-1B69972092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513" y="1399962"/>
            <a:ext cx="4892722" cy="4269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867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DEDC4-1BF8-4E2A-976D-EDD586D43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base"/>
            <a:br>
              <a:rPr lang="en-IN" b="1" i="0" u="sng" dirty="0">
                <a:solidFill>
                  <a:srgbClr val="303030"/>
                </a:solidFill>
                <a:effectLst/>
                <a:latin typeface="Roboto Condensed"/>
              </a:rPr>
            </a:br>
            <a:br>
              <a:rPr lang="en-IN" b="1" i="0" u="sng" dirty="0">
                <a:solidFill>
                  <a:srgbClr val="303030"/>
                </a:solidFill>
                <a:effectLst/>
                <a:latin typeface="Roboto Condensed"/>
              </a:rPr>
            </a:br>
            <a:r>
              <a:rPr lang="en-IN" b="1" i="0" u="sng" dirty="0">
                <a:solidFill>
                  <a:srgbClr val="303030"/>
                </a:solidFill>
                <a:effectLst/>
                <a:latin typeface="Roboto Condensed"/>
              </a:rPr>
              <a:t>Important Points-</a:t>
            </a:r>
            <a:br>
              <a:rPr lang="en-IN" b="1" i="0" dirty="0">
                <a:solidFill>
                  <a:srgbClr val="303030"/>
                </a:solidFill>
                <a:effectLst/>
                <a:latin typeface="Roboto Condensed"/>
              </a:rPr>
            </a:br>
            <a:r>
              <a:rPr lang="en-IN" b="0" i="0" dirty="0">
                <a:solidFill>
                  <a:srgbClr val="303030"/>
                </a:solidFill>
                <a:effectLst/>
                <a:latin typeface="Arimo"/>
              </a:rPr>
              <a:t> </a:t>
            </a:r>
            <a:br>
              <a:rPr lang="en-IN" b="0" i="0" dirty="0">
                <a:solidFill>
                  <a:srgbClr val="303030"/>
                </a:solidFill>
                <a:effectLst/>
                <a:latin typeface="Arimo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E8842-E0EE-49E2-923E-82E225C86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7606"/>
            <a:ext cx="10515600" cy="5005269"/>
          </a:xfrm>
        </p:spPr>
        <p:txBody>
          <a:bodyPr>
            <a:normAutofit lnSpcReduction="10000"/>
          </a:bodyPr>
          <a:lstStyle/>
          <a:p>
            <a:pPr marL="457200" indent="-457200" algn="just" fontAlgn="base">
              <a:buFont typeface="+mj-lt"/>
              <a:buAutoNum type="arabicPeriod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After conversion, the number of states in the resulting DFA may or may not be same as NFA.</a:t>
            </a:r>
          </a:p>
          <a:p>
            <a:pPr marL="457200" indent="-457200" algn="just" fontAlgn="base">
              <a:buFont typeface="+mj-lt"/>
              <a:buAutoNum type="arabicPeriod"/>
            </a:pPr>
            <a:endParaRPr lang="en-US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 fontAlgn="base">
              <a:buFont typeface="+mj-lt"/>
              <a:buAutoNum type="arabicPeriod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maximum number of states that may be present in the DFA are 2</a:t>
            </a:r>
            <a:r>
              <a:rPr lang="en-US" sz="2400" b="0" i="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Number of states in the NFA</a:t>
            </a: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 fontAlgn="base">
              <a:buFont typeface="+mj-lt"/>
              <a:buAutoNum type="arabicPeriod"/>
            </a:pPr>
            <a:endParaRPr lang="en-US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general, the following relationship exists between the number of states in the NFA and DFA-</a:t>
            </a:r>
          </a:p>
          <a:p>
            <a:pPr marL="0" indent="0" algn="just">
              <a:buNone/>
            </a:pPr>
            <a:r>
              <a:rPr lang="en-IN" sz="1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IN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&lt;= n &lt;= 2</a:t>
            </a:r>
            <a:r>
              <a:rPr lang="en-IN" sz="2400" b="1" i="0" baseline="30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IN" sz="1600" b="1" i="0" baseline="30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buNone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Here,</a:t>
            </a:r>
          </a:p>
          <a:p>
            <a:pPr marL="0" indent="0" algn="just" fontAlgn="base">
              <a:buNone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n = Number of states in the DFA</a:t>
            </a:r>
          </a:p>
          <a:p>
            <a:pPr marL="0" indent="0" algn="just" fontAlgn="base">
              <a:buNone/>
            </a:pPr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m = Number of states in the NFA</a:t>
            </a:r>
          </a:p>
          <a:p>
            <a:pPr marL="0" indent="0">
              <a:buNone/>
            </a:pPr>
            <a:endParaRPr lang="en-IN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E9AA71C-9E83-4F4E-81AD-EDF23415ECAF}"/>
                  </a:ext>
                </a:extLst>
              </p14:cNvPr>
              <p14:cNvContentPartPr/>
              <p14:nvPr/>
            </p14:nvContentPartPr>
            <p14:xfrm>
              <a:off x="-1368753" y="4720025"/>
              <a:ext cx="36000" cy="73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E9AA71C-9E83-4F4E-81AD-EDF23415ECA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1377753" y="4711385"/>
                <a:ext cx="53640" cy="9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45423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EE8B9B-D868-4E5E-849D-6A18EA554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8991"/>
            <a:ext cx="10515600" cy="520797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In the resulting DFA, all those states that contain the final state(s) of NFA are        treated as final states</a:t>
            </a:r>
            <a:r>
              <a:rPr lang="en-US" b="0" i="0" dirty="0">
                <a:solidFill>
                  <a:srgbClr val="303030"/>
                </a:solidFill>
                <a:effectLst/>
                <a:latin typeface="Arimo"/>
              </a:rPr>
              <a:t>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1774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510</Words>
  <Application>Microsoft Office PowerPoint</Application>
  <PresentationFormat>Widescreen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Arimo</vt:lpstr>
      <vt:lpstr>Calibri</vt:lpstr>
      <vt:lpstr>Calibri Light</vt:lpstr>
      <vt:lpstr>erdana</vt:lpstr>
      <vt:lpstr>Roboto Condensed</vt:lpstr>
      <vt:lpstr>Times New Roman</vt:lpstr>
      <vt:lpstr>Times New Roman</vt:lpstr>
      <vt:lpstr>verdana</vt:lpstr>
      <vt:lpstr>Office Theme</vt:lpstr>
      <vt:lpstr>NFA to DFA Conversion</vt:lpstr>
      <vt:lpstr>Steps for converting NFA to DFA: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Important Points-  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NFA to DFA Conversion</dc:title>
  <dc:creator>Simranjit Singh</dc:creator>
  <cp:lastModifiedBy>Rajnish Chaturvedi</cp:lastModifiedBy>
  <cp:revision>4</cp:revision>
  <dcterms:created xsi:type="dcterms:W3CDTF">2020-08-24T01:39:22Z</dcterms:created>
  <dcterms:modified xsi:type="dcterms:W3CDTF">2025-07-23T13:53:15Z</dcterms:modified>
</cp:coreProperties>
</file>