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E780F-740A-49CD-84C2-574463B808AF}" v="2" dt="2022-08-31T06:56:22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ranjit" userId="2e0607b0-f894-409e-bc5e-dd11296ae8bf" providerId="ADAL" clId="{2719D4D1-DC51-4260-907E-99C8FF81567D}"/>
    <pc:docChg chg="undo custSel addSld delSld modSld">
      <pc:chgData name="Simranjit" userId="2e0607b0-f894-409e-bc5e-dd11296ae8bf" providerId="ADAL" clId="{2719D4D1-DC51-4260-907E-99C8FF81567D}" dt="2020-08-24T03:15:17.638" v="214" actId="1076"/>
      <pc:docMkLst>
        <pc:docMk/>
      </pc:docMkLst>
      <pc:sldChg chg="modSp mod">
        <pc:chgData name="Simranjit" userId="2e0607b0-f894-409e-bc5e-dd11296ae8bf" providerId="ADAL" clId="{2719D4D1-DC51-4260-907E-99C8FF81567D}" dt="2020-08-24T03:09:35.693" v="32" actId="14100"/>
        <pc:sldMkLst>
          <pc:docMk/>
          <pc:sldMk cId="980978184" sldId="258"/>
        </pc:sldMkLst>
        <pc:spChg chg="mod">
          <ac:chgData name="Simranjit" userId="2e0607b0-f894-409e-bc5e-dd11296ae8bf" providerId="ADAL" clId="{2719D4D1-DC51-4260-907E-99C8FF81567D}" dt="2020-08-24T03:08:15.358" v="4" actId="20577"/>
          <ac:spMkLst>
            <pc:docMk/>
            <pc:sldMk cId="980978184" sldId="258"/>
            <ac:spMk id="2" creationId="{70D0DDD5-495F-4EC2-BCE9-F0C7ED3B1BE1}"/>
          </ac:spMkLst>
        </pc:spChg>
        <pc:spChg chg="mod">
          <ac:chgData name="Simranjit" userId="2e0607b0-f894-409e-bc5e-dd11296ae8bf" providerId="ADAL" clId="{2719D4D1-DC51-4260-907E-99C8FF81567D}" dt="2020-08-24T03:09:35.693" v="32" actId="14100"/>
          <ac:spMkLst>
            <pc:docMk/>
            <pc:sldMk cId="980978184" sldId="258"/>
            <ac:spMk id="3" creationId="{518C34F7-1DE0-4386-BAD2-6A7DD4ACD0A2}"/>
          </ac:spMkLst>
        </pc:spChg>
      </pc:sldChg>
      <pc:sldChg chg="addSp delSp modSp new mod">
        <pc:chgData name="Simranjit" userId="2e0607b0-f894-409e-bc5e-dd11296ae8bf" providerId="ADAL" clId="{2719D4D1-DC51-4260-907E-99C8FF81567D}" dt="2020-08-24T03:10:10.204" v="55" actId="1076"/>
        <pc:sldMkLst>
          <pc:docMk/>
          <pc:sldMk cId="2416562224" sldId="259"/>
        </pc:sldMkLst>
        <pc:spChg chg="del">
          <ac:chgData name="Simranjit" userId="2e0607b0-f894-409e-bc5e-dd11296ae8bf" providerId="ADAL" clId="{2719D4D1-DC51-4260-907E-99C8FF81567D}" dt="2020-08-24T03:09:52.175" v="36" actId="478"/>
          <ac:spMkLst>
            <pc:docMk/>
            <pc:sldMk cId="2416562224" sldId="259"/>
            <ac:spMk id="2" creationId="{2DAAA18C-9FE5-47D5-A0EE-83B4BF369616}"/>
          </ac:spMkLst>
        </pc:spChg>
        <pc:spChg chg="add del mod">
          <ac:chgData name="Simranjit" userId="2e0607b0-f894-409e-bc5e-dd11296ae8bf" providerId="ADAL" clId="{2719D4D1-DC51-4260-907E-99C8FF81567D}" dt="2020-08-24T03:09:59.283" v="50" actId="20577"/>
          <ac:spMkLst>
            <pc:docMk/>
            <pc:sldMk cId="2416562224" sldId="259"/>
            <ac:spMk id="3" creationId="{D9E41E5F-3099-47DF-8A14-E6D865E947F7}"/>
          </ac:spMkLst>
        </pc:spChg>
        <pc:picChg chg="add del mod">
          <ac:chgData name="Simranjit" userId="2e0607b0-f894-409e-bc5e-dd11296ae8bf" providerId="ADAL" clId="{2719D4D1-DC51-4260-907E-99C8FF81567D}" dt="2020-08-24T03:09:49.771" v="35"/>
          <ac:picMkLst>
            <pc:docMk/>
            <pc:sldMk cId="2416562224" sldId="259"/>
            <ac:picMk id="1026" creationId="{68DF2B46-2AA9-41BB-B4AE-87D5F020F625}"/>
          </ac:picMkLst>
        </pc:picChg>
        <pc:picChg chg="add mod">
          <ac:chgData name="Simranjit" userId="2e0607b0-f894-409e-bc5e-dd11296ae8bf" providerId="ADAL" clId="{2719D4D1-DC51-4260-907E-99C8FF81567D}" dt="2020-08-24T03:10:10.204" v="55" actId="1076"/>
          <ac:picMkLst>
            <pc:docMk/>
            <pc:sldMk cId="2416562224" sldId="259"/>
            <ac:picMk id="1028" creationId="{D2F1702A-8EF0-414F-A200-17616EA4B105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0:46.866" v="76" actId="1076"/>
        <pc:sldMkLst>
          <pc:docMk/>
          <pc:sldMk cId="392101842" sldId="260"/>
        </pc:sldMkLst>
        <pc:spChg chg="del">
          <ac:chgData name="Simranjit" userId="2e0607b0-f894-409e-bc5e-dd11296ae8bf" providerId="ADAL" clId="{2719D4D1-DC51-4260-907E-99C8FF81567D}" dt="2020-08-24T03:10:33.239" v="59" actId="478"/>
          <ac:spMkLst>
            <pc:docMk/>
            <pc:sldMk cId="392101842" sldId="260"/>
            <ac:spMk id="2" creationId="{5CE92151-9243-42F8-A2FF-08B7AC91D670}"/>
          </ac:spMkLst>
        </pc:spChg>
        <pc:spChg chg="add del mod">
          <ac:chgData name="Simranjit" userId="2e0607b0-f894-409e-bc5e-dd11296ae8bf" providerId="ADAL" clId="{2719D4D1-DC51-4260-907E-99C8FF81567D}" dt="2020-08-24T03:10:42.863" v="73" actId="14100"/>
          <ac:spMkLst>
            <pc:docMk/>
            <pc:sldMk cId="392101842" sldId="260"/>
            <ac:spMk id="3" creationId="{D8DE5DD9-5238-4E69-8877-22F6C149C1E8}"/>
          </ac:spMkLst>
        </pc:spChg>
        <pc:picChg chg="add del mod">
          <ac:chgData name="Simranjit" userId="2e0607b0-f894-409e-bc5e-dd11296ae8bf" providerId="ADAL" clId="{2719D4D1-DC51-4260-907E-99C8FF81567D}" dt="2020-08-24T03:10:29.686" v="58"/>
          <ac:picMkLst>
            <pc:docMk/>
            <pc:sldMk cId="392101842" sldId="260"/>
            <ac:picMk id="2050" creationId="{4A9B3F10-3D00-49A6-BDA2-5956D6AB3774}"/>
          </ac:picMkLst>
        </pc:picChg>
        <pc:picChg chg="add mod">
          <ac:chgData name="Simranjit" userId="2e0607b0-f894-409e-bc5e-dd11296ae8bf" providerId="ADAL" clId="{2719D4D1-DC51-4260-907E-99C8FF81567D}" dt="2020-08-24T03:10:46.866" v="76" actId="1076"/>
          <ac:picMkLst>
            <pc:docMk/>
            <pc:sldMk cId="392101842" sldId="260"/>
            <ac:picMk id="2052" creationId="{94AFEC84-F448-40E0-84AB-F9A7D518DFB2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1:55.715" v="94" actId="1076"/>
        <pc:sldMkLst>
          <pc:docMk/>
          <pc:sldMk cId="2762131955" sldId="261"/>
        </pc:sldMkLst>
        <pc:spChg chg="del">
          <ac:chgData name="Simranjit" userId="2e0607b0-f894-409e-bc5e-dd11296ae8bf" providerId="ADAL" clId="{2719D4D1-DC51-4260-907E-99C8FF81567D}" dt="2020-08-24T03:11:38.313" v="78" actId="478"/>
          <ac:spMkLst>
            <pc:docMk/>
            <pc:sldMk cId="2762131955" sldId="261"/>
            <ac:spMk id="2" creationId="{B8F6CBD5-2641-4993-B339-205955715312}"/>
          </ac:spMkLst>
        </pc:spChg>
        <pc:spChg chg="mod">
          <ac:chgData name="Simranjit" userId="2e0607b0-f894-409e-bc5e-dd11296ae8bf" providerId="ADAL" clId="{2719D4D1-DC51-4260-907E-99C8FF81567D}" dt="2020-08-24T03:11:47.097" v="91" actId="20577"/>
          <ac:spMkLst>
            <pc:docMk/>
            <pc:sldMk cId="2762131955" sldId="261"/>
            <ac:spMk id="3" creationId="{ECF2E455-16D6-469E-BF3E-6CD47FD0A9E1}"/>
          </ac:spMkLst>
        </pc:spChg>
        <pc:picChg chg="add mod">
          <ac:chgData name="Simranjit" userId="2e0607b0-f894-409e-bc5e-dd11296ae8bf" providerId="ADAL" clId="{2719D4D1-DC51-4260-907E-99C8FF81567D}" dt="2020-08-24T03:11:55.715" v="94" actId="1076"/>
          <ac:picMkLst>
            <pc:docMk/>
            <pc:sldMk cId="2762131955" sldId="261"/>
            <ac:picMk id="3074" creationId="{0E2B22E2-C37C-4D26-8C95-F17964B059E0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2:52.327" v="118" actId="1076"/>
        <pc:sldMkLst>
          <pc:docMk/>
          <pc:sldMk cId="2463321019" sldId="262"/>
        </pc:sldMkLst>
        <pc:spChg chg="del">
          <ac:chgData name="Simranjit" userId="2e0607b0-f894-409e-bc5e-dd11296ae8bf" providerId="ADAL" clId="{2719D4D1-DC51-4260-907E-99C8FF81567D}" dt="2020-08-24T03:12:12" v="96" actId="478"/>
          <ac:spMkLst>
            <pc:docMk/>
            <pc:sldMk cId="2463321019" sldId="262"/>
            <ac:spMk id="2" creationId="{9C680122-7DBD-4353-A2BF-5A55C3848A43}"/>
          </ac:spMkLst>
        </pc:spChg>
        <pc:spChg chg="add del mod">
          <ac:chgData name="Simranjit" userId="2e0607b0-f894-409e-bc5e-dd11296ae8bf" providerId="ADAL" clId="{2719D4D1-DC51-4260-907E-99C8FF81567D}" dt="2020-08-24T03:12:23.262" v="111" actId="14100"/>
          <ac:spMkLst>
            <pc:docMk/>
            <pc:sldMk cId="2463321019" sldId="262"/>
            <ac:spMk id="3" creationId="{334DD031-BB98-4B45-B648-23D706401386}"/>
          </ac:spMkLst>
        </pc:spChg>
        <pc:picChg chg="add mod">
          <ac:chgData name="Simranjit" userId="2e0607b0-f894-409e-bc5e-dd11296ae8bf" providerId="ADAL" clId="{2719D4D1-DC51-4260-907E-99C8FF81567D}" dt="2020-08-24T03:12:52.327" v="118" actId="1076"/>
          <ac:picMkLst>
            <pc:docMk/>
            <pc:sldMk cId="2463321019" sldId="262"/>
            <ac:picMk id="4" creationId="{E0A21D00-8FFC-44E8-BDD6-EE38FC53346D}"/>
          </ac:picMkLst>
        </pc:picChg>
        <pc:picChg chg="add del mod">
          <ac:chgData name="Simranjit" userId="2e0607b0-f894-409e-bc5e-dd11296ae8bf" providerId="ADAL" clId="{2719D4D1-DC51-4260-907E-99C8FF81567D}" dt="2020-08-24T03:12:16.431" v="99"/>
          <ac:picMkLst>
            <pc:docMk/>
            <pc:sldMk cId="2463321019" sldId="262"/>
            <ac:picMk id="4098" creationId="{2D6D0FD3-63A8-45D1-80A3-4A1649D9AE3B}"/>
          </ac:picMkLst>
        </pc:picChg>
        <pc:picChg chg="add mod">
          <ac:chgData name="Simranjit" userId="2e0607b0-f894-409e-bc5e-dd11296ae8bf" providerId="ADAL" clId="{2719D4D1-DC51-4260-907E-99C8FF81567D}" dt="2020-08-24T03:12:44.269" v="116" actId="1076"/>
          <ac:picMkLst>
            <pc:docMk/>
            <pc:sldMk cId="2463321019" sldId="262"/>
            <ac:picMk id="4100" creationId="{F21AA4C9-5403-425E-9BA8-2138197F3136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3:32.968" v="140" actId="1076"/>
        <pc:sldMkLst>
          <pc:docMk/>
          <pc:sldMk cId="1613823077" sldId="263"/>
        </pc:sldMkLst>
        <pc:spChg chg="del">
          <ac:chgData name="Simranjit" userId="2e0607b0-f894-409e-bc5e-dd11296ae8bf" providerId="ADAL" clId="{2719D4D1-DC51-4260-907E-99C8FF81567D}" dt="2020-08-24T03:13:06.972" v="120" actId="478"/>
          <ac:spMkLst>
            <pc:docMk/>
            <pc:sldMk cId="1613823077" sldId="263"/>
            <ac:spMk id="2" creationId="{C19B4CBB-5897-4B05-BE10-4781BBD9D52A}"/>
          </ac:spMkLst>
        </pc:spChg>
        <pc:spChg chg="mod">
          <ac:chgData name="Simranjit" userId="2e0607b0-f894-409e-bc5e-dd11296ae8bf" providerId="ADAL" clId="{2719D4D1-DC51-4260-907E-99C8FF81567D}" dt="2020-08-24T03:13:29.521" v="138" actId="5793"/>
          <ac:spMkLst>
            <pc:docMk/>
            <pc:sldMk cId="1613823077" sldId="263"/>
            <ac:spMk id="3" creationId="{FB75600E-8C4B-4369-B47B-1C5EBA3F2EA1}"/>
          </ac:spMkLst>
        </pc:spChg>
        <pc:picChg chg="add mod">
          <ac:chgData name="Simranjit" userId="2e0607b0-f894-409e-bc5e-dd11296ae8bf" providerId="ADAL" clId="{2719D4D1-DC51-4260-907E-99C8FF81567D}" dt="2020-08-24T03:13:32.968" v="140" actId="1076"/>
          <ac:picMkLst>
            <pc:docMk/>
            <pc:sldMk cId="1613823077" sldId="263"/>
            <ac:picMk id="5122" creationId="{719350A6-2D06-40B0-AF2A-FEAFD4A52A8C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4:16.057" v="162" actId="1076"/>
        <pc:sldMkLst>
          <pc:docMk/>
          <pc:sldMk cId="1860917290" sldId="264"/>
        </pc:sldMkLst>
        <pc:spChg chg="del">
          <ac:chgData name="Simranjit" userId="2e0607b0-f894-409e-bc5e-dd11296ae8bf" providerId="ADAL" clId="{2719D4D1-DC51-4260-907E-99C8FF81567D}" dt="2020-08-24T03:13:59.458" v="146" actId="478"/>
          <ac:spMkLst>
            <pc:docMk/>
            <pc:sldMk cId="1860917290" sldId="264"/>
            <ac:spMk id="2" creationId="{B1D4171E-2426-44DD-8488-0625D5C6F5C4}"/>
          </ac:spMkLst>
        </pc:spChg>
        <pc:spChg chg="mod">
          <ac:chgData name="Simranjit" userId="2e0607b0-f894-409e-bc5e-dd11296ae8bf" providerId="ADAL" clId="{2719D4D1-DC51-4260-907E-99C8FF81567D}" dt="2020-08-24T03:14:12.709" v="160" actId="14100"/>
          <ac:spMkLst>
            <pc:docMk/>
            <pc:sldMk cId="1860917290" sldId="264"/>
            <ac:spMk id="3" creationId="{AEA81581-9434-40BD-A1E6-00F971E882BD}"/>
          </ac:spMkLst>
        </pc:spChg>
        <pc:picChg chg="add mod">
          <ac:chgData name="Simranjit" userId="2e0607b0-f894-409e-bc5e-dd11296ae8bf" providerId="ADAL" clId="{2719D4D1-DC51-4260-907E-99C8FF81567D}" dt="2020-08-24T03:14:16.057" v="162" actId="1076"/>
          <ac:picMkLst>
            <pc:docMk/>
            <pc:sldMk cId="1860917290" sldId="264"/>
            <ac:picMk id="7170" creationId="{F833AD3A-AEFB-4C02-926B-A649B5917C91}"/>
          </ac:picMkLst>
        </pc:picChg>
      </pc:sldChg>
      <pc:sldChg chg="addSp delSp modSp new del">
        <pc:chgData name="Simranjit" userId="2e0607b0-f894-409e-bc5e-dd11296ae8bf" providerId="ADAL" clId="{2719D4D1-DC51-4260-907E-99C8FF81567D}" dt="2020-08-24T03:13:53.311" v="144" actId="680"/>
        <pc:sldMkLst>
          <pc:docMk/>
          <pc:sldMk cId="2180588973" sldId="264"/>
        </pc:sldMkLst>
        <pc:spChg chg="add del">
          <ac:chgData name="Simranjit" userId="2e0607b0-f894-409e-bc5e-dd11296ae8bf" providerId="ADAL" clId="{2719D4D1-DC51-4260-907E-99C8FF81567D}" dt="2020-08-24T03:13:52.921" v="143"/>
          <ac:spMkLst>
            <pc:docMk/>
            <pc:sldMk cId="2180588973" sldId="264"/>
            <ac:spMk id="3" creationId="{52F03A71-0C72-4CAC-AAEE-4ED62F520F5B}"/>
          </ac:spMkLst>
        </pc:spChg>
        <pc:picChg chg="add del mod">
          <ac:chgData name="Simranjit" userId="2e0607b0-f894-409e-bc5e-dd11296ae8bf" providerId="ADAL" clId="{2719D4D1-DC51-4260-907E-99C8FF81567D}" dt="2020-08-24T03:13:52.921" v="143"/>
          <ac:picMkLst>
            <pc:docMk/>
            <pc:sldMk cId="2180588973" sldId="264"/>
            <ac:picMk id="6146" creationId="{EE1EC4DF-6B9E-46A5-91BE-AAFA0013A51B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4:50.997" v="194" actId="1076"/>
        <pc:sldMkLst>
          <pc:docMk/>
          <pc:sldMk cId="325271211" sldId="265"/>
        </pc:sldMkLst>
        <pc:spChg chg="del">
          <ac:chgData name="Simranjit" userId="2e0607b0-f894-409e-bc5e-dd11296ae8bf" providerId="ADAL" clId="{2719D4D1-DC51-4260-907E-99C8FF81567D}" dt="2020-08-24T03:14:28.574" v="164" actId="478"/>
          <ac:spMkLst>
            <pc:docMk/>
            <pc:sldMk cId="325271211" sldId="265"/>
            <ac:spMk id="2" creationId="{3623CDBC-F48B-462A-93E2-F6E81B822C41}"/>
          </ac:spMkLst>
        </pc:spChg>
        <pc:spChg chg="mod">
          <ac:chgData name="Simranjit" userId="2e0607b0-f894-409e-bc5e-dd11296ae8bf" providerId="ADAL" clId="{2719D4D1-DC51-4260-907E-99C8FF81567D}" dt="2020-08-24T03:14:46.061" v="191" actId="20577"/>
          <ac:spMkLst>
            <pc:docMk/>
            <pc:sldMk cId="325271211" sldId="265"/>
            <ac:spMk id="3" creationId="{EEA68C94-9292-4421-BF3B-4105356FA567}"/>
          </ac:spMkLst>
        </pc:spChg>
        <pc:picChg chg="add mod">
          <ac:chgData name="Simranjit" userId="2e0607b0-f894-409e-bc5e-dd11296ae8bf" providerId="ADAL" clId="{2719D4D1-DC51-4260-907E-99C8FF81567D}" dt="2020-08-24T03:14:50.997" v="194" actId="1076"/>
          <ac:picMkLst>
            <pc:docMk/>
            <pc:sldMk cId="325271211" sldId="265"/>
            <ac:picMk id="8194" creationId="{3C096A0B-06FB-459C-8251-CCA5342ECFC9}"/>
          </ac:picMkLst>
        </pc:picChg>
      </pc:sldChg>
      <pc:sldChg chg="addSp delSp modSp new mod">
        <pc:chgData name="Simranjit" userId="2e0607b0-f894-409e-bc5e-dd11296ae8bf" providerId="ADAL" clId="{2719D4D1-DC51-4260-907E-99C8FF81567D}" dt="2020-08-24T03:15:17.638" v="214" actId="1076"/>
        <pc:sldMkLst>
          <pc:docMk/>
          <pc:sldMk cId="1769028962" sldId="266"/>
        </pc:sldMkLst>
        <pc:spChg chg="del">
          <ac:chgData name="Simranjit" userId="2e0607b0-f894-409e-bc5e-dd11296ae8bf" providerId="ADAL" clId="{2719D4D1-DC51-4260-907E-99C8FF81567D}" dt="2020-08-24T03:15:02.846" v="196" actId="478"/>
          <ac:spMkLst>
            <pc:docMk/>
            <pc:sldMk cId="1769028962" sldId="266"/>
            <ac:spMk id="2" creationId="{375F3D41-E7F3-43EC-B9C8-6A4954FCC1D3}"/>
          </ac:spMkLst>
        </pc:spChg>
        <pc:spChg chg="mod">
          <ac:chgData name="Simranjit" userId="2e0607b0-f894-409e-bc5e-dd11296ae8bf" providerId="ADAL" clId="{2719D4D1-DC51-4260-907E-99C8FF81567D}" dt="2020-08-24T03:15:14.621" v="212" actId="14100"/>
          <ac:spMkLst>
            <pc:docMk/>
            <pc:sldMk cId="1769028962" sldId="266"/>
            <ac:spMk id="3" creationId="{17C1F883-4B38-4C3F-AC27-4E89DC0FAFDF}"/>
          </ac:spMkLst>
        </pc:spChg>
        <pc:picChg chg="add mod">
          <ac:chgData name="Simranjit" userId="2e0607b0-f894-409e-bc5e-dd11296ae8bf" providerId="ADAL" clId="{2719D4D1-DC51-4260-907E-99C8FF81567D}" dt="2020-08-24T03:15:17.638" v="214" actId="1076"/>
          <ac:picMkLst>
            <pc:docMk/>
            <pc:sldMk cId="1769028962" sldId="266"/>
            <ac:picMk id="9218" creationId="{9ADEA108-4D73-4F37-93E0-FADD9A44CBB3}"/>
          </ac:picMkLst>
        </pc:picChg>
      </pc:sldChg>
    </pc:docChg>
  </pc:docChgLst>
  <pc:docChgLst>
    <pc:chgData name="Simranjit Singh" userId="2e0607b0-f894-409e-bc5e-dd11296ae8bf" providerId="ADAL" clId="{583E780F-740A-49CD-84C2-574463B808AF}"/>
    <pc:docChg chg="undo custSel modSld">
      <pc:chgData name="Simranjit Singh" userId="2e0607b0-f894-409e-bc5e-dd11296ae8bf" providerId="ADAL" clId="{583E780F-740A-49CD-84C2-574463B808AF}" dt="2022-08-31T06:56:22.625" v="22" actId="1036"/>
      <pc:docMkLst>
        <pc:docMk/>
      </pc:docMkLst>
      <pc:sldChg chg="addSp delSp modSp mod setBg addAnim delAnim setClrOvrMap">
        <pc:chgData name="Simranjit Singh" userId="2e0607b0-f894-409e-bc5e-dd11296ae8bf" providerId="ADAL" clId="{583E780F-740A-49CD-84C2-574463B808AF}" dt="2022-08-31T03:42:47.714" v="4"/>
        <pc:sldMkLst>
          <pc:docMk/>
          <pc:sldMk cId="2536496023" sldId="256"/>
        </pc:sldMkLst>
        <pc:spChg chg="mod">
          <ac:chgData name="Simranjit Singh" userId="2e0607b0-f894-409e-bc5e-dd11296ae8bf" providerId="ADAL" clId="{583E780F-740A-49CD-84C2-574463B808AF}" dt="2022-08-31T03:42:47.699" v="3" actId="26606"/>
          <ac:spMkLst>
            <pc:docMk/>
            <pc:sldMk cId="2536496023" sldId="256"/>
            <ac:spMk id="2" creationId="{5B6CA2BB-3894-4076-B017-E3E5F6E4B2C9}"/>
          </ac:spMkLst>
        </pc:spChg>
        <pc:spChg chg="mod">
          <ac:chgData name="Simranjit Singh" userId="2e0607b0-f894-409e-bc5e-dd11296ae8bf" providerId="ADAL" clId="{583E780F-740A-49CD-84C2-574463B808AF}" dt="2022-08-31T03:42:47.699" v="3" actId="26606"/>
          <ac:spMkLst>
            <pc:docMk/>
            <pc:sldMk cId="2536496023" sldId="256"/>
            <ac:spMk id="3" creationId="{A16EEF21-CC5D-4890-BCD7-CA5527158565}"/>
          </ac:spMkLst>
        </pc:spChg>
        <pc:spChg chg="add del">
          <ac:chgData name="Simranjit Singh" userId="2e0607b0-f894-409e-bc5e-dd11296ae8bf" providerId="ADAL" clId="{583E780F-740A-49CD-84C2-574463B808AF}" dt="2022-08-31T03:42:47.648" v="2" actId="26606"/>
          <ac:spMkLst>
            <pc:docMk/>
            <pc:sldMk cId="2536496023" sldId="256"/>
            <ac:spMk id="9" creationId="{71B2258F-86CA-4D4D-8270-BC05FCDEBFB3}"/>
          </ac:spMkLst>
        </pc:spChg>
        <pc:spChg chg="add">
          <ac:chgData name="Simranjit Singh" userId="2e0607b0-f894-409e-bc5e-dd11296ae8bf" providerId="ADAL" clId="{583E780F-740A-49CD-84C2-574463B808AF}" dt="2022-08-31T03:42:47.699" v="3" actId="26606"/>
          <ac:spMkLst>
            <pc:docMk/>
            <pc:sldMk cId="2536496023" sldId="256"/>
            <ac:spMk id="11" creationId="{007891EC-4501-44ED-A8C8-B11B6DB767AB}"/>
          </ac:spMkLst>
        </pc:spChg>
        <pc:spChg chg="add">
          <ac:chgData name="Simranjit Singh" userId="2e0607b0-f894-409e-bc5e-dd11296ae8bf" providerId="ADAL" clId="{583E780F-740A-49CD-84C2-574463B808AF}" dt="2022-08-31T03:42:47.699" v="3" actId="26606"/>
          <ac:spMkLst>
            <pc:docMk/>
            <pc:sldMk cId="2536496023" sldId="256"/>
            <ac:spMk id="12" creationId="{C1DD1A8A-57D5-4A81-AD04-532B043C5611}"/>
          </ac:spMkLst>
        </pc:spChg>
        <pc:picChg chg="add del">
          <ac:chgData name="Simranjit Singh" userId="2e0607b0-f894-409e-bc5e-dd11296ae8bf" providerId="ADAL" clId="{583E780F-740A-49CD-84C2-574463B808AF}" dt="2022-08-31T03:42:47.648" v="2" actId="26606"/>
          <ac:picMkLst>
            <pc:docMk/>
            <pc:sldMk cId="2536496023" sldId="256"/>
            <ac:picMk id="5" creationId="{FCE4FAA2-1AD9-F145-5AC3-824ADC5B07A0}"/>
          </ac:picMkLst>
        </pc:picChg>
        <pc:picChg chg="add">
          <ac:chgData name="Simranjit Singh" userId="2e0607b0-f894-409e-bc5e-dd11296ae8bf" providerId="ADAL" clId="{583E780F-740A-49CD-84C2-574463B808AF}" dt="2022-08-31T03:42:47.699" v="3" actId="26606"/>
          <ac:picMkLst>
            <pc:docMk/>
            <pc:sldMk cId="2536496023" sldId="256"/>
            <ac:picMk id="13" creationId="{E52EC4BC-22D3-09C7-30D5-61B61628CE83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2:55.375" v="5" actId="26606"/>
        <pc:sldMkLst>
          <pc:docMk/>
          <pc:sldMk cId="2155675427" sldId="257"/>
        </pc:sldMkLst>
        <pc:spChg chg="mod">
          <ac:chgData name="Simranjit Singh" userId="2e0607b0-f894-409e-bc5e-dd11296ae8bf" providerId="ADAL" clId="{583E780F-740A-49CD-84C2-574463B808AF}" dt="2022-08-31T03:42:55.375" v="5" actId="26606"/>
          <ac:spMkLst>
            <pc:docMk/>
            <pc:sldMk cId="2155675427" sldId="257"/>
            <ac:spMk id="2" creationId="{18B5D029-CA34-46A2-99AE-9AA871353050}"/>
          </ac:spMkLst>
        </pc:spChg>
        <pc:spChg chg="mod">
          <ac:chgData name="Simranjit Singh" userId="2e0607b0-f894-409e-bc5e-dd11296ae8bf" providerId="ADAL" clId="{583E780F-740A-49CD-84C2-574463B808AF}" dt="2022-08-31T03:42:55.375" v="5" actId="26606"/>
          <ac:spMkLst>
            <pc:docMk/>
            <pc:sldMk cId="2155675427" sldId="257"/>
            <ac:spMk id="3" creationId="{38799945-A25E-495A-85C0-D918523543CE}"/>
          </ac:spMkLst>
        </pc:spChg>
        <pc:spChg chg="add">
          <ac:chgData name="Simranjit Singh" userId="2e0607b0-f894-409e-bc5e-dd11296ae8bf" providerId="ADAL" clId="{583E780F-740A-49CD-84C2-574463B808AF}" dt="2022-08-31T03:42:55.375" v="5" actId="26606"/>
          <ac:spMkLst>
            <pc:docMk/>
            <pc:sldMk cId="2155675427" sldId="257"/>
            <ac:spMk id="9" creationId="{B4147794-66B7-4CDE-BC75-BBDC48B2FCEB}"/>
          </ac:spMkLst>
        </pc:spChg>
        <pc:spChg chg="add">
          <ac:chgData name="Simranjit Singh" userId="2e0607b0-f894-409e-bc5e-dd11296ae8bf" providerId="ADAL" clId="{583E780F-740A-49CD-84C2-574463B808AF}" dt="2022-08-31T03:42:55.375" v="5" actId="26606"/>
          <ac:spMkLst>
            <pc:docMk/>
            <pc:sldMk cId="2155675427" sldId="257"/>
            <ac:spMk id="11" creationId="{41202E79-1236-4DF8-9921-F47A0B079C13}"/>
          </ac:spMkLst>
        </pc:spChg>
        <pc:picChg chg="add">
          <ac:chgData name="Simranjit Singh" userId="2e0607b0-f894-409e-bc5e-dd11296ae8bf" providerId="ADAL" clId="{583E780F-740A-49CD-84C2-574463B808AF}" dt="2022-08-31T03:42:55.375" v="5" actId="26606"/>
          <ac:picMkLst>
            <pc:docMk/>
            <pc:sldMk cId="2155675427" sldId="257"/>
            <ac:picMk id="5" creationId="{4C8C2773-311E-D388-91AA-9301F56AF0DD}"/>
          </ac:picMkLst>
        </pc:picChg>
      </pc:sldChg>
      <pc:sldChg chg="addSp delSp modSp mod setBg">
        <pc:chgData name="Simranjit Singh" userId="2e0607b0-f894-409e-bc5e-dd11296ae8bf" providerId="ADAL" clId="{583E780F-740A-49CD-84C2-574463B808AF}" dt="2022-08-31T03:44:06.463" v="20" actId="26606"/>
        <pc:sldMkLst>
          <pc:docMk/>
          <pc:sldMk cId="980978184" sldId="258"/>
        </pc:sldMkLst>
        <pc:spChg chg="mo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2" creationId="{70D0DDD5-495F-4EC2-BCE9-F0C7ED3B1BE1}"/>
          </ac:spMkLst>
        </pc:spChg>
        <pc:spChg chg="add del mo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3" creationId="{518C34F7-1DE0-4386-BAD2-6A7DD4ACD0A2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7" creationId="{CFE45BF0-46DB-408C-B5F7-7B11716805D4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8" creationId="{827B839B-9ADE-406B-8590-F1CAEDED45A1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9" creationId="{2AEBC8F2-97B1-41B4-93F1-2D289E197FBA}"/>
          </ac:spMkLst>
        </pc:spChg>
        <pc:spChg chg="add del">
          <ac:chgData name="Simranjit Singh" userId="2e0607b0-f894-409e-bc5e-dd11296ae8bf" providerId="ADAL" clId="{583E780F-740A-49CD-84C2-574463B808AF}" dt="2022-08-31T03:43:09.248" v="7" actId="26606"/>
          <ac:spMkLst>
            <pc:docMk/>
            <pc:sldMk cId="980978184" sldId="258"/>
            <ac:spMk id="10" creationId="{B4147794-66B7-4CDE-BC75-BBDC48B2FCEB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11" creationId="{472E3A19-F5D5-48FC-BB9C-48C2F68F598B}"/>
          </ac:spMkLst>
        </pc:spChg>
        <pc:spChg chg="add del">
          <ac:chgData name="Simranjit Singh" userId="2e0607b0-f894-409e-bc5e-dd11296ae8bf" providerId="ADAL" clId="{583E780F-740A-49CD-84C2-574463B808AF}" dt="2022-08-31T03:43:09.248" v="7" actId="26606"/>
          <ac:spMkLst>
            <pc:docMk/>
            <pc:sldMk cId="980978184" sldId="258"/>
            <ac:spMk id="12" creationId="{41202E79-1236-4DF8-9921-F47A0B079C13}"/>
          </ac:spMkLst>
        </pc:spChg>
        <pc:spChg chg="ad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13" creationId="{2B566528-1B12-4246-9431-5C2D7D081168}"/>
          </ac:spMkLst>
        </pc:spChg>
        <pc:spChg chg="ad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15" creationId="{2E80C965-DB6D-4F81-9E9E-B027384D0BD6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16" creationId="{7A62E32F-BB65-43A8-8EB5-92346890E549}"/>
          </ac:spMkLst>
        </pc:spChg>
        <pc:spChg chg="ad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17" creationId="{A580F890-B085-4E95-96AA-55AEBEC5CE6E}"/>
          </ac:spMkLst>
        </pc:spChg>
        <pc:spChg chg="add del">
          <ac:chgData name="Simranjit Singh" userId="2e0607b0-f894-409e-bc5e-dd11296ae8bf" providerId="ADAL" clId="{583E780F-740A-49CD-84C2-574463B808AF}" dt="2022-08-31T03:44:05.658" v="19" actId="26606"/>
          <ac:spMkLst>
            <pc:docMk/>
            <pc:sldMk cId="980978184" sldId="258"/>
            <ac:spMk id="18" creationId="{14E91B64-9FCC-451E-AFB4-A827D6329367}"/>
          </ac:spMkLst>
        </pc:spChg>
        <pc:spChg chg="ad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19" creationId="{D3F51FEB-38FB-4F6C-9F7B-2F2AFAB65463}"/>
          </ac:spMkLst>
        </pc:spChg>
        <pc:spChg chg="add">
          <ac:chgData name="Simranjit Singh" userId="2e0607b0-f894-409e-bc5e-dd11296ae8bf" providerId="ADAL" clId="{583E780F-740A-49CD-84C2-574463B808AF}" dt="2022-08-31T03:44:06.463" v="20" actId="26606"/>
          <ac:spMkLst>
            <pc:docMk/>
            <pc:sldMk cId="980978184" sldId="258"/>
            <ac:spMk id="20" creationId="{1E547BA6-BAE0-43BB-A7CA-60F69CE252F0}"/>
          </ac:spMkLst>
        </pc:spChg>
        <pc:graphicFrameChg chg="add del">
          <ac:chgData name="Simranjit Singh" userId="2e0607b0-f894-409e-bc5e-dd11296ae8bf" providerId="ADAL" clId="{583E780F-740A-49CD-84C2-574463B808AF}" dt="2022-08-31T03:43:09.248" v="7" actId="26606"/>
          <ac:graphicFrameMkLst>
            <pc:docMk/>
            <pc:sldMk cId="980978184" sldId="258"/>
            <ac:graphicFrameMk id="5" creationId="{3CF8F7E1-749D-AA8B-1337-DDDC6305E119}"/>
          </ac:graphicFrameMkLst>
        </pc:graphicFrameChg>
        <pc:graphicFrameChg chg="add del">
          <ac:chgData name="Simranjit Singh" userId="2e0607b0-f894-409e-bc5e-dd11296ae8bf" providerId="ADAL" clId="{583E780F-740A-49CD-84C2-574463B808AF}" dt="2022-08-31T03:43:13.516" v="9" actId="26606"/>
          <ac:graphicFrameMkLst>
            <pc:docMk/>
            <pc:sldMk cId="980978184" sldId="258"/>
            <ac:graphicFrameMk id="14" creationId="{41050FA4-B32D-C8D1-6D05-3559282889DA}"/>
          </ac:graphicFrameMkLst>
        </pc:graphicFrameChg>
        <pc:picChg chg="add del">
          <ac:chgData name="Simranjit Singh" userId="2e0607b0-f894-409e-bc5e-dd11296ae8bf" providerId="ADAL" clId="{583E780F-740A-49CD-84C2-574463B808AF}" dt="2022-08-31T03:43:09.248" v="7" actId="26606"/>
          <ac:picMkLst>
            <pc:docMk/>
            <pc:sldMk cId="980978184" sldId="258"/>
            <ac:picMk id="6" creationId="{52E53B53-56B6-D5CB-A0E8-1C35C70EBF4E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6:56:22.625" v="22" actId="1036"/>
        <pc:sldMkLst>
          <pc:docMk/>
          <pc:sldMk cId="2416562224" sldId="259"/>
        </pc:sldMkLst>
        <pc:spChg chg="mod">
          <ac:chgData name="Simranjit Singh" userId="2e0607b0-f894-409e-bc5e-dd11296ae8bf" providerId="ADAL" clId="{583E780F-740A-49CD-84C2-574463B808AF}" dt="2022-08-31T03:43:19.702" v="10" actId="26606"/>
          <ac:spMkLst>
            <pc:docMk/>
            <pc:sldMk cId="2416562224" sldId="259"/>
            <ac:spMk id="3" creationId="{D9E41E5F-3099-47DF-8A14-E6D865E947F7}"/>
          </ac:spMkLst>
        </pc:spChg>
        <pc:spChg chg="add">
          <ac:chgData name="Simranjit Singh" userId="2e0607b0-f894-409e-bc5e-dd11296ae8bf" providerId="ADAL" clId="{583E780F-740A-49CD-84C2-574463B808AF}" dt="2022-08-31T03:43:19.702" v="10" actId="26606"/>
          <ac:spMkLst>
            <pc:docMk/>
            <pc:sldMk cId="2416562224" sldId="259"/>
            <ac:spMk id="1033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19.702" v="10" actId="26606"/>
          <ac:spMkLst>
            <pc:docMk/>
            <pc:sldMk cId="2416562224" sldId="259"/>
            <ac:spMk id="1035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19.702" v="10" actId="26606"/>
          <ac:spMkLst>
            <pc:docMk/>
            <pc:sldMk cId="2416562224" sldId="259"/>
            <ac:spMk id="1037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6:56:22.625" v="22" actId="1036"/>
          <ac:picMkLst>
            <pc:docMk/>
            <pc:sldMk cId="2416562224" sldId="259"/>
            <ac:picMk id="1028" creationId="{D2F1702A-8EF0-414F-A200-17616EA4B105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24.217" v="11" actId="26606"/>
        <pc:sldMkLst>
          <pc:docMk/>
          <pc:sldMk cId="392101842" sldId="260"/>
        </pc:sldMkLst>
        <pc:spChg chg="mod">
          <ac:chgData name="Simranjit Singh" userId="2e0607b0-f894-409e-bc5e-dd11296ae8bf" providerId="ADAL" clId="{583E780F-740A-49CD-84C2-574463B808AF}" dt="2022-08-31T03:43:24.217" v="11" actId="26606"/>
          <ac:spMkLst>
            <pc:docMk/>
            <pc:sldMk cId="392101842" sldId="260"/>
            <ac:spMk id="3" creationId="{D8DE5DD9-5238-4E69-8877-22F6C149C1E8}"/>
          </ac:spMkLst>
        </pc:spChg>
        <pc:spChg chg="add">
          <ac:chgData name="Simranjit Singh" userId="2e0607b0-f894-409e-bc5e-dd11296ae8bf" providerId="ADAL" clId="{583E780F-740A-49CD-84C2-574463B808AF}" dt="2022-08-31T03:43:24.217" v="11" actId="26606"/>
          <ac:spMkLst>
            <pc:docMk/>
            <pc:sldMk cId="392101842" sldId="260"/>
            <ac:spMk id="2057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24.217" v="11" actId="26606"/>
          <ac:spMkLst>
            <pc:docMk/>
            <pc:sldMk cId="392101842" sldId="260"/>
            <ac:spMk id="2059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24.217" v="11" actId="26606"/>
          <ac:spMkLst>
            <pc:docMk/>
            <pc:sldMk cId="392101842" sldId="260"/>
            <ac:spMk id="2061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24.217" v="11" actId="26606"/>
          <ac:picMkLst>
            <pc:docMk/>
            <pc:sldMk cId="392101842" sldId="260"/>
            <ac:picMk id="2052" creationId="{94AFEC84-F448-40E0-84AB-F9A7D518DFB2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26.994" v="12" actId="26606"/>
        <pc:sldMkLst>
          <pc:docMk/>
          <pc:sldMk cId="2762131955" sldId="261"/>
        </pc:sldMkLst>
        <pc:spChg chg="mod">
          <ac:chgData name="Simranjit Singh" userId="2e0607b0-f894-409e-bc5e-dd11296ae8bf" providerId="ADAL" clId="{583E780F-740A-49CD-84C2-574463B808AF}" dt="2022-08-31T03:43:26.994" v="12" actId="26606"/>
          <ac:spMkLst>
            <pc:docMk/>
            <pc:sldMk cId="2762131955" sldId="261"/>
            <ac:spMk id="3" creationId="{ECF2E455-16D6-469E-BF3E-6CD47FD0A9E1}"/>
          </ac:spMkLst>
        </pc:spChg>
        <pc:spChg chg="add">
          <ac:chgData name="Simranjit Singh" userId="2e0607b0-f894-409e-bc5e-dd11296ae8bf" providerId="ADAL" clId="{583E780F-740A-49CD-84C2-574463B808AF}" dt="2022-08-31T03:43:26.994" v="12" actId="26606"/>
          <ac:spMkLst>
            <pc:docMk/>
            <pc:sldMk cId="2762131955" sldId="261"/>
            <ac:spMk id="3079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26.994" v="12" actId="26606"/>
          <ac:spMkLst>
            <pc:docMk/>
            <pc:sldMk cId="2762131955" sldId="261"/>
            <ac:spMk id="3081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26.994" v="12" actId="26606"/>
          <ac:spMkLst>
            <pc:docMk/>
            <pc:sldMk cId="2762131955" sldId="261"/>
            <ac:spMk id="3083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26.994" v="12" actId="26606"/>
          <ac:picMkLst>
            <pc:docMk/>
            <pc:sldMk cId="2762131955" sldId="261"/>
            <ac:picMk id="3074" creationId="{0E2B22E2-C37C-4D26-8C95-F17964B059E0}"/>
          </ac:picMkLst>
        </pc:picChg>
      </pc:sldChg>
      <pc:sldChg chg="addSp modSp mod setBg setClrOvrMap">
        <pc:chgData name="Simranjit Singh" userId="2e0607b0-f894-409e-bc5e-dd11296ae8bf" providerId="ADAL" clId="{583E780F-740A-49CD-84C2-574463B808AF}" dt="2022-08-31T03:43:34.030" v="13" actId="26606"/>
        <pc:sldMkLst>
          <pc:docMk/>
          <pc:sldMk cId="2463321019" sldId="262"/>
        </pc:sldMkLst>
        <pc:spChg chg="mod">
          <ac:chgData name="Simranjit Singh" userId="2e0607b0-f894-409e-bc5e-dd11296ae8bf" providerId="ADAL" clId="{583E780F-740A-49CD-84C2-574463B808AF}" dt="2022-08-31T03:43:34.030" v="13" actId="26606"/>
          <ac:spMkLst>
            <pc:docMk/>
            <pc:sldMk cId="2463321019" sldId="262"/>
            <ac:spMk id="3" creationId="{334DD031-BB98-4B45-B648-23D706401386}"/>
          </ac:spMkLst>
        </pc:spChg>
        <pc:spChg chg="add">
          <ac:chgData name="Simranjit Singh" userId="2e0607b0-f894-409e-bc5e-dd11296ae8bf" providerId="ADAL" clId="{583E780F-740A-49CD-84C2-574463B808AF}" dt="2022-08-31T03:43:34.030" v="13" actId="26606"/>
          <ac:spMkLst>
            <pc:docMk/>
            <pc:sldMk cId="2463321019" sldId="262"/>
            <ac:spMk id="4105" creationId="{C7FA33FF-088D-4F16-95A2-2C64D353DEA8}"/>
          </ac:spMkLst>
        </pc:spChg>
        <pc:spChg chg="add">
          <ac:chgData name="Simranjit Singh" userId="2e0607b0-f894-409e-bc5e-dd11296ae8bf" providerId="ADAL" clId="{583E780F-740A-49CD-84C2-574463B808AF}" dt="2022-08-31T03:43:34.030" v="13" actId="26606"/>
          <ac:spMkLst>
            <pc:docMk/>
            <pc:sldMk cId="2463321019" sldId="262"/>
            <ac:spMk id="4107" creationId="{A376EFB1-01CF-419F-ABF1-2AF02BBFCBD1}"/>
          </ac:spMkLst>
        </pc:spChg>
        <pc:spChg chg="add">
          <ac:chgData name="Simranjit Singh" userId="2e0607b0-f894-409e-bc5e-dd11296ae8bf" providerId="ADAL" clId="{583E780F-740A-49CD-84C2-574463B808AF}" dt="2022-08-31T03:43:34.030" v="13" actId="26606"/>
          <ac:spMkLst>
            <pc:docMk/>
            <pc:sldMk cId="2463321019" sldId="262"/>
            <ac:spMk id="4109" creationId="{FF9DEA15-78BD-4750-AA18-B9F28A6D5AB8}"/>
          </ac:spMkLst>
        </pc:spChg>
        <pc:picChg chg="mod">
          <ac:chgData name="Simranjit Singh" userId="2e0607b0-f894-409e-bc5e-dd11296ae8bf" providerId="ADAL" clId="{583E780F-740A-49CD-84C2-574463B808AF}" dt="2022-08-31T03:43:34.030" v="13" actId="26606"/>
          <ac:picMkLst>
            <pc:docMk/>
            <pc:sldMk cId="2463321019" sldId="262"/>
            <ac:picMk id="4" creationId="{E0A21D00-8FFC-44E8-BDD6-EE38FC53346D}"/>
          </ac:picMkLst>
        </pc:picChg>
        <pc:picChg chg="mod">
          <ac:chgData name="Simranjit Singh" userId="2e0607b0-f894-409e-bc5e-dd11296ae8bf" providerId="ADAL" clId="{583E780F-740A-49CD-84C2-574463B808AF}" dt="2022-08-31T03:43:34.030" v="13" actId="26606"/>
          <ac:picMkLst>
            <pc:docMk/>
            <pc:sldMk cId="2463321019" sldId="262"/>
            <ac:picMk id="4100" creationId="{F21AA4C9-5403-425E-9BA8-2138197F3136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38.425" v="14" actId="26606"/>
        <pc:sldMkLst>
          <pc:docMk/>
          <pc:sldMk cId="1613823077" sldId="263"/>
        </pc:sldMkLst>
        <pc:spChg chg="mod">
          <ac:chgData name="Simranjit Singh" userId="2e0607b0-f894-409e-bc5e-dd11296ae8bf" providerId="ADAL" clId="{583E780F-740A-49CD-84C2-574463B808AF}" dt="2022-08-31T03:43:38.425" v="14" actId="26606"/>
          <ac:spMkLst>
            <pc:docMk/>
            <pc:sldMk cId="1613823077" sldId="263"/>
            <ac:spMk id="3" creationId="{FB75600E-8C4B-4369-B47B-1C5EBA3F2EA1}"/>
          </ac:spMkLst>
        </pc:spChg>
        <pc:spChg chg="add">
          <ac:chgData name="Simranjit Singh" userId="2e0607b0-f894-409e-bc5e-dd11296ae8bf" providerId="ADAL" clId="{583E780F-740A-49CD-84C2-574463B808AF}" dt="2022-08-31T03:43:38.425" v="14" actId="26606"/>
          <ac:spMkLst>
            <pc:docMk/>
            <pc:sldMk cId="1613823077" sldId="263"/>
            <ac:spMk id="5127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38.425" v="14" actId="26606"/>
          <ac:spMkLst>
            <pc:docMk/>
            <pc:sldMk cId="1613823077" sldId="263"/>
            <ac:spMk id="5129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38.425" v="14" actId="26606"/>
          <ac:spMkLst>
            <pc:docMk/>
            <pc:sldMk cId="1613823077" sldId="263"/>
            <ac:spMk id="5131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38.425" v="14" actId="26606"/>
          <ac:picMkLst>
            <pc:docMk/>
            <pc:sldMk cId="1613823077" sldId="263"/>
            <ac:picMk id="5122" creationId="{719350A6-2D06-40B0-AF2A-FEAFD4A52A8C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41.910" v="15" actId="26606"/>
        <pc:sldMkLst>
          <pc:docMk/>
          <pc:sldMk cId="1860917290" sldId="264"/>
        </pc:sldMkLst>
        <pc:spChg chg="mod">
          <ac:chgData name="Simranjit Singh" userId="2e0607b0-f894-409e-bc5e-dd11296ae8bf" providerId="ADAL" clId="{583E780F-740A-49CD-84C2-574463B808AF}" dt="2022-08-31T03:43:41.910" v="15" actId="26606"/>
          <ac:spMkLst>
            <pc:docMk/>
            <pc:sldMk cId="1860917290" sldId="264"/>
            <ac:spMk id="3" creationId="{AEA81581-9434-40BD-A1E6-00F971E882BD}"/>
          </ac:spMkLst>
        </pc:spChg>
        <pc:spChg chg="add">
          <ac:chgData name="Simranjit Singh" userId="2e0607b0-f894-409e-bc5e-dd11296ae8bf" providerId="ADAL" clId="{583E780F-740A-49CD-84C2-574463B808AF}" dt="2022-08-31T03:43:41.910" v="15" actId="26606"/>
          <ac:spMkLst>
            <pc:docMk/>
            <pc:sldMk cId="1860917290" sldId="264"/>
            <ac:spMk id="7175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41.910" v="15" actId="26606"/>
          <ac:spMkLst>
            <pc:docMk/>
            <pc:sldMk cId="1860917290" sldId="264"/>
            <ac:spMk id="7177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41.910" v="15" actId="26606"/>
          <ac:spMkLst>
            <pc:docMk/>
            <pc:sldMk cId="1860917290" sldId="264"/>
            <ac:spMk id="7179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41.910" v="15" actId="26606"/>
          <ac:picMkLst>
            <pc:docMk/>
            <pc:sldMk cId="1860917290" sldId="264"/>
            <ac:picMk id="7170" creationId="{F833AD3A-AEFB-4C02-926B-A649B5917C91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44.656" v="16" actId="26606"/>
        <pc:sldMkLst>
          <pc:docMk/>
          <pc:sldMk cId="325271211" sldId="265"/>
        </pc:sldMkLst>
        <pc:spChg chg="mod">
          <ac:chgData name="Simranjit Singh" userId="2e0607b0-f894-409e-bc5e-dd11296ae8bf" providerId="ADAL" clId="{583E780F-740A-49CD-84C2-574463B808AF}" dt="2022-08-31T03:43:44.656" v="16" actId="26606"/>
          <ac:spMkLst>
            <pc:docMk/>
            <pc:sldMk cId="325271211" sldId="265"/>
            <ac:spMk id="3" creationId="{EEA68C94-9292-4421-BF3B-4105356FA567}"/>
          </ac:spMkLst>
        </pc:spChg>
        <pc:spChg chg="add">
          <ac:chgData name="Simranjit Singh" userId="2e0607b0-f894-409e-bc5e-dd11296ae8bf" providerId="ADAL" clId="{583E780F-740A-49CD-84C2-574463B808AF}" dt="2022-08-31T03:43:44.656" v="16" actId="26606"/>
          <ac:spMkLst>
            <pc:docMk/>
            <pc:sldMk cId="325271211" sldId="265"/>
            <ac:spMk id="8199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44.656" v="16" actId="26606"/>
          <ac:spMkLst>
            <pc:docMk/>
            <pc:sldMk cId="325271211" sldId="265"/>
            <ac:spMk id="8201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44.656" v="16" actId="26606"/>
          <ac:spMkLst>
            <pc:docMk/>
            <pc:sldMk cId="325271211" sldId="265"/>
            <ac:spMk id="8203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44.656" v="16" actId="26606"/>
          <ac:picMkLst>
            <pc:docMk/>
            <pc:sldMk cId="325271211" sldId="265"/>
            <ac:picMk id="8194" creationId="{3C096A0B-06FB-459C-8251-CCA5342ECFC9}"/>
          </ac:picMkLst>
        </pc:picChg>
      </pc:sldChg>
      <pc:sldChg chg="addSp modSp mod setBg">
        <pc:chgData name="Simranjit Singh" userId="2e0607b0-f894-409e-bc5e-dd11296ae8bf" providerId="ADAL" clId="{583E780F-740A-49CD-84C2-574463B808AF}" dt="2022-08-31T03:43:47.816" v="17" actId="26606"/>
        <pc:sldMkLst>
          <pc:docMk/>
          <pc:sldMk cId="1769028962" sldId="266"/>
        </pc:sldMkLst>
        <pc:spChg chg="mod">
          <ac:chgData name="Simranjit Singh" userId="2e0607b0-f894-409e-bc5e-dd11296ae8bf" providerId="ADAL" clId="{583E780F-740A-49CD-84C2-574463B808AF}" dt="2022-08-31T03:43:47.816" v="17" actId="26606"/>
          <ac:spMkLst>
            <pc:docMk/>
            <pc:sldMk cId="1769028962" sldId="266"/>
            <ac:spMk id="3" creationId="{17C1F883-4B38-4C3F-AC27-4E89DC0FAFDF}"/>
          </ac:spMkLst>
        </pc:spChg>
        <pc:spChg chg="add">
          <ac:chgData name="Simranjit Singh" userId="2e0607b0-f894-409e-bc5e-dd11296ae8bf" providerId="ADAL" clId="{583E780F-740A-49CD-84C2-574463B808AF}" dt="2022-08-31T03:43:47.816" v="17" actId="26606"/>
          <ac:spMkLst>
            <pc:docMk/>
            <pc:sldMk cId="1769028962" sldId="266"/>
            <ac:spMk id="9223" creationId="{C232B152-3720-4D3B-97ED-45CE5483F16F}"/>
          </ac:spMkLst>
        </pc:spChg>
        <pc:spChg chg="add">
          <ac:chgData name="Simranjit Singh" userId="2e0607b0-f894-409e-bc5e-dd11296ae8bf" providerId="ADAL" clId="{583E780F-740A-49CD-84C2-574463B808AF}" dt="2022-08-31T03:43:47.816" v="17" actId="26606"/>
          <ac:spMkLst>
            <pc:docMk/>
            <pc:sldMk cId="1769028962" sldId="266"/>
            <ac:spMk id="9225" creationId="{11BAB570-FF10-4E96-8A3F-FA9804702B89}"/>
          </ac:spMkLst>
        </pc:spChg>
        <pc:spChg chg="add">
          <ac:chgData name="Simranjit Singh" userId="2e0607b0-f894-409e-bc5e-dd11296ae8bf" providerId="ADAL" clId="{583E780F-740A-49CD-84C2-574463B808AF}" dt="2022-08-31T03:43:47.816" v="17" actId="26606"/>
          <ac:spMkLst>
            <pc:docMk/>
            <pc:sldMk cId="1769028962" sldId="266"/>
            <ac:spMk id="9227" creationId="{4B9FAFB2-BEB5-4848-8018-BCAD99E2E1AA}"/>
          </ac:spMkLst>
        </pc:spChg>
        <pc:picChg chg="mod">
          <ac:chgData name="Simranjit Singh" userId="2e0607b0-f894-409e-bc5e-dd11296ae8bf" providerId="ADAL" clId="{583E780F-740A-49CD-84C2-574463B808AF}" dt="2022-08-31T03:43:47.816" v="17" actId="26606"/>
          <ac:picMkLst>
            <pc:docMk/>
            <pc:sldMk cId="1769028962" sldId="266"/>
            <ac:picMk id="9218" creationId="{9ADEA108-4D73-4F37-93E0-FADD9A44CB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AD041-7112-44E7-81F2-E393904FA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31DF0-EA84-400C-8735-9D89445B9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658ED-6561-41DD-8F91-940975C8E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DD70C-B8D5-4297-8580-4991662E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26A07-C46F-4A94-9E31-220B5BE10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2817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CE8B-973F-4432-B8F7-F83892F9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201D-C330-4E00-877C-A634928E9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A2A85-D7FC-4AA9-AF68-AC64046A6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9A7F8-4374-46C4-948D-A3DF7A5E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36B1D-2BB6-41F8-8685-7F413FB1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60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5AB0F-B472-4061-90F7-6C5FB42C7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4D488-EA70-4067-AA65-C382CBE0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23878-E36E-4BA6-9479-7D09C68D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E998-1EAF-4C8C-92B4-0055AC71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ADEB2-9231-455D-9800-7D9DDDCE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39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39D5-7700-4D0F-9719-324EC5D4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007A5-6432-411F-92B5-1EEB91F40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0CB00-5444-43A9-826D-06C8101D7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6EAA8D-EDF5-4FFC-BA9A-4ED1034F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8342B-846E-435A-BC82-296349651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CF472-EA42-4703-91AB-1A83CD9A2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40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3C86A-8044-4722-9F16-8A75A0B3D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85F1B-7588-41F8-99B2-52B806530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E7C77-C656-42A1-935E-0051DDC14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87DBC-FF37-4252-85B8-3FA42CA95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282FF9-4CF9-49E6-BECA-E20C6EC94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F204FD-1530-48CF-B999-CA090C5DA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EEC74-7EFD-4670-853F-7B8CF1003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D8C3BD-6AF5-4D85-97E9-CDD182DA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508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1451-4F37-4AFC-AFCD-E5408498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3ED3D-9625-40EA-A80D-6CD772456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842C64-06AC-486C-AF64-B2BEDB307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22583E-8B80-463B-BD8B-CE8BF2F0D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62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D83E73-CAE6-4316-AB25-BD22AEA8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A50EF3-B052-4766-9A93-AE6FE2B5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BA7ED-D7C4-4CD4-AC8F-103CC422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27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2D87A-3FA5-49BD-9198-84627BCB4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48E1D-6A63-4809-81A2-A34BE14F0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F3659-E58E-47C6-B2E2-97AC41170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FF88A-5954-48EC-9EF1-E3313F6D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AC1DB-3C8C-4B88-87B7-FAC767EC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33532-0F24-4FC6-A701-41CABCC2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877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DA4E1-B26C-4EE1-B6B6-C6082A992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C463BE-E467-4685-91C3-9995C2743A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82F80-148B-4B38-9E0A-C40567D57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E807C-0EEB-4950-B776-1E7DC981B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EBE81-60AF-4A71-A7CA-6471A245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EC85A-6109-4000-B100-2D7A9DE7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41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1FA62-CB35-40F7-8A34-15E26266E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D710A-2B06-4D2C-AAFF-E4B08219D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4B727-A0AA-4C73-9720-0DDC8F83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D2A87-8F71-4C6D-9793-326D8EEE6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8CF73-3704-47C1-889E-C804BBC6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71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26EF1-C1BA-4812-A4AF-026A9A56D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271CD-5E3D-49BD-B134-138B0C5D9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CF538-DA91-43CD-8224-5925D662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64946-F5B4-48A8-9AE3-8CB0983D8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EB8A7-D849-425B-B49F-E6A4233E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67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BBDF7-1D2B-474A-A784-853FEF6D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120D8-EFC5-45FF-80A1-921B97F62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A6104-29B2-4CC3-9F37-26B8A3F16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FF6A8-95C7-4B12-A62A-F9C5581FF3A2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8CAFA-DE95-430D-AAE0-31B8722F5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51652-8961-4AA3-91B9-A2E9CD0E6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1BD25-DCE2-4529-91B5-11993417DD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91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edia.geeksforgeeks.org/wp-content/cdn-uploads/gq/2016/03/fig-11.p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edia.geeksforgeeks.org/wp-content/cdn-uploads/gq/2016/03/fig-22.p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 descr="Stock market graph on display">
            <a:extLst>
              <a:ext uri="{FF2B5EF4-FFF2-40B4-BE49-F238E27FC236}">
                <a16:creationId xmlns:a16="http://schemas.microsoft.com/office/drawing/2014/main" id="{E52EC4BC-22D3-09C7-30D5-61B61628CE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7"/>
          <a:stretch/>
        </p:blipFill>
        <p:spPr>
          <a:xfrm>
            <a:off x="-3049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CA2BB-3894-4076-B017-E3E5F6E4B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IN" sz="5200">
                <a:solidFill>
                  <a:srgbClr val="FFFFFF"/>
                </a:solidFill>
              </a:rPr>
              <a:t>Minimization of DFA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EEF21-CC5D-4890-BCD7-CA5527158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I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49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lculus formula">
            <a:extLst>
              <a:ext uri="{FF2B5EF4-FFF2-40B4-BE49-F238E27FC236}">
                <a16:creationId xmlns:a16="http://schemas.microsoft.com/office/drawing/2014/main" id="{4C8C2773-311E-D388-91AA-9301F56AF0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2084" b="136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147794-66B7-4CDE-BC75-BBDC48B2F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481" y="0"/>
            <a:ext cx="7718119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5D029-CA34-46A2-99AE-9AA87135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889" y="365758"/>
            <a:ext cx="6784259" cy="1828800"/>
          </a:xfrm>
        </p:spPr>
        <p:txBody>
          <a:bodyPr>
            <a:normAutofit/>
          </a:bodyPr>
          <a:lstStyle/>
          <a:p>
            <a:r>
              <a:rPr lang="en-IN" sz="4800">
                <a:solidFill>
                  <a:schemeClr val="tx1">
                    <a:lumMod val="85000"/>
                    <a:lumOff val="15000"/>
                  </a:schemeClr>
                </a:solidFill>
              </a:rPr>
              <a:t>Equivalence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99945-A25E-495A-85C0-D918523543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0889" y="2324100"/>
                <a:ext cx="6784259" cy="3875087"/>
              </a:xfrm>
            </p:spPr>
            <p:txBody>
              <a:bodyPr>
                <a:normAutofit/>
              </a:bodyPr>
              <a:lstStyle/>
              <a:p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 states p and q of a </a:t>
                </a:r>
                <a:r>
                  <a:rPr lang="en-US" sz="1700" b="0" i="0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dfa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called indistinguishable if</a:t>
                </a:r>
              </a:p>
              <a:p>
                <a:pPr marL="0" indent="0">
                  <a:buNone/>
                </a:pPr>
                <a:r>
                  <a:rPr lang="pt-BR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</a:t>
                </a:r>
                <a:r>
                  <a:rPr lang="el-GR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 </a:t>
                </a:r>
                <a:r>
                  <a:rPr lang="pt-BR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(p, w) € F implies </a:t>
                </a:r>
                <a:r>
                  <a:rPr lang="el-G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pt-B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(q, w) € F,</a:t>
                </a:r>
              </a:p>
              <a:p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</a:p>
              <a:p>
                <a:pPr marL="0" indent="0">
                  <a:buNone/>
                </a:pP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l-G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I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</a:t>
                </a:r>
                <a:r>
                  <a:rPr lang="en-I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 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IN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∉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 implies </a:t>
                </a:r>
                <a:r>
                  <a:rPr lang="el-G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 </a:t>
                </a:r>
                <a:r>
                  <a:rPr lang="en-IN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I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I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IN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∉ 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F,</a:t>
                </a:r>
              </a:p>
              <a:p>
                <a:endParaRPr lang="en-US" sz="17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all w €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ctrlP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>
                        <m: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  <m:e>
                        <m: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nary>
                  </m:oMath>
                </a14:m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If, on the other hand, there exists some string w</a:t>
                </a:r>
                <a:r>
                  <a:rPr lang="en-US" sz="1700" b="0" i="0" u="none" strike="noStrik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€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ctrlP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>
                        <m: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  <m:e>
                        <m:r>
                          <a:rPr lang="en-IN" sz="1700" b="0" i="1" u="none" strike="noStrike" baseline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nary>
                  </m:oMath>
                </a14:m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</a:t>
                </a:r>
              </a:p>
              <a:p>
                <a:pPr marL="0" indent="0">
                  <a:buNone/>
                </a:pPr>
                <a:r>
                  <a:rPr lang="en-IN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 </a:t>
                </a:r>
                <a:r>
                  <a:rPr lang="el-G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(p, w) € F and </a:t>
                </a:r>
                <a:r>
                  <a:rPr lang="el-GR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(q, </a:t>
                </a:r>
                <a:r>
                  <a:rPr lang="en-US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IN" sz="17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∉</a:t>
                </a: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F,</a:t>
                </a:r>
              </a:p>
              <a:p>
                <a:pPr marL="0" indent="0">
                  <a:buNone/>
                </a:pPr>
                <a:endParaRPr lang="en-US" sz="1700" b="0" i="0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vice versa, then the states p and q are said to be distinguishable by a </a:t>
                </a:r>
                <a:r>
                  <a:rPr lang="en-IN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IN" sz="17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tring w</a:t>
                </a:r>
                <a:endParaRPr lang="en-IN" sz="1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99945-A25E-495A-85C0-D918523543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0889" y="2324100"/>
                <a:ext cx="6784259" cy="3875087"/>
              </a:xfrm>
              <a:blipFill>
                <a:blip r:embed="rId3"/>
                <a:stretch>
                  <a:fillRect l="-629" t="-943" r="-20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1202E79-1236-4DF8-9921-F47A0B07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55675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0DDD5-495F-4EC2-BCE9-F0C7ED3B1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3017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base"/>
            <a:r>
              <a:rPr lang="en-US" b="0" i="0" kern="1200" dirty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Minimization of DFA</a:t>
            </a:r>
            <a:endParaRPr lang="en-US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C34F7-1DE0-4386-BAD2-6A7DD4ACD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197" y="1378858"/>
            <a:ext cx="6675145" cy="45156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1800" b="1" i="0" dirty="0">
                <a:effectLst/>
              </a:rPr>
              <a:t>Step 1:</a:t>
            </a:r>
            <a:r>
              <a:rPr lang="en-US" sz="1800" b="0" i="0" dirty="0">
                <a:effectLst/>
              </a:rPr>
              <a:t> We will divide Q (set of states) into two sets. One set will contain all final states and other set will contain non-final states. This partition is called P</a:t>
            </a:r>
            <a:r>
              <a:rPr lang="en-US" sz="1800" b="0" i="0" baseline="-25000" dirty="0">
                <a:effectLst/>
              </a:rPr>
              <a:t>0</a:t>
            </a:r>
            <a:r>
              <a:rPr lang="en-US" sz="1800" b="0" i="0" dirty="0">
                <a:effectLst/>
              </a:rPr>
              <a:t>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b="1" i="0" dirty="0">
                <a:effectLst/>
              </a:rPr>
              <a:t>Step 2:</a:t>
            </a:r>
            <a:r>
              <a:rPr lang="en-US" sz="1800" b="0" i="0" dirty="0">
                <a:effectLst/>
              </a:rPr>
              <a:t> Initialize k = 1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b="1" i="0" dirty="0">
                <a:effectLst/>
              </a:rPr>
              <a:t>Step 3:</a:t>
            </a:r>
            <a:r>
              <a:rPr lang="en-US" sz="1800" b="0" i="0" dirty="0">
                <a:effectLst/>
              </a:rPr>
              <a:t> Find P</a:t>
            </a:r>
            <a:r>
              <a:rPr lang="en-US" sz="1800" b="0" i="0" baseline="-25000" dirty="0">
                <a:effectLst/>
              </a:rPr>
              <a:t>k</a:t>
            </a:r>
            <a:r>
              <a:rPr lang="en-US" sz="1800" b="0" i="0" dirty="0">
                <a:effectLst/>
              </a:rPr>
              <a:t> by partitioning the different sets of P</a:t>
            </a:r>
            <a:r>
              <a:rPr lang="en-US" sz="1800" b="0" i="0" baseline="-25000" dirty="0">
                <a:effectLst/>
              </a:rPr>
              <a:t>k-1</a:t>
            </a:r>
            <a:r>
              <a:rPr lang="en-US" sz="1800" b="0" i="0" dirty="0">
                <a:effectLst/>
              </a:rPr>
              <a:t>. In each set of P</a:t>
            </a:r>
            <a:r>
              <a:rPr lang="en-US" sz="1800" b="0" i="0" baseline="-25000" dirty="0">
                <a:effectLst/>
              </a:rPr>
              <a:t>k-1</a:t>
            </a:r>
            <a:r>
              <a:rPr lang="en-US" sz="1800" b="0" i="0" dirty="0">
                <a:effectLst/>
              </a:rPr>
              <a:t>, we will take all possible pair of states. If two states of a set are distinguishable, we will split the sets into different sets in P</a:t>
            </a:r>
            <a:r>
              <a:rPr lang="en-US" sz="1800" b="0" i="0" baseline="-25000" dirty="0">
                <a:effectLst/>
              </a:rPr>
              <a:t>k</a:t>
            </a:r>
            <a:r>
              <a:rPr lang="en-US" sz="1800" b="0" i="0" dirty="0">
                <a:effectLst/>
              </a:rPr>
              <a:t>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b="1" i="0" dirty="0">
                <a:effectLst/>
              </a:rPr>
              <a:t>Step 4:</a:t>
            </a:r>
            <a:r>
              <a:rPr lang="en-US" sz="1800" b="0" i="0" dirty="0">
                <a:effectLst/>
              </a:rPr>
              <a:t> Stop when P</a:t>
            </a:r>
            <a:r>
              <a:rPr lang="en-US" sz="1800" b="0" i="0" baseline="-25000" dirty="0">
                <a:effectLst/>
              </a:rPr>
              <a:t>k</a:t>
            </a:r>
            <a:r>
              <a:rPr lang="en-US" sz="1800" b="0" i="0" dirty="0">
                <a:effectLst/>
              </a:rPr>
              <a:t> = P</a:t>
            </a:r>
            <a:r>
              <a:rPr lang="en-US" sz="1800" b="0" i="0" baseline="-25000" dirty="0">
                <a:effectLst/>
              </a:rPr>
              <a:t>k-1</a:t>
            </a:r>
            <a:r>
              <a:rPr lang="en-US" sz="1800" b="0" i="0" dirty="0">
                <a:effectLst/>
              </a:rPr>
              <a:t> (No change in partition)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b="1" i="0" dirty="0">
                <a:effectLst/>
              </a:rPr>
              <a:t>Step 5:</a:t>
            </a:r>
            <a:r>
              <a:rPr lang="en-US" sz="1800" b="0" i="0" dirty="0">
                <a:effectLst/>
              </a:rPr>
              <a:t> All states of one set are merged into one. No. of states in minimized DFA will be equal to no. of sets in P</a:t>
            </a:r>
            <a:r>
              <a:rPr lang="en-US" sz="1800" b="0" i="0" baseline="-25000" dirty="0">
                <a:effectLst/>
              </a:rPr>
              <a:t>k</a:t>
            </a:r>
            <a:r>
              <a:rPr lang="en-US" sz="1800" b="0" i="0" dirty="0">
                <a:effectLst/>
              </a:rPr>
              <a:t>.</a:t>
            </a:r>
            <a:endParaRPr 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D3B98B-4DE0-1242-AF9A-FFFA04030EE3}"/>
              </a:ext>
            </a:extLst>
          </p:cNvPr>
          <p:cNvSpPr txBox="1"/>
          <p:nvPr/>
        </p:nvSpPr>
        <p:spPr>
          <a:xfrm>
            <a:off x="925978" y="3636676"/>
            <a:ext cx="36649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i="0" dirty="0">
                <a:effectLst/>
              </a:rPr>
              <a:t>Minimization of DFA</a:t>
            </a:r>
            <a:br>
              <a:rPr lang="en-US" sz="1800" dirty="0"/>
            </a:br>
            <a:r>
              <a:rPr lang="en-US" sz="1800" b="0" i="0" dirty="0">
                <a:effectLst/>
              </a:rPr>
              <a:t>Suppose there is a DFA D &lt; Q, Σ, q0, δ, F &gt; which recognizes a language L. Then the minimized DFA D &lt; Q’, Σ, q0, δ’, F’ &gt; can be constructed for language L as:</a:t>
            </a:r>
          </a:p>
        </p:txBody>
      </p:sp>
    </p:spTree>
    <p:extLst>
      <p:ext uri="{BB962C8B-B14F-4D97-AF65-F5344CB8AC3E}">
        <p14:creationId xmlns:p14="http://schemas.microsoft.com/office/powerpoint/2010/main" val="980978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41E5F-3099-47DF-8A14-E6D865E94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Question 1-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1028" name="Picture 4" descr="fig 1">
            <a:hlinkClick r:id="rId2"/>
            <a:extLst>
              <a:ext uri="{FF2B5EF4-FFF2-40B4-BE49-F238E27FC236}">
                <a16:creationId xmlns:a16="http://schemas.microsoft.com/office/drawing/2014/main" id="{D2F1702A-8EF0-414F-A200-17616EA4B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1951580"/>
            <a:ext cx="6014185" cy="300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62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E5DD9-5238-4E69-8877-22F6C149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Solution 1-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2052" name="Picture 4" descr="fig 2">
            <a:hlinkClick r:id="rId2"/>
            <a:extLst>
              <a:ext uri="{FF2B5EF4-FFF2-40B4-BE49-F238E27FC236}">
                <a16:creationId xmlns:a16="http://schemas.microsoft.com/office/drawing/2014/main" id="{94AFEC84-F448-40E0-84AB-F9A7D518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2166021"/>
            <a:ext cx="6014185" cy="252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0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2E455-16D6-469E-BF3E-6CD47FD0A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Question 2-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E2B22E2-C37C-4D26-8C95-F17964B0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860442"/>
            <a:ext cx="6014185" cy="513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13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Freeform: Shape 4108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DD031-BB98-4B45-B648-23D706401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21763"/>
            <a:ext cx="5235490" cy="3773010"/>
          </a:xfrm>
        </p:spPr>
        <p:txBody>
          <a:bodyPr>
            <a:normAutofit/>
          </a:bodyPr>
          <a:lstStyle/>
          <a:p>
            <a:r>
              <a:rPr lang="en-IN" sz="2000"/>
              <a:t>Solution</a:t>
            </a:r>
          </a:p>
          <a:p>
            <a:endParaRPr lang="en-IN" sz="200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21AA4C9-5403-425E-9BA8-2138197F3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27"/>
          <a:stretch/>
        </p:blipFill>
        <p:spPr bwMode="auto">
          <a:xfrm>
            <a:off x="7021741" y="484632"/>
            <a:ext cx="3804205" cy="27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0A21D00-8FFC-44E8-BDD6-EE38FC5334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11"/>
          <a:stretch/>
        </p:blipFill>
        <p:spPr bwMode="auto">
          <a:xfrm>
            <a:off x="7021741" y="3447287"/>
            <a:ext cx="3565117" cy="27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21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5600E-8C4B-4369-B47B-1C5EBA3F2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Question 3-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  <a:p>
            <a:pPr marL="0" indent="0">
              <a:buNone/>
            </a:pPr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9350A6-2D06-40B0-AF2A-FEAFD4A52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1992085"/>
            <a:ext cx="6014185" cy="28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82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Freeform: Shape 7176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179" name="Freeform: Shape 7178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81581-9434-40BD-A1E6-00F971E88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Solution 3-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833AD3A-AEFB-4C02-926B-A649B5917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871" y="643469"/>
            <a:ext cx="5674549" cy="557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91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Freeform: Shape 8200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203" name="Freeform: Shape 8202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68C94-9292-4421-BF3B-4105356FA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Question 4-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C096A0B-06FB-459C-8251-CCA5342EC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1639970"/>
            <a:ext cx="6014185" cy="357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71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Freeform: Shape 9224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227" name="Freeform: Shape 9226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1F883-4B38-4C3F-AC27-4E89DC0FA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0"/>
            <a:ext cx="3384000" cy="3844800"/>
          </a:xfrm>
        </p:spPr>
        <p:txBody>
          <a:bodyPr>
            <a:normAutofit/>
          </a:bodyPr>
          <a:lstStyle/>
          <a:p>
            <a:r>
              <a:rPr lang="en-IN" sz="2000">
                <a:solidFill>
                  <a:schemeClr val="bg1">
                    <a:alpha val="60000"/>
                  </a:schemeClr>
                </a:solidFill>
              </a:rPr>
              <a:t>Solution 4-</a:t>
            </a:r>
          </a:p>
          <a:p>
            <a:endParaRPr lang="en-IN" sz="2000">
              <a:solidFill>
                <a:schemeClr val="bg1">
                  <a:alpha val="60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ADEA108-4D73-4F37-93E0-FADD9A44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1053" y="1301738"/>
            <a:ext cx="6014185" cy="425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02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330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Century Schoolbook</vt:lpstr>
      <vt:lpstr>Times New Roman</vt:lpstr>
      <vt:lpstr>Office Theme</vt:lpstr>
      <vt:lpstr>Minimization of DFA</vt:lpstr>
      <vt:lpstr>Equivalence</vt:lpstr>
      <vt:lpstr>Minimization of DFA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Simranjit Singh</dc:creator>
  <cp:lastModifiedBy>Rajnish Chaturvedi</cp:lastModifiedBy>
  <cp:revision>9</cp:revision>
  <dcterms:created xsi:type="dcterms:W3CDTF">2020-08-24T02:05:36Z</dcterms:created>
  <dcterms:modified xsi:type="dcterms:W3CDTF">2025-08-13T05:15:56Z</dcterms:modified>
</cp:coreProperties>
</file>