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5" r:id="rId1"/>
  </p:sldMasterIdLst>
  <p:sldIdLst>
    <p:sldId id="256" r:id="rId2"/>
    <p:sldId id="659" r:id="rId3"/>
    <p:sldId id="668" r:id="rId4"/>
    <p:sldId id="660" r:id="rId5"/>
    <p:sldId id="658" r:id="rId6"/>
    <p:sldId id="669" r:id="rId7"/>
    <p:sldId id="662" r:id="rId8"/>
    <p:sldId id="663" r:id="rId9"/>
    <p:sldId id="664" r:id="rId10"/>
    <p:sldId id="665" r:id="rId11"/>
    <p:sldId id="666" r:id="rId12"/>
    <p:sldId id="667" r:id="rId13"/>
  </p:sldIdLst>
  <p:sldSz cx="12192000" cy="6858000"/>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00"/>
    <a:srgbClr val="0066FF"/>
    <a:srgbClr val="000000"/>
    <a:srgbClr val="FF9900"/>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A0DF62C-F342-4858-9A42-29C970FE7F0C}" v="2" dt="2025-09-09T06:03:45.08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85" autoAdjust="0"/>
    <p:restoredTop sz="94660"/>
  </p:normalViewPr>
  <p:slideViewPr>
    <p:cSldViewPr>
      <p:cViewPr varScale="1">
        <p:scale>
          <a:sx n="63" d="100"/>
          <a:sy n="63" d="100"/>
        </p:scale>
        <p:origin x="684" y="56"/>
      </p:cViewPr>
      <p:guideLst>
        <p:guide orient="horz" pos="2160"/>
        <p:guide pos="384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imanshu Sharma" userId="6a2c455a-7cd3-475c-b775-bcca3c24f5b2" providerId="ADAL" clId="{CA0DF62C-F342-4858-9A42-29C970FE7F0C}"/>
    <pc:docChg chg="undo custSel modSld">
      <pc:chgData name="Himanshu Sharma" userId="6a2c455a-7cd3-475c-b775-bcca3c24f5b2" providerId="ADAL" clId="{CA0DF62C-F342-4858-9A42-29C970FE7F0C}" dt="2025-09-09T06:21:45.918" v="60" actId="478"/>
      <pc:docMkLst>
        <pc:docMk/>
      </pc:docMkLst>
      <pc:sldChg chg="modSp mod">
        <pc:chgData name="Himanshu Sharma" userId="6a2c455a-7cd3-475c-b775-bcca3c24f5b2" providerId="ADAL" clId="{CA0DF62C-F342-4858-9A42-29C970FE7F0C}" dt="2025-09-09T06:13:15.600" v="53" actId="20577"/>
        <pc:sldMkLst>
          <pc:docMk/>
          <pc:sldMk cId="0" sldId="256"/>
        </pc:sldMkLst>
        <pc:spChg chg="mod">
          <ac:chgData name="Himanshu Sharma" userId="6a2c455a-7cd3-475c-b775-bcca3c24f5b2" providerId="ADAL" clId="{CA0DF62C-F342-4858-9A42-29C970FE7F0C}" dt="2025-09-09T06:13:15.600" v="53" actId="20577"/>
          <ac:spMkLst>
            <pc:docMk/>
            <pc:sldMk cId="0" sldId="256"/>
            <ac:spMk id="14338" creationId="{00000000-0000-0000-0000-000000000000}"/>
          </ac:spMkLst>
        </pc:spChg>
      </pc:sldChg>
      <pc:sldChg chg="addSp delSp modSp mod">
        <pc:chgData name="Himanshu Sharma" userId="6a2c455a-7cd3-475c-b775-bcca3c24f5b2" providerId="ADAL" clId="{CA0DF62C-F342-4858-9A42-29C970FE7F0C}" dt="2025-09-09T06:17:27.010" v="56" actId="478"/>
        <pc:sldMkLst>
          <pc:docMk/>
          <pc:sldMk cId="4140485708" sldId="660"/>
        </pc:sldMkLst>
        <pc:spChg chg="add mod">
          <ac:chgData name="Himanshu Sharma" userId="6a2c455a-7cd3-475c-b775-bcca3c24f5b2" providerId="ADAL" clId="{CA0DF62C-F342-4858-9A42-29C970FE7F0C}" dt="2025-09-09T06:03:20.085" v="2" actId="208"/>
          <ac:spMkLst>
            <pc:docMk/>
            <pc:sldMk cId="4140485708" sldId="660"/>
            <ac:spMk id="5" creationId="{22949F53-E8D1-6AA9-1C01-6161AC4B5F33}"/>
          </ac:spMkLst>
        </pc:spChg>
        <pc:spChg chg="add del">
          <ac:chgData name="Himanshu Sharma" userId="6a2c455a-7cd3-475c-b775-bcca3c24f5b2" providerId="ADAL" clId="{CA0DF62C-F342-4858-9A42-29C970FE7F0C}" dt="2025-09-09T06:03:31.437" v="4" actId="11529"/>
          <ac:spMkLst>
            <pc:docMk/>
            <pc:sldMk cId="4140485708" sldId="660"/>
            <ac:spMk id="9" creationId="{F64864AE-BA3C-1281-8D04-267A3215A712}"/>
          </ac:spMkLst>
        </pc:spChg>
        <pc:spChg chg="add mod">
          <ac:chgData name="Himanshu Sharma" userId="6a2c455a-7cd3-475c-b775-bcca3c24f5b2" providerId="ADAL" clId="{CA0DF62C-F342-4858-9A42-29C970FE7F0C}" dt="2025-09-09T06:03:42.139" v="10" actId="14100"/>
          <ac:spMkLst>
            <pc:docMk/>
            <pc:sldMk cId="4140485708" sldId="660"/>
            <ac:spMk id="10" creationId="{A630F96B-11E1-35EF-4C3A-F29E1322652E}"/>
          </ac:spMkLst>
        </pc:spChg>
        <pc:spChg chg="add mod">
          <ac:chgData name="Himanshu Sharma" userId="6a2c455a-7cd3-475c-b775-bcca3c24f5b2" providerId="ADAL" clId="{CA0DF62C-F342-4858-9A42-29C970FE7F0C}" dt="2025-09-09T06:03:52.617" v="14" actId="14100"/>
          <ac:spMkLst>
            <pc:docMk/>
            <pc:sldMk cId="4140485708" sldId="660"/>
            <ac:spMk id="11" creationId="{386D5EAA-5CAF-EF4B-4AFB-28F5FCC88149}"/>
          </ac:spMkLst>
        </pc:spChg>
        <pc:inkChg chg="del">
          <ac:chgData name="Himanshu Sharma" userId="6a2c455a-7cd3-475c-b775-bcca3c24f5b2" providerId="ADAL" clId="{CA0DF62C-F342-4858-9A42-29C970FE7F0C}" dt="2025-09-09T06:17:27.010" v="56" actId="478"/>
          <ac:inkMkLst>
            <pc:docMk/>
            <pc:sldMk cId="4140485708" sldId="660"/>
            <ac:inkMk id="4" creationId="{00000000-0000-0000-0000-000000000000}"/>
          </ac:inkMkLst>
        </pc:inkChg>
      </pc:sldChg>
      <pc:sldChg chg="addSp delSp mod">
        <pc:chgData name="Himanshu Sharma" userId="6a2c455a-7cd3-475c-b775-bcca3c24f5b2" providerId="ADAL" clId="{CA0DF62C-F342-4858-9A42-29C970FE7F0C}" dt="2025-09-09T06:21:45.918" v="60" actId="478"/>
        <pc:sldMkLst>
          <pc:docMk/>
          <pc:sldMk cId="2606561914" sldId="662"/>
        </pc:sldMkLst>
        <pc:inkChg chg="add del">
          <ac:chgData name="Himanshu Sharma" userId="6a2c455a-7cd3-475c-b775-bcca3c24f5b2" providerId="ADAL" clId="{CA0DF62C-F342-4858-9A42-29C970FE7F0C}" dt="2025-09-09T06:21:45.918" v="60" actId="478"/>
          <ac:inkMkLst>
            <pc:docMk/>
            <pc:sldMk cId="2606561914" sldId="662"/>
            <ac:inkMk id="4" creationId="{00000000-0000-0000-0000-000000000000}"/>
          </ac:inkMkLst>
        </pc:inkChg>
      </pc:sldChg>
      <pc:sldChg chg="addSp delSp mod">
        <pc:chgData name="Himanshu Sharma" userId="6a2c455a-7cd3-475c-b775-bcca3c24f5b2" providerId="ADAL" clId="{CA0DF62C-F342-4858-9A42-29C970FE7F0C}" dt="2025-09-09T06:17:06.340" v="55" actId="478"/>
        <pc:sldMkLst>
          <pc:docMk/>
          <pc:sldMk cId="4186092090" sldId="669"/>
        </pc:sldMkLst>
        <pc:inkChg chg="add del">
          <ac:chgData name="Himanshu Sharma" userId="6a2c455a-7cd3-475c-b775-bcca3c24f5b2" providerId="ADAL" clId="{CA0DF62C-F342-4858-9A42-29C970FE7F0C}" dt="2025-09-09T06:17:06.340" v="55" actId="478"/>
          <ac:inkMkLst>
            <pc:docMk/>
            <pc:sldMk cId="4186092090" sldId="669"/>
            <ac:inkMk id="3" creationId="{00000000-0000-0000-0000-000000000000}"/>
          </ac:inkMkLst>
        </pc:inkChg>
      </pc:sldChg>
    </pc:docChg>
  </pc:docChgLst>
  <pc:docChgLst>
    <pc:chgData name="Himanshu Sharma" userId="6a2c455a-7cd3-475c-b775-bcca3c24f5b2" providerId="ADAL" clId="{3D7D4D90-A15C-4984-A818-3D1794EB2553}"/>
    <pc:docChg chg="custSel modSld">
      <pc:chgData name="Himanshu Sharma" userId="6a2c455a-7cd3-475c-b775-bcca3c24f5b2" providerId="ADAL" clId="{3D7D4D90-A15C-4984-A818-3D1794EB2553}" dt="2025-09-09T09:27:25.692" v="2" actId="478"/>
      <pc:docMkLst>
        <pc:docMk/>
      </pc:docMkLst>
      <pc:sldChg chg="delSp mod">
        <pc:chgData name="Himanshu Sharma" userId="6a2c455a-7cd3-475c-b775-bcca3c24f5b2" providerId="ADAL" clId="{3D7D4D90-A15C-4984-A818-3D1794EB2553}" dt="2025-09-09T09:19:06.120" v="0" actId="478"/>
        <pc:sldMkLst>
          <pc:docMk/>
          <pc:sldMk cId="1327509236" sldId="663"/>
        </pc:sldMkLst>
        <pc:inkChg chg="del">
          <ac:chgData name="Himanshu Sharma" userId="6a2c455a-7cd3-475c-b775-bcca3c24f5b2" providerId="ADAL" clId="{3D7D4D90-A15C-4984-A818-3D1794EB2553}" dt="2025-09-09T09:19:06.120" v="0" actId="478"/>
          <ac:inkMkLst>
            <pc:docMk/>
            <pc:sldMk cId="1327509236" sldId="663"/>
            <ac:inkMk id="8" creationId="{00000000-0000-0000-0000-000000000000}"/>
          </ac:inkMkLst>
        </pc:inkChg>
      </pc:sldChg>
      <pc:sldChg chg="delSp mod">
        <pc:chgData name="Himanshu Sharma" userId="6a2c455a-7cd3-475c-b775-bcca3c24f5b2" providerId="ADAL" clId="{3D7D4D90-A15C-4984-A818-3D1794EB2553}" dt="2025-09-09T09:22:04.165" v="1" actId="478"/>
        <pc:sldMkLst>
          <pc:docMk/>
          <pc:sldMk cId="1273087306" sldId="664"/>
        </pc:sldMkLst>
        <pc:inkChg chg="del">
          <ac:chgData name="Himanshu Sharma" userId="6a2c455a-7cd3-475c-b775-bcca3c24f5b2" providerId="ADAL" clId="{3D7D4D90-A15C-4984-A818-3D1794EB2553}" dt="2025-09-09T09:22:04.165" v="1" actId="478"/>
          <ac:inkMkLst>
            <pc:docMk/>
            <pc:sldMk cId="1273087306" sldId="664"/>
            <ac:inkMk id="3" creationId="{00000000-0000-0000-0000-000000000000}"/>
          </ac:inkMkLst>
        </pc:inkChg>
      </pc:sldChg>
      <pc:sldChg chg="delSp mod">
        <pc:chgData name="Himanshu Sharma" userId="6a2c455a-7cd3-475c-b775-bcca3c24f5b2" providerId="ADAL" clId="{3D7D4D90-A15C-4984-A818-3D1794EB2553}" dt="2025-09-09T09:27:25.692" v="2" actId="478"/>
        <pc:sldMkLst>
          <pc:docMk/>
          <pc:sldMk cId="255582465" sldId="667"/>
        </pc:sldMkLst>
        <pc:inkChg chg="del">
          <ac:chgData name="Himanshu Sharma" userId="6a2c455a-7cd3-475c-b775-bcca3c24f5b2" providerId="ADAL" clId="{3D7D4D90-A15C-4984-A818-3D1794EB2553}" dt="2025-09-09T09:27:25.692" v="2" actId="478"/>
          <ac:inkMkLst>
            <pc:docMk/>
            <pc:sldMk cId="255582465" sldId="667"/>
            <ac:inkMk id="3" creationId="{00000000-0000-0000-0000-000000000000}"/>
          </ac:inkMkLst>
        </pc:inkChg>
      </pc:sldChg>
    </pc:docChg>
  </pc:docChgLst>
</pc:chgInfo>
</file>

<file path=ppt/ink/ink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683.78546" units="1/cm"/>
          <inkml:channelProperty channel="Y" name="resolution" value="1207.77734" units="1/cm"/>
          <inkml:channelProperty channel="F" name="resolution" value="2.84167" units="1/deg"/>
          <inkml:channelProperty channel="T" name="resolution" value="1" units="1/dev"/>
        </inkml:channelProperties>
      </inkml:inkSource>
      <inkml:timestamp xml:id="ts0" timeString="2018-12-19T06:43:16.418"/>
    </inkml:context>
    <inkml:brush xml:id="br0">
      <inkml:brushProperty name="width" value="0.05292" units="cm"/>
      <inkml:brushProperty name="height" value="0.05292" units="cm"/>
      <inkml:brushProperty name="color" value="#FF0000"/>
    </inkml:brush>
  </inkml:definitions>
  <inkml:trace contextRef="#ctx0" brushRef="#br0">16729 3522 157 0,'0'-6'19'15,"-1"-1"-12"-15,0 0 18 16,0 0 5-16,1 1-7 0,0 2-6 16,0 2-4-16,0 0 2 15,0 2 2-15,0 0-1 16,0 0-9-16,0 0-6 15,0 7 4-15,0 5 2 16,0 4 13-16,0 7-3 0,0 4-6 16,-3 7-5-16,1 3-1 15,-2 7-4-15,1 3 0 16,0 0-2-16,0 1 2 16,-1-4 1-16,2-6-2 15,2-4 0-15,-1-8 2 0,2-5-3 16,-1-8 2-16,0-3-1 15,0-3-6-15,0-4-9 16,0-3-20-16,0 0-15 16,-2 0-24-16</inkml:trace>
  <inkml:trace contextRef="#ctx0" brushRef="#br0" timeOffset="1062.71">16451 3549 165 0,'-1'-9'9'0,"0"-1"22"15,1-1 4-15,0-3-11 16,5-2-6-16,7-1-1 0,1 0 7 15,8-3 2-15,3 0-1 16,8 1-6-16,3 1-4 16,5 4-9-16,2 3-3 0,4 4-2 15,-1 5-1-15,-1 2 1 16,-4 9 0-16,-6 9-3 16,-6 11 0-16,-7 5-8 15,-10 7 13-15,-8 1-9 16,-3 0-1-16,-7-3-20 0,-10-3 13 15,-5-3 9-15,-4-5 7 16,-3-5-1-16,-3-2 1 16,3-7 1-16,1-2-1 15,4-8 5-15,7-4 15 16,3 0 0-16,6-7-10 16,5-3-5-16,3-1-4 0,2 2 9 15,10 3-6-15,6 5-7 16,2 1 2-16,1 7-2 15,1 10-2-15,-2 4 2 16,-4 5 0-16,-2 1 1 16,-3-2-2-16,-2-2-9 0,1-1-2 15,-3-4 2-15,-1-5-12 16,4-3 6-16,0-6-13 16,2-4-28-16,0 0-71 15</inkml:trace>
  <inkml:trace contextRef="#ctx0" brushRef="#br0" timeOffset="1470.2">17061 3708 306 0,'-4'-3'18'0,"-3"0"35"15,-3 3-4 1,1 0-25-16,-1 13-14 15,-1 4-5-15,1 4-2 0,1 5-1 0,1 1-2 16,4-1 1-16,2-3-2 16,2-4 1-16,0-5-2 15,2-4-4-15,7-4-1 16,1-6-3-16,1 0 3 16,4-4-1-16,-2-9 1 0,0-6 1 15,-2 0 7-15,-2 0 0 16,-1-1-1-16,-4 2 4 15,-2 6-4-15,-2 4 11 16,0 3 11-16,0 5 0 16,0 0-10-16,0 9-14 0,1 7 0 15,1 5 2-15,1 0 1 16,1 2-2-16,0-3 2 16,1-4-12-16,3-2-3 15,0-5-11-15,0-3-16 16,3-4-44-16,1-2-9 15,1-4-4-15</inkml:trace>
  <inkml:trace contextRef="#ctx0" brushRef="#br0" timeOffset="1845.73">17210 3752 301 0,'0'0'33'16,"0"0"15"-16,0 0-13 15,1 3-26-15,1 5 6 16,0 5-1-16,-1 3-3 16,-1 2-5-16,0 2-5 0,0 0 3 15,-1 1-4-15,-4-4-6 16,0-2-12-16,3-4 0 16,-3-4 2-16,5-7 2 15,0 0 11 1,0-7 2-16,4-4-21 15,3-5 17-15,3 0 6 0,0 0 5 0,2 2 3 16,2 3 4-16,1 4 0 16,-3 1 1-16,0 6-3 15,-2 0-6-15,-3 3-5 16,-3 9-5-16,-2 2 15 0,0 3-7 16,0 1-7-16,2-1-14 15,1-3-21-15,2-2-5 16,3-8-31-16,4-4-90 15</inkml:trace>
  <inkml:trace contextRef="#ctx0" brushRef="#br0" timeOffset="2267.59">17529 3752 155 0,'-15'0'219'0,"-3"0"-192"0,1 7 17 16,-1 7-14-16,3 4-14 15,3 4-8-15,3 2-1 16,4-1-5-16,5 1-1 16,0-3 1-16,2-2-4 15,8-6-15-15,2-5-12 0,3-4-4 16,2-4-6-16,0-3 4 16,0-12 11-16,-1-2 23 15,-4-6 1-15,-3-4 2 16,-6-4 3-16,-3-3 7 15,0-3 9-15,-4-2-2 16,-5 0-13-16,2 3-4 0,1 5-1 16,2 7 14-16,0 8 0 15,4 8 1-15,0 8 1 16,0 1-26-16,7 16 8 16,-1 7 2-16,-1 9 9 15,1 7-1 1,-4 2 8-16,-2 2-2 0,0-1-10 15,0-3-3-15,0-5-2 0,0-5 1 16,3-6-3-16,3-7-32 16,3-8-46-16,3-9-22 15,0-3-93-15</inkml:trace>
  <inkml:trace contextRef="#ctx0" brushRef="#br0" timeOffset="2627.01">17800 3760 201 0,'-11'0'158'16,"-5"2"-136"-16,1 4 26 15,-2 4-10-15,2 2-19 16,0 4-10-16,4 2 4 16,2 1-5-16,4 1-5 0,5-2-2 15,0 1 0-15,2-3-2 16,10-4-8-16,3-2-7 15,3-4-6-15,3-6 2 16,2 0 0-16,2-9-5 16,-2-5 14-16,-5-3 4 0,-5-3 6 15,-6 0 2-15,-7 0-1 16,0 2 10-16,-13 1 4 16,-3 3-9-16,-1 3-4 15,0 6 1-15,0 4-5 16,5 1 1-16,1 4 1 15,3 6-1-15,4 1-32 0,4-4-11 16,0-1-8-16,4-5-34 16,8-1-92-16</inkml:trace>
  <inkml:trace contextRef="#ctx0" brushRef="#br0" timeOffset="3127.79">17924 3753 303 0,'0'7'38'0,"0"0"-6"0,0 3 32 0,0 2-9 16,0 5-34-16,-1 0-15 15,1 0-4-15,0 1-1 16,0-1 0-16,0-1-1 16,0-5-4-16,0-2-10 15,0-6-9-15,2-3-5 16,0 0-1-16,1-3 7 0,-1-8-12 15,1-2 11-15,0 0 16 16,2-1 8-16,-2 4 5 16,2 3 16-16,3 3 6 15,0 4-7-15,5 0-5 16,-2 5-9-16,0 8-6 0,-2 1 1 16,-1 3-4-16,-4 0-6 15,-2-2-7-15,0-3-9 16,-1-3-7-16,1-2-2 15,-1-7-26-15,1 0 38 16,-1-13 21-16,0-4-1 0,0-4-1 16,0-2 3-16,4 0 0 15,1 2 0-15,3 4 13 16,5 6 19-16,0 2 11 16,3 9-15-16,-1 0-19 15,-1 10-1-15,-6 4 0 0,0 6-1 16,-3 3-6-16,-3-2-10 15,-1-1-29-15,0-5-49 16,1-4-170-16</inkml:trace>
  <inkml:trace contextRef="#ctx0" brushRef="#br0" timeOffset="3689.85">18969 3374 260 0,'3'-11'86'0,"-3"7"-84"15,0 4 19-15,4 1-10 16,2 16-14-16,4 10 23 15,0 10 0-15,3 4-3 0,2 7-1 16,-1 2-13-16,2 0-2 16,-2-6 0-16,1-3-1 15,-1-8 1-15,-2-8-2 16,-3-9 0-16,-3-6 1 16,-2-9-1-16,0-1 2 0,-3-9 8 15,-1-9-4-15,-1-9-2 16,1-6 7-16,0-6-4 15,0-4-2-15,0-1-2 16,8 0 0-16,3 4 2 16,2 6-1-16,3 10-5 0,1 7 4 15,-1 13-5-15,-1 4-3 16,-1 13-24-16,-1 11-16 16,-2 3-41-16,-2 4 5 15,0-4-67-15</inkml:trace>
  <inkml:trace contextRef="#ctx0" brushRef="#br0" timeOffset="4518.95">19398 3588 337 0,'-8'0'40'15,"-4"2"-21"-15,-1 7 7 16,1 5-7-16,1 7-13 15,2 2-3-15,-1 4-3 16,3-2 0-16,4 1-2 0,1-6 1 16,2-5-20-16,0-5-9 15,5-6-3-15,6-4 13 16,2-4-3-16,2-11 19 16,2-5 5-16,1-4 0 15,-3-1 1-15,-1 3-2 0,-4 5 1 16,-3 3 3-16,-3 8 8 15,-1 6 6-15,-1 1-10 16,-1 15-3-16,0 5 12 16,1 5-4-16,0-2-8 15,0 0-3-15,2-6-1 16,2-6-1-16,1-6 1 0,5-6 1 16,2 0-2-16,4-10 0 15,0-6-2-15,2-6-6 16,-2-1 5-16,-3-3-3 15,-5 0 3-15,-6 2 1 16,-4 3-6-16,0 3-2 0,0 3 6 16,-5 7 2-16,-2 3-1 15,1 5-1-15,0 0 5 16,1 3-1-16,2 4-1 16,1 0-10-16,2 1-6 15,0-4 2-15,2-4 17 0,7 0-3 16,3 0-2-16,1 0 2 15,4 0 1 1,2-3-1-16,-1 3 0 16,-2 0 1-16,-3 11 0 0,-4 9 3 15,-4 6 10-15,-5 4 4 0,0 4-5 16,0 0 0-16,-5-4-6 16,5-5-2-16,0-8-3 15,0-5 3-15,5-11 1 16,4-1-1-16,3-10-4 15,2-11-2-15,0-5 0 0,0-5 2 16,-1-2-1-16,-1 1 0 16,-3 2 2-16,-2 4-1 15,-3 5 1-15,-1 7 14 16,-1 5 17-16,-1 8 0 16,0 1-17-16,-1 10-15 15,0 8 5-15,0 8 2 0,0 1-4 16,0 4-3-16,0-1 1 15,0-5-5-15,0-2-10 16,4-7-1-16,2-6-13 16,0-6-27-16,1-4-19 15,-1 0-102-15</inkml:trace>
  <inkml:trace contextRef="#ctx0" brushRef="#br0" timeOffset="4691.05">19822 3480 369 0,'-9'-9'16'0,"3"0"28"16,2 2 2-16,0 2-26 16,3 3-16-16,1 2-1 0,0 0-10 15,1 0-90-15,3 7-74 16</inkml:trace>
  <inkml:trace contextRef="#ctx0" brushRef="#br0" timeOffset="5269.9">20100 3581 237 0,'0'-7'24'15,"-1"0"18"-15,-6 6 9 16,0 1-7-16,-1 0-17 0,-2 1-14 16,-2 13-2-16,-1 5-5 15,-1 5 1-15,3 2-6 16,1 5-1-16,2-4 0 16,4-2-1-16,4-5 1 15,0-4-3-15,0-6-2 0,9-7 5 16,2-3-3-16,3 0 2 15,3-13-3-15,0-4 1 16,0-5 3-16,-3-2 1 16,-2 2-1-16,-5-1 0 15,-2 3 0-15,-3 6 0 16,-2 4 2-16,0 6 0 0,0 4 7 16,0 4-17-16,0 14 9 15,0 4-2-15,-1 5 2 16,0 2-2-16,1 0 2 15,0-5-1-15,0-4-1 0,1-3 1 32,7-4-2-32,-1-5 3 15,1-3-26-15,3-5-37 0,2-2-10 0,0-12-48 16</inkml:trace>
  <inkml:trace contextRef="#ctx0" brushRef="#br0" timeOffset="6084.15">20287 3360 353 0,'-5'0'10'0,"-1"7"0"16,2 13 10-16,-1 6 24 16,2 6-18-16,0 8-20 15,3 0 0-15,0 5-4 16,0-5-1-16,0 0 1 0,3-6-2 15,3-6-4 1,5-5 0-16,1-8 12 0,3-6-18 16,4-6-11-16,0-3-20 15,3-6-4-15,-3-12 6 16,-1-2 17-16,-6-6 5 16,-5-2 0-16,-3 2 14 0,-4 2 2 15,0 3 6-15,-3 5 16 16,-4 5 5-16,2 4 12 15,-1 4 2-15,-2 3-24 16,4 4-12-16,-1 6-5 16,2 4 1-16,2 2-3 0,1-3-2 15,0-1 3-15,2-3 7 16,9-3-5-16,4-5-8 16,2-1 2-16,6 0 1 15,2-11-4-15,2-6-6 16,-1-3 9-16,-3-3 0 0,-3-4 5 15,-2-1 1-15,-5-2 0 16,-3 0 2-16,-3 0-2 16,-4 5 2-1,-2 5 12-15,-1 4 12 16,0 7 7-16,-4 5-7 0,-7 4-11 0,-1 6-10 16,-4 11-5-16,1 6-1 15,-1 7 1-15,1 2-1 16,4 4 3-16,3-1-1 15,4-2 0-15,4-2 0 16,0-1-1-16,5-4 0 0,7-5 4 16,2-3-3-16,3-5 0 15,3-6 2-15,3-4-7 16,1-3-6-16,-2-7-14 16,-2-9-2-16,-4-2 1 0,-5-5 8 15,-7 2 10-15,-4-1 6 16,0 4 2-16,-4 2 7 15,-5 4 13-15,0 6 12 16,-1 6-7-16,-1 0-12 16,1 9-12-16,0 8 1 15,3 4-1-15,3 2 0 0,3 2-2 16,1-3 0-16,4-1 1 16,8-5-1-16,5-2-17 15,6-6-23-15,0-4-12 16,4-4-50-16,2 0-97 15</inkml:trace>
  <inkml:trace contextRef="#ctx0" brushRef="#br0" timeOffset="6412.37">20968 3566 358 0,'-17'0'10'0,"0"0"-3"16,-2 0 38-16,4 3 2 15,-1 4-33-15,5 4-11 16,4 1-1-16,3 2-2 16,4 0 1-1,0 1 0-15,5 0-5 16,5-1 0-16,3 2-1 0,3-2 6 0,0 0 0 16,0-1 0-16,-2 0-1 15,-2-1-1-15,-6-2 1 16,-6 2-2-16,0-3 1 0,-9 0 0 15,-9 1 1-15,-6-3 0 16,-2-1-1-16,-4-2-1 16,-1-4-14-16,1 0-82 15,2-7-251-15</inkml:trace>
  <inkml:trace contextRef="#ctx0" brushRef="#br0" timeOffset="7835.49">16877 4759 172 0,'0'0'21'0,"0"-3"29"15,0 3-10-15,0 0-16 0,0 0-12 16,0 4-7-16,0 9 18 16,0 5 5-16,0 7-7 15,0 4-3-15,0 7-2 16,0 2-6-16,0 4-2 15,0 0-3-15,0 1-2 0,0-3 0 16,0-4 0-16,0 0-3 16,0-6 1-16,0-3-1 15,0-6 1-15,0-4 0 16,0-4-2 0,0-3 1-16,-5-5-2 15,-1-2-4-15,-1-1-1 0,1-2-17 0,1 0-11 16,-2-5-36-16,1-6-116 15</inkml:trace>
  <inkml:trace contextRef="#ctx0" brushRef="#br0" timeOffset="8774.54">16633 4893 158 0,'-13'1'3'16,"-1"0"9"-16,4-1 21 0,0 0-4 15,2 0-3-15,4 0 0 16,1-7-6-16,3 0-6 16,0-4-3-16,0-2 1 15,4-1-3-15,6-2 3 16,4-4 4-16,4 2-3 0,5-3 1 31,2-2-3-31,7 1-1 16,4 1-3-16,4 1-2 0,2 2-1 0,3 2-2 15,3 3-2-15,-3 5 2 0,0 2 0 16,-3 6-2-16,-1 0 2 16,-6 7-1-16,-1 9 0 15,-5 4 0-15,-4 2 0 16,-6 5 4-16,-5 2 0 16,-6 2-5-16,-7-1 1 0,-1 0-4 15,-7-2-5-15,-10 2 0 16,-6-6 0-16,-4 0 1 15,-4-3-3-15,-1-3-3 16,-3-6 9-16,3-3 5 16,6-2-1-16,3-7 3 0,7 0 1 15,7 0 7-15,5-3 12 16,4-1-4-16,1-3-11 16,13 4-1-16,7-1-5 15,8 4 0-15,3 0-1 16,5 0 0-16,0 0-1 0,1 11 0 15,-3 2-1-15,-7 5 1 16,-7 5 0-16,-5 1-4 16,-8 5-2-16,-8 2 4 15,0 0 1-15,-10 0 1 16,-13 2 2-16,-6-3-1 16,-6-2 3-16,-3-2-4 0,-5-8 1 15,5-5 1-15,3-7 10 16,5-6 3-16,6 0-3 15,6-12-8-15,5-2-3 16,6-1-13-16,6-3-24 16,1 0-58-16,8-3-107 0</inkml:trace>
  <inkml:trace contextRef="#ctx0" brushRef="#br0" timeOffset="9117.03">18094 4743 416 0,'5'-7'-13'0,"-4"2"16"16,-1 2 18-16,0 3 6 15,0 0-24-15,0 7 2 16,-1 7-5-16,-3 1-2 0,-1 4-16 15,-1-1-34-15,2-5-58 16,1-3-154-16</inkml:trace>
  <inkml:trace contextRef="#ctx0" brushRef="#br0" timeOffset="9321.84">18142 5088 463 0,'0'3'54'0,"-4"-3"-52"15,1 0 5-15,3 0 12 16,0 0-17-16,0 0-5 16,0 0-44-16,0-3-66 31,0-6-121-31</inkml:trace>
  <inkml:trace contextRef="#ctx0" brushRef="#br0" timeOffset="11760.4">19371 4292 94 0,'4'-6'18'0,"-1"0"8"0,-2 1 9 15,0-1 0-15,-1 3 8 16,0-4-6-16,0 1-6 16,0-1-4-16,0 0-3 15,0 0-2-15,0 0-5 16,0 0-1-16,-3 0-4 0,-3 1 0 16,1-1 1-16,-1 3-6 15,-2-2-2-15,0 3-2 16,-1 0 1-16,1 2-1 15,-2 1-3-15,4 0 0 16,-1 0 0-16,2 0 0 0,-2 5-2 16,2 1 2-16,0 4 0 15,0-1-1-15,1 1 1 16,1 1-3-16,1 2 3 16,-1-2 0-16,1 3-1 15,2 2 1-15,0-2 0 0,0 3-1 16,0 2 2-16,0 2-2 15,4-1 0-15,-2 1 2 16,1-1-1-16,0 3 0 16,-1-1 1-16,2 1-1 15,-2 1 0-15,0 0 1 16,0 1-3-16,-1-1 3 0,-1-1-1 16,0-1 0-16,0 1 3 15,0-1-5-15,-2-2 2 16,-4 0 2-16,-1 0-2 15,-1-1 1-15,-3-2 0 16,1-3-2-16,-2-1 2 0,-1-5 1 16,0-2-2-16,-1-3 2 15,-1-3-1-15,-1 0-1 16,2 0 2-16,1 0-2 16,4-3 2-16,3-4 0 15,4 0 1-15,2 0 0 0,0 0 2 16,2 1-4-16,6 0 1 15,2 2-2-15,3 0 0 16,2 1 1-16,1 3-1 16,-1 0 0-16,1 0 0 15,-3 0-1-15,0 3 1 16,-3 5 0-16,-2 2-1 0,-1 3 0 16,-1 0 2-16,-2 4-2 15,-3 1 1-15,-1 2 1 16,0 1-2-16,0 2 2 15,0 1 1-15,-3-1 0 16,0 0 1-16,-3-2-2 0,3 2-1 16,-3-2 2-16,2 0-1 15,-1-1 1-15,0 3-2 16,1-2 0-16,0 2 0 16,3-3 1-16,1-2-2 15,0 1 3-15,0-2-1 16,0-1 2-16,0-4 2 0,5 1-1 15,0-3-2-15,-1-4 1 16,2-3-1-16,2-3-2 16,3 0 4-16,2-3-2 15,3-7 1-15,3-3-1 0,3-1 1 16,-1-3-1-16,-1 4 0 16,-4 2-2-16,-4 2 2 15,-4 3-2-15,-3 4 0 16,-5 2 2-16,0 0-3 15,0 0-4-15,-6 0-12 0,-2 1-11 16,-1-1-30-16,-3 0-31 16,1-11-138-16</inkml:trace>
  <inkml:trace contextRef="#ctx0" brushRef="#br0" timeOffset="13418.02">19661 4898 155 0,'0'0'16'0,"0"0"16"16,0 0 23-16,0 0-22 15,0 0-8-15,0 0-4 16,0 0 0-16,0 0-10 15,0 0-3-15,0 0-5 16,1 1 1-16,0 1 1 0,1 2 0 16,2-2-2-16,-1 0 2 15,0 0-1-15,-1-2 0 16,0 0-1-16,-1 1-2 16,0 1 1-16,-1-2 1 15,0 0 0-15,0 0-1 0,0 0 1 16,1 0 0-16,-1 1-2 15,0-1 1-15,0 0-2 16,1 0 2-16,-1 1-2 16,0-1-1-16,0 1 3 15,0-1-2-15,0 0 0 0,0 0 2 16,0 0 0-16,0 0 1 16,0 0 1-16,0 0 0 15,0 0 1-15,0 0 1 16,0 0-4-16,0 0 0 15,0 0 0-15,0 0-3 16,0 0 3-16,0 0-3 0,0 0 2 16,0 0 0-1,0 0 0-15,0 0 2 16,0 0 1-16,1 0-4 0,-1 0 0 16,0 0-42-16,0-6-78 15</inkml:trace>
  <inkml:trace contextRef="#ctx0" brushRef="#br0" timeOffset="14310.33">19751 4353 245 0,'0'-9'7'0,"0"1"44"15,-2 3 11-15,0 4-18 16,2 1-6-16,0 0-15 15,0 6-21-15,0 9-3 0,0 8 5 16,0 8 4-16,0 8-1 16,0 3 0-16,0 6-1 15,0 2-5-15,0 0 2 16,0 0-1-16,0-4-2 16,0-4 0-16,0-4 2 15,0-7-2-15,0-5 1 0,0-5 0 16,0-5-1-16,0-8 1 15,0-2 1-15,0-6-3 16,0 0 5-16,-1-4 3 16,1-9-4-16,0-4-1 15,0-4-2-15,0-2-1 16,0-1 2-16,0 0-1 16,0 2 1-16,3 2-1 0,3 2 0 15,1 4 0-15,2 1 1 16,1 1 0-16,2 4 1 0,0 1-1 15,4 2-1-15,0 4 2 16,2 1-2-16,2 0-1 16,1 6 2-16,2 4-1 15,-3 4 0-15,-1 2 0 16,-3 2 0-16,-6 5 2 0,-2-1-2 16,-5 1 1-16,-3 0 1 15,0-2 0-15,0-4-3 16,-5 0 2-16,-5-4-1 15,-2-3 1-15,1-4 0 16,-2-2 1-16,-5-2-1 0,0-2 2 16,0 0 0-16,1 0 1 15,1 0-4-15,-2 0 0 16,6 0 2-16,-1 0 1 16,2 1-2-16,1 2-1 15,-1 0 1-15,1 1-2 16,1-3 3-16,-2 1-3 0,1-2 2 15,0 0 0-15,-1 0-1 16,-2 0 0-16,-1 0 1 16,2 0-1-16,1 0 1 15,1-2-2-15,5 2 1 16,3 0 0-16,2 0-9 0,0 3-60 16,5 3-38-16,6-6-130 15</inkml:trace>
  <inkml:trace contextRef="#ctx0" brushRef="#br0" timeOffset="16843.64">20401 4848 166 0,'1'0'60'0,"-1"0"-15"16,0 4-17-16,-1 4 3 15,-5 3 7-15,-3 6-7 16,-2 2 1-16,-4 8-9 16,-2 0-13-16,-3 4-5 15,0 0-4-15,-2-3 0 0,0-2 1 16,2-3-1-16,4-5-1 16,2-5 2-16,5-3-4 15,3-7 0-15,4 0-13 16,2-3-18-16,0 0-28 15,0-8-111-15</inkml:trace>
  <inkml:trace contextRef="#ctx0" brushRef="#br0" timeOffset="17813.76">20728 4834 261 0,'0'6'61'16,"0"-1"-60"-16,0 3 0 16,0 0 14-16,5 1-6 0,3-1-5 15,4-2-2-15,0-2 7 16,3-4 4-16,-2 0 3 16,3 0 5-16,-1-10-9 15,1-3-7-15,-2-2-1 16,-1-1-3-16,-2-5 4 0,-2 0 0 15,-3-2-1-15,-1-3-1 16,-5-2-1-16,0-2 0 16,0 0 1-16,-4-5-2 15,-2 1-2-15,-2 4 2 16,0 0-2-16,-2 6-1 0,1 4 4 16,-1 4-4-16,-1 8 4 15,1 2 5 1,0 6-9-16,2 0 1 15,-1 1 1-15,4 11-1 0,2 0-1 0,3 4-1 16,0 0 1-16,4 0 1 16,9-1-1-16,4-2 1 15,4-3-1-15,4-6 2 16,2-2 1-16,5-2-4 16,4 0 2-16,-1-9 4 15,1-1 0-15,-1 1-4 0,-5 0 4 16,-5 4-3-16,-7 2 0 15,-4 3 0-15,-7 0-4 16,-3 5 2-16,-4 7 4 16,0 3 0-16,0 5 3 15,-7 1 3-15,0 2-7 0,-1 2 2 16,1 1-2-16,2-2-2 16,1 1 2-16,2-2 1 15,2 0-1-15,0-3 2 16,0-2-1-16,7-2 1 15,4-5-2-15,0-1-1 0,2-4 3 16,3-3 5-16,0-3 3 16,1 0-2-16,3-4-2 15,-4-5-5-15,0 2 0 16,-4-2-2-16,-4 2-6 16,-4 3-7-16,-4 1-16 0,0 2-41 15,-8 1-47-15,-4-3-149 16</inkml:trace>
  <inkml:trace contextRef="#ctx0" brushRef="#br0" timeOffset="18674.32">21342 4202 212 0,'0'-14'11'0,"0"0"36"16,6 0-5-16,8 1-5 16,3 3-19-16,4 1-5 15,5 4-3-15,-1 3-4 0,0 2-3 16,-1 4-2-16,-1 9-1 16,-6 6 1-16,-2 5-1 15,-6 3 1-15,-3 5 2 16,-6 4-2-16,0 2-1 0,0 2 3 15,-5-1-2-15,-3-1-1 16,2-1 2-16,-1-2-2 16,2-2 1-16,2-2 5 15,1-2 4-15,1-1-6 16,1-4 0-16,0-1-3 0,0-2 1 16,4-2-1-16,5-4 0 15,0-2 0-15,1-7 0 16,3-2-1-16,0-4-3 15,1 0-4-15,0-6 2 16,1-2 5-16,0-4-3 16,-2 1 4-16,-3 4 1 0,-2-2-2 15,-4 5 3-15,-3 3 18 16,-1 1 4-16,-2 0-13 16,-8 10-11-16,-2 2 1 15,0 1 0-15,1 3-1 16,-1 1-1-16,3 0 2 15,3 0-4-15,3 1 2 16,1 1 1-16,2-2-2 16,0 1 1-16,2 1 1 0,7 2-2 15,2-2 2-15,4 2-1 0,-1 2 1 16,2 2 0-16,-4-1-1 16,-4 2 0-16,-2-1 1 15,-6 0-1-15,0-4 3 16,-6-1-2-16,-6-3-2 15,-4-6 3-15,0-5 6 0,-4-3 8 16,-2-3-1-16,-1-2-7 16,-4-6-1-16,2-2-4 15,0 0-2-15,3 0-1 16,3 4-23-16,5 2-47 16,3-3-159-16</inkml:trace>
  <inkml:trace contextRef="#ctx0" brushRef="#br0" timeOffset="21144.32">16812 6385 166 0,'2'-10'53'0,"-1"2"-50"0,1 2 26 15,-1 5 8-15,0 1-19 16,1 1-5-16,-2 12 8 15,0 5 12-15,0 9-4 16,0 9-6 0,-5 3 2-16,-3 8-8 15,-3 6-6-15,-1 2-1 0,0 5-7 0,-2-2-1 16,0-1 0-16,-1 0-1 16,2-6-1-16,-1-8 1 15,3-8-1-15,0-5 1 16,1-10 0-16,4-9-1 0,1-5-3 15,3-6-18-15,1 0-27 16,0-13-52-16,-1-7-88 16</inkml:trace>
  <inkml:trace contextRef="#ctx0" brushRef="#br0" timeOffset="21511.5">16579 6418 285 0,'-9'-5'4'0,"1"0"-1"16,4-1 22-16,4 1 8 15,0 2-6-15,9 0-11 16,10 0 0-16,8-3 6 0,9 2-3 15,10-3-2-15,9 0-7 16,7-3-3-16,5-3-2 16,0 0 2-16,-1-1-5 15,-3 3 0-15,-8-1 1 16,-8 2-1-16,-12 3-1 0,-8 3 0 16,-9 0-1-16,-5 1 2 15,-9 3-1-15,-4 0 0 16,0 0 6-16,-2 0-5 15,-10 0-18-15,0 7-21 16,-3 3-19-16,-1 3-11 0,-3 1-50 31,2 0-1-31</inkml:trace>
  <inkml:trace contextRef="#ctx0" brushRef="#br0" timeOffset="21786.93">16726 6635 381 0,'-10'10'2'16,"6"-3"-2"-16,4-1 7 0,6-3 20 15,13-1 4-15,9-1-2 16,11-1-1-16,5 0-10 16,10-6-8-16,1-4-6 15,-1-2-1-15,-3 1 0 16,-9 3-3-16,-8 0 3 0,-9 3-3 15,-10 3-1-15,-8 2 2 16,-5 0-4-16,-2 2 0 16,-3 5 0-16,-6 3-12 15,-5 0-12-15,1-2-22 16,-3 1-52-16,1-5-98 0</inkml:trace>
  <inkml:trace contextRef="#ctx0" brushRef="#br0" timeOffset="22176.57">17981 6439 262 0,'1'-4'9'15,"-1"1"33"-15,0 0 11 16,0 3-20-16,0 0-22 16,0 0-7-16,0 3 1 0,0 7 3 15,1 1-6-15,2 4 0 16,1-3-15-16,0 0-95 16,0-7-202-16</inkml:trace>
  <inkml:trace contextRef="#ctx0" brushRef="#br0" timeOffset="22363.95">18002 6828 531 0,'-9'3'4'0,"1"-3"-1"15,4 0 8-15,4-1 7 16,0-5-15-16,0-1-3 15,6 0-23-15,0-3-68 16,-3 0-148-16</inkml:trace>
  <inkml:trace contextRef="#ctx0" brushRef="#br0" timeOffset="23726.9">19474 5878 189 0,'0'-7'4'16,"0"-2"19"-16,0 1 28 0,-1 1-19 16,-2 1-6-16,0-1-4 31,1 1-6-31,-1 1-1 16,-1 2-2-16,-1 0-4 0,-3 0 0 0,-4 3-3 15,0 0-1-15,-3 0-1 16,-1 0 1-16,-1 3-4 0,4 3 5 15,0 1 0-15,4 0-3 16,0-1 1-16,3 1-4 16,1 3 0-16,2-2 1 15,1 5-1-15,0-2 0 16,1 4 0-16,1 0 1 0,0 5 2 16,0 4 0-16,1 2 2 15,3 4-3-15,0 4 0 16,-1 1-1-16,1 3 2 15,-2 1-2-15,-1 0 1 16,-1 0 1-16,0 1-1 0,0-3 1 16,0-3-1-16,-2-2-2 15,-4-5 1-15,-2-4 0 16,0-3 0-16,-1-7 2 16,-1-3-1-16,0-3 2 15,1-6 3-15,-1-1 4 0,0 0-2 16,3 0-3-16,-1-6-1 15,4-2 4-15,2 1-1 16,1 0-4-16,1 0 0 16,0 2-1-16,5 1-3 15,4 1 0-15,1 3 0 16,2 0 0-16,0 0 0 0,-1 3 0 16,1 7 0-16,-1 2 0 15,-1 2 0-15,1 0 0 16,-1 1 0-16,2 0 0 15,-1-1 0-15,-2 3 1 16,-1-1-2-16,-4 1 1 0,-2 5 0 16,-2 2 0-16,0 5 1 15,-1 1-1-15,-6 2-1 16,-1 4 2 0,1-2-1-16,0 0 1 15,2-1-1-15,4-5-1 0,1-2 1 0,0-5 1 16,1-5-1-16,5-2 0 15,2-6 0-15,-1-3-1 16,0-1 3-16,1-4-2 16,1 0 0-16,1 0 2 0,-1-7 1 15,3 0 2-15,-3-2-2 16,-1-1-3-16,-1 4 1 16,-4 1-1-16,0 2 0 15,-2 3-2-15,-1 0-23 16,0 3-37-16,0 4-24 0,-5-3-69 15</inkml:trace>
  <inkml:trace contextRef="#ctx0" brushRef="#br0" timeOffset="24742.62">19981 6189 117 0,'0'-4'31'16,"0"1"-7"-16,0-1 16 15,0-2 9-15,0 2-19 16,-2-1-1-16,0 0-4 0,-2 0 0 16,-1 1-4-16,0 1-2 15,0 2 0-15,-3-2-8 16,-2 3-3-16,0 0-4 15,-3 0-2-15,-2 4-1 16,1 4 0-16,-3 4 0 0,2 0 2 16,-1 5 0-1,1 0 2-15,-1 5 4 0,4 3 0 16,0 3 0-16,3 5 1 16,4 2 0-16,3 5-3 15,2-3-1-15,0 1-2 16,4-2-3-16,5-6 0 0,3-2 0 15,1-5 0-15,5-4-1 16,0-4 1-16,4-4 0 16,3-2-1-16,3-5 1 15,1-4 1-15,-1 0-1 16,-2-3 0-16,-2-7 0 0,-4-1 0 31,-3-3 0-31,-3-3 0 16,-2-2 0-16,-2-2 0 0,-3-6-1 0,-4-4 0 15,-3-2 1-15,0-4-2 0,-7-3 2 16,-5 2-1-16,-2 1 1 16,-2 2-1-16,-1 5-1 15,1 4 2-15,0 6-1 16,-2 6-1-16,3 7 2 16,-1 3-1-16,0 4-2 0,1 0 2 15,3 10-1-15,3 5 0 16,4 5-24-16,5 0-27 15,0 0-29-15,9-2-66 16</inkml:trace>
  <inkml:trace contextRef="#ctx0" brushRef="#br0" timeOffset="25024.12">20431 6607 431 0,'-3'4'13'0,"-5"-1"-4"0,-1 1 25 16,-3 3-7-16,-1 6-10 15,-4 1-3-15,-1 6-2 16,-4 4-7-16,-2 4-1 15,3 1-3-15,-3 2 0 16,3-2 0-16,3-4 0 0,4-5-6 16,5-3-15-16,1-3-15 15,1-7-43-15,2-5-70 16</inkml:trace>
  <inkml:trace contextRef="#ctx0" brushRef="#br0" timeOffset="26227.39">21294 6170 23 0,'4'-5'112'0,"-2"1"-82"16,-2-2 4-16,0 0 3 15,0 2-8-15,0 0 8 16,0-2-6-16,0 2-8 0,0 1-3 16,0-3-5-16,0 2-3 15,-2 2-3-15,-3-2-2 16,1 3 0-16,-2-1-2 16,-3 1-2-16,-1 1-1 15,-3 0-1 1,-1 0 0-16,-4 1 1 15,-1 7 1-15,0 0 2 0,-1 5-2 0,0-2 1 16,0 4 1-16,1 3-2 16,2-1 0-16,2 4 1 0,3 2 1 15,2 4 3-15,4 0-4 16,2 3-1-16,4 0 0 16,1 2-1-16,-1-2-2 15,6-1 1-15,3-5-1 16,0-3 1-16,2-4 0 15,2-4-1-15,-1-5 2 0,3-1 3 16,1-5 0-16,0-2 1 16,0 0-4-16,2 0 0 15,-1-4 0-15,1-5-1 16,0-1 0-16,0-4 0 16,2 0 0-16,-3-3-1 0,1-2 0 15,-2 1 0-15,0-3 2 16,-5-1-1-16,-1 1-2 15,-4-3 1-15,-3 1 1 16,-2-3-1-16,-2 0 0 0,1 0 0 16,0 2 0-16,0 2 1 15,-1 1-1-15,-1 4 0 16,1 4 1-16,0 2 1 16,1 4 5-16,0 4 0 31,0 0 0-31,0 3-2 0,0 2-6 0,0 7 0 0,1 6 3 15,1 3-3-15,-2 5 4 16,0 4-1-16,0 3 0 31,0 0-1-31,0 1 1 0,0 1-1 0,1-2 0 16,-1 0 0-16,1-4-1 0,4-2 1 31,0-4 0-31,3-2-1 16,1-2 2-16,0-3 0 15,3-3-1-15,2-1 3 0,1-3-2 0,3-2 0 16,1-1 1-16,-1-1-2 16,2-2 0-16,-3 0 3 0,-2 0-4 15,-3 0 1-15,-4-3 0 16,-1 0-2-16,-4-1 2 16,-3 1 0-16,0 2-9 15,0 0-17-15,0-1-41 16,-10-3-53-16,-1-3-96 0</inkml:trace>
  <inkml:trace contextRef="#ctx0" brushRef="#br0" timeOffset="27181.77">21720 5878 163 0,'0'-10'9'16,"0"-1"30"-16,6-2 10 0,4 0-12 16,-1 2-2-16,7 1-9 15,-2 0-3-15,3 5-4 31,4 3-5-31,1 2-3 0,2 0-5 16,-1 3-2-16,-1 8-2 16,-2 6-1-16,-4 2-1 15,-3 5 3-15,-3 3-3 16,-5 1 1-16,-2 2 1 16,-2-2-2-16,-1 2 1 15,0-1 1-15,-6-1-3 16,-3-2 5-16,1 2-1 0,-1 0 8 15,3-1 2-15,0 0 6 16,6 0-8-16,0-1-7 16,0-3-3-16,4-1 0 15,3-3 1-15,3-2-2 0,-2-5 1 16,3-3-1-16,0-3 0 16,-2-3 1-16,2-2 1 15,0-1-2-15,-1 0 2 16,-1 0-2-16,0-6 1 15,-3 1 0-15,-2 0-1 0,-1 1 0 16,-2 1 1-16,-1 2-1 16,0 1 2-16,0 0 0 15,-5 1-2-15,-4 8-2 16,-1 1 4-16,0 4-1 16,0 2 2-16,-1-1-2 15,5-2 0-15,0 1 0 0,3-1 0 16,2 0-2-16,1-2 2 15,0 2-1-15,5-2 0 16,4 3 2-16,4 1-1 16,0-1 0-16,0 3-1 15,0 0 1-15,-3 2 0 0,-2 2 1 16,-4 3-3-16,-3 0 3 16,-1 2-2-16,0-2 1 15,-3-2-1-15,-7-3 0 16,2-2 1-16,-3-4 1 15,-1-3-1-15,-1-6 6 0,-1-1 1 16,0-3 1-16,0 0 1 16,-1-6 0-16,1-4-6 15,2 0-1-15,1 2-2 16,2 1-1-16,3 2 1 16,4 4-3-16,2-1-23 0,0 0-80 15,-1-7-193-15</inkml:trace>
  <inkml:trace contextRef="#ctx0" brushRef="#br0" timeOffset="33405.96">16656 8514 175 0,'2'-11'8'0,"-2"1"-5"16,0-2 9-16,0 2 6 15,0 2 2-15,0 1-4 16,-6-1 6-16,-7 6-13 0,-4-1 0 16,-5 3-4-16,-1 0 2 15,-4 5-3-15,-2 7 1 16,2 2 1-16,-1 3 0 15,0 3 1-15,1 6-4 16,2 5-2-16,0 5 1 0,5 5 5 16,2 4 3-16,4 5 1 15,3 3-3-15,4 3-3 16,3 0-2-16,4-2-2 16,0-2 0-1,4-4 0-15,8-3-2 0,6-7 2 16,4-9-2-16,5-4 1 15,4-11-1-15,3-6-1 0,4-8 3 16,2 0 0-16,3-15 1 16,-1-8 3-16,-2-7-2 15,0-7-4-15,-6-5 0 16,-5-5 2-16,-7-5-2 0,-6-2 3 16,-9-3-1-16,-5-3-1 15,-2 0 2-15,-13 0-4 16,-6 5 4-16,-3 7-2 15,-4 8 0-15,-1 10 0 16,-2 10 1-16,2 8 0 0,0 8 1 16,0 4-2-16,3 5 1 15,2 13-3-15,2 4-51 16,2 4-93-16</inkml:trace>
  <inkml:trace contextRef="#ctx0" brushRef="#br0" timeOffset="33733.9">16374 8872 334 0,'8'-13'6'0,"1"-1"-3"15,6 3-1-15,1-1 3 16,5 5-3-16,1 3 0 15,1 4 0-15,1 0 3 0,-1 8-1 16,0 8 1-16,-2 5 1 16,0 4-3-16,-2 4 2 15,0 1-5-15,-1 4 2 16,-1 0-1-16,0 0-1 16,1 0 0-16,-1 1 2 15,-1-3-2-15,0-3 0 16,1-2 1-16,0-3-2 0,0-4 2 15,-1-3-2-15,3-3-15 16,0-6-48-16,-2-5-100 16</inkml:trace>
  <inkml:trace contextRef="#ctx0" brushRef="#br0" timeOffset="34531.3">17217 8864 209 0,'2'-10'4'16,"0"5"11"-16,-1 3 28 16,1 2-16-16,-2 7-13 15,0 12 18-15,0 7-2 16,0 6-6-16,0 9-4 0,0 4-6 15,0-1-5-15,0-1-5 16,0-5-2-16,11-8 0 16,0-8-1-16,4-9-1 15,5-9-1-15,1-4 4 16,-1-8-1-16,2-10-2 16,-2-5-1-16,-4-5-1 0,-2 2 0 15,-7-2 2 1,-2 5 1-16,-4 3-2 15,-1 7 2-15,0 6-1 0,0 7 1 16,-5 1 5-16,0 14-4 16,1 7-1-16,0 4 3 0,4 2-1 15,0-1 0-15,3-3-2 16,9-3-1-16,6-6 2 16,3-6-3-16,4-5 2 15,4-4 0-15,2-2-1 16,0-12-1-16,0-5-3 0,-6-5-10 15,-2-3 3-15,-9-3 2 16,-7-1 4-16,-7-1 2 16,0-1 1-16,-3 5 1 15,-8 3 2-15,-1 6-1 16,-2 6 1-16,1 7 7 0,-1 6 9 16,1 2-4-16,0 15-7 15,3 5-1-15,5 5 1 16,2 3 0-16,3 0-3 15,0 0 0-15,7-2-1 16,5-5-2-16,3-3 0 0,-1-2-2 16,3-5-16-16,4-4-21 15,0-7-34-15,3-2-35 16,2-5-110-16</inkml:trace>
  <inkml:trace contextRef="#ctx0" brushRef="#br0" timeOffset="34859.6">17871 8926 317 0,'-11'-7'13'0,"0"2"20"0,-3 5 14 16,3 0-12-16,0 4-18 16,4 10-12-16,3 3-2 15,2 3-2 1,2 4 0-16,0 0-1 0,9 1 0 15,3-2 0-15,1 1-6 0,3-4-3 16,-1-1-1-16,1-4-3 16,-3-2 2-16,-4-2-6 15,-4-2 10-15,-5-1 7 16,0 0 2-16,-10-1-1 16,-7-1 2-16,-6 3-3 15,-3 0 0-15,-4 1 0 0,-1-1 0 16,1 0-11-16,5-2-30 15,6-3-75-15,6-4-120 16</inkml:trace>
  <inkml:trace contextRef="#ctx0" brushRef="#br0" timeOffset="35312.68">18110 8663 95 0,'3'-7'88'0,"-3"3"-59"16,0 4 30-16,0 0-19 16,0 12-29-16,0 10 6 15,-2 6 10-15,-3 8 4 16,1 8-5-16,1 5-4 15,0 3-10-15,1 0-7 16,0 1-2-16,0-3-1 0,2-6-2 16,-2-4 1-16,2-6-1 15,-1-6 0-15,0-6-1 16,1-5-4-16,0-6-21 0,0-7-18 16,1-4-37-16,3 0-61 15</inkml:trace>
  <inkml:trace contextRef="#ctx0" brushRef="#br0" timeOffset="35547.08">18245 8959 297 0,'4'9'18'0,"-3"4"6"16,-1 7 28-16,0 4-5 0,0 3-15 15,0 2-17-15,0 1-9 16,-2-3-4-16,-2-5 0 16,3-3-1-16,1-5-1 15,0-4-6-15,0-6-30 16,0-4-26-16,0 0-25 0,1-13-70 16</inkml:trace>
  <inkml:trace contextRef="#ctx0" brushRef="#br0" timeOffset="35725.28">18325 8861 322 0,'0'-14'11'0,"0"2"36"16,0 3-4-16,0 4-20 15,0 1-17-15,0 4-4 0,0 0-5 16,0 0-33-16,-3 4-56 15,-3-1-96 1</inkml:trace>
  <inkml:trace contextRef="#ctx0" brushRef="#br0" timeOffset="35925.58">17946 8869 385 0,'-3'0'9'16,"3"-5"17"-16,0-1 3 16,11 0-23-16,4 0-4 15,4 2 0-15,2 3-1 16,-2-1-2-16,1 2-43 0,-2 0-40 16,-5 2-58-16</inkml:trace>
  <inkml:trace contextRef="#ctx0" brushRef="#br0" timeOffset="36769.07">18574 8996 276 0,'-3'-17'8'0,"-3"4"29"16,1 2-3-16,-2 5-6 15,-1 3 0-15,-2 3-14 16,-3 3-4-16,0 11 1 15,0 7 3 1,-3 6-2-16,2 6-3 16,-1 2-5-16,5 1-2 0,2-2 0 0,5-4-1 15,3-8 0-15,3-5-1 16,11-6 0-16,6-9 2 16,3-2 0-16,4-2-2 15,-1-13 0-15,0-2-5 16,-3-5-9-16,-7 0 5 0,-6-2 1 15,-7 1 5-15,-3 2 2 16,-1 0 0-16,-11 1-1 16,-1 6-1-16,-2 2-2 15,-1 5 4-15,0 5 0 16,4 2 1-16,3 0 0 0,2 6 0 16,6 0-1-16,1-1-4 15,3 0-1-15,9-3 5 16,6 0 2-16,6 1-2 15,3-2 1-15,4 2 1 16,0 0-1-16,-4 4 0 0,-2 4 1 16,-9 2-2-16,-5 6 1 15,-7 2 1-15,-4 2 0 16,0 3 0-16,-4-1 0 16,-4-1-1-16,1-2 1 15,1-7-1-15,2-5 1 16,2-8-1-16,2-2 2 0,0-12 1 15,0-6-2-15,9-5-2 16,3-2 1-16,7-1 0 16,3 0 0-16,5 4 0 15,0 3 0-15,-1 5-1 16,-3 5 2-16,-7 7-2 0,-3 2 5 16,-8 7-2-16,-4 8 9 15,-1 4-2-15,0 5-3 16,0 2-4-16,-5-2 0 15,2 0-2-15,0-1 0 16,3-2 0 0,0-7-1-16,0-4-18 0,8-8-20 15,4-2-34-15,3-1-47 0,3-13-70 16</inkml:trace>
  <inkml:trace contextRef="#ctx0" brushRef="#br0" timeOffset="37097.19">19131 8997 231 0,'-6'-9'23'0,"-4"4"25"15,-4 2-5-15,1 3-17 16,-3 0-7-16,1 9-9 16,0 5-2-16,6 1-5 15,3 4-2-15,4 1 0 16,2-1-1-16,2-1 0 0,9 0-1 15,5-1 3-15,0-1-4 16,3-3 3-16,-1-2-1 16,-2 0 0-16,-3-1 0 15,-3-3-2-15,-7 3-1 16,-3-1 2-16,-1 0 0 16,-15 2 0-16,-3-3-1 0,-4 2 1 15,-4 0-2-15,-4-3-2 16,-1-2-6-16,2-2-16 15,4 0-105-15</inkml:trace>
  <inkml:trace contextRef="#ctx0" brushRef="#br0" timeOffset="38644">16854 10167 122 0,'0'-6'26'0,"0"-1"-5"0,0 2 15 16,0 2-5-16,-1 0-6 15,-1 1-7-15,1 1-7 16,-1 1-6-16,1 0-3 16,1 0-2-16,0 0 0 0,0 0 0 15,0 0 0-15,0 0 0 16,0-1 2-16,0-1 10 16,0 0-1-16,0-1-8 15,-1 1-2-15,0-1 3 16,0 0-2-16,-1 1 2 0,0 1 0 15,0-1-1-15,0 1 0 16,0 0 0-16,-2-1 0 16,1 2-1-16,-1 0 3 15,0 0-3-15,-1 0 0 16,0 0 0-16,0 0-2 16,-3 0 1-16,2 0 0 0,-2 4 0 15,-2 3 1-15,-1 4-2 16,0 4 0-16,-3 3 1 15,-1 5 1-15,3 4 2 16,-1 2 5-16,2 4 1 0,2 2 2 31,3 3 2-31,4-2-2 0,2 1-4 16,0-3-6-16,0-3-1 0,5-6 0 16,5-7 0-16,-2-5-1 15,3-8 0-15,3-4 1 16,1-1 0-16,1-2 0 15,0-10 0-15,2-4-1 0,-2-4 1 16,-1-3 0-16,-2 1 0 16,-1-4-1-16,-4 1 0 15,-2-1 1-15,-1-1-2 16,-1 0 0-16,-1-2-2 0,-1 0 0 16,-1 1 2-16,-1 2 1 15,0 2-1-15,0 4 2 16,0 6-2-16,0 4 2 15,-1 1 2-15,0 6 1 16,0 3-1-16,-2 5-2 16,2 12-3-16,1 7 4 0,0 8 4 15,0 4 2-15,0 7 3 16,0-1-5-16,4 2-3 16,4-4-1-16,1-3 0 15,4-5-2-15,-1-7 1 16,2-8-2-16,2-9 1 0,-1-5 1 15,1-3-1-15,-3 0-3 16,1-9-28-16,-5-3-29 16,-2-2-33-16,-4-5-105 15</inkml:trace>
  <inkml:trace contextRef="#ctx0" brushRef="#br0" timeOffset="38942.71">17050 9923 243 0,'0'-4'8'0,"2"2"43"15,2 2-7-15,6 7-35 16,4 12 35-16,4 3-8 15,7 7-3-15,6 5-12 16,0 5-10-16,3 4-3 16,-3 4-7-16,-4 6 0 0,-9 2 1 15,-9 5-2-15,-9 4-4 16,-4 1-18-16,-16 0-17 16,-6-2-21-16,-3-5-29 15,-3-11-114-15</inkml:trace>
  <inkml:trace contextRef="#ctx0" brushRef="#br0" timeOffset="40006.01">18156 9904 255 0,'0'-4'13'0,"2"3"30"16,-2 1 7-16,4 4-42 15,2 12-1-15,2 9 22 16,5 10 0-16,1 7-6 0,2 8-7 16,1 6-4-16,-1 3-9 15,-3-3-2-15,-1-3 1 16,-1-6-2-16,-4-10 0 16,-1-11 2-16,-1-7-3 15,1-10 2-15,-4-9-3 0,1 0 2 16,-1-14 4-16,-1-9-4 15,1-5 0-15,2-5 1 16,2-3-2-16,4 1 2 16,0 3-5-16,2 6 3 15,1 9 1-15,0 10 1 0,-1 7 2 32,-1 11 0-32,0 13 4 15,2 6 2-15,0 4-3 0,-1 1-5 0,1 2 0 16,0-5 0-16,-1-6-1 15,-1-5 0-15,-2-9 2 0,1-8-4 16,-2-4 4-16,1-12 2 16,1-12-3-16,0-7 0 15,1-8 0-15,0-9-2 16,-2-5 2-16,-1-5-1 16,-2-1 0-16,1 0 0 0,-4 6 0 15,-1 8-1-15,-1 6 2 16,-1 13-1-16,0 7 0 15,0 10 0-15,0 9-1 16,0 4-44-16,0 12-45 16,0 4-66-16</inkml:trace>
  <inkml:trace contextRef="#ctx0" brushRef="#br0" timeOffset="40412.83">18779 9900 346 0,'-5'0'18'0,"0"0"24"15,0 15 0-15,3 9-16 16,2 10-2-16,0 5-6 16,0 10-8-16,3 2-5 0,7 2-2 15,-2-3-2-15,0-3-1 16,0-6-1-16,-1-5-1 15,-1-8-5-15,-2-9 4 16,-1-6-1-16,-2-7-5 16,0-6-2-16,0 0 8 0,-1-15 3 15,0-1 0-15,0-5-5 32,0-3 1-32,0 0 5 15,0 1-2-15,0 2 2 0,-1 3 3 0,10 3 4 0,3 5 1 16,2 7-4-16,3 3-4 15,0 3 0-15,-1 13 0 16,-2 4 0-16,0 4 1 16,-2 3-2-16,0 1 1 15,-1-1-1-15,0-4-30 16,4-3-33-16,1-10-34 0,3-7-75 16</inkml:trace>
  <inkml:trace contextRef="#ctx0" brushRef="#br0" timeOffset="40990.48">19188 10238 364 0,'-11'-3'48'0,"-6"3"9"15,-2 0-13-15,-3 7-18 16,2 9-11-16,2 5-3 16,2 2-5-16,3 3-5 0,3 0-1 15,6-3 0-15,2-2-5 16,2-5-16-16,0-7-11 15,10-6-17-15,3-3 11 16,3-2-4-16,3-9-18 16,1-3-4-16,-2 1 34 15,1 0 29-15,-3 5 13 0,-4 1 26 16,-2 5 12-16,-3 2-10 16,-4 0-13-16,1 7 5 15,-2 6-13-15,-1 1-12 16,1 2-4-16,1 0-3 15,1-4-2-15,0-3-15 0,1-8-10 16,1-1 6-16,3-7 17 16,1-11-8-16,4-7-5 15,3-4 3-15,1-10 10 16,-1-4 0 0,2-5 5-16,-7-4-4 15,0-2 5-15,-5 0-2 0,-1 3 0 0,-4 4-1 16,1 6 2-16,-1 7 2 15,0 10 11-15,-2 12 8 16,0 11 11-16,0 5-6 16,0 23-15-16,0 11 9 15,-2 14 0-15,-2 9-9 0,1 7-2 16,1 0-6-16,1-1-3 16,2-6 0-16,-1-7-2 15,8-9-1-15,1-10-3 16,3-9-13-16,1-11-28 0,-1-11-20 15,-1-4-12 1,-1-18-72-16</inkml:trace>
  <inkml:trace contextRef="#ctx0" brushRef="#br0" timeOffset="41162.37">19154 10192 337 0,'0'3'38'0,"15"-3"-12"16,8-5 10-16,10-7 10 16,12-5-25-16,7 0-15 0,8 2-5 15,-2 1-4-15,-6 6-49 16,-10 4-49-16,-15 4-69 16</inkml:trace>
  <inkml:trace contextRef="#ctx0" brushRef="#br0" timeOffset="41538.48">20384 10164 418 0,'5'-4'12'0,"0"4"5"16,-1 2 9-16,3 17-4 0,-2 10 11 15,-2 7-13-15,-2 4-6 16,-1 6-8-16,0 1-4 16,-4-2-2-16,-4-6-1 15,3-9-44-15,0-9-22 16,5-18-7-16,0-5-70 0</inkml:trace>
  <inkml:trace contextRef="#ctx0" brushRef="#br0" timeOffset="41726.22">20405 10039 374 0,'-8'0'3'0,"4"0"4"16,2 1 5-16,2 7-9 0,4 2-2 15,10-2-1-15,5-2-10 16,9-3-27-16,7-3-26 15,6 0-37-15,1-7-55 16</inkml:trace>
  <inkml:trace contextRef="#ctx0" brushRef="#br0" timeOffset="42022.38">20657 10119 277 0,'-30'27'32'16,"-1"1"18"-16,4 1-10 0,8-2-8 0,7-3-3 15,10-4-12-15,2-5-1 0,9-3-7 16,13-5-1-16,8 0-4 16,7 0-4-16,6-1 1 15,3 1-6-15,-2 1-10 16,-4 2 4-16,-10 4-11 16,-13 5-3-16,-12 5 3 0,-5 6 9 15,-13 6 7-15,-11-1-5 16,-8 0 0-16,-3-5-2 15,-2-6-3-15,-2-7 10 16,2-10 6-16,4-6-9 16,5-1 3-16,7-13-40 15,4-7-97-15</inkml:trace>
  <inkml:trace contextRef="#ctx0" brushRef="#br0" timeOffset="42367.02">21626 9921 453 0,'-2'19'19'0,"2"5"-16"15,0 6 14-15,0 9 20 16,2 7-20-16,2 7-9 16,-2-1-4-16,-1 2-1 15,-1-2-3 1,0-4 0-16,-1-7-11 15,-4-10-29-15,1-11-27 0,1-10-10 0,1-10-35 16,0-3 21-16,0-15-66 16</inkml:trace>
  <inkml:trace contextRef="#ctx0" brushRef="#br0" timeOffset="42930.24">21533 10124 266 0,'0'-22'10'0,"3"-4"20"15,9-1 2-15,4-3-10 16,8 1-3-16,4-1-8 0,5 3-5 16,2 4 4-16,3 7-5 15,1 9 1-15,-4 7 2 16,-5 6-2-16,-9 16 1 16,-7 8-1-16,-12 9-1 15,-2 6 2-15,-6 5 0 0,-8 4-6 16,3-3 1-16,2-4-2 15,0-9 0-15,7-10 0 16,2-11 0-16,0-12-2 16,2-5 0-16,12-4 3 15,1-8-1-15,3 1 0 0,3 4 0 16,-2 4 0-16,2 3 6 16,-6 2 3-16,-1 11 2 15,-4 4-8-15,-1 1-2 16,-1 1 1-16,-1-1-2 15,1-2 0-15,3-5 0 0,5-7 0 16,3-4-10-16,2-7-4 16,6-12-15-16,0-7 1 15,-2-5 21-15,-3-4 6 16,-4 2-4-16,-6 1-10 16,-6 5 12-16,-6 6 3 15,0 6 6 1,-10 11 23-16,-5 4 15 15,-6 6-26-15,0 14-7 0,-2 7 3 0,2 2-5 16,6 3-6-16,5 1 0 16,7-5-4-16,3-3 3 15,4-6-6-15,11-8-15 0,3-5-12 16,5-6 0-16,2 0-53 16,1-6-114-16</inkml:trace>
  <inkml:trace contextRef="#ctx0" brushRef="#br0" timeOffset="43586.73">23062 9800 345 0,'2'-6'10'16,"2"6"18"-16,-2 6 9 0,4 23-30 15,2 14 31-15,1 17-8 16,0 13-8-16,-1 8-11 16,3 4-6-16,-4-1-5 15,0-4 2-15,-1-8-2 16,0-11 0-16,-3-10 1 0,-1-10-1 16,-1-9 0-16,-1-10 1 31,0-8-2-31,0-13 2 15,0-1 0-15,-2-17-1 0,-2-10 0 0,-4-11-1 16,0-8-2-16,2-4 0 0,-2-7 0 16,1 0 0-16,3 2 2 15,4 2 0-15,0 7 1 16,4 6 0-16,9 9 0 16,3 11 0-16,4 7 2 15,4 10-2-15,1 3 1 0,2 7-2 16,1 9 2-16,-1 5-1 15,-5 3 0-15,-8 2 0 16,-6 1 2-16,-8 1-4 16,0-2 4-16,-17 0-1 15,-5-5-2-15,-3-4 2 16,-6-1-2-16,-1-8-6 0,3-4-7 16,2-4 0-16,7 0 8 15,10-6-29-15,9-9-34 16,1-4-77-16</inkml:trace>
  <inkml:trace contextRef="#ctx0" brushRef="#br0" timeOffset="43898.88">23389 10072 326 0,'0'20'40'0,"0"4"13"0,-2 7 21 16,1 5-28-16,1 2-21 15,0 1-15-15,9-2-6 16,0-5-4-16,-1-6 1 16,-2-7 0-16,2-8-2 15,-4-11-1-15,0 0 4 0,-1-18-1 16,0-9 1-16,0-6-3 16,1-6 2-16,0-1 0 31,1 2-3-31,0 2-3 15,1 8-1-15,4 8 0 0,0 7 6 0,1 9-1 0,1 4-1 16,2 3-12-16,-1 11-16 16,2 4-21-16,-1-1-24 15,4-2-52-15,2-4-117 16</inkml:trace>
  <inkml:trace contextRef="#ctx0" brushRef="#br0" timeOffset="44227.04">23732 10115 256 0,'-13'5'123'16,"-1"5"-73"-16,-2 3 3 0,1 4-15 15,0 6-13-15,4 2-8 16,3 0-9-16,3 0-5 16,4-4-1-16,1-3-2 15,0-3 1-15,9-5-5 16,4-4-10-16,2-3-9 0,3-3-6 15,2 0-15-15,1-4-9 16,-4-6-2-16,-1-4 20 16,-4-2 28-16,-5 0 7 15,-6-3 3-15,-1 1 3 16,-3 1 3-16,-7 3-6 16,-3 0-3-16,2 6 1 0,0 5-1 15,1 3-1-15,1 0-6 16,4 0-48-16,2 0-61 15</inkml:trace>
  <inkml:trace contextRef="#ctx0" brushRef="#br0" timeOffset="44697.17">23908 9868 408 0,'-2'6'25'0,"0"7"13"16,0 9 10-16,2 6-14 16,0 6-14-16,0 5-5 0,0 2-4 15,0 4-7-15,0 1-2 16,0-2-1-16,0-2 0 15,0-5-2-15,0-8-4 16,0-8-10-16,0-10-4 0,0-9-1 16,0-2 7-16,0-12 2 15,6-7-12-15,2-4 14 16,4 0 6-16,2 0 2 16,4 3 4-16,6 7 9 15,2 4-1-15,2 4-4 16,-1 5-1-16,-1 0-6 0,-5 5 2 15,-5 3-1-15,-7 5-1 16,-7 1 2-16,-2 2 0 16,-5 1-4-16,-10 1-7 15,-4-1-2-15,-5-2-1 16,-4-4 0-16,-2-5 1 0,-3-2 4 16,-1-4 6-16,1 0-2 15,5 0-46-15,2-1-50 16,7-7-124-16</inkml:trace>
  <inkml:trace contextRef="#ctx0" brushRef="#br0" timeOffset="45260.12">24800 10019 253 0,'10'-8'12'0,"-2"0"-6"16,-6 4 20-16,-2 4-7 0,0 0 0 16,-6 8 22-16,-8 6-3 15,0 7-5-15,-5 5-7 16,3 5-8-16,0 2-5 16,4 1-8-16,2 0-1 15,5-5-3-15,5-4-1 0,0-5 1 16,5-6 0-16,13-7-1 15,2-6 4-15,6-1-3 16,2-8 0-16,2-9 0 16,-2-5-1-16,-4-2-1 0,-7-4 0 15,-9 0-1-15,-8-1 2 16,0 1-1-16,-16 4 0 16,-3 2 0-16,-5 7-5 15,-2 6-6-15,1 8 9 16,2 1 3-16,2 10-2 15,3 5-7-15,9 0-23 0,5-2-10 16,4-5-7-16,8-7-23 16,15-1-30-16</inkml:trace>
  <inkml:trace contextRef="#ctx0" brushRef="#br0" timeOffset="45541.21">25129 9775 313 0,'-13'-7'74'0,"-1"4"-51"0,1 3 44 15,5 3-21-15,4 16-24 16,4 9-8-16,0 6 1 16,0 9-2-16,4 6-5 15,2 7-4-15,-2 3-3 16,-2 3 0-16,-2-2 0 0,0-1-1 15,-6-7-10-15,-3-8-11 16,0-12-4-16,3-14-1 16,-1-11 2-16,0-7 13 15,2-13-22-15,0-11-41 16,-1-11-20-16,-3-4-68 16</inkml:trace>
  <inkml:trace contextRef="#ctx0" brushRef="#br0" timeOffset="45681.85">24962 10101 260 0,'0'0'25'0,"0"2"-3"0,0 1 4 16,10-2 0-16,3-1-4 15,8 0-6-15,4 0-8 16,5-5-6-16,2-2-2 16,0 0-21-16,-6 1-61 15,-10-1-162-15</inkml:trace>
  <inkml:trace contextRef="#ctx0" brushRef="#br0" timeOffset="46339.62">25768 9789 409 0,'3'-11'-1'0,"-1"7"4"16,0 4 23-16,2 9-13 15,1 20 5-15,2 14 26 16,2 12-9-16,1 14-11 16,1 9-6-16,-1 4-10 15,-2 0-5-15,-1-2-1 0,-2-6-2 16,-3-6 2-16,-2-11-1 16,0-6-1-16,0-12 1 15,0-9-1-15,0-11 0 16,0-11 1-16,-1-8-1 15,0-11 6-15,0-16-5 0,-1-11-1 16,-2-7-2-16,0-9-3 16,1-4-2-16,0-5-2 15,3 4-2-15,0 2-5 16,6 8 5-16,10 6 6 16,1 10 4-16,3 13 1 0,1 9 1 15,1 10-1-15,4 1 1 16,-1 18 2-16,-5 5 6 15,0 8 0-15,-7 2-4 16,-8 5-1-16,-5-2 0 16,0 1-2-16,-9-5 0 0,-8-4-2 15,0-7 0-15,-4-6 0 16,-3-8-1-16,0-5 0 16,-1-2 0-16,4-6-1 15,0-11-7-15,7-1-25 16,8-4-56-16,5-3-81 0</inkml:trace>
  <inkml:trace contextRef="#ctx0" brushRef="#br0" timeOffset="46542.99">26107 10119 403 0,'0'11'50'0,"0"3"14"15,-3 6-18-15,-2 5-20 16,2 4-11-16,2 3-9 16,1 0-3-16,0 0-2 0,0-4-2 15,0-7-14-15,0-6-37 16,0-10-21-16,2-5-15 16,1-7-20-16,-1-14-154 15</inkml:trace>
  <inkml:trace contextRef="#ctx0" brushRef="#br0" timeOffset="46699.03">26086 10007 204 0,'0'-6'129'0,"0"3"-116"0,0 2 20 16,8 1-20-16,0 2-12 15,2 6-1-15,3 3-2 16,3 2-39-16,-2-2-93 15</inkml:trace>
  <inkml:trace contextRef="#ctx0" brushRef="#br0" timeOffset="46932.87">26306 10110 391 0,'-10'9'40'0,"-6"4"20"0,1 5-3 16,0 7-25-16,1 4-11 15,3 3-7-15,2 0-7 16,6-3-5-16,3-4-1 16,2-5 1-16,12-7-6 15,5-5-7-15,2-3-5 16,4-5-9-16,-2 0 0 0,-4-2-22 16,-5-4-8-16,-8-1-36 15,-6 0-89-15</inkml:trace>
  <inkml:trace contextRef="#ctx0" brushRef="#br0" timeOffset="47355.01">26526 9876 152 0,'11'-2'65'15,"-4"2"1"-15,-1 6-9 0,-3 13 3 16,-2 8 7-16,-2 11-16 16,1 5-15-16,0 6-8 15,0 2-12-15,-3 3-8 16,-1-3-4-16,2-5-3 16,2-8 0-16,0-9 0 15,0-9-2-15,3-8-1 0,3-8-20 16,3-4-17-16,0-1-33 15,2-13-59-15,-2-9-154 16</inkml:trace>
  <inkml:trace contextRef="#ctx0" brushRef="#br0" timeOffset="47840.11">26767 9939 189 0,'5'-3'151'0,"-3"1"-99"15,-2 2 7-15,-1 7-37 16,-11 10 10-16,-4 7-5 16,-4 4-14-16,-5 2-8 15,-1 3-2-15,0 0-2 16,3-2 0-16,3-1 1 0,5-4-5 16,7-5-3-16,6-2 2 15,2-4 0-15,6-1 2 16,8-1 2-16,3 2 1 15,4 0 5-15,1 0 1 16,0 1 0-16,0-3-3 16,-1 0-2-16,-3-3-1 0,-2-3 0 15,-3-3 0-15,-1-4-1 16,-2 0 2-16,-1-10-1 16,2-6 0-16,-2-6-2 15,0-4-1-15,0-1-1 16,-6-1 0-16,2 4-3 0,-4 4 2 15,-1 7 3-15,0 10 1 16,0 3 2-16,0 10 1 16,-2 13 2-16,-2 4 4 15,1 3-3-15,-1 0-1 16,3-4-4-16,1-4-1 0,0-6 1 16,1-5-3-16,5-7-11 15,-1-4-11-15,1-2-30 16,1-13-64-16,-2-5-111 15</inkml:trace>
  <inkml:trace contextRef="#ctx0" brushRef="#br0" timeOffset="48371.62">26870 10061 360 0,'-1'0'34'0,"-2"0"-2"0,1 3 4 16,2 5-13-16,0 5-3 15,1-2-11-15,7 1-5 16,3-1-4-16,2-3 0 16,1-2-9-16,1-2-14 15,-1-1-4-15,-2-1-3 0,1 2 0 16,-1 3 15-16,-3 2 14 16,-3 3 1-16,-2 4 1 15,-2 1 0-15,-2 2 15 16,0 2 19-16,0-1 0 15,0-1-14-15,-2 0-9 0,2-6-8 16,0-2-2-16,0-4-1 16,4-4-3-16,3 0 4 15,5 0 1-15,3 5-2 16,0 4 0-16,1 8-1 16,1 6 1-16,-2 6 0 0,-7 5-1 15,-3 4 1-15,-5 0 0 16,-1 3 0-16,-11 1 4 15,-5-3 2-15,-2-2-4 16,-4-7-2-16,2-6-1 16,-3-9 4-16,2-9 10 15,-1-9 13-15,1-2-7 0,2-17-8 16,0-7-9-16,4-5-1 16,7-6-1-16,5 0-4 15,4-1-8-15,4 2-13 16,12 3-10-16,3 4-3 15,2 1-10-15,0 5-6 0,-2 3-15 16,-3 2-53-16,-7 0-68 16</inkml:trace>
  <inkml:trace contextRef="#ctx0" brushRef="#br0" timeOffset="48910.12">27728 10165 394 0,'0'-8'21'15,"0"3"-9"-15,-2 5 35 0,-6 0-21 16,-2 12-19-16,-3 7-4 16,2 4 0-16,-3 3-1 15,3 0 1-15,2 1-2 16,3-4 0-16,1-4-1 15,5-4 0-15,0-5-3 16,11-7-6-16,2-3-9 0,6 0 5 16,3-7 4-16,0-8 6 15,1-4-2-15,-5-1 1 16,-1-2 0-16,-8 4 2 16,-2 4 1-16,-6 2 0 15,-1 9 1-15,0 3 4 0,0 7 3 16,-3 13 1-16,-4 5 6 15,4 1-10-15,1 2-2 16,2-6-2-16,0-3-1 16,0-6-1-16,5-7-14 15,5-4-21-15,0-2-19 0,1-1-55 16,1-10-61 0</inkml:trace>
  <inkml:trace contextRef="#ctx0" brushRef="#br0" timeOffset="49247.47">27905 10195 313 0,'3'12'50'16,"1"2"28"-16,-2 2-7 16,3 1-34-16,0 1-17 15,-2-1-11-15,-2 0-5 0,-1-1-2 16,0-1 0-16,0-3-1 15,-3-1-1-15,-1-3-4 16,2-5-7-16,-1-3-4 16,3 0 9-16,0-11 0 0,10-4-15 15,3-1-7-15,4-1 20 16,1 4 8-16,4 3 1 16,-3 4 7-16,0 5 5 15,-3 1-1-15,-5 4-3 16,-4 9-4-16,-2 2-2 15,-5 4 0-15,0 1-2 0,-7-1-15 16,2-2-52-16,-3-6-72 16,7-6-187-16</inkml:trace>
  <inkml:trace contextRef="#ctx0" brushRef="#br0" timeOffset="49733.5">28940 10157 249 0,'0'-8'91'15,"0"3"-79"-15,-7 5 38 16,1 0-20-16,-3 12-24 0,0 8 2 16,-3 4 8-16,3 2-5 15,-2 1-6-15,4-1 0 16,3-2-4-16,4-5 0 15,2-3 1-15,12-6-2 16,8-5 0-16,0-5 0 0,3 0-1 16,-2-7 2-16,1-7 0 15,-8-6-2-15,-3-2 2 16,-8-2-1-16,-5-2 0 16,0-3 1-16,-10 4-2 15,-7 4-5-15,-2 6-5 0,-5 8-1 16,4 7 8-16,-2 3 2 15,6 12-8-15,3 4-36 16,11-1-50-16,2-5-50 16</inkml:trace>
  <inkml:trace contextRef="#ctx0" brushRef="#br0" timeOffset="50075.8">29126 10123 222 0,'0'6'128'0,"0"8"-97"16,-8 6 22-16,2 4-5 15,3 4-28-15,2 1-10 16,1-4-6-16,0-2-3 16,4-6 1-16,4-3-1 15,-4-6-1-15,-2-6 0 16,0-2 2-16,0 0 0 0,0-11 0 15,0-8 0-15,2-3-4 16,-1-5 2-16,4-1 2 16,0 0-2-16,2 4 0 15,3 4-2-15,4 5-1 16,0 8-2-16,2 4 7 0,0 3-4 16,-3 3-25-16,-2 7-32 15,-1 2-19-15,-5-2-68 16</inkml:trace>
  <inkml:trace contextRef="#ctx0" brushRef="#br0" timeOffset="50443.34">29451 10135 353 0,'-13'9'38'0,"-7"5"28"0,3 6-10 16,0 2-31-16,2 3-9 15,3-1-6-15,4-2-8 16,6-3-1-16,2-5 0 16,0-3-3-16,10-7 1 15,2-4-15-15,3 0 2 0,0-2-1 16,2-11-19-16,-1-3 10 16,1-4-1-16,-5-1 4 15,-3-1 14-15,0 4 3 16,-5 4 4-16,-2 4 0 15,-2 8 2-15,0 2 9 0,0 9 5 16,-5 11-4-16,-3 1-5 16,2 2-4-16,1-2-4 15,3-2 1-15,2-7-2 16,0-6-10-16,0-4-13 16,11-2-30-16,0 0-40 0,5-12-32 15</inkml:trace>
  <inkml:trace contextRef="#ctx0" brushRef="#br0" timeOffset="51030.73">29584 10174 162 0,'0'0'126'0,"0"9"-78"15,-2 7 8-15,-4 2-16 16,2 0-16-16,2-1-9 16,2-5-3-16,0-3-3 15,5-5-3-15,8-3-2 0,1-1 9 16,3-11-8-16,-1-3-2 15,0-2-2-15,-1-1 0 16,-1 4 0-16,-5 2-3 16,0 5-2-16,-5 6-3 15,-1 2 0-15,-3 14 5 16,0 7 5-16,0 6-3 0,0 7 4 16,-6 5 0-16,2 4-3 15,2 0 0-15,2-1-2 16,0-4-11-16,0-2 10 15,4-7 2-15,0-3 0 0,2-3 1 16,-4-2-1-16,0-2 0 16,-2-1 1-16,-4 0-6 15,-6-5-5-15,-5-3 13 16,-3-5 8-16,3-7 10 16,-2 0 9-16,4-14-6 15,4-10-12-15,5-12-8 0,4-8-2 16,9-9-4-16,11-4-13 15,9-4-6-15,8 2-9 16,5 5-10-16,2 6-22 16,-1 8 29-16,-5 7 6 15,-3 6 20-15,-8 6 7 0,-9 5 2 16,-3 4 13-16,-10 4 16 16,-1 6 30-16,-4 2-12 15,-6 4-32 1,-9 12-9-16,-2 5 8 0,-3 4-3 15,3 3-7-15,3 0-3 0,8-4-3 16,6-3 1-16,0-5-2 16,13-5-2-16,5-5-4 15,2-5-9-15,3-1-23 16,0 0-51-16,-4-10-43 16</inkml:trace>
  <inkml:trace contextRef="#ctx0" brushRef="#br0" timeOffset="51343.27">30044 9869 420 0,'7'-14'29'16,"4"1"-24"-16,5 3 17 0,11 6 5 15,4 4-10-15,5 5 0 16,0 11-4-16,-5 4-2 16,-4 4-7-16,-12 4-1 15,-6 2 2-15,-9 2 1 16,-11 4-2-16,-12 4-1 16,-1 3 0-16,-3 1-2 0,2-1-1 15,1-4-21-15,10-5-36 16,3-9-44-16,9-9-33 15</inkml:trace>
  <inkml:trace contextRef="#ctx0" brushRef="#br0" timeOffset="51515.48">30196 10376 506 0,'-7'0'26'0,"1"0"18"0,3-1 8 16,-1-6-33-16,2 0-16 16,0-1-3-16,-1-2-34 15,-2-2-152-15</inkml:trace>
  <inkml:trace contextRef="#ctx0" brushRef="#br0" timeOffset="54283.48">8281 5395 117 0,'4'-7'65'0,"-4"-2"-62"15,0 1 24-15,0 4 4 16,0 4-10-16,0 0-10 0,0 0-3 16,0 0 2-16,-2 0-4 15,1 11-3-15,0 5-2 16,1 4-1-16,0 4 1 15,0 0 0-15,0-3-1 16,4-5-2-16,3-5-4 16,3-5-6-16,0-3-2 0,-2-3 7 15,2 0-6-15,-3 0-33 16,-7 0-45-16</inkml:trace>
  <inkml:trace contextRef="#ctx0" brushRef="#br0" timeOffset="55862.82">8415 5685 92 0,'0'0'33'0,"0"0"-24"15,0-4 6-15,0 1 10 16,0 3-15-16,0 0-4 15,0 0-7-15,2 4 0 16,0 0-43-16</inkml:trace>
  <inkml:trace contextRef="#ctx0" brushRef="#br0" timeOffset="57990.23">13533 5720 133 0,'5'2'-5'0,"-5"-2"14"15,0 0 4-15,-1-2 16 16,-7-1-13-16,3 1-10 15,-1 0-3-15,4 2 4 16,2 0-4-16,0 5-4 0,4-1-62 16</inkml:trace>
  <inkml:trace contextRef="#ctx0" brushRef="#br0" timeOffset="67230.92">9535 3846 36 0</inkml:trace>
  <inkml:trace contextRef="#ctx0" brushRef="#br0" timeOffset="73581.15">16623 11785 211 0,'-2'-3'53'0,"-3"1"-40"0,-2-2 12 15,3 4 23-15,3 0-22 16,1 4-21-16,0 9-4 16,0 7 2-16,1 6 3 15,4 6 2-15,3 8-2 16,-2 6-4-16,0 5 0 0,-1 3-2 16,0 2 0-16,-2-2 1 15,-1-2-1-15,1-5 0 16,-1-4 1-16,0-4-1 15,0-8 0-15,-2-5 1 16,1-9-1-16,-1-6-1 0,0-8 3 31,0-3 0-31,0-4 34 0,0-11-25 16,-4-6-10-16,-4-5 0 0,2-3 0 16,0-2 0-16,3-1 1 15,2 2-1-15,1 2 1 0,0 4 0 16,4 2 1-16,5 4 7 15,4 4 2-15,2 5-2 16,4 4-3-16,3 4-2 16,3 1-2-16,2 2 0 15,1 11-1-15,0 4-4 0,-1 3 4 16,-3 4-2-16,-4 4-2 16,-5 2 1-16,-5 2 0 15,-8 1 2-15,-2 0 0 16,0-1 1-16,-13-1-1 15,-8-2 0-15,-1-2 0 16,-7-3 0-16,0-6 0 0,-4-4-1 16,4-6 2-16,-2-4-1 15,5-4-1-15,3 0 2 16,6-5-1-16,6-5-1 16,6-3-2-16,5 0-29 15,1-4-46-15,10-1-48 0,3-5-126 16</inkml:trace>
  <inkml:trace contextRef="#ctx0" brushRef="#br0" timeOffset="73910.53">16862 11676 381 0,'1'-5'15'16,"1"-2"-11"-16,6 1 3 15,4 2 10 1,7 4-7-16,6 0 6 16,4 13 2-16,5 10 6 0,3 10-5 0,2 12-5 15,-2 11-3-15,-2 13-4 16,-8 7-4-16,-6 5-2 15,-8 6 1-15,-10 1-2 16,-3 0 1-16,-8-4 0 16,-9-5-1-16,-5-5 1 0,-1-5-4 15,-1-5-12-15,-3-8-27 16,-3-9-81-16</inkml:trace>
  <inkml:trace contextRef="#ctx0" brushRef="#br0" timeOffset="77475.12">18167 11785 203 0,'-6'-13'65'0,"1"-2"-62"16,0 2 42-16,1 2 18 15,3 3-8-15,0 5-8 16,1 3-18-16,0 2-14 16,1 15-2-16,6 7 6 15,2 9-2-15,0 10-5 0,0 9-6 16,3 6-1-16,-1 3-3 15,2-1-2-15,4-5 1 16,0-7-5-16,0-9-7 16,1-11 1-16,-3-9-2 15,-1-10 2-15,-5-7 4 0,0-2 1 16,-3-15 5-16,0-7 0 16,0-6-1-16,0-4 1 15,1-2 0-15,0 4 1 16,0 5 2-16,0 8 4 0,-1 10 3 15,2 7-2-15,0 4-10 16,1 14 2-16,-1 6 3 16,5 4-3-16,-1 1 2 15,-1 0-2-15,3-4-1 16,-1-5 1-16,0-8-7 16,-1-7 1-16,-1-5 5 0,0-11 1 31,0-13 0-31,-2-12 3 15,0-8-3-15,-3-7 2 0,-1-4 4 0,-1-2-2 16,-1 2 2-16,-1 3-4 16,0 5-1-16,1 10 3 0,-1 8 0 15,-1 9 4-15,1 9 3 16,-1 11-6-16,0 2-5 16,1 17-3-16,2 6-12 15,2 7-18-15,3 0-35 16,2-3-48-16,2-9-62 0</inkml:trace>
  <inkml:trace contextRef="#ctx0" brushRef="#br0" timeOffset="77865.89">18842 11731 380 0,'-12'-2'6'0,"1"2"37"16,4 0 10-16,3 12-27 15,2 9-11-15,2 9-2 16,0 8-2-16,0 8-5 16,3 6-2-16,-1 2-4 0,-1 1 2 15,-1-1-3-15,0-4-11 16,-1-7 1-16,-4-8 1 16,3-10 3-16,-1-8 6 15,3-12-2-15,0-5 1 16,0-8 5-16,0-14-1 0,0-6-2 15,6-5 1-15,3-2-2 16,3 2 6-16,3 2 1 16,3 6 0-16,1 9 1 15,-1 7 1-15,-1 9-2 16,-1 0-2-16,-4 19-2 0,-3 5-2 16,-2 7 2-16,-2 4 0 31,-2 0-3-31,1-1-13 15,2-5-5-15,1-6-22 0,3-7-34 0,1-12-42 16,3-4-30-16</inkml:trace>
  <inkml:trace contextRef="#ctx0" brushRef="#br0" timeOffset="78397.66">19154 12090 344 0,'-9'0'55'0,"-6"2"24"0,0 11-38 16,-1 5-15-16,0 5-7 15,0 4-10-15,5 2-4 16,2 0-5-16,4-3 1 16,3-4-2-16,2-7-22 15,0-7-21-15,7-8-17 16,5-2 5-16,1-13-8 0,4-5-2 16,1-2-12-16,0 0 17 15,1 2 15-15,-4 6 76 16,-2 7 39-16,-4 7 21 15,-4 0-14-15,-3 11-13 16,-2 9-8-16,0 1-28 0,0 2-13 16,0 0-11-16,0-3-1 15,4-6-2-15,1-5-20 16,3-8-11-16,0-1 6 16,-1-15 11-16,3-9-2 0,2-7 8 15,-1-7 5-15,3-6 8 16,-3-5 1-16,0-4 3 15,-1-2 0-15,-2 0-6 16,-2 4-3-16,-2 4 2 16,1 7-2-16,-1 10 9 15,-1 9 7-15,-1 14 11 0,-1 7 1 16,-1 14-17-16,0 17-3 16,0 12 6-16,-1 8-3 15,-1 5-8-15,0 0 0 16,2-2-3-1,0-4 2-15,0-7 0 16,1-8-3-16,5-7 1 0,0-7-7 0,0-7-26 16,3-10-28-16,-2-4-49 15,-2-7-31-15</inkml:trace>
  <inkml:trace contextRef="#ctx0" brushRef="#br0" timeOffset="78585.18">19154 12039 452 0,'-2'0'29'0,"2"-3"28"0,7-7-11 15,11-2-21-15,8-3-20 16,8-1-4-16,6-1 0 16,5 2-4-16,-1 3-31 15,-3 4-33-15,-9 5-82 16,-8 3-101-16</inkml:trace>
  <inkml:trace contextRef="#ctx0" brushRef="#br0" timeOffset="78899.11">20400 12021 309 0,'0'0'137'0,"0"0"-99"16,0 4-9-1,0 11-18-15,0 7 5 16,0 5-6-16,2 5-8 0,1 1 0 0,-1-2-3 16,0-4-30-16,1-7-45 15,0-9-55-15,-2-10-23 0</inkml:trace>
  <inkml:trace contextRef="#ctx0" brushRef="#br0" timeOffset="79071">20399 11912 341 0,'-11'-14'29'16,"1"2"-17"-16,0 4 26 15,5 2-5-15,2 4-17 16,3 2-16-16,0 0-27 16,6 4-44-16,7 1-49 15,5-1-127-15</inkml:trace>
  <inkml:trace contextRef="#ctx0" brushRef="#br0" timeOffset="79367.69">20672 11931 385 0,'-22'11'6'0,"-5"0"10"16,2 1 41-16,5 1-11 15,5-2-32-15,5-1-9 16,5-1-4-16,5-1-2 15,3-1 0-15,10 3-14 0,3-1-3 16,7 2-6-16,2 0 4 16,2 0 12-16,-1 3-1 15,-5 0 6-15,-4 2 2 16,-8 3 0-16,-9 3-1 16,0 2 4-16,-10 0 4 0,-8 2 1 15,-3-4-4-15,2-3 0 31,-2-5 0-31,5-7-2 16,2-5 0-16,3-2-17 0,5-12-88 0</inkml:trace>
  <inkml:trace contextRef="#ctx0" brushRef="#br0" timeOffset="79742.73">22050 11617 354 0,'-10'16'23'16,"-2"0"12"-16,2 2 5 15,3 3-21-15,0 2-15 16,2-2-1-16,1-2-6 0,3-3-23 15,1-5-30-15,0-8-32 16,0-3-46-16</inkml:trace>
  <inkml:trace contextRef="#ctx0" brushRef="#br0" timeOffset="79930.66">22109 11651 277 0,'0'9'18'16,"0"2"36"-16,0 6 4 0,-4 3-19 0,-1 4-21 0,0 2-15 15,-1 1-1-15,1-2-11 16,1-3-49-16,1-4-37 16,0-6-83-16</inkml:trace>
  <inkml:trace contextRef="#ctx0" brushRef="#br0" timeOffset="80258.63">23192 11591 386 0,'0'-2'22'0,"0"2"17"15,0 0-15-15,0 5-19 16,-3 8-4-16,-3 5 0 15,-1 4 1-15,-1-1-28 16,2 1-34-16,1-4-30 16,3-5-41-16</inkml:trace>
  <inkml:trace contextRef="#ctx0" brushRef="#br0" timeOffset="80431.66">23293 11596 173 0,'2'0'159'32,"-2"0"-118"-32,0 4-13 15,-2 7 3-15,-4 4-1 16,-3 5-18-16,1 3-5 16,-2 2-5-16,3 2-4 0,1-2-44 15,0-3-49-15,2-7-108 16</inkml:trace>
  <inkml:trace contextRef="#ctx0" brushRef="#br0" timeOffset="80884">24184 11667 326 0,'2'-2'8'15,"-2"2"23"-15,1 1 9 16,-1 15-26-16,2 6 22 16,2 6-5-16,-1 7-5 15,-1 4-6-15,1 5-8 16,-1 0-9-16,1 2 0 0,-1-1-2 15,0-4 0-15,-2-3-1 16,0-6-11-16,0-7-15 16,0-9-24-16,0-6-32 15,0-9-33-15,-6-1-101 0</inkml:trace>
  <inkml:trace contextRef="#ctx0" brushRef="#br0" timeOffset="81071.53">24018 11976 386 0,'0'0'7'16,"0"0"30"-16,0-2-2 15,14-4-20-15,6-1-13 32,6-1-1-32,3-4-6 0,3 1-33 0,-1-4-44 15,-5-2-11-15,-6-1-83 0</inkml:trace>
  <inkml:trace contextRef="#ctx0" brushRef="#br0" timeOffset="81448.6">24270 11720 343 0,'3'-2'60'0,"-1"2"-27"0,2 0-7 31,2 10-11-31,0 6 22 0,1 5-15 0,-1 4-4 16,-2 4-1-16,-1 3-11 15,-2 3-3-15,-1 2 0 0,0 1-4 16,0-1 1-16,0-4-13 16,0-6-4-16,0-7 3 15,0-8 4-15,0-6 3 16,0-6 6-16,0 0 1 16,1-12 4-16,6-3-4 15,0-1 0-15,3-1 4 0,4 0 1 16,1 2 2-16,4 2-1 15,0 4-1-15,0 5 1 16,0 2-5-16,-5 2-1 31,-3 3 0-31,-2 9-1 0,-6 5-1 16,-1 4 2-16,-1 0-4 16,-1 2-8-16,1-2-6 15,1-1-19-15,2-5-24 16,1-4-50-16,2-10-75 0</inkml:trace>
  <inkml:trace contextRef="#ctx0" brushRef="#br0" timeOffset="82182.19">24588 11955 289 0,'2'-9'98'0,"-2"0"-61"15,0 1 16-15,0 4-1 16,0 2-13-16,0 2-18 16,0 2-10-16,-5 12-9 15,-3 5 0-15,0 8-1 16,-1 4-1-16,3 3 1 0,3-2-1 15,3-4 0-15,0-8-8 16,1-5-14-16,9-9-6 16,3-6 2-16,5 0-6 15,0-15 1-15,2-6 7 16,-1-3 6-16,-2-2 6 0,-6 1 12 16,-4 3 0-16,-3 4 10 15,-4 4 15-15,0 8 8 16,0 5 8-16,-4 1-16 15,0 11-21-15,0 7 3 16,2 7 4-16,2 4-8 0,0 1-1 16,0-3-2-16,4-2 0 15,4-7-8-15,-1-7-3 16,1-6 6-16,0-5 4 16,4 0 1-16,-1-13-1 15,4-7-1-15,-1-5 2 16,-1-6 0-16,1-3-1 0,-5-3 1 15,-3-3 1-15,-4 1-2 16,-2 0 2-16,0 3-3 16,0-1 0-16,0 3 2 15,4 1 1-15,2 5-2 16,-2 7 2-16,2 4-1 16,-1 9-1-16,-4 8 3 0,0 4-3 15,-1 15 3-15,0 8 7 16,0 6 4-16,0 5 0 15,0 2 0-15,0 2 0 16,0-1-5-16,0-3-5 16,7-1-2-16,0-3 1 0,4-4-1 15,-1-8-1-15,3-6-4 16,2-9-15-16,-1-7-14 16,-1 0-20-16,1-15-43 15,-5-5-72-15</inkml:trace>
  <inkml:trace contextRef="#ctx0" brushRef="#br0" timeOffset="82369.87">24740 11910 412 0,'-4'0'17'0,"3"-2"52"15,1-6-17-15,4-1-31 16,11-2-12-16,6 0-7 15,6-1-1-15,2 2 0 16,-2 3 0-16,-2 6-9 0,-10 1-41 16,-10 1-72-16,-5 11-65 15</inkml:trace>
  <inkml:trace contextRef="#ctx0" brushRef="#br0" timeOffset="83105.73">25507 11673 358 0,'18'0'8'0,"8"0"1"16,12-9 28-16,11-4 0 15,9 0-19-15,5-1-12 16,3-2-2-16,-7 2-3 16,-9 2 1-16,-11 2-2 15,-12 5-5-15,-13 3-8 0,-12 2-23 16,-2 0-27-16,-13 4 6 15,-5 3-56-15,-4 0-63 16</inkml:trace>
  <inkml:trace contextRef="#ctx0" brushRef="#br0" timeOffset="83293.36">25894 11593 185 0,'-1'1'54'0,"-3"3"19"16,-5 5-22-16,4 5-7 15,-3 8 8-15,2 7-12 16,-3 8-14-16,2 6-13 0,1 5-8 16,1 2-3-16,0 1-3 15,3-4-6-15,2-5-35 16,0-7-40-16,0-9-15 16,0-10-33-16</inkml:trace>
  <inkml:trace contextRef="#ctx0" brushRef="#br0" timeOffset="83496.5">25688 12111 374 0,'-4'6'11'15,"2"-6"41"-15,2 0 25 0,4 0-45 16,12-7-25-16,8-6-5 15,7-1-2-15,8-2 3 16,2 0-13-16,-1 1-18 0,-6 5-36 16,-9 2-58-16,-12 4-68 15</inkml:trace>
  <inkml:trace contextRef="#ctx0" brushRef="#br0" timeOffset="84137.43">26748 11583 353 0,'5'-3'5'0,"-2"3"13"16,0 9-3-16,1 14 28 16,-1 9-9-16,-1 12 1 0,-1 7-7 15,-1 8-8-15,0 4-8 16,-2 6-7-16,-2-3-5 15,-1-2 2-15,1-3-1 16,0-7-1-16,2-10-1 16,2-9 1-16,0-11-7 15,0-12 1-15,0-9-3 0,0-3 7 16,0-15 4-16,4-10-2 16,-2-10-1-16,-1-8-1 15,0-5 0-15,2-6 2 16,1 1 0-16,4 1-1 0,5 5 1 15,3 7 1-15,5 10 0 16,2 8 3-16,0 11 1 16,4 8-3-16,-2 3 1 15,0 11-3-15,-3 9 1 16,-6 5-1-16,-5 4 0 0,-6 3 0 16,-5 1 0-16,-2 0-1 15,-12-3-2-15,-4-3 0 16,-7-3-6-16,-1-7 2 15,-1-8 1-15,4-6-1 16,2-3 7-16,5-4-1 16,5-13-8-16,8-4-22 0,3-1-58 15,2-3-77-15</inkml:trace>
  <inkml:trace contextRef="#ctx0" brushRef="#br0" timeOffset="84340.79">27128 11841 410 0,'0'9'34'15,"-3"2"10"-15,-3 6 6 16,2 5-14-16,0 4-19 0,0 5-10 16,1 1-5-16,2 0-1 15,0-3-7-15,1-3-28 16,0-6-21-16,0-9-24 15,1-10-23-15,3-1-24 16</inkml:trace>
  <inkml:trace contextRef="#ctx0" brushRef="#br0" timeOffset="84510.87">27171 11762 332 0,'0'-5'6'15,"0"2"8"-15,1 3 8 0,1 0-28 16,7 3 7-16,0 7-1 16,2 1-25-16,1-1-38 15,3-2-55-15</inkml:trace>
  <inkml:trace contextRef="#ctx0" brushRef="#br0" timeOffset="84729.46">27360 11810 266 0,'0'0'61'16,"0"0"10"-16,0 0 1 16,0 0-30-16,0 0-19 0,0 0-7 15,0 0-5-15,-92 175-6 16,91-145-3-16,0-5-2 16,10-2 1-16,6-7-8 15,8-8-2-15,9-8 2 16,2 0-6-16,4-7-8 0,2-10-12 15,-3-3-15-15,-6-1-15 16,-6-4-61-16,-10-3-108 16</inkml:trace>
  <inkml:trace contextRef="#ctx0" brushRef="#br0" timeOffset="84966.09">27607 11551 465 0,'0'0'4'0,"2"0"36"16,1 10-11-16,0 12-13 0,1 8 15 15,-2 11-15-15,-1 7-8 16,-1 5-3-16,0 3-3 16,-5 2-2-16,-3-4 1 15,0-3-16-15,3-7-12 16,1-9-2-16,0-10-10 0,4-13-19 15,0-12-67-15,0-7-50 16</inkml:trace>
  <inkml:trace contextRef="#ctx0" brushRef="#br0" timeOffset="85434.74">27867 11643 243 0,'7'3'137'0,"-5"8"-128"15,-2 6 31-15,-2 6 8 16,-9 5-15-16,-5 5-20 16,-1-1-7-16,-6 0-3 15,1-2-2-15,0-5-1 16,4-5-1-16,3-6-14 0,4-4 3 16,7-5 6-16,4-3-8 15,0 1-19-15,7-1 16 16,9 2 15-16,1 2 2 15,5 2 0-15,0 3 1 16,-3-1 0-16,1 2 0 0,-1-2 0 16,-3-3-2-16,-1-2 1 15,0-4-2-15,-2 0-9 16,-1-8-3-16,2-8-1 16,0-6 2-16,-3-3 12 15,-1-1 2-15,-1 0-2 16,-3 5 2-16,-4 2 7 0,-2 6 10 15,0 5 17-15,-2 6 4 16,-9 1-18-16,-3 9-12 16,-1 7 0-16,-3 6-5 15,0 3-2-15,5 1-2 16,6 0 3-16,3-5-4 0,4-3-31 16,0-8-32-1,9-6-17-15,9-4-79 16</inkml:trace>
  <inkml:trace contextRef="#ctx0" brushRef="#br0" timeOffset="85684.83">28178 11876 280 0,'-13'-3'40'0,"-1"1"9"0,1 2 20 16,1 0-44-16,1 9-8 15,2 5-9-15,-2 4-5 16,4 3 1-16,-1 4-4 16,5 1 0-16,3-1 0 15,0-1 1-15,0-4-2 16,9-4-13-16,2-7-13 0,9-7-17 16,1-2-40-16,2-9-31 15,0-11-15-15</inkml:trace>
  <inkml:trace contextRef="#ctx0" brushRef="#br0" timeOffset="85872.49">28245 11871 73 0,'0'-48'102'0,"0"3"-40"0,0 2-23 16,0 6-6-16,0 9 11 15,0 11 14-15,0 12-19 16,0 5-11-16,0 13-18 16,0 14 0-16,0 8 1 15,0 7-3-15,-5 7-5 0,-3 2-1 16,-2 1 0-16,1-3-1 15,1-3-16-15,-1-7-46 16,2-8-63-16,6-10-68 16</inkml:trace>
  <inkml:trace contextRef="#ctx0" brushRef="#br0" timeOffset="86513.57">29070 11842 315 0,'2'-12'9'16,"-2"2"1"-16,0 1 23 15,-3 0 1-15,-7 2-6 16,-2 1-7-16,-3 3-6 0,-3 2-4 15,0 1 2-15,-4 2 1 16,1 12-7-16,-2 7-4 16,0 6 0-16,4 6-1 15,-1 3 2-15,7 4 0 16,6-1-1-16,7-1-2 16,0-6 0-16,15-8-2 0,8-5-11 15,6-12-9-15,3-6 4 16,-3-6 10-16,2-12-2 15,-2-8-2-15,-10-5 8 16,-5-2 2-16,-7-1 3 16,-3 0-3-16,-4 4 1 0,0 6 2 15,0 5 2-15,0 9 13 16,-2 9 9-16,-2 2-12 16,2 18-11-16,0 7 10 15,1 5-3-15,1 5-4 16,0-3-3-16,1 0-2 15,11-6 0-15,3-6 1 0,2-4-3 16,7-7 3-16,2-4-5 16,0-7-14-16,0 0-54 15,-7-7-78-15</inkml:trace>
  <inkml:trace contextRef="#ctx0" brushRef="#br0" timeOffset="87921.12">29018 11591 241 0,'0'-4'34'0,"0"3"21"15,2 1 4-15,0 3-39 16,0 12 26-16,-1 8-4 16,1 10-9-16,-2 8-8 15,0 6-8-15,0 5-7 0,0 5-3 16,0 0-5-16,0-2-1 15,0-4 1-15,0-4-1 16,1-7-4-16,3-8-4 16,0-8-8-16,-1-8-11 15,0-8-11-15,-2-6-26 16,-1-2-33-16,0-11-42 0</inkml:trace>
  <inkml:trace contextRef="#ctx0" brushRef="#br0" timeOffset="88109.25">28933 11884 154 0,'0'0'335'16,"0"0"-320"-16,8-1 9 16,10-2-8-16,9-1-11 0,7-1-2 15,9-1-2-15,1 0-1 16,1 0-11-16,-2-1-48 15,-3 0-46-15,-5-5-26 16,-8-1-112-16</inkml:trace>
  <inkml:trace contextRef="#ctx0" brushRef="#br0" timeOffset="88656.42">29305 11660 465 0,'6'0'1'0,"1"0"0"15,1 8 20-15,2 9 17 16,-1 6-12-16,-1 5-5 16,-4 5-7-16,-3 3-9 15,-1 3-1-15,0 1-2 16,-2-1-1-16,-5-2-1 16,5-5-2-16,-1-6-8 0,2-8 2 15,1-10-1-15,0-8 0 16,4-2 7-16,7-14 1 15,7-2 0-15,4-2-1 16,0 4 2-16,3 4 0 0,0 7 2 16,-3 5 0-16,-6 0 6 15,-4 13-3-15,-6 6-2 16,-4 5-1-16,-2 1-1 16,0 1-1-16,0-1 0 15,2-2-9-15,4-9 2 0,4-5-4 16,7-9 0-16,4-2 5 15,5-17 2-15,5-7 4 16,0-5-1 0,2-4-9-16,-7 0 1 15,-3 0 1-15,-7 6 1 0,-8 6 7 16,-4 7 0-16,-4 7 0 0,-8 9 8 16,-10 0-2-16,-5 14-5 15,-1 7 4-15,-1 6-1 16,3 2 2-16,7 1 2 15,5-1-2-15,10-2-4 16,0-5-2-16,10-7 0 0,7-3 0 16,8-7-12-16,6-4-19 15,4-1-26-15,3-3-23 16,-1-10-110-16</inkml:trace>
  <inkml:trace contextRef="#ctx0" brushRef="#br0" timeOffset="89251.57">30195 11803 13 0,'0'-6'196'16,"0"2"-165"0,0 1 27-16,0 3-5 0,0 0-30 15,0 9-8-15,1 4 21 0,2 3-4 16,1 3-5-16,-2 2-12 16,2 2-4-16,-3 1-6 15,1 0-1-15,0-1-2 16,0-3-1-16,-2-2 0 0,0-6-1 15,0-5 1-15,0-5 0 16,0-2 2-16,4-9 2 16,-2-8-3-16,1-5-1 15,6-4 0-15,-2-1-1 16,3 0-1-16,5 0 2 0,0 4-1 16,3 3 0-16,1 6 1 15,-2 5-1-15,1 5-1 16,-5 4 1-16,-2 0-6 15,-4 7-18-15,-2 5-23 16,-3 1-24-16,2-1-28 16,2-2-57-16</inkml:trace>
  <inkml:trace contextRef="#ctx0" brushRef="#br0" timeOffset="89454.83">30536 11803 352 0,'-16'6'28'16,"-4"7"22"-16,2 5-3 16,-2 6-20-16,5 3-16 15,1 3-5-15,8-1-5 16,1-1 1-16,5-4-3 0,0-4-14 16,9-7-18-16,4-7-13 15,1-6-14-15,4 0-16 16,-3-13-41-16</inkml:trace>
  <inkml:trace contextRef="#ctx0" brushRef="#br0" timeOffset="89657.27">30516 11767 379 0,'-2'-4'7'0,"1"2"38"15,1 2 13-15,0 0-28 0,1 0-20 16,5 0 3-16,1 4-5 15,-1 3-5-15,-1 2-2 16,-5 3 0-16,0 0-9 16,-9 3-14-16,-4 0-17 15,-6 0-31-15,0-4-37 16,3-2-45-16</inkml:trace>
  <inkml:trace contextRef="#ctx0" brushRef="#br0" timeOffset="90079.72">30710 11809 273 0,'0'4'26'15,"-4"9"20"-15,-7 5 2 16,-3 4-14-16,1 3-9 16,1 2-9-16,4 2-6 15,1-2-5-15,7-3-3 0,0-4-1 16,8-8-1-16,6-5-6 15,4-7-8-15,6 0-12 16,1-14-1-16,0-8 15 16,-1-4 10-16,-2-5 0 15,-5-2-1-15,-6-3 3 16,-7-4 0-16,-2-2 0 0,-2-2 0 16,0 0 2-16,0 3-2 15,6 4 0-15,0 8 4 16,2 10 4-16,-1 11 8 15,0 8 1-15,-3 6-13 0,-1 17 19 16,-3 9 8-16,0 8-8 16,0 3 4-1,-7 4-4-15,0-2-13 16,0 2-5-16,-1-3-2 0,2-4-3 16,4-3 2-16,0-4-5 0,2-5-21 15,0-8-28-15,4-9-43 16,2-9-62-16</inkml:trace>
  <inkml:trace contextRef="#ctx0" brushRef="#br0" timeOffset="90626.22">31333 11541 282 0,'8'0'3'15,"-4"0"23"-15,-2 17 17 16,-2 10 2-16,-2 9-9 15,-2 9-5-15,-6 3-11 16,1 3-9-16,-3-1-6 16,0-1-4-16,3-3 0 0,5-11 0 15,1-6-2-15,2-11-1 16,1-9-1-16,0-9 2 16,2-5 7-16,8-16-5 15,1-5-1-15,1-4-5 16,3-1 0-16,5 2 1 0,-1 4 3 15,2 8 0-15,0 7 1 16,0 8-1-16,-4 2 1 16,-3 8 1-1,-4 9 1-15,-7 4 2 16,-3 3-4-16,0 2 1 0,-9 1 1 16,-5-1-1-16,-1-3-1 0,-3-4 0 15,3-4-3-15,-2-5-2 16,4-6 3-16,1-4 3 15,2 0-2-15,7-7-1 16,3-4-23-16,0-3-62 16,11-2-79-16</inkml:trace>
  <inkml:trace contextRef="#ctx0" brushRef="#br0" timeOffset="90970.07">31622 11779 366 0,'-18'4'116'0,"1"7"-112"16,-4 3 18-16,3 6 7 15,5 3-17-15,4 1-9 16,5-2-1-16,4-1-2 16,0-4 0-16,11-5-12 0,4-6-10 15,5-5-5-15,1-1 7 16,0-5-8-16,-4-7 0 15,-2-3 16-15,-1-1 4 16,-4-2 7-16,-5 3-1 0,-3 2 1 16,-2 4 4-16,0 5 0 15,-2 4 7-15,-5 5-5 16,-3 11-1-16,-2 5 4 16,3 3-5-16,2-1-2 15,3-2-2-15,4-6-13 0,0-5 0 16,11-5-23-16,9-5-46 15,7 0-53-15</inkml:trace>
  <inkml:trace contextRef="#ctx0" brushRef="#br0" timeOffset="91268.99">31931 11764 349 0,'-25'10'11'0,"-2"1"32"15,4 1 13-15,6 1-30 16,5-1-21-16,8-1-2 16,4 0-3-16,0 2 0 15,12-1 0-15,3 2-2 16,5 0-21-16,-2 0 10 0,-2 3 6 16,-1-1 7-16,-6 2 2 15,-9 2-4-15,0-1 3 16,-14 2 1-16,-7 1-2 15,-4-2-6-15,0-5-15 16,1-7-4-16,4-3 18 16,4-5 1-16,7-8-17 0,7-11-27 15,2-7-34-15</inkml:trace>
  <inkml:trace contextRef="#ctx0" brushRef="#br0" timeOffset="91508.15">32181 11572 417 0,'-18'26'5'16,"2"5"19"-16,2 6 29 0,2 1-24 16,3 2-21-16,5 2-7 15,0-2 1-15,0-1-2 16,2-3-4-16,0-3-23 15,-1-5-14-15,-3-5-3 16,4-9 0-16,2-8-25 0,0-6-15 16,0-4 6-16</inkml:trace>
  <inkml:trace contextRef="#ctx0" brushRef="#br0" timeOffset="92160.99">32371 11656 350 0,'4'0'8'16,"-4"4"18"-16,-2 9 36 16,-11 5-16-16,-5 5-30 15,-5 3-3-15,-3 1-6 16,1 1-6-16,-2-2 1 0,3-4-2 16,3-4-12-16,8-7-5 15,6-5 8-15,5-3 9 16,2-1 0-16,5 1-7 15,8 1 2-15,3 1 6 16,3 4-2-16,0 3 4 16,-3 0 0-16,-1 1-1 0,-2 0-1 15,-3-2-1-15,-2-4-1 16,1-4-6-16,1-3-16 16,3 0 12-16,0-14 1 15,0-3 1-15,0-4-1 16,1-2 9-16,-3 1 0 0,-2 4 2 15,1 2 1-15,-6 8 9 16,-4 5 12-16,0 3-1 16,-2 4-12-16,-12 10-3 15,3 3-2-15,0 3-1 16,1 3-2-16,2-3-2 0,5-1 1 16,3-4-1-16,0-5-12 15,7-7-14-15,7-3 1 16,5-6-2-16,2-12 5 15,4-4-12-15,-1-4 7 16,0-6 13-16,-1-5 6 16,0-1 6-16,1-2 3 0,-4 2 0 15,2 2 4-15,-5 5 10 16,-2 7 2 0,-5 8 10-16,-2 8-5 15,-6 8 2-15,-2 1-9 0,-4 18 1 0,-8 6-2 16,-3 7-1-16,-1 5-5 15,-1 1-5-15,2 1 1 16,3-3-2-16,0-3-1 0,9-6 1 16,-1-5-5-16,4-5-20 15,2-9-33-15,10-7-49 16,1-1-143-16</inkml:trace>
  <inkml:trace contextRef="#ctx0" brushRef="#br0" timeOffset="92333.1">32596 11766 440 0,'-6'0'10'0,"4"0"18"16,2 0 19-16,4-4-18 0,18-3-22 16,3 0-6-16,9 1-24 15,-1 0-32-15,-4 4-81 16,-10-1-77-16</inkml:trace>
  <inkml:trace contextRef="#ctx0" brushRef="#br0" timeOffset="93286.79">19562 13422 244 0,'-17'1'61'0,"-7"1"-59"16,-3 2 15-16,2 4 20 0,1 3-13 15,2 6-12-15,4 3-2 16,5 3-2-16,3 2-6 16,8-1 0-16,2-4-2 15,4-3-2-15,13-7-3 16,6-7-9-16,4-3 9 0,5-10-2 15,2-9-5-15,-1-5-2 16,-4-1-7-16,-4-2 6 16,-8 4 11-16,-6 5 4 15,-6 4 0-15,-5 8 10 16,0 6 14-16,-2 14 0 16,-3 17-2-1,1 15 15-15,4 11-6 16,0 12-10-16,0 6-10 0,12 1-7 0,1-3-3 15,3-8-2-15,-1-10 1 0,0-10-7 16,-5-12 6 0,-4-8 2-16,-6-9-2 0,0-7 3 15,-10-5 2-15,-8-4-3 16,-6 0 3-16,-7-13-3 16,-4-8 0-16,1-6 4 15,-1-6-3-15,6-5 0 0,10-3 4 16,12-2-4-16,7 0 2 15,11 5-1-15,16 5-3 16,10 5 1-16,5 6-1 16,2 5-9-16,2 5-24 15,-5 3-28-15,-3 4-39 0,-7-2-44 16</inkml:trace>
  <inkml:trace contextRef="#ctx0" brushRef="#br0" timeOffset="93474.39">19926 13459 363 0,'0'-4'11'15,"0"4"46"-15,0 4-22 16,0 13-10-16,0 9 4 16,0 7-13-16,-1 5-9 0,-3 2-5 15,1-1 0-15,3-5-18 16,0-9-37-16,0-12-36 15,5-13-57-15,6-5-26 16</inkml:trace>
  <inkml:trace contextRef="#ctx0" brushRef="#br0" timeOffset="94099.87">19939 13243 358 0,'-4'-2'60'15,"3"2"-53"-15,1 1 8 0,3 13 4 16,10 6 9-16,1 4-13 16,4 5-8-16,-2 3-4 15,0 5-1-15,-2 3-2 16,-2 2 0-16,-1 3-5 16,-3-2-17-16,2-3-9 15,-1-5 4-15,3-6 7 0,3-7 16 16,0-8 2-16,4-7-3 15,2-6 5-15,-1-1-1 16,-1-10 2-16,-1-7-1 16,-4-6-1-16,-5-4 2 15,-6-3-1-15,-3 0 0 0,-1 1 1 16,-10 1 0-16,-4 4 0 16,2 8 4-16,0 5 5 15,1 8 8-15,4 3 8 16,3 4-17-16,4 11-7 15,1 2 1-15,0 2-2 0,5 0 1 16,6-2-1-16,5-6-1 16,4-4 2-16,5-7-2 15,6 0-3-15,5-10 1 16,3-7-7-16,0-5 2 16,-6-3 0-16,-6 1 2 0,-10-1 4 15,-10 2 2-15,-7 2-3 16,-1 5 4-16,-12 5 2 15,-1 4 2-15,-4 7 5 16,3 1 4-16,0 14-3 16,3 7 0-16,1 4-6 0,6 5-1 15,3 0-2-15,2 1-3 16,1-2 0-16,9-5 1 16,4-4-5-16,2-6-14 15,1-6-20 1,5-6-16-16,1-3-35 15,-3-6-20-15,0-11-59 0</inkml:trace>
  <inkml:trace contextRef="#ctx0" brushRef="#br0" timeOffset="94412.4">20549 13448 294 0,'4'9'40'0,"1"5"22"15,0 3 8-15,-1 4-30 16,0 2-15-16,1 2-12 15,-3-1 0-15,0 0-8 16,0-2-3-16,0-5 1 0,0-4-3 16,2-6 0-16,-2-4 1 15,0-3-8-15,2-6 0 16,2-11 0-16,1-3-5 16,2-3 0-16,3 1 5 15,3 4 8-15,3 5 0 0,2 10 6 16,0 3-1-16,1 5-1 15,-3 13-3-15,-3 5 0 16,-3 6-2-16,-3 2-1 16,-2 0-19-16,-1-1-24 15,0-6-34-15,2-5-39 0,-2-8-84 16</inkml:trace>
  <inkml:trace contextRef="#ctx0" brushRef="#br0" timeOffset="94802.43">21322 13150 266 0,'0'0'16'15,"0"1"25"-15,0 17-11 16,2 9 11-16,6 6 7 15,1 7-7-15,3 5-3 16,1 2-8-16,0 3-13 0,1 0-13 16,-4-2-2-16,-1-2-1 15,0-4-2-15,-4-7-8 16,-1-6-20-16,-1-11-17 16,-3-5-27-16,0-9-25 15,-2-4-54-15</inkml:trace>
  <inkml:trace contextRef="#ctx0" brushRef="#br0" timeOffset="95304.6">21269 13508 374 0,'-3'-3'4'16,"-1"1"9"-16,2 1 22 16,2 0-12-16,0-2-15 15,4-2-2-15,9-3-4 16,5-6 0-16,4-3-2 15,4-5-20-15,-1-2-9 0,1-1-8 16,-6-1 0-16,-1 1 3 16,-3 2 7-16,-4 4 14 15,-2 2 14-15,-3 8 9 16,0 5 17-16,-1 4 0 16,0 5-8-16,2 13 27 15,2 6-8-15,-1 6-14 0,0 6-4 31,-1 3-6-31,1 5-11 0,-4 1 0 16,-3 0-2-16,-1-5-1 0,-1-5 1 16,0-7-2-16,0-8-2 0,0-9 2 15,0-9 0-15,0-2 7 16,0-11-3-16,0-7-3 16,4-5 1-16,2 1-1 15,4 1-1-15,3 3 2 0,5 4-1 16,0 6 0-16,1 7 1 15,-1 1 3-15,-2 1-1 16,-4 13 1-16,-2 2-3 16,-3 5 0-16,-1-1-1 15,0-2-2-15,3-3-21 16,-1-6-31-16,3-7-41 0,3-2-31 16,1-11-32-16</inkml:trace>
  <inkml:trace contextRef="#ctx0" brushRef="#br0" timeOffset="95803.4">21863 13499 239 0,'-5'0'92'16,"-6"1"-31"-16,1 11-5 15,0 6-14-15,-1 4-14 16,2 5-14-16,3 1-7 16,3-1-4-16,2-3-3 0,1-6-10 15,0-7-27-15,2-9-21 16,6-2-9-16,4-8 53 15,3-11-19-15,1-1 7 16,4-1-3-16,0 3 13 16,0 3 15-16,0 4 5 15,-5 8 24-15,-4 3 11 0,-3 0 5 16,-4 12-3-16,-3 1-17 16,-1 2-13-16,0 1-7 15,0-2-2-15,0-3-2 31,0-5-12-31,1-5-14 0,2-1-7 16,3-12 30-16,2-11 3 0,2-7-1 16,4-7 1-16,1-4-2 0,1-5 5 15,0 0-4-15,0-3-9 16,-2 0-10-16,-1 3-1 16,-3 7 8-16,-1 7 7 15,-2 9 4-15,-2 13 20 0,-1 10 18 16,-1 16-5-16,-2 17 12 15,0 11-9-15,0 9-10 16,1 6-15-16,0 3-7 16,1-3 0-16,1-7 0 15,3-7-28-15,0-11-6 0,2-12-30 16,2-12-16-16,3-10-72 16</inkml:trace>
  <inkml:trace contextRef="#ctx0" brushRef="#br0" timeOffset="96006.55">22003 13355 366 0,'-7'5'86'0,"5"-3"-84"16,2-2 21-16,10 0 20 0,12 0-15 15,12-4-15-15,9-4-10 16,5-3-2-16,0 2-8 15,-4 2-28-15,-9 3-38 16,-13 4-21-16,-16 0-23 16,-7 4-84-16</inkml:trace>
  <inkml:trace contextRef="#ctx0" brushRef="#br0" timeOffset="96414.68">19758 14046 366 0,'-5'8'1'0,"10"-6"-3"15,27-2 49-15,17 0-7 0,16-9-21 16,21-5-6-16,20-4-6 16,17-3 0-16,19-1-5 15,11 2 1-15,17 1-1 16,3 4-1-16,6 2-1 16,-7 6 1-16,-8 3 0 15,-6 4-5-15,-9 0 5 0,-12 0-4 16,-12 0 1-16,-11 0-3 15,-11 0 0-15,-14 0 7 16,-14-5-7-16,-14-3-6 16,-17 1-15-16,-15 2-15 15,-16 3-5-15,-13 0-15 0,-16 2-28 16</inkml:trace>
  <inkml:trace contextRef="#ctx0" brushRef="#br0" timeOffset="96851.15">23414 13120 239 0,'0'-2'40'15,"0"2"-15"-15,0 0 26 16,0 15-32-16,0 6 8 0,0 11 6 16,4 6 10-16,1 4-8 15,-1 6-15-15,-1 2-9 16,-2 0-7-16,0 0-3 16,-1-2 0-16,0-6-1 15,0-6-15-15,0-7-19 0,0-10-30 16,0-11-25-16,0-8-78 15</inkml:trace>
  <inkml:trace contextRef="#ctx0" brushRef="#br0" timeOffset="97462.37">23281 13446 420 0,'-6'0'3'0,"1"-4"5"15,5-6 37-15,1-4-23 0,11-2-20 16,10-4-2-16,3-5 2 16,6-6-6-16,1-2-4 15,4-2-6-15,-1 0-3 16,-3 2-10-16,-2 5 13 16,-5 9 11-16,-5 9 3 15,-2 7 1-15,-4 3 0 0,1 14 5 16,-2 10 3-16,1 7 4 15,-1 7 4-15,1 4-11 32,-6 2-4-32,-1 1 0 0,-3-2-1 15,-3-4-1-15,-1-5 0 0,0-6-2 0,0-5-2 16,0-9-1-16,0-7-7 31,0-7 5-31,0-4 10 0,1-12-6 0,7-3-7 0,1 0 6 16,3 3 1-16,3 3-1 15,1 8-3-15,1 5 12 16,-1 2 2-16,0 11 4 16,-3 5 7-16,0 1-11 31,-2 4 0-31,0-3-2 0,3-3-3 0,0-4-2 0,5-8 1 16,4-5-7-16,4-4-6 15,3-14-17-15,2-5 6 31,-3-6 13-31,-4-1 6 16,-7 1-5-16,-9 4 0 0,-8 4-2 0,-1 7 9 0,-7 5 2 31,-10 8 10-31,-1 1 7 0,-6 13 11 0,0 8 2 32,0 8-8-32,3 4-9 15,6 4-6-15,5 0-5 0,8-3-1 0,2-4-32 0,8-8-55 16,9-10-45-16</inkml:trace>
  <inkml:trace contextRef="#ctx0" brushRef="#br0" timeOffset="97930.8">24981 13003 360 0,'0'-24'3'16,"0"3"3"-16,-2 4 9 15,-5 6 2-15,1 3-1 0,-4 5 2 16,-1 3 2-16,-1 4-6 16,1 14-9-16,1 10-1 15,1 12 7-15,2 10 0 16,6 10 1-16,1 3 0 15,3 1-4-15,9 0-6 0,0-4-1 16,1-5 0-16,-4-8-1 16,-3-3-3-16,-4-6-7 15,-2-5-6-15,-4-6-24 16,-8-7-12-16,-5-7-26 16,0-9-85-16</inkml:trace>
  <inkml:trace contextRef="#ctx0" brushRef="#br0" timeOffset="98102.87">24749 13375 426 0,'0'-10'6'0,"1"0"17"16,7 1 4-16,5 3-16 15,5 2-9-15,5 0-2 16,4 2-13-16,-1 0-40 15,1-1-65-15,-3-1-55 0</inkml:trace>
  <inkml:trace contextRef="#ctx0" brushRef="#br0" timeOffset="98416.72">25021 13301 371 0,'3'11'22'15,"-1"1"-7"-15,1 5 55 16,3 4-22-16,-2 6-21 0,1 2-16 16,0 4-8-16,0-1-2 15,-3 1 1-15,2-5-2 16,-4-6-8-16,0-6-1 16,0-9 0-16,0-7 5 15,0-1 7-15,0-14-4 16,0-7 2-16,0-6-1 15,0-1 0-15,0-1 0 0,0 1 0 16,3 3 0-16,5 5 1 16,2 6-2-16,4 3 1 15,0 5 0-15,1 6-11 16,1 1-28-16,0 0-36 0,-2 1-34 16,0 3-54-16</inkml:trace>
  <inkml:trace contextRef="#ctx0" brushRef="#br0" timeOffset="98947.93">25294 13336 273 0,'-2'12'113'0,"-3"4"-54"16,1 5 11-16,2 6-24 15,2 5-26-15,0 1-11 0,2 0-5 16,7-4-4-16,2-6 2 15,2-8-2-15,0-6 1 16,1-9 0-16,1 0-1 16,2-14 2-16,1-6-2 15,-1-6-4-15,2-2 3 16,-2-1-4-16,-3 1-5 0,-3 4 2 16,-3 4 4-16,-5 6 3 15,-3 8 2-15,0 6-1 16,0 3-4-16,0 14 3 15,0 6 4-15,0 3 0 16,0 2-2-16,0-3-1 0,0-4 1 16,2-5-1-16,7-9-1 15,-1-7-1-15,2 0 0 16,2-13-2-16,6-5-1 16,-1-4-2-16,0-2 3 15,-1 1 4-15,-5 1-6 0,1 2-4 16,-7 4 2-16,-1 6 5 15,-2 8 3-15,0 2-7 16,0 7-1-16,-1 13 17 16,-1 7 1-16,0 4-2 15,0 0-7-15,0-2 0 16,0-5-10-16,0-7 4 0,0-8-1 16,2-9-31-16,4 0-31 15,2-16-16-15,0-3-63 16</inkml:trace>
  <inkml:trace contextRef="#ctx0" brushRef="#br0" timeOffset="99104.46">25594 13181 294 0,'-5'-2'5'0,"2"-1"33"0,2 2 15 16,1 0-28-16,0-1-24 15,4 1-44-15,8-4-6 16,5-3-64-16,2-6-90 16</inkml:trace>
  <inkml:trace contextRef="#ctx0" brushRef="#br0" timeOffset="99323.4">25824 13012 341 0,'0'10'20'0,"0"4"16"15,0 6 36-15,0 7-6 16,0 6-26-16,0 9-14 16,0 4-12-16,0 3-9 15,0 1-2-15,0-2-3 16,0-2-1-16,-4-6 0 0,1-5-8 16,-3-5-3-16,3-8-7 15,1-9-24-15,2-8-42 16,0-5-85-16</inkml:trace>
  <inkml:trace contextRef="#ctx0" brushRef="#br0" timeOffset="99495.24">25770 13310 471 0,'-2'0'10'0,"0"0"9"16,2 0 26-16,0-3-25 0,9-3-14 15,10-2-9-15,4-3-26 16,6 0-18-16,-4-1-65 16,-5 1-78-16</inkml:trace>
  <inkml:trace contextRef="#ctx0" brushRef="#br0" timeOffset="100199.38">26415 13141 83 0,'0'9'19'16,"0"-1"26"-16,0-1 32 15,0 1-22-15,-3 1-3 0,3 5-2 16,-1 3 6-16,-2 4-5 16,-2 3-11-16,1 1-16 15,-3 2-8-15,1 0-7 16,-1 0-5-16,0-1-3 16,4-2 0-16,1-2-1 15,2-4-11-15,0-7-25 0,0-5-35 16,2-6-61-16,1-6-44 15</inkml:trace>
  <inkml:trace contextRef="#ctx0" brushRef="#br0" timeOffset="100449.4">26168 13090 489 0,'12'-6'-6'0,"8"-5"18"16,9 0 4-16,9-1 1 15,6 0-9-15,2 0-7 16,-3 1 1-16,-2 1-1 0,-7 3-3 16,-11 4-15-16,-6 3-26 15,-10 0-41-15,-7 1-17 16,-5 9-20-16</inkml:trace>
  <inkml:trace contextRef="#ctx0" brushRef="#br0" timeOffset="100698.07">26191 13468 396 0,'-1'5'12'16,"1"-2"9"-16,0 1 10 15,16 0 4-15,5 1-19 16,10-3-11-16,5-2-3 16,6 0 0-16,1 0-7 0,-3-5-14 15,-5-3-26-15,-8-1-65 16,-12 2-58-16</inkml:trace>
  <inkml:trace contextRef="#ctx0" brushRef="#br0" timeOffset="101324.22">26991 12971 414 0,'0'-7'2'0,"-1"6"18"15,1 1 14-15,0 16-30 16,0 12 25-16,0 11 1 0,0 11-9 16,0 8-5-16,0 4-6 15,1 4-8-15,1 1 0 16,5-4-1-16,-4-3-2 16,0-8-5-16,-2-5-4 15,-1-9 1-15,0-10 3 0,0-11 3 16,0-10 1-16,0-7 3 15,0-10 2-15,0-14-2 16,0-9 0-16,0-7-2 16,0-5 0-16,0-3-1 15,4-1 1-15,5 3 1 16,2 6 0-16,2 7-3 0,3 7 2 16,0 9-1-16,2 8 6 15,0 9-3-15,0 0-2 16,-4 14 2-16,0 4-1 15,-6 6 1-15,-4 1-2 16,-4 1 3-16,0 1-2 0,-12-1 2 16,-2 0-2-16,-3-5-2 15,-3-4-11-15,5-7-18 16,-1-7 6-16,7-3-2 16,5-7 7-16,4-12-60 0,2-5-22 15,9-6-51-15</inkml:trace>
  <inkml:trace contextRef="#ctx0" brushRef="#br0" timeOffset="101480.68">27295 13248 269 0,'0'20'40'0,"-1"2"26"16,-4 4 1-16,-2 4-18 15,4 0-29-15,-3 1-14 16,3-4-3-16,3-3-4 15,0-7-28-15,0-6-27 0,0-11-13 16,3 0-25-16,3-17-55 16</inkml:trace>
  <inkml:trace contextRef="#ctx0" brushRef="#br0" timeOffset="101637.01">27323 13097 332 0,'0'-6'9'15,"0"4"24"-15,0 2-2 16,0 7-33-16,5 8 2 16,4 6 2-16,1 2-2 0,4 1-39 15,4-2-67-15,3-7-116 16</inkml:trace>
  <inkml:trace contextRef="#ctx0" brushRef="#br0" timeOffset="101857.42">27536 13206 202 0,'-11'10'216'0,"-4"3"-185"16,1 4 20-16,-4 4-5 15,5 5-18-15,3 4-11 0,4 1-7 16,6-1-7-16,0-2-2 16,9-3-2-16,5-6-18 15,4-6-11-15,4-7-6 16,2-6-18-16,-1-2-24 15,4-13-27-15,-1-5-38 16</inkml:trace>
  <inkml:trace contextRef="#ctx0" brushRef="#br0" timeOffset="102076.2">27731 12969 309 0,'1'0'66'0,"2"6"-33"15,-2 15 5-15,3 9 26 16,0 11-25-16,-1 8-18 16,-3 4-9-16,0 3-5 0,0-2-4 15,-3-3-1-15,-3-6 0 16,3-5-6-16,0-10-14 16,2-10-8-16,1-10-13 15,0-10-21-15,7-6 2 16,5-18-43-16,3-9-79 15</inkml:trace>
  <inkml:trace contextRef="#ctx0" brushRef="#br0" timeOffset="102513.05">27940 13063 299 0,'10'0'82'0,"-6"3"-37"16,-4 15 9-16,0 6-14 0,-7 7-17 15,-4 4-9 1,-4 0-8-16,-1 2-2 15,-1-4-4-15,2-3 1 0,3-7-3 16,0-7-16-16,4-7-1 16,3-5 7-16,3-2 7 0,2-2 5 15,2 1-8-15,11 3 0 16,3 3 7-16,1 3 1 16,2 2 0-16,3 1 2 15,-3-1-3-15,0-2 2 16,3-5-2-16,-4-4-22 0,6-1 1 15,0-11 15-15,2-7-3 16,-4-5-2-16,2-4 10 16,-5-1 2-16,-8 0 2 15,-3 1-1-15,-7 4 3 16,-1 3 3-16,0 6 2 16,-7 8 3-16,-4 6 16 0,-5 1-15 15,-1 15-4-15,0 7-7 16,0 3-1-16,1 3 0 15,5 0-1-15,5-2 0 16,6-5-14-16,0-5-26 16,8-8-38-16,8-6-47 0,10-3-61 15</inkml:trace>
  <inkml:trace contextRef="#ctx0" brushRef="#br0" timeOffset="102921.93">28359 13321 150 0,'-18'0'173'0,"1"0"-144"16,-4 0 35-16,3 8-5 15,4 3-22-15,1 2-15 16,2 2-14-16,6 0-6 0,3 0-1 16,2-1 0-16,0 1-7 15,3-4-15-15,7-4-6 16,4-2-3-16,3-5 0 15,2 0 5-15,2-7-7 16,0-7 7-16,2-4 12 16,-3-3 12-16,-3-6 1 0,-3-6 1 15,-5-6 3-15,-5-4 1 16,-3-7 4-16,-1 0-1 16,0 2-5-16,0 6-2 0,0 10 0 15,0 9-1-15,0 12 5 16,0 11 18-16,0 5-18 15,0 16 23-15,-7 10 5 16,2 7-3-16,-5 9-3 16,-2 1-14-16,5 2-7 0,1-3-6 15,2-4 1-15,3-5-15 16,1-8-49-16,0-10-77 16</inkml:trace>
  <inkml:trace contextRef="#ctx0" brushRef="#br0" timeOffset="103670.27">29107 13097 380 0,'-2'-1'36'0,"-2"1"35"16,2 4-35-16,0 13-21 0,2 6 8 15,-1 5-3-15,1 5-9 16,0 2-5-16,0-2-4 15,1-3 0-15,8-6-1 16,1-6-2-16,2-6-3 16,1-8-2-16,1-4 4 15,-1 0-5-15,3-9-5 0,-3-6-2 16,-2-4-2-16,0-2 4 16,-4 0 1-16,1 3 6 15,-5 4-1-15,-1 7 5 16,-2 7 0-16,0 9-8 15,0 12 11-15,0 6 7 0,2 2-3 16,2 1-3-16,0-6-3 16,7-5 1-16,4-7-1 15,7-8 0-15,3-4 4 16,7-1 1-16,-2-12-2 16,-1-5 0-16,-5-4-2 0,-5-4 1 15,-7-6 1-15,-4-1-2 16,-7-4 2-16,-1 0-2 15,-3-1 0-15,-8 6 0 16,-5 6 0-16,1 10-3 16,1 10 2-16,-1 6-9 0,1 12 3 15,5 10-10-15,1 5-26 16,6-1-42-16,2-2-28 16,6-7-4-16</inkml:trace>
  <inkml:trace contextRef="#ctx0" brushRef="#br0" timeOffset="104000.18">29680 13108 297 0,'-10'0'76'0,"-5"0"-16"0,-5 9-17 16,1 11-10-16,-4 7-9 16,4 3-11-16,4 1-10 15,4-2-2-15,4-4 1 16,5-4-2-16,2-8-1 0,4-6-5 15,10-6-10-15,2-1 0 16,4-7 9-16,6-7-4 16,-1-6 6-16,1-2 4 15,-5-1 1-15,0 1 1 16,-8 3 0-16,-5 4-2 16,-3 7 2-16,-5 7-1 15,0 2-3-15,0 16-4 0,-9 9 8 16,0 6 2-16,3 2-1 15,-1 0-3-15,7-4-41 16,0-7-20-16,7-10 10 16,10-10-36-16,8-3-106 0</inkml:trace>
  <inkml:trace contextRef="#ctx0" brushRef="#br0" timeOffset="104297.07">29991 13090 256 0,'-14'-4'51'0,"1"4"-5"16,-4 4 8-16,-2 11-12 16,1 4-16-16,3 3-12 15,1-3-4-15,9-1-2 16,1-4-6-16,4-3-2 16,6-3-1-16,8 0 1 0,4 0-16 15,6-1 7-15,2 2 3 16,1 2 7-16,-4 2-2 15,-3 1 2 1,-6 1-1-16,-11 2-8 0,-3-1-20 16,-8 3 5-16,-13-2 17 0,-4-2-11 15,-4 0-15-15,-1-4 7 16,-1-2 13-16,0-5-12 16,4-4 3-16,2 0-58 15</inkml:trace>
  <inkml:trace contextRef="#ctx0" brushRef="#br0" timeOffset="104844.87">30758 13152 383 0,'-8'-7'-5'0,"4"2"3"0,1 4 15 16,-1 1-4-16,-2 12-11 15,-1 9 2-15,-1 5 0 16,-4 5 0-16,1 2 5 16,-1-2 2-16,5-3-4 15,1-8-1-15,6-4-1 0,0-8-1 16,7-6-2-16,9-2 5 16,1-8 6-16,6-10-6 15,1-2-1-15,-4-7-5 16,3-2 0-16,-5-3-1 15,-3 3 2-15,-1 3-1 16,-5 6-2-16,-3 8 4 16,-6 10 3-16,0 3-4 15,0 19 0-15,-9 11 13 0,-3 3-4 16,2 3-6-16,1-2 1 16,7-7-3-16,2-5 1 0,0-10-2 15,6-4-11-15,7-8-19 16,3-1-21-16,0-2-26 15,2-10-41-15</inkml:trace>
  <inkml:trace contextRef="#ctx0" brushRef="#br0" timeOffset="105173.23">31018 13140 287 0,'0'15'52'16,"0"3"-32"-16,-6 3 38 15,2 3-4-15,1-2-30 0,1 0-12 16,0-4-5-16,2-2-4 16,0-3-2-16,0-4 1 15,0-5-4-15,4-4-18 16,3 0 4-16,4-4 12 16,3-9-17-16,3-1 4 0,4-1 8 15,3 3 7-15,-1 3 0 16,-1 5 4-16,-2 4 3 15,-5 2 5-15,-5 12 0 16,-8 5 3-16,-2 2-2 16,-4 2-3-16,-6 1-5 0,4-1-4 15,-1-3-24-15,3-6-29 16,4-6-68-16</inkml:trace>
  <inkml:trace contextRef="#ctx0" brushRef="#br0" timeOffset="105624.75">31875 13076 438 0,'-11'0'4'0,"-3"0"3"16,1 11 4-16,-1 12-7 16,1 8-1-16,-1 7-2 15,1 1 1-15,0 1 0 16,5-4-1-16,6-4 0 15,2-8 0-15,3-7-5 0,15-7-5 16,7-7-2-16,2-3 11 16,4-3 4-16,-4-13 0 15,-3-4-4-15,-6-5 1 16,-5-4 1-16,-6-1-1 16,-7-3 1-16,0-1-1 0,-11 3-1 15,-2 5 1-15,-4 6-2 16,0 7-16-16,1 10-1 15,1 3-8-15,3 7-13 16,5 9-39-16,5-1-44 0</inkml:trace>
  <inkml:trace contextRef="#ctx0" brushRef="#br0" timeOffset="105938.48">32107 13107 155 0,'-9'14'245'16,"-2"6"-238"-1,4 4 50-15,-2 7-12 0,3 3-31 16,6-1-9-16,0-2-2 0,0-5-2 16,2-7 1-16,4-7-3 15,-1-6-6-15,-2-6 2 16,1 0 5-16,-2-8 3 15,2-8-3-15,-1-5-1 0,1-5 1 16,-2-2 1-16,3-1-2 16,0 1 0-16,-1 3-7 15,3 4-6-15,3 9-12 16,2 5-4-16,-1 7-6 16,5 0-4-16,-1 5-39 15,1 4-44-15</inkml:trace>
  <inkml:trace contextRef="#ctx0" brushRef="#br0" timeOffset="106688.96">32331 13148 382 0,'-14'16'19'0,"-3"3"30"15,0 9 9-15,0 3-36 16,3 2-15-16,6-3-5 15,5-4-1-15,3-4-1 0,0-9 0 16,3-4-17-16,9-8-7 16,3-1 2-16,2-5 10 15,1-11-8-15,0-3 1 16,-2-5 9-16,-1-2 3 16,-4-1-10-16,-6 1 2 15,-1 5 11-15,-2 3 1 0,-2 8 4 16,0 7 7-16,0 3 16 15,-4 14-16-15,-3 9 3 16,-1 5 1-16,3 2-4 16,-2-2-6-16,5-3-2 15,2-8 0-15,0-6-3 16,6-9-3-16,6-2-10 0,5-2 11 16,2-12 3-16,1-2 2 15,0-4-3-15,-2 0-1 16,-5 0-1-16,-1 3 1 0,-8 6 1 15,0 2 1-15,-4 8 2 16,0 1 8-16,0 9-2 16,0 5 7-16,0 3-9 15,0 1-3-15,0-3-1 16,0-5-6-16,9-6 2 0,5-4 2 16,5-2 5-16,2-11-2 15,4-5 0-15,0 1 0 16,-2 1 2-16,-2 4 0 15,-3 6-1-15,-5 6-1 16,-4 3 2-16,-2 17 10 16,-3 9 1-16,-4 10 6 0,0 8-5 15,-9 8-8-15,0 5-6 16,-6 2-2-16,-1-2-25 16,-1-3-12-16,0-9-22 15,-1-9-4-15,5-11 29 16,0-11 29-16,-1-13 8 0,5-4 0 15,-2-13 18-15,6-11 24 16,3-8-2-16,2-8-6 16,12-4-19-16,10-4-11 15,16-3-2-15,7 0-4 16,7 1-29-16,4 3-24 0,-1 4-15 16,-8 2-47-16,-9 4-59 15</inkml:trace>
  <inkml:trace contextRef="#ctx0" brushRef="#br0" timeOffset="106829.98">32925 13178 255 0,'-17'2'35'0,"-2"12"-8"16,-3 5 20-1,7 6 9-15,1 2-19 16,7 3-19-16,7 0-9 0,0-1-7 16,11-3 0-16,5-5-14 15,5-6-35-15,-2-9-35 0,6-6 23 16,-2-4-91-16</inkml:trace>
  <inkml:trace contextRef="#ctx0" brushRef="#br0" timeOffset="107064.22">32950 12900 430 0,'13'-13'3'15,"9"5"7"-15,3 8 27 0,7 0-11 16,3 14-11-16,1 7-2 16,-3 5-4-16,-8 3-7 15,-11 1 1-15,-12 3-1 16,-4 2-2-16,-18 4-1 16,-7 2-9-16,-7-1-22 15,1-1-37-15,1-6-58 16,5-6-137-16</inkml:trace>
  <inkml:trace contextRef="#ctx0" brushRef="#br0" timeOffset="107236.11">33097 13448 533 0,'-11'4'10'15,"0"-4"-4"-15,0 0 31 16,-1-3 1-16,2-5-33 15,1-4-3-15,-1-9-43 0,2-7-130 16</inkml:trace>
</inkml:ink>
</file>

<file path=ppt/ink/ink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683.78546" units="1/cm"/>
          <inkml:channelProperty channel="Y" name="resolution" value="1207.77734" units="1/cm"/>
          <inkml:channelProperty channel="F" name="resolution" value="2.84167" units="1/deg"/>
          <inkml:channelProperty channel="T" name="resolution" value="1" units="1/dev"/>
        </inkml:channelProperties>
      </inkml:inkSource>
      <inkml:timestamp xml:id="ts0" timeString="2018-12-19T06:45:42.576"/>
    </inkml:context>
    <inkml:brush xml:id="br0">
      <inkml:brushProperty name="width" value="0.05292" units="cm"/>
      <inkml:brushProperty name="height" value="0.05292" units="cm"/>
      <inkml:brushProperty name="color" value="#FF0000"/>
    </inkml:brush>
  </inkml:definitions>
  <inkml:trace contextRef="#ctx0" brushRef="#br0">19577 2903 159 0,'2'-3'26'0,"-2"0"-18"16,0 2 34-16,0 1-8 16,0 0-18-16,0 4-9 15,0 10 10-15,0 6 5 16,-3 10 2-16,0 7-10 15,-3 4-4-15,2 4-4 0,0-1-4 16,1 0 1-16,0-3-1 16,1-4-1-16,1-2 0 15,0-4 1-15,1-4-2 16,0-6 0-16,0-4 0 16,0-6-2-16,0-3-1 0,0-7-3 15,0-1 3-15,0 0 12 16,-2-12-4-16,-3-5-5 15,-3-4 1-15,1-6-2 16,-1-6 2-16,-2-3 0 16,5-4-3-16,1-1 3 15,3-2 1-15,1 0 2 0,0 2 0 16,2 1-4 0,5 5 1-16,2 1 0 15,0 5-2-15,0 6 1 0,2 5 0 16,-2 7-1-16,0 2 0 0,3 8 0 15,2 1-2-15,1 7 2 16,0 10 5-16,2 6 0 16,-2 8 6-16,0 5 2 15,-1 2 4-15,-1 3-7 16,2 0-3-16,0-1-5 0,2-3 1 16,3-4-1-16,0-4 2 15,2-3-2-15,1-3 0 16,1-3 0-16,-2-6 0 15,-2-3 0-15,-3-2-1 16,0-5-1-16,-7-4 0 16,-2 0 0-16,-3-4 3 0,-4-10 2 15,-1-8-1-15,0-5-3 16,0-6 2-16,-4-6-1 16,0-5-1-16,0-2 1 15,3 0-1-15,1 0 0 0,0 2 0 16,5 6 0-16,1 7 1 15,-1 8-4-15,0 6 6 16,-2 7-1-16,-2 4 0 16,2 5-3-16,2 1-1 15,2 4-12-15,4 9-3 16,0 5-36-16,1 2-45 0,-5 3-103 16</inkml:trace>
  <inkml:trace contextRef="#ctx0" brushRef="#br0" timeOffset="469.78">20430 3070 226 0,'11'0'30'15,"3"0"-11"-15,9-7 21 16,4-3 6-16,7 1-6 16,5-3-16-16,4 2-12 0,-1 0-1 15,-1 0-7-15,-2 4-2 16,-5 2 0-16,-6 1-3 15,-7 3 2-15,-4 0-13 16,-9 3-33-16,-6 4-13 16,-2 2-25-16,-7 1-58 0</inkml:trace>
  <inkml:trace contextRef="#ctx0" brushRef="#br0" timeOffset="718.75">20571 3221 171 0,'0'4'90'15,"0"-4"-84"-15,3 0 3 16,10 0 28 0,5 0-9-16,7-4-3 0,4-3-9 15,6-3-6-15,-1-2-5 0,0 1-3 16,-2 1-1-16,-5 0-1 15,-6 4-1-15,-8 1-5 16,-4 5-28-16,-5 0-26 16,-4 0-26-16,-6 0-127 0</inkml:trace>
  <inkml:trace contextRef="#ctx0" brushRef="#br0" timeOffset="1157.29">21498 2654 158 0,'0'0'54'0,"0"0"-49"15,0 9 9-15,-2 6-7 0,-4 8 6 16,-2 4 18-16,0 7-14 15,-1 3-6-15,1 1-4 16,0 2-5-16,2-4 1 16,0-2-3-16,2-3 0 15,1-4 8-15,1-3-7 0,0-6 0 16,2-2-1-16,0-2-2 16,0-4-10-1,0-4-55-15,1-5-96 16</inkml:trace>
  <inkml:trace contextRef="#ctx0" brushRef="#br0" timeOffset="1704.62">21954 2657 269 0,'-8'-12'5'0,"1"4"-2"15,0 2 8-15,-1 5 5 16,-3 1-9-16,-4 8-2 15,-5 12 1-15,-1 7 2 0,-4 10 0 16,-1 7-2-16,2 4-3 16,5 1-1-16,5-1 1 15,7-3-2-15,6-6-2 16,1-7 0-16,10-6-1 16,7-9 0-16,5-4-1 15,3-9 3-15,4-4 2 0,1-7 3 16,1-10 2-16,-1-7-4 15,-3-3-3-15,-7-3 2 16,-6-4-2-16,-8-3 1 16,-6 0 0-16,0 0 0 15,-14-1-4-15,-5 3 3 0,0 2 1 16,-2 7 3-16,3 5 3 16,4 4-2-1,3 8-1-15,1 8-2 16,5 1-6-16,2 7 1 0,3 9-1 0,0 2-7 15,12 2-33-15,8-3-24 16,6-3-56-16</inkml:trace>
  <inkml:trace contextRef="#ctx0" brushRef="#br0" timeOffset="2146.6">22300 2654 298 0,'-14'-3'14'0,"-2"3"-10"0,-1 0 33 15,-3 6-6-15,0 10-19 16,-1 6-10-16,0 6-1 16,1 4 0-16,3 5 0 15,4-2 3-15,5 4-7 16,5-4 3-16,3-1 0 0,1-3-1 15,11-5-2-15,6-5-4 16,4-7-10-16,2-6-6 16,4-7 2-16,2-1 6 15,-2-11 10-15,-1-8-6 16,-3-2 0-16,-3-6 5 0,-7 0 5 16,-5-4 1-16,-4 1 0 15,-5-1 2-15,0-2 3 16,-7 2-1-16,-4 1 5 15,-2-1 1-15,1 5-1 16,1 3 1-16,2 6-4 16,0 3 2-16,4 7-4 0,0 4-3 15,2 3-2-15,1 3-6 16,2 10-12-16,0 2-61 16,0 1-136-1</inkml:trace>
  <inkml:trace contextRef="#ctx0" brushRef="#br0" timeOffset="2626.3">23405 2559 231 0,'0'-3'10'0,"0"3"3"16,0 0 9-16,0 3-14 0,0 8-1 16,0 8-1-16,-2 6 14 15,-2 5 4-15,0 4-12 16,1 2-7-16,-3 2-3 15,2-1 1-15,0-2-2 16,3-2 0-16,0-6 1 0,1-4-1 16,0-2 0-16,0-7-1 15,0-4-4-15,0-4-17 16,0-6-38-16,0 0-54 16</inkml:trace>
  <inkml:trace contextRef="#ctx0" brushRef="#br0" timeOffset="2892.73">23247 2792 367 0,'0'0'16'16,"0"-2"-15"-16,4-3-2 15,10 0-1-15,4-2 7 16,7 0-4-16,3-4 1 0,5 1-1 15,0-1-2-15,-2-2 1 16,-3 4-2-16,-7-1-21 16,-5 3 3-16,-6 6 6 15,-6 1 4-15,-4 0-17 16,0 7 4-16,-10 6-21 16,-4 1-60-16</inkml:trace>
  <inkml:trace contextRef="#ctx0" brushRef="#br0" timeOffset="3454.5">23723 2714 278 0,'0'-3'15'0,"0"3"-2"16,0 0-15-16,0 7 0 16,-2 7 9-16,-3 6 4 0,0 4 3 15,-3 3 8-15,-1 3-8 16,2 0-9-16,0-2-4 16,2-5 0-16,1-6 1 15,0-4-2-15,3-7-1 16,1-4-2-16,0-2 8 0,0 0-2 15,4-8 1-15,3-8 15 16,1-5-18-16,3-5 1 16,5-2-1-16,0-2-1 15,3-3-1-15,2 5 1 16,0-2 2-16,-1 8 9 0,-2 3 2 16,-3 6-6-16,-3 3-5 15,-3 6-3-15,-2 4-2 16,-1 0-3-16,-3 10-1 15,-1 3-11-15,2 2-20 16,-1 1-26-16,0-3-57 16</inkml:trace>
  <inkml:trace contextRef="#ctx0" brushRef="#br0" timeOffset="3705.52">24048 2678 373 0,'-1'0'4'0,"1"3"1"15,-1 4 7-15,1 6-7 0,-1 4-3 16,1 3-1-16,-2 4 2 16,0 3-1-16,-3-2-1 15,1 0-1-15,0-4 1 16,0-4-3-1,0-3-2-15,2-5-19 16,1-6-13-16,1-3-15 0,0-3-49 0</inkml:trace>
  <inkml:trace contextRef="#ctx0" brushRef="#br0" timeOffset="3877.63">24087 2570 351 0,'0'-10'23'16,"-6"2"-20"-16,1 2 3 16,3 4 7-16,1 1-9 15,1 1-4-15,0 0-4 0,2 3-5 16,8 4-54-16,5 0-24 16</inkml:trace>
  <inkml:trace contextRef="#ctx0" brushRef="#br0" timeOffset="4679.46">24427 2634 311 0,'-8'0'11'0,"-1"0"19"15,0-3 17-15,-1 3-21 16,0 0-17-16,-3 0-2 15,-2 9-7-15,-1 4 1 16,-2 5 0-16,-4 5-1 16,2 0 1-16,3 2 0 0,1-2 1 15,7-2 3-15,4-4-5 16,5 0-1-16,0-6 2 16,-1-3-1-16,11-5-8 15,6-3-17-15,1-3 24 16,4-11-3-1,-1-2-7-15,4-4 14 16,-3 0-4-16,-6 2-1 0,-1 3 2 0,-6 4 3 16,-4 5 4-16,-3 3 26 15,-1 3-19-15,0 0-12 16,0 8 2-16,-4 4-1 0,-1 3-4 16,2 0 3-16,0 1-1 15,3-2-1-15,0-1 0 16,0-5 0-16,3 0-1 15,4-2-2-15,2 0 2 16,2-4-6-16,-1 2 5 0,3-3 1 16,-1-1 1-16,0 0 0 15,2 0-2-15,-2-4 2 16,2-6 2-16,-1-4-1 16,0-3 4-16,2-7-4 15,-2-6 0-15,2-3 1 0,-1-6-2 16,-1-3 1-16,-1 0 0 15,-1-2-1-15,-1 2-1 16,-2 4 4-16,0 4-5 16,-3 7 3-16,0 6-1 15,0 5-1-15,-4 6 1 16,0 5-2-16,-1 2 2 0,0 3 1 16,0 0-6-16,0 8 3 15,-7 9 1-15,0 4 4 16,-1 7-1-16,0 4 0 15,0 5 0-15,-3 0-1 0,4 3 1 16,1 0-3-16,1-3 2 16,1-2 0-16,1-2 0 15,3-5-1-15,0-5 1 16,0-3-1-16,9-5 1 16,0-3-2-16,2-2-10 15,4-5-34-15,-1-2-21 0,0-3-42 31</inkml:trace>
  <inkml:trace contextRef="#ctx0" brushRef="#br0" timeOffset="5128.19">24885 2633 268 0,'-1'-9'12'0,"-6"-1"5"0,0 5-7 16,-3 0-7-16,0 4 5 15,1 1-3-15,-3 0-2 16,0 3 7-16,1 4 3 16,1 6-1-16,2 0 0 0,1 2 2 15,5 2-7-15,1-1-4 16,1-1-3-16,0-2 0 15,2 0 2-15,7-3 0 16,4 1-6-16,3-4 3 16,-1 0-2-16,1-1 1 0,-2 0-4 15,0 1 11-15,-2 0-4 16,-3 0-1-16,-2 0-2 16,-6 3 0-16,-1-1-2 15,0-1 1-15,-3 1 6 16,-10-2 5-16,-1-2 2 15,-4 0 3-15,-4-2-2 0,2-1-4 16,-2 0-2-16,1-4 0 16,2 2-2-16,4 0-3 15,3 0-2-15,1 0-65 16,3 0-209-16</inkml:trace>
  <inkml:trace contextRef="#ctx0" brushRef="#br0" timeOffset="28116.94">21120 4427 77 0,'0'0'121'0,"0"0"-104"0,0 0 21 16,0 0-17-16,0 0-17 16,0 5 6-16,0 2 4 15,0 3 2-15,0 0-8 16,0 2-2-16,3 2-2 15,2 1 1-15,-1 2-1 0,1 2-1 16,-1 1-1-16,0 4-1 16,-1-1 0-16,-2 2 0 15,0 2-1-15,-1-1 2 16,0 2-3-16,0 2 2 16,0 0 0-16,0 0-2 0,1 2 2 15,1 1-1-15,0 2 0 16,1 1 0-16,0 1 2 15,-2 0-1-15,1 4 3 16,-2 0-4-16,0 2 0 16,1 2 2-16,-1 2-2 15,0 2 0 1,0-1 1-16,0-1-2 16,0-1 2-16,1-1 0 0,3-3-1 0,2 1 0 15,0 1 0-15,-2 0 0 16,0 0 1-16,1 0-1 15,-3 1 0-15,-1 1 0 16,-1 2 0-16,0 2 0 0,0 0 2 16,0 2-4-16,0 0 3 15,-1 1-1-15,0-1 0 16,1-2 0-16,0 0 0 16,0-2-1-16,0 2 3 0,2-2-3 15,2-1 1-15,0 0 1 16,0 0-2-16,-1 0 1 15,-3 3 1-15,0 3-2 16,0 3 1-16,0-1 1 16,1 5-2-16,-3-3 2 0,-1 0-1 15,1-1 0-15,0 0 0 16,2-2 0-16,1-2 0 16,-1 1 1-16,1-2-2 15,4-1 1-15,0 1 1 16,0 4-2-16,-2-1 1 15,-2 4 1-15,-1 1-2 0,0 3 1 16,0 1 1-16,-7-1-2 16,1 2 2-16,0-3-1 15,1-1 0-15,3-2 2 16,2-1-4-16,0-5 2 16,0 1 2-16,3-1-4 0,3 1 2 15,0-3 2-15,-1 1-4 16,0-3 2-16,-1 1 2 15,0 1-4-15,-3 2 4 16,-1-1-2-16,0 0 0 16,0 0 1-16,0 0-1 15,-4-1-1-15,2-2 3 0,1-1-3 32,1-4 0-32,0-2 2 15,1-4-1-15,7-3 0 0,-1-3 0 0,1-4 0 0,-2-2 0 16,0-2 0-16,-1 0-1 15,-2-2 3-15,-3 0-3 16,0-1 2-16,0-3 0 31,0 0-2-31,-4-5-6 0,0-5-24 0,0-7-31 16,0 0-62-16</inkml:trace>
  <inkml:trace contextRef="#ctx0" brushRef="#br0" timeOffset="30337.35">21136 4371 265 0,'-1'-4'4'0,"0"-2"-2"0,1 5 12 0,0-2 10 0,0 3-13 31,0 0-8-31,5 0-1 0,5 0 4 0,2 1 1 31,6 1-1-31,2 2-2 0,7-4 0 0,4 0-3 31,5 0-1-31,5 0 1 0,4 0-1 0,4 0 1 0,-1 0-1 16,4 0 0-16,2 0 1 16,0 3-1-16,1 0 0 15,3 1 2-15,2 0-2 16,3 2 0-16,3-3 0 0,6-2 0 15,2-1 1-15,4 0-1 16,5 0 0-16,4-4-1 16,3-5 1-16,4 1 0 31,4-2 1-31,5 3-1 0,0 2 0 0,1 1 1 16,0 3-2-1,-1 1 2-15,0 0-1 16,-1 0-2-16,-1 1 3 15,-1 5 0-15,-1-3-2 16,0 1 2-16,-2-1-2 16,0 0 1-16,1-3 2 0,0 0-2 15,4 0 0-15,-3 0 0 16,0 0 0-16,1 0-1 16,0 0 2-16,0-2-2 15,0 1 1-15,1 1 1 16,2 0-1-16,0 0 2 15,-2 0-2-15,1 0 0 0,-1 0 0 16,-1 0 1-16,0 0-2 16,2 0 2-16,-3 0-1 15,-1 0 0-15,-1 0 0 16,1 0 0-16,-1 0-1 16,1 0 3-16,1-2-1 0,2 0 1 15,-1 2-1-15,2-2-2 16,-2 1 2-16,-1-2-1 15,-1 0-1-15,1 2 1 16,-5-2 1-16,0 0-2 16,-3 2 2-16,-5-1-2 15,-4 2 1-15,-2 0 1 0,-2 0-2 16,-4 0 2-16,-2 0 1 16,-1 2-2-16,-3 1 3 15,-3 1-2-15,-5 1-2 16,-5-2 2-16,-1 1 0 0,-4-1-2 15,-4-1 3-15,-3-1-3 16,-3 1 1-16,-2-1 1 16,-3-1-1-16,-6 1 0 15,-4 1 0-15,-3-2 0 16,-6 1 0-16,-2 1 1 0,-4-2-4 16,0 1 6-16,-3-1-3 15,1 0 1-15,-3 0 4 16,3 0 1-16,-5 0-2 15,2 0 1-15,-1 0-3 16,-2 0 5-16,0 0 2 0,-2 0 3 16,0 0 1-16,0 0-6 15,0 0-6-15,0 0 0 16,0 0-2-16,0 7 1 16,1 3 1-16,0 3-1 15,-1 2 0-15,0 4 1 0,1 2-2 16,-1 5 2-16,0 1-1 15,2 3-1-15,-2 4 2 16,0 0-2-16,0 4 0 16,2 2 1-16,0 2 0 15,0 3-1-15,1 1 1 0,-1 4-1 16,5 1 1-16,-2 2 1 16,-1 2-1-16,2 3-1 15,-1 2 2-15,-1 4-2 16,2 2 2-16,-3 3-1 15,0 4-1-15,-1 0 2 0,2 3-1 16,0-1-1-16,-1-1 2 16,4 1-1-16,0 0 0 15,3-1 0-15,1 1-1 16,2 1 1-16,-1 2 2 16,2 0-4-16,-3 4 3 0,0-2-1 15,-2 1 0-15,-6 4 1 16,1 0-1-16,-4-1-1 15,0 3 2-15,0 1-1 16,0 1 0-16,0-1 1 16,0-5-2-16,0 0 2 15,6-2-1-15,-1-1 0 0,5-5 0 16,-2 0 0-16,1 2 1 16,-3 1 3-16,1 2-1 15,-4-2-3-15,-3 2 1 16,0 2-1-16,0 0 0 15,-5 2 2-15,-2-2-2 16,0 1 0-16,1 2 1 0,2-4-2 16,1-2 2-16,3-4 0 15,0-2-3-15,-1-2 3 16,1-1-1-16,0-3 1 16,3 1 0-16,0 0 2 0,1 0-1 15,-2 2 1-15,-2-1-1 16,-2-1-1-16,2-1 0 15,-6-2-1-15,-2-1 1 16,2-3 1-16,1-2-2 16,3-1 0-16,0-4 0 0,2-2 0 15,0-3 1-15,0-3-1 16,2-4 0-16,3-5 1 16,-1-3-1-16,3-6 1 15,-3-2 1-15,-3-2-3 16,1-4 1-16,-2-3 2 0,0-3-3 15,0-2-2-15,-6-4-32 16,-4-4-35-16,-3-4-40 16</inkml:trace>
  <inkml:trace contextRef="#ctx0" brushRef="#br0" timeOffset="31700.34">21318 9460 132 0,'0'0'107'16,"-3"0"-111"-16,-3 0 4 16,3 0 0-16,0 3 0 15,0 2 0-15,3 2-1 16,0 2 2-16,0 2-1 16,3 1 5-16,9-1 5 0,6 0-7 15,6-2-1-15,9-1 1 16,6-3 3-16,6-2 0 15,9-3 4-15,6 0-2 16,7 0-1-16,4 0 2 16,8-3-1-16,7 0-1 0,5 1-4 15,3 2 0-15,2 0 2 16,2 0-8-16,4 0 6 16,4 5-3-16,3 1 0 15,4 1 1-15,4 0 0 16,4-4-1-16,3 2 1 0,3-2-2 15,2 1 1-15,1-1 1 16,2 0 0-16,0-1-1 16,-1 1 3-16,1 1 0 15,-2 1 1-15,-1 0-1 16,0 2-3-16,-1 1 2 16,0 0-2-16,2 1 1 0,-2-1 0 15,2 1-1-15,-3 0-1 16,1-2 3-16,-2 0-2 15,-1-1 0-15,-4-1 1 16,1 0-2-16,-3-1 2 16,-2-3 1-16,-1 2 2 0,-4 0 1 15,-1-2 2-15,1 2-1 16,-3 2-1-16,-3-1 0 16,-3-1-2-16,-2 2 0 15,-2 0-3-15,-3-3 0 16,-3 0 3-16,-1-1-5 0,-1-1 2 15,-7 0 2-15,-3 0-2 16,-5-1 0-16,2-4 0 16,-8 1 0-16,1-2 1 15,-3 2-1-15,1 0 0 16,-5 1 2-16,-3-1-2 0,-3 1-1 16,-1 1 4-16,-7 0-4 15,0 2 2-15,-4-3-1 16,-1 2-1-16,-1 1 2 15,-1-2 0-15,-1 1-3 16,-1 0 4-16,-1 0-2 16,-1 1-1-16,-4-1 3 0,1-1-2 15,-5 1 3-15,2-1 2 16,-4 1 0-16,-4 0 3 0,0-2-1 16,-5 2-2-16,-5 0 3 15,-4-1-3-15,-3 2-4 16,-4 0 1-16,-4 0-3 15,0 0-12-15,-4 0-23 16,-11 0-6-16,-9 0-95 16</inkml:trace>
  <inkml:trace contextRef="#ctx0" brushRef="#br0" timeOffset="34042.84">24865 4397 92 0,'2'-5'9'0,"2"0"10"16,-1 0 5-16,0 0-8 0,2-1-4 16,-2 2 1-16,0 1 0 15,-2 0-5-15,0 2-1 16,-1 1-2-16,0 0-1 15,0 1-1-15,0 6 3 16,0 3 4-16,0 3 0 16,0 3-1-16,0 0-4 15,2 2-3-15,2 3-1 16,0 2 0-16,-1-1-1 0,0 3 1 16,1 0-1-16,-1 1 0 15,-1 1 0-15,0 2 1 0,-1 3-2 16,0 2 4-16,1 3-2 15,0 1 5-15,0 3 1 16,1 5-1-16,5 1 2 16,-1 0-1-16,0 2-2 15,1 4-2-15,2 1-2 16,0 3 0-16,-3 2 0 0,1 4-1 16,0 2 0-16,-2 3 1 15,-1 0-2-15,0 3 2 16,0-1 0-16,0 1-2 15,-1-1 2-15,2-2-1 0,-1 1 0 16,4 0 1-16,0-1-1 16,-1 0-1-16,1 3 2 15,1-3-1-15,-1 2 0 16,1-2 1-16,-3 1-1 16,2 0 0-16,-1 1 1 15,-2-1-2-15,-2 2 2 0,0 0 0 16,-1 0-2-16,-1 1 1 15,-2-2 1-15,0 0-1 16,0-2 0-16,1-4 0 16,0 0-1-16,0-3 3 15,1 0-3-15,1-2 2 0,0 0 3 16,0 0-4-16,-1-1 1 16,2-1 1-16,0-1-2 15,-1-1 1-15,1 2-1 16,0-3 0-16,-2 0 1 15,-1-4-1-15,0 0-1 0,0-1 2 16,-1-2-1-16,0 0 0 16,0 0 1-1,0-1-2-15,0 1 1 16,0-1 1-16,0-2-1 0,0-2 2 16,0 2-2-16,0-1 0 15,0-3 1-15,0 2 0 16,0-2 0-16,0 0 1 0,0-3-2 15,0 1 0-15,1-2 1 16,0 0-1-16,-1 1 0 16,0 0 1-16,0-1 0 15,0-1 0-15,0-1 0 16,0 0-1-16,1-2 1 0,0-1 0 16,0-1 2-16,3 0 0 15,-3 1-1-15,1 0-1 16,-1 2 0-16,1-1-1 15,-1 0 1-15,0-3 1 16,1 0-4-16,-2-4 4 0,4-3-2 16,-3-2 0-16,1-5 0 15,0-1 1-15,-1-3 0 16,1-1 1-16,-1-1-1 16,-1 1-1-16,2 0 1 15,-2 2-1-15,0 1 1 0,0-1 2 16,0 1-5-16,0-1 5 15,-2-1-2-15,1-4-2 16,-1-2 2-16,2-4-1 16,0-1 1-16,0 0 1 15,0-7-2-15,0-4-1 0,2-1-3 16,-1 0-2-16,-1 4-3 16,0-1-6-16,0 4-8 15,0 4-7-15,-7 1-24 16,-5-1-10-16</inkml:trace>
  <inkml:trace contextRef="#ctx0" brushRef="#br0" timeOffset="35906.83">21266 6892 178 0,'-6'0'20'0,"0"0"-18"0,-1 0 3 15,-2 0 13-15,-2 0-2 16,0 1-10-16,-3 5-1 15,2 1-3-15,0 0-1 16,1-2 0-16,3-1 6 16,4-1 7-16,3 0 1 0,1-3-3 15,0 0-9-15,5 0 0 16,6 0 9-16,5 0 7 16,5 0-2-16,5 0-4 15,8 0-3-15,2 0-4 16,6 0-4-16,4 0 1 0,2 0-3 15,4 7 0-15,3-3 2 16,2 3 0-16,4 2-3 16,4-2 2-16,4 0 1 15,5 0-4-15,5-2 4 16,3-2-1-16,4-3 0 0,1 0 2 16,3 2-1-16,3-2 2 15,1-2 1-15,0-1-2 16,5 1 4-16,1 2-5 15,-3 0-1-15,-2 0-1 16,-1 0 2-16,1 4-4 0,-3 3 4 16,-1-1-2-16,1 1 0 15,2-3 2 1,-1 0-4-16,-1-2 2 16,1-1 2-16,0 1-2 15,1-2 0-15,-1 0 0 0,2 0 0 16,-1 0 0-16,-1 0 1 0,-2 0-1 15,-2 0 0-15,-1 0 0 16,-2 0-1-16,-4 2 3 16,2 1-3-16,-1 0 1 15,-1 0 0-15,-1-2 1 16,-3 0-1-16,0-1 1 0,0 1-3 16,-2-1 3-16,1 0-1 15,-4 0 0-15,5 0 1 16,-5 0-1-16,1 0 0 15,-3-1 0-15,-3 0 0 0,-1 0 1 16,0 1-1-16,0-1-1 16,-1-2 1-16,3 0 1 15,-1 0-2-15,1-1 1 16,-1 0 1-16,3 1-2 16,-4 0 2-16,0-1-1 15,-2 1 0-15,-2 0 1 0,0 0-2 16,-3 0 1-16,-2 2 1 15,1-3-1-15,-1 1 0 16,-1 3 0-16,-3-2-1 16,1 0 1-16,-1 1 2 15,0-1-3-15,-5 2 1 0,3 0 0 16,-1 0 0-16,-4-2 1 16,4 2-1-16,-2-1-1 15,1-1 2-15,1 0-1 16,0 1 1-16,-1-1 0 15,1 0-3-15,-4 1 3 0,2-2 1 16,-2 3-2-16,0-1 0 16,-3 1 3-16,-1 0-3 15,-2 0 2-15,0 0-1 16,0 0-1 0,-3 0 1-16,-2 0 0 15,0 0-1-15,1 0 1 0,-5 0-2 0,2-2 2 16,-1 2-1-16,-5-1 0 15,-1 1 0-15,-2-2 1 16,0 2-2-16,-2-1 2 16,2-1-1-16,-2 1 0 0,-2 0 1 15,1-1 0-15,-4 1-1 16,-2 1 0-16,-3 0-1 16,-1 0 2-16,-2 0 0 15,-5-2-2-15,-1 2 1 0,1-1 1 16,0 0-2-16,-1-1 3 15,0 1 1-15,-1-1 4 16,1 1 1-16,-4-2-3 16,2 3 2-16,-2-1-3 15,2 1-4-15,-1-1 1 16,0 1 1-16,1 0-5 0,-2 0-2 16,0 5-25-16,0-2-34 15,-8-3-106-15</inkml:trace>
  <inkml:trace contextRef="#ctx0" brushRef="#br0" timeOffset="40533.4">18621 5340 91 0,'0'-6'74'0,"2"1"-51"0,-2-1 8 16,0 1 6-16,1 1-9 15,0 3-6-15,-1-2-2 16,0 3-1-16,1 0 0 0,-1 0-4 16,1 0-9-16,-1 1-4 15,2 6 2-15,-2 4 6 16,2 1 1-16,-1 4 3 15,-1 5 2-15,0 3-6 16,0 5 0-16,0 2-2 0,0 3-6 16,0 3 1-16,0-2-1 15,0 1-1-15,0-2 3 16,0-1-2-16,0-2 2 16,0-3 0-16,0-1 0 15,0-1 0-15,0-3 1 0,0-2-2 16,0-4 0-16,0-1-1 15,0-2-1-15,0-4 1 16,0-3-2-16,0-2 0 16,0-3 1-16,0-1-1 15,0-1 1-15,-3 0 0 0,-1 0-10 16,0-5-38-16,-2-7-39 16,1-3-83-16</inkml:trace>
  <inkml:trace contextRef="#ctx0" brushRef="#br0" timeOffset="41487.38">18392 5493 154 0,'-11'0'3'0,"2"0"-1"16,0-4 10-16,2-3 9 15,3-2-1-15,0 1-6 16,2-3 1-16,2 0 9 0,0 0-7 15,0 0-4-15,0-1-3 16,3 1 1-16,4 0 0 16,1-2 0-16,4-1 0 15,2 0-1-15,5-1-4 16,2-2 0-16,6 2 3 16,0-1 1-16,3 2-4 0,1 1-4 15,2-1 0-15,1 4-1 16,1 3 0-16,1 2 0 15,0 3-1-15,-2 2 2 16,-3 0 0-16,-3 7-2 0,-4 6 1 16,-5 1 0-16,0 4-1 15,-5 0 2-15,-3 3-1 16,-3 0 0-16,-2 2 0 16,-4 1-1-16,-2-1 1 15,-2 1 0-15,-10 0-2 0,-5-1-1 16,-3-1-2-16,-6-1 1 15,-1-1 3-15,-3-1-1 16,0-5-1-16,2-1 4 16,5-3-2-16,5-5 0 15,5-2 1-15,4-1 0 16,5-2 4-16,2 0 5 0,2-2-6 16,0-4-1-16,5 1-3 15,7-1 0-15,3 0 0 16,3 1 0-16,5 2 0 15,2 0 0 1,2 3 0-16,0 0 0 16,-2 3 0-16,0 8 0 0,-4 4 0 0,-1 2 1 15,-5 5-2-15,-3 3 2 16,-1 1 0-16,-5 1-2 16,-3-1 2-16,-2 2 0 0,-1-3 0 15,0-3 2-15,-3-2 4 16,-6-1 0-16,-2-1 2 15,-2-4-1-15,-3 1 0 16,-2-3 3-16,-6 1-4 16,-4-2-1-16,-1 1-1 15,-4-5-3-15,-2 0 1 0,3-1-1 16,1-5 3-16,4 0 1 16,5-1 2-16,6 0 3 15,5 0 2-15,2-5-2 16,5 0-1-16,3 0-3 15,0 2-5-15,1-1 0 0,0 1-3 16,0 3-3-16,0 0-9 16,1 0-8-16,3 10-22 15,-1-3-49-15,-3-1-107 16</inkml:trace>
  <inkml:trace contextRef="#ctx0" brushRef="#br0" timeOffset="43926.01">19434 5631 40 0,'-5'-3'139'0,"0"2"-120"15,0-2 31-15,0 1-9 16,4 1-9-16,-1 1 5 16,2 0-12-1,0 0-15-15,2 0-16 16,8 0 10-16,5 0 4 0,8 1 6 0,4-1 2 16,7 2-5-16,5-2-3 15,4-3-2-15,-3-4-1 16,-1 2-2-16,-5 1-2 15,-8 2 0-15,-7 0 0 0,-7 1 0 16,-6 1-1-16,-6 0 1 16,0 0 3-16,0 0 2 15,-7 0 1-15,-4 3-6 16,-1-2 0-16,1 2-2 16,1-2-19-16,3 1-25 0,2 0-27 15,1 0-60-15</inkml:trace>
  <inkml:trace contextRef="#ctx0" brushRef="#br0" timeOffset="44237.21">19478 5825 287 0,'0'3'34'0,"0"0"-19"15,0 0-26-15,10-2 33 16,3 1-6-16,7-2 1 16,5 0 4-16,5 0-3 15,1 0-5-15,4-7-4 16,1 0-2-16,-2-2-3 0,-4 2-2 16,-3 3 0-16,-5 0-1 15,-8 1-1-15,-5 2 3 16,-3 0-1-16,-4 1-2 15,-2 0 1-15,0 0 0 16,0 0 3-16,-6 1-24 16,-1 3-11-16,-1-2-38 0,1-2-96 31</inkml:trace>
  <inkml:trace contextRef="#ctx0" brushRef="#br0" timeOffset="45349.65">20092 5737 255 0,'0'9'19'16,"0"-2"-4"-16,4 3 12 16,2-4-9-16,2 1-8 31,2-1-5-31,2-4 1 0,1-2 4 16,3 0 0-16,-2 0-2 0,2-5 0 0,-2-4-2 15,1-2 3-15,-2-5 2 16,-1-2-1-16,0-4-1 15,-2-2 0-15,-2-4-1 16,-1-2-2-16,-2-4-1 0,-2-3-4 16,-1 0 0-16,-2-1-1 15,0-2 1-15,0 3-1 16,-1 3 0-16,-6 4 0 16,-4 3 1-16,1 6-1 15,-1 5 1-15,-4 5-1 0,2 1 1 16,-2 7 0-16,2 3-1 15,-1 0 0-15,3 4 1 16,1 10-1-16,0 2 0 16,3 4 0-16,3 1 0 15,2 1 0-15,2-1-1 0,0 0 1 16,4-4 0-16,7-1 0 16,6-3 0-16,5-5 1 15,5-2-2-15,4-5 2 16,5-1 0-16,3-1-1 15,1-6 0-15,0-3 1 16,-2-3-2-16,-2 2 1 0,-6 1 1 16,-3 3-1-16,-5 1 0 15,-7 3 0-15,-4 3 0 16,-3 0 1-16,-4 0-1 16,-3 7 0-16,-1 6 2 15,0 1 3-15,0 6 2 0,0 7-3 16,-5 0-1-16,0 6-1 15,1 1-1-15,2 0-1 16,1 0 1-16,1-6 1 16,0-1-1-16,1-4 0 15,7-6 1 1,1-1 1-16,3-6 1 16,3-2 1-16,4-2 0 15,3-5 1-15,4-1-2 0,0 0-4 0,0 0 1 16,-3-5-1-16,-3-1 2 15,-6-3-3-15,-4 4 1 16,-6 2-1-16,-4-1-2 0,0 4-10 16,-14 0-28-16,-7 0-82 15</inkml:trace>
  <inkml:trace contextRef="#ctx0" brushRef="#br0" timeOffset="46615.93">18560 7879 46 0,'5'-8'94'0,"-2"1"-45"15,-2 4 12-15,-1 3-7 16,0 0-14-16,0 2-25 15,0 10-8-15,-3 8 21 16,-1 5 7-16,0 8-12 0,3 4-5 16,1 6-5-16,0 6-5 15,0 2-2-15,0 1-3 16,4 1 1-16,0-1-3 16,0-4 0-16,-2-7 0 15,-1-4 0-15,0-7 0 0,-1-4 0 16,0-7-1-16,0-3 0 15,0-6 1-15,0-3-1 16,-3-4-1-16,0-3-10 16,1 0-35-16,-1-9-41 0,1-11-60 15</inkml:trace>
  <inkml:trace contextRef="#ctx0" brushRef="#br0" timeOffset="47244.28">18277 8057 224 0,'-11'-12'13'16,"3"-2"-3"-1,4-2 18-15,4-1-10 16,0-2-5-16,9 0 0 15,7-2 12-15,6 1-5 16,9-1 2-16,6-1 2 0,9 1-11 16,1 3-6-16,4 2-3 15,1 6-1-15,-4 6-2 16,-1 4 2-16,-6 0-3 16,-5 13 0-16,-5 7 2 15,-5 6-1-15,-9 7 0 0,-7 5 1 16,-6 2 0-16,-4 3 0 15,-6-5-1-15,-12-4-2 16,-3-3-25-16,-5-5 17 16,-1-7 6-16,1-5 2 15,6-4 2-15,3-6 1 16,7-4 1-16,3 0 8 0,7-2 2 16,0-5-10-16,5 2 0 15,8-1-2-15,7 3 0 16,5 2-1-16,3 1 1 15,4 3-1-15,2 9 0 0,-1 5 0 16,-6 6 0-16,-6 7 0 16,-6 4 1-16,-6 2-2 15,-9 2 0-15,0 0-6 16,-9-1 4-16,-11-1 3 16,-6-5 1-16,-7 0-1 15,-2-5 2-15,0-5-2 0,1-5 1 16,2-8 1-16,6-6 12 15,3-2-1-15,3-1-5 16,3-7-7-16,0-1-1 16,4 4-19-16,4-4-26 15,0 1-61-15,4 1-194 0</inkml:trace>
  <inkml:trace contextRef="#ctx0" brushRef="#br0" timeOffset="47635.8">19221 8282 160 0,'3'-6'38'0,"0"4"-27"16,-1 2 40-16,1 0-33 15,4 0 7-15,4 6 20 16,4-1-6-16,5 1-3 0,7-2-13 15,6-2-7-15,4-2-3 16,4 0-6-16,0 0-4 16,-2-5-1-16,-5-1-1 15,-7 3-1-15,-7 1 2 16,-11 1-3-16,-5 1-11 0,-4 0-45 16,-5 5-22-16,-13 2-51 15</inkml:trace>
  <inkml:trace contextRef="#ctx0" brushRef="#br0" timeOffset="47867">19302 8521 209 0,'0'5'166'15,"1"-3"-151"-15,7-2-6 16,5 0 24-16,7 0-2 0,6 0-13 0,7-7-4 15,2-3-7-15,1 0-5 0,-2 0 0 16,-3 2-2-16,-9 1 1 16,-4 4-10-16,-8 2-36 15,-7 1-57-15,-3 0-49 16</inkml:trace>
  <inkml:trace contextRef="#ctx0" brushRef="#br0" timeOffset="48398.77">20267 7804 60 0,'0'-4'119'15,"0"1"-86"-15,0 3 25 16,0 0-21-16,0 6-20 0,0 11 17 16,-3 5 8-16,1 7-9 15,1 6-6-15,0 5-11 16,1 2-4-16,0 3-5 31,0 1-2-31,0 1-2 16,0-1 0-16,0-1-1 0,1-1-1 15,-2-3 1-15,-3-2-1 16,-1-7-1-16,-2-4 2 16,3-4-3-16,-2-7 3 15,3-6-2-15,0-4 1 16,0-4-2-16,3-3-9 16,-1 0-23-16,1-15-41 0,0-4-54 15,0-5-142-15</inkml:trace>
  <inkml:trace contextRef="#ctx0" brushRef="#br0" timeOffset="48977.08">20302 8157 76 0,'0'-6'124'16,"0"0"-89"-16,0-1 1 16,0 1-9-16,0 2-4 15,1-3-6-15,3 1-2 16,4 2 1-16,-1 1 0 0,2-1-2 16,4 1-3-16,2 3-2 15,3-2 1-15,2 2-6 16,2 0-1-16,3 0 1 15,2 2-2-15,0 2-1 16,-3 2 1-16,-1 2-2 0,-1 1 1 16,-7 1 0-16,-1 3-1 15,-4 1 2-15,-3 3-1 16,-4 1 1-16,-3 2 2 16,0 0 0-16,-3 1 3 15,-5 1 1-15,-5-1-2 16,0-1 0-16,-1 0-2 0,-4-3-2 15,0 0 1-15,-1-3-1 16,-2-1-2-16,0-5 1 16,-3-1 0-16,0-2-1 15,-1-1 2-15,0 0-4 0,2-1 4 16,2 0-1-16,3 0 0 16,4-2 8-16,4 2 3 15,2-2-2-15,3 1-4 16,2-1-5-16,1 1-1 15,1-2 0-15,0 0 1 0,1 0-1 16,0 0-1-16,0 0-9 16,0 0-26-16,0 0-7 15,2 0-59-15,1-2-155 16</inkml:trace>
  <inkml:trace contextRef="#ctx0" brushRef="#br0" timeOffset="52557.71">21988 3414 107 0,'0'-1'40'15,"0"-2"9"-15,0 0-5 0,0 3-5 16,0 0-19-16,0 0-14 16,0 5-2-16,0 7 13 15,0 2 8-15,0 7-3 16,-1 5-8-16,0 4 0 15,1 4-6-15,-2 4-6 16,0 2-1-16,0 0 0 0,0 1-1 16,-1-1 1-16,0-6 0 15,1-6-1-15,0-4 1 16,1-5-1-16,0-4 0 16,-1-6 1-16,1-2-2 0,0-3 1 15,1-1-1-15,0-3-13 16,0 0-18-16,0-3-44 15,-3-7-59-15</inkml:trace>
  <inkml:trace contextRef="#ctx0" brushRef="#br0" timeOffset="52931.87">21981 3408 203 0,'-2'-7'7'0,"0"1"18"16,1 1 14-16,1-1-8 0,0 2-9 15,7-1-6-15,7 0 1 16,7 1 1-16,5-3 2 15,6 1-5-15,6-1-9 16,4 0-3-16,2 0-1 16,-1 1-2-16,-2 0 1 15,-5 2 0-15,-4 1-1 0,-6 0 1 16,-9 2-1-16,-4 1 0 16,-6 0 0-16,-5 0-7 15,-2 0-6-15,-1 5 11 16,-8 4 5-16,-2 0-15 15,-2 0-62-15,-4 0-13 0,1-2-69 16</inkml:trace>
  <inkml:trace contextRef="#ctx0" brushRef="#br0" timeOffset="53213.35">21995 3606 254 0,'-1'1'84'0,"1"-1"-69"16,0 0 3-16,10 0 10 0,9 0-21 15,5-7 6-15,7 1-3 16,4-1-5-16,3-1 1 16,2-2-4-16,-5 1 1 15,-4 2-2-15,-7 0-1 16,-6 3 0-16,-7-1 2 0,-4 5-3 15,-5 0-4-15,-2 0-15 16,0 2-4-16,-2 5-13 16,-8 3-29-16,-4-3-77 15</inkml:trace>
  <inkml:trace contextRef="#ctx0" brushRef="#br0" timeOffset="53715.28">22658 3620 200 0,'-1'0'48'0,"1"0"-6"15,3 0 9-15,12 0-11 16,9 0 1-16,6-2-10 16,7-3-15-16,5-4-10 15,2 1 1-15,0 0-4 16,-2 1-1-16,-8 1 0 0,-6 1 0 16,-10 4-1-16,-5 1 2 15,-9 0-8-15,-4 0 0 16,0 4 1-16,-6 5-4 15,-6-1-16-15,-1-1-11 16,-2 1-27-16,3-3-1 0,2-2-43 16</inkml:trace>
  <inkml:trace contextRef="#ctx0" brushRef="#br0" timeOffset="54058.24">22654 3881 196 0,'0'0'45'16,"3"0"-36"-16,6 0 17 0,5 0 11 16,5 0 0-16,3-3-6 15,6-1-4-15,3-3-2 16,5 2-7-16,1-1-5 15,2 0-5-15,1-3-2 16,-2 2-1-16,-4 0-1 16,-3-3 1-16,-3 0 0 0,-5 2-2 15,-6 1 0-15,-3 1-1 16,-5 2-2-16,-4 1 2 16,-3 3-3-16,-2 0-5 15,0 1-5-15,-8 8 9 16,-3 1-62-16,-4-2-81 0</inkml:trace>
  <inkml:trace contextRef="#ctx0" brushRef="#br0" timeOffset="55309.37">23844 3397 134 0,'5'-6'25'15,"-3"-1"-6"-15,1 3 29 16,-3-2-10-16,0 2-10 16,0 1-11-16,0-3-6 0,-4 2-1 15,-1 0-1-15,0 1 0 16,-2-1-3-16,2 1 3 15,-2 0-4-15,-1-1 1 16,0 2-3-16,-4 1-1 0,0 1-2 16,-2 0-1-16,-3 0 0 15,1 4 1-15,-2 5-1 16,-1 5 1-16,1 0 5 16,0 6 0-16,2 0 2 0,2 7-3 15,4 0 1-15,2 4 0 16,4 0-1-16,4 3-2 15,0 2 0-15,0-2-1 16,10-1 1-16,3-4-1 16,4-3 0-16,6-5 1 15,2-5 0-15,5-9 3 16,1-7-3-16,3 0 2 0,-1-7-2 16,-2-9-1-16,-3-2-1 15,-4-2 3-15,-1-4-3 16,-5 0 1-16,-5-3 0 15,-4 0 0-15,-5-6-1 0,-4 0 1 16,0-4-1-16,-6 2 1 16,-5 1-2-16,-3 3 2 15,-2 5 0-15,3 7-1 16,-1 8 0-16,1 7-2 16,-2 4-1-16,5 6 1 15,-3 11-14-15,2-2-97 0,4-1-165 16</inkml:trace>
  <inkml:trace contextRef="#ctx0" brushRef="#br0" timeOffset="56029.57">26111 3161 153 0,'1'-6'17'0,"-1"2"6"15,0 1 18-15,0 2-11 16,0 1-11 0,0 0 0-16,0 3-11 0,0 7 5 15,0 5 4-15,0 9 3 0,0 5-4 16,-6 6-7-16,-2 5 0 15,-2 5-5-15,3 1 0 16,-5 1-1-16,1-3-2 16,1-6 1-16,0-4-1 15,1-5-1-15,1-7 1 0,2-3 0 16,1-5-2-16,0-5-3 16,2-5-29-16,1-4-2 15,1 0-5-15,-1-13-71 16</inkml:trace>
  <inkml:trace contextRef="#ctx0" brushRef="#br0" timeOffset="56388.95">25931 3180 95 0,'-8'0'70'0,"6"0"-68"16,2-2 15-16,1-1 12 16,13 0-11-16,11-2 4 0,6-3 4 15,9-3 2-15,11 0-4 16,8-3-7-16,9-2-7 16,2 2-3-16,4-2-5 15,-5 5 0-15,-9 0-1 16,-13 3 2-16,-13 3-3 15,-14 5 1-15,-8 0-1 0,-10 0-15 16,-2 0 27-16,-3 8-8 16,-10 2-5-16,0 0 1 15,-4 3-5-15,-5 0-55 16,2-2 0-16,-4-4-56 16</inkml:trace>
  <inkml:trace contextRef="#ctx0" brushRef="#br0" timeOffset="56654.67">26054 3391 403 0,'2'0'8'15,"14"0"-1"-15,6 0 0 16,10-4-3-16,8-5-4 0,3-2 0 15,4 0 2-15,-1-2-2 16,-5 3 0-16,-8 0 1 16,-6 3-1-16,-7 1 0 15,-11 5 0-15,-5 1-1 16,-4 0-11-16,0 0 0 16,-6 4 3-16,-1 6-31 0,-4-2-13 15,-1-2-38-15</inkml:trace>
  <inkml:trace contextRef="#ctx0" brushRef="#br0" timeOffset="57141.33">26906 3424 171 0,'5'0'19'16,"9"0"17"-16,7 0 16 0,10 0-13 16,6-6-11-16,7 0-5 15,3-2-4-15,4 0-1 16,-7 0-5-16,-3 3-2 15,-14-1-7-15,-3 3-1 16,-12 2-3-16,-8 1 1 16,-4 0-9-16,-1 1-3 15,-11 5-11-15,-4 1-35 0,-4 0-17 16,-1-1-42-16</inkml:trace>
  <inkml:trace contextRef="#ctx0" brushRef="#br0" timeOffset="57388.01">26902 3604 269 0,'-3'4'23'0,"3"-2"-3"16,3-2 12-16,12 0 8 15,7 0-13-15,6-3-7 16,8-4-7-16,5-2-6 15,2 0-3-15,0-2-3 16,-4 2 2-16,-5 0-3 0,-9 2 1 16,-5 3-1-16,-11-1 0 15,-3 5-4-15,-6 0-37 16,0 0-21 0,-4 0 14-16,-6 0-19 15</inkml:trace>
  <inkml:trace contextRef="#ctx0" brushRef="#br0" timeOffset="58561.23">28057 3228 94 0,'4'-5'28'0,"-4"-1"17"16,0 1 17-16,0-2-18 16,0 2-12-16,0 0-1 0,0 1-4 15,0 0-6-15,0-2-2 16,-1 3-8-16,-4-1-5 16,-1 1-2-1,-4 3-5-15,-1-1-2 0,-4 1 1 16,-1 0 4-16,-3 0-2 0,0 8 2 15,0 1-2 1,0 2 2-16,-1 0 1 0,4 5 1 16,1 1 0-16,0 3-2 15,2 2 2-15,3 3-2 16,0-1-1-16,3 3 1 0,1-2 0 16,4 1-2-16,2-3 2 15,0 0-1-15,0-4-1 16,2 0 1-16,4-5 0 15,1-2 0-15,3-1 1 16,0-4 2-16,2 0-2 0,2-3 0 16,1-1-2-16,2-3 4 15,2 0 0-15,2-1-1 16,0-9-2-16,2-2 0 16,1-3-2-16,-2-4 2 15,1-1-1-15,-3-1-1 16,-3-6 2-16,-3 1-3 0,-3-2 1 15,-2-2 0-15,-3 2 1 16,-1-1-1-16,-4 2 1 16,-1 3 0-16,2 3 1 15,-2 4 0-15,0 4-1 16,0 3 2-16,0 5 2 0,0 2 3 16,0 3 1-16,0 0-7 15,2 0-2-15,0 8 1 16,-1 5 2-16,0 3 0 15,-1 3 2-15,0 3-2 16,0 2 0-16,0 2 0 0,-4 0-1 16,0 1 1-16,2-1-2 15,-1 0 0-15,3-2 1 16,-1 0-1-16,1-4 1 16,0 0 0-16,6-3-1 15,4-3 2-15,1-3 0 16,4-4-1-16,2-2 3 0,3-4 3 15,3-1-4-15,0-1-1 16,0-9 0-16,0-3-3 16,-3-1 3-16,-5-2-2 15,-4 2 0-15,-3 4 2 0,-4 2-1 16,-4 3 2-16,0 5 2 16,0 0-6-16,-4 2 0 15,-4 8-7-15,-2 1-42 16,1-4-41-16,4-7-122 15</inkml:trace>
  <inkml:trace contextRef="#ctx0" brushRef="#br0" timeOffset="64674.38">19287 2613 285 0,'-2'0'6'0,"1"0"-4"16,1 0 3-16,0 3 4 16,2 11 16-16,4 7 6 0,0 6-8 15,-2 10-6-15,-3 10-4 16,-1 11-7-16,0 9-4 15,-2 7-1-15,-4 1 1 16,0-1 0-16,4-3-2 0,2-6 0 16,0-11 0-16,4-6-3 15,7-8-13-15,0-7 3 16,-1-6-10-16,0-4-16 16,-3-6-39-16,-5-7-148 15</inkml:trace>
  <inkml:trace contextRef="#ctx0" brushRef="#br0" timeOffset="66535.65">19224 3721 282 0,'14'4'28'0,"1"-1"-29"16,8-1 2-16,8 0-1 0,8-2 2 0,10 0-1 16,7 0-3-16,9 0 0 15,7-7-4-15,9-4 0 16,8-4 4-16,5-2 1 15,3-4 1-15,7-5 1 0,3-2-1 16,4-2 2-16,3-1-2 16,5 1-2-16,1 2 4 15,3 2-1-15,1 2 0 16,1 6-2-16,-2 2 1 16,-1 3 1-16,-2 3 1 0,-3-1-4 15,-2 1 2-15,-3 0 0 16,-3-3 0-16,1-1 0 15,2-3 0-15,-3-3 0 16,-1 0 0-16,0-1 0 16,0-3 0-16,-3 1 2 15,0 2-4-15,1 1 4 0,-3 0-1 16,-2 3-1-16,3 0 1 16,-4 1 0-16,-1-1-2 15,2 0 2-15,1-1-1 16,-3 1 0-16,-2-2 0 0,-2 2 0 15,-1 1 0-15,-5-1 1 16,-2 2-1-16,-4 2 1 16,-1 2-1-16,-1 1 1 15,-3 1-1-15,-2 5 1 16,-3-2-1-16,0 5 1 0,0-2-1 16,-2 3-1-16,2-3 2 15,-2 2-1-15,4-2-1 16,-3-1 2-16,-3-2-1 15,-2-1-1-15,-6 0 3 16,1 0-3-16,-7 1 1 16,-4-1 1-16,-2 3-2 0,-2-2 3 31,-2 3-1-31,0 2 3 16,-3-1 1-16,-1 2 8 0,-2 0-4 0,-5 0-7 15,-1 2-1-15,-5 2 0 16,-4-1-1-16,-3 0 0 0,-4-1 0 15,-5 0 1-15,-2 1-1 16,-5-2 0-16,-1 1 0 16,-2 0-1-16,-2-2-1 15,0 0-3-15,0 0 19 16,-6 0-9-16,-1-2-4 0,-3-5 2 16,0-4-3-16,2-4 2 15,-1-5 2-15,3-4 3 16,-1-6 2-16,1-6-1 15,-1-2 5-15,0-6-2 16,1-1-3-16,1-1-1 0,3 1-2 16,0 1 0-16,2-2-1 15,0 4-1-15,0 1 1 16,0-1-3-16,0 0 1 16,0 2-1-16,0 3-1 15,0 1 2-15,0 4 1 0,-4 2 4 16,2 5 19-16,-5 3-19 15,1 4-5-15,-4 1 2 16,1 5-3-16,-5 2-1 16,-3 5 0-16,-3 2-3 15,-5 3 1-15,-3 0 2 0,-4 0-4 16,-4 6 4-16,-2 1-1 16,-3-2 0-16,-1 1 0 15,-2-2-1-15,-4 0-1 16,-3-2 3-16,-3-1 1 15,-4 1-2-15,-6-2 1 16,-3 0-1-16,-4 2 1 0,-3 0-2 16,-4 1-4-16,1 0 0 31,-2-1 2-31,-2 3 1 0,-3-1-1 16,-3 0-7-16,-1 2 3 0,-3-2 4 0,-5 2-2 15,1-2 4-15,-1 2 2 16,-1-2 0-16,-1 0 1 15,-2 1-1-15,4-1 0 16,-2-1 0-16,2 1 1 16,2-1-1-16,2-2 1 15,-1 1-2-15,-2-1 1 0,2 1 1 16,-1-1-2-16,-3 2 1 16,-1 0 3-16,3 1-5 15,0 0 2-15,0 2 2 16,1 1-4-16,1 1 2 15,1-1 0-15,0 2 0 0,0-2 0 16,2 2 2-16,2-2-4 16,-2 1 4-16,1 0-2 15,-1 2-2-15,1-1 4 16,-2 3-2-16,0 0 0 16,2 1 0-16,4 3 0 0,3-2 1 15,2 0-1-15,0 2-3 16,2-2 5-16,0 2-2 15,-2-1 0-15,1 2 1 16,-1 0-2-16,2 1 1 16,0 0 1-16,0-1-2 0,1 0 1 15,0 0 1-15,-1 0-2 16,4 0 2-16,-3-1-1 16,3 1 0-16,5 0 0 15,2 0 1-15,2-1-1 16,6-2 2-16,2 0-2 15,4 0 1-15,1-4 1 0,5-1 4 16,2-2 3-16,4-3 1 16,5 0 1-16,4-1 1 15,5-3-5 1,5 3-4-16,5 0-1 16,4 1-2-16,3 2-4 0,0-5-91 0,-1-1-279 15</inkml:trace>
  <inkml:trace contextRef="#ctx0" brushRef="#br0" timeOffset="68319.03">23211 5638 216 0,'0'0'76'16,"0"-4"-61"-16,0-3-9 0,0 1 13 16,0 2-2-16,0 1-11 15,0 0-5-15,0 3-1 16,3 0-2-16,0 0-43 15,-2 6-47-15</inkml:trace>
  <inkml:trace contextRef="#ctx0" brushRef="#br0" timeOffset="69542.69">22384 4617 13 0,'8'-15'2'0,"0"0"17"0,1 1 6 16,-2 1-11-16,-2 2 59 16,-2 2-49-16,-3 2 19 15,0 4 2-15,0 0-6 16,0 2-12-16,-3 1-16 0,-3 0-8 15,0 0-1-15,-4 6-2 16,1 5 0-16,-1 2 1 16,-2 4 1-16,0 3 0 15,0 5 5-15,-2 5 5 16,1 3 1-16,0 5 4 16,4 3 6-16,1-1 2 0,5 3-10 15,3-2-7-15,0-7-3 16,9-1-2-16,4-8-2 15,6-5 1-15,2-6-1 16,1-5 2-16,-1-8 1 16,2-1-2-16,-5 0-1 0,-3-1-1 15,-4-5-2-15,-5 2-6 16,-4 4-16-16,-2-2-44 16,-7 2-70-16</inkml:trace>
  <inkml:trace contextRef="#ctx0" brushRef="#br0" timeOffset="70586.69">22548 4853 172 0,'-4'0'26'16,"-1"2"16"-16,2 0 2 15,1 1 2-15,-1 0-29 16,2 1-1-16,1 3-1 16,0 1 1-16,0 1-5 15,0 0-5-15,2 0-4 0,4-2 0 16,0-2-1-16,0-1 1 15,1-3-1-15,2-1 3 16,-2 0-2-16,0-3-1 16,2-6 3-16,1-3-3 15,-2-2 2-15,1-4 1 16,-1 0-2-16,-3-1 1 0,1-3 0 16,-2 0-1-16,-1-1-1 15,0 0 0-15,-1 3-2 16,1 0 3-16,-3 2-2 15,2 2 0-15,-2 4 1 16,0 0 0-16,-5 4 3 0,-1 2 1 16,-3-1-4-16,0 7-2 15,-2 0 1-15,0 0 0 16,-2 1 0-16,1 8-2 16,4 2 2-16,1 2 2 15,1 0-4-15,5 1 2 0,1 0 0 16,0-2 0-16,2 0 0 15,7-2 2-15,2-1-2 16,5-4 0-16,3-2 1 16,2-1-1-16,4-2 1 15,2 0 0-15,-1-10-1 0,0 0 1 16,-5 0-1-16,-1 2-1 16,-8 2 3-16,-3 3-2 15,-3 1 0-15,-1 2-1 16,-4 0 0-16,-1 6 2 15,0 5 1-15,0 4-1 16,-1 2 1-16,-2 3-1 0,-1-1 0 16,2 3-1-16,0-2 1 15,2-2-2-15,0-2 3 16,0-2-3-16,4-4 2 16,3-2 0-16,-1-2-1 15,-1-4 1-15,1 0 2 0,-1-2-5 16,1 0 5-16,-1 0-2 15,0 0-1-15,-1 0 0 16,-3 0-11-16,0 0-31 16,-1-2-43-16,0 0-57 15</inkml:trace>
  <inkml:trace contextRef="#ctx0" brushRef="#br0" timeOffset="70899.22">23003 4909 278 0,'0'5'46'16,"-2"-2"6"-16,-2 2-5 15,-1 4-8-15,-1 3-17 16,0 4 0-16,-1 0-4 16,-1 5-3-16,-2-1-6 0,0 0-4 15,2-2-1-15,0-2-3 16,0-3 2-16,4-3-3 16,2-5 0-16,1 0-8 15,1-5-53-15,-2 0-149 16</inkml:trace>
  <inkml:trace contextRef="#ctx0" brushRef="#br0" timeOffset="73260.58">23305 4672 74 0,'4'-1'5'15,"-1"-2"24"-15,-1 3 2 16,0-4-10-16,-1 1 15 16,-1-1 9-16,0-1-17 15,0 1-10-15,-2-1-3 0,-1 0-2 16,-2 1 5-16,1 1 2 16,0-1 3-16,-2 4 1 15,0-3-10-15,0 3-4 16,-1 0-5-16,-3 0 0 15,1 0-2-15,-2 0 2 0,-1 3 3 16,-1 1-4-16,1 3 1 16,-1 0 0-16,2 3-3 15,0 0 0-15,1 3 0 16,2 2-1-16,1 3 1 16,-1 3-1-16,4 0 0 0,0 2 1 15,4 0-1-15,0 1 1 16,2-4-1-16,7-3 2 15,2-2-2-15,2-2 2 16,5-7-1-16,0-2-3 16,3-4 0-16,3 0-3 15,-1-7 2-15,-4-6-2 0,-1 0 0 16,-3-4 4-16,-5 0 0 16,-4-1 0-16,-5-2 1 15,-1 0-1-15,0-1 0 16,-3 2 1-16,-6 1-2 0,1 2 2 15,-1 5 3-15,2 1-1 16,0 3 0-16,2 4-3 16,-1 3-3-16,1 0-6 15,2 0-28-15,0 7-37 16,3 0 5-16,0 2-34 0,0-4-86 16</inkml:trace>
  <inkml:trace contextRef="#ctx0" brushRef="#br0" timeOffset="73576.2">23422 4543 196 0,'-4'-7'149'0,"2"0"-111"16,0 1 24-16,2 3-20 0,0 2-24 15,0 1-15-15,8 1-3 16,2 11 2-16,5 6 3 16,2 5 8-16,0 4-3 15,0 5-1-15,-3 4-3 16,-4 1-2-16,-3 1-3 0,-3 3 0 16,-4-2-1-16,0-1 2 15,0-4-1-15,0-1-1 16,-1-6-3-16,-3-3-9 15,-2-4-18-15,-4-6-47 16,-4-4-118-16</inkml:trace>
  <inkml:trace contextRef="#ctx0" brushRef="#br0" timeOffset="74761.88">25981 4495 7 0,'0'-6'188'15,"0"-1"-145"-15,-6 3-7 0,1 1-4 16,-2 3-8-16,-1 0-6 15,-3 0-7-15,0 7-5 16,-1 6-1-16,-3 4 0 16,0 7 2-16,-3 4 2 15,1 8 2-15,0 1 5 16,4 4 1-16,0-1-6 16,6 1-6-16,5-2-2 0,2-4 2 15,0-4-4-15,9-4 1 16,5-6 0-16,7-5-2 15,3-6 2-15,5-3 3 0,0-6-3 16,-1-1 0-16,0 0 0 16,-9 0-6-16,0 0-3 15,-11 0-24-15,-6 0-20 16,-2 0-46-16,-10 6-43 16</inkml:trace>
  <inkml:trace contextRef="#ctx0" brushRef="#br0" timeOffset="75608.98">26181 4806 285 0,'-4'11'19'0,"0"2"16"0,2 0 4 15,2-1-23-15,0-3-10 16,0-1-3-16,10-3-1 0,1-5 0 15,3 1 6-15,0-2 6 16,1-9-10-16,-1-4 1 16,1-5 0-16,-4-2 2 15,0-3 0-15,-6-2 1 16,-2-1 2-16,-3-1 0 0,0-1-2 16,0 1-3-16,-4 2-4 15,-2 4 0-15,-1 5 2 16,-1 4-4-16,1 6-2 15,-4 5 3-15,2 2 0 16,-2 6 1-16,-2 5-1 16,4 6-1-16,2 0 2 0,3 2-2 15,4-4 0-15,0 0 0 16,12-1-1-16,7-4-1 16,3-3 6-16,7-4-3 15,5-3 0-15,0 0 0 16,2-3-3-16,-4-7 1 0,-4 2 1 15,-3-1 0-15,-8 2 1 16,-4 3 1-16,-4 4-1 16,-5 0-1-16,-4 7 0 15,0 7 11-15,-2 6-1 0,-4 3-4 16,-2 2-1-16,4 1-2 16,2-1-2-16,2-4 2 15,0-2-2-15,2-3-1 16,5-5 3-16,6-4-2 15,1-1-1-15,0-5-8 16,1-1-9-16,3 0-21 0,-5 0-63 16,-4 0-49-16</inkml:trace>
  <inkml:trace contextRef="#ctx0" brushRef="#br0" timeOffset="75824.77">26701 4852 346 0,'0'3'65'15,"0"0"-26"-15,0 4-12 0,-2 3 0 16,-5 3-6-16,0 6-6 16,-1 2-8-16,-2 0-4 15,2 2-3-15,-2-2 2 16,3-4-3-16,1 0-7 15,3-5-10-15,0-4-16 0,2-2-28 16,-1-5-41-16,0-1-53 16</inkml:trace>
  <inkml:trace contextRef="#ctx0" brushRef="#br0" timeOffset="76592.09">27089 4664 155 0,'0'-9'38'16,"0"2"24"-16,0 1-9 0,-1 1-9 15,-5-1-5-15,-1 2-12 16,-1 0-7-16,-1 2-4 0,-5 2-6 16,1 0-2-16,-2 4-3 15,-1 8-2-15,-2 3-1 16,2 6 0-16,0 4-1 16,3 2 3-16,2 1-1 15,6 3 0-15,3-2 0 0,2-2-2 16,0-3 0-16,11-7 2 15,3-4-3-15,3-6 0 16,6-6 0-16,0-1-3 16,3-4-1-16,-2-10-2 15,-5-5 2-15,-1-1-1 16,-7-2 0-16,-3-2 5 0,-6-2 0 16,-2 2 0-16,0 0 0 15,0 4 1-15,0 3-1 16,-2 6 3-16,1 2 4 15,0 6 4-15,0 3-2 16,1 0-9-16,0 10-2 0,0 6 2 16,0 4 2-16,0 4 0 15,1-2 0-15,3 1 0 16,4-2-1-16,-1-2 1 16,1-3-3-16,1-4 2 15,3 0 0-15,-2-7-1 0,4-2 0 16,-1-1-7-16,3-2-28 15,-3 0-42-15,-2-6-56 16,-3-4-115-16</inkml:trace>
  <inkml:trace contextRef="#ctx0" brushRef="#br0" timeOffset="76949.77">27235 4448 84 0,'1'-6'122'0,"1"3"-84"0,2-1 12 16,2 3-11-16,3 2-16 15,9-1-3-15,1 6 1 16,7 8 6-16,2 7-2 16,3 5-3-16,-1 6-6 15,-5 4-7-15,-1 4-1 0,-8 2-4 16,-6 4-3-16,-6-1 0 16,-4 1-1-16,0-4-1 15,-10-1 0-15,1-4-8 16,-2-4 0-16,-4-4-13 15,-4-8-37-15,-1-4-52 16,-6-10-186-16</inkml:trace>
  <inkml:trace contextRef="#ctx0" brushRef="#br0" timeOffset="77967.38">22210 7142 114 0,'0'-11'44'0,"1"1"-27"16,-1 0 29-16,0 3-11 16,0 0-6-16,0 4-3 15,0-1-1-15,-3 4-9 16,-4 0-5-16,-3 4-5 15,-3 6 0-15,0 5-3 16,-2 4 2-16,1 5 8 0,1 4 1 16,4 4-1-16,2 2-2 15,1 1 0-15,5 3-4 16,1-2-4-16,0 1-1 16,6-6 0-16,4-1-1 15,4-7 1-15,-1-2-1 0,2-5 0 16,-1-5 1-16,-1-2-2 15,0-2-3-15,-4-2-7 16,-1-3-16-16,-1-2-18 16,-3 0-24-16,-3 0-80 15</inkml:trace>
  <inkml:trace contextRef="#ctx0" brushRef="#br0" timeOffset="78659.19">22396 7129 209 0,'0'0'18'0,"0"0"0"16,0 0 14-16,0 10-12 15,0 4 6-15,0 5 4 16,0 5-6-16,0 3-2 15,0 3-2-15,0 0-9 0,0 1-5 16,2-3-4-16,-1-2 0 16,1-6-1-16,-1-4 0 15,3-4-1-15,-1-5 1 16,-1-4-1-16,0-3 0 16,1 0 2-16,-1-6 0 15,0-6 0-15,2-1-2 0,0-4-1 16,0 0-1-16,3 3 1 15,-1 0 0-15,2 5 3 16,0 2-3-16,3 5 1 16,0 2 1-16,4 0-2 15,1 9 2-15,3 4 0 0,-2 2-2 16,-2 4 1-16,-3-1 0 16,-4 1 0-16,-6-1 0 15,-2-2 0-15,0-2-1 16,-10-3 2-16,-4-1 0 15,-7-1 0-15,-5-1 0 0,-1-2-2 16,0 0 1-16,4-2 1 16,3-4-1-16,8 3 1 15,4-3-1-15,8 0-1 16,0 0-28-16,5 0-52 16,9 0-35-16,3 0-107 0</inkml:trace>
  <inkml:trace contextRef="#ctx0" brushRef="#br0" timeOffset="78858.89">22714 7471 313 0,'0'10'36'15,"-5"2"26"-15,-3 3-11 0,0 4-21 16,-4 4-17-16,0-2-9 15,0 3-3-15,0-3 0 16,4-2-16-16,1-6-25 16,2-5-31-16,3-6-13 15,1-2-90-15</inkml:trace>
  <inkml:trace contextRef="#ctx0" brushRef="#br0" timeOffset="79374.39">23069 7213 154 0,'0'-1'24'0,"0"1"25"0,-5 0-21 16,-3 9-8-16,-4 4 6 16,1 6 13-16,0 2-3 15,1 2-12 1,2 4-2-16,3-4-11 15,3 1-4-15,2-3-3 0,0-2-4 0,3-4 1 16,7-5 1-16,4-4-2 16,2-3 2-16,5-3-1 15,3-3-3-15,1-7-5 16,0-6-3-16,-3-1-2 16,-6-1 7-16,-7-2 2 15,-7 1 4-15,-2 1-2 0,-11-1 1 16,-7 2 1-16,-4 2-1 15,0 2-4-15,0 4 2 16,3 7-3-16,6 2 1 16,1 1-1-16,7 9-24 15,4 3-35-15,1-3-26 0,2-2-96 16</inkml:trace>
  <inkml:trace contextRef="#ctx0" brushRef="#br0" timeOffset="79640.03">23270 7125 222 0,'0'0'141'0,"1"0"-118"15,6 0 10-15,6 1-19 16,5 9 5-16,3 3-3 15,1 3 0-15,-1 3-5 16,-2 4-1-16,-6 4-5 16,-6 5-5-16,-5 0 1 0,-2 5 0 15,-1 0-17-15,-8 0-11 16,-2 0-15-16,-3-4-36 16,1-6-21-16</inkml:trace>
  <inkml:trace contextRef="#ctx0" brushRef="#br0" timeOffset="80453.56">25985 7092 172 0,'0'-8'17'16,"0"1"45"-16,0 2-18 15,-2 3-9-15,-5 2-15 16,0 0-7-16,-3 8-7 15,-1 9 2-15,-4 6-1 0,2 7 6 16,-2 5 2-16,1 5 0 16,1 0-5-16,6 1-4 15,1-5-3-15,5-2 0 16,1-6-3-16,5-7 1 16,8-2 0-16,5-4-1 0,4-5 2 15,1-1-1-15,2-4-5 16,-3-2-21-16,0-1-25 15,-9-2-42-15,-4 0-132 16</inkml:trace>
  <inkml:trace contextRef="#ctx0" brushRef="#br0" timeOffset="80954.36">26153 7167 377 0,'0'0'2'0,"-5"4"0"16,1 5 3-16,2 7 2 16,0 5 8-16,1 2 4 0,1 4-3 15,0 1-3-15,0 1-3 16,0-1-6-1,0-1-2-15,0-2-1 16,-2-4 0-16,1-7 0 16,0-4 0-16,1-6 0 0,0-4 0 0,0 0 2 15,0-11-3-15,4-3 0 16,1-6-5-16,5-3 2 16,0 0 0-16,1 1-3 15,3 2 1-15,3 4 1 16,-1 5 2-16,0 6 3 0,5 4 2 15,-4 1-3-15,0 6 2 16,-4 8 1-16,-1 4-2 16,-5 3 1-16,-5 2-2 15,-2 3 1-15,0-3 1 0,-8 2-2 16,-4-3 0-16,-2-4-1 16,-2-2-2-16,-1-5 1 15,-1-4-7-15,1-4 5 16,3-3 4-16,3 0-1 15,7 0-18-15,3-7-51 16,1-2-80-16</inkml:trace>
  <inkml:trace contextRef="#ctx0" brushRef="#br0" timeOffset="81187.39">26490 7412 238 0,'-4'8'125'16,"-5"0"-94"-16,-3 4 12 15,1 2-5-15,-5 4-16 0,2 3-9 16,0 2-8-16,-2-2-4 16,4 0 1-16,0-1-3 15,5-6-16-15,4-2-31 16,0-8-23-1,1-4-34-15,2 0-133 16</inkml:trace>
  <inkml:trace contextRef="#ctx0" brushRef="#br0" timeOffset="81782.75">26911 7237 188 0,'-9'-3'52'0,"-3"1"10"15,-1 2-21-15,-3 0-9 16,-1 8-8-16,2 8-4 16,1 1-3-16,0 3-7 15,7 2-6-15,1 1-3 0,4-3 1 16,2-2-1-16,0-3-1 15,4-4 0-15,7-4-2 16,3-3-2-16,3-4 0 16,3 0-9-16,1-5 5 15,-1-8 1-15,-2-1 1 0,-3-2 4 16,-4 0 1-16,-8-1 0 16,-1 2 2-16,-2 1-1 15,0 4 1-15,0 3 3 16,-2 5 6-16,1 2 1 15,0 6-8 1,1 9-1-16,0 5 4 0,0 3 3 16,0 0 0-16,4-1-6 0,4-2 0 15,2-4-1-15,4-3 0 16,3-5 0-16,3-2-2 16,4-5 2-16,0-1-27 0,-3 0-48 15,-3-11-86-15</inkml:trace>
  <inkml:trace contextRef="#ctx0" brushRef="#br0" timeOffset="82048.23">27072 7080 438 0,'10'-2'0'0,"6"2"7"0,5 0 12 15,10 9 4-15,5 6-6 16,3 8-5-16,0 7-2 16,-4 7-4-16,-6 3-3 15,-8 5-1-15,-12 3-2 16,-9 2 0-16,-1 1-9 0,-14 0-11 16,-4-4-7-16,0-7-4 15,-1-3-11-15,1-12-41 16,2-9-81-16</inkml:trace>
  <inkml:trace contextRef="#ctx0" brushRef="#br0" timeOffset="86489.7">23114 5649 271 0,'0'-8'4'16,"0"-8"8"-16,0 3 13 0,0 4 10 15,1 1-5-15,0 6-15 16,0 2-7-16,0 2-6 16,1 13-12-16,-2-1-62 15,0-4-170-15</inkml:trace>
  <inkml:trace contextRef="#ctx0" brushRef="#br0" timeOffset="86895.17">27367 5804 307 0,'0'0'6'0,"0"0"-3"15,0 0 3-15,0 0-2 16,0 0 0-16,0 0-14 16,0 0-36-16,-58 33-69 0</inkml:trace>
  <inkml:trace contextRef="#ctx0" brushRef="#br0" timeOffset="87303.15">23014 8375 579 0,'-9'-3'-27'16,"-3"-10"26"-1,6 5 0-15,6 8 2 16,12 3-110-16,9 9 19 0,6-3-97 0</inkml:trace>
  <inkml:trace contextRef="#ctx0" brushRef="#br0" timeOffset="87599.9">26928 8332 691 0,'12'7'-41'0,"-10"-5"34"16,4 8-9-16,5 4-94 16,7-3-117-16</inkml:trace>
  <inkml:trace contextRef="#ctx0" brushRef="#br0" timeOffset="93713.75">18746 6109 46 0,'42'0'1'16,"12"0"-1"-16,11 1 1 16,12 0-1-16,14 2-15 15</inkml:trace>
  <inkml:trace contextRef="#ctx0" brushRef="#br0" timeOffset="95200.48">29830 5148 165 0,'6'-7'24'0,"-4"1"8"15,-2 2 14-15,1 1-9 0,-1 0-4 16,0 3 7-16,0 0-21 16,0 0-13-16,0 2-3 15,0 6 1-15,-3 5 2 16,-5 3 3-16,-4 5-2 16,-1 3 0-16,-5 5-1 15,-3 3 2-15,0 2 0 16,-4 2-2-16,2 1-2 0,-2 0 0 15,1-2 0-15,0-1 0 16,1-1-2-16,3-5-1 0,4-2 1 16,2-6-2-16,4-6 0 15,5-1 2-15,4-5-3 16,1-2 1-16,0-2 0 16,8-1 1-16,8 1 3 15,9-2 3-15,8-2 1 16,9 0-1-16,3 0-1 0,8-3-3 15,-3-4 1-15,-3 2-3 16,-7 1 1-16,-10 1-1 16,-9 2 0-16,-5 1-2 15,-11 0 2-15,-3 0-2 16,-2 0 2-16,0 3-2 0,-11 1-3 16,-1-1-8-16,-1-2-13 15,1-1-28-15,2 0-18 16,5 0-23-16,1-7-22 15</inkml:trace>
  <inkml:trace contextRef="#ctx0" brushRef="#br0" timeOffset="95466.36">29863 5502 323 0,'0'-2'40'0,"0"2"22"15,0 0-36-15,0 2-21 16,0 9 20-16,3 5 6 16,-1 4-6-16,2 4-1 15,-4 6-7-15,0 2-3 16,0 1-6-16,-2 2-4 16,-3-3-1-16,-1-3-2 15,1-5 0-15,2-5 0 0,1-6-1 16,2-5 1-16,0-2-3 15,-2-4-15-15,2-2-11 0,0 0-11 16,0-2-21-16,0-9-60 16,2-6-143-16</inkml:trace>
  <inkml:trace contextRef="#ctx0" brushRef="#br0" timeOffset="96012.81">30314 5348 250 0,'2'-14'35'15,"-2"1"0"-15,0-1 26 16,0 3-13-16,0 3-15 15,-4 0-10-15,-2 4-8 0,-1 1-4 16,-2 3-5-16,-5 0-3 16,-3 7-1-16,-1 10 0 15,-3 6 4-15,2 5 2 16,-1 5-2-16,3 5-1 16,4 3 1-16,3 3 0 0,2 1-2 15,6-1 1-15,2 0-2 16,0-5 1-16,12-3-1 15,1-6 0-15,5-6 1 16,3-6 0-16,6-5-1 16,2-6 0-16,3-4-1 0,4-3-1 15,0-1 1-15,-2-12-2 16,-5-7 0-16,-2-4-3 16,-8-7-4-1,-5-5 5-15,-7-5 1 0,-7-5 0 16,0 0 1-16,-7-1-2 15,-7 5 1-15,-3 5 1 0,1 8 0 16,-2 9-1-16,-4 9 2 16,-3 8-2-16,-2 3 0 15,-7 7 1-15,-5 10-1 16,1 1-3-16,5 1-44 16,10-9-71-16</inkml:trace>
  <inkml:trace contextRef="#ctx0" brushRef="#br0" timeOffset="100860.05">29801 7743 163 0,'6'-9'12'0,"-2"1"15"16,-3-1 18-16,1 4-11 15,-2-1-11-15,0-1-2 16,0 3 1-16,0-1-3 15,0 4-3-15,0-3 1 0,0 2-3 16,-5 2-5 0,-3 0-2-16,-2 0-3 15,-1 2 1-15,-7 5 4 0,1 3 0 16,-3 3 0-16,-3 3-1 16,-1 3 1-16,1 4-1 15,-2 2-2-15,3 4 1 0,0 2-2 16,2 4 1-16,5 1 2 15,1 0 0-15,3 2-3 16,1-3 0-16,4 1-3 16,4-5-1-16,1-1 0 15,1-3-1-15,0-4 1 0,5-4 0 16,5-2-2-16,2-5 2 16,1-5 0-16,1-4-1 15,1-3 0-15,2 0 1 16,-2-4-1-16,3-9 0 15,1 0-1-15,-4-7-1 16,-1 0 0-16,0 0 0 0,-4-1 1 16,-3 2-1-16,-5 1 1 15,-2 2 0-15,0 2 1 16,-10 3-1-16,-7 2 1 16,-1 2 0-16,0 2-1 15,-2 4 2-15,-1 1-1 0,2 0 0 16,3 0 0-16,1 6 0 15,3 0 0-15,7 1 0 16,2 0-1-16,3 0 1 16,0 0-20-16,8-1-42 15,6-2-50-15,-1-4-45 0</inkml:trace>
  <inkml:trace contextRef="#ctx0" brushRef="#br0" timeOffset="101627.58">30350 7773 248 0,'3'-10'19'0,"-3"1"13"16,0 2 15-16,-6 3-15 0,-2 0-14 16,0 1-7-16,-4 3-1 15,3 0 2-15,-2 0-5 16,-3 2 2-16,1 7-2 15,-3 1 1-15,1 6 1 16,-3 1 3-16,2 4-3 0,0 5-1 16,1 3 0-16,-1 4-1 15,5 3 0-15,2 0 3 16,-2 0-4-16,8-2-1 16,3-4-4-16,0-2 2 15,1-5-2-15,12-2 0 0,1-5 0 16,6-1-1-16,2-4 1 15,7-4 0-15,0-4-1 16,8-3 1-16,-2 0 0 16,3-5-1-1,-3-6 0-15,-3-3 0 16,-5-2-1-16,-3-4 2 0,-8-1 0 0,-5-5-1 16,-7-2 0-16,-4-6 1 15,-2-3-1-15,-12-3 1 16,-1 0-2-16,-3 2 1 0,1 4 1 15,1 7-1 1,1 6 2-16,-2 8-2 0,0 6 0 16,-3 5 0-16,-3 2 0 15,1 9-2-15,0 4 1 16,5 2-54-16,5-6-103 16</inkml:trace>
  <inkml:trace contextRef="#ctx0" brushRef="#br0" timeOffset="106397">7435 9832 128 0,'7'-19'50'0,"-4"1"-33"15,-1 4 22-15,-2 4 15 16,0 1-16-16,0 8 0 16,-2 1 1-16,-6 1-17 0,-2 12-13 15,-1 6-2-15,-5 5 1 16,1 4 0-16,-4 5-2 15,2 3-2-15,-5 2-2 16,1 1-1-16,0 3 0 16,-2 2 0-16,2-3-2 0,-1 0 3 15,5-5-4-15,3-7 3 16,4-7-1-16,4-7 1 16,4-6-1-16,2-8 1 15,2-1 3-15,13-1-1 16,8-10-1-16,6-5 0 15,7-1 0-15,5-2 0 0,3 0-2 16,0 1 0-16,-1 7 0 16,-6 5-3-16,-5 6-13 15,-8 0-5-15,-6 17-13 16,-8 4-18-16,-6 5-6 16,-4-1-20-16,0-2-39 0</inkml:trace>
  <inkml:trace contextRef="#ctx0" brushRef="#br0" timeOffset="106665.58">7470 10079 244 0,'0'-1'13'0,"-3"1"18"16,2 4 0-1,1 13-11-15,-1 6 9 16,-1 8 4-16,1 6 2 16,1 5-16-16,-2 1-11 15,-1 2-6-15,0 0-1 0,0-6-1 16,1-3-2-16,0-7-12 16,2-5-1-16,0-9-7 15,0-7-15-15,0-8-22 16,2 0-16-16,3-12-35 15</inkml:trace>
  <inkml:trace contextRef="#ctx0" brushRef="#br0" timeOffset="107116.78">7887 9919 271 0,'-13'-9'-4'0,"-8"3"18"16,1 6 0-16,-5 0 11 15,1 11-2-15,2 10-2 0,-2 4-4 16,8 6 5-16,4 6-5 16,4 4-6-16,6 5-6 15,2-1-1-15,2 1-3 16,8-5 1-16,5-5-1 15,1-8-1-15,5-5 1 0,0-10 1 16,6-6-1-16,2-7-1 16,4-1-3-16,0-15 1 15,3-8 0-15,-4-8-3 16,-3-5 4-16,-6-4 1 16,-8 1-1-16,-7-2 2 0,-8 3 2 15,-6 3-4-15,-14 3 4 16,-9 4-2-16,-6 4 0 15,0 7-1-15,0 6 0 16,6 8-2-16,4 4 0 0,9 2 1 0,5 13-3 16,6 3-32-16,3-1-66 15,2-8-154-15</inkml:trace>
  <inkml:trace contextRef="#ctx0" brushRef="#br0" timeOffset="107758.01">8609 9318 269 0,'0'0'-24'16,"0"3"26"-16,0 2-14 16,0 1-39-16,-6-2-72 15</inkml:trace>
  <inkml:trace contextRef="#ctx0" brushRef="#br0" timeOffset="115482.37">6906 10901 177 0,'0'-2'-7'16,"-1"-1"13"-16,-4-1 17 16,0 1 9-16,-1 1-10 15,-2 1-1-15,0 0-11 0,-1 1-4 16,0 0-1-16,-5 0 4 16,-1 2-3-16,-4 7 2 15,-1 2 5-15,1 3-4 16,-1 5 1-16,4 0 4 15,-2 4 1-15,1 2-1 16,3 4-4-16,2 4 0 0,3 1 1 16,1 3-2-16,5 3-4 15,3 1 1-15,0-1-1 16,5-3-2-16,6-2 1 16,4-6-1-16,2-5-2 15,0-7 1-15,3-7-2 0,0-6 1 16,2-4 0-16,-1-2-1 15,-2-12 0-15,-1-4 4 16,-4-4-3-16,-3-4-1 16,-4-2 1-16,-5-1-1 15,-2-1 0-15,-6 3 0 0,-9 3-1 16,-2 5 1-16,-6 6 1 16,-1 6-2-16,0 6 1 15,-1 1 0-15,2 7-1 16,3 7 1-16,5 2 0 15,4 2-1-15,6 2 2 0,5-4-3 16,0-2 3-16,9-5-4 16,9-8-92-16,2-1-94 15</inkml:trace>
  <inkml:trace contextRef="#ctx0" brushRef="#br0" timeOffset="115937.6">6480 11666 251 0,'6'0'6'0,"5"0"1"15,8 0 14-15,10 0 11 16,8 0 0-16,8-6 3 0,8-1-10 16,4-4-7-16,5 2-11 15,-4 1-5-15,-3 2 0 16,-7 2 0-16,-11 1-1 16,-11 3-1-16,-9 0 1 0,-8 0-2 15,-9 0-16-15,-2 3-27 16,-15 5 7-16,-4-1-33 15,-8-1-104-15</inkml:trace>
  <inkml:trace contextRef="#ctx0" brushRef="#br0" timeOffset="116593.46">6762 11847 206 0,'-4'-4'25'16,"-6"-2"-5"-16,1 5 14 0,-3 0-3 15,-2 1-13-15,0 0-2 16,-1 4 2-16,1 4-4 15,1 3-4 1,5 1-5-16,0 1-4 16,5 2-1-16,0 0 1 0,3 1-1 15,0 0 0-15,12 0-2 0,3-2-2 16,8-1 9-16,6-3-4 16,6-2 1-16,3-1 2 15,3-1-2-15,-5 3-1 16,-5 3 0-16,-7 5-1 15,-11 6-7-15,-8 7-14 0,-5 4 19 16,-7 2 0-16,-10 0-5 16,-5-1-25-16,-4-4-5 15,-5-5 12-15,-2-4 18 16,-2-8 11-16,4-6-3 16,3-8 1-16,5-6-1 0,9-15 12 15,9-10 7-15,5-8 15 16,11-6-5-16,8-7-14 15,7 1 8-15,5-2-23 16,2 4-2-16,-4 4 1 16,-5 6-1-16,-5 8 2 0,-10 5-2 15,-7 5-3-15,-2 4-4 16,-13 4 2-16,-8 0 6 16,-1 5-4-16,-3 1 3 15,3 1 1-15,2 5 3 16,1 1 1-16,6 0-2 15,3 0 0-15,1 4-5 0,4 4 4 16,2 3-10-16,3 1-65 16,1-3 5-16</inkml:trace>
  <inkml:trace contextRef="#ctx0" brushRef="#br0" timeOffset="117049.4">7349 11160 228 0,'0'-2'10'15,"0"2"12"-15,0 0 21 16,-2 0-23-16,-5 9 2 0,-2 7 8 15,-4 6 0-15,-5 8-18 16,-1 8-5-16,-4 4-5 16,-1 3 1-16,-1 0-3 15,1 0 0-15,4-8-2 16,5-7-8-16,4-10-1 0,6-10-16 16,3-9-8-16,2-1-28 15,0-13-2-15,3-5-48 16</inkml:trace>
  <inkml:trace contextRef="#ctx0" brushRef="#br0" timeOffset="117282.01">7132 11394 226 0,'-3'-4'13'0,"3"1"30"15,0 2 2-15,0 1-9 0,12 0-20 16,8 0 11-16,4 6 14 15,5 2-15-15,0 3-9 16,0 1-10 0,-3 2-2-16,-5 2-2 15,-3 2-2-15,-4 1 1 0,-4 0-1 16,-1-2-1-16,1-1-12 16,-4-4-34-16,-1-5-36 15,-3-6-16-15,-2-1-139 0</inkml:trace>
  <inkml:trace contextRef="#ctx0" brushRef="#br0" timeOffset="117799.77">7771 10986 198 0,'4'-6'15'16,"-4"1"-12"-16,0 4 29 15,0 1 3-15,0 0-21 16,0 7 19-16,-7 7 4 0,1 5 3 16,-4 5-13-16,-2 5 4 15,0 4-18-15,0 3-5 16,-1 2-5-16,1 2 0 16,2-3 0-16,0-2-2 15,3-4 3-15,2-8-7 16,4-5 4-16,1-6-2 0,0-5-3 15,4-4 6-15,7-3 2 16,6 0-5-16,4-1 8 16,6-7-4-1,2-2-2-15,2 2 1 16,-2 1-1-16,-3 3-1 0,-5 4 1 0,-8 0-2 16,-4 2-8-16,-4 7-26 15,-5 3-23-15,0-3-36 16,-4-2-83-16</inkml:trace>
  <inkml:trace contextRef="#ctx0" brushRef="#br0" timeOffset="118034.17">7847 11221 277 0,'0'0'29'0,"0"0"24"16,0 14-14-16,0 5 1 15,1 6-3-15,-1 6-10 16,0 5-15-16,0 1-6 16,0 2-4-16,0-3 0 0,0-4-1 15,0-6-1-15,0-6 0 16,0-8-6-16,2-7-18 16,4-5-25-16,-1-2-23 15,2-13-3-15,1-6-44 16</inkml:trace>
  <inkml:trace contextRef="#ctx0" brushRef="#br0" timeOffset="118501.68">8136 11065 256 0,'0'-7'9'0,"-7"0"7"16,0 2 19-16,-6 3-6 0,1 2-7 31,-3 0 2-31,1 7-8 16,-2 9 2-16,3 3 1 0,1 6 3 0,2 4 5 16,6 4-14-16,4 3 5 15,0 3-4-15,2 2-9 16,9-2 1-16,2-2-5 15,3-5 1-15,0-6-1 0,4-7-2 16,2-9 0-16,1-7-2 16,1-3-1-16,-1-4 4 15,-1-11-2-15,0-4-4 16,-4-4-6-16,-5-4-3 16,-6 0 10-16,-5-3 3 0,-2-1-1 15,0-1 2-15,-11 0 2 16,0 0-2-16,-7 2 1 15,3 3 0-15,-2 3-1 16,3 5 0-16,0 5 2 16,-1 6-2-16,1 6-2 0,-1 2-4 15,0 4-6-15,-5 10-50 16,1 2-90-16</inkml:trace>
  <inkml:trace contextRef="#ctx0" brushRef="#br0" timeOffset="124429.59">8619 11193 250 0,'-1'5'6'16,"-4"1"25"-16,5-2 4 16,0-1-12-16,10-2-3 15,10-1-3-15,2 0-1 0,7 0 0 16,4-4-8-16,-1-3-4 16,-1 0-4-16,-6 3 3 15,-3 3-3-15,-9 1-7 16,-5 0-21-16,-5 3-27 15,-3 3-20-15,-1 0-86 0</inkml:trace>
  <inkml:trace contextRef="#ctx0" brushRef="#br0" timeOffset="124632.9">8656 11391 345 0,'-8'9'2'15,"6"-4"6"-15,2-3 20 16,8-2 1-16,13 0-16 16,6-4-7-16,6-9-3 0,3-2-1 15,3-3-3-15,-3 1-9 16,-5 0-38-16,-8 6-18 16,-8 3-29-16,-8 4-29 15</inkml:trace>
  <inkml:trace contextRef="#ctx0" brushRef="#br0" timeOffset="125211.23">8976 11052 108 0,'0'-13'189'0,"0"-1"-181"0,7-2 6 15,1 1 7-15,3 3-2 16,4 2-7-16,0 2-3 16,4 5-6-16,2 3-1 15,-1 0 0-15,1 4-2 16,-4 9 2-16,-1 2-2 0,-7 4-2 15,-5 3 1-15,-4 2 0 16,-2 0-7-16,-10-2-11 16,-5-1 1-16,1-3 8 15,-3-6 6-15,3-3 3 16,2-4 1-16,7-3 6 0,1-2 9 16,5 0 4-16,1 0-3 15,7-4-11-15,6 1-2 16,6-1-1-16,5 2-3 15,-1 2 2-15,-1 0-1 16,-4 3-1-16,-3 8 1 0,-7 5-4 16,-6 3 1-16,-2 3 2 15,-1 3-3-15,-11 0 1 16,-2 0-9-16,-4-4 1 16,-2-3 3-16,-1-5 4 15,1-5 3-15,2-5 2 0,3-3 5 16,3 0-2-16,6-5-1 15,-1-4-3-15,7 1-2 16,0-2-33-16,2 0-45 16,10-2-99-16</inkml:trace>
  <inkml:trace contextRef="#ctx0" brushRef="#br0" timeOffset="125632.47">9338 11051 257 0,'-7'-2'7'15,"-4"0"14"-15,0 2 24 32,1 0-10-32,2 7-11 0,-4 6-1 0,2 6-6 0,3 2-3 15,-1 3-3-15,6 2-5 16,2 0-4-16,0 2 0 15,10-2-2-15,5-1 2 16,1-1-1-16,4-5-1 16,4-4 0-16,1-7-5 15,2-7-3-15,1-1 1 0,-2-7 1 16,-4-10-3-16,-3-2 10 16,-6-2-1-16,-5 0 0 15,-7-2 1-15,-1-1-1 16,-9 1 2-16,-8 0 6 15,-5 0-5-15,-4 1 1 0,-1 4-4 16,1 5 0-16,1 3 0 16,4 7 1-16,3 3-3 15,3 6 1-15,4 10-4 16,0 3-63-16,1-3-95 16</inkml:trace>
  <inkml:trace contextRef="#ctx0" brushRef="#br0" timeOffset="128837.71">22684 5590 250 0,'-8'-7'14'15,"4"-3"7"-15,3 0 30 16,1 0-21-16,0 0 2 16,0 1 0-16,4 1-5 0,6 1-8 15,2-2-7-15,6-1-1 16,4 2 2-16,8-5-2 16,5 2-3-16,6-1-1 15,3 2-3-15,2 2-3 16,-4-1 1-16,-4 6-2 0,-6 2 1 15,-6 1-1-15,-9 6-1 16,-8 9-1-16,-8 5-2 16,-1 6 0-16,-7 2 4 15,-10 2 1-15,-2 0-2 16,-4-3 2-16,-2-3-1 0,-2-4 1 16,2-5 0-16,2-3-1 15,3-4 0-15,5-2 2 16,5-5-1-16,5-1 1 15,3 0 3-15,2-1-1 16,2-5-1-16,9-1 1 16,8 2-4-16,1 0 2 0,3 4-2 15,1 1 0-15,0 0 0 16,-2 3 0-16,-5 9 0 16,-2 5-2-16,-4 3 1 15,-6 3-2-15,-1 1 2 16,-4 0-1-16,0-2 0 0,-1-4 1 15,-9 0-1-15,-3-3 2 16,-6-2 1-16,-5-2-2 16,-2-3 1-16,-2-2 1 15,-3-4-1-15,0-1 1 16,2-1 5-16,1 0 1 16,0-3-1-16,6-2-4 0,2-1 0 15,5 3-1-15,3-1-2 16,6 2 1-16,3 2-13 15,3 0-66-15,0 6-37 16,16-2 2-16,3-4-91 16</inkml:trace>
  <inkml:trace contextRef="#ctx0" brushRef="#br0" timeOffset="129386.06">23358 5523 333 0,'1'-14'5'0,"-1"0"24"0,0 1 20 16,0 4-13-16,0 2-10 15,0 1-5-15,-1 2-1 16,-6 4-8-16,-3 0-6 15,-4 0-4-15,-1 7-1 16,-2 6-1-16,0 4 2 0,0 6-2 16,3 2 1-16,2 4 0 15,4 1-1-15,3 2 1 16,3 2 1-16,2-2-1 16,0-1 1-16,0-3 0 15,6-1-2-15,3-3 3 0,2-2 0 16,0-3-3-16,3-3 1 15,2-2-1-15,2-4 2 16,3-2 0-16,3-6-3 16,2-2 4-16,2-1-3 15,2-12 0-15,0-1 2 0,-3-7-2 16,-1-2 0-16,-6-4 1 16,-5-4 0-16,-5-5 0 15,-7-2 0-15,-3 0-1 16,0-1 1-16,-12 5 0 15,-4 3-2-15,-1 7 3 0,-4 5-1 16,-3 8 3-16,0 4 0 16,-1 7-1-16,0 0-4 15,0 0 3-15,2 5-3 16,6 4-2-16,3-1-5 16,8-2-27-16,5-5-74 15,1-1-127-15</inkml:trace>
  <inkml:trace contextRef="#ctx0" brushRef="#br0" timeOffset="132121.61">26452 5379 117 0,'-6'-7'45'0,"3"0"-8"16,0-1 24-16,1 3-19 16,1-1-18-16,1 1 8 15,0 0 10-15,0 3-4 16,0-1-7-16,0 2-5 0,0 0-8 16,0 1-7-16,0 0-6 15,0 0-4-15,0 8 0 16,0 3 1-16,0 5 1 15,1 4-2-15,1 5 1 16,-1 4 0-16,0 2-2 16,0 2 1-16,0 1-1 0,1 0-1 15,3-4 2-15,-2-3-1 16,2-3-3-16,-1-4 1 16,0-6 0-16,1-1-1 15,0-5 3-15,-3-2-2 0,0-3-2 16,-2-2 2-16,0-1-6 15,0 0 10-15,0-4 0 16,0-6-6-16,-8-4 0 16,0-3 0-16,-2-5 1 15,-1-2 0-15,1-1-4 16,2-4 2-16,3 1 4 0,1-5-1 16,4 2 1-16,0 0-2 15,5 2 0 1,2 2 0-16,1 3 6 0,-1 6-3 15,0 2 3-15,-3 5-1 16,-2 5 1-16,-1 2 0 0,-1 4 1 16,0 0-4-16,-8 4 2 15,-4 10-4-15,-5 5 2 16,-4 5 1-16,0 2-1 16,-1 2 0-16,1 0 1 15,5-2-2-15,3-1 2 0,4-3 0 16,2-4-2-16,3-2 3 15,-1-5-2-15,3-1 0 16,1-4 3-16,1-1-5 16,0-3 0-16,0-1-18 15,0-1-22-15,0 0-40 0,0 0-6 16,0-3-161-16</inkml:trace>
  <inkml:trace contextRef="#ctx0" brushRef="#br0" timeOffset="132450.31">26282 5749 371 0,'0'0'19'0,"0"0"24"15,2 1-11-15,8 1-12 16,8-1 1-16,4-1-2 15,9 0-5-15,5 0-4 16,6 0-7-16,0-3 0 16,1-4-1-16,2 0-1 15,-9 0 0-15,-7 3 1 16,-6 1-2-16,-9 3 0 0,-9 0 0 16,-5 0 0-16,0 0 1 15,-3 4-1-15,-7 0-1 16,-1 2-2-16,-5-2-11 15,1-1-12-15,-1-3-30 16,3 0-60-16,3-3-47 0</inkml:trace>
  <inkml:trace contextRef="#ctx0" brushRef="#br0" timeOffset="133075.7">27092 5361 264 0,'-2'-6'6'16,"-1"1"25"-16,-1-2 21 15,-1 2-12-15,0 1-11 0,-1 1-8 16,-1 3-9-16,-5 0-2 16,0 0-6-16,-3 3 0 15,-1 9-4-15,-3 3 1 16,0 8 2-16,0 1-2 15,1 6 2-15,1 2 1 16,6 4 1-16,3 4 3 0,6-1-1 16,2 0-1-16,2 1 2 15,13-5-2-15,2-4-5 16,9-5 2-16,1-5 1 16,5-7-4-16,3-5 2 15,-3-3-2-15,4-6 1 16,-3 0 2-16,-4-2-3 15,0-9 3-15,-6-3 0 0,-2-8-1 16,-5-2-1-16,-3-6 1 16,-7-5-2-16,-4-6 2 15,-2-6-1-15,-4-3-2 16,-8 0 2-16,-1 2-2 0,0 4 0 16,-3 6 3-16,3 9-3 15,1 8 1-15,-3 8 2 16,-1 9 5-16,-3 4-6 15,-5 3-2-15,-1 12-6 0,1 2-25 16,5-2-46-16,6-10-100 16</inkml:trace>
  <inkml:trace contextRef="#ctx0" brushRef="#br0" timeOffset="136265.65">19840 6003 319 0,'-9'4'-8'0,"-1"-4"-88"16,0 0 5-16</inkml:trace>
  <inkml:trace contextRef="#ctx0" brushRef="#br0" timeOffset="141284.37">12778 9667 59 0,'0'0'29'0,"-2"0"2"15,1 0 1-15,0 0-7 16,0-1-3-16,0-2 6 16,1 2-1-16,0-2-6 15,0 1 0-15,0 2 2 16,0 0-14-16,0 0-5 0,0 3-4 16,0 6 1-16,0 5 3 15,-1 6-1-15,0 6 2 16,-1 7 3-16,0 7 3 15,0 6 0-15,0 5-5 0,0 0-4 16,0 1-1-16,2-1 2 16,-1-4-3-16,1-4 1 15,1-9-1-15,-1-7-9 16,0-8-16-16,3-12-2 16,0-7-16-16,1-3-40 15,-1-16-58-15</inkml:trace>
  <inkml:trace contextRef="#ctx0" brushRef="#br0" timeOffset="141770.12">12772 9690 198 0,'1'-10'1'16,"-1"2"5"-16,0 5 32 15,-4 3 9-15,-6 0-12 0,-3 10-22 16,-6 8-7-16,-1 6-3 16,-7 6 0-16,-1 1-2 15,1-1 0-15,2-7 1 16,8-5-3-16,4-10 2 16,9-8 10-1,4 0 10-15,0-12-18 16,11-2-2-16,7 0-1 0,5 0 1 0,5 3-1 15,2 5 1-15,-1 3 1 16,-2 3-2-16,-3 0 2 16,-3 4-2-16,-7 6 0 0,-4 1 0 15,-4-1 1-15,-3-3-2 16,-2-1 3-16,-1-6-2 16,0 0 1-16,0-7 1 15,0-9-1-15,-3-1-1 0,-4-1 1 16,-1 1-1-16,-2 1 2 15,0 5-2-15,-1 6 3 16,1 2 6-16,-2 3 3 16,-2 8-8-16,1 7-3 15,-1 7-1-15,2 2 1 16,2 0-7-16,1-9-86 0</inkml:trace>
  <inkml:trace contextRef="#ctx0" brushRef="#br0" timeOffset="144178.01">13753 9733 145 0,'3'-9'73'15,"-2"3"-47"-15,-1 1 31 16,0 2 0-16,0 0-4 15,0 1-14-15,0 1-18 16,-4 0-2-16,-4 1-4 16,1 0-7-16,-2 0-3 0,-5 0-4 15,-2 1 1-15,-6 9-1 16,-4 3-1-16,-5 7 0 16,-2 5 2-16,0 4-1 15,-1 3 7-15,4 6 0 16,4 1 3-16,6 4 1 0,3-2-1 15,10 4-4-15,8-3-3 16,-1-3-3-16,15-3 0 16,8-9 0-16,5-7-1 15,5-9 1-15,2-7-1 16,1-4 0-16,-1-8-1 0,-3-8-1 16,-5-4-3-16,-6-1-3 15,-9-3-1-15,-8 2 6 31,-4 0-1-31,-10 2 0 16,-10 1 4-16,-9 5 0 0,-2 4-3 0,-5 6 2 16,2 4-1-16,3 3 1 0,3 11 1 15,7 4 0-15,3 4 0 16,9-1 0-16,7 0-3 16,2-5 4-16,10-3-29 15,11-9-27-15,8-4-15 16,3-6-31-16,3-13-89 15</inkml:trace>
  <inkml:trace contextRef="#ctx0" brushRef="#br0" timeOffset="144571.9">14027 9818 275 0,'-7'-4'47'15,"-8"4"-25"-15,-7 0 20 16,2 11 2-16,-2 12-12 16,-1 8-14-16,1 9-3 0,3 6-2 15,4 4-2-15,8 3-2 16,7-2-6-16,0-3-2 16,13-5 0-16,8-11-2 15,4-10-3-15,4-9-15 16,2-13 2-16,6-5 2 15,2-19 9-15,-1-7 1 0,2-9 2 16,-6-4-1-16,-8-2 2 16,-11 1 4-16,-10 0-1 15,-5 2 1-15,-17 2 1 16,-12 3-2-16,-6 6 1 0,-4 7-1 16,3 8-1-16,4 10 1 15,4 7-2-15,8 8 0 16,4 14 1-16,2 2-37 31,1 1-88-31</inkml:trace>
  <inkml:trace contextRef="#ctx0" brushRef="#br0" timeOffset="149073.41">12792 10683 270 0,'0'2'15'0,"0"2"9"0,0 4 5 16,-3 6-7-16,1 4 1 15,-2 4 1-15,0 7 0 16,0 2-3-16,1 2-11 16,1 1-4-16,0-1-3 15,3-4-1-15,-1-4-1 16,0-3-1-16,0-6 1 0,3-5-1 15,-1-3-6-15,0-1-28 16,0-5-36-16,-1-2-64 16</inkml:trace>
  <inkml:trace contextRef="#ctx0" brushRef="#br0" timeOffset="149385.9">12537 11105 410 0,'0'2'10'15,"11"-2"-10"-15,7 0 26 16,11 0 0-16,8 0-5 16,9-3-6-16,5-1-6 15,5-3-4-15,0-1-4 0,0-1 0 16,-5 2 0-16,-6 2 0 15,-7 0 2-15,-12 3-4 16,-7 2 1-16,-11 0-2 16,-8 3-11-16,0 5-12 15,-14 1-19-15,-2-2-33 0,-7-3-32 16,-1-3-149-16</inkml:trace>
  <inkml:trace contextRef="#ctx0" brushRef="#br0" timeOffset="149713.74">12808 11196 378 0,'-3'7'6'0,"-4"2"4"15,-6 7 29-15,-1 6 6 16,-5 4-18-16,-2 6-14 15,0 3-3-15,-1 0-4 16,2 0-1-16,5-2-4 16,5-7 1-16,4-3-1 15,6-7-1-15,0-6-2 16,15-8-1-16,9-2 5 0,7-2 0 16,9-10-1-16,4-3-1 15,3 0 0-15,-5 1 0 16,-10 6 0-16,-8 5-15 15,-15 3-26-15,-8 3-19 0,-2 8-14 16,-13 0-45-16,-6-1-101 16</inkml:trace>
  <inkml:trace contextRef="#ctx0" brushRef="#br0" timeOffset="149933.14">12895 11376 221 0,'9'-3'87'0,"-3"3"-54"16,-6 1 12-16,0 15 25 16,0 5-23-16,-3 8-22 0,-5 6-12 15,-3 3-8-15,0 5-3 16,1-1 0-16,-1-2-3 16,5-6-5-16,2-9-19 15,4-11-22-15,0-11-23 16,1-3-41-16,8-20-144 0</inkml:trace>
  <inkml:trace contextRef="#ctx0" brushRef="#br0" timeOffset="150277">13647 10650 152 0,'-8'0'54'0,"-1"0"-19"15,-3 8 32-15,3 5-17 16,-1 4-15-16,-2 6-5 0,1 4-3 15,-3 7-2-15,0 3-5 16,-3 4-10-16,0 3-6 16,-4-1-2-16,0-2-2 15,-2-4-15-15,-1-8-19 0,-1-6-11 16,4-10-6-16,2-7-4 16,2-6 2-16,6-3 7 15,3-15-34-15</inkml:trace>
  <inkml:trace contextRef="#ctx0" brushRef="#br0" timeOffset="150480.14">13308 10850 193 0,'0'-15'15'0,"2"5"44"15,1 4 10-15,5 6-26 16,0 1-16-16,4 14 20 16,3 3-7-16,1 5-9 15,5 4-6-15,1 2-13 0,-2 0-8 16,-2-2-4-16,-1-3 2 15,-3-4-1-15,-4-4-1 16,-2-6-5-16,3-6-24 16,-1-4-35-16,3-5-41 15,-1-14-107-15</inkml:trace>
  <inkml:trace contextRef="#ctx0" brushRef="#br0" timeOffset="150870.69">13837 10603 417 0,'-9'0'14'0,"-3"3"18"16,-5 12 21-16,2 5-24 16,1 8-15-16,-1 7-5 15,3 5 2-15,3 3-4 16,3 2-3-16,4 2 0 0,2-4-3 15,0-5-1-15,4-7 0 16,6-8 1-16,3-8-1 16,1-8-2-16,2-7-1 15,0 0 1-15,3-13-4 0,-5-5-11 16,-2-3 2-16,-5-3 3 16,-7-1-3-16,0 1 2 15,-12 4 2-15,-6 3 6 16,-5 6 5-16,-3 5-2 15,3 6 2-15,2 0 2 16,3 7-2-16,6 5 0 0,6 1 0 16,4 1-2-16,2-6 0 15,9-2-62-15,7-6-48 16,8-1-51-16</inkml:trace>
  <inkml:trace contextRef="#ctx0" brushRef="#br0" timeOffset="151215.24">14040 10693 297 0,'-13'11'55'16,"1"2"-31"-16,-3 5 41 16,2 7-13-16,2 4-27 15,3 6-8-15,3 3-4 16,4 1-7-16,1-1-2 15,6-3-3-15,8-6 1 0,3-7-2 16,4-10 0-16,5-7-3 16,2-5 2-16,1-8-2 15,3-14 1-15,-1-5 2 16,-4-5-4-16,-8-4-2 0,-5-2 5 16,-11 1 0-16,-3-1 3 15,-18 3-1 1,-10 0-1-16,-9 4 0 0,-6 4 0 15,-3 2-1-15,3 6-8 16,3 4-36-16,9-1-42 0,5-5-45 16</inkml:trace>
  <inkml:trace contextRef="#ctx0" brushRef="#br0" timeOffset="153012.91">14424 10842 89 0,'-3'0'122'16,"-1"0"-78"-16,1 0 4 0,2 0-11 16,1 0-12-16,0 0-10 15,1 1 4-15,6 5 6 16,4 0-3-16,4-3-6 15,5 1-5-15,1-3-4 16,3-1-3-16,1 0-2 0,-3 0-1 16,-6 0 0-16,-4 0-1 15,-6 0 0-15,-6 0-25 16,1 1-33-16,-3 4-12 16,-10-2-56-16</inkml:trace>
  <inkml:trace contextRef="#ctx0" brushRef="#br0" timeOffset="153214.63">14442 10999 198 0,'5'4'140'0,"4"-2"-124"0,3-2 43 16,5 0 0-16,5 0-22 15,5-4-18-15,3-2-16 16,-1-1 0-16,-5 1-2 15,-5 2-2-15,-6 0-14 16,-5 1-55-16,-6 0-58 16,-2-1-72-16</inkml:trace>
  <inkml:trace contextRef="#ctx0" brushRef="#br0" timeOffset="153498.94">14802 10659 341 0,'1'3'27'0,"-1"6"16"16,1 1 10-16,1 6-12 16,1 4-12-16,2 4-10 15,-1 3-6-15,1 6-4 16,-1 4-4-16,1 1-4 0,-2 0 1 15,0-2-4-15,-2-6 3 16,0-6-3-16,-1-7-10 16,0-8-9-16,1-7-29 15,1-2-30-15,3-10-29 16,1-11-102-16</inkml:trace>
  <inkml:trace contextRef="#ctx0" brushRef="#br0" timeOffset="153998.6">15138 10637 301 0,'2'-7'63'15,"-2"1"11"-15,-1 2-20 16,-11 2-20-16,-1 2-16 16,-5 0-9-16,-1 0-4 15,0 0-1-15,1 1-4 0,4 2 1 16,4 0 0-16,3-2-1 15,5 0 0 1,2 1-1-16,0 0-4 16,0 3 1-16,1 2 3 0,2 3-1 15,2 3 1-15,-3 3 1 16,0 4 1-16,-2 4-1 0,0 1-1 16,0 2 2-16,-5-3-1 15,1-4 0-15,3-3 0 16,1-5 0-16,0-3-1 15,0-4 2-15,10-1-1 16,1-1-1-16,5-1 2 0,1 1-1 16,4 1-1-16,1 1 3 15,0-1-3-15,-1 4 1 16,-4 3 1-16,-3 2-2 16,-7 5 1-16,-4 3 0 15,-3 2 0-15,-4 3 0 16,-9 0 0-16,-5-2 0 0,-2-2-2 15,-4-6 0-15,-1-2 1 16,0-6 2-16,0-5-2 16,1-3-6-16,2 0-37 15,2-3-71-15,4-8-168 16</inkml:trace>
  <inkml:trace contextRef="#ctx0" brushRef="#br0" timeOffset="154795.67">22620 8074 140 0,'4'-6'104'16,"-3"2"-49"-16,-1 1 19 15,0 3-13-15,0 0-30 16,0 10-18-16,1 8 14 16,-1 7-1-16,0 7-5 15,0 7-3-15,0 7-8 0,0 1-3 16,0 2-3-16,2-3-3 15,0-4 3-15,-1-5-4 16,0-10 0 0,-1-5 1-16,2-6-1 15,-2-5 0-15,0-4 2 0,1-4-3 16,-1-3 3-16,0 0 0 0,0 0-4 16,0-6-20-16,-5-5-21 15,1-3-49-15,-3-6-36 16,4-3-72-16</inkml:trace>
  <inkml:trace contextRef="#ctx0" brushRef="#br0" timeOffset="155406.47">23171 8072 281 0,'5'-8'39'15,"-5"-2"34"-15,-4 3-12 16,-6 0-17-16,-4 4-19 16,-4-1-5-16,-2 3-6 15,-4 1-5-15,-4 0-3 0,0 0-3 16,-1 0-2-16,4 1 1 16,3 2-3-16,7-1 2 15,7 0-1-15,2-2 0 16,4 3 0-16,2 1-1 15,0 1 1-15,0 4 0 16,0 4 0-16,0 3 0 16,0 5 1-16,0 3-1 0,0 4 0 15,-3 4 1-15,-3-1-2 16,0 0 2-16,1-3 0 16,-1-6-2-16,4-6 1 0,2-5 0 15,0-5 0-15,0-5 0 16,12-1 2-16,4 0-3 15,6-6 2-15,6-2-1 16,3 2 0-16,3 0 0 16,-1 6 0-16,-3 0-1 15,-2 2 2-15,-7 8-2 16,-5 5 1-16,-5 5-1 0,-6 3 1 16,-5 2-1-16,0 4 3 15,-3 1-3-15,-9-2 2 16,-2 1-1-16,-4-4 0 15,-3-2 1-15,-3-6-1 0,-2-4 1 16,-1-6 0-16,-1-6-1 16,2-1 2-16,0-3 4 15,5-7 3-15,2-1-3 16,5 0-5-16,2 3 0 0,2 3-1 16,5 2-10-16,2 2-53 15,2-3-177-15</inkml:trace>
  <inkml:trace contextRef="#ctx0" brushRef="#br0" timeOffset="157579.84">26577 7932 133 0,'4'-12'91'0,"-1"2"-72"16,-3-1 33-16,0 3 3 0,0 2-2 15,0 3-14-15,0 2-8 0,0 1-2 16,0 0-17-16,0 8-9 15,-5 6-2-15,-5 8 2 16,-4 3 4-16,1 7 0 16,-6 1-3-16,-2 3-1 15,-1 2-2-15,-1-1 0 16,0-1 0-16,3-2-1 0,3-4 1 16,3-2 0-16,2-4-1 15,4-5 1-15,6-4-1 16,1-3 1-16,1-4 0 15,1-2-2-15,12-4 0 16,5 0 3-16,7 0-1 0,6-2 1 16,7 0-1-16,6-3 0 15,3-4-1-15,-3 0 3 16,-1 1-3-16,-9 0 0 16,-9 2 0-16,-7 1 0 15,-7 3 0-15,-9 0-3 16,-2 0-6-16,-8 0-17 0,-6 4-20 15,-3 1-32-15,-4-1-62 16</inkml:trace>
  <inkml:trace contextRef="#ctx0" brushRef="#br0" timeOffset="157845.74">26664 8160 359 0,'1'0'32'0,"-1"0"23"16,2 5-26-16,2 9-8 16,0 6 17-16,1 7-11 15,3 4-9-15,-4 4-8 16,0 2-3 0,0 2-6-16,-3-4 1 15,1-2-1-15,-1-5-1 0,0-6 1 0,1-5 0 16,0-6-3-16,0-2-2 15,-1-6-22-15,1-3-14 16,2 0-13-16,1-7 0 16,0-10-80-16,-1-7-158 15</inkml:trace>
  <inkml:trace contextRef="#ctx0" brushRef="#br0" timeOffset="158643.35">27239 7939 199 0,'5'-2'49'15,"-3"0"1"-15,0 0 4 16,0 1-17-16,-2 1-2 16,0 0 0-16,0-3-10 0,-8 1-9 15,-6 0-8-15,-2 0-6 16,-10 1 0-16,-1 1-1 16,-1 0 1-16,0 0 0 15,3 0 1-15,5 0 0 16,4 2 0-16,7 0 0 0,3 0-2 15,1-2 0-15,4 1-1 16,1 2 0-16,0 1 0 16,0 0 0-16,0 5 1 15,0 2 0-15,0 5-1 16,1 3 1 0,-1 4 1-16,0 4 2 15,0 2 3-15,-5 3-1 0,-3 0 2 0,2 0-4 16,-1-2-2-16,3-4-1 15,2-3 1-15,0-5-3 16,2-5 2-16,0-5-1 0,0-4 1 16,0-4 0-16,0 0 4 15,3-1 1-15,7-7-2 16,2-2-4-16,6 0 1 16,2 0 0-16,7 1-1 15,2 4 1-15,3 2 0 16,0 3-1-16,-3 0 4 0,-1 3-4 15,-4 8 1-15,-3 2-1 16,-6 5 1-16,-6 3-3 16,-1 4 3-16,-6 2 0 15,-2 2-1-15,-2 1 2 16,-9 1-2-16,-4-2 0 0,-3-2 2 16,-5-3-1-16,-2-4-1 15,-5-3 3-15,-1-7 0 16,-3-4 8-16,-1-6 7 15,1 0-1-15,3-6-9 0,3-5-3 16,5-2-2-16,4 2 0 16,6 3-4-16,3 3 4 15,6 5-4-15,0 0-2 16,2 3-41-16,2 6-40 16,0-3-137-16</inkml:trace>
  <inkml:trace contextRef="#ctx0" brushRef="#br0" timeOffset="169292.9">21385 9578 74 0,'0'0'0'16,"0"0"5"-16,0 0 27 15,0 0-16-15,-3 0 6 0,2 0-6 16,-1 0-4-16,0 3-1 16,1 7-7-16,1 5 9 15,0 8 10-15,0 5-6 16,1 8-8-16,6 4-6 16,0 5-2-16,-1 2-2 15,0-1-29-15,-2-2-13 0,-1-5-32 16,-1-6 0-16</inkml:trace>
  <inkml:trace contextRef="#ctx0" brushRef="#br0" timeOffset="169495.84">21426 10133 409 0,'-14'11'-2'16,"-1"4"3"-16,0 5-2 16,2 5 1-16,4 4 0 15,2 2-39-15,4 0-32 16,2-3-41-16</inkml:trace>
  <inkml:trace contextRef="#ctx0" brushRef="#br0" timeOffset="170088.54">25252 9669 310 0,'0'10'2'0,"-7"3"7"15,1 5 11-15,1 5 0 16,3 2-14-16,2 5-5 16,0 0-2-16,2 1-44 0,7-4-60 15</inkml:trace>
  <inkml:trace contextRef="#ctx0" brushRef="#br0" timeOffset="170260.39">25308 10226 319 0,'0'17'-6'0,"0"-3"9"16,0 1-2-16,1-1 1 0,2 3-8 16,-1-2-53-16,0 0-71 15</inkml:trace>
  <inkml:trace contextRef="#ctx0" brushRef="#br0" timeOffset="170434.14">25362 10547 396 0,'0'0'28'0,"0"0"-18"15,0 0 5-15,0 0 6 0,0 0-16 16,0 0-13-1,0 0-79-15,-45 120-119 0</inkml:trace>
  <inkml:trace contextRef="#ctx0" brushRef="#br0" timeOffset="171059.34">28828 9736 267 0,'3'8'-1'16,"-3"5"14"-16,0 4 21 16,-1 4-2-16,1 5-14 15,-6 3-8-15,0 3-8 0,-4 1-1 16,3 1-18-16,0-3-41 15,3-4-53-15,2-7-75 16</inkml:trace>
  <inkml:trace contextRef="#ctx0" brushRef="#br0" timeOffset="171215.55">28895 10192 358 0,'-4'18'6'0,"-5"1"8"15,-3 2 6-15,1 1 2 16,1-2-19-16,3 0-8 0,4-6-46 16,1-4-37-16,2-4-76 15</inkml:trace>
  <inkml:trace contextRef="#ctx0" brushRef="#br0" timeOffset="171371.66">28947 10470 478 0,'0'0'5'0,"0"0"-2"16,0 0 11-16,0 0 12 15,0 0-16-15,0 0-9 0,0 0 0 16,-3 71-61-16,-5-86-212 16</inkml:trace>
  <inkml:trace contextRef="#ctx0" brushRef="#br0" timeOffset="183789.41">22649 9658 83 0,'0'0'113'15,"0"0"-81"-15,0 0 29 16,0 0-18-16,0 0-17 16,4-4-6-16,0 1-2 15,0-1 5-15,1 0-1 0,0 1-3 16,-2 2-6-16,-2 1-5 16,-1 0-4-16,0 1 2 15,-1 9 0-15,-9 5 3 16,-4 3-4-16,-3 5-2 15,-3 4 0-15,1 0-2 0,1 1-1 16,3-1 2-16,1-3-2 31,5-2 0-31,3-5 1 16,1-2-1-16,3-4 0 16,2-1 0-16,0-2-1 0,1-1 1 15,6 1-1-15,1-2 2 16,1-1 0-16,4 0-1 15,0-1 0-15,5-3 2 16,2-1-1-16,5 0 5 16,2 0-3-16,2-2-2 0,0-4-1 15,-4 2 2-15,-8 2-3 16,-4 2 2-16,-8 0-4 16,-5 2-19-16,0 6-30 15,-6 2-15-15,-5-1-31 16,1-4-56-16</inkml:trace>
  <inkml:trace contextRef="#ctx0" brushRef="#br0" timeOffset="184086.7">22715 9842 312 0,'2'-4'21'16,"-2"1"23"-16,0 3 15 15,3 0-32-15,-1 3-20 0,0 11 18 16,1 3-4-16,1 6-2 16,-1 4-6-16,1 1-6 15,-1 1-1-15,-1 0-5 16,1-2 0-16,-2-3-1 16,1-2 2-16,-1-6-3 15,1-6 2-15,-1-2 0 16,-1-4-2-16,0-2 0 0,0-2-19 15,0 0-9-15,0-11-34 16,0-3-49-16,0-8-87 16</inkml:trace>
  <inkml:trace contextRef="#ctx0" brushRef="#br0" timeOffset="184680.06">23197 9741 338 0,'5'-5'43'0,"-5"-1"12"16,0 1 0-16,-5 1-20 16,-6 1-14-16,-4 2-6 15,-1 0-4-15,-3-1-4 0,0 2-2 16,1 0-3-16,5 0-1 15,1 0 1-15,4 0-3 16,3 0 2-16,3 0 0 16,2 0-1-16,0 2-2 15,0 3 1-15,0 5 0 0,0 3 3 16,0 4-2 0,0 4-1-16,0 2 1 0,-5 3 1 15,-4 1 0-15,1-2-1 16,-2-1 1-16,0-5-1 15,3-5 0-15,2-1 0 0,4-9 0 16,1-1 0-16,0-3-1 16,6 0 5-16,6 0-4 15,3 0 0-15,3 0 1 16,5 0 0-16,1 0-2 16,2 0 1-16,-2 5 0 15,-3 6 0-15,-5 3 0 0,-6 3-4 16,-5 3 4-16,-5 0 1 15,0 2-1-15,-2 1 0 16,-9 0 0-16,-4-3 0 16,-5-5 2-16,-3-1-1 15,-2-6 0-15,-2-4 0 0,0-3 1 16,2-1-1-16,2 0 5 16,6 0-5-16,5-3 1 15,3 3-1-15,2 0-2 16,2 0-25-16,1 0-117 15</inkml:trace>
  <inkml:trace contextRef="#ctx0" brushRef="#br0" timeOffset="188619.84">26609 9914 226 0,'12'-5'25'15,"3"-1"1"-15,6 2 20 16,0-3-16-16,5 2-5 16,-1 2-7-16,-2 1-8 15,-6-2 1-15,-3 2-2 0,-9 1-4 16,-3 0 0-16,-2 0 5 16,-7 0 13-16,-11 1-15 15,-8 0-5-15,-6 0 0 16,-4 0-2-16,-1 0 0 15,4 1 0-15,5 0 2 0,7 1 5 16,8-2 5-16,2 0-3 16,9 0-2-16,2 0 0 15,0 0-7-15,0 3-2 16,0 1 1-16,2 4 0 16,0 4-1-16,-2 5 2 0,-2 4-1 15,-11 6 0-15,-3 2 1 16,-2 2-1-16,-2-3 0 15,3-2 1-15,5-5-2 16,5-7 1-16,4-6 0 16,3-4 0-16,2-4 0 15,12 0 2-15,5-1-2 0,7-5 1 16,3-1-2-16,3 0 3 16,-1 5-2-16,-4 2-1 15,-4 0 1-15,-6 10 0 16,-6 6-1-16,-4 4 2 15,-6 4-1-15,-1 4 1 0,-5 3 0 16,-9-1 0-16,-6 1-1 16,2-4 1-16,-5-2-1 15,-1-7 0-15,2-5 2 16,-3-3-3-16,1-5 3 16,-1-5 0-16,2 0-1 0,-3-2 7 15,3-7-1-15,-1-2-5 16,5-3 2-16,5 4-2 15,3-2-2-15,5 5 2 16,3 1-2-16,2 3-1 16,1 2-16-16,3 1-62 0,12 0-26 15,2 0-54-15</inkml:trace>
  <inkml:trace contextRef="#ctx0" brushRef="#br0" timeOffset="189215.05">27195 9951 346 0,'4'-8'30'0,"-3"-1"11"15,-1 3 4-15,0 1-18 16,-5 1-6-16,-8 0-10 15,-8 0-4-15,-8 3-6 16,-1-1 1-16,-5 1-1 0,1 1-1 16,7-1 1-16,3 1-1 15,11-2 1-15,5 2 1 16,6 0 0-16,2 0-3 16,0 6 1-16,0 5 0 0,2 4 0 15,3 2 1 1,-2 4-1-16,-3 2 1 0,0 4-1 15,-2 0 0-15,-12 1 1 16,1-1-1-16,-2-1 0 16,1-6 0-16,5-6 1 15,1-4-2-15,4-5 2 0,4-3-1 16,0-1 2-16,6-1 3 16,9 0-1-16,7 0-1 15,2 0 0-15,7 2-3 16,2 3 1-16,-5 2-1 15,-1 3 0-15,-4 5 0 0,-9 2-1 16,-6 1 0-16,-6 3 3 16,-2 2 0-16,-5 1-1 15,-9-1 0-15,-3-4-1 16,-5-2 2-16,0-5 0 16,-2-2 1-16,1-6 12 15,0-3 6-15,2-1-5 0,4 0-2 16,1-5-9-1,3 0-4-15,1 0 1 0,2 2-16 16,1 3-66-16,-1-4-164 16</inkml:trace>
  <inkml:trace contextRef="#ctx0" brushRef="#br0" timeOffset="208122.39">11015 12756 188 0,'0'-5'16'15,"0"2"27"-15,0 1 1 0,0 1-9 16,0 1-7 0,0 0-13-16,0 1-6 0,-1 10-3 15,-4 3 2-15,-3 7 2 16,-1 5 5-16,-3 6 12 0,0 4-6 16,1 4 0-16,-1 3-3 15,3 0-7-15,3 0-3 16,5-2-3-16,1-7-4 15,0-6 1-15,5-6-2 16,3-6 0-16,3-6 1 0,1-4 0 16,3-3-1-16,-3-3-5 15,1 0-24-15,-1 0-24 16,-5 0-19-16,-3 0-64 16</inkml:trace>
  <inkml:trace contextRef="#ctx0" brushRef="#br0" timeOffset="208653.75">11040 13153 238 0,'4'8'107'16,"-3"2"-91"-16,-1 1 10 15,3 1 0-15,3-1-14 16,1-1-8-16,0-6-2 15,4-4-1-15,2 0 0 0,1-11 1 16,-2-6-1-16,0-6 0 16,1-4-2-16,-3-3-5 15,-5-1 2-15,-1-1 5 16,-4 0-2-16,0 2 0 16,-5 2-4-16,-4 4 2 15,-3 4 3-15,0 4 0 0,1 5 1 16,2 7-1-16,-1 4-1 15,3 0 1-15,2 1 0 16,2 11-1 0,1 0 1-16,2 0-1 0,0 0 0 15,5-1 1-15,5-3-1 0,1-2 0 16,2-4 1-16,-1 0-1 16,4-2 1-16,-2 0 1 15,2 0-1-15,-2-3-1 16,1 1 1-16,-3 2-4 15,-2 0 3-15,0 9 2 0,-3 6-3 16,-3 5 3-16,-3 5 0 16,-1 3-1-16,0 0 2 15,0 0-2-15,0-3-1 16,1-5 2-16,3-7-1 16,-1-5-13-16,3-5-36 0,-2-3-53 15,0 0-46-15</inkml:trace>
  <inkml:trace contextRef="#ctx0" brushRef="#br0" timeOffset="208857.08">11350 13219 340 0,'0'10'33'16,"-8"4"-1"-16,-2 3 16 15,-1 3-14-15,-1 4-21 0,3 0-8 16,1-2-3-16,4-4-2 16,1-3-16-16,3-7-49 15,0-8-17-15,5 0-76 16</inkml:trace>
  <inkml:trace contextRef="#ctx0" brushRef="#br0" timeOffset="209263.43">11536 13008 279 0,'0'-4'40'0,"0"2"10"15,0 2-6-15,-8 1-20 16,1 11 1-16,-2 5-4 0,-2 3-2 15,4 6-7-15,1 1-7 16,5 1-2-16,1-2-2 16,0-2-1-16,4-4 1 15,5-7 0-15,4-4-1 16,0-6 1-16,2-3-2 0,1-3-1 16,1-10-9-16,-2-3-9 15,1-5-4-15,-5 0 16 16,-3-1 3-16,-4 2 0 15,-4 1 5-15,-4 2 1 16,-9 5-1-16,-4 4 0 0,0 3-1 16,0 4 1-16,3 1 0 15,4 4-2-15,2 4-26 16,6-1-41-16,2-4-83 16</inkml:trace>
  <inkml:trace contextRef="#ctx0" brushRef="#br0" timeOffset="209482.03">11681 12890 390 0,'-5'0'12'16,"0"1"36"-16,4 8-1 15,2 4-31-15,2 3-6 16,8 4 6-16,5 6-4 15,0 2-2-15,-1 6-3 0,-2 6-5 16,-4 3-2-16,-6 5 1 16,-3 0-5-1,0 1-53-15,-12-4-94 16</inkml:trace>
  <inkml:trace contextRef="#ctx0" brushRef="#br0" timeOffset="210327.5">14364 12792 218 0,'0'0'22'0,"-5"-2"40"16,-2-2-5-16,0 1-17 15,-1 2-10-15,-3 1-6 16,-1 2-9-16,-2 11-5 0,-2 6 2 15,-2 8-2-15,1 6 5 16,0 5-2-16,3 4-3 16,3 2-2-16,6 1-2 15,5-4-1-15,0-4-3 16,6-6 0-16,8-7-2 0,3-6 2 16,2-7-2-16,2-5 1 15,0-4 1-15,-1-2-2 16,-3 0-2-16,-3 0-25 15,-5-1-51-15,-5-2-29 16,-4-3-96-16</inkml:trace>
  <inkml:trace contextRef="#ctx0" brushRef="#br0" timeOffset="210921.14">14435 13132 90 0,'-3'8'248'0,"-2"-2"-207"15,1-2 16-15,4 1-17 0,0 0-16 16,0-1-6-16,2-2-7 16,7-2-5-16,0 0 0 15,2 0-2-15,1-9-1 16,-1-6 0-16,-1-2-2 16,-1-5 0-16,-3-2 0 15,-2-2-3-15,-2-1 5 0,-2-1-3 16,0 2 0-16,-5 1 2 15,-3 6-4-15,-2 3 1 16,1 5 4-16,2 7-6 16,1 3 3-16,0 1-1 15,3 2-4-15,2 8-1 0,1 0 2 16,0 2-1-16,8-1 4 16,4-2-2-16,4-2 2 15,3-2 2-15,-1 0-2 16,-1-3 2-16,0 0-1 15,-4-1 0-15,-1 2 0 0,-2 3 1 16,-3 2-2-16,-1 5 0 16,-3 2 2-16,0 6-2 15,-3 1 2-15,0 2-1 16,0 0-1-16,0-4 3 16,0-3-3-16,0-5-15 0,0-4-22 15,0-7-23-15,4-1-31 16,3-2-82-16</inkml:trace>
  <inkml:trace contextRef="#ctx0" brushRef="#br0" timeOffset="211109.62">14734 13204 363 0,'-12'20'37'16,"-1"-2"18"-16,0 2-1 0,2 0-31 15,0 0-13-15,4-3-8 16,2-2 1-16,1-3-3 16,3-4-8-16,1-5-45 15,0-3-51-15,0-1-65 16</inkml:trace>
  <inkml:trace contextRef="#ctx0" brushRef="#br0" timeOffset="211546.59">14885 13001 346 0,'-2'-1'38'16,"-7"1"19"-16,-1 0-10 16,0 9-19-16,0 7-5 15,1 4-8-15,1 2-4 0,4 4-7 16,1-1 0-16,3 0-4 15,1-3 0-15,-1-4 2 16,6-5-2-16,6-5 0 16,1-6-7-16,3-2-14 15,0-5-11-15,1-9-1 0,-1-5-13 16,-2-4 20-16,-6-1 16 16,-5 2 9-16,-3 0 2 15,0 3 0-15,-4 5 6 16,-3 3 11-16,-1 6 3 15,1 5 7-15,1 0-4 16,4 12-13-16,1 5 0 0,1 5 1 16,0 0-7-16,0 2 2 15,6-2 0-15,3-1-2 16,-1-2-1 0,1-5-4-16,1-2 0 15,1-4 1-15,-1-5-18 0,0-3-56 0,0-3-68 16</inkml:trace>
  <inkml:trace contextRef="#ctx0" brushRef="#br0" timeOffset="211781.01">15012 12864 202 0,'-2'0'263'0,"2"0"-232"16,0 10 11-16,0 5-15 15,13 5 4-15,1 8-13 0,2 4-3 16,2 6-7-16,-2 4-4 16,-4 5-1-16,-4 4 0 15,-3 0-3-15,-5-2-3 16,0-4-31-16,-4-7-35 16,-6-8-79-16,-5-11-181 15</inkml:trace>
  <inkml:trace contextRef="#ctx0" brushRef="#br0" timeOffset="214470.45">11106 14380 182 0,'0'-4'45'0,"-2"0"-21"0,-5-1 31 16,-1 3-21-16,2 2-5 15,-3 0-2-15,-1 5-10 16,-1 7-1-16,-3 5-3 15,-1 6-2-15,-4 6 5 16,0 4 0-16,-2 7 1 16,2 4-3-16,3 3-1 15,2-1-2-15,11-2 3 0,3-6-3 16,0-5-6-16,4-6-2 16,9-6-3-16,2-7 1 15,-1-4 0-15,1-5-1 16,1-3-2-16,-5-2-6 0,-3 0-7 15,-3 0-5-15,-4 0-15 16,-1 0-26-16,-1 0-28 16,-8 0-116-16</inkml:trace>
  <inkml:trace contextRef="#ctx0" brushRef="#br0" timeOffset="-214477.98">11082 14523 214 0,'1'-6'68'16,"-1"0"-30"-16,0 4 13 15,0 2-4-15,0 0-19 0,0 11-8 16,0 6 6-16,-1 7-2 15,1 4-6-15,0 5-6 16,0 3-5-16,1 1-2 16,3 0-2-16,2-4-2 15,-1-4-1-15,3-7 1 0,-5-8-2 16,-1-7 0-16,0-7-5 16,-2 0 3-16,0-10 5 15,0-8-2-15,0-3-1 16,0-3 0-16,0-1-1 15,0 1 2-15,4 4 1 0,5 3-1 16,3 5-1-16,-1 4 1 16,3 7-1-16,1 1 3 15,0 2-2-15,2 10-1 16,-3 3 2-16,1 4 0 16,-5 1-1-16,-2 0 1 0,-4 2 0 15,-4-2-2-15,0-3 2 16,-1-1-1-16,-11-3 0 15,-3 0 1-15,-4-4-2 16,-2 0 1-16,2-3 1 16,1-2-1-16,6-3 0 0,3-1 0 15,3 0-1-15,6 0 2 16,0 0-30-16,1 0-67 16,9-6-79-16</inkml:trace>
  <inkml:trace contextRef="#ctx0" brushRef="#br0" timeOffset="-214227.82">11376 14842 399 0,'0'3'20'16,"0"2"8"-16,0 2 8 15,0 4-10-15,0 3-10 16,-6 3-7-16,-1 2-6 16,-2 1-1-16,0 0-1 0,0-2-1 15,1-3 0-15,2-5-8 16,1-6-19-16,2-4-9 16,3-1-39-16,0-13-67 15</inkml:trace>
  <inkml:trace contextRef="#ctx0" brushRef="#br0" timeOffset="-213851.4">11533 14667 326 0,'0'0'35'16,"-5"1"9"-16,-3 10 16 15,-1 4-12-15,3 5-26 16,0 2-7-16,5 1-3 0,1 1-7 16,0-3-3-16,4-4 1 15,6-2-3-15,2-5 0 16,3-5 0-16,0-5-1 16,2 0 0-16,2-9-11 15,0-6-5-15,-4-5-2 16,-1-3-3-16,-7 1 9 0,-5 0 12 15,-2 2 1 1,-6 3 1-16,-7 5 1 16,-4 5-2-16,2 4 1 0,-2 3 1 15,5 1-3-15,-1 10 2 0,5 3 0 16,3 0-2-16,4-3-80 16,1-7-82-16</inkml:trace>
  <inkml:trace contextRef="#ctx0" brushRef="#br0" timeOffset="-213585.72">11680 14473 239 0,'-2'-5'142'0,"2"0"-90"15,0 1 30-15,3 1-42 16,14 3-22-16,6 0-4 15,2 0-1-15,5 7-1 16,0 6-4-16,-4 4 1 16,-6 6-6-16,-6 7 0 0,-7 7 0 15,-7 6-2-15,0 5-1 16,-5-1-8-16,-8-2-16 16,-3-4-21-16,-3-7-57 15,-4-7-103-15</inkml:trace>
  <inkml:trace contextRef="#ctx0" brushRef="#br0" timeOffset="-212710.55">14340 14344 145 0,'5'-7'28'16,"-3"0"13"-16,0 1 16 15,-2 1-3-15,0 2-11 0,-2 3-2 0,-6 0-5 16,-5 0-9-16,-1 11-4 16,-4 9-4-16,0 3 2 15,0 8-4-15,-1 6-3 16,7 7-2-16,3 1-3 0,5 5-4 15,4 0 1-15,1-3-5 16,7-6-1-16,4-8 1 16,4-9 1-16,0-6-3 15,3-8 2-15,1-4-2 16,-3-4-12-16,-1-1-7 16,-3-1-16-16,-4 0-40 0,-8 0-46 15,-1-2-181-15</inkml:trace>
  <inkml:trace contextRef="#ctx0" brushRef="#br0" timeOffset="-210943.83">14464 14469 134 0,'2'-3'37'16,"0"1"16"-16,-2 0 6 15,1-1-18-15,-1 1-1 16,1 0-7-16,-1 2-1 15,1 0-9-15,0 0-9 0,1 4-6 16,1 6 15-16,-1 6 0 16,1 4-4-16,0 4-1 15,0 4-4-15,2 2-7 16,-1 2-4-16,0-3-1 16,1-5-2-16,0-6 1 0,-2-7 0 15,1-7-1-15,-2-4 1 16,0 0 2-16,-1-9-1 15,0-3-1-15,-1-4-1 16,0-1-1-16,0 0 2 16,0 0-2-16,4 3-1 0,2 4 2 15,3 1-2-15,4 8 2 16,-1 1 0-16,4 0-1 16,-3 7 0-16,1 3 2 15,-1 3-2-15,-4 1 3 16,-3-2-2-16,-2 1 0 0,-1-1-1 15,-3-3 2-15,0 1-1 16,-10-2 2-16,-3 0-2 16,-4 1 0-16,-1 1 1 15,-3-2-3-15,2 0 3 16,5 0-1-16,4-3-1 0,3 0 2 16,6-3-3-16,1-2-34 15,4 0-28-15,8-2-63 16,2-9-114-16</inkml:trace>
  <inkml:trace contextRef="#ctx0" brushRef="#br0" timeOffset="-210725.7">14720 14715 89 0,'4'7'250'0,"-3"-1"-206"0,-1 3 18 15,0 2-9-15,0 5-22 16,-2 0-11-16,-5 2-8 16,0 0-9-16,-4 0-2 15,1-2 0-15,0-4-1 16,-2-4-11-16,3-4-15 0,3-4-31 16,2 0-28-16,0-8-80 15</inkml:trace>
  <inkml:trace contextRef="#ctx0" brushRef="#br0" timeOffset="-210256.26">14910 14529 295 0,'0'-3'55'0,"-2"0"17"15,-9 3-18-15,-3 0-22 16,-1 8-6-16,0 6-3 16,2 3-12-16,0 4-3 15,4 1-3-15,3 3-1 0,4-1-1 16,1-2-3-16,1-3-1 16,0-3 3-16,3-5-3 15,3-7-1-15,3-4-8 16,2 0-1-16,0-5-1 15,1-8-4-15,-1-4 1 16,-2-1 2-16,-3-1-1 0,-2-1 8 31,-2 3 2-31,-2 2 4 16,0 4 0-16,0 3 1 0,0 5-1 0,0 3 12 16,0 0-1-16,0 10-4 15,1 8 7-15,2 5-5 0,2 4-2 16,1-1-3-16,0-1-4 15,2-4 1-15,-2-6-1 16,-1-5-8-16,0-6-25 16,0-4-30-16,-2 0-37 15,1-12-70-15</inkml:trace>
  <inkml:trace contextRef="#ctx0" brushRef="#br0" timeOffset="-210037.49">14977 14443 9 0,'13'2'426'0,"1"8"-398"16,2 3 43-16,2 3-22 15,3 6-16-15,-2 5-12 0,-4 5-8 16,-5 7-8-16,-3 5-2 15,-7 8-1-15,0 3-10 16,1 0-36-16,-13-4-109 16</inkml:trace>
</inkml:ink>
</file>

<file path=ppt/ink/ink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683.78546" units="1/cm"/>
          <inkml:channelProperty channel="Y" name="resolution" value="1207.77734" units="1/cm"/>
          <inkml:channelProperty channel="F" name="resolution" value="2.84167" units="1/deg"/>
          <inkml:channelProperty channel="T" name="resolution" value="1" units="1/dev"/>
        </inkml:channelProperties>
      </inkml:inkSource>
      <inkml:timestamp xml:id="ts0" timeString="2018-12-19T06:49:37.938"/>
    </inkml:context>
    <inkml:brush xml:id="br0">
      <inkml:brushProperty name="width" value="0.05292" units="cm"/>
      <inkml:brushProperty name="height" value="0.05292" units="cm"/>
      <inkml:brushProperty name="color" value="#FF0000"/>
    </inkml:brush>
  </inkml:definitions>
  <inkml:trace contextRef="#ctx0" brushRef="#br0">9594 5110 292 0,'1'0'6'16,"-1"0"18"-16,0 0 22 31,0 0-6-31,0 1-33 0,0 3-8 16,0 2 2-16,4-2-4 0,3 2-39 15,-5-3-35-15,0-3-154 0</inkml:trace>
  <inkml:trace contextRef="#ctx0" brushRef="#br0" timeOffset="518.17">9671 6653 419 0,'0'-11'0'16,"0"1"8"0,0 3 14-16,0 3 9 15,0 2-20-15,0 2-10 0,0 2-33 0,0 5-60 16,0-3-73-16</inkml:trace>
  <inkml:trace contextRef="#ctx0" brushRef="#br0" timeOffset="1127.05">12885 5117 403 0,'0'1'11'15,"0"2"4"-15,0 4 2 16,0 3-11-16,1 4-5 0,-1 2-4 16,4 1-40-16,1-4-55 15,-1-6-92-15</inkml:trace>
  <inkml:trace contextRef="#ctx0" brushRef="#br0" timeOffset="1549.31">12733 6535 368 0,'0'-6'1'16,"0"0"14"-1,0 3 14-15,0 0-1 16,0 3-15-16,0 0-8 0,0 0-7 0,0 0 2 16,4 5-30-16,-4-3-67 15,0 0-79-15</inkml:trace>
  <inkml:trace contextRef="#ctx0" brushRef="#br0" timeOffset="2049.99">9471 7767 365 0,'0'0'2'15,"0"0"6"-15,-8 0 13 16,3 0 5-16,0 3-17 16,2 1-7-16,1 2-3 0,2-2-20 0,0-2-66 15,4-2-85-15</inkml:trace>
  <inkml:trace contextRef="#ctx0" brushRef="#br0" timeOffset="2644.09">12753 7821 466 0,'-5'0'-3'16,"-4"0"12"-16,1 0 6 15,3 1-7-15,4 4-7 0,1 0-33 16,0-3-107-16,0-2-100 16</inkml:trace>
  <inkml:trace contextRef="#ctx0" brushRef="#br0" timeOffset="3237.01">15920 5039 277 0,'-2'2'21'15,"-2"0"17"-15,1-2 12 16,1 1-16-16,1-1-13 0,1 2-9 15,0-2-8-15,0 0 1 16,0 0-33-16,5 0-74 16,-1 0-16-16</inkml:trace>
  <inkml:trace contextRef="#ctx0" brushRef="#br0" timeOffset="3660.11">15777 6513 462 0,'0'0'14'16,"-3"-4"28"-16,2 1-2 15,1 3-14-15,0 0-18 16,0 4-10-16,6 6-14 16,2-3-41-16,-1-7-159 0</inkml:trace>
  <inkml:trace contextRef="#ctx0" brushRef="#br0" timeOffset="10555.92">24680 894 177 0,'0'-14'12'0,"-1"4"7"16,-11 0 11-16,-4 3-7 0,0 0-6 16,-4 4 0-16,-1-2-3 15,-1 0 2-15,-2 2-5 16,1 2-4-16,-1 1 0 15,0 0-4-15,-2 0-3 16,-2 8 1-16,-1 7-2 0,-1 5 1 16,-1 5 0-16,0 5-1 15,-1 6 2-15,2 5-1 16,0 4 0-16,5 2 1 16,2 6 3-16,2-1-3 15,4 1 0-15,5-5 0 16,3-1-1-16,4-6 2 0,5-4-4 15,0-9-3-15,7-5 1 16,6-6 2-16,2-7-3 16,2-6-7-16,1-4 1 15,-2-1-6-15,2-13 3 16,-4-6 0-16,3-6 10 0,-4-2-2 16,3-4 4-16,-3-1 4 15,3 0-1-15,-3 0 0 16,1 6 4-16,-5 4 4 15,-1 6 14-15,-3 8-3 16,-3 1 3-16,2 7 2 16,-4 1-17-16,1 0-11 0,1 0-1 15,1 0 9-15,3 4-5 16,-1 0 1-16,5 1 0 16,3-1 0-16,0 1 0 0,4 0-1 15,-1 1 1-15,1-1 0 16,-2 1-2-16,-3 4 2 15,-2 1-1-15,-4 2-5 16,-2 0-1-16,-3 5 4 16,-1 1 3-16,0-1 0 0,0 2 1 15,0-3-1-15,0 0 2 16,0-1-1-16,1-3-1 16,5-2 0-16,2-4-2 15,1-1 1-15,5-6 3 16,5 0-1-16,1-2 0 0,3-9-9 15,-1-3 16-15,2-6-8 16,-3 0-3-16,-2-6 2 16,-4 1 1-16,-3-2-2 15,-3 0 1-15,-5 1 2 16,-2 4-2-16,-2 4 2 16,0 3 0-16,0 5 5 0,-5 6 17 15,-6 4-7-15,0 0-4 16,-2 11-10-16,-1 7-3 15,1 4 1-15,2 4-1 16,3 0 1-16,4 1-1 16,4-1 0-16,0-5-2 0,2-1 2 15,8-4 0-15,3-2 0 16,3-4-9-16,3-3-12 16,3-3-34-16,0-4-28 15,1 0-102-15</inkml:trace>
  <inkml:trace contextRef="#ctx0" brushRef="#br0" timeOffset="11635.22">24800 1241 228 0,'-2'-3'10'15,"0"0"2"-15,2 2 9 0,0 1-8 16,0 0-13-16,6 0 1 15,5 4 4-15,1 6 2 16,2 1 4-16,-3 6-1 16,-2 3-5-16,-5 1-2 15,-2 1 1-15,-2 2 7 0,-2 0 3 16,-7-4-11-16,-1-3 2 16,1-4-5-16,1-6 0 15,3-5 0-15,2-2 5 16,3-5 5-16,0-9-7 15,2-4-2-15,9-5-1 0,7-3 3 16,6 0-4-16,3 1 4 16,3 2 3-16,-3 5 0 15,0 2-2-15,-6 6-1 16,-6 6-1-16,-3 4-1 16,-6 0-7-16,-5 9-1 0,-1 6 9 15,0 5-3-15,-1 3 11 16,-5 2-8-16,1-2 1 15,1-2-2-15,2-2-1 16,2-4 1-16,0-3-2 16,4-1 0-16,5-5 2 15,3-3-2-15,4-3 4 16,3 0-1-16,4-6 1 0,2-8 1 16,-1-3-6-16,-2-2-1 15,-2-3 0-15,-10-2 3 16,-2-1 1-16,-6 1-2 15,-2 4-1-15,0 0 4 16,-3 6 1-16,-2 3 1 0,-1 6-1 16,0 4 5-16,-2 1 4 15,-2 6-10-15,-1 8-1 16,3 3-1-16,0 4-1 16,0-1 1-16,5 3 0 15,3-3-1-15,0 0-1 0,3-3 0 16,6-3 3-16,2-1 0 15,-1-5-1-15,3-2-2 16,1-6 0-16,0 0 6 16,0 0-3-16,1-11 1 15,-1-5-1-15,-1-4 1 0,-2-1-2 16,-2-2 0-16,-3 2 1 16,-1-2-1-16,-4 6 1 15,0 1-1-15,-1 6 1 16,0 3 1-16,0 3 2 15,0 0-4-15,0 4-4 16,0 0 7-16,0 0-3 0,0 0-4 16,1 0-3-16,7 0 1 15,4 2 1-15,4 0 3 16,2 0 4-16,3-1 2 16,-3 0-4-16,-2 4 1 15,-2 0-1-15,-6 8-5 0,-6-1 2 16,-2 6 2-16,0 2 11 15,-4 2-6-15,-4 3 1 16,-2-1-5-16,2-3 3 16,1-2-3-16,4-4 0 15,3-2-8-15,0-7-50 16,10-5-9-16,5-1-111 0</inkml:trace>
  <inkml:trace contextRef="#ctx0" brushRef="#br0" timeOffset="12478.6">25730 1228 161 0,'0'-7'65'16,"-1"0"-29"-16,-3 1 22 15,-2 2-15-15,-1 1-20 16,-1 3-7-16,-1 0 5 16,-3 1-15-16,1 10 1 15,-3 4 2-15,0 5-3 0,0 3-2 16,2 1-2-16,4 0 3 15,1-1-5-15,5-3 1 16,2-5 0-16,0-2-3 16,4-6-5-16,10-5 7 15,0-2 2-15,3-3 3 0,1-10-3 16,1-6 4-16,-2-2-4 16,-2-1-2-16,-4 0 0 15,-2 1 1-15,-4 5 0 16,-5 5 0-16,0 2-1 15,0 8-1-15,0 1-10 16,-1 10 17-16,-5 8-5 0,-2 1 0 16,2 3-2-1,0 1 2-15,3-3-2 16,1-4 1-16,2-5 0 0,0 0-4 16,3-6 1-16,7-2 5 15,2-3-4-15,3 0-1 0,3-8 10 16,0-6-3-16,2-4 0 15,-3-5-3-15,-2-4-2 16,-2-1 2-16,-3-2-1 16,-4-2-1-16,2 0 2 15,-5-1-2-15,1 2 2 16,1 0 0-16,-1 1-2 0,-1 6 2 16,-1 2-1-16,1 7 1 15,-1 2 2-15,-2 6-1 16,0 6-4-16,0 1 2 15,0 2 6-15,-9 13-2 0,3 5-4 16,-5 8 0-16,1 3 2 16,1 6 1-16,1 3-1 15,3-2 2-15,0 1-2 16,5-5-1-16,0-3 2 16,0-3-1-16,6-5-1 15,4-5 0-15,3-2 0 0,0-6 1 16,5-3 0-16,-3-4-1 15,4-3 0-15,-1 0-9 16,-1-6-32-16,-3-4-26 16,-7-5-74-16</inkml:trace>
  <inkml:trace contextRef="#ctx0" brushRef="#br0" timeOffset="12682.38">26003 1234 225 0,'1'0'53'16,"-1"0"-14"-16,0 11 15 16,0 0 10-16,0 6-25 15,0 2-15-15,-4 2-13 16,1 2-5-16,0-3-5 16,1 1 0-16,0-4 0 0,2-3-1 15,0-5-20-15,0-5-24 16,2-4-49-16,4-1 10 15</inkml:trace>
  <inkml:trace contextRef="#ctx0" brushRef="#br0" timeOffset="12854.28">26075 1150 325 0,'-7'-4'27'0,"2"-2"22"0,1 5-16 15,2-1-21-15,1 2-8 16,1 0-5-16,0 0-7 16,0 3-67-16,3 1-47 15</inkml:trace>
  <inkml:trace contextRef="#ctx0" brushRef="#br0" timeOffset="13606.98">26182 1248 363 0,'-4'1'43'0,"2"-1"14"0,2 0-7 15,0 0-25-15,0 0-2 16,0 0-11-16,6-1-6 16,4 0-8-16,3-1 5 15,1 2-4-15,4 0-4 16,-4 0-7-16,-2 6 3 0,-4 4-7 15,-6 1-10-15,-2 2 13 16,-4-2 8-16,-6 3 3 16,-3-1 0-16,2-2 2 15,1-2-2-15,3 0 1 16,4-2 1-16,3-3-2 16,0 0-14-16,2 2-14 0,10-2 17 15,1 0 17-15,1 2-4 16,3 1 0-16,-1 3 1 15,-3 4 1-15,-3 5 2 0,-3 4 2 16,-6 5-1-16,-1 3-3 16,-7 2 1-16,-10 2-1 15,-3-3-2-15,-3-4 0 16,-1-1-1-16,1-7 0 16,0-7-1-16,6-8 2 15,2-5 1-15,5-2 3 0,6-14-2 16,4-4 1-16,0-6-1 15,13-2-5-15,8-5 0 16,6 2 3-16,4-2-1 16,4 1 0-16,-1 2-1 15,1 3-1-15,-1 0 1 0,-3 1 1 16,0 1 1-16,-4-1 1 16,-3-1-2-16,-2 2 2 15,-3-1 1-15,-3 4-2 16,-5 2 4-16,-5 4 2 15,-3 6 8-15,-3 2 9 0,0 3-9 16,-7 5-6-16,-6 0 0 16,-4 10-9-16,-1 7 2 15,0 4-1-15,1 5-1 16,6 4 2-16,5 0-2 16,2-5 0-16,4 1 2 0,0-6-1 15,8-5 0-15,4-5 1 16,3-5 2-16,0-2-3 15,2-3-10-15,-2 0-37 16,-1 0-94-16,-3-8-121 16</inkml:trace>
  <inkml:trace contextRef="#ctx0" brushRef="#br0" timeOffset="13776.02">26633 1359 493 0,'-8'-4'4'0,"-2"2"-3"16,-4 2-3-16,-3 2-71 16,-1 2-173-16</inkml:trace>
  <inkml:trace contextRef="#ctx0" brushRef="#br0" timeOffset="16982.29">28598 958 188 0,'0'-4'20'0,"0"1"0"0,-7 3 14 15,-2 0-11-15,-2 0-9 16,-4 4 4-16,1 6 2 15,-6 3 1-15,2 7-4 16,-6 3-6-16,-1 5-4 16,-4 3-1-16,-4 8-2 0,-3 1 1 15,-2 1-3-15,-5 0 0 16,1 0 1-16,-1 0-2 16,3-5 0-16,2-3 1 15,5-4-2-15,6-3 1 16,6-6-1-16,8-6-1 15,3-3 2-15,6-4 1 0,0-4-7 16,4-3-22-16,0 0-18 16,0 0-20-16,0-10-68 15</inkml:trace>
  <inkml:trace contextRef="#ctx0" brushRef="#br0" timeOffset="17419.93">28165 968 235 0,'-6'-4'8'15,"0"0"-2"-15,2-1 28 0,2 4 19 0,1-2-14 16,1 3-11-16,0 0-15 16,2 0-10-16,9 7 8 15,2 6 1-15,3 4 11 16,5 4-11-16,1 5-5 0,-1 5-4 16,-1 2-1-16,5 4 5 15,-3-3 2-15,0 1-3 16,0 1-2-16,-1-4-2 15,0-3 0-15,-3-2 0 16,-4-3-1-16,2-4 0 16,-6-6 0-16,-3-4-1 0,0-3 1 15,-4-1 0-15,-3-6-3 16,0 3-10-16,0-3-13 16,0 0-26-16,-5 0-54 15</inkml:trace>
  <inkml:trace contextRef="#ctx0" brushRef="#br0" timeOffset="18218.73">28944 1073 229 0,'0'0'11'16,"0"-3"13"-16,0 2 42 16,0 1-16-16,0 0-24 0,0 0-14 15,0 0-10-15,0 0-4 16,3 0 1-1,3 7 2-15,-1 3-39 16,-3-3-67-16,0 2-118 16</inkml:trace>
  <inkml:trace contextRef="#ctx0" brushRef="#br0" timeOffset="18406.4">28989 1342 350 0,'0'1'46'0,"0"-1"-40"16,0 0 14-16,0 0 20 15,0 0-25-15,0 0-11 0,0 0-2 16,0 0-1-16,0 0-9 16,0-1-69-16,-2-2-82 15</inkml:trace>
  <inkml:trace contextRef="#ctx0" brushRef="#br0" timeOffset="19625.18">28013 1827 285 0,'-2'-2'-1'0,"0"-3"14"0,2 4 46 16,0 1-9-16,0 0-41 15,6 0-2-15,5 7 13 16,5 4 9-16,7 5-9 16,5 4-9-16,5 1-5 15,3 3-1-15,5 2-3 16,0-1 0-16,-1 1-2 0,0-2 1 16,-7-4 0-16,0-2 0 15,-10-2 0-15,-2-3 0 16,-7-5-1-16,-7-2 2 15,-1-3-2-15,-4-2-2 16,-2-1-2-16,0 0 4 0,-10 0 5 16,1 0-42-16,-4-1-16 15,-1-6-35-15,-2 0-53 16</inkml:trace>
  <inkml:trace contextRef="#ctx0" brushRef="#br0" timeOffset="20031.82">28741 1887 253 0,'-3'0'13'16,"-5"-1"11"-16,0 1 19 15,-2 0-9-15,-1 1-2 0,0 8-5 16,0 3-11-16,-1 4-3 16,-3 7 1-16,-1 4 3 15,-4 6 1-15,0 6-6 16,-7 5-3-16,-4 6 0 16,-2 2-1-16,-4 2-1 15,0-1-2-15,1-2 2 0,2-6-3 16,3-5 2-16,4-7 0 15,9-6-1-15,4-6-3 16,4-8 0-16,7-3 0 16,0-6-1-16,2-1-1 15,1-3 2-15,0 0-4 0,0 0-22 16,1 0-29-16,3 0-84 16,3-7-110-16</inkml:trace>
  <inkml:trace contextRef="#ctx0" brushRef="#br0" timeOffset="21501.48">29001 2144 409 0,'2'-8'6'0,"-2"2"-3"0,0 2 25 16,0 2 12-16,-2 2-31 16,-1 3-9-16,-4 7-53 15,0 0-26-15,-1-3-37 16</inkml:trace>
  <inkml:trace contextRef="#ctx0" brushRef="#br0" timeOffset="21704.43">29039 2417 451 0,'2'3'25'0,"-2"-3"-20"15,2 0 0-15,0 0 0 16,0 0-5-16,2 0-6 0,-4-2-87 15,0 1-107-15</inkml:trace>
  <inkml:trace contextRef="#ctx0" brushRef="#br0" timeOffset="41910.1">29420 931 66 0,'-2'-4'100'0,"2"-3"-74"16,0 0 24-16,0 0-4 15,0-2-9-15,0 2-17 16,6 0 6-16,2 1 3 15,1 2 1-15,3 1-11 0,2 3-8 16,2 0-5-16,2 0-1 16,3 9-3-16,-4 2 2 15,3 6-3-15,-5 0 1 16,-3 5 1-16,-5 1-2 16,-5 2 2-16,-2 0 0 15,0-2-4-15,-11 1 2 0,-7-3-5 16,-3-2-4-16,-6-2 4 15,1-4 2-15,-1-3 1 16,0-3 3-16,5-6-1 16,7-1 0-16,3 0 2 15,8 0-4-15,4-7-2 0,4 0-36 16,10 0-56-16,7-4-39 16</inkml:trace>
  <inkml:trace contextRef="#ctx0" brushRef="#br0" timeOffset="42176.25">29726 886 387 0,'-10'-6'7'0,"1"2"7"15,1 2 34-15,-2 2-22 0,1 2-19 0,0 9-6 16,-2 6-1-16,2 6 0 15,-3 5-1-15,2 5 2 16,1 1-2-16,-1 0 3 16,6-1-1-16,2-5-2 0,2-1 1 15,0-7-1-15,4-6 1 16,10-4 1-16,1-2-2 16,5-6-19-16,3-2-18 15,-1 0-30-15,2-4-95 16</inkml:trace>
  <inkml:trace contextRef="#ctx0" brushRef="#br0" timeOffset="42410.68">29822 1170 330 0,'0'0'66'15,"0"0"-18"-15,0 1 4 16,0 4-32-16,-1 2-17 15,-4 5 3-15,1 5 0 16,-1 3-1-16,-1 3-4 0,4-2 0 16,2-1 1-16,0-3-2 15,0-2-2-15,0-6-18 16,8-4-17-16,1-4-15 16,3-1-14-16,-1-1-60 15</inkml:trace>
  <inkml:trace contextRef="#ctx0" brushRef="#br0" timeOffset="42613.32">29891 1130 367 0,'-1'-3'41'0,"-2"-1"13"0,1 1-4 0,2-1-24 16,0 1-20-16,0 0-7 15,6 2 3-15,-2 1-4 16,2 0-38-16,-3 5-54 0,-3 4-102 16</inkml:trace>
  <inkml:trace contextRef="#ctx0" brushRef="#br0" timeOffset="43051.99">30181 998 370 0,'0'0'13'15,"0"0"-9"-15,0 0 20 16,0 0-15-16,0 0-9 0,1 0-4 31,0 0-25-31,-1 3-26 16,2 1-64-16</inkml:trace>
  <inkml:trace contextRef="#ctx0" brushRef="#br0" timeOffset="43239.51">30205 1159 445 0,'0'0'12'0,"0"0"12"15,0 0 20-15,0 0-25 16,0 0-15-16,0 0-4 16,0 0 0-16,0 0-15 15,0-1-61-15,0-4-80 0</inkml:trace>
  <inkml:trace contextRef="#ctx0" brushRef="#br0" timeOffset="43709.2">30693 903 297 0,'0'0'19'0,"0"0"34"16,0 0-3-16,-3 0-31 16,-6 12-12-16,-2 3 7 15,2 3 0-15,-3 5-5 16,2 1-4-16,3 2-5 0,0-2 1 16,7-3 1-16,0-4-2 15,0-5 1-15,2-4 0 16,8-5-4-16,3-3-16 15,1 0-22-15,1-11-22 16,1-5-72-16</inkml:trace>
  <inkml:trace contextRef="#ctx0" brushRef="#br0" timeOffset="43896.97">30681 823 465 0,'0'-7'5'0,"-2"0"2"16,2 0 30-16,0 3-21 16,0 1-12-16,6 3-4 15,2 0-1-15,0 0 0 16,-1 1-38-16,1 8-37 0,-5-1-62 16,2 2-117-16</inkml:trace>
  <inkml:trace contextRef="#ctx0" brushRef="#br0" timeOffset="44113.2">30920 965 165 0,'0'0'287'0,"0"0"-264"16,-2 0 33-16,0-5-14 0,0-1-21 0,0 2-12 0,1 0-7 15,1 2 0-15,0-1-1 16,0 3-11-16,0 0-59 16,0 3-82-16,0 1-29 15</inkml:trace>
  <inkml:trace contextRef="#ctx0" brushRef="#br0" timeOffset="44316.09">30939 1062 436 0,'0'1'19'0,"0"-1"23"15,0 0-1-15,0 0-31 16,0 0-8-16,0 0-1 16,0 0-2-16,0 0-9 15,0 0-54-15,0-1-71 0,0-9-195 16</inkml:trace>
  <inkml:trace contextRef="#ctx0" brushRef="#br0" timeOffset="44707.95">31237 812 380 0,'0'0'7'0,"0"3"2"16,0 4 4-16,0 4-3 16,0 3 15-16,0 5-6 0,-2 2-7 15,2 2-4-15,0 1-4 16,0-3 1-16,0 2-4 16,0-6 1-16,0 0 1 15,0-4-2-15,-2-3 2 16,0-3-1-16,2-4-19 0,0-3-52 15,0 0-40-15,0-4-77 16</inkml:trace>
  <inkml:trace contextRef="#ctx0" brushRef="#br0" timeOffset="45020.48">31396 1053 353 0,'0'2'27'0,"0"-2"37"16,0 0-2-16,0 0-34 16,0 0-13-16,0-3-13 15,0-1-1-15,7-1-1 16,-2 1-22-16,3-1-57 0,-1-1-69 16</inkml:trace>
  <inkml:trace contextRef="#ctx0" brushRef="#br0" timeOffset="45210.46">31566 1048 443 0,'0'1'22'0,"0"-1"11"15,0 0 6 1,0 0-33-16,0 0-6 0,5 2-6 15,5-2-10-15,2 0-62 16,5 1-55-16</inkml:trace>
  <inkml:trace contextRef="#ctx0" brushRef="#br0" timeOffset="45382.35">31823 1045 236 0,'0'4'247'0,"-2"-2"-238"0,0-2 35 16,2 0-16-16,0 0-22 16,0 0-5-16,0 0-11 15,0-2-45-15,6-5-46 16,2-3-91-16</inkml:trace>
  <inkml:trace contextRef="#ctx0" brushRef="#br0" timeOffset="45523.13">31883 1042 356 0,'-6'3'13'0,"-3"0"21"0,0-2 3 16,0-1-31-16,-4 0-23 16,-3 0-86-16,-2-1-216 15</inkml:trace>
  <inkml:trace contextRef="#ctx0" brushRef="#br0" timeOffset="45786.3">31437 1008 441 0,'0'0'15'0,"0"4"26"0,-2 1-15 15,-6 3-20-15,0 6-3 16,-1 5 3-16,-5 2-4 31,3 2-1-31,2-2 0 0,1-1 1 0,2-3-11 0,4-7-27 16,0-3-29-16,2-7-47 31,6 0-59-31</inkml:trace>
  <inkml:trace contextRef="#ctx0" brushRef="#br0" timeOffset="46193.64">31620 838 382 0,'7'-7'26'0,"-1"-1"-10"15,3 1 22-15,7 3-25 16,-1 2-8-16,6 2-3 0,1 0 0 0,-3 0-2 16,-2 6 1-16,-4 4-1 0,-4 1-1 15,-7 4 2-15,-2 2-2 32,-6 1 2-32,-8 2 3 0,-5 1-1 0,-2 1 0 15,1-3-1-15,2-1-2 31,4-4 2-31,3-1-2 16,5-3-1-16,6 1 0 0,0-4-1 16,2 2 2-16,9-4 2 15,5 1-2-15,1-5 1 16,2-1 0-16,-2 0 0 16,1 0 1-16,-4-1-1 0,-5-3-2 15,0 1-13-15,-7 0-45 16,0 0-68-16,-2-1-173 15</inkml:trace>
  <inkml:trace contextRef="#ctx0" brushRef="#br0" timeOffset="46381.15">31917 1046 446 0,'0'6'44'16,"-2"-2"-3"-16,-7 6-14 15,-4 3-6-15,-3 4-4 0,-2 3-10 16,3-2-7-16,1 4 1 16,1-5 0-16,4-3-12 15,6-3-29-15,1-5-32 16,2-6-79-16,0 0-138 0</inkml:trace>
  <inkml:trace contextRef="#ctx0" brushRef="#br0" timeOffset="46600.35">32051 1042 462 0,'0'0'16'15,"0"0"25"-15,0 0 11 16,0 0-37-16,0 0-9 0,-2 0-1 15,-5 0-5-15,0 6-2 16,-1 2-9-16,-3 2-33 16,1-1-67-16,2-2-108 15</inkml:trace>
  <inkml:trace contextRef="#ctx0" brushRef="#br0" timeOffset="46928.41">32136 1032 413 0,'-3'0'77'0,"-1"0"-45"16,2 0 8-16,0 0-25 0,2 0-13 16,0 0 1-16,2 0-11 15,12 0-36-15,-1 0-56 16,5-6-94-16</inkml:trace>
  <inkml:trace contextRef="#ctx0" brushRef="#br0" timeOffset="47100.59">32321 1045 532 0,'0'1'14'0,"0"-1"44"16,0 0-24-16,0 0-21 15,0 0-6-15,0 0-5 16,3 0-14-16,0 0-28 16,1-4-73-16,-4-3-211 15</inkml:trace>
  <inkml:trace contextRef="#ctx0" brushRef="#br0" timeOffset="47506.9">32610 1042 382 0,'-4'3'35'15,"-6"1"15"-15,2 3-15 16,-3 0-18-16,-1 6-1 0,-3 1-6 15,1-1-4-15,-1 4-5 16,-2-3 1-16,2 2 2 16,1-6-7-16,4 1-7 15,5-5-27-15,5-3-57 16,0-3-33-16,0-3-127 16</inkml:trace>
  <inkml:trace contextRef="#ctx0" brushRef="#br0" timeOffset="48117.08">32675 884 437 0,'2'-4'14'15,"-2"0"2"-15,0 1 39 16,2 3-34-16,2 0-20 0,-1 0-1 15,1 7 0-15,3 3 1 16,-4 4 0-16,-3 5-1 16,0-1 3-16,0 5-1 15,-2-2-2-15,-6-1 3 16,4-4-2-16,2-2-1 0,-1-7 0 16,3-4-5-16,0-3-1 15,5-2 7-15,6-9-1 16,2-3-3-16,2-2 0 15,-1-1 1-15,1 3 2 16,0 3 0-16,-2 2 1 16,-1 6 2-16,0 1 0 0,-5 2 1 15,0 0-2-15,-5 5-2 16,-2 4 1-16,0 2 1 16,0 3-2-16,-6 2 2 15,-1-2 2-15,4-3-4 16,-1-2 2-16,2-2-2 0,2-7-2 15,0 0 4-15,7-7 2 16,4-4-5-16,2-4-2 16,6 1-1-16,0 0 2 15,4 4 2-15,-5 4-5 16,1 3 7-16,-3 3 3 16,-7 0-5-16,-2 6 0 0,-3 4 0 15,-2 3 2-15,1 2 4 16,-1 1-5-16,-1 2 2 15,1-2 0-15,2 1 0 16,3-3-3-16,1-6 3 16,2-7-4-16,0-1-14 0,-3-13-77 15,0-7-218-15</inkml:trace>
  <inkml:trace contextRef="#ctx0" brushRef="#br0" timeOffset="54448.07">29568 1930 211 0,'2'-5'16'0,"-2"1"-9"15,0 3 28-15,0 1-1 0,0 0-21 16,-4 7 1-16,0 7 1 16,-3 4-4-16,3 4 0 15,-2 4-2-15,2 2-7 16,4-1-2-16,0-2 1 15,0-1-1-15,8-4 1 0,6-4 0 16,0-6-7-16,4-7-5 16,4-3 3-16,-2-3 0 15,2-10 3-15,-3-7 1 16,-4-1 5-16,-6-2 3 16,-2-2 2-1,-7 2 8-15,0 2 3 0,0 4 1 16,-2 2-2-16,-3 7 1 15,4 4-3-15,1 4-3 0,0 2-14 16,0 14-2-16,0 8 5 16,0 9 1-16,0 7-3 15,0 5 3-15,0 5-1 16,0 1 0-16,-1-3 1 16,-6-1-2-16,0-4 2 0,-5-5-1 15,0-7-1-15,1-5-4 16,1-8 5-16,-1-5 0 15,0-7 2-15,-2-6 0 16,0 0 0-16,-1-3 0 0,1-8-1 16,0-4 0-16,1 1 1 15,6 0 1-15,1 0 0 16,3 1 0-16,2 0-1 16,0 3-1-16,7 0-6 15,5 2-26-15,4-2-24 16,5-1-43-16,1-2-56 0</inkml:trace>
  <inkml:trace contextRef="#ctx0" brushRef="#br0" timeOffset="54699.16">29903 2264 303 0,'0'11'36'0,"0"1"-5"15,0 4 19-15,-4 7-8 16,2 2-20-16,0 4-16 0,-2-1-1 16,-4 2-4-16,3-4-1 15,-5-1 1-15,1-2 0 16,-1-6-1-16,0-6 2 16,1-2 0-16,0-6-2 15,0-3 3-15,2-2 0 16,1-12-5-16,2-3-17 15,0-7-37-15,4-4-54 0,0-2-94 16</inkml:trace>
  <inkml:trace contextRef="#ctx0" brushRef="#br0" timeOffset="54871.21">29895 2151 391 0,'-2'-7'32'15,"-4"0"11"-15,2 3 1 0,2 1-24 16,1 3-12-16,1 0-6 16,0 0-5-16,0 0-35 15,0 4-52-15,0-1-108 16</inkml:trace>
  <inkml:trace contextRef="#ctx0" brushRef="#br0" timeOffset="55231.05">30281 1974 294 0,'2'0'129'15,"-2"0"-116"1,0-2 31-16,0 1-3 15,0 0-29-15,0 1-10 0,2 0-2 16,-2 5-36-16,0 4-50 16,0 1-39-16,0-2-147 0</inkml:trace>
  <inkml:trace contextRef="#ctx0" brushRef="#br0" timeOffset="55402.78">30312 2170 449 0,'2'1'14'0,"0"-1"15"15,-2 0 11-15,0 0-17 16,0 0-17-16,0 0-6 0,1 0-19 16,-1 0-50-16,0-1-87 15</inkml:trace>
  <inkml:trace contextRef="#ctx0" brushRef="#br0" timeOffset="56216.85">30710 1920 289 0,'2'0'30'16,"-2"0"-11"-16,2 5 6 16,-2 8 15-16,1 4-10 15,0 5-14-15,-1 4-9 0,0 6-1 16,0 2-2-16,0 3-3 15,0 1-1-15,-6-5 1 16,-1-2 0-16,-1-8 0 16,-4-3 0-16,3-7 0 15,-4-5 3-15,-1-5 8 16,-3-3-5-16,1 0 2 0,1-9 2 16,-1-4-5-16,1-4-3 15,1 0 1-15,3-3-4 16,4-1-2-1,2 3-22-15,5-3-45 0,0 2-61 16,7-1-91-16</inkml:trace>
  <inkml:trace contextRef="#ctx0" brushRef="#br0" timeOffset="56404.53">30739 1820 320 0,'-4'-8'93'0,"-1"-4"-88"16,-1 1 18-16,4 4 10 0,2 1-22 15,0-1-10-15,0 2 0 16,2 2-23-16,9 0-36 16,0 0-44-16,3 2-41 15</inkml:trace>
  <inkml:trace contextRef="#ctx0" brushRef="#br0" timeOffset="56623.28">30991 1944 477 0,'-4'-10'15'15,"0"0"-9"-15,1 2 10 16,1 2 1-16,2 4-16 0,0 2-2 16,0 0-34-16,0 4-74 15,-2 5-27-15,-2 1-56 16</inkml:trace>
  <inkml:trace contextRef="#ctx0" brushRef="#br0" timeOffset="56809.68">30977 2059 424 0,'0'0'23'16,"0"-2"10"-16,0-2 0 0,0 3-25 16,0-2-7-16,0 0-10 15,1 0-42-15,0-2-62 16,0-2-116-16</inkml:trace>
  <inkml:trace contextRef="#ctx0" brushRef="#br0" timeOffset="57233.12">31374 1802 270 0,'2'-3'34'15,"-2"3"18"-15,0 0-3 16,0 3-25-16,0 7 1 16,0 6 6-16,-2 3-7 15,-2 4-9-15,-1 2-8 0,-2 1-5 16,3 1-1-16,1-1-1 15,-1-4 1 1,2-2-6-16,2-4-26 16,0-3-21-16,0-6-34 0,0-7-66 0</inkml:trace>
  <inkml:trace contextRef="#ctx0" brushRef="#br0" timeOffset="57623.62">31673 2046 343 0,'0'3'43'0,"-2"3"-23"15,-9 2 0-15,-9 5-8 16,-2 5-2-16,-7 4-6 0,-2-1-2 15,-1 2-2-15,7-2-10 16,3-4-14-16,11-8-9 16,7-5-14-16,4-4-33 15,6-6-52-15</inkml:trace>
  <inkml:trace contextRef="#ctx0" brushRef="#br0" timeOffset="58029.13">31765 1851 441 0,'5'-8'-1'16,"2"-2"4"-16,3 0 17 15,6 3 4-15,2 0-13 0,6 4-4 16,-1 0-6-16,4 3 1 15,-5 0-1-15,1 2-1 16,-7 9-1-16,-8 1 2 16,-4 6-5-16,-4 5-5 15,-10 2-2-15,-11 2-4 16,-4 0-2-16,-6 2 1 0,0-4 8 16,6-3 4-16,6-5 3 15,7-2 1-15,8-5 0 16,4 0 0-16,2-3 2 15,14-1 2-15,6-2-2 16,2-2 1-16,7-2-1 0,-1 0-1 16,-1 0-3-16,-2-2 0 15,-7-1-10-15,-7 2 41 16,-6 1-213-16,-7 0 16 16</inkml:trace>
  <inkml:trace contextRef="#ctx0" brushRef="#br0" timeOffset="58230.99">32156 2106 435 0,'-11'7'9'16,"-11"3"-1"-16,-3 6 20 15,-4 3-18-15,-5 4-7 16,1 1-1-16,4 0-2 15,6-4 1-15,10-1-7 0,9-8-46 16,4-8-49 0,9-3-59-16</inkml:trace>
  <inkml:trace contextRef="#ctx0" brushRef="#br0" timeOffset="58421.64">32346 2062 422 0,'0'0'56'0,"0"0"-39"15,0 0 10-15,-2 0-9 16,2 0-16-16,0 0-1 16,0 0-23-16,2 0-58 15,6 0-31-15,0 0-46 16</inkml:trace>
  <inkml:trace contextRef="#ctx0" brushRef="#br0" timeOffset="58593.53">32521 2043 312 0,'0'0'151'0,"-2"0"-141"0,-1 0 29 15,-1 0-7-15,4 0-23 16,0 0-5-16,0 0-4 15,2-1-51-15,9-2-54 16,7-4-49-16</inkml:trace>
  <inkml:trace contextRef="#ctx0" brushRef="#br0" timeOffset="58748.74">32650 2021 477 0,'-9'1'9'0,"1"-1"4"0,4 0 25 15,2 0-24-15,2 0-10 16,0 0 0 0,4 0-8-16,9 0-59 15,0-9-89-15,1-3-143 0</inkml:trace>
  <inkml:trace contextRef="#ctx0" brushRef="#br0" timeOffset="59281.59">32921 1813 266 0,'0'-1'31'0,"0"1"30"15,0 0-10-15,0 0-34 0,0 7-17 16,4 7 12-16,0 2-6 16,-1 5-4-16,-3 3 0 15,2-1 0-15,-2 2-1 16,0-2 2-16,-5-1-2 15,1-6-4-15,0-4-6 16,1-6 1-16,3-6 5 0,0 0 9 16,1-9 0-16,5-7-4 15,3-2 0-15,2-1-1 16,0 1 2-16,5 1 2 16,0 1 2-16,2 5 4 15,1 4-3-15,2 4-8 0,-5 3 1 16,-3 0 1-16,-4 6-2 15,-3 6-2-15,-3 4 4 16,-1 1 0-16,-2 4 0 16,2 1-1-1,-1-1 0-15,1-4-2 16,2-1-8-16,5-2-17 0,5-7-46 0,1-4-14 16,7-3-59-16</inkml:trace>
  <inkml:trace contextRef="#ctx0" brushRef="#br0" timeOffset="65160.96">29155 7447 175 0,'8'-12'103'0,"1"2"-76"16,3-2 31-16,5 4-12 16,3 3-11-16,3 4-11 15,-3 1-8-15,0 0-5 16,-5 11-3-16,-1 4-4 0,-9 6 1 16,-3 3-2-16,-2 3-1 31,0 4 0-31,-7-1-1 15,-1-3-1-15,2-5 0 0,0-5-6 0,4-10 4 16,2-7 2-16,0 0 1 0,8-16 0 16,6-4 0-16,4-4-3 15,6-2 2-15,3 2 0 16,0 3-1-16,0 4 2 16,-4 8 1-16,-5 5-3 15,-5 4 6-15,-7 3-3 0,-5 12-2 16,-1 4 2-16,-1 4-3 15,-8 0 4-15,2 1-2 16,-1-3-2-16,4-5 0 16,3-8 2-16,1-5-4 0,1-3 2 15,12-11 2-15,3-8-1 16,8-2 0-16,3-3 1 16,4 2-1-16,7 4 1 15,-2 2-2-15,-2 6 1 16,-6 6 2-16,-7 4 2 15,-8 1-1-15,-7 11-1 0,-6 6-2 16,0 4 2-16,0 2 0 16,-4 0-3-16,2-1-6 15,2-6-19-15,0-5-28 16,6-7-16-16,8-5-87 16</inkml:trace>
  <inkml:trace contextRef="#ctx0" brushRef="#br0" timeOffset="65348.54">29947 7521 431 0,'-1'2'51'0,"1"-2"-11"16,0 0 10-16,9 0-28 31,8-2-16-31,8-3-3 15,4 0-3-15,5 1 2 0,-3 0-2 0,-4 4-9 0,-4 0-46 16,-12 0-69-16,-8 0-82 16</inkml:trace>
  <inkml:trace contextRef="#ctx0" brushRef="#br0" timeOffset="65504.88">30039 7642 433 0,'0'0'36'0,"0"0"-5"16,10 0-3-16,3-4-20 16,7-3-6-16,5-2-2 0,1-2-33 15,1-4-67-15,2-4-99 16</inkml:trace>
  <inkml:trace contextRef="#ctx0" brushRef="#br0" timeOffset="65973.5">30656 7205 384 0,'-15'-6'30'0,"-3"-3"2"0,1 4 7 16,0-1-18-16,2 2-13 16,3-2-3-16,2 0-2 15,3 1-2-15,3 1 2 16,3 2-1-16,0 2 0 15,0 0-4-15,-1 11-6 16,-3 5 7-16,1 5 2 0,0 6-1 16,-5 0 0-16,2 4-1 15,0-2 1-15,0-1 2 16,3-5-1-16,4-3-1 16,0-6 0-16,11-4-1 31,7-3 2-31,5-3 1 0,4 1-3 15,6-1 2-15,3 2 0 0,-1 1-1 0,-2 1 0 16,-5 2 0-16,-8 2-1 16,-7 0 2-16,-9 3-2 15,-4 0 1-15,-6 2 0 16,-12 2 0-16,-6-2-1 0,-6 0 3 16,-8-4-2-16,0-2 0 15,2-6 3-15,-3-4-6 16,7-1 4-16,5 0 1 15,5-9-27-15,9-1-49 0,11-4-107 16</inkml:trace>
  <inkml:trace contextRef="#ctx0" brushRef="#br0" timeOffset="66395.8">30985 7578 371 0,'0'3'70'0,"0"1"-55"31,-4 3 27-31,-5 3-14 16,-1 4-18-16,-7 5-6 0,-3 1-2 0,-1 0-2 16,2-2 1-16,3-2-2 0,5-5-24 31,6-5-25-31,5-6-27 16,0 0-34-16,9-14-108 15</inkml:trace>
  <inkml:trace contextRef="#ctx0" brushRef="#br0" timeOffset="67834.34">31108 7405 389 0,'2'-2'11'15,"0"2"19"-15,3 1-10 16,4 14 13-16,-5 5-12 15,-1 4-11-15,1 6-4 0,-4 1-4 32,-2 2 1-32,2-2-3 15,0-4 0-15,0-6-1 16,0-5-9-16,0-10-6 16,0-6 3-16,4-3 9 15,3-14 4-15,6-5-3 0,0-4 0 16,2 0 4-16,4-2-2 15,4 5 1-15,-1 3 1 16,-5 6 11-16,0 8-1 16,-6 6 0-16,-5 0-5 15,-1 13-3-15,-4 5 2 0,-1 5 0 16,0 0-3-16,0 1 0 16,0-2-3-16,0-4 2 15,0-3 0-15,0-5-11 16,6-6-16-16,3-4-27 15,1-2-38-15,4-13-80 16</inkml:trace>
  <inkml:trace contextRef="#ctx0" brushRef="#br0" timeOffset="68037.62">31502 7493 403 0,'-1'1'68'15,"1"-1"-22"-15,0 0 11 16,0 0-14-16,13-4-26 16,6-3-13-16,6 1-1 0,4-1-3 15,4 2 0-15,-2 2 1 16,-9 3-11-16,-6 0-38 16,-7 0-36-16,-7 3-72 15,-2 4-111-15</inkml:trace>
  <inkml:trace contextRef="#ctx0" brushRef="#br0" timeOffset="68193.88">31585 7578 349 0,'0'3'96'16,"0"-2"-60"-16,0-1 19 0,2 0-27 16,9 0-19-16,3-1-5 15,5-5-3-15,6-1-1 16,2-4-21-16,0-3-59 15,-4-2-87-15</inkml:trace>
  <inkml:trace contextRef="#ctx0" brushRef="#br0" timeOffset="68646.97">31841 7286 465 0,'4'-8'13'0,"3"-2"35"0,7 2-4 15,8 1-22-15,12 3-11 16,2 1-4-16,1 3 0 16,-5 0-6-16,-5 0-1 15,-8 8 3-15,-11 4-6 16,-6 0-5-16,-2 3-12 0,-10 3-15 16,-7-1 11-16,-6 0 14 15,-2-1 0-15,-1-3 9 16,2-2 1-16,7-3 0 15,5-2 2-15,9-1 3 16,3-1 3-16,1-3 5 0,12 1-10 16,5 2 0-16,6-2 0 15,2 1-2-15,3 0 1 16,-2 3-1-16,0 2-1 16,-8 1 0-16,-4 2 1 15,-6 2-2-15,-7 3 2 0,-4-1-1 16,-7 4 1-16,-8-4 1 15,-6 0 0-15,-2-4 2 16,0-1-2-16,0-4-2 16,-1-5 3-16,2-1-2 15,1 0-1-15,3 0-9 16,5-4-94-16,4-10-248 0</inkml:trace>
  <inkml:trace contextRef="#ctx0" brushRef="#br0" timeOffset="75856.75">12564 5772 63 0,'-27'-97'39'0,"-18"13"-42"0,-12 12-29 16,-10 14-35-16</inkml:trace>
  <inkml:trace contextRef="#ctx0" brushRef="#br0" timeOffset="83956.33">29188 3684 162 0,'0'-7'88'15,"0"2"-71"-15,0 1 21 16,0 3 12-16,0 1-13 16,-6 4-28-16,2 12-8 15,-4 8 5-15,1 10 10 0,-3 10 2 16,-2 10-7-16,1 5-2 16,1 3-7-16,0 1 1 15,3-3-2-15,1-3 0 16,3-9 1-16,-1-8-2 15,-1-6 1-15,3-14-1 16,2-4 1-16,-1-11-1 0,-1-2 1 16,1-3 3-16,-2-10 1 15,1-8-5-15,0-9-1 16,0-8 1-16,1-7-2 16,1-5-2-16,0-4 1 15,0-4-7 1,7 1-12-16,4 1 8 15,1 2 7-15,-1 5 6 0,0 5 2 0,-4 6-2 16,-1 5 5-16,-2 7 2 16,-1 6 0-16,1 6 5 15,3 4-4-15,0 4-5 0,2 3 2 16,5 0-6-16,1 13 2 16,3 8 3-16,1 9-1 15,2 11 1-15,0 7 3 16,-2 9 0-16,1 3 5 15,-5 5-4-15,0-1-7 16,-2-3 2-16,-1-6-1 0,0-6-1 16,-1-7 2-16,1-9-2 15,1-9 0-15,-1-7 3 16,1-8-3-16,-2-6 0 16,-1-3 3-16,-2-15 0 0,1-10 0 15,0-14-1-15,-2-9-2 16,3-9 1-16,-3-12 0 15,3-5-2-15,3-4 2 16,1 1-1-16,5 3 0 16,1 9 1-16,0 11-2 0,0 13 1 15,-6 11 1-15,-5 10 0 16,-4 9 14-16,-3 6-5 16,0 5-7-16,0 2-3 15,-2 12-1-15,0 5 1 16,2 6-7-16,-2 4-36 15,0-1-44-15,0-7-90 0</inkml:trace>
  <inkml:trace contextRef="#ctx0" brushRef="#br0" timeOffset="85065.39">29885 3968 212 0,'-2'0'12'16,"0"0"49"-16,2 0 2 16,0-2-27-16,4-1-17 15,6-1 0-15,5 0-1 0,3 1 5 16,7-1-1-16,4 1-3 16,5 2-2-16,3-1-3 31,5 2-5-31,3 0-2 15,2 0-1-15,5 6-2 0,4-2-3 0,2-1 0 16,2-2 0-16,-5 1 2 0,-3-2-3 16,-5 0 0-16,-9 0 2 15,-9 0-3-15,-11 1 1 16,-2-1 1-16,-8 3-2 16,-3-3 2-16,-3 0-2 0,-2 1 1 15,0-1 2-15,0 0-1 16,0 0 2-16,0 0 8 15,0 0-1-15,0 0-1 16,-4-4-5-16,-5-3-4 16,0-3 1-16,-3 0-1 0,-1 2 0 15,0-2 3-15,2 1-3 16,0 4-1-16,3 0 3 16,0 4-3-16,2-1 1 15,1 2 0-15,1 0-1 16,4 0-1-16,0 6 3 15,0 0-3-15,0 4 2 0,4 1 1 16,5 2-2-16,1 1 2 16,0-2 0-16,-1-1-2 15,1-1 2-15,-5-3-1 16,0-4 0-16,-3 1 1 16,0-4-2-16,-2 0 2 0,1 0 1 15,-1-4-1-15,2-5 0 16,0-2 1-16,-2 1-3 15,0-2 1-15,0 4 1 16,0 1-1-16,0 4 1 16,0 3-2-16,0 0 0 0,0 0 0 15,0 9-1-15,0 2 2 16,0 0 0-16,0 1-15 16,2 1-25-16,3-5-30 15,1-5-72 1,3-3-181-1</inkml:trace>
  <inkml:trace contextRef="#ctx0" brushRef="#br0" timeOffset="86303.05">31883 3718 243 0,'2'-2'22'16,"-2"2"16"-16,0 0-10 0,0 0-22 16,0 2-2-16,0 5 14 15,-8 6 1-15,-3 1-4 16,-5 2 2-16,-4 3-8 16,-9 3-1-16,-4-1-2 15,-6 0-3-15,-3 2-1 0,-3-3 1 31,0 0-3-31,-2-3 2 16,3 0 0-16,2-2 0 0,1-3 5 0,5-1 1 16,1-2-1-16,5-5 0 15,3-1 0-15,3-3-2 0,2 0 2 16,6 0-3-16,1 0 1 16,1-7 0-16,3-1-4 15,-1-1 2-15,3 0-1 16,-1-2-3-16,-2 1 3 15,5-3-1-15,1 2-2 0,2-2 2 16,2 0 0-16,2 2-2 16,0-2 3-16,2 0-3 15,8 0 2-15,5-1 0 16,0 0-1-16,5 3 0 16,1-1 1-16,3 1-2 0,0 2 2 15,1 0-1-15,2 3-1 16,0 0 3-16,-3 2-3 15,1 4 1-15,-3 0 1 16,1 0-2-16,-4 0 1 16,1 4 1-16,-1 2-2 15,-2 4 2-15,1 0-1 0,-2 4-1 16,0 0 1-16,-1 0 1 16,1 0-3-16,-3 1 3 15,-1-4 0-15,1 2-2 16,-2-2 2-16,0 0-2 0,-2 2 1 15,0-1 1-15,2-1-2 16,-2 0 2-16,2 2-1 16,5-2 0-16,-1 0 0 15,4-1 1-15,3-2-1 16,0 0 1-16,3-2-1 16,2 0-1-16,-1-2 3 0,-3-2-2 15,-1-1 1-15,-2-1 1 31,-4 0-2-31,-3 0 1 16,0-2 0-16,-1-5 0 16,-1-1 0-16,-2-1 0 0,5-2-1 15,-2-3 1-15,0 0 0 16,1-3-1-16,-2-2 1 16,1 1-1-16,-1-2 0 15,-2 0 1-15,-2 0-2 16,-5 2 1-16,-2-1 2 0,0 2-2 15,-2 2 9-15,-8 0-2 16,-5 1-3-16,-3 2-1 16,-6 0-1-16,-3 2-3 15,-6 1 2-15,-2 2-2 16,0 3 1-16,5 0 1 16,1 4-2-16,6 0 1 0,6 0 2 15,4 11-4-15,2 3 2 16,8-1-15-16,3-5-117 15</inkml:trace>
  <inkml:trace contextRef="#ctx0" brushRef="#br0" timeOffset="94948.65">15437 3768 433 0,'0'0'-84'16,"0"0"88"-16,0 0 11 16,0 0 0-16,0 0-14 15,0 0 0-15,0 0 0 16,-153-100-2-16,175 103-18 0,14 10-28 15,15 5-47-15,8-2-61 16</inkml:trace>
  <inkml:trace contextRef="#ctx0" brushRef="#br0" timeOffset="115074.68">11622 10345 10 0,'2'-3'1'0,"-1"0"-2"16,2 0 1-16,-3 3 1 15,0-1 0-15,0-1 6 0,0 1 8 16,0-2 5-16,-1-1 21 15,-6-2-27-15,-1 2 0 16,-2 0 4-16,-3-2-1 16,-1 2-4-16,-4 0-5 15,-1 3-3-15,-4 1-2 0,-4 1-1 16,-4 13-1-16,-4 6 0 16,-1 5 4-16,0 8-12 15,0 4 8-15,3 5-1 16,5 5-1-16,7 6 1 15,6 3 0-15,9 5 0 0,5 3 1 16,1 0 7-16,12 2 4 16,9-2-4-16,6-6-1 15,4-4-3-15,4-6 1 16,4-9-8-16,1-9 9 16,-1-6-6-16,0-8 0 0,-3-9-3 15,1-7-3-15,-5-2 1 16,0-18 7-1,-3-9 0-15,-2-9-1 16,-1-9 2-16,-4-7-3 0,-3-8 3 16,-6-4-2-16,-5-5-1 15,-8-2 0-15,-2-2 1 0,-15 3-2 16,-9 4 2-16,-7 5 0 16,-5 10-1-16,-3 12-2 15,1 13 2-15,2 13 4 16,4 13-4-16,3 4-3 0,6 17-24 15,3 3-116-15</inkml:trace>
  <inkml:trace contextRef="#ctx0" brushRef="#br0" timeOffset="116152.65">17367 10489 52 0,'-18'-7'63'0,"0"1"-41"16,-2 1 19-16,-3 3-14 15,-2 2-3-15,-4 0 2 16,-1 11-5-16,-2 8-8 16,0 4-1-16,1 6-5 15,1 6 0-15,1 6-4 0,3 8-2 16,4 7 1-16,4 5-2 16,9 8 3-16,7 0 16 15,2 0-6-15,16-4-6 16,6-5-3-1,6-8-3-15,3-8-1 16,4-8 2-16,1-8-2 0,2-9 0 16,0-9 0-16,3-9-2 0,1-1 3 15,0-15 0-15,-2-6-2 16,-2-7 3-16,-3-5-2 16,-5-3 0-16,-2-4 2 15,-9-6-2-15,-3-4-2 16,-7-4 4-16,-9-3-4 0,0-4 4 15,-13-2-1-15,-10 0-2 16,-8 3 1-16,-4 7 1 16,-5 7-2-16,-1 13 2 15,1 12-4-15,4 14-2 16,2 7-15-16,2 1-61 0,7 5-162 16</inkml:trace>
  <inkml:trace contextRef="#ctx0" brushRef="#br0" timeOffset="120640.99">26888 9242 185 0,'0'-3'79'16,"0"0"-74"-16,0 0 5 15,0 0 26-15,0 3-13 16,0 0-17-16,0 0-5 15,3 8 1-15,1 4 14 16,0 8 6-16,1 4-5 0,0 6-5 16,-3 2 1-16,2 4 3 15,-1 1-5-15,0 1-2 32,1-4-4-32,-1 0-2 0,2-3 0 15,-1-3-1-15,-1-4-2 0,3-3 1 16,-4-4 0-16,1-4-1 0,-1-2 2 15,-2-4-2-15,2-3 0 16,-2-2 0-16,0-2-4 16,0 0-9-16,-5-2-35 15,-1-7-49-15,-1-6-38 16</inkml:trace>
  <inkml:trace contextRef="#ctx0" brushRef="#br0" timeOffset="121141.42">26698 9322 175 0,'-7'-7'56'16,"1"-1"-50"-16,3-2 4 16,1 1 11-16,2-2 4 0,0 1-15 15,3-3 2-15,6 2-6 16,3-1 5-16,3 0-2 16,6 2 3-16,2-3 11 15,6 4 2-15,8 1-3 16,4 0-2-16,9 6-6 15,3 1-3-15,1 2-6 0,-5 5-3 16,-2 9 1-16,-12 8-1 16,-10 4-1-16,-9 4 1 15,-10 2 0-15,-6-4-1 16,0 0 0-16,-11-5-2 16,-9-2 1-1,-7-4 2-15,-5-2-1 16,-5-4 0-16,-1-2 0 0,3-5 0 0,4-2 0 15,6-2 1-15,9-1-1 16,5 0 0-16,4 0-1 16,5-7-1-16,0-9-128 0</inkml:trace>
  <inkml:trace contextRef="#ctx0" brushRef="#br0" timeOffset="122907.78">27653 9093 86 0,'2'-8'8'16,"0"-1"18"-16,0 1 4 15,-2 2 13-15,0 1 0 0,0 2-9 16,0 0-1-16,0 2-3 16,0 1-9-16,-4 0-4 15,-1 0-7-15,-3 7-6 16,0 4 1-16,-3 3 6 0,-1 5 6 15,-1 5-3-15,0 1-1 16,-1 7-4-16,2 0 0 16,3 2-3-16,-1 2-2 15,4 1-2-15,4 0 0 16,2-3-1-16,0 0 2 16,0-2-2-16,4-3 2 0,3-2 3 15,2-3-2-15,-2-4-1 16,3-3-1-16,-1-1 0 15,-1-4 0-15,2 0-1 16,-3-5-1-16,2-1 1 16,-2-1-1-16,-1-4 1 0,-3 0 0 15,-1-1-1-15,-2 0 0 16,0 0-3-16,0-5-20 16,0 0-57-16,0-3-60 15</inkml:trace>
  <inkml:trace contextRef="#ctx0" brushRef="#br0" timeOffset="123361.79">27872 9203 188 0,'0'-6'10'0,"0"1"26"16,0 2 5-16,0 2-7 16,0 1-4-16,0 0-10 15,1 0-5-15,2 4 17 16,1 7 4-16,0 2-8 0,-2 4-3 15,0 1-5-15,0 5-2 16,-2 2-6-16,0 1-4 16,0 1 0-16,2 0-7 15,0 0 2-15,0-3-1 0,0-1-2 16,0-5 1-16,-1-2 0 16,-1-2-1-16,2-1 1 15,-2-3-1-15,0-5 0 16,0 1 1-16,0-3 0 15,-2-3-4-15,-1 0-14 0,1 0-18 16,0-6-45-16,-2-6-56 16,2-5-119-16</inkml:trace>
  <inkml:trace contextRef="#ctx0" brushRef="#br0" timeOffset="124097.43">27763 9268 199 0,'-6'-6'11'15,"0"1"30"-15,3-1 0 0,0 1-1 0,2 0-14 16,1 0-9-16,0-1-3 16,1-3-7-16,7 1 5 15,4-1 0-15,7-2-1 16,2 0 2-16,6-2 5 16,2 3-5-16,5 1-2 0,-1 2-2 15,2 3-2-15,-3 3-2 16,-1 1 0-16,-4 0-1 15,-2 5-3-15,-6 3-1 16,-1 4 2-16,-5 0-4 16,-5 1 2-16,-4 2-1 0,-4 1 0 15,0 0 2-15,-8 0-1 16,-7 0 1-16,-7 0 3 16,0-3-3-16,-2-1-1 15,0-2 0-15,5-4 0 16,6-2 1-16,4-2-1 15,6-2 1-15,3 0 1 0,0 0 1 16,3 0-6-16,9 0 5 16,1 0-2-16,4-1 0 15,4 1 2-15,-2 0-3 16,3 0 2-16,-1 0-2 16,0 9 1-16,-2-1 0 0,-3 7-1 15,-3 2 1-15,-3 2 0 16,-5 3-4-16,-2 3 2 15,-3 0-1-15,0-2 1 16,-5-1 3-16,-4-3 0 16,-2-1-3-16,-5-4 3 15,-1-4 3-15,1-3-4 0,-2-3 3 16,0-4 0-16,-2 0-2 16,2 0 1-16,-2-6-1 15,1 0 0-15,6 3 0 16,1-3-1-1,2 5 0-15,6 1 0 16,2 0-2-16,1 0-35 16,1 1-105-16</inkml:trace>
  <inkml:trace contextRef="#ctx0" brushRef="#br0" timeOffset="124705.95">28484 9344 227 0,'-4'0'39'0,"2"0"10"15,2 0 17-15,0 0-21 16,0 0-17-16,2 0-11 16,11 0 0-16,7 0 1 0,3 0 1 15,8 0-6-15,4 0-5 31,2-2-3-31,-2-2-2 16,0-2 0-16,-7 3 1 0,-8-1-3 0,-5 3 0 16,-5-1 0-16,-6 2 0 15,-4 0-4-15,0 0 10 0,0 0-7 16,-4 0 8-16,-2 0-6 16,-2 0-1-16,5 0-2 15,-3 0-2-15,4 0-30 16,0 3-39-16,2-3-49 15,-2 0-50-15</inkml:trace>
  <inkml:trace contextRef="#ctx0" brushRef="#br0" timeOffset="125003">28532 9486 203 0,'0'3'24'16,"4"-2"20"-16,7-1 11 16,2 0-7-16,5 0-2 0,4 0-19 15,2 0-6-15,3 0 6 16,2-4-7-16,0 1-3 16,-2-2-4-16,-4 1-4 15,-6 1 0-15,-4 2 0 16,-5 0 1-16,-6 1-1 0,-2 0-2 15,0 0-7-15,0 0-6 16,0 0 18-16,-7 4-12 16,1 1-6-16,1-2-47 15,-6-1-38-15,4-2-81 16</inkml:trace>
  <inkml:trace contextRef="#ctx0" brushRef="#br0" timeOffset="126317.19">29090 9176 196 0,'0'-1'55'0,"-3"1"-33"0,3 0 26 16,0 0-30-16,0 0-12 16,0 4 22-16,5 5 8 15,-1 6-2-15,1 3-6 16,2 3-1-16,-3 5-5 16,2 1-6-16,-3 2-6 0,-1 0-5 15,-1-2-2-15,-1-1-2 16,0-6 1-16,0-3-1 15,0-6-1-15,0-2 1 16,0-9-1-16,0 0 4 16,0-5 1-16,0-10-4 0,2-5-1 0,0-4 0 15,2-5 0-15,0 1 0 0,-1-1 1 16,5 1-1-16,-2 3 0 16,4 2 1-16,2 4-1 15,1 1 1-15,-2 4 0 16,5 4 2-16,-3 2 0 15,3 3-1-15,0 2 1 0,2 3-2 16,-1 0 0-16,3 0 0 16,-4 5 0-16,0 1-1 15,-5 2 0-15,-1 1-1 16,-7 0 0-16,-2 3-9 16,-1-2-17-16,0 0-24 0,0-1-45 15,0-5-42-15</inkml:trace>
  <inkml:trace contextRef="#ctx0" brushRef="#br0" timeOffset="126585.77">29476 9417 346 0,'0'4'50'0,"0"0"-19"16,0 3 37-16,-6 2-28 16,1 4-12-16,-4 2-8 15,0 3-6-15,-2 2-4 16,-1-1-4-16,0 1-4 0,1-1 0 16,1-5-2-16,4-1 0 15,3-5-1-15,3-2-20 16,0-4-29-16,0-2-33 15,0 0-81-15</inkml:trace>
  <inkml:trace contextRef="#ctx0" brushRef="#br0" timeOffset="127286.1">29881 9064 298 0,'0'0'18'16,"0"0"20"-16,2 4-1 15,0 10 1-15,4 5 0 0,-3 6-7 16,2 4-4-16,0 1-6 15,-1 3-6-15,0 0-8 16,1-2-4-16,-2-3-1 16,-2-6 0-16,-1-5-1 15,0-5 0-15,0-6 0 0,0-6 1 16,0 0 3-16,-3-8-4 16,-1-7 0-16,0-7-1 15,-1-3 1-15,1-4-2 16,0-1 1-16,2-3-1 15,2 1-1-15,0-1 2 0,0 3-1 16,0 4 1-16,0 0 1 16,0 7-2-16,4 4 1 15,2 2 0-15,1 3 0 0,3 3 0 0,5 3-1 16,1-1 1-16,7 3 0 16,5 0 0-16,5 1-1 0,4 0 1 15,3 1 0-15,1-1 0 16,-3 0 1-16,-6 0-1 15,-6 1 1-15,-7 0-2 16,-10-2 1-16,-5 2 1 16,-4 0-3-16,0 0 1 15,-7 0 3-15,-6 0-5 16,-2 2-15-16,-1 5-21 0,-2 0-16 16,3 3-42-16,-1-2-15 15</inkml:trace>
  <inkml:trace contextRef="#ctx0" brushRef="#br0" timeOffset="127536.16">29904 9200 340 0,'-1'4'51'0,"1"-3"-43"0,0 1 27 15,15-2 21-15,4 0-28 16,10 0-14-16,2 0-6 15,3-7-6-15,-3 0-1 16,-4 0 1-16,-4 0-1 16,-10 3-1-16,-7 1-1 0,-6 2-6 15,0 1-26-15,-5 0 8 16,-8 6-24-16,-4 1-41 16,-1 1-35-16</inkml:trace>
  <inkml:trace contextRef="#ctx0" brushRef="#br0" timeOffset="127928.12">30337 9227 279 0,'0'0'31'0,"0"0"22"0,0 0-2 15,4 0-21-15,12 0 6 16,4 0-4-16,11 0-11 16,5 0-6-16,2-2-8 15,-2-2-4-15,-3-1 0 16,-10 2-3-16,-6 0 0 0,-9 2 1 16,-4 1-4-16,-4 0-34 15,-2 0 2-15,-12 5-35 16,-1 2-37-16,-6 0-57 15</inkml:trace>
  <inkml:trace contextRef="#ctx0" brushRef="#br0" timeOffset="128131.54">30389 9382 322 0,'4'3'23'0,"2"-2"25"15,3 0 16-15,9-1-32 16,-2 0-16-16,4 0-7 16,2-1-6-16,-2-6-3 15,2 0-1-15,-5-3-55 16,-2-1-103-16</inkml:trace>
  <inkml:trace contextRef="#ctx0" brushRef="#br0" timeOffset="128553.47">30871 9078 330 0,'0'-13'21'16,"-3"2"-9"-16,-5 4 37 15,1 2-18-15,-1 5-14 0,-2 0-10 16,-1 12-3-16,-3 5-2 15,1 4 0-15,0 4 13 16,1 4 0-16,2 1 3 16,6-1 3-16,3 0-6 15,1-3-7-15,2-2-2 0,9-4-3 16,7-6-1-16,4-6 0 16,5-4 0-16,5-4-1 15,3 0 0-15,2-12 0 16,-6-4-2-16,-4-2-1 15,-6-4-4-15,-11-2 0 0,-10 0 0 16,0-3 3-16,-11-1 3 16,-7 1-2-16,-2 1 1 15,-1 5-2-15,2 3-3 16,3 5 4-16,3 8 0 16,3 5-8-16,5 0-30 15,-1 5-41-15,6 3-30 0,0 1-18 16</inkml:trace>
  <inkml:trace contextRef="#ctx0" brushRef="#br0" timeOffset="128850.1">31064 8858 457 0,'0'0'10'16,"0"0"-6"-16,2 7 13 16,13 8 20-16,7 6-3 15,3 7-7-15,5 4-5 16,-2 7-5-16,-2 3-7 16,-7 4-3-16,-5 2-3 15,-6 2-3-15,-8-1 1 0,0-1-1 16,-13-1-1-16,0-2-2 15,-6-5-16-15,0-5-11 16,-2-4-18-16,-1-12-43 16,0-9-166-16</inkml:trace>
  <inkml:trace contextRef="#ctx0" brushRef="#br0" timeOffset="140685.38">28039 9691 54 0,'0'0'78'0,"-1"0"-58"0,-1 0-1 16,0 0 8-16,0 0-14 15,2 5-10-15,0 2 4 16,0 0-3-16,5 0-1 16,7 1 5-16,3 2-4 0,8-3-1 15,5 0 1 1,6-2-4-16,8-4 1 16,5-1 1-16,5 0-2 0,5-2 1 15,5-8 0-15,4 0-1 16,2 0 1-16,2-3-1 0,-1 3 1 15,1 1-1-15,-4 1 0 16,-2 4 1-16,-2 1-1 16,-6 1 0-16,-4 2 0 15,-3 0 1-15,-3 2-2 16,-3 5 1-16,-3 1 0 0,-4 4 0 16,-3-1-1-16,-4 0 1 15,-4 0-1-15,-2-1 0 16,-1-5-1-16,-4-2 2 15,3-3 1-15,-2 0 0 16,5-6-2-16,3-6 2 16,5-1-1-16,8-3 0 0,9 2 2 15,7 0-1-15,7 1 2 16,8 4 3-16,3 2-3 16,-2 6 1-16,-1 1 0 15,-6 0-5-15,-3 0 2 16,-6 4-1-16,-4-1 0 0,-4-2 1 15,-2-1 1-15,-2 0 9 16,-1-7 4-16,-3-3-1 16,-2-2 5-16,1-1-3 15,-4-2-5-15,-1 2-4 0,-3 1-2 16,-4 0-3-16,-6 3-1 16,-5 1-1-16,-9 3 0 15,-7 4-4-15,-2 1-22 16,-17 0-31-16,-11 0-82 15</inkml:trace>
  <inkml:trace contextRef="#ctx0" brushRef="#br0" timeOffset="149316.94">29445 9636 141 0,'-2'3'54'0,"2"-3"-75"16,0 0-69-16</inkml:trace>
  <inkml:trace contextRef="#ctx0" brushRef="#br0" timeOffset="149473.38">29582 9651 345 0,'0'0'11'0,"0"0"0"15,0 0-7-15,0 0-1 16,0 0-4-16,0 0-78 16</inkml:trace>
  <inkml:trace contextRef="#ctx0" brushRef="#br0" timeOffset="151223.77">10597 4654 108 0,'0'-3'61'0,"0"0"-29"15,0 2 7-15,-7-1 3 16,-3 2-23-16,-4 0-7 0,-2 0 7 16,-4 0-13-16,-5 0-4 15,-1 0 1-15,-4 0-3 16,-2 0 1-16,-1 0-1 15,-2 0 1-15,-5-3 1 16,-2-1-3-16,-4 3 1 16,-4-2 0-16,-1 3-5 0,0 0-1 15,2 0 3-15,4 1 2 16,7 5 0-16,0 1 1 16,6 0 1-16,6-3-1 15,0-1 0-15,6-1 0 0,2-2 1 16,4 0 0-16,2 0 2 15,1-3 0-15,2-2 4 16,1-1 1-16,3 0-1 16,-2 3-3-16,3 0 1 15,0 3-2-15,1 0-3 0,0 7 0 16,1 8 0-16,1 6 0 16,1 7 1-16,0 5-2 15,0 6 2-15,0 4-1 16,2 5 0-16,1 2 0 15,0 1 0-15,-3 3 1 16,0 0 0-16,0 0-1 0,-2-1 1 16,-4 1 0-16,1-3-2 15,-2-4 3-15,3-5-1 16,1-6 0-16,4-5 0 0,-1-8 0 0,4-6-1 16,13-9 0-16,8-6 0 0,11-2 7 15,7-3 1-15,12-8-3 16,7-1 1-16,8 1-3 31,5 3-3-31,-2 3 2 0,-2 5-1 0,-2 0-1 16,-6 3-1-16,-6 6-3 0,-6 2-13 15,-3 0 6-15,-5-1 7 16,-5-4 1-16,-3-3 2 16,-7-3 0-16,-4-2 1 15,-5-12 1-15,-5-5-2 16,-3-6 2-16,-4-6-1 0,-5-6 0 15,-2-3 1-15,0-2-1 16,-9-4-1-16,-7-4 1 16,-2-2 0-16,-5-5 0 15,1-3 0-15,1-4-1 16,6 3 1-16,1 5 1 16,5 8-1-16,4 12 0 0,3 13 1 15,-1 12 2-15,0 11 8 16,-2 3-10-16,0 16-5 31,1 5-44-31,-4-2-141 0</inkml:trace>
  <inkml:trace contextRef="#ctx0" brushRef="#br0" timeOffset="152147.27">31637 9118 351 0,'0'0'12'0,"0"0"7"0,0 0 18 16,5 0-20-16,11-1-13 15,9-2-1-15,6-1 1 16,11-1 1-16,7-1-3 16,-4-1-1-16,0 0 1 0,-9 2-2 15,-11 1 0-15,-12 2-1 16,-11 0-8-16,-4 2-58 16,-21 0-38-16,-8 0-162 15</inkml:trace>
  <inkml:trace contextRef="#ctx0" brushRef="#br0" timeOffset="152334.79">31696 9242 331 0,'2'2'10'0,"0"-2"10"15,6 0 2-15,0 0-13 16,7 0-1-16,4-1-1 15,7-5-5-15,3-3-2 16,-1-3-9-16,-2-4-124 16</inkml:trace>
  <inkml:trace contextRef="#ctx0" brushRef="#br0" timeOffset="152865.47">32081 8784 196 0,'12'-12'98'0,"0"0"-91"15,4-1-1-15,6 4 28 16,5 1-10-16,4 2-14 15,1 4-5-15,-1 1-1 16,-2 1-4-16,-7 0 2 16,-6 5-2-16,-7 7-1 0,-9 0 2 15,-3 5-1-15,-15-3 3 16,-4 2-1-16,-3-2-4 16,-4-1-1-16,5-3-9 15,6-3-4-15,6-2 16 16,6 0 1-16,6-2-6 0,4-1 7 15,13 2-3-15,4 1 4 16,6 1 0-16,5 1-1 16,1 1-2-16,-4 2 0 15,-2 0 0-15,-7 2 1 16,-9 1-1-16,-7 2-1 16,-4 2 2-16,-10 1 0 0,-11 1 1 15,-6 1-1-15,-4-3 0 16,0-3-1-16,1-3 0 15,3-5 0-15,6-2 0 16,10-4 1-16,6 0-1 0,5-5 3 16,7-5-11-16,6-4-81 15,8-2-103-15</inkml:trace>
  <inkml:trace contextRef="#ctx0" brushRef="#br0" timeOffset="153241.4">32664 8740 285 0,'-20'-2'18'15,"-3"2"10"-15,-2 0 20 0,4 10-18 16,0 9-10-16,3 2-12 16,5 5 3-16,4 1-9 15,7 0 1-15,2 0 0 16,9-3-4-16,11-4 0 15,4-5 3-15,12-2 4 0,4-8-4 16,3-3-2-16,0-2 1 16,-6-5 0-16,-5-8-1 15,-6-4-1-15,-15-7 2 16,-8-2-2-16,-3-2 2 16,-7-1-2-16,-11 1 2 15,0 1-2-15,-4 6 3 0,3 6-3 16,2 7 0-16,1 8 0 15,8 0 0-15,1 14 0 16,3 6-9-16,4 4-39 16,0 3-33-16,0-2-37 15</inkml:trace>
  <inkml:trace contextRef="#ctx0" brushRef="#br0" timeOffset="153553.99">32250 9145 254 0,'2'2'28'15,"16"-2"-13"-15,7 0 18 0,11 0 22 16,12 0-23-16,11-1 0 15,11-3-12-15,5-4-7 16,-1 2-9-16,-2-1 0 16,-7-1-3-16,-12 3-1 0,-15 1 1 15,-11 1 0-15,-12 1-2 16,-8 2 2-16,-7 0-5 16,0 0 7-16,-5 5-3 15,-5 1-30-15,-4-1-27 16,1-5-51-16</inkml:trace>
  <inkml:trace contextRef="#ctx0" brushRef="#br0" timeOffset="155681.25">32244 9466 251 0,'4'-6'11'16,"-2"0"33"-16,-2 5 13 15,0 1-19-15,0 0-3 16,0 7-20-16,-6 6 1 16,-3 4-1-16,-1 3-5 0,-1 2-5 15,1 2-4-15,2-1 1 16,1-2-2-16,1 0 0 16,2-3 0-16,4-3-5 15,0-4-20-15,0-3-16 16,0-5-37-16,8-3 9 0,-1 0-60 15</inkml:trace>
  <inkml:trace contextRef="#ctx0" brushRef="#br0" timeOffset="156024.03">32400 9476 269 0,'0'-6'10'16,"0"5"48"-16,-5 1-3 15,-8 6-25-15,0 9-7 0,-3 3-6 16,0 3-7-16,0 1-6 16,8-1-2-16,3-2 1 15,5-5-2-15,0-3-1 16,7-4 2-16,7-4-1 16,7-3 1-16,2 0-2 15,4-10 0-15,0-4-5 0,-2-3-1 16,-6-5 3-1,-3 0 1-15,-11-1 1 16,-5 3-1-16,0 2 0 0,-9 4 0 16,-7 5 0-16,-2 6-3 15,-2 3 2-15,2 1-1 16,3 10-48-16,8-2-57 16,7 2-20-16</inkml:trace>
  <inkml:trace contextRef="#ctx0" brushRef="#br0" timeOffset="156352.19">32806 9427 275 0,'-15'0'26'16,"-5"0"3"-16,-3 6 35 15,2 7-18-15,-2 4-22 16,3 1-12-16,6 1-3 0,3-1-6 15,11-2-4-15,3-2 0 16,14-4 10-16,8-4-8 16,10-5-1-16,1-1-6 15,2 0-14-15,1-11 6 16,-8-3 2-16,-4-2 4 0,-10-4 3 16,-8-1 3-16,-9 1 2 15,0-3 0-15,-13 2-4 16,-12 6 3-16,-4 4 0 15,-2 6 0-15,-3 5 1 16,-4 1-6-16,1 9-75 0,1 0-94 16</inkml:trace>
  <inkml:trace contextRef="#ctx0" brushRef="#br0" timeOffset="156745.44">31581 10007 85 0,'8'0'226'0,"3"0"-222"15,9 0 11-15,9 0 30 16,9-3-6-16,6-4-16 15,4 0-9-15,-6-1-5 16,-4 2-5-16,-12 3-2 16,-11 0-2-16,-14 3 1 0,-7 0-24 15,-16 4-46-15,-8 4-59 16</inkml:trace>
  <inkml:trace contextRef="#ctx0" brushRef="#br0" timeOffset="156943.81">31600 10153 415 0,'12'3'4'0,"5"0"55"16,8-1-16-16,6-1-26 0,4 0-12 16,1-1-3-16,2 0 0 15,0 0-3-15,-8-4-21 16,-1-3-52-16,-8-2-109 15</inkml:trace>
  <inkml:trace contextRef="#ctx0" brushRef="#br0" timeOffset="157307.69">32214 9903 363 0,'0'-1'1'15,"-12"1"15"-15,-5 1 30 16,-1 13-15-16,1 5-16 16,-4 1 1-16,6 2-8 15,3 2-5-15,4-1 1 0,7-1-3 16,1-4-2-16,3-4-3 16,13-4 9-16,3-4-3 15,6-5 0-15,6-1-1 16,1-3-2-16,1-9-10 15,0-4-2-15,-6-3 11 16,-10-3 3-16,-6-1-2 0,-11 0 1 16,0 2 0-16,-5 3-2 15,-11 3 3-15,1 6-5 16,-1 4 0-16,3 5 5 16,2 0-5-16,4 7-44 15,2 0-73-15,5 1-42 0</inkml:trace>
  <inkml:trace contextRef="#ctx0" brushRef="#br0" timeOffset="157495.34">32450 10000 466 0,'-12'0'5'16,"5"0"29"-16,5 0 13 15,2 0-30-15,0-3 0 0,9-3-24 16,5-1 0 0,-1-2-18-16,3 1-36 15,1-2-46-15,-1-1-45 0</inkml:trace>
  <inkml:trace contextRef="#ctx0" brushRef="#br0" timeOffset="157917.14">32652 9875 379 0,'2'-6'26'0,"3"-1"51"15,4 2-20-15,4 4-38 0,4 1-9 16,4 0-6-16,4 0-1 16,0 9-2-16,-1 2 0 15,-8 0-1-15,-2 2-1 16,-10-1-5-16,-4 2-14 15,0-3 9-15,-11 0 6 0,-5-1 2 16,-2-1 3-16,0-2-2 16,0-2 3-16,7-1-1 15,3 0 0-15,5-1 1 16,3-1-6-16,0 0 5 16,7 3-3-16,6-1 1 0,3 1 6 15,1 1-4-15,4-1 0 16,1 4 3-16,0 0-3 15,-2 1 0-15,-5 1 0 16,-7 0 0-16,-6 2-3 16,-2-1-2-16,-8 1 1 0,-11-1 5 15,-3 1 1-15,-5-2 0 16,1-2-1-16,-5-4 0 16,-2 0-5-16,5-4-46 15,-3-2-67-15,4-3-78 16</inkml:trace>
  <inkml:trace contextRef="#ctx0" brushRef="#br0" timeOffset="161264.74">25015 5634 94 0,'2'-5'19'0,"-1"0"12"0,-1 2-9 15,0-3 3-15,0 1 5 16,0-1-11 0,-3-3-3-16,-3 1 6 15,-2-1-7-15,0 1 3 0,-5-2 2 0,1 0-6 16,-2 3-6-16,-3-2-2 15,-2 1-4-15,-3 1 0 16,-2 1 0-16,-3 2-2 16,0-2 1-16,-2 5 0 15,0-1 1-15,0 2 2 0,1 0 0 16,2 0-1-16,4 0 8 16,1 0-3-16,2 0 2 15,3 0-3-15,0 4-1 16,1 2-3-16,-2 3-2 15,-2-1-2-15,-5 4 3 0,0-1-3 16,-2 3 1-16,-1 0 1 16,2-1-2-16,2 0 1 15,3 0 3-15,4 1 1 16,0 0 6-16,3 0-3 16,1 1-4-16,1-1 0 0,1 3 0 15,-2 0-3-15,3 0 3 16,-3 4-3-16,-1 3 0 15,-2 2 1-15,-3 4-1 16,1 1 0-16,2 0 1 16,-1 2-2-16,5-2 2 0,4 2 2 15,2-3 0-15,4 1 1 16,1 0 2-16,0-1-4 16,9 1 2-16,3 0 1 15,5 1-1-15,5-1-2 16,3 1-1-16,5 0-1 15,4-2 2-15,4-2-2 0,1 2 2 16,2-3-2-16,1-3-3 16,0-3 0-16,-2-4 2 15,1-4-5-15,0-4 5 16,0-5 1 0,1-4 0-16,3 0 2 0,3-4-3 15,1-8 1-15,3-2 0 0,0-3-1 16,-1-6-4-16,-2 0-1 15,-3-2-4-15,-3-3 0 16,-4-2-3-16,-6-1-1 0,-4-2 13 16,-7-4 1-16,-5 0 0 15,-8-8 3-15,-9-2 2 16,-2-6 3-16,-18-2 6 16,-9-5-2-16,-4 2-6 15,-3 0-2-15,3 4-3 0,4 7 0 16,6 4 1-16,4 6-1 15,4 9 0-15,-1 2 1 16,-2 8-2-16,-4 4 2 16,-5 5-3-16,-2 5 0 15,-4 4-17-15,0 0-38 0,-2 0-62 16,2 0-140-16</inkml:trace>
  <inkml:trace contextRef="#ctx0" brushRef="#br0" timeOffset="180014.23">13818 16205 117 0,'1'0'158'0,"1"-1"-130"16,1-5 10-16,5 2-11 16,7-1-4-16,6 0-3 0,10-1 12 15,12-3-1-15,9-4-7 16,11-2-9-16,11-3-5 16,11-4 1-16,5-3-7 15,5-3 0-15,1 0-2 16,-3 1-2-16,-9 1 1 0,-10 4-1 15,-13 3-2-15,-16 5 1 16,-14 4 1-16,-12 5-2 16,-10 3 1-16,-9 2-4 15,0 0 0-15,-14 2 2 16,-7 5-33-16,-7 0-39 16,-8 1-67-16</inkml:trace>
  <inkml:trace contextRef="#ctx0" brushRef="#br0" timeOffset="180483.31">14064 16043 288 0,'4'0'38'16,"-4"0"-16"-1,0 0-9-15,-1 11-5 16,-8 3 8-16,-4 6 0 0,-2 6-3 15,-5 4-1-15,0 2-7 16,2 2-2-16,0-2-1 0,5-5-3 16,4-6 2-16,6-6 1 15,3-6-2-15,6-5 15 16,12-4 3-16,6 0-8 16,7-3 4-16,8-6-7 15,3-4-5-15,6 0 0 0,-4 3 0 16,-3 6-2-16,-10 4 1 15,-13 4-11-15,-6 13-15 16,-10 2-18-16,-2 0-29 16,-1-2-72-16</inkml:trace>
  <inkml:trace contextRef="#ctx0" brushRef="#br0" timeOffset="181138.58">15523 15655 215 0,'3'-1'33'0,"-2"1"16"15,-1 0-15-15,0 8-26 16,0 9 30-16,0 6 3 16,-1 8 0-16,-3 6-13 15,0 6-5-15,1 2-11 16,0 2-4-16,2-3-5 15,1-6-2-15,0-5 0 0,0-6 0 16,0-6-1-16,0-8 1 16,1-3-1-16,1-4-13 15,-2-5-33-15,0-1-34 16,0 0-16-16,0-14-53 0</inkml:trace>
  <inkml:trace contextRef="#ctx0" brushRef="#br0" timeOffset="181421.76">15285 15690 316 0,'-4'-1'20'0,"4"-2"-7"15,0 2 18 1,14-1-17-16,10-2-1 15,10 0 10-15,11-5 6 0,8-2-18 0,4-1-5 16,2-3-4-16,-3 2 0 16,-7 1 0-16,-10 2-1 15,-13 4-1-15,-11 6 0 0,-9 0-5 16,-6 6-30-16,-10 8 4 16,-7-1-28-16,-4 2-85 15</inkml:trace>
  <inkml:trace contextRef="#ctx0" brushRef="#br0" timeOffset="181795.75">15724 15865 352 0,'-14'6'15'0,"1"2"1"15,-2 3 19-15,1 5-6 16,0 7-14-16,3 2-7 16,3 4-3-16,1-1-2 0,5 1 1 15,2-4-2-15,1-3-3 16,11-7 3-16,3-5-2 16,5-5-1-16,5-5 2 15,5-6 1-15,3-10-3 16,-1-6 0-16,-1-1-8 15,-7-3-3-15,-9 2 7 0,-10 3 2 16,-5 1 4-16,-6 6 1 16,-11 2-2-16,-8 5 1 15,-1 4-2-15,-1 3-4 16,4 0-3-16,5 5-18 16,5 4-23-16,8-3-64 0,5-4-122 31</inkml:trace>
  <inkml:trace contextRef="#ctx0" brushRef="#br0" timeOffset="182046.28">16080 15659 336 0,'-5'0'47'16,"0"9"-4"-16,0 7-15 15,3 6-6-15,2 10 0 0,0 4-4 16,0 5-9-16,1 5-3 16,1-1-4-16,-1 4-2 15,0-4 1-15,1-4 1 16,-1-5-4-16,2-8-9 16,0-8-34-16,3-11-39 0,-2-9-58 15,-1-1-103-15</inkml:trace>
  <inkml:trace contextRef="#ctx0" brushRef="#br0" timeOffset="182202.57">15948 15939 369 0,'-1'-3'18'0,"1"2"6"16,0 0-3-16,9 1-15 15,7-1-3-15,4-1-1 16,7-3-5-16,5-3-41 0,1-1-43 15,0 1-37-15</inkml:trace>
  <inkml:trace contextRef="#ctx0" brushRef="#br0" timeOffset="182719.89">16284 15884 340 0,'-3'6'27'15,"-11"3"24"-15,-1 3 8 16,-1 5-22-1,2 3-16-15,0 0-9 16,6 2-9-16,3-1-1 0,3-3-1 0,2-4-1 16,1-6-1-16,9-5-8 15,2-3-10-15,2-4-15 16,3-8-16-16,0-3-14 16,0 1-3-16,-2 0 39 0,-1 4 27 15,-5 5 6-15,-3 5 40 16,-3 0-10-16,-2 7 12 15,-1 8-12-15,0 5-6 16,0 2-9-16,0 0-13 16,2-4-5-16,3-1-1 0,3-10-1 15,2-7 1-15,2-1 0 16,5-19 2-16,2-7-1 16,3-8-3-16,4-6 1 15,-1-5-1-15,1-2-14 16,-6-1 5-16,-3 2 2 0,-8 1-3 15,-6 6 3-15,-3 7 2 16,0 6 2-16,-8 10 5 16,-2 8 0-16,-2 9 10 15,1 5 2-15,-1 18-6 16,-3 10-2-16,3 12-1 16,0 4-3-16,4 5 2 0,5-1-3 15,3-4 1-15,0-6 1 16,6-6-1-16,5-7 0 15,3-8 1-15,3-7-27 16,1-11-69-16,0-4-154 16</inkml:trace>
  <inkml:trace contextRef="#ctx0" brushRef="#br0" timeOffset="183204.36">17278 15591 323 0,'0'-5'45'0,"0"3"28"0,0 2-29 15,0 7-34-15,-3 13 1 16,-2 7 13-16,-2 14-5 16,-2 9-5-16,1 10-5 15,-3 8-4-15,-1 4-3 16,-1-1-1-16,-2-3 0 0,4-9-2 16,2-10 0-16,0-12-4 15,5-11-1-15,4-13-19 16,0-12-27-16,0-4-22 15,8-18-48-15,3-15-161 16</inkml:trace>
  <inkml:trace contextRef="#ctx0" brushRef="#br0" timeOffset="183439.72">17396 15627 409 0,'0'0'21'0,"0"4"15"15,-1 16-9 1,-4 9 13-16,-2 10-15 16,0 10-12-16,-1 8-2 0,1 6-6 0,-1 4-4 15,1 0 0-15,1-5-1 16,-1-8-19-16,2-13-19 16,2-15-10-16,0-13-23 15,2-13-9-15,1-17-67 16</inkml:trace>
  <inkml:trace contextRef="#ctx0" brushRef="#br0" timeOffset="183642.98">17068 15809 465 0,'-7'5'13'15,"4"-4"2"-15,3 2 2 16,11-3-3-16,11 0 3 15,10-6 0-15,8-6-9 16,7-5-6-16,4 0 0 16,-1 1-3-16,-11 3-20 0,-10 5-28 15,-12 6-47-15,-15 2-32 16,-4 0-123-16</inkml:trace>
  <inkml:trace contextRef="#ctx0" brushRef="#br0" timeOffset="183832.71">17107 15959 384 0,'0'0'33'15,"9"0"-2"-15,7 0-17 16,10-3 8-16,8-4-8 0,10-4-4 16,6 2-6-16,0-1-4 15,-4 2 0-15,-5 2-22 16,-11 5-35-16,-12 1-37 15,-9 0-39 1</inkml:trace>
  <inkml:trace contextRef="#ctx0" brushRef="#br0" timeOffset="184345.37">18158 15766 277 0,'-7'-7'35'0,"-9"4"27"16,-5 3-9-16,-1 6-13 15,0 12-11-15,-1 8-5 16,3 4-2-16,5 4-7 16,2 1-6-16,6 0-4 15,5-5-3-15,2-3-1 0,4-8 1 16,11-7-2-16,4-7 1 15,8-5 0-15,3-6 0 16,4-11-1-16,0-6-10 16,-5-3 2-16,-5-2-3 15,-9 0-1-15,-10 2 8 16,-5 2 5-16,-12 5-1 0,-8 3 0 16,-5 7-2-16,-3 6-1 15,2 3-8-15,1 1 6 16,9 10-7-16,7 0-28 15,9-2-45-15,0-6-45 16,18-3-106 0</inkml:trace>
  <inkml:trace contextRef="#ctx0" brushRef="#br0" timeOffset="184627.76">18496 15531 323 0,'-21'-7'12'0,"-3"5"27"16,1 2 38-16,4 5-31 16,4 11-19-16,4 7-11 0,5 8-6 15,5 6-2-15,1 6-5 16,0 6-1-16,3 5 1 16,4 2-3-16,-1 0 2 15,-2-1-2-15,-2-7 0 0,-2-5-3 16,0-10-13-1,0-9-12-15,-2-11-8 0,-4-11-17 16,-1-2 10-16,-1-15-58 16,-4-8-55-16</inkml:trace>
  <inkml:trace contextRef="#ctx0" brushRef="#br0" timeOffset="184752.71">18243 15858 203 0,'0'-7'89'16,"0"3"-46"-16,10 1-8 15,5 0-19-15,10 0 13 16,7-1-4-16,7 0-15 0,3 0-9 16,-4 2 1-16,-5 2-4 15,-9 0-59-15,-10 2-64 16</inkml:trace>
  <inkml:trace contextRef="#ctx0" brushRef="#br0" timeOffset="185175.11">19274 15525 299 0,'0'-8'22'0,"0"6"54"15,0 2-10-15,0 11-59 0,0 7 19 16,0 8 7-16,0 6-4 15,0 8-13-15,0 3-8 16,0 5-5-16,1-1 0 16,1 1-2-16,-2-5 1 15,2-6-2-15,-2-8-6 0,0-9-15 16,0-8-18-16,0-8-22 16,0-4-40-16,-6-6-6 15,0-11-128-15</inkml:trace>
  <inkml:trace contextRef="#ctx0" brushRef="#br0" timeOffset="185349.03">19088 15763 337 0,'0'-5'13'0,"0"-2"44"16,4 2-10-16,9-1-31 0,9 1-5 15,6-3-7-15,7 1-3 16,-1-1 1-16,1 1-3 15,-5 2-49-15,-8 0-69 32,-11 2-132-32</inkml:trace>
  <inkml:trace contextRef="#ctx0" brushRef="#br0" timeOffset="185690.66">19374 15725 334 0,'5'7'69'0,"0"0"-30"0,0 4 27 16,1 3-36-16,-1 5-10 16,0 3-9-16,-2 3-6 15,-1 3-1-15,-1 2-3 16,-1-2 0-16,0-4 0 0,0-5-5 16,0-8-5-16,0-7-7 15,0-4 7-15,0-11 8 16,0-8-6-16,0-6 0 15,0-3 3-15,0-1 3 16,4 0 0-16,3 4 2 16,2 3-1-16,0 5 1 0,6 4 0 15,0 4-1-15,1 6 0 16,-6 3 1-16,0 0-2 16,0 8-31-16,-5 4-49 15,-3 0-46-15,1-1-59 16</inkml:trace>
  <inkml:trace contextRef="#ctx0" brushRef="#br0" timeOffset="185878.18">19631 15763 323 0,'7'11'43'16,"-3"4"23"-16,-4 5-5 15,0 4-36-15,0 4-9 16,0-1-10-16,-3-1-2 15,-1-4-4-15,0-5 0 16,1-7 1-16,3-7-7 0,0-3-24 31,0-13-11-31,4-11-93 16,4-7-106-16</inkml:trace>
  <inkml:trace contextRef="#ctx0" brushRef="#br0" timeOffset="186034.68">19665 15641 268 0,'-6'-3'75'0,"1"3"-50"16,-2 0 21-16,4 0-17 15,1 0-17-15,2 1-7 16,0 4-5-16,2-3-7 0,9 0-54 16,5-1-58-16,1-1-154 15</inkml:trace>
  <inkml:trace contextRef="#ctx0" brushRef="#br0" timeOffset="186410.8">19798 15769 391 0,'-14'13'29'0,"-1"-2"29"16,4 4 1-16,0 0-31 15,4 4-16-15,5 1-7 0,2-1-3 16,0 1-3-16,6-6 2 15,7-1-20-15,3-7-24 16,2-6-14-16,1 0-25 16,3-7-27-16,-4-8 21 15,-3-1 31-15,-4-3 44 0,-2 1 32 16,-6 1 33-16,-3 2 6 16,0 3 18-16,-1 3 1 15,-4 4-20-15,1 5-16 16,0 0-25-16,3 12-8 15,1 5-2-15,0 4-2 16,0 3-2-16,0-1-2 0,2-3 1 16,4-3-1-16,-1-7-3 31,2-7-19-31,3-3-35 16,3-3-36-16,-1-13-67 0</inkml:trace>
  <inkml:trace contextRef="#ctx0" brushRef="#br0" timeOffset="186629.58">20018 15557 96 0,'1'1'318'16,"-1"10"-297"-16,0 4 21 16,0 6 4-16,0 5-17 15,0 6-13-15,0 5-6 16,0 3-3-16,0 1-5 0,0 1-2 15,2-4 1-15,-2-4-4 16,0-6-16-16,0-8-19 16,0-8-42-16,0-9-49 15,0-3-188-15</inkml:trace>
  <inkml:trace contextRef="#ctx0" brushRef="#br0" timeOffset="186974.31">20198 15739 348 0,'-12'0'88'15,"0"0"-60"-15,-4 1 33 16,4 5-37-16,2 4-15 16,3 1-6-16,2 2-3 15,3 1 1-15,2 2-1 0,0 1-5 16,11-3 1-16,0 2 2 15,7-4 1-15,-1 0 3 16,2-2-2-16,2-3-1 16,-4-2 2-16,-1 0-1 31,-5 0 0-31,-5 0 1 0,-6 0-2 16,0 3 1-16,-11 1 1 15,-6 3-1-15,-3-1 0 16,-4 1-5-16,1-4-12 15,2-3-7-15,2-4-14 16,5-1-25-16,6-3-7 0,5-11-75 16</inkml:trace>
  <inkml:trace contextRef="#ctx0" brushRef="#br0" timeOffset="187146.21">20199 15789 359 0,'-1'6'28'0,"-6"5"20"16,-4 3 20-16,2 6-33 16,0 4-8-16,-3 4-12 15,2 2-9-15,0 2-4 16,-1 1 0-16,0-3-3 0,1-3-12 16,-2-8-73-16,4-9-139 15</inkml:trace>
  <inkml:trace contextRef="#ctx0" brushRef="#br0" timeOffset="192777.52">23964 13757 0 0,'2'-9'332'16,"-2"2"-312"-16,0 3 8 16,0 3 24-16,0 1-11 15,0 3-22-15,-2 11-13 16,-2 8 1-16,0 10 5 16,1 11-1-16,1 9-5 0,2 7-3 15,0 2-2-15,0 0 0 16,1-3 1-16,3-6-5 15,1-7 0-15,-1-6-6 16,-1-7-5-16,0-5-9 16,-3-6-15-16,0-7-22 0,-2-6-26 15,-8-6-56-15</inkml:trace>
  <inkml:trace contextRef="#ctx0" brushRef="#br0" timeOffset="193120.55">23557 13809 476 0,'-12'-19'12'0,"4"-5"-8"16,8-2 0-16,8-1-1 15,20-2 5-15,13-1-6 16,11 0 1-16,12 3 3 15,8 4-4-15,7 7-2 16,4 8 2 0,-2 7-2-16,-8 1 2 0,-11 15-1 15,-14 8-2-15,-21 8 0 0,-16 8 0 16,-11 5 2-16,-22 5 1 16,-11 1-1-16,-8-2-2 15,-8-4 4-15,1-8-5 16,-1-9-3-16,5-10 5 0,6-9-1 15,14-6 2-15,7-2 0 16,13-4-8-16,4-8-36 16,15-3-102-16,8-2-135 15</inkml:trace>
  <inkml:trace contextRef="#ctx0" brushRef="#br0" timeOffset="193448.71">24829 13465 297 0,'-37'7'5'16,"2"3"6"-16,4 8 39 0,7 5 2 15,3 7-21-15,6 8-12 16,1 8 5-16,4 8 2 16,1 7-5-16,2 8-6 15,0 1-4-15,3 1-6 16,4-3-2-16,0-3-3 0,0-6 1 16,13-8-5-16,1-8-19 15,4-9-13-15,1-9-21 16,-1-10-31-16,1-12-15 15,-6-3-73-15</inkml:trace>
  <inkml:trace contextRef="#ctx0" brushRef="#br0" timeOffset="193683.03">24923 13715 326 0,'8'0'82'15,"-6"0"-87"-15,-2 10 24 16,0 11 29-16,0 6 1 16,0 7-21-16,0 6-12 15,0 4-9-15,-1 3-4 16,1-1-1-16,0-4-2 0,0-7-10 16,1-6-15-16,5-10-7 15,-1-8-14-15,-1-10-29 16,1-1-23-16,-3-10-39 15</inkml:trace>
  <inkml:trace contextRef="#ctx0" brushRef="#br0" timeOffset="194151.36">24785 13752 417 0,'-7'-18'1'15,"4"0"4"-15,3 2 32 16,15 0-2-16,13 1-18 15,11 0-6-15,12 2 0 16,5 3-2-16,-1 4-6 16,-3 4-2-16,-7 2 0 15,-14 5-2-15,-16 10-1 0,-13 7-1 16,-4 4-3-16,-22 4 6 16,-7 3-10-16,-7-1-8 15,-3-2-1-15,1-5 3 16,7-6 16-16,9-5 1 15,9-6 2-15,11-3 2 0,4-1 0 16,9-1 3-16,13 1-7 16,10 0 1-1,7 1-2-15,5 0 1 16,2 4-1-16,-5 0-8 0,-8 5-7 16,-11 3 6-16,-12 4-1 15,-8 3 7-15,-6 4 1 0,-12 4 2 16,-9 0 2-16,-4 2-3 15,-4-2-2-15,-3-6 3 16,1-7-2-16,2-6 2 16,5-9 1-16,8-4 0 15,6-5 0-15,7-11 1 0,7-1-11 16,0-3-113-16,5-1-60 16</inkml:trace>
  <inkml:trace contextRef="#ctx0" brushRef="#br0" timeOffset="194494.07">25386 14035 415 0,'0'-1'14'0,"0"-8"19"15,14 2 14-15,7 1-21 16,13-1-7-16,7 2-4 16,12 0-3-16,3 0-8 15,0 1-1-15,-7 4-1 16,-11 0-3-16,-10 0-8 15,-15 5-21-15,-10 4-22 0,-3 1-6 16,-6 1-29-16,-10-3 8 16,-10-1-48-16</inkml:trace>
  <inkml:trace contextRef="#ctx0" brushRef="#br0" timeOffset="194668">25502 14158 298 0,'14'3'28'0,"1"-3"30"16,6 0 20-16,6 0-37 15,5-3-23-15,0-4-13 16,0-1-3-16,-5-1-7 16,-8 2-43-16,-5 0-82 15,-8-1-195-15</inkml:trace>
  <inkml:trace contextRef="#ctx0" brushRef="#br0" timeOffset="195246.55">26057 13653 312 0,'0'-2'22'16,"0"2"22"-16,0 0-16 16,1 14 2-16,4 6 18 15,3 7-13-15,0 10-9 0,-2 4-7 16,-1 8-7-16,-1 3-5 15,-4 0-4-15,0-2-1 16,0-4-1-16,0-10-1 16,-2-9 0-16,0-10 0 15,0-7-1-15,2-10 1 16,0 0 1-16,0-17 1 16,2-8-2-16,6-5-1 0,6-4 0 15,1 1 1-15,5 5 0 16,-1 5 0-16,-1 10 1 15,3 8 0-15,-5 5-1 0,0 6 0 16,-3 11-2-16,-1 7 3 16,-1 2-2-16,-4 2 0 15,0 0 1-15,-5-2-1 16,-2-4-2-16,0-3 2 16,-9-2-2-16,-6-3 1 0,-6-3 3 15,-4-4-1-15,-4-3 1 16,0-3 1-16,4-1-2 15,4 0 2-15,6-3-2 16,10-1 0-16,5 0 0 16,0 2-34-16,15-1-69 15,3 2-61-15,6-2-119 0</inkml:trace>
  <inkml:trace contextRef="#ctx0" brushRef="#br0" timeOffset="195480.95">26602 14150 430 0,'0'9'38'0,"-2"3"16"0,-4 3 9 16,-6 6-30-16,-2 4-19 15,-6 1-3-15,-3 2-5 16,0-2-5-16,-2 0 0 15,3-4 0-15,3-4-4 16,5-7-35-16,3-7-63 16,1-4-167-16</inkml:trace>
  <inkml:trace contextRef="#ctx0" brushRef="#br0" timeOffset="196702.27">27105 13712 335 0,'0'0'6'16,"0"0"37"-16,0 9-20 15,0 8 11-15,4 7-3 16,-1 7-15-16,0 4-6 16,1 6-4-16,2 1-4 0,-3-1-2 15,0-4 2-15,0-6-3 16,-1-7 1-16,0-7-2 15,-1-7 1-15,0-8 1 16,-1-2 2-16,0-7 0 16,0-11 0-16,0-7-1 15,0-6-2-15,0-5 2 0,-6-5-1 16,3 0 0-16,-1 1 1 16,3 2-2-1,1 6 2-15,0 4 0 16,1 4-1-16,10 8 4 0,5 2 4 0,2 4-2 15,10 2-2-15,6 1-2 16,7 2 1-16,7 1 2 16,4 2-1-16,2 0-2 15,-7 1 1-15,-2 1-2 16,-14 1-1-16,-11-1 2 0,-10 4-4 16,-10 6 2-16,-8 4-13 15,-15 0-17-15,-9 2-19 16,-4 1-32-16,-5-4-50 15,0-1-120-15</inkml:trace>
  <inkml:trace contextRef="#ctx0" brushRef="#br0" timeOffset="196889.87">27132 13910 239 0,'0'6'185'16,"2"-4"-174"-16,14-2 37 15,8 0 0-15,12 0-25 16,6-2-12-16,5-6-8 16,4 2-2-16,-5 0 0 15,-6 1-25-15,-7 4-34 0,-13 0-79 16,-12 1-72-16</inkml:trace>
  <inkml:trace contextRef="#ctx0" brushRef="#br0" timeOffset="197107.16">27652 13919 442 0,'7'2'13'15,"4"-2"-6"-15,5 0 12 0,6 0 5 16,2 0-9-16,5-2-5 0,-2-3-9 15,-2-1 1-15,-7 2-1 16,-7 2-6-16,-6 2-39 16,-3 0-72-16,-2 0-43 15</inkml:trace>
  <inkml:trace contextRef="#ctx0" brushRef="#br0" timeOffset="197278.8">27738 14086 437 0,'6'3'9'16,"3"-2"20"-16,3-1 13 15,7 0-25-15,4 0-11 16,4 0-3-16,0-4-13 16,2-5-58-16,-6-1-128 15</inkml:trace>
  <inkml:trace contextRef="#ctx0" brushRef="#br0" timeOffset="197764.92">28274 13831 276 0,'-7'-10'16'16,"-1"3"50"-16,3 3 17 15,-2 4-29-15,-4 1-29 16,-3 15-9-16,-3 5-4 16,-1 9 2-16,-2 6-6 0,0 2-2 15,3-1-6 1,5-6 0-16,5-5 1 15,7-8-9-15,0-9-8 0,10-8-5 16,9-1 9-16,6-11 5 16,1-9 1-16,3-4 1 0,0-4-2 15,-4-1-10-15,-3 3 15 16,-11 5 3-16,-4 4 0 16,-5 10 6-16,-2 7 14 15,0 2-5-15,-2 16-12 16,-3 7 10-16,-1 7-2 0,3 2-7 15,2 0-1-15,1-5-4 16,0-5-4-16,6-8-14 16,5-8-2-16,5-8 1 15,2 0-10-15,2-12-13 16,0-7-57-16,-3-7-74 0</inkml:trace>
  <inkml:trace contextRef="#ctx0" brushRef="#br0" timeOffset="197999.33">28435 13675 472 0,'14'9'1'0,"5"2"29"16,8 3 21-16,8 2-24 15,2 4-9-15,1 1-6 0,-3 3-5 16,-8 3-4-16,-10 4-2 15,-9 6-1-15,-8 5-6 16,-16 1-23-16,-11-1-19 16,-7-2-29-16,-5-8-20 15,-1-9-7-15,1-8-7 0</inkml:trace>
  <inkml:trace contextRef="#ctx0" brushRef="#br0" timeOffset="198421.13">29177 13891 475 0,'7'0'5'0,"4"0"10"0,9-4 25 16,4 1-11-16,13-1-10 16,4 1-5-16,2 0-8 15,2 0-3-15,-5 0-1 16,-5 1-2-16,-10 0 0 16,-8 2-21-16,-13 0-28 0,-4 1-43 15,-5 4-44-15,-17 2-65 16</inkml:trace>
  <inkml:trace contextRef="#ctx0" brushRef="#br0" timeOffset="198625.45">29301 14097 377 0,'14'1'14'0,"4"-1"37"16,9 0 13-1,12-2-29-15,3-5-22 16,2-4-6-16,4 2-5 0,-8-1-1 0,-10 3-7 16,-11 3-31-16,-11 0-57 15,-8 4-65-15</inkml:trace>
  <inkml:trace contextRef="#ctx0" brushRef="#br0" timeOffset="199187.14">30232 13473 282 0,'6'-4'95'0,"-5"3"-78"15,-1 1 56-15,-1 3-45 16,-9 12-17-16,-2 6 6 16,-5 6 0-16,-2 6-5 15,-5 3-3-15,1 2-9 0,1 0 1 16,2-2 0-1,5-6-1 1,7-8 1-16,8-5-4 0,0-7 1 0,18-7 1 16,10-3 1-16,10 1 0 15,6-9 1-15,7-2-2 16,-1 2 2-16,-4-1-6 0,-12 3-11 16,-12 6-17-16,-13 0-28 15,-9 0-34-15,-7 8-10 16,-15-1-83-16</inkml:trace>
  <inkml:trace contextRef="#ctx0" brushRef="#br0" timeOffset="199405.91">30306 13705 350 0,'10'0'13'15,"-4"0"27"-15,-2 7 23 0,-2 7-8 16,-2 5-15-16,0 5-19 15,0 3-8-15,-4 2-7 16,-2 3-4-16,0-2-2 16,2-2-5-16,4-7-24 15,0-6-27-15,6-11-12 0,10-4-3 16,7-14-42-16,1-12-33 16</inkml:trace>
  <inkml:trace contextRef="#ctx0" brushRef="#br0" timeOffset="199719.9">30672 13554 332 0,'-2'-7'20'0,"-10"2"30"16,-3 3 7-16,-1 2-18 16,-1 0-19-16,0 6-6 15,0 5-6-15,3 3-6 0,5 4 0 16,3 0-2-16,6 3 0 15,0 1 0 1,11 1 0-16,5-1 1 16,4 1-1-16,5-1 0 0,1 0 0 0,-1 0 2 15,-3-2-3-15,-8 2 1 16,-5 0 1-16,-9 0-2 16,-5-1 1-16,-12 0-1 15,-8-1-9-15,-6-6-5 16,-5-1 0-16,-1-4-1 0,-1-7-44 15,-1-2-19-15,7 0-37 16</inkml:trace>
  <inkml:trace contextRef="#ctx0" brushRef="#br0" timeOffset="199969.93">29993 14128 449 0,'0'1'1'16,"25"-1"34"-16,16 0 11 15,18-7-16-15,19-1-12 16,11-2-2-16,13 3-5 16,-2 0-5-16,-4 1-4 15,-11 5-2-15,-16 1-5 16,-19 0-7-16,-19 0-4 0,-18 8-20 15,-13 2-17-15,-9 1-14 16,-14-2-80-16</inkml:trace>
  <inkml:trace contextRef="#ctx0" brushRef="#br0" timeOffset="200204.49">30004 14330 189 0,'-1'17'306'0,"1"0"-306"15,0 3 21-15,0 5 31 16,0 6-28-16,0 4-17 16,-6 5-3-16,-3 1-3 15,-5 3 0-15,1-3-2 0,-5-1-25 16,7-5-22-16,1-10-14 15,4-9-31-15,6-14-22 16</inkml:trace>
  <inkml:trace contextRef="#ctx0" brushRef="#br0" timeOffset="200548.3">30187 14461 446 0,'-18'8'6'0,"-4"6"12"16,1 5 26-16,2 3-24 16,1 3-11-16,11 0-4 15,3-1-1-15,4-3-2 16,6-3-2-16,9-4 0 16,6-7-22-16,4-6-14 0,4-1 10 15,-2-7-9-15,0-8 3 16,-3-4 19-16,-6-3 13 15,-9-1 1-15,-7 0 2 16,-2 2 10-16,-9 1 9 16,-9 4-14-16,-1 6-2 0,-2 4-4 15,6 5-1-15,1 1-1 16,5 6 0-16,5 4-3 16,4 1-33-16,2-2-76 15,7-6-46-15</inkml:trace>
  <inkml:trace contextRef="#ctx0" brushRef="#br0" timeOffset="200876.77">30468 14415 473 0,'-29'19'19'0,"-4"4"3"0,2 3 28 15,6 5-14-15,7 1-24 16,5-1-5-16,8 0-2 15,5-2-2-15,2-5-3 16,14-4-2-16,2-8-16 16,7-4-11-16,6-8 1 0,4 0-4 15,0-14-9-15,2-5 8 16,-5-5-10-16,-5-4 11 16,-8-2 32-16,-9-2 5 15,-10 1 15-15,0-1-4 0,-18 3-1 16,-5 4-6-16,-4 6-5 15,-2 8-4-15,1 8 0 16,-1 3 0-16,6 5 0 16,3 6-1-16,5-3-60 15,5-4-109-15</inkml:trace>
  <inkml:trace contextRef="#ctx0" brushRef="#br0" timeOffset="201238.27">31117 13875 419 0,'-1'3'27'16,"1"-2"13"-16,1 0 13 15,17 0-38-15,7 0-1 16,6-1-9-16,3 0-2 0,-1 0-2 15,-4 0-9-15,-6 0-26 16,-10 0-57-16,-9-2-69 16,-4-2-101-16</inkml:trace>
  <inkml:trace contextRef="#ctx0" brushRef="#br0" timeOffset="201394.51">31117 14011 279 0,'-2'14'145'15,"2"-5"-134"-15,0-3 58 16,9-3-23-16,11-2-32 16,6-1-7-16,4-1-5 0,3-9-3 15,5-6-21-15,-1-2-48 16,-4-6-91-16</inkml:trace>
  <inkml:trace contextRef="#ctx0" brushRef="#br0" timeOffset="201752.96">31600 13597 508 0,'-15'0'2'0,"-2"7"11"16,-1 11 32-16,3 6-24 16,2 7-8-16,1 6-7 15,4 4-5-15,3 3 1 16,5 0-2-16,0-5-2 15,9-6-11-15,9-7-3 16,6-11 10 0,3-6-4-16,6-9-1 15,1-3 10-15,2-12 0 0,-4-7-15 0,-5-5 7 16,-8-5 9-16,-5-3 0 16,-12-2 4-16,-2-2 0 15,-12 2-3-15,-5 5 0 16,-4 4-1-16,-1 10-1 0,5 9 2 15,-1 9-2-15,4 1 0 16,0 13-25-16,6 2-70 16,6 2-28-16,2-2-37 15</inkml:trace>
  <inkml:trace contextRef="#ctx0" brushRef="#br0" timeOffset="201940.64">31850 13824 489 0,'-5'2'17'16,"-1"-2"27"-16,4 0 40 15,0-5-45-15,2-2-21 16,0-3-12-16,10 0-4 16,1 0-4-16,5-2-14 15,-2 2-23-15,2 0-45 16,-3 0-85-16,-2 1-109 0</inkml:trace>
  <inkml:trace contextRef="#ctx0" brushRef="#br0" timeOffset="202268.02">32148 13596 417 0,'0'-6'68'16,"0"4"12"-16,-5 2-31 15,-2 2-28-15,-2 9-1 0,-2 6-5 16,0 3-7-16,-1 4-6 31,0 2 0-31,0 0 0 16,1 0-3-16,7-1 3 0,1-4-3 0,3-2 0 16,0-4 0-16,7-2 1 15,8-2-2-15,6-4 2 16,1 1 0-16,5-3-1 0,2-1-3 15,-5-1-1-15,-3-1-5 16,-3-2-9-16,-9 0-6 16,-7 0-10-16,-2 0-34 15,-2 0-36-15,-7-2-51 0,-3-7-46 16</inkml:trace>
  <inkml:trace contextRef="#ctx0" brushRef="#br0" timeOffset="202455.8">32221 13766 414 0,'0'13'52'0,"0"-1"33"15,0 6-12-15,0 2-37 16,0 3-20-16,-2 0-7 16,-1 0-7-16,1 0-1 15,0-3 0-15,2-6-16 0,0-4-24 16,0-4-28-16,7-6-55 15,5-5-125-15</inkml:trace>
  <inkml:trace contextRef="#ctx0" brushRef="#br0" timeOffset="203004.02">32552 13655 416 0,'-5'-5'13'0,"-1"-1"33"0,-2 3 21 16,-2 3-40-16,1 0-18 16,-1 0-5-16,-2 0-3 31,-1-1 0-31,-1 1 0 0,3 0-1 16,1 0-2-16,4 0 1 0,-1 0 1 0,5 0-4 15,-2 0-1-15,4 0 4 16,-2 7 0-16,2 3 2 15,-1 4 0-15,-1 1-1 16,0 1 1-16,-3 3-1 16,1 0 2-16,-3 1 0 0,1-3-3 15,1-1 1-15,1-5 2 16,4-4-3-16,0-2 0 16,0-4 0-16,13 0 0 15,3-1 2-15,-1 1-1 16,6 2 0-16,-2 1 0 0,-3 1 5 15,-3 1 0-15,-1 3 4 16,-1-1-4-16,-5 2 2 16,-1 1-2-16,2 1-5 15,-3 3 1-15,-3 0-1 0,-1 0-2 16,0-3-1 0,0-1-3-16,-3 0 2 0,-7-4 3 15,-2 1 1-15,-4-3 4 16,-4 2 3-16,-5-2-1 15,-4-1-1-15,0-2 1 16,-2-1-4-16,2-1-1 0,2 0 0 16,5-7-7-16,2-9-73 15,6-7-273-15</inkml:trace>
</inkml:ink>
</file>

<file path=ppt/ink/ink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683.78546" units="1/cm"/>
          <inkml:channelProperty channel="Y" name="resolution" value="1207.77734" units="1/cm"/>
          <inkml:channelProperty channel="F" name="resolution" value="2.84167" units="1/deg"/>
          <inkml:channelProperty channel="T" name="resolution" value="1" units="1/dev"/>
        </inkml:channelProperties>
      </inkml:inkSource>
      <inkml:timestamp xml:id="ts0" timeString="2018-12-19T06:59:51.305"/>
    </inkml:context>
    <inkml:brush xml:id="br0">
      <inkml:brushProperty name="width" value="0.05292" units="cm"/>
      <inkml:brushProperty name="height" value="0.05292" units="cm"/>
      <inkml:brushProperty name="color" value="#FF0000"/>
    </inkml:brush>
  </inkml:definitions>
  <inkml:trace contextRef="#ctx0" brushRef="#br0">9966 9399 195 0,'14'-16'62'16,"3"0"-51"-16,3-5 29 0,9 0 19 15,9-4-21-15,10-1-17 16,6-4-9-16,4 2-4 16,4 0-5-16,0 2-1 15,-2 0-1-15,-6 2 0 16,-4 4-1-16,-8 3 0 0,-11 5 1 15,-10 6-8-15,-13 4-15 16,-8 2-40-16,-6 5-21 16,-21 9 14-16</inkml:trace>
  <inkml:trace contextRef="#ctx0" brushRef="#br0" timeOffset="319.58">9995 9065 293 0,'-13'0'15'16,"-3"9"-11"-16,-2 8-3 16,-3 5 1-16,-2 7-1 15,-3 5 0-15,2 6-1 16,2 0 1-16,7-1 0 0,6-2 1 15,9-6 2-15,6-5-2 16,12-9-2-16,11-6 9 16,6-5-1-16,6-6-2 15,4 0-1-15,3-5-1 16,0-5-2-16,-1-1-2 0,-7 4 0 16,-6 4-1-16,-10 3-12 15,-11 0-74-15,-10 10-112 16</inkml:trace>
  <inkml:trace contextRef="#ctx0" brushRef="#br0" timeOffset="764.69">11602 8714 165 0,'-1'-14'10'16,"-4"3"37"-16,-7 3-3 15,0 4-13-15,-2 4-12 16,0 0 0-16,-3 3 1 16,1 9-2-16,-1 6-2 15,0 3-5-15,0 5 0 0,2 4-4 16,1 1-2-16,5 2-1 15,3 2 1-15,5 1-4 16,1-3 2-16,3 0-2 16,9-4 0-16,7-8-13 15,2-5-46-15,7-10 3 16,2-6-5-16,2-3-96 0</inkml:trace>
  <inkml:trace contextRef="#ctx0" brushRef="#br0" timeOffset="1094.52">11669 8849 267 0,'-16'0'57'15,"2"9"-38"-15,2 4 25 16,2 4-15-16,2 1-14 0,6 5-8 16,2 2-3-16,0 0-2 15,2-4 0-15,8-1-2 16,5-7 0-16,2-5-1 15,4-7 1-15,2-1 1 16,1-8-13-16,-1-9-5 16,-2-4-10-16,-3-4 14 0,-8 1-3 15,-6-1 16-15,-4 2 0 16,-7 3 2-16,-11 4-1 16,-4 5-1-16,1 5 1 15,-2 6 1-15,3 0-1 16,5 3-1-16,5 7-2 0,5 2-27 15,5-3-37-15,2 0-32 16</inkml:trace>
  <inkml:trace contextRef="#ctx0" brushRef="#br0" timeOffset="1390.33">11857 8865 204 0,'2'10'70'0,"-2"0"-35"15,0 4 15-15,0 1-16 16,-2 4-18-16,-1-1-6 0,0 2-5 16,1-1-2-16,1-2-1 15,-1-4-2-15,2-3 0 16,-1-7 1-16,1-3-1 16,0-2 5-16,0-11-5 15,4-4-12-15,2 0 5 0,3-3 3 16,2 3 3-16,0 3 2 15,1 3-2 1,1 6 2-16,-3 5 1 0,-3 0-1 16,0 5 1-16,-4 9 0 15,-2 1-2-15,2 4 1 16,1-1-41-16,2-3-41 0,1-4-35 16</inkml:trace>
  <inkml:trace contextRef="#ctx0" brushRef="#br0" timeOffset="1986.16">12103 8913 337 0,'-9'0'27'16,"-2"1"5"-16,0 11-1 16,0 4-16-16,0 5-8 15,4-1-4-15,1 3-2 0,3-1 0 16,3-2 0-16,0-4-3 15,0-6-11-15,7-5-28 16,4-5-7-16,4 0-12 16,1-12-3-16,2-8 9 15,2-2 31-15,-2-3 17 16,-4-4 7-16,-4 0 28 0,-4-1 39 16,-3 1-27-16,-3 1-9 15,0 2-11-15,0 2-4 16,0 4-3-16,0 6 4 15,-1 6 6-15,1 5-5 16,0 3-7-16,1 12-12 16,-1 9 1-16,2 7 0 0,2 5 1 15,0 2-1-15,0 1 1 16,2-1 0-16,1-5-2 16,2-3 1-16,0-7-1 15,2-7 0-15,-1-7 0 0,0-6-4 16,-1-4-14-16,-1-11-12 15,1-5-3-15,-3-4 13 16,0 2 8-16,1 1 10 16,-3 5 2-16,-1 6 4 15,-1 5 33-15,-2 5 19 0,0 0-32 16,0 13-12-16,-1 5 6 16,-2 3-9-16,1 1-6 15,1-2-1-15,1-3-2 16,0-5 1-16,0-3-1 0,2-8-12 15,3-1-30-15,3-5-33 16,-1-12-65-16</inkml:trace>
  <inkml:trace contextRef="#ctx0" brushRef="#br0" timeOffset="2142.4">12331 8783 318 0,'-5'0'26'0,"1"0"30"16,2 0-9-16,0 0-26 0,2 0-16 16,0 0-4-16,0 0 0 15,6 0-32-15,6-2-69 16,3-7-65-16</inkml:trace>
  <inkml:trace contextRef="#ctx0" brushRef="#br0" timeOffset="2352.41">12495 8720 173 0,'-2'9'165'0,"-4"0"-113"15,0 3 20-15,1 5-28 0,1 4-19 16,2 5-10-16,1 1-8 16,0 3-2-16,1 0-5 15,0 0 3-15,0-1-3 16,-2-4-2-16,2-5-15 15,0-4-25-15,1-7-35 16,-1-7-63-16,0-2-122 16</inkml:trace>
  <inkml:trace contextRef="#ctx0" brushRef="#br0" timeOffset="2517.17">12439 8908 346 0,'-1'0'38'15,"1"0"9"-15,0 0-10 16,0 0-32-16,9 0-4 16,3-5 2-16,3-1-5 15,3 1-41-15,0-4-50 0,-2 1-77 16</inkml:trace>
  <inkml:trace contextRef="#ctx0" brushRef="#br0" timeOffset="2673.44">12617 8899 146 0,'0'14'149'0,"0"0"-97"0,0 2 18 16,0 1-17-16,-2 2-28 15,0 2-14-15,-1-3-6 16,3-3-3-16,0-1-2 16,0-3-5-16,0-6-34 15,0-4-32-15,0-1-42 0,2-9-78 16</inkml:trace>
  <inkml:trace contextRef="#ctx0" brushRef="#br0" timeOffset="2866.29">12696 8839 302 0,'1'-1'41'16,"-1"-1"12"-16,0 2-20 15,-6 2-27-15,0 8-1 16,1 4-3-16,-1 2 0 15,2-1-3-15,4 0-15 0,0-3-35 16,9-3-16-16,5-3-43 16,6-4-87-1</inkml:trace>
  <inkml:trace contextRef="#ctx0" brushRef="#br0" timeOffset="3330.91">12839 8937 273 0,'-7'0'45'16,"-4"0"7"-16,1 0 7 15,2 0-26-15,0 0-4 16,4 2-7-16,1-1-11 16,2 2-6-16,-1 4-5 0,2 4 0 15,0 2-11-15,0 3-9 16,0 0 8-16,4 0-3 16,1-1 0-16,2-5 8 15,0-6 0-15,1-3-13 0,-2-1-5 16,2-4 8-1,-2-9 0-15,-2-2-14 0,-1-2-25 16,-3 2 20-16,0 1 27 16,0 4 12-16,0 3 7 15,0 5 30-15,0 2 9 16,0 0-21-16,0 4-16 0,0 3-1 16,0 3 1-16,4-3-9 15,5-1-1-15,2-4-1 16,0-2-1-16,3 0 3 15,-3-3-2-15,2-8-8 16,-2 2-21-16,-3 1 8 0,-2 2 6 16,-1 2 13-16,-3 4 5 15,-1 0 11-15,-1 9 16 16,0 3-1-16,0 4-4 16,0 0-12-16,0-1-8 15,2-3-5-15,2-4 0 16,2-5-1-16,3-3-26 0,3-4-42 15,1-12-83-15</inkml:trace>
  <inkml:trace contextRef="#ctx0" brushRef="#br0" timeOffset="3846.28">13136 8933 229 0,'-8'10'118'15,"-2"1"-68"-15,-2-2 15 16,1 0-28-16,4 0-14 15,1-4-9-15,3-1-9 16,2-1-4-16,1-2 0 0,0-1-2 16,0 2-18-16,6-2-9 15,3 0-25-15,4 0-16 16,-1 0 54-16,-1 0 9 16,3 0 5-16,-6 0 2 15,0 0 0-15,-4 0 9 0,-2 0 21 16,0 0-1-16,-2 0-8 15,0 0-8-15,0-2-7 16,0 1-6-16,0-1 1 16,3 0-3-16,1-1 1 15,2 0-2-15,5-4-19 0,2-1-23 16,2-3 17-16,1-2-4 16,-1-2-14-16,-1-5 29 15,-4 1 10-15,-2-3 7 16,-4 0 0-16,-2 0 0 15,-2 0 4-15,0 2 3 0,0 3 8 16,-5 3 7-16,1 9-5 16,-1 5 14-16,0 0-21 15,2 15-4-15,0 9 28 16,1 5-7-16,2 0-7 16,0 3-8-16,0-4-6 15,5-2-4-15,2-5-1 0,1-5-3 16,4-8-5-16,-1-4-42 15,0-4-42-15,-2-2-164 16</inkml:trace>
  <inkml:trace contextRef="#ctx0" brushRef="#br0" timeOffset="4472.39">13917 8686 148 0,'-7'-5'135'16,"-1"3"-119"-16,1 2 45 16,0 2-13-16,2 13-36 15,2 7-1-15,1 7 9 16,0 4-1-16,2 2-4 0,0 3-9 15,0-3-2-15,0-4-4 16,0-6 1-16,0-6 0 16,0-8 0-16,0-5-1 15,0-6 1-15,0-4 6 0,0-9-5 16,0-8-2-16,0-4 1 16,-1-4-2-16,-5-1-1 15,1 0-2-15,-1 1-5 16,1 2 3-16,3 5 3 15,2 5 1-15,0 4 1 16,2 4-2-16,9 5 0 0,4 4 2 16,1 0 1-16,2 0 0 15,-2 3 2 1,-2 5 2-16,-6 2 1 16,-2 0 3-16,-6 3-2 0,0 3-2 15,-8 0-2-15,-3 1-1 0,-7 1-1 16,0-1 1-16,2-4-19 15,1-3-9-15,6-5-12 16,7-4-54-16,2-1-84 16</inkml:trace>
  <inkml:trace contextRef="#ctx0" brushRef="#br0" timeOffset="4738.05">14010 8810 198 0,'2'11'78'0,"-2"3"-5"15,0 2-7-15,0 4-26 0,0 1-18 16,0 1-8-16,0 0-9 16,0-2-3-16,0-4 0 15,0-5-2-15,0-6 2 16,0-5-1-16,1-4 4 16,1-12-3-16,1-5-2 0,1-1-1 15,4-1-5-15,-1 2-11 16,3 3-2-16,6 6 1 15,-2 3 5-15,2 6 0 16,-1 3-19-16,-1 0 4 16,-3 9-48-16,-2 2-26 15</inkml:trace>
  <inkml:trace contextRef="#ctx0" brushRef="#br0" timeOffset="5052.89">14218 8841 201 0,'-10'0'164'0,"0"0"-99"0,-2 5 0 16,1 7-30-16,2 5-15 15,2 0-9-15,3 1-5 16,2 1-4 0,2-5-1-16,0 0 0 0,6-5-1 15,3-7 1-15,4-2-7 0,1-1-6 16,1-9-9-16,1-5-14 15,-2-2-4-15,-3-1 2 16,-5 0 0-16,-4 2 26 0,-2 1 10 16,0 5 1-16,-5 3 1 15,-4 4 0-15,1 3-1 16,2-2 0-16,1 4 0 16,3 5-11-16,2-1-56 15,0-4-69-15</inkml:trace>
  <inkml:trace contextRef="#ctx0" brushRef="#br0" timeOffset="5442.17">14410 8675 63 0,'0'-5'205'0,"0"5"-118"0,-7 0-6 16,-1 7-34-16,0 12-17 15,2 7-2-15,-1 4-14 16,3 6-7-16,0 0-2 15,2 1-3-15,1-5-2 0,1-3 2 16,0-8-2-16,0-8 0 16,0-6 1-16,0-7-3 15,5-2 0-15,2-12-13 16,4-2-8-16,2-3 11 16,3-1 6-16,3 3 5 15,1 2 1-15,0 6 1 0,3 4 3 16,-4 4 3-16,0 1 0 15,-1 4-4-15,-6 7-1 16,-3 4-2-16,-6 2 1 16,-3 0-1-16,-3 0 0 15,-11 3 2-15,-5-3-2 0,-6-4 0 16,-2-1 1 0,-2-3 0-16,0-5-1 15,-1-1 0-15,5-3-6 0,1 0-40 16,5 0-104-16</inkml:trace>
  <inkml:trace contextRef="#ctx0" brushRef="#br0" timeOffset="11697.57">12289 10090 134 0,'0'-12'-2'0,"0"2"5"0,-6 3 2 16,0 5 3-16,0 2-9 15,1 6-18-15,1 7-20 16,-1 4 13-16,0 3-10 15</inkml:trace>
  <inkml:trace contextRef="#ctx0" brushRef="#br0" timeOffset="12136.07">12328 13053 183 0,'-12'0'-14'0,"0"0"-9"0,0 0-12 15,3 0-76-15</inkml:trace>
  <inkml:trace contextRef="#ctx0" brushRef="#br0" timeOffset="15059.08">10624 4817 127 0,'6'-14'5'15,"-3"-3"-4"-15,-1 1 3 0,1 2 7 16,-3 3 1-16,-2 4 5 16,0 1 8-16,-7 4-5 15,-3 1-11-15,-2 0 1 32,-1-1-3-32,-4 1-2 0,-1-3 7 15,3-2 3-15,-3-1 6 0,0-3-10 0,-1-3-3 16,0-1-4-16,-7 1-2 15,1-1-2-15,-6-2 0 16,-3 5 0-16,-4-2-2 16,-4 4-1-16,-2 3 0 0,-1 1 2 15,-1 5 2-15,0 0-1 16,3 0 0-16,-2 7 0 16,1 5 0-16,0 2 0 15,2 0 1-15,2 6-2 16,1-2 2-16,6 5 0 0,2 3-1 15,3 2 0-15,3 6 0 16,4 0 0-16,3 9 1 16,4 1 0-16,5 4 0 15,8 3 2-15,3 3 3 0,4 2 6 16,16 0-7 0,8 0-1-16,11-4-3 0,8-5-2 15,10-4 2-15,7-9 1 16,8-7-2-16,1-9 0 15,5-5 2-15,2-7-2 16,-2-6 1-16,-1 0-1 0,-1-10 1 16,0-10-1-16,-3-4 1 15,-2-7-2-15,-3-5 2 16,-4-5 1-16,-6-3-5 16,-9-6 2-16,-6 0-3 15,-13-2 2-15,-10-3 1 16,-12-2 1-16,-8-4-2 0,-12 1 3 15,-16-1-2-15,-8 4 1 16,-10 6 1-16,-5 5-1 16,-10 8 1-16,-2 10 1 31,-3 9-2-31,1 11 2 0,-1 8 0 16,6 7-4-16,7 17-2 15,5 6-40-15,1 2-110 0</inkml:trace>
  <inkml:trace contextRef="#ctx0" brushRef="#br0" timeOffset="19703.79">12511 12599 135 0,'0'-2'113'0,"0"-1"-83"16,0 1 14-16,0-1-5 15,-1 0-13-15,-3-2-7 16,0 1-5-16,-2-1 2 16,-3-1-6-16,-2 1-5 0,-4-1-1 15,-5 1-4-15,-7 1 1 16,-4 1 0-16,-6 3-1 16,-5 0 2-16,-6 0-2 15,-2 6-2-15,-1 1 0 16,2-1 1-16,4-2 1 15,2 1 0-15,7-3 0 0,5 1 0 16,5-1 2-16,5-1-2 16,1-1 0-16,5 0 0 15,3 0-1-15,4 0 3 16,3 0 5-16,0 0 4 16,5 0-2-16,0 1-8 0,0 6-3 15,0 3 3-15,0 5-2 16,3 6 1-16,-1 4 2 15,-1 4-2-15,-1 6 0 16,0 3 0-16,0 4 0 16,-6 2 0-16,-3 1 0 0,-2 3 0 15,-4-1 0-15,-1 2 0 16,-1 0 0-16,0-2 1 16,0 0-2-16,4-6 2 15,3-5-1-15,6-5 0 16,2-7 0-16,2-6 0 0,4-6-1 15,8-5-1-15,4-3 2 16,6-2 2-16,5-2 2 16,7 0-3-16,7-5 0 15,6-3 1-15,4-3-2 16,5-2 0-16,1 0 2 0,1-3-2 16,-2 1-8-16,-2-2-8 15,-6-1 0-15,-4-1 5 16,-7-1-8-16,-8 0 7 15,-6-4 5-15,-9-1 0 16,-5-4 5-16,-6-3 3 16,-3-6-1-16,0-5 2 15,-9-8 8-15,-1-5 10 0,-1-1-6 16,2 2-7-16,3 4-5 16,3 6 1-16,1 14 4 15,2 9-5-15,0 11 3 0,0 10 2 16,-5 1-1-16,0 11-5 15,-1 8-25-15,-3-4-101 16</inkml:trace>
  <inkml:trace contextRef="#ctx0" brushRef="#br0" timeOffset="27647.69">8693 10398 104 0,'-8'7'83'16,"0"0"-62"-16,-2-2 0 15,5 0 7-15,3 0-8 0,2 3-8 16,0 3-2-16,3 3-1 16,7 2 0-16,3 3-3 15,7 3 1-15,1 0-5 16,2 1 0-1,3 0 1-15,2-5-3 16,0-3 0-16,0-5 0 0,0-7-1 0,2-3 0 16,-2-4-1-16,6-11 13 15,4-5 0-15,5-4 0 16,6-1 1-16,5 3 8 16,3 2-9-16,2 6-2 15,-5 7-1-15,-3 7-1 0,-8 0 0 16,-8 14-4-16,-7 8-2 15,-6 5 1-15,-8 4 0 16,-2 2-2-16,-5 0-3 16,0-2-8-16,-3-6-3 15,-1-7-1-15,1-10-6 0,0-6 8 16,-1-2 3-16,5-12 12 16,1-6-2-16,7-1 0 15,7 0-3-15,4 2 7 16,8 3 6-16,-1 5 1 15,1 4 3-15,-1 5-5 16,-4 0-5-16,-1 4-1 0,1 5-3 16,-5 1 1-16,2-2 1 15,-3-4-3-15,4-4-1 16,-1-3-21-16,3-13 4 16,4-7 0-16,5-6-3 15,1-1 21-15,3 0 2 0,-8 3 11 16,-1 4 7-16,-12 7 3 15,-7 2-2-15,-8 6-1 16,-5 4 0-16,-2 3-8 16,-3 1-3-16,-11 0-10 15,-7 4-49-15,-8 4-122 0</inkml:trace>
  <inkml:trace contextRef="#ctx0" brushRef="#br0" timeOffset="38908.11">13369 10878 157 0,'0'0'51'16,"0"0"-44"-16,0 0 17 0,0 0 8 16,1-1 1-16,3 0-6 15,0 0-2-15,4 1 0 16,2 0 4-16,5 0-5 15,9 0-4-15,5 3 2 0,11 2-3 16,8 1-5-16,7-2-4 16,6 0-3-16,5-3-3 15,1-1-2-15,-2 0-1 16,-3 0 0-16,-5-2 0 16,-10-4 0-16,-8-1-1 15,-10 2 0-15,-11 1 1 0,-6 2 0 16,-7-1-1-16,-5 2 0 15,0 0 1-15,-7 0-1 16,-4-1 0-16,-1 1-2 16,0-2 0-16,0 0 3 15,4-1-1-15,3-2-1 0,2 1 1 16,3-1-3-16,0 0 2 16,0 1 2-16,0 2-3 15,0 1 3-15,0 2-1 16,0 0-1-16,-2 2 1 15,0 8 0-15,-1 1 0 16,0 3 1-16,1-1-1 0,1 2 0 16,1-4 1-16,0-2-2 15,0-3 1-15,0-3 0 16,0-3-1-16,0 0 0 16,1-5 3-16,2-5-2 0,-1 0 0 15,2 0 1-15,-2 3-1 16,0 3 1-16,-2 1 5 15,0 3 0-15,0 0 2 16,0 4 0-16,0 5-4 16,-5 3 1-16,0-1-2 0,1 1-3 15,2-2 2 1,0-3-2-16,2-2 0 16,0-5-8-16,6 0-68 0,1-16-184 15</inkml:trace>
  <inkml:trace contextRef="#ctx0" brushRef="#br0" timeOffset="41315.67">16004 9774 160 0,'1'0'95'15,"-1"0"-68"-15,0 0 6 16,0 11-24 0,0 7 12-16,-2 4 5 15,0 6-1-15,2 5-2 0,0 5-5 16,0 3-8-16,0 4-5 0,3 1-1 15,1-1 0-15,0-2-4 16,0-1 2-16,-1-10-2 16,2-3 1-16,-1-8 0 15,1-4 0-15,-3-6-1 16,0-4 1-16,-1-3-1 16,-1 0 0-16,0-4 1 0,0 0 0 15,0 0 6-15,0 0 14 16,0 0-9-16,0 0-3 15,0 0-4-15,0 0-2 16,0 0 0-16,0 0-2 16,0 0-1-16,0 0 1 0,0 0-2 15,0 0 1-15,0 0 0 16,0 0-3-16,0-5 5 16,0 2-2-16,0 0-2 15,-1 0 0-15,1 2-1 16,0-1 1-16,0 2 2 0,0 0-1 15,0 0 0-15,0 0 1 16,0 0-2-16,0 0 0 16,-1 0 3-16,0 2-1 15,1-1 1-15,-1 1 0 16,0-2-1-16,1 0 1 0,0 0 0 16,-2 0 0-16,0 0-1 15,0 0-38-15,-2-5-111 16</inkml:trace>
  <inkml:trace contextRef="#ctx0" brushRef="#br0" timeOffset="42175.35">15834 9865 33 0,'-1'0'120'0,"1"-3"-90"0,0-5 10 15,0-2-3-15,0-1-13 16,2 0 2-16,6 0 0 15,2 1-4-15,-1 1-3 16,2 4-2-16,1 1-5 16,0 4-2-16,0 0-1 0,-1 6 1 15,2 9 1-15,-1 9 5 16,1 5-1-16,1 10 1 16,-3 6-3-16,-1 6-2 15,1 6-6-15,-5 0-3 16,0 0 2-16,-3-5-4 15,1-6 1-15,-2-8 0 0,0-8-1 16,-2-9 1-16,1-6-1 16,0-10 0-16,-1-5 1 15,0 0 3-15,0-13 0 16,0-8-3-16,0-7 0 16,0-8-1-16,0-4 1 15,6-3-1-15,3-3 1 16,1 3 0-16,4 1-1 0,-1 5 0 15,3 3 1-15,-3 5-1 16,4 7 1-16,-1 1 0 16,3 8 0-16,1 1 1 0,0 7 0 15,4 4-2-15,-2 1 1 16,-1 3-1-16,-2 12-1 16,-3 2 2-16,-2 6 0 15,-6 4 1-15,-3 5 2 16,-3 6-1-16,-2 2 0 0,0 3-1 15,0-2 0-15,1-1-1 16,-4-7 0-16,3-5-1 16,0-7 1-16,0-7-1 15,1-4 0-15,8-4 1 16,-2-2-1-16,3-3-1 16,4-1-28-16,-2 0-60 0,1-8-114 15</inkml:trace>
  <inkml:trace contextRef="#ctx0" brushRef="#br0" timeOffset="42537.2">16632 10244 210 0,'0'3'149'0,"0"1"-108"15,0 2 0 1,0 3-18-16,1 3 4 15,4 6-10-15,-2 1-6 0,1 2-4 0,1 0-3 16,-1 0-2-16,0-3-2 16,1-4 1-16,0-4 0 15,-2-4-2-15,1-4 1 16,2-2-21-16,-4 0-50 16,0-6-49-16,-2-6-117 0</inkml:trace>
  <inkml:trace contextRef="#ctx0" brushRef="#br0" timeOffset="43865.82">12651 12176 179 0,'0'3'120'16,"0"-3"-89"-16,0 0 13 15,0 1-22-15,3-1 6 16,5 2 14-16,5 0-6 0,4 0-7 16,7-1-6-16,3 2-6 15,8-2-2-15,4-1-5 16,5 0-7-16,0 1 0 16,4-1-1-16,-4 0-2 15,-3-2 2-15,-4-4-2 0,-10 2 1 16,-5 2 1-16,-7-1-3 15,-7 3 1-15,-4 0 0 16,-4 0 0-16,0 0 1 16,0 0 2-16,0-1 2 15,0-2 9-15,-2-4-9 16,-4-3-3-16,1-3 1 0,0-5-2 16,1-4 0-16,-1-7-1 15,4-4 0-15,1-5 0 16,0-5 0-16,0 0 0 15,1-1-1-15,4-1 1 0,-1 0-1 16,-1 0 2-16,-1 4-2 16,-2 1 1-16,0 2 1 15,0 4-2-15,0 1 1 16,1 2 1-16,1 1-1 16,0 1 0-16,2-1-1 0,-1 1 1 15,1 1 0-15,0-2 1 16,0 1-3-1,-2-2 3-15,2 2-1 16,-2-2-1-16,0 2 3 0,0 1-3 16,0 1 1-16,0 2 0 15,-1 3 0-15,0 2-1 0,-1 2 2 16,0 1-2-16,0 3 1 16,0 0 1-16,0 3-2 15,0 0 1-15,0 0 0 16,2 2 0-16,0 0 0 15,1 1-1-15,1 1 1 0,0 0 0 16,1 1-1-16,0 3 0 16,0 2 1-16,2 1-3 15,4 0 2-15,-1 0 1 16,3 0-1-16,4 2 1 16,2-1 1-16,3 0-1 0,4-1 0 15,3 0 0-15,4-3 1 16,5-3-1-16,2-1 0 15,3 2 0-15,1 0 1 16,2 1-2-16,-1 1 1 16,-1 2 2-16,-2 1-4 0,-2-2 3 15,-1 2-1-15,-4 0 0 16,-3 0 1-16,-3 0-1 16,-4-1 0-16,-6-2 1 15,-4 2-1-15,-5-2-1 16,-4 3 3-16,-4 0-3 0,-2 0 1 15,0 0-5-15,-12 10-4 16,-7 3-20-16,-6 2-47 16,-4-1-178-16</inkml:trace>
  <inkml:trace contextRef="#ctx0" brushRef="#br0" timeOffset="44601.73">16585 10105 210 0,'4'-9'149'0,"-3"0"-105"0,-1 0 28 16,0 0-31-16,0 5-18 15,0 0-10-15,1 4-10 16,0 0-3-16,0 0-1 15,-1 3-8-15,3 6-15 16,-1 1-51-16,-1 1-86 0</inkml:trace>
  <inkml:trace contextRef="#ctx0" brushRef="#br0" timeOffset="45006.14">16813 10304 370 0,'1'0'27'0,"0"-3"1"16,0 1 7-16,1 2-19 16,2 0-5-16,-1 0-3 15,2 7-4-15,0 6 12 16,0 4 2-16,-1 4 0 15,-1 4 0-15,0 4-5 0,-2 4-4 16,2 3-1-16,0-1-5 16,-2 1-2-16,0-4 1 15,-1-5-2-15,0-6 1 16,0-6 0-16,0-7-1 16,0-6 2-16,-5-2 0 15,-3 0 0-15,-3-6 0 0,-3-5-1 16,-2-4-1-16,-2-3 0 31,-2-1-6-31,2-3-14 0,-2-1-16 16,8 0-8-16,5-1-31 0,3 0-47 15,4-1-79-15</inkml:trace>
  <inkml:trace contextRef="#ctx0" brushRef="#br0" timeOffset="45193.63">16927 10120 376 0,'-12'-4'55'15,"-2"0"19"-15,-1 1-28 16,3 1-19-16,2 1-13 16,0 1-8-16,6-1-4 15,0 1 0-15,0 0-2 0,1 0-8 16,1 2-78-16,-1 2-109 15</inkml:trace>
  <inkml:trace contextRef="#ctx0" brushRef="#br0" timeOffset="45633.17">15856 10731 306 0,'0'3'16'0,"6"-2"22"15,10 1-7-15,10-2 14 16,15 0-13 0,14 0-9-16,13 0-4 15,10 0-8-15,9-5-4 0,6 0-5 0,1-1 1 16,1 0-3-16,-6 1 2 16,-6 0-1-16,-9 1-1 15,-14 3 2-15,-13 1-1 16,-15 0 0-16,-15 0 1 0,-7 5-3 15,-10 1 0-15,-6-2-2 16,-7-1-16-16,-5-3-34 16,-4 0-36-16,-3 0-65 15</inkml:trace>
  <inkml:trace contextRef="#ctx0" brushRef="#br0" timeOffset="46367.39">16257 10997 354 0,'0'0'28'16,"0"1"-7"-16,0 9 13 15,0 5 2-15,0 4-14 0,0 6-3 16,0 3-3-16,0 3-6 16,0 3-2-16,0 2-5 15,0-3 0-15,0-4 0 16,0-5-3-16,1-8 1 15,-1-5-1-15,1-8 0 16,0-3 1 0,-1-4 4-16,0-13-2 15,0-8-2-15,0-6 0 0,0-7-1 0,0-1 1 16,0-1-3-16,0 2 1 16,0 5-3-16,0 5 2 15,2 7 3-15,-1 6-2 0,1 8 1 16,1 6 2-16,2 1-1 15,5 9-1-15,3 6 6 16,5 5 1-16,3 4 2 16,5 0 2-16,3 1-4 15,0-2-3-15,2-1 0 0,-1-1-3 16,-2 0 1-16,-1-2-1 16,-4-2-1-16,-5-1 1 15,-4-2-1-15,-4-3 0 16,-5-3 0-16,-3-4 1 15,-2-4-1-15,0 0 6 0,-2-14 0 16,-5-10 4-16,0-6 2 16,2-8-6-16,4-6 1 15,-1-6-4-15,6-2-2 16,11 0-1-16,3 2 0 16,2 8 0-16,-1 6 0 0,-3 9 0 15,-4 10-1-15,-4 9 1 16,-6 8-8-16,-2 0-25 15,0 10-19-15,0 4-43 16,0-4-91-16</inkml:trace>
  <inkml:trace contextRef="#ctx0" brushRef="#br0" timeOffset="46805.78">17579 10294 163 0,'-3'0'102'16,"2"0"-50"-16,1 0 11 15,0 0-30-15,11 0-4 16,8 0 11-16,9 0-4 0,7-2-8 15,6-4-8-15,4-1-9 16,0 0-5-16,-4 1-2 16,-7 1-2-16,-9 1-1 15,-7 4 1-15,-8 0-3 16,-8 0 2-16,-2 5-10 0,-6 2-13 16,-10 2-19-16,-3-2-43 15,-4-2-54-15</inkml:trace>
  <inkml:trace contextRef="#ctx0" brushRef="#br0" timeOffset="47040.14">17664 10471 368 0,'11'1'49'0,"4"-1"-9"16,7 0 10-16,7-4-16 15,7-4-13-15,5-2-4 16,-1-1-11-16,-3 0-4 16,-6 3 0-1,-7 2-2-15,-9 2-2 16,-7 4-13-16,-8 0-19 0,0 0-16 0,-5 0-12 16,-9 0-59-16,-2 1-153 15</inkml:trace>
  <inkml:trace contextRef="#ctx0" brushRef="#br0" timeOffset="47776.95">18513 9798 287 0,'10'-11'21'16,"0"-2"47"-16,0 5-8 15,5 4-25-15,0 4-14 16,4 0-3-16,-2 8-3 16,-1 9-1-16,-4 5-5 0,-4 8-4 15,-2 4 3-15,-5 3-6 16,-1 3-1-16,0-3 1 15,0-3-3-15,-3-8 2 16,-1-8 1-16,2-5-3 16,1-9 2-16,1-4 1 15,0-6 3 1,0-12-3-16,0-5-2 16,8-5-1-16,1-4 2 15,2-1-1-15,4-2 0 0,3 2 1 0,0 1-2 16,-1 3 1-16,3 3 1 0,-2 5-2 15,-2 6 1-15,0 5 1 16,-1 6 0-16,0 4 0 16,1 0-1-16,1 7 0 15,-2 6 1-15,-1 4-1 0,-2 3 0 16,-5 4 1-16,-2 3 0 16,-3 2-1-16,-2 1 2 15,0 2-2-15,0-3 1 16,0-2 1-16,-2-4 1 15,2-5 1-15,0-3-2 0,0-5-2 16,5-2 1-16,2-4 0 16,1-2-10-16,0-2-28 15,2 0-40-15,-1-4-92 16</inkml:trace>
  <inkml:trace contextRef="#ctx0" brushRef="#br0" timeOffset="48198.42">19211 10000 175 0,'1'0'117'0,"0"0"-70"0,-1 3 3 0,0 4-29 0,0 2 2 16,-2 6 15-16,-3 2-9 15,0 4-7-15,1 2-4 16,0 0-5-16,3-1-2 16,1-3-3-16,0-4-5 0,0-3-1 15,8-4-1-15,3-4 0 16,1-3 0-16,2-1-1 16,-3 0-12-16,1-9-25 15,-1-3-44-15,-4-3-47 16,-3-4-194-16</inkml:trace>
  <inkml:trace contextRef="#ctx0" brushRef="#br0" timeOffset="48385.94">19224 9830 3 0,'0'-6'372'16,"0"0"-346"-16,-2 0 20 15,2 5-11-15,0 1-29 16,0 0-5-16,0 1-8 16,0 7-50-16,4 1-35 0,2 0-72 15</inkml:trace>
  <inkml:trace contextRef="#ctx0" brushRef="#br0" timeOffset="48729.99">19452 10056 214 0,'2'6'151'16,"-1"0"-116"-16,-1 2 10 15,2 3-13-15,1 3-17 0,1 4-4 0,0 5-3 16,0 4 3-16,-2 4 4 15,-2 1-4-15,0 4-4 16,0-1-3-16,-7-1-2 0,-2-3 1 16,0-7-4-16,0-4 2 15,2-6 1-15,1-5-1 16,-1-7 2-16,0-2 2 16,1-4 4-16,0-10-3 15,-1-3-6-15,-1-5 1 0,0-3-2 16,-2-3-25-16,0 0-26 15,2-2-41-15,1 1-58 16,2 0-117-16</inkml:trace>
  <inkml:trace contextRef="#ctx0" brushRef="#br0" timeOffset="48949.51">19508 9777 394 0,'0'-11'40'0,"0"2"22"16,0 1-12-16,0 3-33 16,0 5-10-16,0 0-5 15,0 0-1-15,0 9-1 0,0 2-18 16,-1 1-52-16,-2-1-97 15</inkml:trace>
  <inkml:trace contextRef="#ctx0" brushRef="#br0" timeOffset="49621.33">18467 10576 265 0,'2'2'37'0,"4"-2"-5"0,3 0-11 16,8 0 13-16,6 0 11 15,11 1-13-15,10-1-8 16,11 0-4-16,11 1-6 15,10-1-5-15,9 2-2 16,7-2-3-16,2 0-2 16,0 0 1-16,-3-3-1 0,-5-1 0 15,-6 0 0-15,-13 1 0 16,-9 2 0-16,-10 0 3 31,-11 1-2-31,-11 0 1 16,-8 0-1-16,-9 0-2 0,-5 0-1 0,-4 0 2 0,0 0-2 15,-10 0 0-15,-6 0-15 16,-4 0-40-16,-3 0-78 16,-4 0-158-16</inkml:trace>
  <inkml:trace contextRef="#ctx0" brushRef="#br0" timeOffset="50263.24">18860 10910 158 0,'2'-4'119'0,"0"-1"-85"16,-2 0 26-16,0-1-14 15,0 2-11-15,-5-2-5 16,1 1-12-16,-5 2-3 16,-2-1-10-1,-4 3-1-15,-2 1-2 16,-4 0 1-16,-3 5-1 15,-1 6 2-15,-1 4 1 16,2 4 2-16,0 4 3 16,3 2-3-16,2 5-1 15,3 3-3-15,6 0 2 0,4 0 1 16,4-1-3-16,2-1-1 16,4-3 3-16,6-2-5 15,4-6 4-15,3-3-1 16,4-4-1-16,-1-6 2 15,3-2 1-15,0-4-3 0,-3-1 1 16,0 0-2-16,-4-7 0 16,-5 0 0-16,-4 1-1 15,-4-2-24-15,-3 1-27 16,0 3-41-16,0 0-72 16</inkml:trace>
  <inkml:trace contextRef="#ctx0" brushRef="#br0" timeOffset="50620.96">19066 11186 124 0,'3'0'203'0,"-3"0"-164"15,0 0 19-15,0 5-18 16,-6 2 9-16,-1 3-4 16,0 4-20-16,0 3-6 15,2 2-4-15,2 2-5 16,2 4-5-16,0-2-1 16,1 0-2-16,0-2 0 0,5-2 0 15,4-5-2-15,3-3 2 16,0-4 0-16,3-4-2 0,0-3 2 0,-1 1-3 15,-3-1 0-15,-1-7-22 16,-1-5-33-16,-4-4-67 16,-4-5-107-16</inkml:trace>
  <inkml:trace contextRef="#ctx0" brushRef="#br0" timeOffset="50824.21">19116 11040 391 0,'-2'0'72'0,"0"0"-15"15,1-2 6-15,1-1-28 16,0 0-19-16,0 0-12 0,0 3-2 16,0 0-1-16,0 0-1 15,0 3-25-15,-4 4-59 16,-2-3-121-16</inkml:trace>
  <inkml:trace contextRef="#ctx0" brushRef="#br0" timeOffset="51450.21">20120 10258 293 0,'4'3'169'0,"-4"-3"-143"15,0 0 51-15,0 0-23 16,0 0-20-16,0-1-5 16,0-2-13-16,0 3-11 15,0 0-2-15,0 0-4 0,0 0-1 16,1 0-29-16,2 3-32 15,0-3-43-15,0 0-129 16</inkml:trace>
  <inkml:trace contextRef="#ctx0" brushRef="#br0" timeOffset="52091.94">21146 9876 231 0,'11'-15'63'0,"-5"0"-7"0,-4 0 7 0,-1 1-26 16,-1 0-7-16,0 3-5 0,-1 0-8 15,-7 4-6-15,-3 1-5 16,-4 4-2-16,-3 2-2 31,-6 0-1-31,-4 11 0 0,-4 6 1 0,-1 2 1 16,-1 7 0-16,1 2 6 16,5 5 3-16,4 3 0 0,6 1-1 15,5 2-5-15,6 1-2 16,4 3-1-16,3-2-1 15,0 0-2-15,6-3 2 32,5-5 0-32,4-3-2 0,3-7 2 0,2-5-1 0,0-5-1 15,1-5 3-15,0-2-2 16,-2-4 1-16,-2-2-2 16,0 0 1-16,-4 0 0 31,-1-8-6-31,0 1-35 0,-1-3-28 15,-1-2-54-15,1-3-128 16</inkml:trace>
  <inkml:trace contextRef="#ctx0" brushRef="#br0" timeOffset="52373.24">21355 10157 196 0,'1'0'182'0,"-1"0"-130"0,0 0 13 16,0 4-40-16,-3 6-8 15,-1 6 5-15,-2 3-5 16,1 4-3-16,1 2 1 16,0 0-5-16,3-3-4 15,1-1 0-15,0-5-2 0,3-3-2 16,7-3 1-16,1-3-3 15,5-4 1-15,0-2 1 16,1-1-3-16,-2-3-16 16,2-9-38-16,-2-3-60 15,-2-6-110-15</inkml:trace>
  <inkml:trace contextRef="#ctx0" brushRef="#br0" timeOffset="52566.28">21448 9984 429 0,'-5'-5'28'0,"0"0"37"15,1 1-11-15,4 3-33 16,0 1-12-16,0 0-8 16,2 0-1-16,2 4 1 15,-1 5-5-15,-2 2-41 0,-1 1-63 16,0-1-125-16</inkml:trace>
  <inkml:trace contextRef="#ctx0" brushRef="#br0" timeOffset="53044.81">20653 10735 251 0,'0'0'149'0,"7"0"-124"0,11-3 27 16,14-1-25-16,13-3 7 16,15 0-9-16,12-2-4 15,16 2-8-15,7-1-6 16,5 1-2-16,1 2-3 15,-6 3-1-15,-12 1 1 0,-13 1-3 16,-15 0 6-16,-16 1-7 16,-14 5 0-16,-11-1 2 15,-9 2-3-15,-5-1-6 16,-3-1-4-16,-10 0-13 16,-4-4-23-16,-5 1-33 0,1-2-55 15</inkml:trace>
  <inkml:trace contextRef="#ctx0" brushRef="#br0" timeOffset="53655.92">20997 10889 410 0,'-3'5'17'0,"1"5"3"16,0 4 8-16,2 5-7 16,-3 7 1-16,1 4 3 15,-3 5-6-15,-2 2-4 0,-1 3-8 16,-2-1-3-16,2 0-2 16,-1-5-2-16,2-6 1 15,1-6 0-15,3-9-1 16,0-7 2-16,2-6-1 15,1-4 6-15,0-16-4 16,0-5-3-16,0-8 0 0,2-4 1 16,4-4-2-16,4-1 1 15,2 3-1-15,0 3-2 16,-1 7 3-16,0 7 0 16,0 8-1-16,-1 9 2 15,0 5-1-15,2 4 0 0,1 11 2 16,6 7 2-16,-1 3 0 15,5 4 1-15,0 0-3 16,4 1-1-16,0-4 1 16,0-2-2-16,1-2 1 0,0-5 0 15,-2-6-1-15,-1-4 1 16,-3-7 0-16,-3 0-1 16,-2-11 2-16,-4-7-1 15,-2-6 0-15,-1-6 1 16,-4-7-1-16,-1-1 0 15,-1-3 1-15,1 1-2 0,-1 5 1 16,-1 3 0-16,1 10-2 16,0 5 1-16,-2 9 1 15,0 8-2-15,-2 0 1 16,0 11-14-16,-7 7-38 16,-3 0-91-16</inkml:trace>
  <inkml:trace contextRef="#ctx0" brushRef="#br0" timeOffset="54968.7">22359 10271 231 0,'7'1'101'16,"5"-1"-82"-16,3 0 12 16,9-7 5-16,10-4-3 15,9 0-4-15,10-3-9 16,3 0-3-16,1 2-6 0,-2 2-7 16,-8 3-2-16,-11 2 0 15,-10 4-2-15,-11 1 1 16,-13 1-3-16,-2 8-29 15,-15 2-27-15,-9-2-69 0</inkml:trace>
  <inkml:trace contextRef="#ctx0" brushRef="#br0" timeOffset="55156.98">22516 10445 454 0,'7'6'11'0,"9"-5"5"16,6 1 17-16,10-2-13 16,7 0-12-16,5 0-6 15,2-5-1-15,-5-1 0 16,-7 0-16-16,-12 1-35 0,-12 1-60 16,-10 2-52-16</inkml:trace>
  <inkml:trace contextRef="#ctx0" brushRef="#br0" timeOffset="55783.11">18202 9597 304 0,'-7'31'17'16,"-1"6"2"-16,-1 11 9 0,0 11-4 16,-1 12-9-16,-2 13-8 15,1 13-4 1,0 5 0-16,-1 9 0 0,3 5-1 16,3 5-1-16,4 0 0 15,2 1 1-15,0-3 1 0,9-2 8 16,6-1-5-16,4-3-4 15,4-4-1-15,3-6 0 16,1-1 0-16,6-7-2 16,1-8 2-16,3-12-2 15,2-9-4-15,3-12-34 0,2-13-35 16,-3-14-26-16</inkml:trace>
  <inkml:trace contextRef="#ctx0" brushRef="#br0" timeOffset="56281.97">19584 9571 371 0,'13'-9'19'16,"1"5"-15"-16,0 4-5 16,4 13 1-16,4 9 1 15,-1 10 1-15,2 14 3 16,-1 11 9-16,0 12 0 16,-5 16-2-16,-4 10-5 15,-2 9-4-15,-7 4-1 0,-4 4 0 16,0 0-1-16,-4-1 0 15,-6-4-1-15,-3 0 3 16,1-3-4-16,-3-5 2 16,0-4 1-16,-5-2-4 15,-1-4 2-15,0-7-15 0,-6-5-25 16,0-6-39-16,-5-11-92 16</inkml:trace>
  <inkml:trace contextRef="#ctx0" brushRef="#br0" timeOffset="57176.15">19400 9472 225 0,'7'-19'11'0,"-3"-2"-7"16,0 4-2-16,1 1 7 15,0 0 6-15,1 0-2 16,1-1 10-16,7 0-7 0,3-2-8 16,7-2-3-16,8 0-1 15,8-1 6-15,8-2 15 16,6-1-18-16,8 3-5 16,6-2-1-16,4 1 0 0,5-1 0 15,2 4 0-15,4-1-1 16,3 3 1-16,4 2-1 15,0 1 1-15,5 3-1 16,4 0 0-16,-1 2 0 16,2 0 0-16,1 0 0 15,1 0 1-15,-3 3-2 0,0 0 2 16,1 3-1-16,-4 2-1 16,-2 2 1-16,-4 0 1 15,-1 2-2-15,-1 8 1 16,-1-1 0-16,1 3 0 15,1 2 1-15,-1 1-2 0,0-1 1 16,-2 2 0-16,3 1-1 16,-1 0 1-16,-1-1 0 15,0 0 0-15,0 1 0 16,-2-1 0-16,0 1 0 16,-6 0 1-16,-3 3-2 15,-3-2 1-15,-4 4 0 0,-5-1 0 16,-5 2-1-16,-2 1 2 15,-5 0-2-15,-4 1 1 16,-6 0 1-16,-4 1-2 16,-5-1 2-16,-5-3-2 0,-4-2 1 15,-4-3 1-15,-4-2-1 16,-3-4 0 0,-6-1 0-16,-3-5 1 15,-4 0-13-15,0-2-68 0,-9-3-55 16</inkml:trace>
  <inkml:trace contextRef="#ctx0" brushRef="#br0" timeOffset="57504.32">23412 9474 306 0,'0'6'58'15,"0"1"-42"-15,0 1 6 0,10 4-1 16,4-1-8-16,5 2-4 16,3 0-4-16,3-2-1 15,3-2-2-15,-1-4-1 16,-1-5 2-16,-1 0-1 16,-1-4-2-16,0-11 2 15,0-3-1-15,-1-4 0 0,-3-1 2 16,1-1-3-16,-4 2 1 15,-6 4 0-15,-4 5 0 16,-3 4 2-16,-4 4-1 16,0 5-1-16,-1 0-11 15,-10 0-82-15,-8 3-148 0</inkml:trace>
  <inkml:trace contextRef="#ctx0" brushRef="#br0" timeOffset="59348.36">23633 9899 251 0,'0'0'53'0,"1"-2"-31"16,-1 2 31-16,2 3-42 0,2 9 15 16,1 5 12-16,1 7-4 15,-3 4-6-15,1 5-10 16,-4 3-8-16,0 3-6 15,0 1-2-15,0 0-1 16,-5-2 1-16,3-7-1 0,1-4-2 16,1-7 3-16,0-6-3 15,0-6-1-15,0-4 0 16,0-4-5-16,0 0 4 16,0-10 5-16,0-6-4 15,-2-5 0-15,-5-6 2 0,0-3-1 16,-1-3 2-16,0-4-1 15,0 3 0-15,2-1 0 16,2 2 1-16,2 5-1 16,2-1 1-16,0 5-1 15,0 2 0-15,10 1 1 0,2 4-1 16,3 2-1-16,4 3 1 16,5 3 1-16,1 5-1 15,2 3 1 1,-2 1-1-16,3 0 0 0,-3 9 1 15,-3 3-2-15,-4 3 2 0,-4 2-1 16,-4 3 0-16,-7 0 0 16,-3 3 0-16,0-2 1 15,-12 0 0-15,-5-3-1 16,-2-1 0-16,-6-5 1 16,-1-2 0-16,0-4-1 0,4-2 0 15,3-4 0-15,4 0 1 16,8 0 0-16,3 0-2 15,4 0-6-15,0-3-51 16,1-1-93-16,8-2-140 16</inkml:trace>
  <inkml:trace contextRef="#ctx0" brushRef="#br0" timeOffset="59801.64">24150 9747 191 0,'0'-5'36'0,"0"3"34"15,0 2-11-15,-7 0 1 16,-3 8-40-16,-3 10-2 16,-4 10 6-16,-2 6 7 15,-2 7-9 1,1 6-6-16,0 4 3 0,5 3-2 15,4 0-5-15,7-2-5 0,4-1-4 16,0-6-1-16,15-6 0 16,5-5-1-16,4-7-1 15,5-5 1-15,2-5-1 16,0-4 0-16,-3-2-15 0,-2-4-23 16,-7-3-33-16,-4-3-40 15,-7-1-52-15</inkml:trace>
  <inkml:trace contextRef="#ctx0" brushRef="#br0" timeOffset="60222.65">24331 9887 165 0,'-4'-2'128'0,"3"1"-87"16,-1 1 27-16,2 0-46 15,0 10-10-15,7 2 14 0,6 5-4 16,7 1-4-16,3 1 0 16,6 1-7-16,2-2-7 15,1-4 0-15,-3-1-2 16,-2-3-1-16,-8-5 1 16,-4 0-1-16,-7-2-1 0,-5-1 0 15,-3 0-1 1,0-1 1-16,0-1-2 15,-3 0-6-15,-5 0-29 0,-1-4-42 16,3-8-66-16</inkml:trace>
  <inkml:trace contextRef="#ctx0" brushRef="#br0" timeOffset="60535.11">24669 9850 251 0,'1'-5'39'0,"-1"4"21"16,0 1 24-16,0 0-56 15,0 10 9-15,-3 5 0 16,-3 5-5-16,-3 6-5 16,0 4-7-16,-3 6-1 15,-2 5-4-15,1 1-6 0,2 0-4 16,1 1-5-16,2-5 2 15,3-4-1-15,2-5 0 16,2-6 1-16,1-5-2 16,0-7 1-16,0-4 0 15,0-2-2-15,0-4-8 0,0-1-25 16,0 0-23-16,0 0-46 16,0-12-86-16</inkml:trace>
  <inkml:trace contextRef="#ctx0" brushRef="#br0" timeOffset="60974.11">24809 10110 313 0,'-3'0'36'0,"3"0"30"15,0 0-12-15,0 0-46 16,12 0 11-16,4 0 2 0,6 0-12 16,5-3-1-16,1-1-2 15,-2 0-4-15,-6 1-1 16,-4 1-2-16,-8 2 1 15,-8 0-20-15,0 0-32 16,0 6-16-16,-9 0-37 0,-4 1-48 16</inkml:trace>
  <inkml:trace contextRef="#ctx0" brushRef="#br0" timeOffset="61146.23">24862 10268 240 0,'0'4'38'0,"0"-2"11"16,10-2-9-16,1 0 8 16,6 1-20-16,2-8-21 15,5-1-4-15,-2-2-2 0,-1-3-10 16,-1 0-142-16</inkml:trace>
  <inkml:trace contextRef="#ctx0" brushRef="#br0" timeOffset="61700.37">25151 9978 452 0,'-8'-3'13'16,"0"2"22"-16,3 1 17 0,2 1-37 15,3 10-8-15,0 4-1 16,0 3 0-16,2 5-2 15,5 0-2-15,4-1 0 16,0-3-1-16,2-6 0 16,2-4-1-16,-1-5 2 15,3-4-2-15,-1 0 0 0,1-9-2 16,-2-4-3-16,-1-4 1 16,-3-3-5-16,-4 1 6 15,-3 0 2-15,-3 2 1 16,-1 4 0-16,0 4 1 15,0 5-1-15,-1 4 1 0,-1 2-2 16,2 14 1-16,0 8 0 16,0 8 2-16,0 8-1 15,0 4-1-15,0 3 1 16,2-1-1-16,1-6 0 0,-1-4 0 16,0-6 0-16,-2-7 0 15,0-6 1-15,-4-4-1 16,-6-5 0-16,-3-7 2 15,-6-1 0-15,1-1 2 16,-1-12-1-16,2-1 1 16,3-3 1-16,5 0-2 0,5 0-2 15,4 1 1-15,0 1-3 16,6 2 0-16,6 2-2 16,2 2-19-16,1 1-25 15,2 2-51-15,-2 1-72 16</inkml:trace>
  <inkml:trace contextRef="#ctx0" brushRef="#br0" timeOffset="61943.93">25475 10224 304 0,'0'8'129'15,"0"2"-82"-15,0 1 19 16,0 5-22-16,1 4-17 15,0 5-14-15,-1 0-7 16,2 2-3-16,-3 1-1 0,1-2-2 16,0-2 1-16,0-4-1 15,0-4-2-15,0-7-4 16,-3-4-6-16,-3-5-2 16,-1 0 2-16,-2-5-7 0,0-7-14 15,-2-5-13-15,0-4-41 16,2-1-100-16</inkml:trace>
  <inkml:trace contextRef="#ctx0" brushRef="#br0" timeOffset="62115.89">25498 10160 382 0,'-3'-3'35'0,"1"0"19"15,0 2-26-15,2 1-24 0,0 0-4 16,0 0-8-16,0 0-71 16,0 0-113-16</inkml:trace>
  <inkml:trace contextRef="#ctx0" brushRef="#br0" timeOffset="62428.05">25603 9844 322 0,'0'-5'176'0,"0"1"-166"16,0 4 40-16,4 0-25 15,8 13-11-15,1 8 16 16,2 9-4-16,-1 7-7 0,0 5-5 15,-6 9-4-15,-3 5-3 16,-3 3-3-16,0 1-2 16,-2-2 0-16,0-5-1 15,0-6-1-15,0-10-1 16,2-9-9-16,0-8-9 16,1-7-8-16,0-8-17 0,-1-5-19 15,0-2-65-15</inkml:trace>
  <inkml:trace contextRef="#ctx0" brushRef="#br0" timeOffset="62898.47">26141 9979 309 0,'0'-1'43'0,"0"1"48"16,0 0-57-16,0 9-20 15,-4 8 15-15,-5 6 1 0,-2 5-6 16,-2 5-8-16,-3 5-8 15,-3 3-4-15,-2-1-4 16,0-3 2-16,-1-6-5 16,7-6-12-16,4-9-7 15,5-7-12-15,5-8-13 0,1-1-82 16,0-11-9-16</inkml:trace>
  <inkml:trace contextRef="#ctx0" brushRef="#br0" timeOffset="63132.82">25960 10046 348 0,'8'0'25'0,"0"0"13"16,6 10 20-16,3 6-3 16,7 4-18-16,0 3-4 0,1-1-15 15,-3 5-9-15,-3 2-5 16,-6-1-2-16,-5-2-1 15,-3-2 0-15,-2-6 0 16,-1-4-3-16,0-6-13 16,1-8-22-16,4 0-21 0,-2-9-59 15,5-12-156-15</inkml:trace>
  <inkml:trace contextRef="#ctx0" brushRef="#br0" timeOffset="63335.86">26327 10096 348 0,'0'4'83'0,"2"-3"-31"0,3 0-3 16,4-1-35-16,8 0 8 16,4 0-5-16,1 0-10 0,4-1-4 15,-5-2-2-15,-2 1-2 16,-7 2-32-16,-7 0-65 15,-3 0-74-15</inkml:trace>
  <inkml:trace contextRef="#ctx0" brushRef="#br0" timeOffset="63507.93">26416 10247 371 0,'-2'4'61'16,"1"-4"3"-16,1 0-7 0,1 0-47 15,8 0 1-15,6-1-5 16,5-5-5-16,5-3-2 16,-1-1-10-16,-3-3-76 15,-1-4-118-15</inkml:trace>
  <inkml:trace contextRef="#ctx0" brushRef="#br0" timeOffset="63821.14">26588 10012 174 0,'-4'-5'241'15,"4"-1"-210"-15,0 0 18 16,0 3-32-16,11 1-12 16,3 2-2-16,7 0 0 15,0 0-1-15,6 0 2 16,0 7 9-16,-3 4 2 0,-5 2-11 15,-4 4 5-15,-7 2 3 16,-6 3-3-16,-2 2 2 16,0 0-7-1,-10 1-1-15,1-1-1 16,-3-3-1-16,-1-4 0 0,-2-3-1 0,3-7-7 16,1-4-11-16,0-3 1 15,3 0-9-15,3-8-11 16,3-8-70-16,2-5-119 15</inkml:trace>
  <inkml:trace contextRef="#ctx0" brushRef="#br0" timeOffset="64086.75">26864 10008 331 0,'-8'0'65'16,"0"0"-15"-16,-2 0 1 15,1 8-29-15,-1 5 6 16,1 6-7-16,-1 2-3 16,0 6-1-16,5 1-6 0,-1 1-4 15,3 0-1-15,1-3-5 16,2-2 0-16,0-4 1 16,7-5-2-16,2-4 2 15,2-6-1-15,3-3-12 16,1-2-46-16,3-3-39 0,-1-11-125 15</inkml:trace>
  <inkml:trace contextRef="#ctx0" brushRef="#br0" timeOffset="64289.28">27007 10207 356 0,'-4'10'78'16,"-1"0"-12"-16,0 4-5 15,3 3-30-15,1 3-12 16,1 1-10-16,0-3-5 16,0-2-4-1,2-1 3-15,8-4-3 16,-3-3-11-16,5-6-23 0,2-2-15 0,-1 0-73 16,1-9-117-16</inkml:trace>
  <inkml:trace contextRef="#ctx0" brushRef="#br0" timeOffset="64461.06">27036 10118 368 0,'-3'1'74'16,"1"-1"-21"-16,2 0-10 0,0 0-38 15,0 0-1-15,0 0-1 16,5 0-41-16,7-1-90 15,1-9-154-15</inkml:trace>
  <inkml:trace contextRef="#ctx0" brushRef="#br0" timeOffset="64711.09">27090 9797 481 0,'6'0'10'16,"8"0"-1"-16,6 10 17 16,8 7-12-16,4 8-1 15,4 5 4-15,1 7-7 16,-4 5-7-16,-6 7-1 16,-6 2-1-16,-10 3 0 0,-7-1 0 15,-4-3-9-15,-6-4-23 16,-9-6-3-16,-3-9-30 15,-5-10-84-15</inkml:trace>
  <inkml:trace contextRef="#ctx0" brushRef="#br0" timeOffset="67447.85">21260 11386 172 0,'0'0'15'0,"0"0"15"16,0 0 4-16,-1 0-14 0,-1 0-14 15,0 10-4-15,2 1 1 16,0 3 7-16,0 4 1 16,1 1-2-16,10 4-2 15,2 0-5-15,7 1 0 16,2 0-1-16,6 0-1 15,4 0 2-15,6-1-2 0,1 0 0 16,4-1 1-16,3 1 2 16,3 0-3-16,5-1 0 15,4 0 0-15,4 1 0 16,3-1 0 0,4-2 0-16,4 0 1 15,2-2-1-15,2-1 0 0,1-1 1 0,4-3-1 16,5 1 0-16,2-3 1 15,3 1-2-15,7-1 1 16,3 2 1-16,-1-1-2 0,3 2 1 16,0-2 2-16,1 2-3 15,2 1 1-15,-2-4 0 16,7-2-1-16,-1-4 2 16,-1-2 0-16,3-3-2 15,2 0 2-15,-1-3-1 0,3-7 0 16,2-1 0-16,-1 0 0 15,0-2 0-15,-2 2 1 16,-2 1-2-16,-2 0 1 16,-3 1 0-16,-1 0 0 15,-6 1 0-15,1 0 1 0,-2-2-4 16,-2-2-2-16,1-1 0 16,0-2 2-16,1-2 3 15,-4-3-1-15,1 0 1 16,-2-1 2-16,-1-3-3 15,-2 0 2-15,-4 0 0 16,0-1-1-16,-4-1 0 0,-5 1 0 16,-5 0 0-16,-2-1 1 15,-5 0-2-15,-4-2 1 16,-2-1 1-16,-2-2-1 16,-3-2 0-16,1-3 0 0,-2-1 0 15,-4-3 0-15,-1-1 1 16,-2 0-1-16,-5 0 0 15,-2 2 1-15,-5 3-1 16,-5 1 1-16,-4 2 0 16,-3 3 3-16,-5 0 2 0,1 1-1 15,-2 1 0-15,1-2 0 32,1-2-3-32,4 1 1 15,1-1-1-15,1-1 1 0,1 0 4 0,-1 2-1 16,0 3-1-16,-4 2 3 15,-1 3 1-15,-6 4-6 0,-2 4 1 16,-5 4-1-16,-5 4-1 16,-4 3 1-16,2 1 3 15,-2 3 2-15,0 0-6 16,0 0-3-16,0 0 0 16,-3 4 1-16,1 2-1 0,0 2-12 15,0 0-43-15,-2 1-25 16,2-4-83-16</inkml:trace>
  <inkml:trace contextRef="#ctx0" brushRef="#br0" timeOffset="67996.17">27884 10647 297 0,'-4'-5'11'16,"0"-1"17"-16,2 0 7 16,2 0-7-16,0 1-11 15,0 0-3-15,0 0 0 16,0 1 5-16,0 4 1 0,0 0-12 16,0 0-7-16,-3 5 0 15,-5 6 1-15,-4 1 2 16,3 1-3-16,-1 0 2 15,-2-1-2-15,5-3-1 16,3-2 0-16,2-1 0 16,2-3 0-16,0-2 1 0,0 0 0 15,11 0-3-15,3 0 2 16,1 1 1-16,3 1-2 31,0 3 2-31,-1 0-2 16,-4-1 1-16,-1 1 1 0,-5-2-2 0,-1 0 1 0,-4-2-1 15,-2-2 1-15,0 0 1 16,0-1 1-16,0-7 0 16,0-3-1-16,-4-2 1 15,0 1-2-15,0-4 1 0,3 3 0 16,0 3 0-16,-1 2 1 16,1 2 3-16,1 5 10 15,0 1-8-15,0 0-8 16,-2 8 2-16,2 5-1 15,-2 3-2-15,-1 1-7 0,1-8-101 16,-1-6-235-16</inkml:trace>
  <inkml:trace contextRef="#ctx0" brushRef="#br0" timeOffset="71389.18">27928 9850 211 0,'0'0'34'0,"0"-2"-1"0,0-1 19 16,0 2-12-16,0 1-9 15,0 0-14-15,0 6-3 16,2 7 1-16,0 7 14 16,2 5-2-16,0 5-8 15,1 5-8-15,4 0-1 0,-2 3-6 16,2-1 1-16,2 0-2 16,-4-4-3-16,1-3 2 15,-3-5-1-15,0-4 0 16,-2-6-1-16,-1-6 0 15,-2-4-1-15,0-3-5 16,0-2-5-16,-3 0-5 0,-6-7-35 16,0-4-57-16,-7-7-60 15</inkml:trace>
  <inkml:trace contextRef="#ctx0" brushRef="#br0" timeOffset="71701.72">27804 9886 403 0,'0'-4'4'0,"0"-4"3"16,5 1 27-16,15 1-5 16,9-1-7-16,10 1-7 15,9 1 2-15,10 1-1 16,3 3-8-16,-1 1-2 0,-4 1-3 15,-6 9-4-15,-13 4 2 16,-12 3-1-16,-12 3 0 16,-11 2-3-16,-2 1 3 15,-13 1 0-15,-9-3-8 0,-3-3-3 16,-2-2-2-16,-2-6 3 16,5-4 0-16,1-4 7 15,1-2 3-15,9 0-3 16,1 0-11-16,5 0-20 15,3-3-41-15,2-2-60 16</inkml:trace>
  <inkml:trace contextRef="#ctx0" brushRef="#br0" timeOffset="72920">28730 9636 250 0,'0'-11'20'0,"-2"3"-5"16,-5 3 33-16,-4 4 5 16,-1 1-21-16,-6 8-13 15,-6 13 1-15,0 9 0 16,-3 10 0-16,-2 8 0 0,2 9-5 16,6 4-6-16,2 1-2 15,5 0-1-15,11-4-2 16,3-6-1-16,3-5-3 15,16-9 1-15,5-7-1 16,8-8 0-16,5-7 2 16,5-4-2-16,2-6 0 15,-1-3 0-15,-4-1-3 0,-6-1-7 16,-10 2-12-16,-10 2-27 16,-13 0-39-16,-7-1-7 15,-17-4-146-15</inkml:trace>
  <inkml:trace contextRef="#ctx0" brushRef="#br0" timeOffset="74348.78">29043 9766 104 0,'0'-8'72'0,"0"-1"-48"15,0 2 26-15,2 1-1 16,-2 1 0-16,0 1-6 16,0 1-1-16,0 3-2 15,0 0-13-15,0 0-16 16,-2 9-5-16,-7 6 1 0,-5 8 5 15,-3 7 1-15,-6 5 0 16,0 5-7-16,-3 3-1 16,0 0-1-16,-2-1-3 15,2-2 0-15,1-2 0 16,4-5-1-16,4-6 1 0,3-6-1 16,5-6-4-16,3-6-6 15,4-3-10-15,0-6-5 16,2 0-4-16,0-6-65 15,0-5-48-15,-2-4-103 16</inkml:trace>
  <inkml:trace contextRef="#ctx0" brushRef="#br0" timeOffset="74624">28765 9797 363 0,'1'-5'22'16,"-1"3"6"-16,0 2 22 16,2 2-38-16,4 11 3 15,2 6 16-15,4 6-8 16,1 2-4-16,4 4-9 16,1 0-2-16,3 0-4 0,-2-1-2 15,1-1 1-15,-2-4-2 16,0 0-1-16,-5-5 1 15,-2-1-1-15,1-3 0 16,-6-2 3-16,0-3-6 16,-3 0-2-16,1-4-21 0,0-3-39 15,-3-3-61-15,-1-1-111 16</inkml:trace>
  <inkml:trace contextRef="#ctx0" brushRef="#br0" timeOffset="75063.28">29239 10011 153 0,'0'3'116'0,"0"-3"-87"16,0 0 20-16,0 1-10 15,7 1 12-15,7-1-4 16,6-1-16-16,5 0-14 16,6 0-2-16,1-2-5 0,-5-4-6 15,-2 3-3-15,-7-1 1 16,-7 2-3-16,-6 1-8 16,-5 1-26-16,0 0-27 15,0 0-16-15,-9 5-17 16,0 1-66-16</inkml:trace>
  <inkml:trace contextRef="#ctx0" brushRef="#br0" timeOffset="75250.8">29291 10187 268 0,'0'3'26'0,"0"-2"29"15,8-1 22-15,7 0-34 16,4 0-17-16,6-1-16 15,4-6-8-15,-2 0 1 16,2-2-8-16,-5 0-26 16,-6 0-47-16,-6-1-50 0,-6-1-133 15</inkml:trace>
  <inkml:trace contextRef="#ctx0" brushRef="#br0" timeOffset="75547.87">29624 9883 396 0,'0'-1'7'16,"2"-2"52"-16,5 3-17 16,6 0-32-16,1 3 2 0,6 7 4 15,1 4-4-15,-2 2-3 16,-3 2-7-16,-7 6 0 15,-7 0 1-15,-2 3-2 16,-4 2 0-16,-8-1 0 16,-1-1-1-16,-4-4-5 0,2-4-1 15,-3-4-6-15,3-4-2 16,5-4-10-16,0-6 4 16,7-1-12-16,3-4-30 15,0-11-86-15</inkml:trace>
  <inkml:trace contextRef="#ctx0" brushRef="#br0" timeOffset="75813.7">29905 9854 387 0,'-11'0'22'15,"-2"0"29"-15,2 1-3 16,0 11-25-16,1 5-9 15,0 6 0-15,5 3-3 16,-1 5-3-16,3 2-3 0,2 2-1 16,1-2-5-16,0-2 3 15,4-3-1-15,4-6-2 16,1-5 2-16,0-6-4 16,5-6-12-16,-1-4-6 15,1-1-16-15,-1-2-45 16,1-7-59-16,1-6-112 0</inkml:trace>
  <inkml:trace contextRef="#ctx0" brushRef="#br0" timeOffset="76033.35">30051 10096 339 0,'0'4'81'0,"0"3"-20"16,-4 3-6-16,-2 5-14 15,2 2-16-15,0 3-14 0,2 2-6 16,2 0-3-16,-1-2-1 16,1-2-1-16,1-2-8 15,5-6-22-15,4-5-24 16,-2-5-40-16,1 0-54 0,1-8-119 16</inkml:trace>
  <inkml:trace contextRef="#ctx0" brushRef="#br0" timeOffset="76189.64">30060 9992 402 0,'-4'-2'38'16,"1"-2"11"-16,3 3-15 15,0 0-27-15,0 1-13 16,4 0-54-16,3-2-41 0,3-2-64 15</inkml:trace>
  <inkml:trace contextRef="#ctx0" brushRef="#br0" timeOffset="76455.13">30181 9662 445 0,'2'12'14'0,"10"3"-4"16,3 7 44-16,7 7-16 15,2 8-15-15,1 4-6 16,2 4-11 0,-1 2-4-16,-3 1 0 0,-6 1-1 15,-3-2-2-15,-7-2-24 0,-5-5-22 16,-2-3-25-16,0-10-49 15,-6-12-84-15</inkml:trace>
  <inkml:trace contextRef="#ctx0" brushRef="#br0" timeOffset="79440.27">29278 10568 8 0,'0'-4'18'16,"0"-2"-10"-16,0 1-5 16,4 0-1-16,3 0-1 15,-1 1-1-15,1 1-3 0,2-2-12 16</inkml:trace>
  <inkml:trace contextRef="#ctx0" brushRef="#br0" timeOffset="79629.61">29456 10437 191 0,'9'0'2'0,"-7"0"-16"16,-2-4 17-16,0 4-2 16,-8-2-89-16</inkml:trace>
  <inkml:trace contextRef="#ctx0" brushRef="#br0" timeOffset="80004.98">21243 10872 250 0,'-5'5'-5'0,"-3"1"-87"15,6 4 48-15,2 0-65 16</inkml:trace>
  <inkml:trace contextRef="#ctx0" brushRef="#br0" timeOffset="80754.65">29945 10335 83 0,'0'0'5'0,"0"-2"8"16,0 0 8-16,0 0-8 16,0 2-10-16,0 0-2 15,0 0-25-15,0 0-19 16</inkml:trace>
  <inkml:trace contextRef="#ctx0" brushRef="#br0" timeOffset="94737.32">13253 15463 225 0,'0'0'22'0,"-4"0"-7"15,2 0 20 1,0 0 2-16,1 0-20 15,1 0-16-15,0 3-3 0,5 7 3 16,5 1-1-16,1-1-20 0,0-3-166 16</inkml:trace>
  <inkml:trace contextRef="#ctx0" brushRef="#br0" timeOffset="95236.54">14705 15445 231 0,'0'1'3'0,"0"2"-3"16,0-1-17-16,3 0 4 0,1-1-119 16</inkml:trace>
  <inkml:trace contextRef="#ctx0" brushRef="#br0" timeOffset="102884.43">15191 14412 150 0,'0'-2'46'0,"0"-1"-13"16,-8 0-4-16,-1 1 0 0,-3 1-11 0,0 0-14 15,-2 1-3-15,1 0 1 16,-1 0-2-16,0-1-6 16,2-1-18-16,0-4-29 15,1 1-19-15,0-2-58 0</inkml:trace>
  <inkml:trace contextRef="#ctx0" brushRef="#br0" timeOffset="103056.33">14969 14411 208 0,'-5'1'13'15,"1"1"0"-15,2-2 13 16,1 1-12-16,0 0-10 16,1 1-4-16,0 0-17 0,0 1-44 15,0 0-15-15</inkml:trace>
  <inkml:trace contextRef="#ctx0" brushRef="#br0" timeOffset="103212.52">14913 14514 184 0,'0'0'11'16,"0"0"0"-16,0 0 10 16,0 0 2-16,0 0-9 15,0 0-7-15,0 0-4 16,-24 111-3-16,24-95-27 0,2-2-61 15</inkml:trace>
  <inkml:trace contextRef="#ctx0" brushRef="#br0" timeOffset="103355.25">14898 14918 198 0,'-7'27'140'0,"-5"0"-140"15,2-2 5-15,3-1 7 0,0-2 6 0,4-2-15 0,4-4-20 16,-1-4-48-16,0-2-56 16</inkml:trace>
  <inkml:trace contextRef="#ctx0" brushRef="#br0" timeOffset="103527.18">14897 15375 187 0,'-4'19'2'16,"-1"-5"19"-16,3-3 11 16,2-3-7-16,0-2-19 15,0-1-4-15,0 0-12 0,1-2-28 16,6 1-32-16,-2-2-87 16</inkml:trace>
  <inkml:trace contextRef="#ctx0" brushRef="#br0" timeOffset="103667.61">15038 15491 258 0,'9'6'8'15,"-3"-1"-1"-15,3-3-4 16,0 0-1-16,2-2-3 16,-1 0-42-16,0-9-90 0</inkml:trace>
  <inkml:trace contextRef="#ctx0" brushRef="#br0" timeOffset="103823.72">15207 15389 211 0,'0'0'136'0,"0"0"-120"16,0 0-1-16,0 0 19 16,0 0-22-16,0 0-10 31,0 0-50-31,1-29-49 0,2-3-105 15</inkml:trace>
  <inkml:trace contextRef="#ctx0" brushRef="#br0" timeOffset="103964.39">15238 14976 310 0,'-1'0'10'0,"-1"-3"4"15,2 1 15-15,0-3-22 16,0-3-14-16,0-4-62 15,2-4-36-15</inkml:trace>
  <inkml:trace contextRef="#ctx0" brushRef="#br0" timeOffset="104120.63">15230 14652 245 0,'-5'-7'75'16,"1"-1"-84"-16,-1-1-20 16,1-3-50-16,-1-3-30 15</inkml:trace>
  <inkml:trace contextRef="#ctx0" brushRef="#br0" timeOffset="104277.14">15161 14409 302 0,'0'0'5'0,"0"0"28"16,0 0 12-16,0 0-25 15,0 0-14-15,0 0-24 16,0 0-60-16,21-40-171 16</inkml:trace>
  <inkml:trace contextRef="#ctx0" brushRef="#br0" timeOffset="104872.26">15074 14135 119 0,'0'-10'66'16,"0"-5"-32"-16,9-5 12 15,9-6-5-15,10-8-3 16,9-6-13-16,11-8-9 16,8-5-10-16,7-4 3 0,1 3-4 15,-3 2-13-15,-7 8-10 31,-13 10 3-31,-13 11 4 16,-14 9 6-16,-11 11 5 16,-3 3-8-16,-9 6-12 15,-8 9-38-15,-7 0-69 0</inkml:trace>
  <inkml:trace contextRef="#ctx0" brushRef="#br0" timeOffset="105184.79">15112 13939 347 0,'0'0'2'0,"0"0"-2"0,2 1 14 15,0 7-10-15,-1 3 3 16,-1 7-1-16,0 5-1 15,-2 3-3-15,-6 3 1 16,-1 0-8-16,1-1-4 16,3-6-16-16,3-6 13 0,2-6 10 15,2-5-1-15,9-5 2 16,5 0 8-16,1-10-1 16,6-1-3-16,3-2 2 15,0-3-4-15,2 4-5 16,-5 0-8-16,-2 5-30 15,-9 5-76-15</inkml:trace>
  <inkml:trace contextRef="#ctx0" brushRef="#br0" timeOffset="105745.81">16046 12955 141 0,'0'0'42'15,"0"0"9"-15,0 4-9 16,-7 6-8-16,-5 5-4 16,-4 4-1-16,-8 10-7 15,-4 6 0-15,-5 7-11 16,-2 7-9-16,-1 1 1 0,3 0-3 15,6-4-23-15,8-6-34 16,9-13-43-16</inkml:trace>
</inkml:ink>
</file>

<file path=ppt/ink/ink5.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1023" units="deg"/>
          <inkml:channel name="T" type="integer" max="2.14748E9" units="dev"/>
        </inkml:traceFormat>
        <inkml:channelProperties>
          <inkml:channelProperty channel="X" name="resolution" value="683.78546" units="1/cm"/>
          <inkml:channelProperty channel="Y" name="resolution" value="1207.77734" units="1/cm"/>
          <inkml:channelProperty channel="F" name="resolution" value="2.84167" units="1/deg"/>
          <inkml:channelProperty channel="T" name="resolution" value="1" units="1/dev"/>
        </inkml:channelProperties>
      </inkml:inkSource>
      <inkml:timestamp xml:id="ts0" timeString="2018-12-19T07:02:13.240"/>
    </inkml:context>
    <inkml:brush xml:id="br0">
      <inkml:brushProperty name="width" value="0.05292" units="cm"/>
      <inkml:brushProperty name="height" value="0.05292" units="cm"/>
      <inkml:brushProperty name="color" value="#FF0000"/>
    </inkml:brush>
  </inkml:definitions>
  <inkml:trace contextRef="#ctx0" brushRef="#br0">9188 5439 127 0,'-14'-4'88'16,"-5"-3"-79"-16,-3 1 9 16,-3 2-2-16,-5 1 0 0,-2 2-11 0,-4-1-4 15,-1 1 0-15,-1-1 0 16,0-2 1-16,3 1 3 16,0-3 0-16,3 1-2 15,-2-2-3-15,6-2 0 0,-1 2 1 16,-1 0-1-16,2 4 0 15,0 2-1-15,-1 1-1 16,-2 0 2-16,0 11-1 16,0 5 0-16,1 2 2 15,-3 5-1-15,0 1-1 0,3 2 2 16,-2 2-2-16,3 2 2 16,2 0-2-16,3 0 2 15,3-2-2-15,3 3 2 16,3-1 0-16,0 0 2 15,1 0-2-15,1 0 1 0,2 4-1 16,-2 1-1-16,3 1 2 16,4 5 1-16,-3 7-1 15,6 3 1-15,3 7 0 16,0 5-3-16,3 4 1 16,11-2-2-16,10 0-2 0,5-5 3 15,11-6-2-15,12-6 4 16,6-5-1-16,11-6-1 15,6-7 2-15,6-6-1 16,0-6-2-16,2-6 1 16,-2-5-7-16,-3-7 0 0,1-3 3 15,-6-11 0-15,-1-6 1 16,-4-9 3-16,-7-5-1 16,-5-5 2-16,-9-7 1 15,-8-5-1-15,-12-3 3 16,-10-7-4-16,-12-6 0 15,-6-2 0-15,-14-5 2 0,-14-2 0 32,-10 0 4-32,-5 2-1 15,-5 1-5-15,-1 8 3 16,1 11 1-16,2 9 3 16,4 12 7-16,3 12-2 0,-1 12-1 15,6 9-7-15,5 7-10 16,4 9-31-16,9 1-48 15</inkml:trace>
  <inkml:trace contextRef="#ctx0" brushRef="#br0" timeOffset="1234.67">13574 5536 52 0,'-23'-7'69'0,"-6"2"-70"15,-5 2 13-15,-7 2-10 16,-5 1-1-16,-3 0-1 0,-6 0 2 16,-3 7 5-16,-5 4 4 15,-1 5 0-15,-1 5-2 16,-4 5-2-16,3 5-2 15,3 3 3-15,3 5 3 16,4-1 9-16,6 3-8 0,6 2-2 16,6 4-1-16,5 4-1 15,6 6 1-15,4 6-1 16,6 6-1-16,6 9-3 16,6 4 2-16,5 2-1 15,12 3 1-15,14-3-1 0,11-1-4 16,12-9 2-16,16-11-1 15,11-14-2-15,14-13 0 16,13-18 0-16,7-14 4 16,7-8-3-16,-2-23-4 15,-1-12 0-15,-6-8 3 0,-11-10 0 16,-11-6 2-16,-13-6 6 16,-14-6 3-16,-15-2 1 15,-12-4-6-15,-12-6-1 16,-14-1-2-16,-6 2-3 15,-10-1-3-15,-17 2 0 16,-8 4-2-16,-9 5 0 0,-5 10-1 16,-4 9 2-16,-2 13 6 15,2 13-2-15,0 14 0 16,4 11 2-16,4 6-2 16,4 17-4-16,6 6-54 15,5 1-86-15</inkml:trace>
  <inkml:trace contextRef="#ctx0" brushRef="#br0" timeOffset="2298.13">15693 5495 192 0,'0'-13'4'0,"0"-1"2"0,0 5 17 15,-8-2-5-15,-5 5-5 16,-5-1-9-16,-4 3-3 16,-7 1 2-16,-7 0-3 15,-6 3 0-15,-5-1 0 0,-4 1 0 16,-5 0 0-16,-3 0 1 15,-1 0-2-15,-2 4 2 16,-1 6-1-16,0 4 0 16,1 5 2-16,1 2 1 15,5 6 3-15,5 4-1 16,2 5-1-16,8 3 2 16,4 5 0-16,6 4 2 0,5 4 3 15,5 3-4-15,8 5-5 16,0 1 0-16,5 1 1 15,5 2-3-15,2 1 1 0,1 1-1 16,0-2-1-16,12 1-2 16,7-2 2-16,8-4 1 15,8-1 0-15,9-6 0 16,9-7 4-16,13-8 1 16,9-10 0-16,7-6 1 15,10-11-3-15,7-10-1 0,4-1-7 16,1-18-5-16,-2-8-3 15,-1-8 6-15,-5-9 6 16,-8-9 1-16,-8-5 1 16,-9-7-1-16,-15-4 0 15,-15-3 1-15,-19-3-2 0,-15-3 1 16,-10 1-3-16,-23 0 1 16,-14 1 0-16,-7 2 2 15,-6 5-1-15,-4 7 2 16,2 8 0-16,1 10-1 15,2 11 3-15,7 11 1 0,4 13-1 16,6 9-2-16,4 3-4 16,3 15-39-16,1 1-126 15</inkml:trace>
  <inkml:trace contextRef="#ctx0" brushRef="#br0" timeOffset="11914.33">8908 6118 247 0,'0'3'119'15,"0"-2"-119"-15,0 1-3 16,0 5-2-16,5 0-31 0,0-3-67 16</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812800" y="1219200"/>
            <a:ext cx="105664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a:defRPr/>
            </a:pPr>
            <a:endParaRPr lang="en-US"/>
          </a:p>
        </p:txBody>
      </p:sp>
      <p:sp>
        <p:nvSpPr>
          <p:cNvPr id="5" name="Line 8"/>
          <p:cNvSpPr>
            <a:spLocks noChangeShapeType="1"/>
          </p:cNvSpPr>
          <p:nvPr/>
        </p:nvSpPr>
        <p:spPr bwMode="auto">
          <a:xfrm>
            <a:off x="2641601" y="3962400"/>
            <a:ext cx="8682567" cy="0"/>
          </a:xfrm>
          <a:prstGeom prst="line">
            <a:avLst/>
          </a:prstGeom>
          <a:noFill/>
          <a:ln w="19050">
            <a:solidFill>
              <a:schemeClr val="accent1"/>
            </a:solidFill>
            <a:round/>
            <a:headEnd/>
            <a:tailEnd/>
          </a:ln>
          <a:effectLst/>
        </p:spPr>
        <p:txBody>
          <a:bodyPr/>
          <a:lstStyle/>
          <a:p>
            <a:pPr>
              <a:defRPr/>
            </a:pPr>
            <a:endParaRPr lang="en-US"/>
          </a:p>
        </p:txBody>
      </p:sp>
      <p:sp>
        <p:nvSpPr>
          <p:cNvPr id="181250" name="Rectangle 2"/>
          <p:cNvSpPr>
            <a:spLocks noGrp="1" noChangeArrowheads="1"/>
          </p:cNvSpPr>
          <p:nvPr>
            <p:ph type="ctrTitle"/>
          </p:nvPr>
        </p:nvSpPr>
        <p:spPr>
          <a:xfrm>
            <a:off x="1219201" y="1524000"/>
            <a:ext cx="10164233" cy="1752600"/>
          </a:xfrm>
        </p:spPr>
        <p:txBody>
          <a:bodyPr/>
          <a:lstStyle>
            <a:lvl1pPr>
              <a:defRPr sz="5000"/>
            </a:lvl1pPr>
          </a:lstStyle>
          <a:p>
            <a:r>
              <a:rPr lang="en-US" altLang="en-US"/>
              <a:t>Click to edit Master title style</a:t>
            </a:r>
          </a:p>
        </p:txBody>
      </p:sp>
      <p:sp>
        <p:nvSpPr>
          <p:cNvPr id="181251" name="Rectangle 3"/>
          <p:cNvSpPr>
            <a:spLocks noGrp="1" noChangeArrowheads="1"/>
          </p:cNvSpPr>
          <p:nvPr>
            <p:ph type="subTitle" idx="1"/>
          </p:nvPr>
        </p:nvSpPr>
        <p:spPr>
          <a:xfrm>
            <a:off x="2641600" y="3962400"/>
            <a:ext cx="8737600" cy="1752600"/>
          </a:xfrm>
        </p:spPr>
        <p:txBody>
          <a:bodyPr/>
          <a:lstStyle>
            <a:lvl1pPr marL="0" indent="0">
              <a:buFont typeface="Wingdings" pitchFamily="2" charset="2"/>
              <a:buNone/>
              <a:defRPr sz="2800"/>
            </a:lvl1pPr>
          </a:lstStyle>
          <a:p>
            <a:r>
              <a:rPr lang="en-US" altLang="en-US"/>
              <a:t>Click to edit Master subtitle style</a:t>
            </a:r>
          </a:p>
        </p:txBody>
      </p:sp>
      <p:sp>
        <p:nvSpPr>
          <p:cNvPr id="6" name="Rectangle 4"/>
          <p:cNvSpPr>
            <a:spLocks noGrp="1" noChangeArrowheads="1"/>
          </p:cNvSpPr>
          <p:nvPr>
            <p:ph type="dt" sz="half" idx="10"/>
          </p:nvPr>
        </p:nvSpPr>
        <p:spPr/>
        <p:txBody>
          <a:bodyPr/>
          <a:lstStyle>
            <a:lvl1pPr>
              <a:defRPr/>
            </a:lvl1pPr>
          </a:lstStyle>
          <a:p>
            <a:pPr>
              <a:defRPr/>
            </a:pPr>
            <a:endParaRPr lang="en-US" altLang="en-US"/>
          </a:p>
        </p:txBody>
      </p:sp>
      <p:sp>
        <p:nvSpPr>
          <p:cNvPr id="7" name="Rectangle 5"/>
          <p:cNvSpPr>
            <a:spLocks noGrp="1" noChangeArrowheads="1"/>
          </p:cNvSpPr>
          <p:nvPr>
            <p:ph type="ftr" sz="quarter" idx="11"/>
          </p:nvPr>
        </p:nvSpPr>
        <p:spPr>
          <a:xfrm>
            <a:off x="4165600" y="6243638"/>
            <a:ext cx="3860800" cy="457200"/>
          </a:xfrm>
        </p:spPr>
        <p:txBody>
          <a:bodyPr/>
          <a:lstStyle>
            <a:lvl1pPr>
              <a:defRPr/>
            </a:lvl1pPr>
          </a:lstStyle>
          <a:p>
            <a:pPr>
              <a:defRPr/>
            </a:pPr>
            <a:endParaRPr lang="en-US" altLang="en-US"/>
          </a:p>
        </p:txBody>
      </p:sp>
      <p:sp>
        <p:nvSpPr>
          <p:cNvPr id="8" name="Rectangle 6"/>
          <p:cNvSpPr>
            <a:spLocks noGrp="1" noChangeArrowheads="1"/>
          </p:cNvSpPr>
          <p:nvPr>
            <p:ph type="sldNum" sz="quarter" idx="12"/>
          </p:nvPr>
        </p:nvSpPr>
        <p:spPr/>
        <p:txBody>
          <a:bodyPr/>
          <a:lstStyle>
            <a:lvl1pPr>
              <a:defRPr/>
            </a:lvl1pPr>
          </a:lstStyle>
          <a:p>
            <a:pPr>
              <a:defRPr/>
            </a:pPr>
            <a:fld id="{1DAD2689-8E7A-4246-ACFA-A4613E754607}" type="slidenum">
              <a:rPr lang="en-US" altLang="en-US"/>
              <a:pPr>
                <a:defRPr/>
              </a:pPr>
              <a:t>‹#›</a:t>
            </a:fld>
            <a:endParaRPr lang="en-US"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E8B95982-CA36-4391-97CF-A0CDE1D06E10}" type="slidenum">
              <a:rPr lang="en-US" altLang="en-US"/>
              <a:pPr>
                <a:defRPr/>
              </a:pPr>
              <a:t>‹#›</a:t>
            </a:fld>
            <a:endParaRPr lang="en-US"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A89967B2-7F48-4AFC-9D86-07180E269350}" type="slidenum">
              <a:rPr lang="en-US" altLang="en-US"/>
              <a:pPr>
                <a:defRPr/>
              </a:pPr>
              <a:t>‹#›</a:t>
            </a:fld>
            <a:endParaRPr lang="en-US"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4680728F-5D7D-4A70-B871-0272289D7797}" type="slidenum">
              <a:rPr lang="en-US" altLang="en-US"/>
              <a:pPr>
                <a:defRPr/>
              </a:pPr>
              <a:t>‹#›</a:t>
            </a:fld>
            <a:endParaRPr lang="en-US"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a:ln/>
        </p:spPr>
        <p:txBody>
          <a:bodyPr/>
          <a:lstStyle>
            <a:lvl1pPr>
              <a:defRPr/>
            </a:lvl1pPr>
          </a:lstStyle>
          <a:p>
            <a:pPr>
              <a:defRPr/>
            </a:pPr>
            <a:fld id="{669D09D1-D912-4A67-A2DC-FDC2CC67BCAD}" type="slidenum">
              <a:rPr lang="en-US" altLang="en-US"/>
              <a:pPr>
                <a:defRPr/>
              </a:pPr>
              <a:t>‹#›</a:t>
            </a:fld>
            <a:endParaRPr lang="en-US"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6"/>
          <p:cNvSpPr>
            <a:spLocks noGrp="1" noChangeArrowheads="1"/>
          </p:cNvSpPr>
          <p:nvPr>
            <p:ph type="sldNum" sz="quarter" idx="12"/>
          </p:nvPr>
        </p:nvSpPr>
        <p:spPr>
          <a:ln/>
        </p:spPr>
        <p:txBody>
          <a:bodyPr/>
          <a:lstStyle>
            <a:lvl1pPr>
              <a:defRPr/>
            </a:lvl1pPr>
          </a:lstStyle>
          <a:p>
            <a:pPr>
              <a:defRPr/>
            </a:pPr>
            <a:fld id="{8462962B-A638-441F-9C7B-60AA68728021}" type="slidenum">
              <a:rPr lang="en-US" altLang="en-US"/>
              <a:pPr>
                <a:defRPr/>
              </a:pPr>
              <a:t>‹#›</a:t>
            </a:fld>
            <a:endParaRPr lang="en-US"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6"/>
          <p:cNvSpPr>
            <a:spLocks noGrp="1" noChangeArrowheads="1"/>
          </p:cNvSpPr>
          <p:nvPr>
            <p:ph type="sldNum" sz="quarter" idx="12"/>
          </p:nvPr>
        </p:nvSpPr>
        <p:spPr>
          <a:ln/>
        </p:spPr>
        <p:txBody>
          <a:bodyPr/>
          <a:lstStyle>
            <a:lvl1pPr>
              <a:defRPr/>
            </a:lvl1pPr>
          </a:lstStyle>
          <a:p>
            <a:pPr>
              <a:defRPr/>
            </a:pPr>
            <a:fld id="{6235E996-E06A-4A7B-9A5E-82246B8BC5CE}" type="slidenum">
              <a:rPr lang="en-US" altLang="en-US"/>
              <a:pPr>
                <a:defRPr/>
              </a:pPr>
              <a:t>‹#›</a:t>
            </a:fld>
            <a:endParaRPr lang="en-US"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8117FC8E-C505-4397-9B86-380437B4ED8C}" type="slidenum">
              <a:rPr lang="en-US" altLang="en-US"/>
              <a:pPr>
                <a:defRPr/>
              </a:pPr>
              <a:t>‹#›</a:t>
            </a:fld>
            <a:endParaRPr lang="en-US"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4A831E6A-884E-46BF-A4A8-56F667580CE2}" type="slidenum">
              <a:rPr lang="en-US" altLang="en-US"/>
              <a:pPr>
                <a:defRPr/>
              </a:pPr>
              <a:t>‹#›</a:t>
            </a:fld>
            <a:endParaRPr lang="en-US"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9B50E2B0-08A8-455C-96F1-F23C8D2EDC3A}" type="slidenum">
              <a:rPr lang="en-US" altLang="en-US"/>
              <a:pPr>
                <a:defRPr/>
              </a:pPr>
              <a:t>‹#›</a:t>
            </a:fld>
            <a:endParaRPr lang="en-US"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7813"/>
            <a:ext cx="2743200" cy="585311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7813"/>
            <a:ext cx="8026400" cy="58531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9968A564-7901-4960-8FE5-F7F4B982F3B9}" type="slidenum">
              <a:rPr lang="en-US" altLang="en-US"/>
              <a:pPr>
                <a:defRPr/>
              </a:pPr>
              <a:t>‹#›</a:t>
            </a:fld>
            <a:endParaRPr lang="en-US"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bwMode="auto">
          <a:xfrm>
            <a:off x="609600" y="277814"/>
            <a:ext cx="10972800" cy="11398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2291" name="Rectangle 3"/>
          <p:cNvSpPr>
            <a:spLocks noGrp="1" noChangeArrowheads="1"/>
          </p:cNvSpPr>
          <p:nvPr>
            <p:ph type="body" idx="1"/>
          </p:nvPr>
        </p:nvSpPr>
        <p:spPr bwMode="auto">
          <a:xfrm>
            <a:off x="609600" y="1600201"/>
            <a:ext cx="10972800" cy="45307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80228" name="Rectangle 4"/>
          <p:cNvSpPr>
            <a:spLocks noGrp="1" noChangeArrowheads="1"/>
          </p:cNvSpPr>
          <p:nvPr>
            <p:ph type="dt" sz="half" idx="2"/>
          </p:nvPr>
        </p:nvSpPr>
        <p:spPr bwMode="auto">
          <a:xfrm>
            <a:off x="609600" y="6243638"/>
            <a:ext cx="2844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mj-lt"/>
              </a:defRPr>
            </a:lvl1pPr>
          </a:lstStyle>
          <a:p>
            <a:pPr>
              <a:defRPr/>
            </a:pPr>
            <a:endParaRPr lang="en-US" altLang="en-US"/>
          </a:p>
        </p:txBody>
      </p:sp>
      <p:sp>
        <p:nvSpPr>
          <p:cNvPr id="180229" name="Rectangle 5"/>
          <p:cNvSpPr>
            <a:spLocks noGrp="1" noChangeArrowheads="1"/>
          </p:cNvSpPr>
          <p:nvPr>
            <p:ph type="ftr" sz="quarter" idx="3"/>
          </p:nvPr>
        </p:nvSpPr>
        <p:spPr bwMode="auto">
          <a:xfrm>
            <a:off x="4165600" y="6248400"/>
            <a:ext cx="3860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mj-lt"/>
              </a:defRPr>
            </a:lvl1pPr>
          </a:lstStyle>
          <a:p>
            <a:pPr>
              <a:defRPr/>
            </a:pPr>
            <a:endParaRPr lang="en-US" altLang="en-US"/>
          </a:p>
        </p:txBody>
      </p:sp>
      <p:sp>
        <p:nvSpPr>
          <p:cNvPr id="180230" name="Rectangle 6"/>
          <p:cNvSpPr>
            <a:spLocks noGrp="1" noChangeArrowheads="1"/>
          </p:cNvSpPr>
          <p:nvPr>
            <p:ph type="sldNum" sz="quarter" idx="4"/>
          </p:nvPr>
        </p:nvSpPr>
        <p:spPr bwMode="auto">
          <a:xfrm>
            <a:off x="8737600" y="6243638"/>
            <a:ext cx="2844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mj-lt"/>
              </a:defRPr>
            </a:lvl1pPr>
          </a:lstStyle>
          <a:p>
            <a:pPr>
              <a:defRPr/>
            </a:pPr>
            <a:fld id="{648648EF-ABE0-4AED-A744-715FAF243FEC}" type="slidenum">
              <a:rPr lang="en-US" altLang="en-US"/>
              <a:pPr>
                <a:defRPr/>
              </a:pPr>
              <a:t>‹#›</a:t>
            </a:fld>
            <a:endParaRPr lang="en-US" altLang="en-US"/>
          </a:p>
        </p:txBody>
      </p:sp>
      <p:sp>
        <p:nvSpPr>
          <p:cNvPr id="180231" name="Freeform 7"/>
          <p:cNvSpPr>
            <a:spLocks noChangeArrowheads="1"/>
          </p:cNvSpPr>
          <p:nvPr/>
        </p:nvSpPr>
        <p:spPr bwMode="auto">
          <a:xfrm>
            <a:off x="508000" y="228600"/>
            <a:ext cx="10972800" cy="6096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19050" cap="flat" cmpd="sng">
            <a:solidFill>
              <a:schemeClr val="accent1"/>
            </a:solidFill>
            <a:prstDash val="solid"/>
            <a:miter lim="800000"/>
            <a:headEnd/>
            <a:tailEnd/>
          </a:ln>
        </p:spPr>
        <p:txBody>
          <a:bodyPr/>
          <a:lstStyle/>
          <a:p>
            <a:pPr>
              <a:defRPr/>
            </a:pPr>
            <a:endParaRPr lang="en-US"/>
          </a:p>
        </p:txBody>
      </p:sp>
      <p:sp>
        <p:nvSpPr>
          <p:cNvPr id="180232" name="Line 8"/>
          <p:cNvSpPr>
            <a:spLocks noChangeShapeType="1"/>
          </p:cNvSpPr>
          <p:nvPr/>
        </p:nvSpPr>
        <p:spPr bwMode="auto">
          <a:xfrm>
            <a:off x="609600" y="6172200"/>
            <a:ext cx="10972800" cy="0"/>
          </a:xfrm>
          <a:prstGeom prst="line">
            <a:avLst/>
          </a:prstGeom>
          <a:noFill/>
          <a:ln w="19050">
            <a:solidFill>
              <a:schemeClr val="accent1"/>
            </a:solidFill>
            <a:round/>
            <a:headEnd/>
            <a:tailEnd/>
          </a:ln>
          <a:effectLst/>
        </p:spPr>
        <p:txBody>
          <a:bodyPr/>
          <a:lstStyle/>
          <a:p>
            <a:pPr>
              <a:defRPr/>
            </a:pPr>
            <a:endParaRPr lang="en-US"/>
          </a:p>
        </p:txBody>
      </p:sp>
    </p:spTree>
  </p:cSld>
  <p:clrMap bg1="lt1" tx1="dk1" bg2="lt2" tx2="dk2" accent1="accent1" accent2="accent2" accent3="accent3" accent4="accent4" accent5="accent5" accent6="accent6" hlink="hlink" folHlink="folHlink"/>
  <p:sldLayoutIdLst>
    <p:sldLayoutId id="2147483864" r:id="rId1"/>
    <p:sldLayoutId id="2147483852" r:id="rId2"/>
    <p:sldLayoutId id="2147483853" r:id="rId3"/>
    <p:sldLayoutId id="2147483854" r:id="rId4"/>
    <p:sldLayoutId id="2147483855" r:id="rId5"/>
    <p:sldLayoutId id="2147483856" r:id="rId6"/>
    <p:sldLayoutId id="2147483857" r:id="rId7"/>
    <p:sldLayoutId id="2147483858" r:id="rId8"/>
    <p:sldLayoutId id="2147483859" r:id="rId9"/>
    <p:sldLayoutId id="2147483860" r:id="rId10"/>
    <p:sldLayoutId id="2147483861" r:id="rId11"/>
  </p:sldLayoutIdLst>
  <p:txStyles>
    <p:titleStyle>
      <a:lvl1pPr algn="l" rtl="0" eaLnBrk="0" fontAlgn="base" hangingPunct="0">
        <a:spcBef>
          <a:spcPct val="0"/>
        </a:spcBef>
        <a:spcAft>
          <a:spcPct val="0"/>
        </a:spcAft>
        <a:defRPr sz="4200">
          <a:solidFill>
            <a:schemeClr val="tx2"/>
          </a:solidFill>
          <a:latin typeface="+mj-lt"/>
          <a:ea typeface="+mj-ea"/>
          <a:cs typeface="+mj-cs"/>
        </a:defRPr>
      </a:lvl1pPr>
      <a:lvl2pPr algn="l" rtl="0" eaLnBrk="0" fontAlgn="base" hangingPunct="0">
        <a:spcBef>
          <a:spcPct val="0"/>
        </a:spcBef>
        <a:spcAft>
          <a:spcPct val="0"/>
        </a:spcAft>
        <a:defRPr sz="4200">
          <a:solidFill>
            <a:schemeClr val="tx2"/>
          </a:solidFill>
          <a:latin typeface="Garamond" pitchFamily="18" charset="0"/>
        </a:defRPr>
      </a:lvl2pPr>
      <a:lvl3pPr algn="l" rtl="0" eaLnBrk="0" fontAlgn="base" hangingPunct="0">
        <a:spcBef>
          <a:spcPct val="0"/>
        </a:spcBef>
        <a:spcAft>
          <a:spcPct val="0"/>
        </a:spcAft>
        <a:defRPr sz="4200">
          <a:solidFill>
            <a:schemeClr val="tx2"/>
          </a:solidFill>
          <a:latin typeface="Garamond" pitchFamily="18" charset="0"/>
        </a:defRPr>
      </a:lvl3pPr>
      <a:lvl4pPr algn="l" rtl="0" eaLnBrk="0" fontAlgn="base" hangingPunct="0">
        <a:spcBef>
          <a:spcPct val="0"/>
        </a:spcBef>
        <a:spcAft>
          <a:spcPct val="0"/>
        </a:spcAft>
        <a:defRPr sz="4200">
          <a:solidFill>
            <a:schemeClr val="tx2"/>
          </a:solidFill>
          <a:latin typeface="Garamond" pitchFamily="18" charset="0"/>
        </a:defRPr>
      </a:lvl4pPr>
      <a:lvl5pPr algn="l" rtl="0" eaLnBrk="0" fontAlgn="base" hangingPunct="0">
        <a:spcBef>
          <a:spcPct val="0"/>
        </a:spcBef>
        <a:spcAft>
          <a:spcPct val="0"/>
        </a:spcAft>
        <a:defRPr sz="4200">
          <a:solidFill>
            <a:schemeClr val="tx2"/>
          </a:solidFill>
          <a:latin typeface="Garamond" pitchFamily="18" charset="0"/>
        </a:defRPr>
      </a:lvl5pPr>
      <a:lvl6pPr marL="457200" algn="l" rtl="0" fontAlgn="base">
        <a:spcBef>
          <a:spcPct val="0"/>
        </a:spcBef>
        <a:spcAft>
          <a:spcPct val="0"/>
        </a:spcAft>
        <a:defRPr sz="4200">
          <a:solidFill>
            <a:schemeClr val="tx2"/>
          </a:solidFill>
          <a:latin typeface="Garamond" pitchFamily="18" charset="0"/>
        </a:defRPr>
      </a:lvl6pPr>
      <a:lvl7pPr marL="914400" algn="l" rtl="0" fontAlgn="base">
        <a:spcBef>
          <a:spcPct val="0"/>
        </a:spcBef>
        <a:spcAft>
          <a:spcPct val="0"/>
        </a:spcAft>
        <a:defRPr sz="4200">
          <a:solidFill>
            <a:schemeClr val="tx2"/>
          </a:solidFill>
          <a:latin typeface="Garamond" pitchFamily="18" charset="0"/>
        </a:defRPr>
      </a:lvl7pPr>
      <a:lvl8pPr marL="1371600" algn="l" rtl="0" fontAlgn="base">
        <a:spcBef>
          <a:spcPct val="0"/>
        </a:spcBef>
        <a:spcAft>
          <a:spcPct val="0"/>
        </a:spcAft>
        <a:defRPr sz="4200">
          <a:solidFill>
            <a:schemeClr val="tx2"/>
          </a:solidFill>
          <a:latin typeface="Garamond" pitchFamily="18" charset="0"/>
        </a:defRPr>
      </a:lvl8pPr>
      <a:lvl9pPr marL="1828800" algn="l" rtl="0" fontAlgn="base">
        <a:spcBef>
          <a:spcPct val="0"/>
        </a:spcBef>
        <a:spcAft>
          <a:spcPct val="0"/>
        </a:spcAft>
        <a:defRPr sz="42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30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6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2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sz="2000">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20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5.emf"/></Relationships>
</file>

<file path=ppt/slides/_rels/slide6.xml.rels><?xml version="1.0" encoding="UTF-8" standalone="yes"?>
<Relationships xmlns="http://schemas.openxmlformats.org/package/2006/relationships"><Relationship Id="rId3" Type="http://schemas.openxmlformats.org/officeDocument/2006/relationships/customXml" Target="../ink/ink2.xml"/><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6.emf"/></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9.emf"/><Relationship Id="rId4" Type="http://schemas.openxmlformats.org/officeDocument/2006/relationships/customXml" Target="../ink/ink3.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7.emf"/><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customXml" Target="../ink/ink4.xml"/><Relationship Id="rId5" Type="http://schemas.openxmlformats.org/officeDocument/2006/relationships/image" Target="../media/image16.pn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21.emf"/><Relationship Id="rId5" Type="http://schemas.openxmlformats.org/officeDocument/2006/relationships/customXml" Target="../ink/ink5.xml"/><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ctrTitle"/>
          </p:nvPr>
        </p:nvSpPr>
        <p:spPr/>
        <p:txBody>
          <a:bodyPr/>
          <a:lstStyle/>
          <a:p>
            <a:pPr algn="ctr" eaLnBrk="1" hangingPunct="1"/>
            <a:r>
              <a:rPr lang="en-US" sz="3600" dirty="0"/>
              <a:t>Applications of Artificial Intelligence</a:t>
            </a:r>
          </a:p>
        </p:txBody>
      </p:sp>
      <p:sp>
        <p:nvSpPr>
          <p:cNvPr id="14339" name="Rectangle 4"/>
          <p:cNvSpPr>
            <a:spLocks noGrp="1" noChangeArrowheads="1"/>
          </p:cNvSpPr>
          <p:nvPr>
            <p:ph type="subTitle" idx="1"/>
          </p:nvPr>
        </p:nvSpPr>
        <p:spPr>
          <a:xfrm>
            <a:off x="2286000" y="3962400"/>
            <a:ext cx="7848600" cy="1752600"/>
          </a:xfrm>
        </p:spPr>
        <p:txBody>
          <a:bodyPr/>
          <a:lstStyle/>
          <a:p>
            <a:pPr algn="ctr" eaLnBrk="1" hangingPunct="1"/>
            <a:r>
              <a:rPr lang="en-US" sz="2000" dirty="0">
                <a:solidFill>
                  <a:srgbClr val="FF0000"/>
                </a:solidFill>
              </a:rPr>
              <a:t>Conditional, Joint, Marginal Probabilities</a:t>
            </a:r>
          </a:p>
          <a:p>
            <a:pPr algn="ctr" eaLnBrk="1" hangingPunct="1"/>
            <a:r>
              <a:rPr lang="en-US" sz="2000" dirty="0">
                <a:solidFill>
                  <a:srgbClr val="FF0000"/>
                </a:solidFill>
              </a:rPr>
              <a:t>Sum Rule and Product Rule</a:t>
            </a:r>
          </a:p>
          <a:p>
            <a:pPr algn="ctr" eaLnBrk="1" hangingPunct="1"/>
            <a:r>
              <a:rPr lang="en-US" sz="2000" dirty="0">
                <a:solidFill>
                  <a:srgbClr val="FF0000"/>
                </a:solidFill>
              </a:rPr>
              <a:t>Bayes’ Theorem</a:t>
            </a: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D7767-F197-4CB9-83D7-F32DC813C05F}"/>
              </a:ext>
            </a:extLst>
          </p:cNvPr>
          <p:cNvSpPr>
            <a:spLocks noGrp="1"/>
          </p:cNvSpPr>
          <p:nvPr>
            <p:ph type="title"/>
          </p:nvPr>
        </p:nvSpPr>
        <p:spPr/>
        <p:txBody>
          <a:bodyPr/>
          <a:lstStyle/>
          <a:p>
            <a:r>
              <a:rPr lang="en-IN" dirty="0"/>
              <a:t>Acknowledgment</a:t>
            </a:r>
          </a:p>
        </p:txBody>
      </p:sp>
      <p:sp>
        <p:nvSpPr>
          <p:cNvPr id="3" name="Content Placeholder 2">
            <a:extLst>
              <a:ext uri="{FF2B5EF4-FFF2-40B4-BE49-F238E27FC236}">
                <a16:creationId xmlns:a16="http://schemas.microsoft.com/office/drawing/2014/main" id="{BC45F923-DB52-4244-BF83-676AAFFDA625}"/>
              </a:ext>
            </a:extLst>
          </p:cNvPr>
          <p:cNvSpPr>
            <a:spLocks noGrp="1"/>
          </p:cNvSpPr>
          <p:nvPr>
            <p:ph idx="1"/>
          </p:nvPr>
        </p:nvSpPr>
        <p:spPr>
          <a:xfrm>
            <a:off x="1961322" y="2133600"/>
            <a:ext cx="8229600" cy="2590800"/>
          </a:xfrm>
        </p:spPr>
        <p:txBody>
          <a:bodyPr/>
          <a:lstStyle/>
          <a:p>
            <a:pPr marL="0" indent="0" algn="just">
              <a:buNone/>
            </a:pPr>
            <a:r>
              <a:rPr lang="en-IN" sz="2800" dirty="0"/>
              <a:t>Many of the ideas and pictures in this lecture have been borrowed from the slides created by Dr Christopher Bishop of MS Research (with permission) for his Pattern Recognition and Machine Learning book. </a:t>
            </a:r>
          </a:p>
        </p:txBody>
      </p:sp>
    </p:spTree>
    <p:extLst>
      <p:ext uri="{BB962C8B-B14F-4D97-AF65-F5344CB8AC3E}">
        <p14:creationId xmlns:p14="http://schemas.microsoft.com/office/powerpoint/2010/main" val="31456708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1612FC-4A07-4906-AD7A-606ADA9A1A6B}"/>
              </a:ext>
            </a:extLst>
          </p:cNvPr>
          <p:cNvSpPr>
            <a:spLocks noGrp="1"/>
          </p:cNvSpPr>
          <p:nvPr>
            <p:ph type="title"/>
          </p:nvPr>
        </p:nvSpPr>
        <p:spPr/>
        <p:txBody>
          <a:bodyPr/>
          <a:lstStyle/>
          <a:p>
            <a:r>
              <a:rPr lang="en-IN" dirty="0"/>
              <a:t>Topics in this video</a:t>
            </a:r>
          </a:p>
        </p:txBody>
      </p:sp>
      <p:sp>
        <p:nvSpPr>
          <p:cNvPr id="3" name="Content Placeholder 2">
            <a:extLst>
              <a:ext uri="{FF2B5EF4-FFF2-40B4-BE49-F238E27FC236}">
                <a16:creationId xmlns:a16="http://schemas.microsoft.com/office/drawing/2014/main" id="{0A828313-9EC6-4A62-9B3F-7CB871202194}"/>
              </a:ext>
            </a:extLst>
          </p:cNvPr>
          <p:cNvSpPr>
            <a:spLocks noGrp="1"/>
          </p:cNvSpPr>
          <p:nvPr>
            <p:ph idx="1"/>
          </p:nvPr>
        </p:nvSpPr>
        <p:spPr>
          <a:xfrm>
            <a:off x="1981200" y="1163638"/>
            <a:ext cx="8229600" cy="4779963"/>
          </a:xfrm>
        </p:spPr>
        <p:txBody>
          <a:bodyPr/>
          <a:lstStyle/>
          <a:p>
            <a:r>
              <a:rPr lang="en-IN" sz="2400" dirty="0"/>
              <a:t>Joint probability</a:t>
            </a:r>
          </a:p>
          <a:p>
            <a:endParaRPr lang="en-IN" sz="2400" dirty="0"/>
          </a:p>
          <a:p>
            <a:r>
              <a:rPr lang="en-IN" sz="2400" dirty="0"/>
              <a:t>Marginal probability</a:t>
            </a:r>
          </a:p>
          <a:p>
            <a:endParaRPr lang="en-IN" sz="2400" dirty="0"/>
          </a:p>
          <a:p>
            <a:r>
              <a:rPr lang="en-IN" sz="2400" dirty="0"/>
              <a:t>Conditional probability</a:t>
            </a:r>
          </a:p>
          <a:p>
            <a:endParaRPr lang="en-IN" sz="2400" dirty="0"/>
          </a:p>
          <a:p>
            <a:r>
              <a:rPr lang="en-IN" sz="2400" dirty="0"/>
              <a:t>Two rules of probability</a:t>
            </a:r>
          </a:p>
          <a:p>
            <a:pPr lvl="1"/>
            <a:r>
              <a:rPr lang="en-IN" sz="2200" dirty="0"/>
              <a:t>Sum Rule</a:t>
            </a:r>
          </a:p>
          <a:p>
            <a:pPr lvl="1"/>
            <a:r>
              <a:rPr lang="en-IN" sz="2200" dirty="0"/>
              <a:t>Product Rule</a:t>
            </a:r>
          </a:p>
          <a:p>
            <a:endParaRPr lang="en-IN" sz="2200" dirty="0"/>
          </a:p>
          <a:p>
            <a:r>
              <a:rPr lang="en-IN" sz="2400" dirty="0"/>
              <a:t>Bayes’ Theorem</a:t>
            </a:r>
          </a:p>
        </p:txBody>
      </p:sp>
    </p:spTree>
    <p:extLst>
      <p:ext uri="{BB962C8B-B14F-4D97-AF65-F5344CB8AC3E}">
        <p14:creationId xmlns:p14="http://schemas.microsoft.com/office/powerpoint/2010/main" val="495261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52399-E7BF-40C9-8EB1-A750ECBA4D64}"/>
              </a:ext>
            </a:extLst>
          </p:cNvPr>
          <p:cNvSpPr>
            <a:spLocks noGrp="1"/>
          </p:cNvSpPr>
          <p:nvPr>
            <p:ph type="title"/>
          </p:nvPr>
        </p:nvSpPr>
        <p:spPr>
          <a:xfrm>
            <a:off x="1981200" y="277814"/>
            <a:ext cx="8229600" cy="712787"/>
          </a:xfrm>
        </p:spPr>
        <p:txBody>
          <a:bodyPr/>
          <a:lstStyle/>
          <a:p>
            <a:r>
              <a:rPr lang="en-IN" dirty="0"/>
              <a:t>A simple orienting example</a:t>
            </a:r>
          </a:p>
        </p:txBody>
      </p:sp>
      <p:pic>
        <p:nvPicPr>
          <p:cNvPr id="6" name="Content Placeholder 3" descr="Figure1.9.jpg">
            <a:extLst>
              <a:ext uri="{FF2B5EF4-FFF2-40B4-BE49-F238E27FC236}">
                <a16:creationId xmlns:a16="http://schemas.microsoft.com/office/drawing/2014/main" id="{17125404-0D19-44BF-B014-4FDC3FF1F3B6}"/>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3352800" y="1219200"/>
            <a:ext cx="5181600" cy="3402012"/>
          </a:xfrm>
        </p:spPr>
      </p:pic>
      <p:sp>
        <p:nvSpPr>
          <p:cNvPr id="7" name="TextBox 6">
            <a:extLst>
              <a:ext uri="{FF2B5EF4-FFF2-40B4-BE49-F238E27FC236}">
                <a16:creationId xmlns:a16="http://schemas.microsoft.com/office/drawing/2014/main" id="{BB003A19-AA46-4BBA-8708-FF261C87CB0C}"/>
              </a:ext>
            </a:extLst>
          </p:cNvPr>
          <p:cNvSpPr txBox="1"/>
          <p:nvPr/>
        </p:nvSpPr>
        <p:spPr>
          <a:xfrm>
            <a:off x="1981201" y="6210855"/>
            <a:ext cx="4720203" cy="369332"/>
          </a:xfrm>
          <a:prstGeom prst="rect">
            <a:avLst/>
          </a:prstGeom>
          <a:noFill/>
        </p:spPr>
        <p:txBody>
          <a:bodyPr wrap="none" rtlCol="0">
            <a:spAutoFit/>
          </a:bodyPr>
          <a:lstStyle/>
          <a:p>
            <a:r>
              <a:rPr lang="en-IN" dirty="0"/>
              <a:t>Adapted from Dr Christopher Bishop’s slides</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48DF2B86-7F85-4CE0-B498-A24178DAB1CB}"/>
                  </a:ext>
                </a:extLst>
              </p:cNvPr>
              <p:cNvSpPr txBox="1"/>
              <p:nvPr/>
            </p:nvSpPr>
            <p:spPr>
              <a:xfrm>
                <a:off x="3657600" y="1231423"/>
                <a:ext cx="182880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IN" b="0" i="1" smtClean="0">
                          <a:latin typeface="Cambria Math" panose="02040503050406030204" pitchFamily="18" charset="0"/>
                        </a:rPr>
                        <m:t>𝑃</m:t>
                      </m:r>
                      <m:d>
                        <m:dPr>
                          <m:ctrlPr>
                            <a:rPr lang="en-IN" b="0" i="1" smtClean="0">
                              <a:latin typeface="Cambria Math" panose="02040503050406030204" pitchFamily="18" charset="0"/>
                            </a:rPr>
                          </m:ctrlPr>
                        </m:dPr>
                        <m:e>
                          <m:r>
                            <a:rPr lang="en-IN" b="0" i="1" smtClean="0">
                              <a:latin typeface="Cambria Math" panose="02040503050406030204" pitchFamily="18" charset="0"/>
                            </a:rPr>
                            <m:t>𝐵</m:t>
                          </m:r>
                          <m:r>
                            <a:rPr lang="en-IN" b="0" i="1" smtClean="0">
                              <a:latin typeface="Cambria Math" panose="02040503050406030204" pitchFamily="18" charset="0"/>
                            </a:rPr>
                            <m:t>=</m:t>
                          </m:r>
                          <m:r>
                            <a:rPr lang="en-IN" b="0" i="1" smtClean="0">
                              <a:latin typeface="Cambria Math" panose="02040503050406030204" pitchFamily="18" charset="0"/>
                            </a:rPr>
                            <m:t>𝑟</m:t>
                          </m:r>
                        </m:e>
                      </m:d>
                      <m:r>
                        <a:rPr lang="en-IN" b="0" i="1" smtClean="0">
                          <a:latin typeface="Cambria Math" panose="02040503050406030204" pitchFamily="18" charset="0"/>
                        </a:rPr>
                        <m:t>=0.4</m:t>
                      </m:r>
                    </m:oMath>
                  </m:oMathPara>
                </a14:m>
                <a:endParaRPr lang="en-IN" dirty="0"/>
              </a:p>
            </p:txBody>
          </p:sp>
        </mc:Choice>
        <mc:Fallback xmlns="">
          <p:sp>
            <p:nvSpPr>
              <p:cNvPr id="3" name="TextBox 2">
                <a:extLst>
                  <a:ext uri="{FF2B5EF4-FFF2-40B4-BE49-F238E27FC236}">
                    <a16:creationId xmlns:a16="http://schemas.microsoft.com/office/drawing/2014/main" id="{48DF2B86-7F85-4CE0-B498-A24178DAB1CB}"/>
                  </a:ext>
                </a:extLst>
              </p:cNvPr>
              <p:cNvSpPr txBox="1">
                <a:spLocks noRot="1" noChangeAspect="1" noMove="1" noResize="1" noEditPoints="1" noAdjustHandles="1" noChangeArrowheads="1" noChangeShapeType="1" noTextEdit="1"/>
              </p:cNvSpPr>
              <p:nvPr/>
            </p:nvSpPr>
            <p:spPr>
              <a:xfrm>
                <a:off x="3657600" y="1231423"/>
                <a:ext cx="1828800" cy="369332"/>
              </a:xfrm>
              <a:prstGeom prst="rect">
                <a:avLst/>
              </a:prstGeom>
              <a:blipFill>
                <a:blip r:embed="rId3"/>
                <a:stretch>
                  <a:fillRect/>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C3908FB6-0EA0-4FE4-B5C0-8E0C937F20BB}"/>
                  </a:ext>
                </a:extLst>
              </p:cNvPr>
              <p:cNvSpPr txBox="1"/>
              <p:nvPr/>
            </p:nvSpPr>
            <p:spPr>
              <a:xfrm>
                <a:off x="6400800" y="1231423"/>
                <a:ext cx="182880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IN" b="0" i="1" smtClean="0">
                          <a:latin typeface="Cambria Math" panose="02040503050406030204" pitchFamily="18" charset="0"/>
                        </a:rPr>
                        <m:t>𝑃</m:t>
                      </m:r>
                      <m:d>
                        <m:dPr>
                          <m:ctrlPr>
                            <a:rPr lang="en-IN" b="0" i="1" smtClean="0">
                              <a:latin typeface="Cambria Math" panose="02040503050406030204" pitchFamily="18" charset="0"/>
                            </a:rPr>
                          </m:ctrlPr>
                        </m:dPr>
                        <m:e>
                          <m:r>
                            <a:rPr lang="en-IN" b="0" i="1" smtClean="0">
                              <a:latin typeface="Cambria Math" panose="02040503050406030204" pitchFamily="18" charset="0"/>
                            </a:rPr>
                            <m:t>𝐵</m:t>
                          </m:r>
                          <m:r>
                            <a:rPr lang="en-IN" b="0" i="1" smtClean="0">
                              <a:latin typeface="Cambria Math" panose="02040503050406030204" pitchFamily="18" charset="0"/>
                            </a:rPr>
                            <m:t>=</m:t>
                          </m:r>
                          <m:r>
                            <a:rPr lang="en-IN" b="0" i="1" smtClean="0">
                              <a:latin typeface="Cambria Math" panose="02040503050406030204" pitchFamily="18" charset="0"/>
                            </a:rPr>
                            <m:t>𝑏</m:t>
                          </m:r>
                        </m:e>
                      </m:d>
                      <m:r>
                        <a:rPr lang="en-IN" b="0" i="1" smtClean="0">
                          <a:latin typeface="Cambria Math" panose="02040503050406030204" pitchFamily="18" charset="0"/>
                        </a:rPr>
                        <m:t>=0.6</m:t>
                      </m:r>
                    </m:oMath>
                  </m:oMathPara>
                </a14:m>
                <a:endParaRPr lang="en-IN" dirty="0"/>
              </a:p>
            </p:txBody>
          </p:sp>
        </mc:Choice>
        <mc:Fallback xmlns="">
          <p:sp>
            <p:nvSpPr>
              <p:cNvPr id="8" name="TextBox 7">
                <a:extLst>
                  <a:ext uri="{FF2B5EF4-FFF2-40B4-BE49-F238E27FC236}">
                    <a16:creationId xmlns:a16="http://schemas.microsoft.com/office/drawing/2014/main" id="{C3908FB6-0EA0-4FE4-B5C0-8E0C937F20BB}"/>
                  </a:ext>
                </a:extLst>
              </p:cNvPr>
              <p:cNvSpPr txBox="1">
                <a:spLocks noRot="1" noChangeAspect="1" noMove="1" noResize="1" noEditPoints="1" noAdjustHandles="1" noChangeArrowheads="1" noChangeShapeType="1" noTextEdit="1"/>
              </p:cNvSpPr>
              <p:nvPr/>
            </p:nvSpPr>
            <p:spPr>
              <a:xfrm>
                <a:off x="6400800" y="1231423"/>
                <a:ext cx="1828800" cy="369332"/>
              </a:xfrm>
              <a:prstGeom prst="rect">
                <a:avLst/>
              </a:prstGeom>
              <a:blipFill>
                <a:blip r:embed="rId4"/>
                <a:stretch>
                  <a:fillRect/>
                </a:stretch>
              </a:blipFill>
            </p:spPr>
            <p:txBody>
              <a:bodyPr/>
              <a:lstStyle/>
              <a:p>
                <a:r>
                  <a:rPr lang="en-IN">
                    <a:noFill/>
                  </a:rPr>
                  <a:t> </a:t>
                </a:r>
              </a:p>
            </p:txBody>
          </p:sp>
        </mc:Fallback>
      </mc:AlternateContent>
      <p:sp>
        <p:nvSpPr>
          <p:cNvPr id="5" name="Rectangle 4">
            <a:extLst>
              <a:ext uri="{FF2B5EF4-FFF2-40B4-BE49-F238E27FC236}">
                <a16:creationId xmlns:a16="http://schemas.microsoft.com/office/drawing/2014/main" id="{22949F53-E8D1-6AA9-1C01-6161AC4B5F33}"/>
              </a:ext>
            </a:extLst>
          </p:cNvPr>
          <p:cNvSpPr/>
          <p:nvPr/>
        </p:nvSpPr>
        <p:spPr>
          <a:xfrm>
            <a:off x="8534400" y="2362200"/>
            <a:ext cx="3048000" cy="353147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 name="Rectangle 9">
            <a:extLst>
              <a:ext uri="{FF2B5EF4-FFF2-40B4-BE49-F238E27FC236}">
                <a16:creationId xmlns:a16="http://schemas.microsoft.com/office/drawing/2014/main" id="{A630F96B-11E1-35EF-4C3A-F29E1322652E}"/>
              </a:ext>
            </a:extLst>
          </p:cNvPr>
          <p:cNvSpPr/>
          <p:nvPr/>
        </p:nvSpPr>
        <p:spPr>
          <a:xfrm>
            <a:off x="1955800" y="4495801"/>
            <a:ext cx="8026400" cy="145164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a:extLst>
              <a:ext uri="{FF2B5EF4-FFF2-40B4-BE49-F238E27FC236}">
                <a16:creationId xmlns:a16="http://schemas.microsoft.com/office/drawing/2014/main" id="{386D5EAA-5CAF-EF4B-4AFB-28F5FCC88149}"/>
              </a:ext>
            </a:extLst>
          </p:cNvPr>
          <p:cNvSpPr/>
          <p:nvPr/>
        </p:nvSpPr>
        <p:spPr>
          <a:xfrm>
            <a:off x="944880" y="1291555"/>
            <a:ext cx="2387600" cy="320424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4140485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52399-E7BF-40C9-8EB1-A750ECBA4D64}"/>
              </a:ext>
            </a:extLst>
          </p:cNvPr>
          <p:cNvSpPr>
            <a:spLocks noGrp="1"/>
          </p:cNvSpPr>
          <p:nvPr>
            <p:ph type="title"/>
          </p:nvPr>
        </p:nvSpPr>
        <p:spPr>
          <a:xfrm>
            <a:off x="1981200" y="277814"/>
            <a:ext cx="8229600" cy="712787"/>
          </a:xfrm>
        </p:spPr>
        <p:txBody>
          <a:bodyPr/>
          <a:lstStyle/>
          <a:p>
            <a:r>
              <a:rPr lang="en-IN" dirty="0"/>
              <a:t>A simple orienting example</a:t>
            </a:r>
          </a:p>
        </p:txBody>
      </p:sp>
      <p:pic>
        <p:nvPicPr>
          <p:cNvPr id="6" name="Content Placeholder 3" descr="Figure1.9.jpg">
            <a:extLst>
              <a:ext uri="{FF2B5EF4-FFF2-40B4-BE49-F238E27FC236}">
                <a16:creationId xmlns:a16="http://schemas.microsoft.com/office/drawing/2014/main" id="{17125404-0D19-44BF-B014-4FDC3FF1F3B6}"/>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rcRect/>
          <a:stretch>
            <a:fillRect/>
          </a:stretch>
        </p:blipFill>
        <p:spPr>
          <a:xfrm>
            <a:off x="2007704" y="1295401"/>
            <a:ext cx="3326296" cy="2183901"/>
          </a:xfrm>
        </p:spPr>
      </p:pic>
      <p:sp>
        <p:nvSpPr>
          <p:cNvPr id="7" name="TextBox 6">
            <a:extLst>
              <a:ext uri="{FF2B5EF4-FFF2-40B4-BE49-F238E27FC236}">
                <a16:creationId xmlns:a16="http://schemas.microsoft.com/office/drawing/2014/main" id="{BB003A19-AA46-4BBA-8708-FF261C87CB0C}"/>
              </a:ext>
            </a:extLst>
          </p:cNvPr>
          <p:cNvSpPr txBox="1"/>
          <p:nvPr/>
        </p:nvSpPr>
        <p:spPr>
          <a:xfrm>
            <a:off x="1981201" y="6210855"/>
            <a:ext cx="4720203" cy="369332"/>
          </a:xfrm>
          <a:prstGeom prst="rect">
            <a:avLst/>
          </a:prstGeom>
          <a:noFill/>
        </p:spPr>
        <p:txBody>
          <a:bodyPr wrap="none" rtlCol="0">
            <a:spAutoFit/>
          </a:bodyPr>
          <a:lstStyle/>
          <a:p>
            <a:r>
              <a:rPr lang="en-IN" dirty="0"/>
              <a:t>Adapted from Dr Christopher Bishop’s slides</a:t>
            </a:r>
          </a:p>
        </p:txBody>
      </p:sp>
      <p:grpSp>
        <p:nvGrpSpPr>
          <p:cNvPr id="10" name="Group 9">
            <a:extLst>
              <a:ext uri="{FF2B5EF4-FFF2-40B4-BE49-F238E27FC236}">
                <a16:creationId xmlns:a16="http://schemas.microsoft.com/office/drawing/2014/main" id="{2EDBFB7F-CFA5-4324-9AC6-7455B601E0C8}"/>
              </a:ext>
            </a:extLst>
          </p:cNvPr>
          <p:cNvGrpSpPr/>
          <p:nvPr/>
        </p:nvGrpSpPr>
        <p:grpSpPr>
          <a:xfrm>
            <a:off x="2286000" y="1295400"/>
            <a:ext cx="2670480" cy="369332"/>
            <a:chOff x="762000" y="1295400"/>
            <a:chExt cx="2670480" cy="369332"/>
          </a:xfrm>
        </p:grpSpPr>
        <p:sp>
          <p:nvSpPr>
            <p:cNvPr id="8" name="TextBox 7">
              <a:extLst>
                <a:ext uri="{FF2B5EF4-FFF2-40B4-BE49-F238E27FC236}">
                  <a16:creationId xmlns:a16="http://schemas.microsoft.com/office/drawing/2014/main" id="{2E653AAA-C241-49BA-A884-50EFF04F54B2}"/>
                </a:ext>
              </a:extLst>
            </p:cNvPr>
            <p:cNvSpPr txBox="1"/>
            <p:nvPr/>
          </p:nvSpPr>
          <p:spPr>
            <a:xfrm>
              <a:off x="762000" y="1295400"/>
              <a:ext cx="917880" cy="369332"/>
            </a:xfrm>
            <a:prstGeom prst="rect">
              <a:avLst/>
            </a:prstGeom>
            <a:noFill/>
          </p:spPr>
          <p:txBody>
            <a:bodyPr wrap="none" rtlCol="0">
              <a:spAutoFit/>
            </a:bodyPr>
            <a:lstStyle/>
            <a:p>
              <a:r>
                <a:rPr lang="en-IN" dirty="0"/>
                <a:t>P = 0.4</a:t>
              </a:r>
            </a:p>
          </p:txBody>
        </p:sp>
        <p:sp>
          <p:nvSpPr>
            <p:cNvPr id="9" name="TextBox 8">
              <a:extLst>
                <a:ext uri="{FF2B5EF4-FFF2-40B4-BE49-F238E27FC236}">
                  <a16:creationId xmlns:a16="http://schemas.microsoft.com/office/drawing/2014/main" id="{EA1DA2A9-7245-4E34-BD47-0E635B7F07A8}"/>
                </a:ext>
              </a:extLst>
            </p:cNvPr>
            <p:cNvSpPr txBox="1"/>
            <p:nvPr/>
          </p:nvSpPr>
          <p:spPr>
            <a:xfrm>
              <a:off x="2514600" y="1295400"/>
              <a:ext cx="917880" cy="369332"/>
            </a:xfrm>
            <a:prstGeom prst="rect">
              <a:avLst/>
            </a:prstGeom>
            <a:noFill/>
          </p:spPr>
          <p:txBody>
            <a:bodyPr wrap="none" rtlCol="0">
              <a:spAutoFit/>
            </a:bodyPr>
            <a:lstStyle/>
            <a:p>
              <a:r>
                <a:rPr lang="en-IN" dirty="0"/>
                <a:t>P = 0.6</a:t>
              </a:r>
            </a:p>
          </p:txBody>
        </p:sp>
      </p:grpSp>
      <mc:AlternateContent xmlns:mc="http://schemas.openxmlformats.org/markup-compatibility/2006" xmlns:p14="http://schemas.microsoft.com/office/powerpoint/2010/main">
        <mc:Choice Requires="p14">
          <p:contentPart p14:bwMode="auto" r:id="rId3">
            <p14:nvContentPartPr>
              <p14:cNvPr id="3" name="Ink 2"/>
              <p14:cNvContentPartPr/>
              <p14:nvPr/>
            </p14:nvContentPartPr>
            <p14:xfrm>
              <a:off x="2981160" y="1203840"/>
              <a:ext cx="8966520" cy="3884760"/>
            </p14:xfrm>
          </p:contentPart>
        </mc:Choice>
        <mc:Fallback xmlns="">
          <p:pic>
            <p:nvPicPr>
              <p:cNvPr id="3" name="Ink 2"/>
              <p:cNvPicPr/>
              <p:nvPr/>
            </p:nvPicPr>
            <p:blipFill>
              <a:blip r:embed="rId4"/>
              <a:stretch>
                <a:fillRect/>
              </a:stretch>
            </p:blipFill>
            <p:spPr>
              <a:xfrm>
                <a:off x="2974320" y="1195560"/>
                <a:ext cx="8983440" cy="3902400"/>
              </a:xfrm>
              <a:prstGeom prst="rect">
                <a:avLst/>
              </a:prstGeom>
            </p:spPr>
          </p:pic>
        </mc:Fallback>
      </mc:AlternateContent>
    </p:spTree>
    <p:extLst>
      <p:ext uri="{BB962C8B-B14F-4D97-AF65-F5344CB8AC3E}">
        <p14:creationId xmlns:p14="http://schemas.microsoft.com/office/powerpoint/2010/main" val="25889405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52399-E7BF-40C9-8EB1-A750ECBA4D64}"/>
              </a:ext>
            </a:extLst>
          </p:cNvPr>
          <p:cNvSpPr>
            <a:spLocks noGrp="1"/>
          </p:cNvSpPr>
          <p:nvPr>
            <p:ph type="title"/>
          </p:nvPr>
        </p:nvSpPr>
        <p:spPr>
          <a:xfrm>
            <a:off x="1981200" y="277814"/>
            <a:ext cx="8229600" cy="712787"/>
          </a:xfrm>
        </p:spPr>
        <p:txBody>
          <a:bodyPr/>
          <a:lstStyle/>
          <a:p>
            <a:r>
              <a:rPr lang="en-IN" dirty="0"/>
              <a:t>A simple orienting example</a:t>
            </a:r>
          </a:p>
        </p:txBody>
      </p:sp>
      <p:pic>
        <p:nvPicPr>
          <p:cNvPr id="6" name="Content Placeholder 3" descr="Figure1.9.jpg">
            <a:extLst>
              <a:ext uri="{FF2B5EF4-FFF2-40B4-BE49-F238E27FC236}">
                <a16:creationId xmlns:a16="http://schemas.microsoft.com/office/drawing/2014/main" id="{17125404-0D19-44BF-B014-4FDC3FF1F3B6}"/>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rcRect/>
          <a:stretch>
            <a:fillRect/>
          </a:stretch>
        </p:blipFill>
        <p:spPr>
          <a:xfrm>
            <a:off x="2007704" y="1295401"/>
            <a:ext cx="3326296" cy="2183901"/>
          </a:xfrm>
        </p:spPr>
      </p:pic>
      <p:sp>
        <p:nvSpPr>
          <p:cNvPr id="7" name="TextBox 6">
            <a:extLst>
              <a:ext uri="{FF2B5EF4-FFF2-40B4-BE49-F238E27FC236}">
                <a16:creationId xmlns:a16="http://schemas.microsoft.com/office/drawing/2014/main" id="{BB003A19-AA46-4BBA-8708-FF261C87CB0C}"/>
              </a:ext>
            </a:extLst>
          </p:cNvPr>
          <p:cNvSpPr txBox="1"/>
          <p:nvPr/>
        </p:nvSpPr>
        <p:spPr>
          <a:xfrm>
            <a:off x="1981201" y="6210855"/>
            <a:ext cx="4720203" cy="369332"/>
          </a:xfrm>
          <a:prstGeom prst="rect">
            <a:avLst/>
          </a:prstGeom>
          <a:noFill/>
        </p:spPr>
        <p:txBody>
          <a:bodyPr wrap="none" rtlCol="0">
            <a:spAutoFit/>
          </a:bodyPr>
          <a:lstStyle/>
          <a:p>
            <a:r>
              <a:rPr lang="en-IN" dirty="0"/>
              <a:t>Adapted from Dr Christopher Bishop’s slides</a:t>
            </a:r>
          </a:p>
        </p:txBody>
      </p:sp>
      <p:grpSp>
        <p:nvGrpSpPr>
          <p:cNvPr id="10" name="Group 9">
            <a:extLst>
              <a:ext uri="{FF2B5EF4-FFF2-40B4-BE49-F238E27FC236}">
                <a16:creationId xmlns:a16="http://schemas.microsoft.com/office/drawing/2014/main" id="{2EDBFB7F-CFA5-4324-9AC6-7455B601E0C8}"/>
              </a:ext>
            </a:extLst>
          </p:cNvPr>
          <p:cNvGrpSpPr/>
          <p:nvPr/>
        </p:nvGrpSpPr>
        <p:grpSpPr>
          <a:xfrm>
            <a:off x="2286000" y="1295400"/>
            <a:ext cx="2670480" cy="369332"/>
            <a:chOff x="762000" y="1295400"/>
            <a:chExt cx="2670480" cy="369332"/>
          </a:xfrm>
        </p:grpSpPr>
        <p:sp>
          <p:nvSpPr>
            <p:cNvPr id="8" name="TextBox 7">
              <a:extLst>
                <a:ext uri="{FF2B5EF4-FFF2-40B4-BE49-F238E27FC236}">
                  <a16:creationId xmlns:a16="http://schemas.microsoft.com/office/drawing/2014/main" id="{2E653AAA-C241-49BA-A884-50EFF04F54B2}"/>
                </a:ext>
              </a:extLst>
            </p:cNvPr>
            <p:cNvSpPr txBox="1"/>
            <p:nvPr/>
          </p:nvSpPr>
          <p:spPr>
            <a:xfrm>
              <a:off x="762000" y="1295400"/>
              <a:ext cx="917880" cy="369332"/>
            </a:xfrm>
            <a:prstGeom prst="rect">
              <a:avLst/>
            </a:prstGeom>
            <a:noFill/>
          </p:spPr>
          <p:txBody>
            <a:bodyPr wrap="none" rtlCol="0">
              <a:spAutoFit/>
            </a:bodyPr>
            <a:lstStyle/>
            <a:p>
              <a:r>
                <a:rPr lang="en-IN" dirty="0"/>
                <a:t>P = 0.4</a:t>
              </a:r>
            </a:p>
          </p:txBody>
        </p:sp>
        <p:sp>
          <p:nvSpPr>
            <p:cNvPr id="9" name="TextBox 8">
              <a:extLst>
                <a:ext uri="{FF2B5EF4-FFF2-40B4-BE49-F238E27FC236}">
                  <a16:creationId xmlns:a16="http://schemas.microsoft.com/office/drawing/2014/main" id="{EA1DA2A9-7245-4E34-BD47-0E635B7F07A8}"/>
                </a:ext>
              </a:extLst>
            </p:cNvPr>
            <p:cNvSpPr txBox="1"/>
            <p:nvPr/>
          </p:nvSpPr>
          <p:spPr>
            <a:xfrm>
              <a:off x="2514600" y="1295400"/>
              <a:ext cx="917880" cy="369332"/>
            </a:xfrm>
            <a:prstGeom prst="rect">
              <a:avLst/>
            </a:prstGeom>
            <a:noFill/>
          </p:spPr>
          <p:txBody>
            <a:bodyPr wrap="none" rtlCol="0">
              <a:spAutoFit/>
            </a:bodyPr>
            <a:lstStyle/>
            <a:p>
              <a:r>
                <a:rPr lang="en-IN" dirty="0"/>
                <a:t>P = 0.6</a:t>
              </a:r>
            </a:p>
          </p:txBody>
        </p:sp>
      </p:grpSp>
      <p:graphicFrame>
        <p:nvGraphicFramePr>
          <p:cNvPr id="11" name="Table 10">
            <a:extLst>
              <a:ext uri="{FF2B5EF4-FFF2-40B4-BE49-F238E27FC236}">
                <a16:creationId xmlns:a16="http://schemas.microsoft.com/office/drawing/2014/main" id="{5ED8AB7F-00C4-41D4-BAC9-9788EE14820B}"/>
              </a:ext>
            </a:extLst>
          </p:cNvPr>
          <p:cNvGraphicFramePr>
            <a:graphicFrameLocks noGrp="1"/>
          </p:cNvGraphicFramePr>
          <p:nvPr>
            <p:extLst>
              <p:ext uri="{D42A27DB-BD31-4B8C-83A1-F6EECF244321}">
                <p14:modId xmlns:p14="http://schemas.microsoft.com/office/powerpoint/2010/main" val="2425778346"/>
              </p:ext>
            </p:extLst>
          </p:nvPr>
        </p:nvGraphicFramePr>
        <p:xfrm>
          <a:off x="1932717" y="3962400"/>
          <a:ext cx="4817168" cy="2183900"/>
        </p:xfrm>
        <a:graphic>
          <a:graphicData uri="http://schemas.openxmlformats.org/drawingml/2006/table">
            <a:tbl>
              <a:tblPr>
                <a:tableStyleId>{5C22544A-7EE6-4342-B048-85BDC9FD1C3A}</a:tableStyleId>
              </a:tblPr>
              <a:tblGrid>
                <a:gridCol w="1204292">
                  <a:extLst>
                    <a:ext uri="{9D8B030D-6E8A-4147-A177-3AD203B41FA5}">
                      <a16:colId xmlns:a16="http://schemas.microsoft.com/office/drawing/2014/main" val="3087569754"/>
                    </a:ext>
                  </a:extLst>
                </a:gridCol>
                <a:gridCol w="1204292">
                  <a:extLst>
                    <a:ext uri="{9D8B030D-6E8A-4147-A177-3AD203B41FA5}">
                      <a16:colId xmlns:a16="http://schemas.microsoft.com/office/drawing/2014/main" val="4051377852"/>
                    </a:ext>
                  </a:extLst>
                </a:gridCol>
                <a:gridCol w="1204292">
                  <a:extLst>
                    <a:ext uri="{9D8B030D-6E8A-4147-A177-3AD203B41FA5}">
                      <a16:colId xmlns:a16="http://schemas.microsoft.com/office/drawing/2014/main" val="1747426724"/>
                    </a:ext>
                  </a:extLst>
                </a:gridCol>
                <a:gridCol w="1204292">
                  <a:extLst>
                    <a:ext uri="{9D8B030D-6E8A-4147-A177-3AD203B41FA5}">
                      <a16:colId xmlns:a16="http://schemas.microsoft.com/office/drawing/2014/main" val="951869573"/>
                    </a:ext>
                  </a:extLst>
                </a:gridCol>
              </a:tblGrid>
              <a:tr h="545975">
                <a:tc>
                  <a:txBody>
                    <a:bodyPr/>
                    <a:lstStyle/>
                    <a:p>
                      <a:pPr algn="ctr"/>
                      <a:endParaRPr lang="en-IN" dirty="0"/>
                    </a:p>
                  </a:txBody>
                  <a:tcPr/>
                </a:tc>
                <a:tc>
                  <a:txBody>
                    <a:bodyPr/>
                    <a:lstStyle/>
                    <a:p>
                      <a:pPr algn="ctr"/>
                      <a:r>
                        <a:rPr lang="en-IN" b="1" dirty="0"/>
                        <a:t>    F = o</a:t>
                      </a:r>
                    </a:p>
                  </a:txBody>
                  <a:tcPr/>
                </a:tc>
                <a:tc>
                  <a:txBody>
                    <a:bodyPr/>
                    <a:lstStyle/>
                    <a:p>
                      <a:pPr algn="ctr"/>
                      <a:r>
                        <a:rPr lang="en-IN" b="1" dirty="0"/>
                        <a:t>    F= a</a:t>
                      </a:r>
                    </a:p>
                  </a:txBody>
                  <a:tcPr/>
                </a:tc>
                <a:tc>
                  <a:txBody>
                    <a:bodyPr/>
                    <a:lstStyle/>
                    <a:p>
                      <a:pPr algn="ctr"/>
                      <a:r>
                        <a:rPr lang="en-IN" b="1" dirty="0"/>
                        <a:t>      Total</a:t>
                      </a:r>
                    </a:p>
                  </a:txBody>
                  <a:tcPr/>
                </a:tc>
                <a:extLst>
                  <a:ext uri="{0D108BD9-81ED-4DB2-BD59-A6C34878D82A}">
                    <a16:rowId xmlns:a16="http://schemas.microsoft.com/office/drawing/2014/main" val="3635052692"/>
                  </a:ext>
                </a:extLst>
              </a:tr>
              <a:tr h="545975">
                <a:tc>
                  <a:txBody>
                    <a:bodyPr/>
                    <a:lstStyle/>
                    <a:p>
                      <a:pPr algn="ctr"/>
                      <a:r>
                        <a:rPr lang="en-IN" b="1" dirty="0"/>
                        <a:t>   B = r</a:t>
                      </a:r>
                    </a:p>
                  </a:txBody>
                  <a:tcPr/>
                </a:tc>
                <a:tc>
                  <a:txBody>
                    <a:bodyPr/>
                    <a:lstStyle/>
                    <a:p>
                      <a:pPr algn="ctr"/>
                      <a:r>
                        <a:rPr lang="en-IN" dirty="0"/>
                        <a:t>30</a:t>
                      </a:r>
                    </a:p>
                  </a:txBody>
                  <a:tcPr>
                    <a:solidFill>
                      <a:srgbClr val="92D050"/>
                    </a:solidFill>
                  </a:tcPr>
                </a:tc>
                <a:tc>
                  <a:txBody>
                    <a:bodyPr/>
                    <a:lstStyle/>
                    <a:p>
                      <a:pPr algn="ctr"/>
                      <a:r>
                        <a:rPr lang="en-IN" dirty="0"/>
                        <a:t>10</a:t>
                      </a:r>
                    </a:p>
                  </a:txBody>
                  <a:tcPr>
                    <a:solidFill>
                      <a:srgbClr val="92D050"/>
                    </a:solidFill>
                  </a:tcPr>
                </a:tc>
                <a:tc>
                  <a:txBody>
                    <a:bodyPr/>
                    <a:lstStyle/>
                    <a:p>
                      <a:pPr algn="ctr"/>
                      <a:r>
                        <a:rPr lang="en-IN" dirty="0"/>
                        <a:t>40</a:t>
                      </a:r>
                    </a:p>
                  </a:txBody>
                  <a:tcPr/>
                </a:tc>
                <a:extLst>
                  <a:ext uri="{0D108BD9-81ED-4DB2-BD59-A6C34878D82A}">
                    <a16:rowId xmlns:a16="http://schemas.microsoft.com/office/drawing/2014/main" val="2582849663"/>
                  </a:ext>
                </a:extLst>
              </a:tr>
              <a:tr h="545975">
                <a:tc>
                  <a:txBody>
                    <a:bodyPr/>
                    <a:lstStyle/>
                    <a:p>
                      <a:pPr algn="ctr"/>
                      <a:r>
                        <a:rPr lang="en-IN" b="1" dirty="0"/>
                        <a:t>   B = b</a:t>
                      </a:r>
                    </a:p>
                  </a:txBody>
                  <a:tcPr/>
                </a:tc>
                <a:tc>
                  <a:txBody>
                    <a:bodyPr/>
                    <a:lstStyle/>
                    <a:p>
                      <a:pPr algn="ctr"/>
                      <a:r>
                        <a:rPr lang="en-IN" dirty="0"/>
                        <a:t>15</a:t>
                      </a:r>
                    </a:p>
                  </a:txBody>
                  <a:tcPr>
                    <a:solidFill>
                      <a:srgbClr val="92D050"/>
                    </a:solidFill>
                  </a:tcPr>
                </a:tc>
                <a:tc>
                  <a:txBody>
                    <a:bodyPr/>
                    <a:lstStyle/>
                    <a:p>
                      <a:pPr algn="ctr"/>
                      <a:r>
                        <a:rPr lang="en-IN" dirty="0"/>
                        <a:t>45</a:t>
                      </a:r>
                    </a:p>
                  </a:txBody>
                  <a:tcPr>
                    <a:solidFill>
                      <a:srgbClr val="92D050"/>
                    </a:solidFill>
                  </a:tcPr>
                </a:tc>
                <a:tc>
                  <a:txBody>
                    <a:bodyPr/>
                    <a:lstStyle/>
                    <a:p>
                      <a:pPr algn="ctr"/>
                      <a:r>
                        <a:rPr lang="en-IN" dirty="0"/>
                        <a:t>60</a:t>
                      </a:r>
                    </a:p>
                  </a:txBody>
                  <a:tcPr/>
                </a:tc>
                <a:extLst>
                  <a:ext uri="{0D108BD9-81ED-4DB2-BD59-A6C34878D82A}">
                    <a16:rowId xmlns:a16="http://schemas.microsoft.com/office/drawing/2014/main" val="1642250906"/>
                  </a:ext>
                </a:extLst>
              </a:tr>
              <a:tr h="545975">
                <a:tc>
                  <a:txBody>
                    <a:bodyPr/>
                    <a:lstStyle/>
                    <a:p>
                      <a:pPr algn="ctr"/>
                      <a:endParaRPr lang="en-IN" dirty="0"/>
                    </a:p>
                  </a:txBody>
                  <a:tcPr/>
                </a:tc>
                <a:tc>
                  <a:txBody>
                    <a:bodyPr/>
                    <a:lstStyle/>
                    <a:p>
                      <a:pPr algn="ctr"/>
                      <a:r>
                        <a:rPr lang="en-IN" dirty="0"/>
                        <a:t>45</a:t>
                      </a:r>
                    </a:p>
                  </a:txBody>
                  <a:tcPr/>
                </a:tc>
                <a:tc>
                  <a:txBody>
                    <a:bodyPr/>
                    <a:lstStyle/>
                    <a:p>
                      <a:pPr algn="ctr"/>
                      <a:r>
                        <a:rPr lang="en-IN" dirty="0"/>
                        <a:t>55</a:t>
                      </a:r>
                    </a:p>
                  </a:txBody>
                  <a:tcPr/>
                </a:tc>
                <a:tc>
                  <a:txBody>
                    <a:bodyPr/>
                    <a:lstStyle/>
                    <a:p>
                      <a:pPr algn="ctr"/>
                      <a:endParaRPr lang="en-IN" dirty="0"/>
                    </a:p>
                  </a:txBody>
                  <a:tcPr/>
                </a:tc>
                <a:extLst>
                  <a:ext uri="{0D108BD9-81ED-4DB2-BD59-A6C34878D82A}">
                    <a16:rowId xmlns:a16="http://schemas.microsoft.com/office/drawing/2014/main" val="1442561598"/>
                  </a:ext>
                </a:extLst>
              </a:tr>
            </a:tbl>
          </a:graphicData>
        </a:graphic>
      </p:graphicFrame>
      <mc:AlternateContent xmlns:mc="http://schemas.openxmlformats.org/markup-compatibility/2006" xmlns:p14="http://schemas.microsoft.com/office/powerpoint/2010/main">
        <mc:Choice Requires="p14">
          <p:contentPart p14:bwMode="auto" r:id="rId3">
            <p14:nvContentPartPr>
              <p14:cNvPr id="3" name="Ink 2"/>
              <p14:cNvContentPartPr/>
              <p14:nvPr/>
            </p14:nvContentPartPr>
            <p14:xfrm>
              <a:off x="2332800" y="693720"/>
              <a:ext cx="8652240" cy="4708440"/>
            </p14:xfrm>
          </p:contentPart>
        </mc:Choice>
        <mc:Fallback xmlns="">
          <p:pic>
            <p:nvPicPr>
              <p:cNvPr id="3" name="Ink 2"/>
              <p:cNvPicPr/>
              <p:nvPr/>
            </p:nvPicPr>
            <p:blipFill>
              <a:blip r:embed="rId4"/>
              <a:stretch>
                <a:fillRect/>
              </a:stretch>
            </p:blipFill>
            <p:spPr>
              <a:xfrm>
                <a:off x="2327040" y="684360"/>
                <a:ext cx="8668080" cy="4727160"/>
              </a:xfrm>
              <a:prstGeom prst="rect">
                <a:avLst/>
              </a:prstGeom>
            </p:spPr>
          </p:pic>
        </mc:Fallback>
      </mc:AlternateContent>
    </p:spTree>
    <p:extLst>
      <p:ext uri="{BB962C8B-B14F-4D97-AF65-F5344CB8AC3E}">
        <p14:creationId xmlns:p14="http://schemas.microsoft.com/office/powerpoint/2010/main" val="4186092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52399-E7BF-40C9-8EB1-A750ECBA4D64}"/>
              </a:ext>
            </a:extLst>
          </p:cNvPr>
          <p:cNvSpPr>
            <a:spLocks noGrp="1"/>
          </p:cNvSpPr>
          <p:nvPr>
            <p:ph type="title"/>
          </p:nvPr>
        </p:nvSpPr>
        <p:spPr>
          <a:xfrm>
            <a:off x="1981200" y="277814"/>
            <a:ext cx="8229600" cy="712787"/>
          </a:xfrm>
        </p:spPr>
        <p:txBody>
          <a:bodyPr/>
          <a:lstStyle/>
          <a:p>
            <a:r>
              <a:rPr lang="en-IN" dirty="0"/>
              <a:t>Joint Probability (Discrete)</a:t>
            </a:r>
          </a:p>
        </p:txBody>
      </p:sp>
      <p:sp>
        <p:nvSpPr>
          <p:cNvPr id="7" name="TextBox 6">
            <a:extLst>
              <a:ext uri="{FF2B5EF4-FFF2-40B4-BE49-F238E27FC236}">
                <a16:creationId xmlns:a16="http://schemas.microsoft.com/office/drawing/2014/main" id="{BB003A19-AA46-4BBA-8708-FF261C87CB0C}"/>
              </a:ext>
            </a:extLst>
          </p:cNvPr>
          <p:cNvSpPr txBox="1"/>
          <p:nvPr/>
        </p:nvSpPr>
        <p:spPr>
          <a:xfrm>
            <a:off x="1981201" y="6210855"/>
            <a:ext cx="4720203" cy="369332"/>
          </a:xfrm>
          <a:prstGeom prst="rect">
            <a:avLst/>
          </a:prstGeom>
          <a:noFill/>
        </p:spPr>
        <p:txBody>
          <a:bodyPr wrap="none" rtlCol="0">
            <a:spAutoFit/>
          </a:bodyPr>
          <a:lstStyle/>
          <a:p>
            <a:r>
              <a:rPr lang="en-IN" dirty="0"/>
              <a:t>Adapted from Dr Christopher Bishop’s slides</a:t>
            </a:r>
          </a:p>
        </p:txBody>
      </p:sp>
      <p:pic>
        <p:nvPicPr>
          <p:cNvPr id="5" name="Content Placeholder 8" descr="Figure1.10.jpg">
            <a:extLst>
              <a:ext uri="{FF2B5EF4-FFF2-40B4-BE49-F238E27FC236}">
                <a16:creationId xmlns:a16="http://schemas.microsoft.com/office/drawing/2014/main" id="{16395050-E8E9-42CC-AA5A-51BF95569EB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757118" y="915543"/>
            <a:ext cx="3453683" cy="2262413"/>
          </a:xfrm>
          <a:prstGeom prst="rect">
            <a:avLst/>
          </a:prstGeom>
          <a:noFill/>
          <a:ln w="9525">
            <a:noFill/>
            <a:miter lim="800000"/>
            <a:headEnd/>
            <a:tailEnd/>
          </a:ln>
        </p:spPr>
      </p:pic>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D2D28A01-3FB4-43CA-B35A-85CBDCB32275}"/>
                  </a:ext>
                </a:extLst>
              </p:cNvPr>
              <p:cNvSpPr txBox="1"/>
              <p:nvPr/>
            </p:nvSpPr>
            <p:spPr>
              <a:xfrm>
                <a:off x="1962536" y="3429000"/>
                <a:ext cx="7321043" cy="2486130"/>
              </a:xfrm>
              <a:prstGeom prst="rect">
                <a:avLst/>
              </a:prstGeom>
              <a:noFill/>
            </p:spPr>
            <p:txBody>
              <a:bodyPr wrap="none" rtlCol="0">
                <a:spAutoFit/>
              </a:bodyPr>
              <a:lstStyle/>
              <a:p>
                <a:r>
                  <a:rPr lang="en-IN" dirty="0">
                    <a:solidFill>
                      <a:srgbClr val="C00000"/>
                    </a:solidFill>
                  </a:rPr>
                  <a:t>Joint probability</a:t>
                </a:r>
              </a:p>
              <a:p>
                <a:r>
                  <a:rPr lang="en-IN" dirty="0"/>
                  <a:t>The probability that X will take the value </a:t>
                </a:r>
                <a14:m>
                  <m:oMath xmlns:m="http://schemas.openxmlformats.org/officeDocument/2006/math">
                    <m:sSub>
                      <m:sSubPr>
                        <m:ctrlPr>
                          <a:rPr lang="en-IN" b="0" i="1" smtClean="0">
                            <a:latin typeface="Cambria Math" panose="02040503050406030204" pitchFamily="18" charset="0"/>
                          </a:rPr>
                        </m:ctrlPr>
                      </m:sSubPr>
                      <m:e>
                        <m:r>
                          <a:rPr lang="en-IN" b="0" i="1" smtClean="0">
                            <a:latin typeface="Cambria Math" panose="02040503050406030204" pitchFamily="18" charset="0"/>
                          </a:rPr>
                          <m:t>𝑥</m:t>
                        </m:r>
                      </m:e>
                      <m:sub>
                        <m:r>
                          <a:rPr lang="en-IN" b="0" i="1" smtClean="0">
                            <a:latin typeface="Cambria Math" panose="02040503050406030204" pitchFamily="18" charset="0"/>
                          </a:rPr>
                          <m:t>𝑖</m:t>
                        </m:r>
                      </m:sub>
                    </m:sSub>
                  </m:oMath>
                </a14:m>
                <a:r>
                  <a:rPr lang="en-IN" dirty="0"/>
                  <a:t> and Y will take the value </a:t>
                </a:r>
                <a14:m>
                  <m:oMath xmlns:m="http://schemas.openxmlformats.org/officeDocument/2006/math">
                    <m:sSub>
                      <m:sSubPr>
                        <m:ctrlPr>
                          <a:rPr lang="en-IN" b="0" i="1" smtClean="0">
                            <a:latin typeface="Cambria Math" panose="02040503050406030204" pitchFamily="18" charset="0"/>
                          </a:rPr>
                        </m:ctrlPr>
                      </m:sSubPr>
                      <m:e>
                        <m:r>
                          <a:rPr lang="en-IN" b="0" i="1" smtClean="0">
                            <a:latin typeface="Cambria Math" panose="02040503050406030204" pitchFamily="18" charset="0"/>
                          </a:rPr>
                          <m:t>𝑦</m:t>
                        </m:r>
                      </m:e>
                      <m:sub>
                        <m:r>
                          <a:rPr lang="en-IN" b="0" i="1" smtClean="0">
                            <a:latin typeface="Cambria Math" panose="02040503050406030204" pitchFamily="18" charset="0"/>
                          </a:rPr>
                          <m:t>𝑗</m:t>
                        </m:r>
                      </m:sub>
                    </m:sSub>
                  </m:oMath>
                </a14:m>
                <a:endParaRPr lang="en-IN" dirty="0"/>
              </a:p>
              <a:p>
                <a:pPr/>
                <a14:m>
                  <m:oMathPara xmlns:m="http://schemas.openxmlformats.org/officeDocument/2006/math">
                    <m:oMathParaPr>
                      <m:jc m:val="centerGroup"/>
                    </m:oMathParaPr>
                    <m:oMath xmlns:m="http://schemas.openxmlformats.org/officeDocument/2006/math">
                      <m:r>
                        <a:rPr lang="en-IN" b="0" i="1" smtClean="0">
                          <a:latin typeface="Cambria Math" panose="02040503050406030204" pitchFamily="18" charset="0"/>
                        </a:rPr>
                        <m:t>𝑃</m:t>
                      </m:r>
                      <m:r>
                        <a:rPr lang="en-IN" b="0" i="1" smtClean="0">
                          <a:latin typeface="Cambria Math" panose="02040503050406030204" pitchFamily="18" charset="0"/>
                        </a:rPr>
                        <m:t>(</m:t>
                      </m:r>
                      <m:r>
                        <a:rPr lang="en-IN" b="0" i="1" smtClean="0">
                          <a:latin typeface="Cambria Math" panose="02040503050406030204" pitchFamily="18" charset="0"/>
                        </a:rPr>
                        <m:t>𝑋</m:t>
                      </m:r>
                      <m:r>
                        <a:rPr lang="en-IN" b="0" i="1" smtClean="0">
                          <a:latin typeface="Cambria Math" panose="02040503050406030204" pitchFamily="18" charset="0"/>
                        </a:rPr>
                        <m:t>=</m:t>
                      </m:r>
                      <m:sSub>
                        <m:sSubPr>
                          <m:ctrlPr>
                            <a:rPr lang="en-IN" b="0" i="1" smtClean="0">
                              <a:latin typeface="Cambria Math" panose="02040503050406030204" pitchFamily="18" charset="0"/>
                            </a:rPr>
                          </m:ctrlPr>
                        </m:sSubPr>
                        <m:e>
                          <m:r>
                            <a:rPr lang="en-IN" b="0" i="1" smtClean="0">
                              <a:latin typeface="Cambria Math" panose="02040503050406030204" pitchFamily="18" charset="0"/>
                            </a:rPr>
                            <m:t>𝑥</m:t>
                          </m:r>
                        </m:e>
                        <m:sub>
                          <m:r>
                            <a:rPr lang="en-IN" b="0" i="1" smtClean="0">
                              <a:latin typeface="Cambria Math" panose="02040503050406030204" pitchFamily="18" charset="0"/>
                            </a:rPr>
                            <m:t>𝑖</m:t>
                          </m:r>
                        </m:sub>
                      </m:sSub>
                      <m:r>
                        <a:rPr lang="en-IN" b="0" i="1" smtClean="0">
                          <a:latin typeface="Cambria Math" panose="02040503050406030204" pitchFamily="18" charset="0"/>
                        </a:rPr>
                        <m:t>,</m:t>
                      </m:r>
                      <m:r>
                        <a:rPr lang="en-IN" b="0" i="1" smtClean="0">
                          <a:latin typeface="Cambria Math" panose="02040503050406030204" pitchFamily="18" charset="0"/>
                        </a:rPr>
                        <m:t>𝑌</m:t>
                      </m:r>
                      <m:r>
                        <a:rPr lang="en-IN" b="0" i="1" smtClean="0">
                          <a:latin typeface="Cambria Math" panose="02040503050406030204" pitchFamily="18" charset="0"/>
                        </a:rPr>
                        <m:t>=</m:t>
                      </m:r>
                      <m:sSub>
                        <m:sSubPr>
                          <m:ctrlPr>
                            <a:rPr lang="en-IN" b="0" i="1" smtClean="0">
                              <a:latin typeface="Cambria Math" panose="02040503050406030204" pitchFamily="18" charset="0"/>
                            </a:rPr>
                          </m:ctrlPr>
                        </m:sSubPr>
                        <m:e>
                          <m:r>
                            <a:rPr lang="en-IN" b="0" i="1" smtClean="0">
                              <a:latin typeface="Cambria Math" panose="02040503050406030204" pitchFamily="18" charset="0"/>
                            </a:rPr>
                            <m:t>𝑦</m:t>
                          </m:r>
                        </m:e>
                        <m:sub>
                          <m:r>
                            <a:rPr lang="en-IN" b="0" i="1" smtClean="0">
                              <a:latin typeface="Cambria Math" panose="02040503050406030204" pitchFamily="18" charset="0"/>
                            </a:rPr>
                            <m:t>𝑗</m:t>
                          </m:r>
                        </m:sub>
                      </m:sSub>
                      <m:r>
                        <a:rPr lang="en-IN" b="0" i="1" smtClean="0">
                          <a:latin typeface="Cambria Math" panose="02040503050406030204" pitchFamily="18" charset="0"/>
                        </a:rPr>
                        <m:t>)</m:t>
                      </m:r>
                    </m:oMath>
                  </m:oMathPara>
                </a14:m>
                <a:endParaRPr lang="en-IN" dirty="0"/>
              </a:p>
              <a:p>
                <a:endParaRPr lang="en-IN" dirty="0"/>
              </a:p>
              <a:p>
                <a:r>
                  <a:rPr lang="en-IN" dirty="0"/>
                  <a:t>Let the number of trials that </a:t>
                </a:r>
                <a14:m>
                  <m:oMath xmlns:m="http://schemas.openxmlformats.org/officeDocument/2006/math">
                    <m:r>
                      <a:rPr lang="en-IN" i="1">
                        <a:latin typeface="Cambria Math" panose="02040503050406030204" pitchFamily="18" charset="0"/>
                      </a:rPr>
                      <m:t>𝑋</m:t>
                    </m:r>
                    <m:r>
                      <a:rPr lang="en-IN" i="1">
                        <a:latin typeface="Cambria Math" panose="02040503050406030204" pitchFamily="18" charset="0"/>
                      </a:rPr>
                      <m:t>=</m:t>
                    </m:r>
                    <m:sSub>
                      <m:sSubPr>
                        <m:ctrlPr>
                          <a:rPr lang="en-IN" i="1" smtClean="0">
                            <a:latin typeface="Cambria Math" panose="02040503050406030204" pitchFamily="18" charset="0"/>
                          </a:rPr>
                        </m:ctrlPr>
                      </m:sSubPr>
                      <m:e>
                        <m:r>
                          <a:rPr lang="en-IN" i="1">
                            <a:latin typeface="Cambria Math" panose="02040503050406030204" pitchFamily="18" charset="0"/>
                          </a:rPr>
                          <m:t>𝑥</m:t>
                        </m:r>
                      </m:e>
                      <m:sub>
                        <m:r>
                          <a:rPr lang="en-IN" i="1">
                            <a:latin typeface="Cambria Math" panose="02040503050406030204" pitchFamily="18" charset="0"/>
                          </a:rPr>
                          <m:t>𝑖</m:t>
                        </m:r>
                      </m:sub>
                    </m:sSub>
                    <m:r>
                      <a:rPr lang="en-IN" b="0" i="1" smtClean="0">
                        <a:latin typeface="Cambria Math" panose="02040503050406030204" pitchFamily="18" charset="0"/>
                      </a:rPr>
                      <m:t> </m:t>
                    </m:r>
                    <m:r>
                      <a:rPr lang="en-IN" b="0" i="1" smtClean="0">
                        <a:latin typeface="Cambria Math" panose="02040503050406030204" pitchFamily="18" charset="0"/>
                      </a:rPr>
                      <m:t>𝑎𝑛𝑑</m:t>
                    </m:r>
                    <m:r>
                      <a:rPr lang="en-IN" b="0" i="1" smtClean="0">
                        <a:latin typeface="Cambria Math" panose="02040503050406030204" pitchFamily="18" charset="0"/>
                      </a:rPr>
                      <m:t> </m:t>
                    </m:r>
                    <m:r>
                      <a:rPr lang="en-IN" i="1">
                        <a:latin typeface="Cambria Math" panose="02040503050406030204" pitchFamily="18" charset="0"/>
                      </a:rPr>
                      <m:t>𝑌</m:t>
                    </m:r>
                    <m:r>
                      <a:rPr lang="en-IN" i="1">
                        <a:latin typeface="Cambria Math" panose="02040503050406030204" pitchFamily="18" charset="0"/>
                      </a:rPr>
                      <m:t>=</m:t>
                    </m:r>
                    <m:sSub>
                      <m:sSubPr>
                        <m:ctrlPr>
                          <a:rPr lang="en-IN" i="1">
                            <a:latin typeface="Cambria Math" panose="02040503050406030204" pitchFamily="18" charset="0"/>
                          </a:rPr>
                        </m:ctrlPr>
                      </m:sSubPr>
                      <m:e>
                        <m:r>
                          <a:rPr lang="en-IN" i="1">
                            <a:latin typeface="Cambria Math" panose="02040503050406030204" pitchFamily="18" charset="0"/>
                          </a:rPr>
                          <m:t>𝑦</m:t>
                        </m:r>
                      </m:e>
                      <m:sub>
                        <m:r>
                          <a:rPr lang="en-IN" i="1">
                            <a:latin typeface="Cambria Math" panose="02040503050406030204" pitchFamily="18" charset="0"/>
                          </a:rPr>
                          <m:t>𝑗</m:t>
                        </m:r>
                      </m:sub>
                    </m:sSub>
                    <m:r>
                      <a:rPr lang="en-IN" b="0" i="1" smtClean="0">
                        <a:latin typeface="Cambria Math" panose="02040503050406030204" pitchFamily="18" charset="0"/>
                      </a:rPr>
                      <m:t> </m:t>
                    </m:r>
                  </m:oMath>
                </a14:m>
                <a:r>
                  <a:rPr lang="en-IN" dirty="0"/>
                  <a:t>be </a:t>
                </a:r>
                <a14:m>
                  <m:oMath xmlns:m="http://schemas.openxmlformats.org/officeDocument/2006/math">
                    <m:sSub>
                      <m:sSubPr>
                        <m:ctrlPr>
                          <a:rPr lang="en-IN" b="0" i="1" smtClean="0">
                            <a:latin typeface="Cambria Math" panose="02040503050406030204" pitchFamily="18" charset="0"/>
                          </a:rPr>
                        </m:ctrlPr>
                      </m:sSubPr>
                      <m:e>
                        <m:r>
                          <a:rPr lang="en-IN" b="0" i="1" smtClean="0">
                            <a:latin typeface="Cambria Math" panose="02040503050406030204" pitchFamily="18" charset="0"/>
                          </a:rPr>
                          <m:t>𝑛</m:t>
                        </m:r>
                      </m:e>
                      <m:sub>
                        <m:r>
                          <a:rPr lang="en-IN" b="0" i="1" smtClean="0">
                            <a:latin typeface="Cambria Math" panose="02040503050406030204" pitchFamily="18" charset="0"/>
                          </a:rPr>
                          <m:t>𝑖𝑗</m:t>
                        </m:r>
                      </m:sub>
                    </m:sSub>
                  </m:oMath>
                </a14:m>
                <a:endParaRPr lang="en-IN" dirty="0"/>
              </a:p>
              <a:p>
                <a:endParaRPr lang="en-IN" dirty="0"/>
              </a:p>
              <a:p>
                <a:endParaRPr lang="en-IN" dirty="0"/>
              </a:p>
              <a:p>
                <a:r>
                  <a:rPr lang="en-IN" dirty="0"/>
                  <a:t>Then, </a:t>
                </a:r>
                <a14:m>
                  <m:oMath xmlns:m="http://schemas.openxmlformats.org/officeDocument/2006/math">
                    <m:r>
                      <a:rPr lang="en-IN" b="0" i="1" smtClean="0">
                        <a:latin typeface="Cambria Math" panose="02040503050406030204" pitchFamily="18" charset="0"/>
                      </a:rPr>
                      <m:t>𝑃</m:t>
                    </m:r>
                    <m:d>
                      <m:dPr>
                        <m:ctrlPr>
                          <a:rPr lang="en-IN" b="0" i="1" smtClean="0">
                            <a:latin typeface="Cambria Math" panose="02040503050406030204" pitchFamily="18" charset="0"/>
                          </a:rPr>
                        </m:ctrlPr>
                      </m:dPr>
                      <m:e>
                        <m:r>
                          <a:rPr lang="en-IN" b="0" i="1" smtClean="0">
                            <a:latin typeface="Cambria Math" panose="02040503050406030204" pitchFamily="18" charset="0"/>
                          </a:rPr>
                          <m:t>𝑋</m:t>
                        </m:r>
                        <m:r>
                          <a:rPr lang="en-IN" b="0" i="1" smtClean="0">
                            <a:latin typeface="Cambria Math" panose="02040503050406030204" pitchFamily="18" charset="0"/>
                          </a:rPr>
                          <m:t>=</m:t>
                        </m:r>
                        <m:sSub>
                          <m:sSubPr>
                            <m:ctrlPr>
                              <a:rPr lang="en-IN" b="0" i="1" smtClean="0">
                                <a:latin typeface="Cambria Math" panose="02040503050406030204" pitchFamily="18" charset="0"/>
                              </a:rPr>
                            </m:ctrlPr>
                          </m:sSubPr>
                          <m:e>
                            <m:r>
                              <a:rPr lang="en-IN" b="0" i="1" smtClean="0">
                                <a:latin typeface="Cambria Math" panose="02040503050406030204" pitchFamily="18" charset="0"/>
                              </a:rPr>
                              <m:t>𝑥</m:t>
                            </m:r>
                          </m:e>
                          <m:sub>
                            <m:r>
                              <a:rPr lang="en-IN" b="0" i="1" smtClean="0">
                                <a:latin typeface="Cambria Math" panose="02040503050406030204" pitchFamily="18" charset="0"/>
                              </a:rPr>
                              <m:t>𝑖</m:t>
                            </m:r>
                          </m:sub>
                        </m:sSub>
                        <m:r>
                          <a:rPr lang="en-IN" b="0" i="1" smtClean="0">
                            <a:latin typeface="Cambria Math" panose="02040503050406030204" pitchFamily="18" charset="0"/>
                          </a:rPr>
                          <m:t>, </m:t>
                        </m:r>
                        <m:r>
                          <a:rPr lang="en-IN" b="0" i="1" smtClean="0">
                            <a:latin typeface="Cambria Math" panose="02040503050406030204" pitchFamily="18" charset="0"/>
                          </a:rPr>
                          <m:t>𝑌</m:t>
                        </m:r>
                        <m:r>
                          <a:rPr lang="en-IN" b="0" i="1" smtClean="0">
                            <a:latin typeface="Cambria Math" panose="02040503050406030204" pitchFamily="18" charset="0"/>
                          </a:rPr>
                          <m:t>=</m:t>
                        </m:r>
                        <m:sSub>
                          <m:sSubPr>
                            <m:ctrlPr>
                              <a:rPr lang="en-IN" b="0" i="1" smtClean="0">
                                <a:latin typeface="Cambria Math" panose="02040503050406030204" pitchFamily="18" charset="0"/>
                              </a:rPr>
                            </m:ctrlPr>
                          </m:sSubPr>
                          <m:e>
                            <m:r>
                              <a:rPr lang="en-IN" b="0" i="1" smtClean="0">
                                <a:latin typeface="Cambria Math" panose="02040503050406030204" pitchFamily="18" charset="0"/>
                              </a:rPr>
                              <m:t>𝑦</m:t>
                            </m:r>
                          </m:e>
                          <m:sub>
                            <m:r>
                              <a:rPr lang="en-IN" b="0" i="1" smtClean="0">
                                <a:latin typeface="Cambria Math" panose="02040503050406030204" pitchFamily="18" charset="0"/>
                              </a:rPr>
                              <m:t>𝑗</m:t>
                            </m:r>
                          </m:sub>
                        </m:sSub>
                      </m:e>
                    </m:d>
                    <m:r>
                      <a:rPr lang="en-IN" b="0" i="1" smtClean="0">
                        <a:latin typeface="Cambria Math" panose="02040503050406030204" pitchFamily="18" charset="0"/>
                      </a:rPr>
                      <m:t>= </m:t>
                    </m:r>
                    <m:f>
                      <m:fPr>
                        <m:ctrlPr>
                          <a:rPr lang="en-IN" b="0" i="1" smtClean="0">
                            <a:latin typeface="Cambria Math" panose="02040503050406030204" pitchFamily="18" charset="0"/>
                          </a:rPr>
                        </m:ctrlPr>
                      </m:fPr>
                      <m:num>
                        <m:sSub>
                          <m:sSubPr>
                            <m:ctrlPr>
                              <a:rPr lang="en-IN" b="0" i="1" smtClean="0">
                                <a:latin typeface="Cambria Math" panose="02040503050406030204" pitchFamily="18" charset="0"/>
                              </a:rPr>
                            </m:ctrlPr>
                          </m:sSubPr>
                          <m:e>
                            <m:r>
                              <a:rPr lang="en-IN" b="0" i="1" smtClean="0">
                                <a:latin typeface="Cambria Math" panose="02040503050406030204" pitchFamily="18" charset="0"/>
                              </a:rPr>
                              <m:t>𝑛</m:t>
                            </m:r>
                          </m:e>
                          <m:sub>
                            <m:r>
                              <a:rPr lang="en-IN" b="0" i="1" smtClean="0">
                                <a:latin typeface="Cambria Math" panose="02040503050406030204" pitchFamily="18" charset="0"/>
                              </a:rPr>
                              <m:t>𝑖𝑗</m:t>
                            </m:r>
                          </m:sub>
                        </m:sSub>
                      </m:num>
                      <m:den>
                        <m:r>
                          <a:rPr lang="en-IN" b="0" i="1" smtClean="0">
                            <a:latin typeface="Cambria Math" panose="02040503050406030204" pitchFamily="18" charset="0"/>
                          </a:rPr>
                          <m:t>𝑁</m:t>
                        </m:r>
                      </m:den>
                    </m:f>
                  </m:oMath>
                </a14:m>
                <a:endParaRPr lang="en-IN" dirty="0"/>
              </a:p>
            </p:txBody>
          </p:sp>
        </mc:Choice>
        <mc:Fallback xmlns="">
          <p:sp>
            <p:nvSpPr>
              <p:cNvPr id="3" name="TextBox 2">
                <a:extLst>
                  <a:ext uri="{FF2B5EF4-FFF2-40B4-BE49-F238E27FC236}">
                    <a16:creationId xmlns:a16="http://schemas.microsoft.com/office/drawing/2014/main" id="{D2D28A01-3FB4-43CA-B35A-85CBDCB32275}"/>
                  </a:ext>
                </a:extLst>
              </p:cNvPr>
              <p:cNvSpPr txBox="1">
                <a:spLocks noRot="1" noChangeAspect="1" noMove="1" noResize="1" noEditPoints="1" noAdjustHandles="1" noChangeArrowheads="1" noChangeShapeType="1" noTextEdit="1"/>
              </p:cNvSpPr>
              <p:nvPr/>
            </p:nvSpPr>
            <p:spPr>
              <a:xfrm>
                <a:off x="1962536" y="3429000"/>
                <a:ext cx="7321043" cy="2486130"/>
              </a:xfrm>
              <a:prstGeom prst="rect">
                <a:avLst/>
              </a:prstGeom>
              <a:blipFill>
                <a:blip r:embed="rId3"/>
                <a:stretch>
                  <a:fillRect l="-749" t="-1474" b="-491"/>
                </a:stretch>
              </a:blipFill>
            </p:spPr>
            <p:txBody>
              <a:bodyPr/>
              <a:lstStyle/>
              <a:p>
                <a:r>
                  <a:rPr lang="en-IN">
                    <a:noFill/>
                  </a:rPr>
                  <a:t> </a:t>
                </a:r>
              </a:p>
            </p:txBody>
          </p:sp>
        </mc:Fallback>
      </mc:AlternateContent>
      <p:graphicFrame>
        <p:nvGraphicFramePr>
          <p:cNvPr id="9" name="Table 8">
            <a:extLst>
              <a:ext uri="{FF2B5EF4-FFF2-40B4-BE49-F238E27FC236}">
                <a16:creationId xmlns:a16="http://schemas.microsoft.com/office/drawing/2014/main" id="{4B12EABD-043C-431A-B07F-F1BC969DF2D3}"/>
              </a:ext>
            </a:extLst>
          </p:cNvPr>
          <p:cNvGraphicFramePr>
            <a:graphicFrameLocks noGrp="1"/>
          </p:cNvGraphicFramePr>
          <p:nvPr>
            <p:extLst>
              <p:ext uri="{D42A27DB-BD31-4B8C-83A1-F6EECF244321}">
                <p14:modId xmlns:p14="http://schemas.microsoft.com/office/powerpoint/2010/main" val="3957736292"/>
              </p:ext>
            </p:extLst>
          </p:nvPr>
        </p:nvGraphicFramePr>
        <p:xfrm>
          <a:off x="1962535" y="1152198"/>
          <a:ext cx="4514468" cy="1942796"/>
        </p:xfrm>
        <a:graphic>
          <a:graphicData uri="http://schemas.openxmlformats.org/drawingml/2006/table">
            <a:tbl>
              <a:tblPr>
                <a:tableStyleId>{5C22544A-7EE6-4342-B048-85BDC9FD1C3A}</a:tableStyleId>
              </a:tblPr>
              <a:tblGrid>
                <a:gridCol w="1128617">
                  <a:extLst>
                    <a:ext uri="{9D8B030D-6E8A-4147-A177-3AD203B41FA5}">
                      <a16:colId xmlns:a16="http://schemas.microsoft.com/office/drawing/2014/main" val="3087569754"/>
                    </a:ext>
                  </a:extLst>
                </a:gridCol>
                <a:gridCol w="1128617">
                  <a:extLst>
                    <a:ext uri="{9D8B030D-6E8A-4147-A177-3AD203B41FA5}">
                      <a16:colId xmlns:a16="http://schemas.microsoft.com/office/drawing/2014/main" val="4051377852"/>
                    </a:ext>
                  </a:extLst>
                </a:gridCol>
                <a:gridCol w="1128617">
                  <a:extLst>
                    <a:ext uri="{9D8B030D-6E8A-4147-A177-3AD203B41FA5}">
                      <a16:colId xmlns:a16="http://schemas.microsoft.com/office/drawing/2014/main" val="1747426724"/>
                    </a:ext>
                  </a:extLst>
                </a:gridCol>
                <a:gridCol w="1128617">
                  <a:extLst>
                    <a:ext uri="{9D8B030D-6E8A-4147-A177-3AD203B41FA5}">
                      <a16:colId xmlns:a16="http://schemas.microsoft.com/office/drawing/2014/main" val="951869573"/>
                    </a:ext>
                  </a:extLst>
                </a:gridCol>
              </a:tblGrid>
              <a:tr h="485699">
                <a:tc>
                  <a:txBody>
                    <a:bodyPr/>
                    <a:lstStyle/>
                    <a:p>
                      <a:pPr algn="ctr"/>
                      <a:endParaRPr lang="en-IN" dirty="0"/>
                    </a:p>
                  </a:txBody>
                  <a:tcPr/>
                </a:tc>
                <a:tc>
                  <a:txBody>
                    <a:bodyPr/>
                    <a:lstStyle/>
                    <a:p>
                      <a:pPr algn="ctr"/>
                      <a:r>
                        <a:rPr lang="en-IN" b="1" dirty="0"/>
                        <a:t>    F = o</a:t>
                      </a:r>
                    </a:p>
                  </a:txBody>
                  <a:tcPr/>
                </a:tc>
                <a:tc>
                  <a:txBody>
                    <a:bodyPr/>
                    <a:lstStyle/>
                    <a:p>
                      <a:pPr algn="ctr"/>
                      <a:r>
                        <a:rPr lang="en-IN" b="1" dirty="0"/>
                        <a:t>    F= a</a:t>
                      </a:r>
                    </a:p>
                  </a:txBody>
                  <a:tcPr/>
                </a:tc>
                <a:tc>
                  <a:txBody>
                    <a:bodyPr/>
                    <a:lstStyle/>
                    <a:p>
                      <a:pPr algn="ctr"/>
                      <a:r>
                        <a:rPr lang="en-IN" b="1" dirty="0"/>
                        <a:t>      Total</a:t>
                      </a:r>
                    </a:p>
                  </a:txBody>
                  <a:tcPr/>
                </a:tc>
                <a:extLst>
                  <a:ext uri="{0D108BD9-81ED-4DB2-BD59-A6C34878D82A}">
                    <a16:rowId xmlns:a16="http://schemas.microsoft.com/office/drawing/2014/main" val="3635052692"/>
                  </a:ext>
                </a:extLst>
              </a:tr>
              <a:tr h="485699">
                <a:tc>
                  <a:txBody>
                    <a:bodyPr/>
                    <a:lstStyle/>
                    <a:p>
                      <a:pPr algn="ctr"/>
                      <a:r>
                        <a:rPr lang="en-IN" b="1" dirty="0"/>
                        <a:t>   B = r</a:t>
                      </a:r>
                    </a:p>
                  </a:txBody>
                  <a:tcPr/>
                </a:tc>
                <a:tc>
                  <a:txBody>
                    <a:bodyPr/>
                    <a:lstStyle/>
                    <a:p>
                      <a:pPr algn="ctr"/>
                      <a:r>
                        <a:rPr lang="en-IN" dirty="0"/>
                        <a:t>30</a:t>
                      </a:r>
                    </a:p>
                  </a:txBody>
                  <a:tcPr>
                    <a:solidFill>
                      <a:srgbClr val="92D050"/>
                    </a:solidFill>
                  </a:tcPr>
                </a:tc>
                <a:tc>
                  <a:txBody>
                    <a:bodyPr/>
                    <a:lstStyle/>
                    <a:p>
                      <a:pPr algn="ctr"/>
                      <a:r>
                        <a:rPr lang="en-IN" dirty="0"/>
                        <a:t>10</a:t>
                      </a:r>
                    </a:p>
                  </a:txBody>
                  <a:tcPr>
                    <a:solidFill>
                      <a:srgbClr val="92D050"/>
                    </a:solidFill>
                  </a:tcPr>
                </a:tc>
                <a:tc>
                  <a:txBody>
                    <a:bodyPr/>
                    <a:lstStyle/>
                    <a:p>
                      <a:pPr algn="ctr"/>
                      <a:r>
                        <a:rPr lang="en-IN" dirty="0"/>
                        <a:t>40</a:t>
                      </a:r>
                    </a:p>
                  </a:txBody>
                  <a:tcPr/>
                </a:tc>
                <a:extLst>
                  <a:ext uri="{0D108BD9-81ED-4DB2-BD59-A6C34878D82A}">
                    <a16:rowId xmlns:a16="http://schemas.microsoft.com/office/drawing/2014/main" val="2582849663"/>
                  </a:ext>
                </a:extLst>
              </a:tr>
              <a:tr h="485699">
                <a:tc>
                  <a:txBody>
                    <a:bodyPr/>
                    <a:lstStyle/>
                    <a:p>
                      <a:pPr algn="ctr"/>
                      <a:r>
                        <a:rPr lang="en-IN" b="1" dirty="0"/>
                        <a:t>   B = b</a:t>
                      </a:r>
                    </a:p>
                  </a:txBody>
                  <a:tcPr/>
                </a:tc>
                <a:tc>
                  <a:txBody>
                    <a:bodyPr/>
                    <a:lstStyle/>
                    <a:p>
                      <a:pPr algn="ctr"/>
                      <a:r>
                        <a:rPr lang="en-IN" dirty="0"/>
                        <a:t>15</a:t>
                      </a:r>
                    </a:p>
                  </a:txBody>
                  <a:tcPr>
                    <a:solidFill>
                      <a:srgbClr val="92D050"/>
                    </a:solidFill>
                  </a:tcPr>
                </a:tc>
                <a:tc>
                  <a:txBody>
                    <a:bodyPr/>
                    <a:lstStyle/>
                    <a:p>
                      <a:pPr algn="ctr"/>
                      <a:r>
                        <a:rPr lang="en-IN" dirty="0"/>
                        <a:t>45</a:t>
                      </a:r>
                    </a:p>
                  </a:txBody>
                  <a:tcPr>
                    <a:solidFill>
                      <a:srgbClr val="92D050"/>
                    </a:solidFill>
                  </a:tcPr>
                </a:tc>
                <a:tc>
                  <a:txBody>
                    <a:bodyPr/>
                    <a:lstStyle/>
                    <a:p>
                      <a:pPr algn="ctr"/>
                      <a:r>
                        <a:rPr lang="en-IN" dirty="0"/>
                        <a:t>60</a:t>
                      </a:r>
                    </a:p>
                  </a:txBody>
                  <a:tcPr/>
                </a:tc>
                <a:extLst>
                  <a:ext uri="{0D108BD9-81ED-4DB2-BD59-A6C34878D82A}">
                    <a16:rowId xmlns:a16="http://schemas.microsoft.com/office/drawing/2014/main" val="1642250906"/>
                  </a:ext>
                </a:extLst>
              </a:tr>
              <a:tr h="485699">
                <a:tc>
                  <a:txBody>
                    <a:bodyPr/>
                    <a:lstStyle/>
                    <a:p>
                      <a:pPr algn="ctr"/>
                      <a:endParaRPr lang="en-IN" dirty="0"/>
                    </a:p>
                  </a:txBody>
                  <a:tcPr/>
                </a:tc>
                <a:tc>
                  <a:txBody>
                    <a:bodyPr/>
                    <a:lstStyle/>
                    <a:p>
                      <a:pPr algn="ctr"/>
                      <a:r>
                        <a:rPr lang="en-IN" dirty="0"/>
                        <a:t>45</a:t>
                      </a:r>
                    </a:p>
                  </a:txBody>
                  <a:tcPr/>
                </a:tc>
                <a:tc>
                  <a:txBody>
                    <a:bodyPr/>
                    <a:lstStyle/>
                    <a:p>
                      <a:pPr algn="ctr"/>
                      <a:r>
                        <a:rPr lang="en-IN" dirty="0"/>
                        <a:t>55</a:t>
                      </a:r>
                    </a:p>
                  </a:txBody>
                  <a:tcPr/>
                </a:tc>
                <a:tc>
                  <a:txBody>
                    <a:bodyPr/>
                    <a:lstStyle/>
                    <a:p>
                      <a:pPr algn="ctr"/>
                      <a:endParaRPr lang="en-IN" dirty="0"/>
                    </a:p>
                  </a:txBody>
                  <a:tcPr/>
                </a:tc>
                <a:extLst>
                  <a:ext uri="{0D108BD9-81ED-4DB2-BD59-A6C34878D82A}">
                    <a16:rowId xmlns:a16="http://schemas.microsoft.com/office/drawing/2014/main" val="1442561598"/>
                  </a:ext>
                </a:extLst>
              </a:tr>
            </a:tbl>
          </a:graphicData>
        </a:graphic>
      </p:graphicFrame>
      <mc:AlternateContent xmlns:mc="http://schemas.openxmlformats.org/markup-compatibility/2006" xmlns:p14="http://schemas.microsoft.com/office/powerpoint/2010/main">
        <mc:Choice Requires="p14">
          <p:contentPart p14:bwMode="auto" r:id="rId4">
            <p14:nvContentPartPr>
              <p14:cNvPr id="4" name="Ink 3"/>
              <p14:cNvContentPartPr/>
              <p14:nvPr/>
            </p14:nvContentPartPr>
            <p14:xfrm>
              <a:off x="3401280" y="286200"/>
              <a:ext cx="8538120" cy="5597280"/>
            </p14:xfrm>
          </p:contentPart>
        </mc:Choice>
        <mc:Fallback xmlns="">
          <p:pic>
            <p:nvPicPr>
              <p:cNvPr id="4" name="Ink 3"/>
              <p:cNvPicPr/>
              <p:nvPr/>
            </p:nvPicPr>
            <p:blipFill>
              <a:blip r:embed="rId5"/>
              <a:stretch>
                <a:fillRect/>
              </a:stretch>
            </p:blipFill>
            <p:spPr>
              <a:xfrm>
                <a:off x="3393000" y="276120"/>
                <a:ext cx="8551080" cy="5612760"/>
              </a:xfrm>
              <a:prstGeom prst="rect">
                <a:avLst/>
              </a:prstGeom>
            </p:spPr>
          </p:pic>
        </mc:Fallback>
      </mc:AlternateContent>
    </p:spTree>
    <p:extLst>
      <p:ext uri="{BB962C8B-B14F-4D97-AF65-F5344CB8AC3E}">
        <p14:creationId xmlns:p14="http://schemas.microsoft.com/office/powerpoint/2010/main" val="2606561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52399-E7BF-40C9-8EB1-A750ECBA4D64}"/>
              </a:ext>
            </a:extLst>
          </p:cNvPr>
          <p:cNvSpPr>
            <a:spLocks noGrp="1"/>
          </p:cNvSpPr>
          <p:nvPr>
            <p:ph type="title"/>
          </p:nvPr>
        </p:nvSpPr>
        <p:spPr>
          <a:xfrm>
            <a:off x="1981200" y="277814"/>
            <a:ext cx="8229600" cy="712787"/>
          </a:xfrm>
        </p:spPr>
        <p:txBody>
          <a:bodyPr/>
          <a:lstStyle/>
          <a:p>
            <a:r>
              <a:rPr lang="en-IN" dirty="0"/>
              <a:t>Sum Rule</a:t>
            </a:r>
          </a:p>
        </p:txBody>
      </p:sp>
      <p:sp>
        <p:nvSpPr>
          <p:cNvPr id="7" name="TextBox 6">
            <a:extLst>
              <a:ext uri="{FF2B5EF4-FFF2-40B4-BE49-F238E27FC236}">
                <a16:creationId xmlns:a16="http://schemas.microsoft.com/office/drawing/2014/main" id="{BB003A19-AA46-4BBA-8708-FF261C87CB0C}"/>
              </a:ext>
            </a:extLst>
          </p:cNvPr>
          <p:cNvSpPr txBox="1"/>
          <p:nvPr/>
        </p:nvSpPr>
        <p:spPr>
          <a:xfrm>
            <a:off x="1981201" y="6210855"/>
            <a:ext cx="4720203" cy="369332"/>
          </a:xfrm>
          <a:prstGeom prst="rect">
            <a:avLst/>
          </a:prstGeom>
          <a:noFill/>
        </p:spPr>
        <p:txBody>
          <a:bodyPr wrap="none" rtlCol="0">
            <a:spAutoFit/>
          </a:bodyPr>
          <a:lstStyle/>
          <a:p>
            <a:r>
              <a:rPr lang="en-IN" dirty="0"/>
              <a:t>Adapted from Dr Christopher Bishop’s slides</a:t>
            </a:r>
          </a:p>
        </p:txBody>
      </p:sp>
      <p:pic>
        <p:nvPicPr>
          <p:cNvPr id="5" name="Content Placeholder 8" descr="Figure1.10.jpg">
            <a:extLst>
              <a:ext uri="{FF2B5EF4-FFF2-40B4-BE49-F238E27FC236}">
                <a16:creationId xmlns:a16="http://schemas.microsoft.com/office/drawing/2014/main" id="{16395050-E8E9-42CC-AA5A-51BF95569EB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757118" y="915543"/>
            <a:ext cx="3453683" cy="2262413"/>
          </a:xfrm>
          <a:prstGeom prst="rect">
            <a:avLst/>
          </a:prstGeom>
          <a:noFill/>
          <a:ln w="9525">
            <a:noFill/>
            <a:miter lim="800000"/>
            <a:headEnd/>
            <a:tailEnd/>
          </a:ln>
        </p:spPr>
      </p:pic>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D2D28A01-3FB4-43CA-B35A-85CBDCB32275}"/>
                  </a:ext>
                </a:extLst>
              </p:cNvPr>
              <p:cNvSpPr txBox="1"/>
              <p:nvPr/>
            </p:nvSpPr>
            <p:spPr>
              <a:xfrm>
                <a:off x="1981201" y="3231821"/>
                <a:ext cx="4971665" cy="3008131"/>
              </a:xfrm>
              <a:prstGeom prst="rect">
                <a:avLst/>
              </a:prstGeom>
              <a:noFill/>
            </p:spPr>
            <p:txBody>
              <a:bodyPr wrap="square" rtlCol="0">
                <a:spAutoFit/>
              </a:bodyPr>
              <a:lstStyle/>
              <a:p>
                <a:r>
                  <a:rPr lang="en-IN" dirty="0"/>
                  <a:t>Let number of trials that </a:t>
                </a:r>
                <a14:m>
                  <m:oMath xmlns:m="http://schemas.openxmlformats.org/officeDocument/2006/math">
                    <m:r>
                      <a:rPr lang="en-IN" b="0" i="1" smtClean="0">
                        <a:latin typeface="Cambria Math" panose="02040503050406030204" pitchFamily="18" charset="0"/>
                      </a:rPr>
                      <m:t>𝑋</m:t>
                    </m:r>
                    <m:r>
                      <a:rPr lang="en-IN" b="0" i="1" smtClean="0">
                        <a:latin typeface="Cambria Math" panose="02040503050406030204" pitchFamily="18" charset="0"/>
                      </a:rPr>
                      <m:t>=</m:t>
                    </m:r>
                    <m:sSub>
                      <m:sSubPr>
                        <m:ctrlPr>
                          <a:rPr lang="en-IN" b="0" i="1" smtClean="0">
                            <a:latin typeface="Cambria Math" panose="02040503050406030204" pitchFamily="18" charset="0"/>
                          </a:rPr>
                        </m:ctrlPr>
                      </m:sSubPr>
                      <m:e>
                        <m:r>
                          <a:rPr lang="en-IN" b="0" i="1" smtClean="0">
                            <a:latin typeface="Cambria Math" panose="02040503050406030204" pitchFamily="18" charset="0"/>
                          </a:rPr>
                          <m:t>𝑥</m:t>
                        </m:r>
                      </m:e>
                      <m:sub>
                        <m:r>
                          <a:rPr lang="en-IN" b="0" i="1" smtClean="0">
                            <a:latin typeface="Cambria Math" panose="02040503050406030204" pitchFamily="18" charset="0"/>
                          </a:rPr>
                          <m:t>𝑖</m:t>
                        </m:r>
                      </m:sub>
                    </m:sSub>
                  </m:oMath>
                </a14:m>
                <a:r>
                  <a:rPr lang="en-IN" dirty="0"/>
                  <a:t> be </a:t>
                </a:r>
                <a14:m>
                  <m:oMath xmlns:m="http://schemas.openxmlformats.org/officeDocument/2006/math">
                    <m:sSub>
                      <m:sSubPr>
                        <m:ctrlPr>
                          <a:rPr lang="en-IN" b="0" i="1" smtClean="0">
                            <a:latin typeface="Cambria Math" panose="02040503050406030204" pitchFamily="18" charset="0"/>
                          </a:rPr>
                        </m:ctrlPr>
                      </m:sSubPr>
                      <m:e>
                        <m:r>
                          <a:rPr lang="en-IN" b="0" i="1" smtClean="0">
                            <a:latin typeface="Cambria Math" panose="02040503050406030204" pitchFamily="18" charset="0"/>
                          </a:rPr>
                          <m:t>𝑐</m:t>
                        </m:r>
                      </m:e>
                      <m:sub>
                        <m:r>
                          <a:rPr lang="en-IN" b="0" i="1" smtClean="0">
                            <a:latin typeface="Cambria Math" panose="02040503050406030204" pitchFamily="18" charset="0"/>
                          </a:rPr>
                          <m:t>𝑖</m:t>
                        </m:r>
                      </m:sub>
                    </m:sSub>
                  </m:oMath>
                </a14:m>
                <a:endParaRPr lang="en-IN" dirty="0"/>
              </a:p>
              <a:p>
                <a:endParaRPr lang="en-IN" dirty="0"/>
              </a:p>
              <a:p>
                <a:r>
                  <a:rPr lang="en-IN" dirty="0"/>
                  <a:t>Then, </a:t>
                </a:r>
                <a14:m>
                  <m:oMath xmlns:m="http://schemas.openxmlformats.org/officeDocument/2006/math">
                    <m:r>
                      <a:rPr lang="en-IN" b="0" i="1" smtClean="0">
                        <a:latin typeface="Cambria Math" panose="02040503050406030204" pitchFamily="18" charset="0"/>
                      </a:rPr>
                      <m:t>𝑃</m:t>
                    </m:r>
                    <m:d>
                      <m:dPr>
                        <m:ctrlPr>
                          <a:rPr lang="en-IN" b="0" i="1" smtClean="0">
                            <a:latin typeface="Cambria Math" panose="02040503050406030204" pitchFamily="18" charset="0"/>
                          </a:rPr>
                        </m:ctrlPr>
                      </m:dPr>
                      <m:e>
                        <m:r>
                          <a:rPr lang="en-IN" b="0" i="1" smtClean="0">
                            <a:latin typeface="Cambria Math" panose="02040503050406030204" pitchFamily="18" charset="0"/>
                          </a:rPr>
                          <m:t>𝑋</m:t>
                        </m:r>
                        <m:r>
                          <a:rPr lang="en-IN" b="0" i="1" smtClean="0">
                            <a:latin typeface="Cambria Math" panose="02040503050406030204" pitchFamily="18" charset="0"/>
                          </a:rPr>
                          <m:t>=</m:t>
                        </m:r>
                        <m:sSub>
                          <m:sSubPr>
                            <m:ctrlPr>
                              <a:rPr lang="en-IN" b="0" i="1" smtClean="0">
                                <a:latin typeface="Cambria Math" panose="02040503050406030204" pitchFamily="18" charset="0"/>
                              </a:rPr>
                            </m:ctrlPr>
                          </m:sSubPr>
                          <m:e>
                            <m:r>
                              <a:rPr lang="en-IN" b="0" i="1" smtClean="0">
                                <a:latin typeface="Cambria Math" panose="02040503050406030204" pitchFamily="18" charset="0"/>
                              </a:rPr>
                              <m:t>𝑥</m:t>
                            </m:r>
                          </m:e>
                          <m:sub>
                            <m:r>
                              <a:rPr lang="en-IN" b="0" i="1" smtClean="0">
                                <a:latin typeface="Cambria Math" panose="02040503050406030204" pitchFamily="18" charset="0"/>
                              </a:rPr>
                              <m:t>𝑖</m:t>
                            </m:r>
                          </m:sub>
                        </m:sSub>
                      </m:e>
                    </m:d>
                    <m:r>
                      <a:rPr lang="en-IN" b="0" i="1" smtClean="0">
                        <a:latin typeface="Cambria Math" panose="02040503050406030204" pitchFamily="18" charset="0"/>
                      </a:rPr>
                      <m:t>= </m:t>
                    </m:r>
                    <m:f>
                      <m:fPr>
                        <m:ctrlPr>
                          <a:rPr lang="en-IN" b="0" i="1" smtClean="0">
                            <a:latin typeface="Cambria Math" panose="02040503050406030204" pitchFamily="18" charset="0"/>
                          </a:rPr>
                        </m:ctrlPr>
                      </m:fPr>
                      <m:num>
                        <m:sSub>
                          <m:sSubPr>
                            <m:ctrlPr>
                              <a:rPr lang="en-IN" b="0" i="1" smtClean="0">
                                <a:latin typeface="Cambria Math" panose="02040503050406030204" pitchFamily="18" charset="0"/>
                              </a:rPr>
                            </m:ctrlPr>
                          </m:sSubPr>
                          <m:e>
                            <m:r>
                              <a:rPr lang="en-IN" b="0" i="1" smtClean="0">
                                <a:latin typeface="Cambria Math" panose="02040503050406030204" pitchFamily="18" charset="0"/>
                              </a:rPr>
                              <m:t>𝑐</m:t>
                            </m:r>
                          </m:e>
                          <m:sub>
                            <m:r>
                              <a:rPr lang="en-IN" b="0" i="1" smtClean="0">
                                <a:latin typeface="Cambria Math" panose="02040503050406030204" pitchFamily="18" charset="0"/>
                              </a:rPr>
                              <m:t>𝑖</m:t>
                            </m:r>
                          </m:sub>
                        </m:sSub>
                      </m:num>
                      <m:den>
                        <m:r>
                          <a:rPr lang="en-IN" b="0" i="1" smtClean="0">
                            <a:latin typeface="Cambria Math" panose="02040503050406030204" pitchFamily="18" charset="0"/>
                          </a:rPr>
                          <m:t>𝑁</m:t>
                        </m:r>
                      </m:den>
                    </m:f>
                  </m:oMath>
                </a14:m>
                <a:endParaRPr lang="en-IN" dirty="0"/>
              </a:p>
              <a:p>
                <a:endParaRPr lang="en-IN" dirty="0"/>
              </a:p>
              <a:p>
                <a:r>
                  <a:rPr lang="en-IN" dirty="0"/>
                  <a:t>However, </a:t>
                </a:r>
                <a14:m>
                  <m:oMath xmlns:m="http://schemas.openxmlformats.org/officeDocument/2006/math">
                    <m:sSub>
                      <m:sSubPr>
                        <m:ctrlPr>
                          <a:rPr lang="en-IN" b="0" i="1" smtClean="0">
                            <a:latin typeface="Cambria Math" panose="02040503050406030204" pitchFamily="18" charset="0"/>
                          </a:rPr>
                        </m:ctrlPr>
                      </m:sSubPr>
                      <m:e>
                        <m:r>
                          <a:rPr lang="en-IN" b="0" i="1" smtClean="0">
                            <a:latin typeface="Cambria Math" panose="02040503050406030204" pitchFamily="18" charset="0"/>
                          </a:rPr>
                          <m:t>𝑐</m:t>
                        </m:r>
                      </m:e>
                      <m:sub>
                        <m:r>
                          <a:rPr lang="en-IN" b="0" i="1" smtClean="0">
                            <a:latin typeface="Cambria Math" panose="02040503050406030204" pitchFamily="18" charset="0"/>
                          </a:rPr>
                          <m:t>𝑖</m:t>
                        </m:r>
                      </m:sub>
                    </m:sSub>
                    <m:r>
                      <a:rPr lang="en-IN" b="0" i="1" smtClean="0">
                        <a:latin typeface="Cambria Math" panose="02040503050406030204" pitchFamily="18" charset="0"/>
                      </a:rPr>
                      <m:t>=</m:t>
                    </m:r>
                    <m:nary>
                      <m:naryPr>
                        <m:chr m:val="∑"/>
                        <m:supHide m:val="on"/>
                        <m:ctrlPr>
                          <a:rPr lang="en-IN" b="0" i="1" smtClean="0">
                            <a:latin typeface="Cambria Math" panose="02040503050406030204" pitchFamily="18" charset="0"/>
                          </a:rPr>
                        </m:ctrlPr>
                      </m:naryPr>
                      <m:sub>
                        <m:r>
                          <a:rPr lang="en-IN" b="0" i="1" smtClean="0">
                            <a:latin typeface="Cambria Math" panose="02040503050406030204" pitchFamily="18" charset="0"/>
                          </a:rPr>
                          <m:t>𝑗</m:t>
                        </m:r>
                      </m:sub>
                      <m:sup/>
                      <m:e>
                        <m:sSub>
                          <m:sSubPr>
                            <m:ctrlPr>
                              <a:rPr lang="en-IN" b="0" i="1" smtClean="0">
                                <a:latin typeface="Cambria Math" panose="02040503050406030204" pitchFamily="18" charset="0"/>
                              </a:rPr>
                            </m:ctrlPr>
                          </m:sSubPr>
                          <m:e>
                            <m:r>
                              <a:rPr lang="en-IN" b="0" i="1" smtClean="0">
                                <a:latin typeface="Cambria Math" panose="02040503050406030204" pitchFamily="18" charset="0"/>
                              </a:rPr>
                              <m:t>𝑛</m:t>
                            </m:r>
                          </m:e>
                          <m:sub>
                            <m:r>
                              <a:rPr lang="en-IN" b="0" i="1" smtClean="0">
                                <a:latin typeface="Cambria Math" panose="02040503050406030204" pitchFamily="18" charset="0"/>
                              </a:rPr>
                              <m:t>𝑖𝑗</m:t>
                            </m:r>
                          </m:sub>
                        </m:sSub>
                      </m:e>
                    </m:nary>
                  </m:oMath>
                </a14:m>
                <a:endParaRPr lang="en-IN" b="0" dirty="0"/>
              </a:p>
              <a:p>
                <a:pPr/>
                <a14:m>
                  <m:oMathPara xmlns:m="http://schemas.openxmlformats.org/officeDocument/2006/math">
                    <m:oMathParaPr>
                      <m:jc m:val="centerGroup"/>
                    </m:oMathParaPr>
                    <m:oMath xmlns:m="http://schemas.openxmlformats.org/officeDocument/2006/math">
                      <m:r>
                        <a:rPr lang="en-IN" b="0" i="1" smtClean="0">
                          <a:latin typeface="Cambria Math" panose="02040503050406030204" pitchFamily="18" charset="0"/>
                        </a:rPr>
                        <m:t>⇒</m:t>
                      </m:r>
                      <m:r>
                        <a:rPr lang="en-IN" b="0" i="1" smtClean="0">
                          <a:latin typeface="Cambria Math" panose="02040503050406030204" pitchFamily="18" charset="0"/>
                        </a:rPr>
                        <m:t>𝑃</m:t>
                      </m:r>
                      <m:d>
                        <m:dPr>
                          <m:ctrlPr>
                            <a:rPr lang="en-IN" b="0" i="1" smtClean="0">
                              <a:latin typeface="Cambria Math" panose="02040503050406030204" pitchFamily="18" charset="0"/>
                            </a:rPr>
                          </m:ctrlPr>
                        </m:dPr>
                        <m:e>
                          <m:r>
                            <a:rPr lang="en-IN" b="0" i="1" smtClean="0">
                              <a:latin typeface="Cambria Math" panose="02040503050406030204" pitchFamily="18" charset="0"/>
                            </a:rPr>
                            <m:t>𝑋</m:t>
                          </m:r>
                          <m:r>
                            <a:rPr lang="en-IN" b="0" i="1" smtClean="0">
                              <a:latin typeface="Cambria Math" panose="02040503050406030204" pitchFamily="18" charset="0"/>
                            </a:rPr>
                            <m:t>=</m:t>
                          </m:r>
                          <m:sSub>
                            <m:sSubPr>
                              <m:ctrlPr>
                                <a:rPr lang="en-IN" b="0" i="1" smtClean="0">
                                  <a:latin typeface="Cambria Math" panose="02040503050406030204" pitchFamily="18" charset="0"/>
                                </a:rPr>
                              </m:ctrlPr>
                            </m:sSubPr>
                            <m:e>
                              <m:r>
                                <a:rPr lang="en-IN" b="0" i="1" smtClean="0">
                                  <a:latin typeface="Cambria Math" panose="02040503050406030204" pitchFamily="18" charset="0"/>
                                </a:rPr>
                                <m:t>𝑥</m:t>
                              </m:r>
                            </m:e>
                            <m:sub>
                              <m:r>
                                <a:rPr lang="en-IN" b="0" i="1" smtClean="0">
                                  <a:latin typeface="Cambria Math" panose="02040503050406030204" pitchFamily="18" charset="0"/>
                                </a:rPr>
                                <m:t>𝑖</m:t>
                              </m:r>
                            </m:sub>
                          </m:sSub>
                        </m:e>
                      </m:d>
                      <m:r>
                        <a:rPr lang="en-IN" b="0" i="1" smtClean="0">
                          <a:latin typeface="Cambria Math" panose="02040503050406030204" pitchFamily="18" charset="0"/>
                        </a:rPr>
                        <m:t>=</m:t>
                      </m:r>
                      <m:nary>
                        <m:naryPr>
                          <m:chr m:val="∑"/>
                          <m:supHide m:val="on"/>
                          <m:ctrlPr>
                            <a:rPr lang="en-IN" b="0" i="1" smtClean="0">
                              <a:latin typeface="Cambria Math" panose="02040503050406030204" pitchFamily="18" charset="0"/>
                            </a:rPr>
                          </m:ctrlPr>
                        </m:naryPr>
                        <m:sub>
                          <m:r>
                            <a:rPr lang="en-IN" b="0" i="1" smtClean="0">
                              <a:latin typeface="Cambria Math" panose="02040503050406030204" pitchFamily="18" charset="0"/>
                            </a:rPr>
                            <m:t>𝑗</m:t>
                          </m:r>
                        </m:sub>
                        <m:sup/>
                        <m:e>
                          <m:f>
                            <m:fPr>
                              <m:ctrlPr>
                                <a:rPr lang="en-IN" b="0" i="1" smtClean="0">
                                  <a:latin typeface="Cambria Math" panose="02040503050406030204" pitchFamily="18" charset="0"/>
                                </a:rPr>
                              </m:ctrlPr>
                            </m:fPr>
                            <m:num>
                              <m:sSub>
                                <m:sSubPr>
                                  <m:ctrlPr>
                                    <a:rPr lang="en-IN" b="0" i="1" smtClean="0">
                                      <a:latin typeface="Cambria Math" panose="02040503050406030204" pitchFamily="18" charset="0"/>
                                    </a:rPr>
                                  </m:ctrlPr>
                                </m:sSubPr>
                                <m:e>
                                  <m:r>
                                    <a:rPr lang="en-IN" b="0" i="1" smtClean="0">
                                      <a:latin typeface="Cambria Math" panose="02040503050406030204" pitchFamily="18" charset="0"/>
                                    </a:rPr>
                                    <m:t>𝑛</m:t>
                                  </m:r>
                                </m:e>
                                <m:sub>
                                  <m:r>
                                    <a:rPr lang="en-IN" b="0" i="1" smtClean="0">
                                      <a:latin typeface="Cambria Math" panose="02040503050406030204" pitchFamily="18" charset="0"/>
                                    </a:rPr>
                                    <m:t>𝑖𝑗</m:t>
                                  </m:r>
                                </m:sub>
                              </m:sSub>
                            </m:num>
                            <m:den>
                              <m:r>
                                <a:rPr lang="en-IN" b="0" i="1" smtClean="0">
                                  <a:latin typeface="Cambria Math" panose="02040503050406030204" pitchFamily="18" charset="0"/>
                                </a:rPr>
                                <m:t>𝑁</m:t>
                              </m:r>
                            </m:den>
                          </m:f>
                        </m:e>
                      </m:nary>
                    </m:oMath>
                  </m:oMathPara>
                </a14:m>
                <a:endParaRPr lang="en-IN" dirty="0"/>
              </a:p>
              <a:p>
                <a:pPr/>
                <a14:m>
                  <m:oMathPara xmlns:m="http://schemas.openxmlformats.org/officeDocument/2006/math">
                    <m:oMathParaPr>
                      <m:jc m:val="centerGroup"/>
                    </m:oMathParaPr>
                    <m:oMath xmlns:m="http://schemas.openxmlformats.org/officeDocument/2006/math">
                      <m:r>
                        <a:rPr lang="en-IN" b="0" i="1" smtClean="0">
                          <a:latin typeface="Cambria Math" panose="02040503050406030204" pitchFamily="18" charset="0"/>
                        </a:rPr>
                        <m:t>⇒</m:t>
                      </m:r>
                      <m:r>
                        <a:rPr lang="en-IN" b="0" i="1" smtClean="0">
                          <a:latin typeface="Cambria Math" panose="02040503050406030204" pitchFamily="18" charset="0"/>
                        </a:rPr>
                        <m:t>𝑃</m:t>
                      </m:r>
                      <m:d>
                        <m:dPr>
                          <m:ctrlPr>
                            <a:rPr lang="en-IN" b="0" i="1" smtClean="0">
                              <a:latin typeface="Cambria Math" panose="02040503050406030204" pitchFamily="18" charset="0"/>
                            </a:rPr>
                          </m:ctrlPr>
                        </m:dPr>
                        <m:e>
                          <m:r>
                            <a:rPr lang="en-IN" b="0" i="1" smtClean="0">
                              <a:latin typeface="Cambria Math" panose="02040503050406030204" pitchFamily="18" charset="0"/>
                            </a:rPr>
                            <m:t>𝑋</m:t>
                          </m:r>
                          <m:r>
                            <a:rPr lang="en-IN" b="0" i="1" smtClean="0">
                              <a:latin typeface="Cambria Math" panose="02040503050406030204" pitchFamily="18" charset="0"/>
                            </a:rPr>
                            <m:t>=</m:t>
                          </m:r>
                          <m:sSub>
                            <m:sSubPr>
                              <m:ctrlPr>
                                <a:rPr lang="en-IN" b="0" i="1" smtClean="0">
                                  <a:latin typeface="Cambria Math" panose="02040503050406030204" pitchFamily="18" charset="0"/>
                                </a:rPr>
                              </m:ctrlPr>
                            </m:sSubPr>
                            <m:e>
                              <m:r>
                                <a:rPr lang="en-IN" b="0" i="1" smtClean="0">
                                  <a:latin typeface="Cambria Math" panose="02040503050406030204" pitchFamily="18" charset="0"/>
                                </a:rPr>
                                <m:t>𝑥</m:t>
                              </m:r>
                            </m:e>
                            <m:sub>
                              <m:r>
                                <a:rPr lang="en-IN" b="0" i="1" smtClean="0">
                                  <a:latin typeface="Cambria Math" panose="02040503050406030204" pitchFamily="18" charset="0"/>
                                </a:rPr>
                                <m:t>𝑖</m:t>
                              </m:r>
                            </m:sub>
                          </m:sSub>
                        </m:e>
                      </m:d>
                      <m:r>
                        <a:rPr lang="en-IN" b="0" i="1" smtClean="0">
                          <a:latin typeface="Cambria Math" panose="02040503050406030204" pitchFamily="18" charset="0"/>
                        </a:rPr>
                        <m:t>=</m:t>
                      </m:r>
                      <m:nary>
                        <m:naryPr>
                          <m:chr m:val="∑"/>
                          <m:supHide m:val="on"/>
                          <m:ctrlPr>
                            <a:rPr lang="en-IN" b="0" i="1" smtClean="0">
                              <a:latin typeface="Cambria Math" panose="02040503050406030204" pitchFamily="18" charset="0"/>
                            </a:rPr>
                          </m:ctrlPr>
                        </m:naryPr>
                        <m:sub>
                          <m:r>
                            <a:rPr lang="en-IN" b="0" i="1" smtClean="0">
                              <a:latin typeface="Cambria Math" panose="02040503050406030204" pitchFamily="18" charset="0"/>
                            </a:rPr>
                            <m:t>𝑗</m:t>
                          </m:r>
                        </m:sub>
                        <m:sup/>
                        <m:e>
                          <m:r>
                            <a:rPr lang="en-IN" b="0" i="1" smtClean="0">
                              <a:latin typeface="Cambria Math" panose="02040503050406030204" pitchFamily="18" charset="0"/>
                            </a:rPr>
                            <m:t>𝑃</m:t>
                          </m:r>
                          <m:d>
                            <m:dPr>
                              <m:ctrlPr>
                                <a:rPr lang="en-IN" b="0" i="1" smtClean="0">
                                  <a:latin typeface="Cambria Math" panose="02040503050406030204" pitchFamily="18" charset="0"/>
                                </a:rPr>
                              </m:ctrlPr>
                            </m:dPr>
                            <m:e>
                              <m:r>
                                <a:rPr lang="en-IN" b="0" i="1" smtClean="0">
                                  <a:latin typeface="Cambria Math" panose="02040503050406030204" pitchFamily="18" charset="0"/>
                                </a:rPr>
                                <m:t>𝑋</m:t>
                              </m:r>
                              <m:r>
                                <a:rPr lang="en-IN" b="0" i="1" smtClean="0">
                                  <a:latin typeface="Cambria Math" panose="02040503050406030204" pitchFamily="18" charset="0"/>
                                </a:rPr>
                                <m:t>=</m:t>
                              </m:r>
                              <m:sSub>
                                <m:sSubPr>
                                  <m:ctrlPr>
                                    <a:rPr lang="en-IN" b="0" i="1" smtClean="0">
                                      <a:latin typeface="Cambria Math" panose="02040503050406030204" pitchFamily="18" charset="0"/>
                                    </a:rPr>
                                  </m:ctrlPr>
                                </m:sSubPr>
                                <m:e>
                                  <m:r>
                                    <a:rPr lang="en-IN" b="0" i="1" smtClean="0">
                                      <a:latin typeface="Cambria Math" panose="02040503050406030204" pitchFamily="18" charset="0"/>
                                    </a:rPr>
                                    <m:t>𝑥</m:t>
                                  </m:r>
                                </m:e>
                                <m:sub>
                                  <m:r>
                                    <a:rPr lang="en-IN" b="0" i="1" smtClean="0">
                                      <a:latin typeface="Cambria Math" panose="02040503050406030204" pitchFamily="18" charset="0"/>
                                    </a:rPr>
                                    <m:t>𝑖</m:t>
                                  </m:r>
                                </m:sub>
                              </m:sSub>
                              <m:r>
                                <a:rPr lang="en-IN" b="0" i="1" smtClean="0">
                                  <a:latin typeface="Cambria Math" panose="02040503050406030204" pitchFamily="18" charset="0"/>
                                </a:rPr>
                                <m:t>,</m:t>
                              </m:r>
                              <m:r>
                                <a:rPr lang="en-IN" b="0" i="1" smtClean="0">
                                  <a:latin typeface="Cambria Math" panose="02040503050406030204" pitchFamily="18" charset="0"/>
                                </a:rPr>
                                <m:t>𝑌</m:t>
                              </m:r>
                              <m:r>
                                <a:rPr lang="en-IN" b="0" i="1" smtClean="0">
                                  <a:latin typeface="Cambria Math" panose="02040503050406030204" pitchFamily="18" charset="0"/>
                                </a:rPr>
                                <m:t>=</m:t>
                              </m:r>
                              <m:sSub>
                                <m:sSubPr>
                                  <m:ctrlPr>
                                    <a:rPr lang="en-IN" b="0" i="1" smtClean="0">
                                      <a:latin typeface="Cambria Math" panose="02040503050406030204" pitchFamily="18" charset="0"/>
                                    </a:rPr>
                                  </m:ctrlPr>
                                </m:sSubPr>
                                <m:e>
                                  <m:r>
                                    <a:rPr lang="en-IN" b="0" i="1" smtClean="0">
                                      <a:latin typeface="Cambria Math" panose="02040503050406030204" pitchFamily="18" charset="0"/>
                                    </a:rPr>
                                    <m:t>𝑦</m:t>
                                  </m:r>
                                </m:e>
                                <m:sub>
                                  <m:r>
                                    <a:rPr lang="en-IN" b="0" i="1" smtClean="0">
                                      <a:latin typeface="Cambria Math" panose="02040503050406030204" pitchFamily="18" charset="0"/>
                                    </a:rPr>
                                    <m:t>𝑗</m:t>
                                  </m:r>
                                </m:sub>
                              </m:sSub>
                            </m:e>
                          </m:d>
                        </m:e>
                      </m:nary>
                    </m:oMath>
                  </m:oMathPara>
                </a14:m>
                <a:endParaRPr lang="en-IN" dirty="0"/>
              </a:p>
            </p:txBody>
          </p:sp>
        </mc:Choice>
        <mc:Fallback xmlns="">
          <p:sp>
            <p:nvSpPr>
              <p:cNvPr id="3" name="TextBox 2">
                <a:extLst>
                  <a:ext uri="{FF2B5EF4-FFF2-40B4-BE49-F238E27FC236}">
                    <a16:creationId xmlns:a16="http://schemas.microsoft.com/office/drawing/2014/main" id="{D2D28A01-3FB4-43CA-B35A-85CBDCB32275}"/>
                  </a:ext>
                </a:extLst>
              </p:cNvPr>
              <p:cNvSpPr txBox="1">
                <a:spLocks noRot="1" noChangeAspect="1" noMove="1" noResize="1" noEditPoints="1" noAdjustHandles="1" noChangeArrowheads="1" noChangeShapeType="1" noTextEdit="1"/>
              </p:cNvSpPr>
              <p:nvPr/>
            </p:nvSpPr>
            <p:spPr>
              <a:xfrm>
                <a:off x="1981201" y="3231821"/>
                <a:ext cx="4971665" cy="3008131"/>
              </a:xfrm>
              <a:prstGeom prst="rect">
                <a:avLst/>
              </a:prstGeom>
              <a:blipFill>
                <a:blip r:embed="rId3"/>
                <a:stretch>
                  <a:fillRect l="-980" t="-1012"/>
                </a:stretch>
              </a:blipFill>
            </p:spPr>
            <p:txBody>
              <a:bodyPr/>
              <a:lstStyle/>
              <a:p>
                <a:r>
                  <a:rPr lang="en-IN">
                    <a:noFill/>
                  </a:rPr>
                  <a:t> </a:t>
                </a:r>
              </a:p>
            </p:txBody>
          </p:sp>
        </mc:Fallback>
      </mc:AlternateContent>
      <p:graphicFrame>
        <p:nvGraphicFramePr>
          <p:cNvPr id="9" name="Table 8">
            <a:extLst>
              <a:ext uri="{FF2B5EF4-FFF2-40B4-BE49-F238E27FC236}">
                <a16:creationId xmlns:a16="http://schemas.microsoft.com/office/drawing/2014/main" id="{4B12EABD-043C-431A-B07F-F1BC969DF2D3}"/>
              </a:ext>
            </a:extLst>
          </p:cNvPr>
          <p:cNvGraphicFramePr>
            <a:graphicFrameLocks noGrp="1"/>
          </p:cNvGraphicFramePr>
          <p:nvPr/>
        </p:nvGraphicFramePr>
        <p:xfrm>
          <a:off x="1962535" y="1152198"/>
          <a:ext cx="4514468" cy="1942796"/>
        </p:xfrm>
        <a:graphic>
          <a:graphicData uri="http://schemas.openxmlformats.org/drawingml/2006/table">
            <a:tbl>
              <a:tblPr>
                <a:tableStyleId>{5C22544A-7EE6-4342-B048-85BDC9FD1C3A}</a:tableStyleId>
              </a:tblPr>
              <a:tblGrid>
                <a:gridCol w="1128617">
                  <a:extLst>
                    <a:ext uri="{9D8B030D-6E8A-4147-A177-3AD203B41FA5}">
                      <a16:colId xmlns:a16="http://schemas.microsoft.com/office/drawing/2014/main" val="3087569754"/>
                    </a:ext>
                  </a:extLst>
                </a:gridCol>
                <a:gridCol w="1128617">
                  <a:extLst>
                    <a:ext uri="{9D8B030D-6E8A-4147-A177-3AD203B41FA5}">
                      <a16:colId xmlns:a16="http://schemas.microsoft.com/office/drawing/2014/main" val="4051377852"/>
                    </a:ext>
                  </a:extLst>
                </a:gridCol>
                <a:gridCol w="1128617">
                  <a:extLst>
                    <a:ext uri="{9D8B030D-6E8A-4147-A177-3AD203B41FA5}">
                      <a16:colId xmlns:a16="http://schemas.microsoft.com/office/drawing/2014/main" val="1747426724"/>
                    </a:ext>
                  </a:extLst>
                </a:gridCol>
                <a:gridCol w="1128617">
                  <a:extLst>
                    <a:ext uri="{9D8B030D-6E8A-4147-A177-3AD203B41FA5}">
                      <a16:colId xmlns:a16="http://schemas.microsoft.com/office/drawing/2014/main" val="951869573"/>
                    </a:ext>
                  </a:extLst>
                </a:gridCol>
              </a:tblGrid>
              <a:tr h="485699">
                <a:tc>
                  <a:txBody>
                    <a:bodyPr/>
                    <a:lstStyle/>
                    <a:p>
                      <a:pPr algn="ctr"/>
                      <a:endParaRPr lang="en-IN" dirty="0"/>
                    </a:p>
                  </a:txBody>
                  <a:tcPr/>
                </a:tc>
                <a:tc>
                  <a:txBody>
                    <a:bodyPr/>
                    <a:lstStyle/>
                    <a:p>
                      <a:pPr algn="ctr"/>
                      <a:r>
                        <a:rPr lang="en-IN" b="1" dirty="0"/>
                        <a:t>    F = o</a:t>
                      </a:r>
                    </a:p>
                  </a:txBody>
                  <a:tcPr/>
                </a:tc>
                <a:tc>
                  <a:txBody>
                    <a:bodyPr/>
                    <a:lstStyle/>
                    <a:p>
                      <a:pPr algn="ctr"/>
                      <a:r>
                        <a:rPr lang="en-IN" b="1" dirty="0"/>
                        <a:t>    F= a</a:t>
                      </a:r>
                    </a:p>
                  </a:txBody>
                  <a:tcPr/>
                </a:tc>
                <a:tc>
                  <a:txBody>
                    <a:bodyPr/>
                    <a:lstStyle/>
                    <a:p>
                      <a:pPr algn="ctr"/>
                      <a:r>
                        <a:rPr lang="en-IN" b="1" dirty="0"/>
                        <a:t>      Total</a:t>
                      </a:r>
                    </a:p>
                  </a:txBody>
                  <a:tcPr/>
                </a:tc>
                <a:extLst>
                  <a:ext uri="{0D108BD9-81ED-4DB2-BD59-A6C34878D82A}">
                    <a16:rowId xmlns:a16="http://schemas.microsoft.com/office/drawing/2014/main" val="3635052692"/>
                  </a:ext>
                </a:extLst>
              </a:tr>
              <a:tr h="485699">
                <a:tc>
                  <a:txBody>
                    <a:bodyPr/>
                    <a:lstStyle/>
                    <a:p>
                      <a:pPr algn="ctr"/>
                      <a:r>
                        <a:rPr lang="en-IN" b="1" dirty="0"/>
                        <a:t>   B = r</a:t>
                      </a:r>
                    </a:p>
                  </a:txBody>
                  <a:tcPr/>
                </a:tc>
                <a:tc>
                  <a:txBody>
                    <a:bodyPr/>
                    <a:lstStyle/>
                    <a:p>
                      <a:pPr algn="ctr"/>
                      <a:r>
                        <a:rPr lang="en-IN" dirty="0"/>
                        <a:t>30</a:t>
                      </a:r>
                    </a:p>
                  </a:txBody>
                  <a:tcPr>
                    <a:solidFill>
                      <a:srgbClr val="92D050"/>
                    </a:solidFill>
                  </a:tcPr>
                </a:tc>
                <a:tc>
                  <a:txBody>
                    <a:bodyPr/>
                    <a:lstStyle/>
                    <a:p>
                      <a:pPr algn="ctr"/>
                      <a:r>
                        <a:rPr lang="en-IN" dirty="0"/>
                        <a:t>10</a:t>
                      </a:r>
                    </a:p>
                  </a:txBody>
                  <a:tcPr>
                    <a:solidFill>
                      <a:srgbClr val="92D050"/>
                    </a:solidFill>
                  </a:tcPr>
                </a:tc>
                <a:tc>
                  <a:txBody>
                    <a:bodyPr/>
                    <a:lstStyle/>
                    <a:p>
                      <a:pPr algn="ctr"/>
                      <a:r>
                        <a:rPr lang="en-IN" dirty="0"/>
                        <a:t>40</a:t>
                      </a:r>
                    </a:p>
                  </a:txBody>
                  <a:tcPr/>
                </a:tc>
                <a:extLst>
                  <a:ext uri="{0D108BD9-81ED-4DB2-BD59-A6C34878D82A}">
                    <a16:rowId xmlns:a16="http://schemas.microsoft.com/office/drawing/2014/main" val="2582849663"/>
                  </a:ext>
                </a:extLst>
              </a:tr>
              <a:tr h="485699">
                <a:tc>
                  <a:txBody>
                    <a:bodyPr/>
                    <a:lstStyle/>
                    <a:p>
                      <a:pPr algn="ctr"/>
                      <a:r>
                        <a:rPr lang="en-IN" b="1" dirty="0"/>
                        <a:t>   B = b</a:t>
                      </a:r>
                    </a:p>
                  </a:txBody>
                  <a:tcPr/>
                </a:tc>
                <a:tc>
                  <a:txBody>
                    <a:bodyPr/>
                    <a:lstStyle/>
                    <a:p>
                      <a:pPr algn="ctr"/>
                      <a:r>
                        <a:rPr lang="en-IN" dirty="0"/>
                        <a:t>15</a:t>
                      </a:r>
                    </a:p>
                  </a:txBody>
                  <a:tcPr>
                    <a:solidFill>
                      <a:srgbClr val="92D050"/>
                    </a:solidFill>
                  </a:tcPr>
                </a:tc>
                <a:tc>
                  <a:txBody>
                    <a:bodyPr/>
                    <a:lstStyle/>
                    <a:p>
                      <a:pPr algn="ctr"/>
                      <a:r>
                        <a:rPr lang="en-IN" dirty="0"/>
                        <a:t>45</a:t>
                      </a:r>
                    </a:p>
                  </a:txBody>
                  <a:tcPr>
                    <a:solidFill>
                      <a:srgbClr val="92D050"/>
                    </a:solidFill>
                  </a:tcPr>
                </a:tc>
                <a:tc>
                  <a:txBody>
                    <a:bodyPr/>
                    <a:lstStyle/>
                    <a:p>
                      <a:pPr algn="ctr"/>
                      <a:r>
                        <a:rPr lang="en-IN" dirty="0"/>
                        <a:t>60</a:t>
                      </a:r>
                    </a:p>
                  </a:txBody>
                  <a:tcPr/>
                </a:tc>
                <a:extLst>
                  <a:ext uri="{0D108BD9-81ED-4DB2-BD59-A6C34878D82A}">
                    <a16:rowId xmlns:a16="http://schemas.microsoft.com/office/drawing/2014/main" val="1642250906"/>
                  </a:ext>
                </a:extLst>
              </a:tr>
              <a:tr h="485699">
                <a:tc>
                  <a:txBody>
                    <a:bodyPr/>
                    <a:lstStyle/>
                    <a:p>
                      <a:pPr algn="ctr"/>
                      <a:endParaRPr lang="en-IN" dirty="0"/>
                    </a:p>
                  </a:txBody>
                  <a:tcPr/>
                </a:tc>
                <a:tc>
                  <a:txBody>
                    <a:bodyPr/>
                    <a:lstStyle/>
                    <a:p>
                      <a:pPr algn="ctr"/>
                      <a:r>
                        <a:rPr lang="en-IN" dirty="0"/>
                        <a:t>45</a:t>
                      </a:r>
                    </a:p>
                  </a:txBody>
                  <a:tcPr/>
                </a:tc>
                <a:tc>
                  <a:txBody>
                    <a:bodyPr/>
                    <a:lstStyle/>
                    <a:p>
                      <a:pPr algn="ctr"/>
                      <a:r>
                        <a:rPr lang="en-IN" dirty="0"/>
                        <a:t>55</a:t>
                      </a:r>
                    </a:p>
                  </a:txBody>
                  <a:tcPr/>
                </a:tc>
                <a:tc>
                  <a:txBody>
                    <a:bodyPr/>
                    <a:lstStyle/>
                    <a:p>
                      <a:pPr algn="ctr"/>
                      <a:endParaRPr lang="en-IN" dirty="0"/>
                    </a:p>
                  </a:txBody>
                  <a:tcPr/>
                </a:tc>
                <a:extLst>
                  <a:ext uri="{0D108BD9-81ED-4DB2-BD59-A6C34878D82A}">
                    <a16:rowId xmlns:a16="http://schemas.microsoft.com/office/drawing/2014/main" val="1442561598"/>
                  </a:ext>
                </a:extLst>
              </a:tr>
            </a:tbl>
          </a:graphicData>
        </a:graphic>
      </p:graphicFrame>
      <p:sp>
        <p:nvSpPr>
          <p:cNvPr id="4" name="Rectangle 3">
            <a:extLst>
              <a:ext uri="{FF2B5EF4-FFF2-40B4-BE49-F238E27FC236}">
                <a16:creationId xmlns:a16="http://schemas.microsoft.com/office/drawing/2014/main" id="{38D5CE85-09AF-4778-B004-A5C4BABF3782}"/>
              </a:ext>
            </a:extLst>
          </p:cNvPr>
          <p:cNvSpPr/>
          <p:nvPr/>
        </p:nvSpPr>
        <p:spPr>
          <a:xfrm>
            <a:off x="2895601" y="5486401"/>
            <a:ext cx="3581403" cy="695359"/>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TextBox 5">
            <a:extLst>
              <a:ext uri="{FF2B5EF4-FFF2-40B4-BE49-F238E27FC236}">
                <a16:creationId xmlns:a16="http://schemas.microsoft.com/office/drawing/2014/main" id="{CBDF4B45-BB92-465D-81B2-D825215F6E56}"/>
              </a:ext>
            </a:extLst>
          </p:cNvPr>
          <p:cNvSpPr txBox="1"/>
          <p:nvPr/>
        </p:nvSpPr>
        <p:spPr>
          <a:xfrm>
            <a:off x="6731220" y="5616366"/>
            <a:ext cx="2869980" cy="369332"/>
          </a:xfrm>
          <a:prstGeom prst="rect">
            <a:avLst/>
          </a:prstGeom>
          <a:noFill/>
        </p:spPr>
        <p:txBody>
          <a:bodyPr wrap="square" rtlCol="0">
            <a:spAutoFit/>
          </a:bodyPr>
          <a:lstStyle/>
          <a:p>
            <a:r>
              <a:rPr lang="en-IN" dirty="0">
                <a:solidFill>
                  <a:srgbClr val="C00000"/>
                </a:solidFill>
              </a:rPr>
              <a:t>Sum rule of probability</a:t>
            </a:r>
          </a:p>
        </p:txBody>
      </p:sp>
      <p:sp>
        <p:nvSpPr>
          <p:cNvPr id="10" name="TextBox 9">
            <a:extLst>
              <a:ext uri="{FF2B5EF4-FFF2-40B4-BE49-F238E27FC236}">
                <a16:creationId xmlns:a16="http://schemas.microsoft.com/office/drawing/2014/main" id="{BFAF7888-67AD-482F-A6E2-A4E3BE8B4856}"/>
              </a:ext>
            </a:extLst>
          </p:cNvPr>
          <p:cNvSpPr txBox="1"/>
          <p:nvPr/>
        </p:nvSpPr>
        <p:spPr>
          <a:xfrm>
            <a:off x="4377744" y="3784969"/>
            <a:ext cx="2869980" cy="369332"/>
          </a:xfrm>
          <a:prstGeom prst="rect">
            <a:avLst/>
          </a:prstGeom>
          <a:noFill/>
        </p:spPr>
        <p:txBody>
          <a:bodyPr wrap="square" rtlCol="0">
            <a:spAutoFit/>
          </a:bodyPr>
          <a:lstStyle/>
          <a:p>
            <a:r>
              <a:rPr lang="en-IN" dirty="0">
                <a:solidFill>
                  <a:srgbClr val="C00000"/>
                </a:solidFill>
              </a:rPr>
              <a:t>Marginal probability</a:t>
            </a:r>
          </a:p>
        </p:txBody>
      </p:sp>
    </p:spTree>
    <p:extLst>
      <p:ext uri="{BB962C8B-B14F-4D97-AF65-F5344CB8AC3E}">
        <p14:creationId xmlns:p14="http://schemas.microsoft.com/office/powerpoint/2010/main" val="1327509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52399-E7BF-40C9-8EB1-A750ECBA4D64}"/>
              </a:ext>
            </a:extLst>
          </p:cNvPr>
          <p:cNvSpPr>
            <a:spLocks noGrp="1"/>
          </p:cNvSpPr>
          <p:nvPr>
            <p:ph type="title"/>
          </p:nvPr>
        </p:nvSpPr>
        <p:spPr>
          <a:xfrm>
            <a:off x="1981200" y="277814"/>
            <a:ext cx="8229600" cy="712787"/>
          </a:xfrm>
        </p:spPr>
        <p:txBody>
          <a:bodyPr/>
          <a:lstStyle/>
          <a:p>
            <a:r>
              <a:rPr lang="en-IN" dirty="0"/>
              <a:t>Conditional Probability</a:t>
            </a:r>
          </a:p>
        </p:txBody>
      </p:sp>
      <p:sp>
        <p:nvSpPr>
          <p:cNvPr id="7" name="TextBox 6">
            <a:extLst>
              <a:ext uri="{FF2B5EF4-FFF2-40B4-BE49-F238E27FC236}">
                <a16:creationId xmlns:a16="http://schemas.microsoft.com/office/drawing/2014/main" id="{BB003A19-AA46-4BBA-8708-FF261C87CB0C}"/>
              </a:ext>
            </a:extLst>
          </p:cNvPr>
          <p:cNvSpPr txBox="1"/>
          <p:nvPr/>
        </p:nvSpPr>
        <p:spPr>
          <a:xfrm>
            <a:off x="1981201" y="6210855"/>
            <a:ext cx="4720203" cy="369332"/>
          </a:xfrm>
          <a:prstGeom prst="rect">
            <a:avLst/>
          </a:prstGeom>
          <a:noFill/>
        </p:spPr>
        <p:txBody>
          <a:bodyPr wrap="none" rtlCol="0">
            <a:spAutoFit/>
          </a:bodyPr>
          <a:lstStyle/>
          <a:p>
            <a:r>
              <a:rPr lang="en-IN" dirty="0"/>
              <a:t>Adapted from Dr Christopher Bishop’s slides</a:t>
            </a:r>
          </a:p>
        </p:txBody>
      </p:sp>
      <p:pic>
        <p:nvPicPr>
          <p:cNvPr id="5" name="Content Placeholder 8" descr="Figure1.10.jpg">
            <a:extLst>
              <a:ext uri="{FF2B5EF4-FFF2-40B4-BE49-F238E27FC236}">
                <a16:creationId xmlns:a16="http://schemas.microsoft.com/office/drawing/2014/main" id="{16395050-E8E9-42CC-AA5A-51BF95569EB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757118" y="915543"/>
            <a:ext cx="3453683" cy="2262413"/>
          </a:xfrm>
          <a:prstGeom prst="rect">
            <a:avLst/>
          </a:prstGeom>
          <a:noFill/>
          <a:ln w="9525">
            <a:noFill/>
            <a:miter lim="800000"/>
            <a:headEnd/>
            <a:tailEnd/>
          </a:ln>
        </p:spPr>
      </p:pic>
      <p:graphicFrame>
        <p:nvGraphicFramePr>
          <p:cNvPr id="9" name="Table 8">
            <a:extLst>
              <a:ext uri="{FF2B5EF4-FFF2-40B4-BE49-F238E27FC236}">
                <a16:creationId xmlns:a16="http://schemas.microsoft.com/office/drawing/2014/main" id="{4B12EABD-043C-431A-B07F-F1BC969DF2D3}"/>
              </a:ext>
            </a:extLst>
          </p:cNvPr>
          <p:cNvGraphicFramePr>
            <a:graphicFrameLocks noGrp="1"/>
          </p:cNvGraphicFramePr>
          <p:nvPr/>
        </p:nvGraphicFramePr>
        <p:xfrm>
          <a:off x="1962535" y="1152198"/>
          <a:ext cx="4514468" cy="1942796"/>
        </p:xfrm>
        <a:graphic>
          <a:graphicData uri="http://schemas.openxmlformats.org/drawingml/2006/table">
            <a:tbl>
              <a:tblPr>
                <a:tableStyleId>{5C22544A-7EE6-4342-B048-85BDC9FD1C3A}</a:tableStyleId>
              </a:tblPr>
              <a:tblGrid>
                <a:gridCol w="1128617">
                  <a:extLst>
                    <a:ext uri="{9D8B030D-6E8A-4147-A177-3AD203B41FA5}">
                      <a16:colId xmlns:a16="http://schemas.microsoft.com/office/drawing/2014/main" val="3087569754"/>
                    </a:ext>
                  </a:extLst>
                </a:gridCol>
                <a:gridCol w="1128617">
                  <a:extLst>
                    <a:ext uri="{9D8B030D-6E8A-4147-A177-3AD203B41FA5}">
                      <a16:colId xmlns:a16="http://schemas.microsoft.com/office/drawing/2014/main" val="4051377852"/>
                    </a:ext>
                  </a:extLst>
                </a:gridCol>
                <a:gridCol w="1128617">
                  <a:extLst>
                    <a:ext uri="{9D8B030D-6E8A-4147-A177-3AD203B41FA5}">
                      <a16:colId xmlns:a16="http://schemas.microsoft.com/office/drawing/2014/main" val="1747426724"/>
                    </a:ext>
                  </a:extLst>
                </a:gridCol>
                <a:gridCol w="1128617">
                  <a:extLst>
                    <a:ext uri="{9D8B030D-6E8A-4147-A177-3AD203B41FA5}">
                      <a16:colId xmlns:a16="http://schemas.microsoft.com/office/drawing/2014/main" val="951869573"/>
                    </a:ext>
                  </a:extLst>
                </a:gridCol>
              </a:tblGrid>
              <a:tr h="485699">
                <a:tc>
                  <a:txBody>
                    <a:bodyPr/>
                    <a:lstStyle/>
                    <a:p>
                      <a:pPr algn="ctr"/>
                      <a:endParaRPr lang="en-IN" dirty="0"/>
                    </a:p>
                  </a:txBody>
                  <a:tcPr/>
                </a:tc>
                <a:tc>
                  <a:txBody>
                    <a:bodyPr/>
                    <a:lstStyle/>
                    <a:p>
                      <a:pPr algn="ctr"/>
                      <a:r>
                        <a:rPr lang="en-IN" b="1" dirty="0"/>
                        <a:t>    F = o</a:t>
                      </a:r>
                    </a:p>
                  </a:txBody>
                  <a:tcPr/>
                </a:tc>
                <a:tc>
                  <a:txBody>
                    <a:bodyPr/>
                    <a:lstStyle/>
                    <a:p>
                      <a:pPr algn="ctr"/>
                      <a:r>
                        <a:rPr lang="en-IN" b="1" dirty="0"/>
                        <a:t>    F= a</a:t>
                      </a:r>
                    </a:p>
                  </a:txBody>
                  <a:tcPr/>
                </a:tc>
                <a:tc>
                  <a:txBody>
                    <a:bodyPr/>
                    <a:lstStyle/>
                    <a:p>
                      <a:pPr algn="ctr"/>
                      <a:r>
                        <a:rPr lang="en-IN" b="1" dirty="0"/>
                        <a:t>      Total</a:t>
                      </a:r>
                    </a:p>
                  </a:txBody>
                  <a:tcPr/>
                </a:tc>
                <a:extLst>
                  <a:ext uri="{0D108BD9-81ED-4DB2-BD59-A6C34878D82A}">
                    <a16:rowId xmlns:a16="http://schemas.microsoft.com/office/drawing/2014/main" val="3635052692"/>
                  </a:ext>
                </a:extLst>
              </a:tr>
              <a:tr h="485699">
                <a:tc>
                  <a:txBody>
                    <a:bodyPr/>
                    <a:lstStyle/>
                    <a:p>
                      <a:pPr algn="ctr"/>
                      <a:r>
                        <a:rPr lang="en-IN" b="1" dirty="0"/>
                        <a:t>   B = r</a:t>
                      </a:r>
                    </a:p>
                  </a:txBody>
                  <a:tcPr/>
                </a:tc>
                <a:tc>
                  <a:txBody>
                    <a:bodyPr/>
                    <a:lstStyle/>
                    <a:p>
                      <a:pPr algn="ctr"/>
                      <a:r>
                        <a:rPr lang="en-IN" dirty="0"/>
                        <a:t>30</a:t>
                      </a:r>
                    </a:p>
                  </a:txBody>
                  <a:tcPr>
                    <a:solidFill>
                      <a:srgbClr val="92D050"/>
                    </a:solidFill>
                  </a:tcPr>
                </a:tc>
                <a:tc>
                  <a:txBody>
                    <a:bodyPr/>
                    <a:lstStyle/>
                    <a:p>
                      <a:pPr algn="ctr"/>
                      <a:r>
                        <a:rPr lang="en-IN" dirty="0"/>
                        <a:t>10</a:t>
                      </a:r>
                    </a:p>
                  </a:txBody>
                  <a:tcPr>
                    <a:solidFill>
                      <a:srgbClr val="92D050"/>
                    </a:solidFill>
                  </a:tcPr>
                </a:tc>
                <a:tc>
                  <a:txBody>
                    <a:bodyPr/>
                    <a:lstStyle/>
                    <a:p>
                      <a:pPr algn="ctr"/>
                      <a:r>
                        <a:rPr lang="en-IN" dirty="0"/>
                        <a:t>40</a:t>
                      </a:r>
                    </a:p>
                  </a:txBody>
                  <a:tcPr/>
                </a:tc>
                <a:extLst>
                  <a:ext uri="{0D108BD9-81ED-4DB2-BD59-A6C34878D82A}">
                    <a16:rowId xmlns:a16="http://schemas.microsoft.com/office/drawing/2014/main" val="2582849663"/>
                  </a:ext>
                </a:extLst>
              </a:tr>
              <a:tr h="485699">
                <a:tc>
                  <a:txBody>
                    <a:bodyPr/>
                    <a:lstStyle/>
                    <a:p>
                      <a:pPr algn="ctr"/>
                      <a:r>
                        <a:rPr lang="en-IN" b="1" dirty="0"/>
                        <a:t>   B = b</a:t>
                      </a:r>
                    </a:p>
                  </a:txBody>
                  <a:tcPr/>
                </a:tc>
                <a:tc>
                  <a:txBody>
                    <a:bodyPr/>
                    <a:lstStyle/>
                    <a:p>
                      <a:pPr algn="ctr"/>
                      <a:r>
                        <a:rPr lang="en-IN" dirty="0"/>
                        <a:t>15</a:t>
                      </a:r>
                    </a:p>
                  </a:txBody>
                  <a:tcPr>
                    <a:solidFill>
                      <a:srgbClr val="92D050"/>
                    </a:solidFill>
                  </a:tcPr>
                </a:tc>
                <a:tc>
                  <a:txBody>
                    <a:bodyPr/>
                    <a:lstStyle/>
                    <a:p>
                      <a:pPr algn="ctr"/>
                      <a:r>
                        <a:rPr lang="en-IN" dirty="0"/>
                        <a:t>45</a:t>
                      </a:r>
                    </a:p>
                  </a:txBody>
                  <a:tcPr>
                    <a:solidFill>
                      <a:srgbClr val="92D050"/>
                    </a:solidFill>
                  </a:tcPr>
                </a:tc>
                <a:tc>
                  <a:txBody>
                    <a:bodyPr/>
                    <a:lstStyle/>
                    <a:p>
                      <a:pPr algn="ctr"/>
                      <a:r>
                        <a:rPr lang="en-IN" dirty="0"/>
                        <a:t>60</a:t>
                      </a:r>
                    </a:p>
                  </a:txBody>
                  <a:tcPr/>
                </a:tc>
                <a:extLst>
                  <a:ext uri="{0D108BD9-81ED-4DB2-BD59-A6C34878D82A}">
                    <a16:rowId xmlns:a16="http://schemas.microsoft.com/office/drawing/2014/main" val="1642250906"/>
                  </a:ext>
                </a:extLst>
              </a:tr>
              <a:tr h="485699">
                <a:tc>
                  <a:txBody>
                    <a:bodyPr/>
                    <a:lstStyle/>
                    <a:p>
                      <a:pPr algn="ctr"/>
                      <a:endParaRPr lang="en-IN" dirty="0"/>
                    </a:p>
                  </a:txBody>
                  <a:tcPr/>
                </a:tc>
                <a:tc>
                  <a:txBody>
                    <a:bodyPr/>
                    <a:lstStyle/>
                    <a:p>
                      <a:pPr algn="ctr"/>
                      <a:r>
                        <a:rPr lang="en-IN" dirty="0"/>
                        <a:t>45</a:t>
                      </a:r>
                    </a:p>
                  </a:txBody>
                  <a:tcPr/>
                </a:tc>
                <a:tc>
                  <a:txBody>
                    <a:bodyPr/>
                    <a:lstStyle/>
                    <a:p>
                      <a:pPr algn="ctr"/>
                      <a:r>
                        <a:rPr lang="en-IN" dirty="0"/>
                        <a:t>55</a:t>
                      </a:r>
                    </a:p>
                  </a:txBody>
                  <a:tcPr/>
                </a:tc>
                <a:tc>
                  <a:txBody>
                    <a:bodyPr/>
                    <a:lstStyle/>
                    <a:p>
                      <a:pPr algn="ctr"/>
                      <a:endParaRPr lang="en-IN" dirty="0"/>
                    </a:p>
                  </a:txBody>
                  <a:tcPr/>
                </a:tc>
                <a:extLst>
                  <a:ext uri="{0D108BD9-81ED-4DB2-BD59-A6C34878D82A}">
                    <a16:rowId xmlns:a16="http://schemas.microsoft.com/office/drawing/2014/main" val="1442561598"/>
                  </a:ext>
                </a:extLst>
              </a:tr>
            </a:tbl>
          </a:graphicData>
        </a:graphic>
      </p:graphicFrame>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4F538095-EFE8-4F78-BEBE-1E42C42D8BF0}"/>
                  </a:ext>
                </a:extLst>
              </p:cNvPr>
              <p:cNvSpPr txBox="1"/>
              <p:nvPr/>
            </p:nvSpPr>
            <p:spPr>
              <a:xfrm>
                <a:off x="1962535" y="3429001"/>
                <a:ext cx="7949420" cy="1793889"/>
              </a:xfrm>
              <a:prstGeom prst="rect">
                <a:avLst/>
              </a:prstGeom>
              <a:noFill/>
            </p:spPr>
            <p:txBody>
              <a:bodyPr wrap="none" rtlCol="0">
                <a:spAutoFit/>
              </a:bodyPr>
              <a:lstStyle/>
              <a:p>
                <a:r>
                  <a:rPr lang="en-IN" dirty="0">
                    <a:solidFill>
                      <a:srgbClr val="C00000"/>
                    </a:solidFill>
                  </a:rPr>
                  <a:t>Conditional probability</a:t>
                </a:r>
              </a:p>
              <a:p>
                <a:r>
                  <a:rPr lang="en-IN" dirty="0"/>
                  <a:t>The probability that Y will take the value </a:t>
                </a:r>
                <a14:m>
                  <m:oMath xmlns:m="http://schemas.openxmlformats.org/officeDocument/2006/math">
                    <m:sSub>
                      <m:sSubPr>
                        <m:ctrlPr>
                          <a:rPr lang="en-IN" b="0" i="1" smtClean="0">
                            <a:latin typeface="Cambria Math" panose="02040503050406030204" pitchFamily="18" charset="0"/>
                          </a:rPr>
                        </m:ctrlPr>
                      </m:sSubPr>
                      <m:e>
                        <m:r>
                          <a:rPr lang="en-IN" b="0" i="1" smtClean="0">
                            <a:latin typeface="Cambria Math" panose="02040503050406030204" pitchFamily="18" charset="0"/>
                          </a:rPr>
                          <m:t>𝑦</m:t>
                        </m:r>
                      </m:e>
                      <m:sub>
                        <m:r>
                          <a:rPr lang="en-IN" b="0" i="1" smtClean="0">
                            <a:latin typeface="Cambria Math" panose="02040503050406030204" pitchFamily="18" charset="0"/>
                          </a:rPr>
                          <m:t>𝑗</m:t>
                        </m:r>
                      </m:sub>
                    </m:sSub>
                  </m:oMath>
                </a14:m>
                <a:r>
                  <a:rPr lang="en-IN" b="1" dirty="0"/>
                  <a:t>given that </a:t>
                </a:r>
                <a:r>
                  <a:rPr lang="en-IN" dirty="0"/>
                  <a:t>X will take the value</a:t>
                </a:r>
                <a14:m>
                  <m:oMath xmlns:m="http://schemas.openxmlformats.org/officeDocument/2006/math">
                    <m:sSub>
                      <m:sSubPr>
                        <m:ctrlPr>
                          <a:rPr lang="en-IN" b="0" i="1" smtClean="0">
                            <a:latin typeface="Cambria Math" panose="02040503050406030204" pitchFamily="18" charset="0"/>
                          </a:rPr>
                        </m:ctrlPr>
                      </m:sSubPr>
                      <m:e>
                        <m:r>
                          <a:rPr lang="en-IN" b="0" i="1" smtClean="0">
                            <a:latin typeface="Cambria Math" panose="02040503050406030204" pitchFamily="18" charset="0"/>
                          </a:rPr>
                          <m:t> </m:t>
                        </m:r>
                        <m:r>
                          <a:rPr lang="en-IN" b="0" i="1" smtClean="0">
                            <a:latin typeface="Cambria Math" panose="02040503050406030204" pitchFamily="18" charset="0"/>
                          </a:rPr>
                          <m:t>𝑥</m:t>
                        </m:r>
                      </m:e>
                      <m:sub>
                        <m:r>
                          <a:rPr lang="en-IN" b="0" i="1" smtClean="0">
                            <a:latin typeface="Cambria Math" panose="02040503050406030204" pitchFamily="18" charset="0"/>
                          </a:rPr>
                          <m:t>𝑖</m:t>
                        </m:r>
                      </m:sub>
                    </m:sSub>
                  </m:oMath>
                </a14:m>
                <a:endParaRPr lang="en-IN" dirty="0"/>
              </a:p>
              <a:p>
                <a:pPr/>
                <a14:m>
                  <m:oMathPara xmlns:m="http://schemas.openxmlformats.org/officeDocument/2006/math">
                    <m:oMathParaPr>
                      <m:jc m:val="centerGroup"/>
                    </m:oMathParaPr>
                    <m:oMath xmlns:m="http://schemas.openxmlformats.org/officeDocument/2006/math">
                      <m:r>
                        <a:rPr lang="en-IN" b="0" i="1" smtClean="0">
                          <a:latin typeface="Cambria Math" panose="02040503050406030204" pitchFamily="18" charset="0"/>
                        </a:rPr>
                        <m:t>𝑃</m:t>
                      </m:r>
                      <m:d>
                        <m:dPr>
                          <m:endChr m:val="|"/>
                          <m:ctrlPr>
                            <a:rPr lang="en-IN" b="0" i="1" smtClean="0">
                              <a:latin typeface="Cambria Math" panose="02040503050406030204" pitchFamily="18" charset="0"/>
                            </a:rPr>
                          </m:ctrlPr>
                        </m:dPr>
                        <m:e>
                          <m:r>
                            <a:rPr lang="en-IN" b="0" i="1" smtClean="0">
                              <a:latin typeface="Cambria Math" panose="02040503050406030204" pitchFamily="18" charset="0"/>
                            </a:rPr>
                            <m:t>𝑌</m:t>
                          </m:r>
                          <m:r>
                            <a:rPr lang="en-IN" b="0" i="1" smtClean="0">
                              <a:latin typeface="Cambria Math" panose="02040503050406030204" pitchFamily="18" charset="0"/>
                            </a:rPr>
                            <m:t>=</m:t>
                          </m:r>
                          <m:sSub>
                            <m:sSubPr>
                              <m:ctrlPr>
                                <a:rPr lang="en-IN" b="0" i="1" smtClean="0">
                                  <a:latin typeface="Cambria Math" panose="02040503050406030204" pitchFamily="18" charset="0"/>
                                </a:rPr>
                              </m:ctrlPr>
                            </m:sSubPr>
                            <m:e>
                              <m:r>
                                <a:rPr lang="en-IN" b="0" i="1" smtClean="0">
                                  <a:latin typeface="Cambria Math" panose="02040503050406030204" pitchFamily="18" charset="0"/>
                                </a:rPr>
                                <m:t>𝑦</m:t>
                              </m:r>
                            </m:e>
                            <m:sub>
                              <m:r>
                                <a:rPr lang="en-IN" b="0" i="1" smtClean="0">
                                  <a:latin typeface="Cambria Math" panose="02040503050406030204" pitchFamily="18" charset="0"/>
                                </a:rPr>
                                <m:t>𝑗</m:t>
                              </m:r>
                            </m:sub>
                          </m:sSub>
                        </m:e>
                      </m:d>
                      <m:r>
                        <a:rPr lang="en-IN" b="0" i="1" smtClean="0">
                          <a:latin typeface="Cambria Math" panose="02040503050406030204" pitchFamily="18" charset="0"/>
                        </a:rPr>
                        <m:t>𝑋</m:t>
                      </m:r>
                      <m:r>
                        <a:rPr lang="en-IN" b="0" i="1" smtClean="0">
                          <a:latin typeface="Cambria Math" panose="02040503050406030204" pitchFamily="18" charset="0"/>
                        </a:rPr>
                        <m:t>=</m:t>
                      </m:r>
                      <m:sSub>
                        <m:sSubPr>
                          <m:ctrlPr>
                            <a:rPr lang="en-IN" b="0" i="1" smtClean="0">
                              <a:latin typeface="Cambria Math" panose="02040503050406030204" pitchFamily="18" charset="0"/>
                            </a:rPr>
                          </m:ctrlPr>
                        </m:sSubPr>
                        <m:e>
                          <m:r>
                            <a:rPr lang="en-IN" b="0" i="1" smtClean="0">
                              <a:latin typeface="Cambria Math" panose="02040503050406030204" pitchFamily="18" charset="0"/>
                            </a:rPr>
                            <m:t>𝑥</m:t>
                          </m:r>
                        </m:e>
                        <m:sub>
                          <m:r>
                            <a:rPr lang="en-IN" b="0" i="1" smtClean="0">
                              <a:latin typeface="Cambria Math" panose="02040503050406030204" pitchFamily="18" charset="0"/>
                            </a:rPr>
                            <m:t>𝑖</m:t>
                          </m:r>
                        </m:sub>
                      </m:sSub>
                      <m:r>
                        <a:rPr lang="en-IN" b="0" i="1" smtClean="0">
                          <a:latin typeface="Cambria Math" panose="02040503050406030204" pitchFamily="18" charset="0"/>
                        </a:rPr>
                        <m:t>)</m:t>
                      </m:r>
                    </m:oMath>
                  </m:oMathPara>
                </a14:m>
                <a:endParaRPr lang="en-IN" dirty="0"/>
              </a:p>
              <a:p>
                <a:endParaRPr lang="en-IN" dirty="0"/>
              </a:p>
              <a:p>
                <a:pPr/>
                <a14:m>
                  <m:oMathPara xmlns:m="http://schemas.openxmlformats.org/officeDocument/2006/math">
                    <m:oMathParaPr>
                      <m:jc m:val="centerGroup"/>
                    </m:oMathParaPr>
                    <m:oMath xmlns:m="http://schemas.openxmlformats.org/officeDocument/2006/math">
                      <m:r>
                        <a:rPr lang="en-IN" b="0" i="1" smtClean="0">
                          <a:latin typeface="Cambria Math" panose="02040503050406030204" pitchFamily="18" charset="0"/>
                        </a:rPr>
                        <m:t>𝑃</m:t>
                      </m:r>
                      <m:d>
                        <m:dPr>
                          <m:ctrlPr>
                            <a:rPr lang="en-IN" b="0" i="1" smtClean="0">
                              <a:latin typeface="Cambria Math" panose="02040503050406030204" pitchFamily="18" charset="0"/>
                            </a:rPr>
                          </m:ctrlPr>
                        </m:dPr>
                        <m:e>
                          <m:r>
                            <a:rPr lang="en-IN" b="0" i="1" smtClean="0">
                              <a:latin typeface="Cambria Math" panose="02040503050406030204" pitchFamily="18" charset="0"/>
                            </a:rPr>
                            <m:t>𝑌</m:t>
                          </m:r>
                          <m:r>
                            <a:rPr lang="en-IN" b="0" i="1" smtClean="0">
                              <a:latin typeface="Cambria Math" panose="02040503050406030204" pitchFamily="18" charset="0"/>
                            </a:rPr>
                            <m:t>=</m:t>
                          </m:r>
                          <m:sSub>
                            <m:sSubPr>
                              <m:ctrlPr>
                                <a:rPr lang="en-IN" b="0" i="1" smtClean="0">
                                  <a:latin typeface="Cambria Math" panose="02040503050406030204" pitchFamily="18" charset="0"/>
                                </a:rPr>
                              </m:ctrlPr>
                            </m:sSubPr>
                            <m:e>
                              <m:r>
                                <a:rPr lang="en-IN" b="0" i="1" smtClean="0">
                                  <a:latin typeface="Cambria Math" panose="02040503050406030204" pitchFamily="18" charset="0"/>
                                </a:rPr>
                                <m:t>𝑦</m:t>
                              </m:r>
                            </m:e>
                            <m:sub>
                              <m:r>
                                <a:rPr lang="en-IN" b="0" i="1" smtClean="0">
                                  <a:latin typeface="Cambria Math" panose="02040503050406030204" pitchFamily="18" charset="0"/>
                                </a:rPr>
                                <m:t>𝑗</m:t>
                              </m:r>
                            </m:sub>
                          </m:sSub>
                          <m:r>
                            <a:rPr lang="en-IN" b="0" i="1" smtClean="0">
                              <a:latin typeface="Cambria Math" panose="02040503050406030204" pitchFamily="18" charset="0"/>
                            </a:rPr>
                            <m:t>| </m:t>
                          </m:r>
                          <m:r>
                            <a:rPr lang="en-IN" b="0" i="1" smtClean="0">
                              <a:latin typeface="Cambria Math" panose="02040503050406030204" pitchFamily="18" charset="0"/>
                            </a:rPr>
                            <m:t>𝑋</m:t>
                          </m:r>
                          <m:r>
                            <a:rPr lang="en-IN" b="0" i="1" smtClean="0">
                              <a:latin typeface="Cambria Math" panose="02040503050406030204" pitchFamily="18" charset="0"/>
                            </a:rPr>
                            <m:t>=</m:t>
                          </m:r>
                          <m:sSub>
                            <m:sSubPr>
                              <m:ctrlPr>
                                <a:rPr lang="en-IN" b="0" i="1" smtClean="0">
                                  <a:latin typeface="Cambria Math" panose="02040503050406030204" pitchFamily="18" charset="0"/>
                                </a:rPr>
                              </m:ctrlPr>
                            </m:sSubPr>
                            <m:e>
                              <m:r>
                                <a:rPr lang="en-IN" b="0" i="1" smtClean="0">
                                  <a:latin typeface="Cambria Math" panose="02040503050406030204" pitchFamily="18" charset="0"/>
                                </a:rPr>
                                <m:t>𝑥</m:t>
                              </m:r>
                            </m:e>
                            <m:sub>
                              <m:r>
                                <a:rPr lang="en-IN" b="0" i="1" smtClean="0">
                                  <a:latin typeface="Cambria Math" panose="02040503050406030204" pitchFamily="18" charset="0"/>
                                </a:rPr>
                                <m:t>𝑖</m:t>
                              </m:r>
                            </m:sub>
                          </m:sSub>
                        </m:e>
                      </m:d>
                      <m:r>
                        <a:rPr lang="en-IN" b="0" i="1" smtClean="0">
                          <a:latin typeface="Cambria Math" panose="02040503050406030204" pitchFamily="18" charset="0"/>
                        </a:rPr>
                        <m:t>= </m:t>
                      </m:r>
                      <m:f>
                        <m:fPr>
                          <m:ctrlPr>
                            <a:rPr lang="en-IN" b="0" i="1" smtClean="0">
                              <a:latin typeface="Cambria Math" panose="02040503050406030204" pitchFamily="18" charset="0"/>
                            </a:rPr>
                          </m:ctrlPr>
                        </m:fPr>
                        <m:num>
                          <m:sSub>
                            <m:sSubPr>
                              <m:ctrlPr>
                                <a:rPr lang="en-IN" b="0" i="1" smtClean="0">
                                  <a:latin typeface="Cambria Math" panose="02040503050406030204" pitchFamily="18" charset="0"/>
                                </a:rPr>
                              </m:ctrlPr>
                            </m:sSubPr>
                            <m:e>
                              <m:r>
                                <a:rPr lang="en-IN" b="0" i="1" smtClean="0">
                                  <a:latin typeface="Cambria Math" panose="02040503050406030204" pitchFamily="18" charset="0"/>
                                </a:rPr>
                                <m:t>𝑛</m:t>
                              </m:r>
                            </m:e>
                            <m:sub>
                              <m:r>
                                <a:rPr lang="en-IN" b="0" i="1" smtClean="0">
                                  <a:latin typeface="Cambria Math" panose="02040503050406030204" pitchFamily="18" charset="0"/>
                                </a:rPr>
                                <m:t>𝑖𝑗</m:t>
                              </m:r>
                            </m:sub>
                          </m:sSub>
                        </m:num>
                        <m:den>
                          <m:sSub>
                            <m:sSubPr>
                              <m:ctrlPr>
                                <a:rPr lang="en-IN" b="0" i="1" smtClean="0">
                                  <a:latin typeface="Cambria Math" panose="02040503050406030204" pitchFamily="18" charset="0"/>
                                </a:rPr>
                              </m:ctrlPr>
                            </m:sSubPr>
                            <m:e>
                              <m:r>
                                <a:rPr lang="en-IN" b="0" i="1" smtClean="0">
                                  <a:latin typeface="Cambria Math" panose="02040503050406030204" pitchFamily="18" charset="0"/>
                                </a:rPr>
                                <m:t>𝑐</m:t>
                              </m:r>
                            </m:e>
                            <m:sub>
                              <m:r>
                                <a:rPr lang="en-IN" b="0" i="1" smtClean="0">
                                  <a:latin typeface="Cambria Math" panose="02040503050406030204" pitchFamily="18" charset="0"/>
                                </a:rPr>
                                <m:t>𝑖</m:t>
                              </m:r>
                            </m:sub>
                          </m:sSub>
                        </m:den>
                      </m:f>
                    </m:oMath>
                  </m:oMathPara>
                </a14:m>
                <a:endParaRPr lang="en-IN" dirty="0"/>
              </a:p>
            </p:txBody>
          </p:sp>
        </mc:Choice>
        <mc:Fallback xmlns="">
          <p:sp>
            <p:nvSpPr>
              <p:cNvPr id="10" name="TextBox 9">
                <a:extLst>
                  <a:ext uri="{FF2B5EF4-FFF2-40B4-BE49-F238E27FC236}">
                    <a16:creationId xmlns:a16="http://schemas.microsoft.com/office/drawing/2014/main" id="{4F538095-EFE8-4F78-BEBE-1E42C42D8BF0}"/>
                  </a:ext>
                </a:extLst>
              </p:cNvPr>
              <p:cNvSpPr txBox="1">
                <a:spLocks noRot="1" noChangeAspect="1" noMove="1" noResize="1" noEditPoints="1" noAdjustHandles="1" noChangeArrowheads="1" noChangeShapeType="1" noTextEdit="1"/>
              </p:cNvSpPr>
              <p:nvPr/>
            </p:nvSpPr>
            <p:spPr>
              <a:xfrm>
                <a:off x="1962535" y="3429001"/>
                <a:ext cx="7949420" cy="1793889"/>
              </a:xfrm>
              <a:prstGeom prst="rect">
                <a:avLst/>
              </a:prstGeom>
              <a:blipFill>
                <a:blip r:embed="rId3"/>
                <a:stretch>
                  <a:fillRect l="-690" t="-2041"/>
                </a:stretch>
              </a:blipFill>
            </p:spPr>
            <p:txBody>
              <a:bodyPr/>
              <a:lstStyle/>
              <a:p>
                <a:r>
                  <a:rPr lang="en-IN">
                    <a:noFill/>
                  </a:rPr>
                  <a:t> </a:t>
                </a:r>
              </a:p>
            </p:txBody>
          </p:sp>
        </mc:Fallback>
      </mc:AlternateContent>
    </p:spTree>
    <p:extLst>
      <p:ext uri="{BB962C8B-B14F-4D97-AF65-F5344CB8AC3E}">
        <p14:creationId xmlns:p14="http://schemas.microsoft.com/office/powerpoint/2010/main" val="1273087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52399-E7BF-40C9-8EB1-A750ECBA4D64}"/>
              </a:ext>
            </a:extLst>
          </p:cNvPr>
          <p:cNvSpPr>
            <a:spLocks noGrp="1"/>
          </p:cNvSpPr>
          <p:nvPr>
            <p:ph type="title"/>
          </p:nvPr>
        </p:nvSpPr>
        <p:spPr>
          <a:xfrm>
            <a:off x="1981200" y="277814"/>
            <a:ext cx="8229600" cy="712787"/>
          </a:xfrm>
        </p:spPr>
        <p:txBody>
          <a:bodyPr/>
          <a:lstStyle/>
          <a:p>
            <a:r>
              <a:rPr lang="en-IN" dirty="0"/>
              <a:t>Product Rule</a:t>
            </a:r>
          </a:p>
        </p:txBody>
      </p:sp>
      <p:sp>
        <p:nvSpPr>
          <p:cNvPr id="7" name="TextBox 6">
            <a:extLst>
              <a:ext uri="{FF2B5EF4-FFF2-40B4-BE49-F238E27FC236}">
                <a16:creationId xmlns:a16="http://schemas.microsoft.com/office/drawing/2014/main" id="{BB003A19-AA46-4BBA-8708-FF261C87CB0C}"/>
              </a:ext>
            </a:extLst>
          </p:cNvPr>
          <p:cNvSpPr txBox="1"/>
          <p:nvPr/>
        </p:nvSpPr>
        <p:spPr>
          <a:xfrm>
            <a:off x="1981201" y="6210855"/>
            <a:ext cx="4720203" cy="369332"/>
          </a:xfrm>
          <a:prstGeom prst="rect">
            <a:avLst/>
          </a:prstGeom>
          <a:noFill/>
        </p:spPr>
        <p:txBody>
          <a:bodyPr wrap="none" rtlCol="0">
            <a:spAutoFit/>
          </a:bodyPr>
          <a:lstStyle/>
          <a:p>
            <a:r>
              <a:rPr lang="en-IN" dirty="0"/>
              <a:t>Adapted from Dr Christopher Bishop’s slides</a:t>
            </a:r>
          </a:p>
        </p:txBody>
      </p:sp>
      <p:pic>
        <p:nvPicPr>
          <p:cNvPr id="5" name="Content Placeholder 8" descr="Figure1.10.jpg">
            <a:extLst>
              <a:ext uri="{FF2B5EF4-FFF2-40B4-BE49-F238E27FC236}">
                <a16:creationId xmlns:a16="http://schemas.microsoft.com/office/drawing/2014/main" id="{16395050-E8E9-42CC-AA5A-51BF95569EB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757118" y="915543"/>
            <a:ext cx="3453683" cy="2262413"/>
          </a:xfrm>
          <a:prstGeom prst="rect">
            <a:avLst/>
          </a:prstGeom>
          <a:noFill/>
          <a:ln w="9525">
            <a:noFill/>
            <a:miter lim="800000"/>
            <a:headEnd/>
            <a:tailEnd/>
          </a:ln>
        </p:spPr>
      </p:pic>
      <p:graphicFrame>
        <p:nvGraphicFramePr>
          <p:cNvPr id="9" name="Table 8">
            <a:extLst>
              <a:ext uri="{FF2B5EF4-FFF2-40B4-BE49-F238E27FC236}">
                <a16:creationId xmlns:a16="http://schemas.microsoft.com/office/drawing/2014/main" id="{4B12EABD-043C-431A-B07F-F1BC969DF2D3}"/>
              </a:ext>
            </a:extLst>
          </p:cNvPr>
          <p:cNvGraphicFramePr>
            <a:graphicFrameLocks noGrp="1"/>
          </p:cNvGraphicFramePr>
          <p:nvPr/>
        </p:nvGraphicFramePr>
        <p:xfrm>
          <a:off x="1962535" y="1152198"/>
          <a:ext cx="4514468" cy="1942796"/>
        </p:xfrm>
        <a:graphic>
          <a:graphicData uri="http://schemas.openxmlformats.org/drawingml/2006/table">
            <a:tbl>
              <a:tblPr>
                <a:tableStyleId>{5C22544A-7EE6-4342-B048-85BDC9FD1C3A}</a:tableStyleId>
              </a:tblPr>
              <a:tblGrid>
                <a:gridCol w="1128617">
                  <a:extLst>
                    <a:ext uri="{9D8B030D-6E8A-4147-A177-3AD203B41FA5}">
                      <a16:colId xmlns:a16="http://schemas.microsoft.com/office/drawing/2014/main" val="3087569754"/>
                    </a:ext>
                  </a:extLst>
                </a:gridCol>
                <a:gridCol w="1128617">
                  <a:extLst>
                    <a:ext uri="{9D8B030D-6E8A-4147-A177-3AD203B41FA5}">
                      <a16:colId xmlns:a16="http://schemas.microsoft.com/office/drawing/2014/main" val="4051377852"/>
                    </a:ext>
                  </a:extLst>
                </a:gridCol>
                <a:gridCol w="1128617">
                  <a:extLst>
                    <a:ext uri="{9D8B030D-6E8A-4147-A177-3AD203B41FA5}">
                      <a16:colId xmlns:a16="http://schemas.microsoft.com/office/drawing/2014/main" val="1747426724"/>
                    </a:ext>
                  </a:extLst>
                </a:gridCol>
                <a:gridCol w="1128617">
                  <a:extLst>
                    <a:ext uri="{9D8B030D-6E8A-4147-A177-3AD203B41FA5}">
                      <a16:colId xmlns:a16="http://schemas.microsoft.com/office/drawing/2014/main" val="951869573"/>
                    </a:ext>
                  </a:extLst>
                </a:gridCol>
              </a:tblGrid>
              <a:tr h="485699">
                <a:tc>
                  <a:txBody>
                    <a:bodyPr/>
                    <a:lstStyle/>
                    <a:p>
                      <a:pPr algn="ctr"/>
                      <a:endParaRPr lang="en-IN" dirty="0"/>
                    </a:p>
                  </a:txBody>
                  <a:tcPr/>
                </a:tc>
                <a:tc>
                  <a:txBody>
                    <a:bodyPr/>
                    <a:lstStyle/>
                    <a:p>
                      <a:pPr algn="ctr"/>
                      <a:r>
                        <a:rPr lang="en-IN" b="1" dirty="0"/>
                        <a:t>    F = o</a:t>
                      </a:r>
                    </a:p>
                  </a:txBody>
                  <a:tcPr/>
                </a:tc>
                <a:tc>
                  <a:txBody>
                    <a:bodyPr/>
                    <a:lstStyle/>
                    <a:p>
                      <a:pPr algn="ctr"/>
                      <a:r>
                        <a:rPr lang="en-IN" b="1" dirty="0"/>
                        <a:t>    F= a</a:t>
                      </a:r>
                    </a:p>
                  </a:txBody>
                  <a:tcPr/>
                </a:tc>
                <a:tc>
                  <a:txBody>
                    <a:bodyPr/>
                    <a:lstStyle/>
                    <a:p>
                      <a:pPr algn="ctr"/>
                      <a:r>
                        <a:rPr lang="en-IN" b="1" dirty="0"/>
                        <a:t>      Total</a:t>
                      </a:r>
                    </a:p>
                  </a:txBody>
                  <a:tcPr/>
                </a:tc>
                <a:extLst>
                  <a:ext uri="{0D108BD9-81ED-4DB2-BD59-A6C34878D82A}">
                    <a16:rowId xmlns:a16="http://schemas.microsoft.com/office/drawing/2014/main" val="3635052692"/>
                  </a:ext>
                </a:extLst>
              </a:tr>
              <a:tr h="485699">
                <a:tc>
                  <a:txBody>
                    <a:bodyPr/>
                    <a:lstStyle/>
                    <a:p>
                      <a:pPr algn="ctr"/>
                      <a:r>
                        <a:rPr lang="en-IN" b="1" dirty="0"/>
                        <a:t>   B = r</a:t>
                      </a:r>
                    </a:p>
                  </a:txBody>
                  <a:tcPr/>
                </a:tc>
                <a:tc>
                  <a:txBody>
                    <a:bodyPr/>
                    <a:lstStyle/>
                    <a:p>
                      <a:pPr algn="ctr"/>
                      <a:r>
                        <a:rPr lang="en-IN" dirty="0"/>
                        <a:t>30</a:t>
                      </a:r>
                    </a:p>
                  </a:txBody>
                  <a:tcPr>
                    <a:solidFill>
                      <a:srgbClr val="92D050"/>
                    </a:solidFill>
                  </a:tcPr>
                </a:tc>
                <a:tc>
                  <a:txBody>
                    <a:bodyPr/>
                    <a:lstStyle/>
                    <a:p>
                      <a:pPr algn="ctr"/>
                      <a:r>
                        <a:rPr lang="en-IN" dirty="0"/>
                        <a:t>10</a:t>
                      </a:r>
                    </a:p>
                  </a:txBody>
                  <a:tcPr>
                    <a:solidFill>
                      <a:srgbClr val="92D050"/>
                    </a:solidFill>
                  </a:tcPr>
                </a:tc>
                <a:tc>
                  <a:txBody>
                    <a:bodyPr/>
                    <a:lstStyle/>
                    <a:p>
                      <a:pPr algn="ctr"/>
                      <a:r>
                        <a:rPr lang="en-IN" dirty="0"/>
                        <a:t>40</a:t>
                      </a:r>
                    </a:p>
                  </a:txBody>
                  <a:tcPr/>
                </a:tc>
                <a:extLst>
                  <a:ext uri="{0D108BD9-81ED-4DB2-BD59-A6C34878D82A}">
                    <a16:rowId xmlns:a16="http://schemas.microsoft.com/office/drawing/2014/main" val="2582849663"/>
                  </a:ext>
                </a:extLst>
              </a:tr>
              <a:tr h="485699">
                <a:tc>
                  <a:txBody>
                    <a:bodyPr/>
                    <a:lstStyle/>
                    <a:p>
                      <a:pPr algn="ctr"/>
                      <a:r>
                        <a:rPr lang="en-IN" b="1" dirty="0"/>
                        <a:t>   B = b</a:t>
                      </a:r>
                    </a:p>
                  </a:txBody>
                  <a:tcPr/>
                </a:tc>
                <a:tc>
                  <a:txBody>
                    <a:bodyPr/>
                    <a:lstStyle/>
                    <a:p>
                      <a:pPr algn="ctr"/>
                      <a:r>
                        <a:rPr lang="en-IN" dirty="0"/>
                        <a:t>15</a:t>
                      </a:r>
                    </a:p>
                  </a:txBody>
                  <a:tcPr>
                    <a:solidFill>
                      <a:srgbClr val="92D050"/>
                    </a:solidFill>
                  </a:tcPr>
                </a:tc>
                <a:tc>
                  <a:txBody>
                    <a:bodyPr/>
                    <a:lstStyle/>
                    <a:p>
                      <a:pPr algn="ctr"/>
                      <a:r>
                        <a:rPr lang="en-IN" dirty="0"/>
                        <a:t>45</a:t>
                      </a:r>
                    </a:p>
                  </a:txBody>
                  <a:tcPr>
                    <a:solidFill>
                      <a:srgbClr val="92D050"/>
                    </a:solidFill>
                  </a:tcPr>
                </a:tc>
                <a:tc>
                  <a:txBody>
                    <a:bodyPr/>
                    <a:lstStyle/>
                    <a:p>
                      <a:pPr algn="ctr"/>
                      <a:r>
                        <a:rPr lang="en-IN" dirty="0"/>
                        <a:t>60</a:t>
                      </a:r>
                    </a:p>
                  </a:txBody>
                  <a:tcPr/>
                </a:tc>
                <a:extLst>
                  <a:ext uri="{0D108BD9-81ED-4DB2-BD59-A6C34878D82A}">
                    <a16:rowId xmlns:a16="http://schemas.microsoft.com/office/drawing/2014/main" val="1642250906"/>
                  </a:ext>
                </a:extLst>
              </a:tr>
              <a:tr h="485699">
                <a:tc>
                  <a:txBody>
                    <a:bodyPr/>
                    <a:lstStyle/>
                    <a:p>
                      <a:pPr algn="ctr"/>
                      <a:endParaRPr lang="en-IN" dirty="0"/>
                    </a:p>
                  </a:txBody>
                  <a:tcPr/>
                </a:tc>
                <a:tc>
                  <a:txBody>
                    <a:bodyPr/>
                    <a:lstStyle/>
                    <a:p>
                      <a:pPr algn="ctr"/>
                      <a:r>
                        <a:rPr lang="en-IN" dirty="0"/>
                        <a:t>45</a:t>
                      </a:r>
                    </a:p>
                  </a:txBody>
                  <a:tcPr/>
                </a:tc>
                <a:tc>
                  <a:txBody>
                    <a:bodyPr/>
                    <a:lstStyle/>
                    <a:p>
                      <a:pPr algn="ctr"/>
                      <a:r>
                        <a:rPr lang="en-IN" dirty="0"/>
                        <a:t>55</a:t>
                      </a:r>
                    </a:p>
                  </a:txBody>
                  <a:tcPr/>
                </a:tc>
                <a:tc>
                  <a:txBody>
                    <a:bodyPr/>
                    <a:lstStyle/>
                    <a:p>
                      <a:pPr algn="ctr"/>
                      <a:endParaRPr lang="en-IN" dirty="0"/>
                    </a:p>
                  </a:txBody>
                  <a:tcPr/>
                </a:tc>
                <a:extLst>
                  <a:ext uri="{0D108BD9-81ED-4DB2-BD59-A6C34878D82A}">
                    <a16:rowId xmlns:a16="http://schemas.microsoft.com/office/drawing/2014/main" val="1442561598"/>
                  </a:ext>
                </a:extLst>
              </a:tr>
            </a:tbl>
          </a:graphicData>
        </a:graphic>
      </p:graphicFrame>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4F538095-EFE8-4F78-BEBE-1E42C42D8BF0}"/>
                  </a:ext>
                </a:extLst>
              </p:cNvPr>
              <p:cNvSpPr txBox="1"/>
              <p:nvPr/>
            </p:nvSpPr>
            <p:spPr>
              <a:xfrm>
                <a:off x="1962535" y="3336241"/>
                <a:ext cx="2670218" cy="62151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IN" b="0" i="1" smtClean="0">
                          <a:latin typeface="Cambria Math" panose="02040503050406030204" pitchFamily="18" charset="0"/>
                        </a:rPr>
                        <m:t>𝑃</m:t>
                      </m:r>
                      <m:d>
                        <m:dPr>
                          <m:ctrlPr>
                            <a:rPr lang="en-IN" b="0" i="1" smtClean="0">
                              <a:latin typeface="Cambria Math" panose="02040503050406030204" pitchFamily="18" charset="0"/>
                            </a:rPr>
                          </m:ctrlPr>
                        </m:dPr>
                        <m:e>
                          <m:r>
                            <a:rPr lang="en-IN" b="0" i="1" smtClean="0">
                              <a:latin typeface="Cambria Math" panose="02040503050406030204" pitchFamily="18" charset="0"/>
                            </a:rPr>
                            <m:t>𝑌</m:t>
                          </m:r>
                          <m:r>
                            <a:rPr lang="en-IN" b="0" i="1" smtClean="0">
                              <a:latin typeface="Cambria Math" panose="02040503050406030204" pitchFamily="18" charset="0"/>
                            </a:rPr>
                            <m:t>=</m:t>
                          </m:r>
                          <m:sSub>
                            <m:sSubPr>
                              <m:ctrlPr>
                                <a:rPr lang="en-IN" b="0" i="1" smtClean="0">
                                  <a:latin typeface="Cambria Math" panose="02040503050406030204" pitchFamily="18" charset="0"/>
                                </a:rPr>
                              </m:ctrlPr>
                            </m:sSubPr>
                            <m:e>
                              <m:r>
                                <a:rPr lang="en-IN" b="0" i="1" smtClean="0">
                                  <a:latin typeface="Cambria Math" panose="02040503050406030204" pitchFamily="18" charset="0"/>
                                </a:rPr>
                                <m:t>𝑦</m:t>
                              </m:r>
                            </m:e>
                            <m:sub>
                              <m:r>
                                <a:rPr lang="en-IN" b="0" i="1" smtClean="0">
                                  <a:latin typeface="Cambria Math" panose="02040503050406030204" pitchFamily="18" charset="0"/>
                                </a:rPr>
                                <m:t>𝑗</m:t>
                              </m:r>
                            </m:sub>
                          </m:sSub>
                          <m:r>
                            <a:rPr lang="en-IN" b="0" i="1" smtClean="0">
                              <a:latin typeface="Cambria Math" panose="02040503050406030204" pitchFamily="18" charset="0"/>
                            </a:rPr>
                            <m:t>| </m:t>
                          </m:r>
                          <m:r>
                            <a:rPr lang="en-IN" b="0" i="1" smtClean="0">
                              <a:latin typeface="Cambria Math" panose="02040503050406030204" pitchFamily="18" charset="0"/>
                            </a:rPr>
                            <m:t>𝑋</m:t>
                          </m:r>
                          <m:r>
                            <a:rPr lang="en-IN" b="0" i="1" smtClean="0">
                              <a:latin typeface="Cambria Math" panose="02040503050406030204" pitchFamily="18" charset="0"/>
                            </a:rPr>
                            <m:t>=</m:t>
                          </m:r>
                          <m:sSub>
                            <m:sSubPr>
                              <m:ctrlPr>
                                <a:rPr lang="en-IN" b="0" i="1" smtClean="0">
                                  <a:latin typeface="Cambria Math" panose="02040503050406030204" pitchFamily="18" charset="0"/>
                                </a:rPr>
                              </m:ctrlPr>
                            </m:sSubPr>
                            <m:e>
                              <m:r>
                                <a:rPr lang="en-IN" b="0" i="1" smtClean="0">
                                  <a:latin typeface="Cambria Math" panose="02040503050406030204" pitchFamily="18" charset="0"/>
                                </a:rPr>
                                <m:t>𝑥</m:t>
                              </m:r>
                            </m:e>
                            <m:sub>
                              <m:r>
                                <a:rPr lang="en-IN" b="0" i="1" smtClean="0">
                                  <a:latin typeface="Cambria Math" panose="02040503050406030204" pitchFamily="18" charset="0"/>
                                </a:rPr>
                                <m:t>𝑖</m:t>
                              </m:r>
                            </m:sub>
                          </m:sSub>
                        </m:e>
                      </m:d>
                      <m:r>
                        <a:rPr lang="en-IN" b="0" i="1" smtClean="0">
                          <a:latin typeface="Cambria Math" panose="02040503050406030204" pitchFamily="18" charset="0"/>
                        </a:rPr>
                        <m:t>= </m:t>
                      </m:r>
                      <m:f>
                        <m:fPr>
                          <m:ctrlPr>
                            <a:rPr lang="en-IN" b="0" i="1" smtClean="0">
                              <a:latin typeface="Cambria Math" panose="02040503050406030204" pitchFamily="18" charset="0"/>
                            </a:rPr>
                          </m:ctrlPr>
                        </m:fPr>
                        <m:num>
                          <m:sSub>
                            <m:sSubPr>
                              <m:ctrlPr>
                                <a:rPr lang="en-IN" b="0" i="1" smtClean="0">
                                  <a:latin typeface="Cambria Math" panose="02040503050406030204" pitchFamily="18" charset="0"/>
                                </a:rPr>
                              </m:ctrlPr>
                            </m:sSubPr>
                            <m:e>
                              <m:r>
                                <a:rPr lang="en-IN" b="0" i="1" smtClean="0">
                                  <a:latin typeface="Cambria Math" panose="02040503050406030204" pitchFamily="18" charset="0"/>
                                </a:rPr>
                                <m:t>𝑛</m:t>
                              </m:r>
                            </m:e>
                            <m:sub>
                              <m:r>
                                <a:rPr lang="en-IN" b="0" i="1" smtClean="0">
                                  <a:latin typeface="Cambria Math" panose="02040503050406030204" pitchFamily="18" charset="0"/>
                                </a:rPr>
                                <m:t>𝑖𝑗</m:t>
                              </m:r>
                            </m:sub>
                          </m:sSub>
                        </m:num>
                        <m:den>
                          <m:sSub>
                            <m:sSubPr>
                              <m:ctrlPr>
                                <a:rPr lang="en-IN" b="0" i="1" smtClean="0">
                                  <a:latin typeface="Cambria Math" panose="02040503050406030204" pitchFamily="18" charset="0"/>
                                </a:rPr>
                              </m:ctrlPr>
                            </m:sSubPr>
                            <m:e>
                              <m:r>
                                <a:rPr lang="en-IN" b="0" i="1" smtClean="0">
                                  <a:latin typeface="Cambria Math" panose="02040503050406030204" pitchFamily="18" charset="0"/>
                                </a:rPr>
                                <m:t>𝑐</m:t>
                              </m:r>
                            </m:e>
                            <m:sub>
                              <m:r>
                                <a:rPr lang="en-IN" b="0" i="1" smtClean="0">
                                  <a:latin typeface="Cambria Math" panose="02040503050406030204" pitchFamily="18" charset="0"/>
                                </a:rPr>
                                <m:t>𝑖</m:t>
                              </m:r>
                            </m:sub>
                          </m:sSub>
                        </m:den>
                      </m:f>
                    </m:oMath>
                  </m:oMathPara>
                </a14:m>
                <a:endParaRPr lang="en-IN" dirty="0"/>
              </a:p>
            </p:txBody>
          </p:sp>
        </mc:Choice>
        <mc:Fallback xmlns="">
          <p:sp>
            <p:nvSpPr>
              <p:cNvPr id="10" name="TextBox 9">
                <a:extLst>
                  <a:ext uri="{FF2B5EF4-FFF2-40B4-BE49-F238E27FC236}">
                    <a16:creationId xmlns:a16="http://schemas.microsoft.com/office/drawing/2014/main" id="{4F538095-EFE8-4F78-BEBE-1E42C42D8BF0}"/>
                  </a:ext>
                </a:extLst>
              </p:cNvPr>
              <p:cNvSpPr txBox="1">
                <a:spLocks noRot="1" noChangeAspect="1" noMove="1" noResize="1" noEditPoints="1" noAdjustHandles="1" noChangeArrowheads="1" noChangeShapeType="1" noTextEdit="1"/>
              </p:cNvSpPr>
              <p:nvPr/>
            </p:nvSpPr>
            <p:spPr>
              <a:xfrm>
                <a:off x="1962535" y="3336241"/>
                <a:ext cx="2670218" cy="621517"/>
              </a:xfrm>
              <a:prstGeom prst="rect">
                <a:avLst/>
              </a:prstGeom>
              <a:blipFill>
                <a:blip r:embed="rId3"/>
                <a:stretch>
                  <a:fillRect/>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Rectangle 2">
                <a:extLst>
                  <a:ext uri="{FF2B5EF4-FFF2-40B4-BE49-F238E27FC236}">
                    <a16:creationId xmlns:a16="http://schemas.microsoft.com/office/drawing/2014/main" id="{7F03ED43-9602-4DDB-A5AA-64C26B302A00}"/>
                  </a:ext>
                </a:extLst>
              </p:cNvPr>
              <p:cNvSpPr/>
              <p:nvPr/>
            </p:nvSpPr>
            <p:spPr>
              <a:xfrm>
                <a:off x="2001007" y="4183816"/>
                <a:ext cx="2631746" cy="57284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IN" i="1">
                          <a:latin typeface="Cambria Math" panose="02040503050406030204" pitchFamily="18" charset="0"/>
                        </a:rPr>
                        <m:t>𝑃</m:t>
                      </m:r>
                      <m:d>
                        <m:dPr>
                          <m:ctrlPr>
                            <a:rPr lang="en-IN" i="1">
                              <a:latin typeface="Cambria Math" panose="02040503050406030204" pitchFamily="18" charset="0"/>
                            </a:rPr>
                          </m:ctrlPr>
                        </m:dPr>
                        <m:e>
                          <m:r>
                            <a:rPr lang="en-IN" i="1">
                              <a:latin typeface="Cambria Math" panose="02040503050406030204" pitchFamily="18" charset="0"/>
                            </a:rPr>
                            <m:t>𝑋</m:t>
                          </m:r>
                          <m:r>
                            <a:rPr lang="en-IN" i="1">
                              <a:latin typeface="Cambria Math" panose="02040503050406030204" pitchFamily="18" charset="0"/>
                            </a:rPr>
                            <m:t>=</m:t>
                          </m:r>
                          <m:sSub>
                            <m:sSubPr>
                              <m:ctrlPr>
                                <a:rPr lang="en-IN" i="1">
                                  <a:latin typeface="Cambria Math" panose="02040503050406030204" pitchFamily="18" charset="0"/>
                                </a:rPr>
                              </m:ctrlPr>
                            </m:sSubPr>
                            <m:e>
                              <m:r>
                                <a:rPr lang="en-IN" i="1">
                                  <a:latin typeface="Cambria Math" panose="02040503050406030204" pitchFamily="18" charset="0"/>
                                </a:rPr>
                                <m:t>𝑥</m:t>
                              </m:r>
                            </m:e>
                            <m:sub>
                              <m:r>
                                <a:rPr lang="en-IN" i="1">
                                  <a:latin typeface="Cambria Math" panose="02040503050406030204" pitchFamily="18" charset="0"/>
                                </a:rPr>
                                <m:t>𝑖</m:t>
                              </m:r>
                            </m:sub>
                          </m:sSub>
                          <m:r>
                            <a:rPr lang="en-IN" i="1">
                              <a:latin typeface="Cambria Math" panose="02040503050406030204" pitchFamily="18" charset="0"/>
                            </a:rPr>
                            <m:t>, </m:t>
                          </m:r>
                          <m:r>
                            <a:rPr lang="en-IN" i="1">
                              <a:latin typeface="Cambria Math" panose="02040503050406030204" pitchFamily="18" charset="0"/>
                            </a:rPr>
                            <m:t>𝑌</m:t>
                          </m:r>
                          <m:r>
                            <a:rPr lang="en-IN" i="1">
                              <a:latin typeface="Cambria Math" panose="02040503050406030204" pitchFamily="18" charset="0"/>
                            </a:rPr>
                            <m:t>=</m:t>
                          </m:r>
                          <m:sSub>
                            <m:sSubPr>
                              <m:ctrlPr>
                                <a:rPr lang="en-IN" i="1">
                                  <a:latin typeface="Cambria Math" panose="02040503050406030204" pitchFamily="18" charset="0"/>
                                </a:rPr>
                              </m:ctrlPr>
                            </m:sSubPr>
                            <m:e>
                              <m:r>
                                <a:rPr lang="en-IN" i="1">
                                  <a:latin typeface="Cambria Math" panose="02040503050406030204" pitchFamily="18" charset="0"/>
                                </a:rPr>
                                <m:t>𝑦</m:t>
                              </m:r>
                            </m:e>
                            <m:sub>
                              <m:r>
                                <a:rPr lang="en-IN" i="1">
                                  <a:latin typeface="Cambria Math" panose="02040503050406030204" pitchFamily="18" charset="0"/>
                                </a:rPr>
                                <m:t>𝑗</m:t>
                              </m:r>
                            </m:sub>
                          </m:sSub>
                        </m:e>
                      </m:d>
                      <m:r>
                        <a:rPr lang="en-IN" i="1">
                          <a:latin typeface="Cambria Math" panose="02040503050406030204" pitchFamily="18" charset="0"/>
                        </a:rPr>
                        <m:t>= </m:t>
                      </m:r>
                      <m:f>
                        <m:fPr>
                          <m:ctrlPr>
                            <a:rPr lang="en-IN" i="1">
                              <a:latin typeface="Cambria Math" panose="02040503050406030204" pitchFamily="18" charset="0"/>
                            </a:rPr>
                          </m:ctrlPr>
                        </m:fPr>
                        <m:num>
                          <m:sSub>
                            <m:sSubPr>
                              <m:ctrlPr>
                                <a:rPr lang="en-IN" i="1">
                                  <a:latin typeface="Cambria Math" panose="02040503050406030204" pitchFamily="18" charset="0"/>
                                </a:rPr>
                              </m:ctrlPr>
                            </m:sSubPr>
                            <m:e>
                              <m:r>
                                <a:rPr lang="en-IN" i="1">
                                  <a:latin typeface="Cambria Math" panose="02040503050406030204" pitchFamily="18" charset="0"/>
                                </a:rPr>
                                <m:t>𝑛</m:t>
                              </m:r>
                            </m:e>
                            <m:sub>
                              <m:r>
                                <a:rPr lang="en-IN" i="1">
                                  <a:latin typeface="Cambria Math" panose="02040503050406030204" pitchFamily="18" charset="0"/>
                                </a:rPr>
                                <m:t>𝑖𝑗</m:t>
                              </m:r>
                            </m:sub>
                          </m:sSub>
                        </m:num>
                        <m:den>
                          <m:r>
                            <a:rPr lang="en-IN" i="1">
                              <a:latin typeface="Cambria Math" panose="02040503050406030204" pitchFamily="18" charset="0"/>
                            </a:rPr>
                            <m:t>𝑁</m:t>
                          </m:r>
                        </m:den>
                      </m:f>
                    </m:oMath>
                  </m:oMathPara>
                </a14:m>
                <a:endParaRPr lang="en-IN" dirty="0"/>
              </a:p>
            </p:txBody>
          </p:sp>
        </mc:Choice>
        <mc:Fallback xmlns="">
          <p:sp>
            <p:nvSpPr>
              <p:cNvPr id="3" name="Rectangle 2">
                <a:extLst>
                  <a:ext uri="{FF2B5EF4-FFF2-40B4-BE49-F238E27FC236}">
                    <a16:creationId xmlns:a16="http://schemas.microsoft.com/office/drawing/2014/main" id="{7F03ED43-9602-4DDB-A5AA-64C26B302A00}"/>
                  </a:ext>
                </a:extLst>
              </p:cNvPr>
              <p:cNvSpPr>
                <a:spLocks noRot="1" noChangeAspect="1" noMove="1" noResize="1" noEditPoints="1" noAdjustHandles="1" noChangeArrowheads="1" noChangeShapeType="1" noTextEdit="1"/>
              </p:cNvSpPr>
              <p:nvPr/>
            </p:nvSpPr>
            <p:spPr>
              <a:xfrm>
                <a:off x="2001007" y="4183816"/>
                <a:ext cx="2631746" cy="572849"/>
              </a:xfrm>
              <a:prstGeom prst="rect">
                <a:avLst/>
              </a:prstGeom>
              <a:blipFill>
                <a:blip r:embed="rId4"/>
                <a:stretch>
                  <a:fillRect/>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A0459734-557A-4AAA-8FD2-372E54BD02E9}"/>
                  </a:ext>
                </a:extLst>
              </p:cNvPr>
              <p:cNvSpPr txBox="1"/>
              <p:nvPr/>
            </p:nvSpPr>
            <p:spPr>
              <a:xfrm>
                <a:off x="1527314" y="5142395"/>
                <a:ext cx="6324601" cy="41139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IN" b="0" i="1" smtClean="0">
                          <a:latin typeface="Cambria Math" panose="02040503050406030204" pitchFamily="18" charset="0"/>
                        </a:rPr>
                        <m:t>⇒ </m:t>
                      </m:r>
                      <m:r>
                        <a:rPr lang="en-IN" b="0" i="1" smtClean="0">
                          <a:latin typeface="Cambria Math" panose="02040503050406030204" pitchFamily="18" charset="0"/>
                        </a:rPr>
                        <m:t>𝑃</m:t>
                      </m:r>
                      <m:d>
                        <m:dPr>
                          <m:ctrlPr>
                            <a:rPr lang="en-IN" b="0" i="1" smtClean="0">
                              <a:latin typeface="Cambria Math" panose="02040503050406030204" pitchFamily="18" charset="0"/>
                            </a:rPr>
                          </m:ctrlPr>
                        </m:dPr>
                        <m:e>
                          <m:r>
                            <a:rPr lang="en-IN" b="0" i="1" smtClean="0">
                              <a:latin typeface="Cambria Math" panose="02040503050406030204" pitchFamily="18" charset="0"/>
                            </a:rPr>
                            <m:t>𝑋</m:t>
                          </m:r>
                          <m:r>
                            <a:rPr lang="en-IN" b="0" i="1" smtClean="0">
                              <a:latin typeface="Cambria Math" panose="02040503050406030204" pitchFamily="18" charset="0"/>
                            </a:rPr>
                            <m:t>=</m:t>
                          </m:r>
                          <m:sSub>
                            <m:sSubPr>
                              <m:ctrlPr>
                                <a:rPr lang="en-IN" b="0" i="1" smtClean="0">
                                  <a:latin typeface="Cambria Math" panose="02040503050406030204" pitchFamily="18" charset="0"/>
                                </a:rPr>
                              </m:ctrlPr>
                            </m:sSubPr>
                            <m:e>
                              <m:r>
                                <a:rPr lang="en-IN" b="0" i="1" smtClean="0">
                                  <a:latin typeface="Cambria Math" panose="02040503050406030204" pitchFamily="18" charset="0"/>
                                </a:rPr>
                                <m:t>𝑥</m:t>
                              </m:r>
                            </m:e>
                            <m:sub>
                              <m:r>
                                <a:rPr lang="en-IN" b="0" i="1" smtClean="0">
                                  <a:latin typeface="Cambria Math" panose="02040503050406030204" pitchFamily="18" charset="0"/>
                                </a:rPr>
                                <m:t>𝑖</m:t>
                              </m:r>
                            </m:sub>
                          </m:sSub>
                          <m:r>
                            <a:rPr lang="en-IN" b="0" i="1" smtClean="0">
                              <a:latin typeface="Cambria Math" panose="02040503050406030204" pitchFamily="18" charset="0"/>
                            </a:rPr>
                            <m:t>, </m:t>
                          </m:r>
                          <m:r>
                            <a:rPr lang="en-IN" b="0" i="1" smtClean="0">
                              <a:latin typeface="Cambria Math" panose="02040503050406030204" pitchFamily="18" charset="0"/>
                            </a:rPr>
                            <m:t>𝑌</m:t>
                          </m:r>
                          <m:r>
                            <a:rPr lang="en-IN" b="0" i="1" smtClean="0">
                              <a:latin typeface="Cambria Math" panose="02040503050406030204" pitchFamily="18" charset="0"/>
                            </a:rPr>
                            <m:t>=</m:t>
                          </m:r>
                          <m:sSub>
                            <m:sSubPr>
                              <m:ctrlPr>
                                <a:rPr lang="en-IN" b="0" i="1" smtClean="0">
                                  <a:latin typeface="Cambria Math" panose="02040503050406030204" pitchFamily="18" charset="0"/>
                                </a:rPr>
                              </m:ctrlPr>
                            </m:sSubPr>
                            <m:e>
                              <m:r>
                                <a:rPr lang="en-IN" b="0" i="1" smtClean="0">
                                  <a:latin typeface="Cambria Math" panose="02040503050406030204" pitchFamily="18" charset="0"/>
                                </a:rPr>
                                <m:t>𝑦</m:t>
                              </m:r>
                            </m:e>
                            <m:sub>
                              <m:r>
                                <a:rPr lang="en-IN" b="0" i="1" smtClean="0">
                                  <a:latin typeface="Cambria Math" panose="02040503050406030204" pitchFamily="18" charset="0"/>
                                </a:rPr>
                                <m:t>𝑗</m:t>
                              </m:r>
                            </m:sub>
                          </m:sSub>
                        </m:e>
                      </m:d>
                      <m:r>
                        <a:rPr lang="en-IN" b="0" i="1" smtClean="0">
                          <a:latin typeface="Cambria Math" panose="02040503050406030204" pitchFamily="18" charset="0"/>
                        </a:rPr>
                        <m:t>=</m:t>
                      </m:r>
                      <m:r>
                        <a:rPr lang="en-IN" b="0" i="1" smtClean="0">
                          <a:latin typeface="Cambria Math" panose="02040503050406030204" pitchFamily="18" charset="0"/>
                        </a:rPr>
                        <m:t>𝑃</m:t>
                      </m:r>
                      <m:d>
                        <m:dPr>
                          <m:ctrlPr>
                            <a:rPr lang="en-IN" b="0" i="1" smtClean="0">
                              <a:latin typeface="Cambria Math" panose="02040503050406030204" pitchFamily="18" charset="0"/>
                            </a:rPr>
                          </m:ctrlPr>
                        </m:dPr>
                        <m:e>
                          <m:r>
                            <a:rPr lang="en-IN" b="0" i="1" smtClean="0">
                              <a:latin typeface="Cambria Math" panose="02040503050406030204" pitchFamily="18" charset="0"/>
                            </a:rPr>
                            <m:t>𝑌</m:t>
                          </m:r>
                          <m:r>
                            <a:rPr lang="en-IN" b="0" i="1" smtClean="0">
                              <a:latin typeface="Cambria Math" panose="02040503050406030204" pitchFamily="18" charset="0"/>
                            </a:rPr>
                            <m:t>=</m:t>
                          </m:r>
                          <m:sSub>
                            <m:sSubPr>
                              <m:ctrlPr>
                                <a:rPr lang="en-IN" b="0" i="1" smtClean="0">
                                  <a:latin typeface="Cambria Math" panose="02040503050406030204" pitchFamily="18" charset="0"/>
                                </a:rPr>
                              </m:ctrlPr>
                            </m:sSubPr>
                            <m:e>
                              <m:r>
                                <a:rPr lang="en-IN" b="0" i="1" smtClean="0">
                                  <a:latin typeface="Cambria Math" panose="02040503050406030204" pitchFamily="18" charset="0"/>
                                </a:rPr>
                                <m:t>𝑦</m:t>
                              </m:r>
                            </m:e>
                            <m:sub>
                              <m:r>
                                <a:rPr lang="en-IN" b="0" i="1" smtClean="0">
                                  <a:latin typeface="Cambria Math" panose="02040503050406030204" pitchFamily="18" charset="0"/>
                                </a:rPr>
                                <m:t>𝑗</m:t>
                              </m:r>
                            </m:sub>
                          </m:sSub>
                          <m:r>
                            <a:rPr lang="en-IN" b="0" i="1" smtClean="0">
                              <a:latin typeface="Cambria Math" panose="02040503050406030204" pitchFamily="18" charset="0"/>
                            </a:rPr>
                            <m:t>| </m:t>
                          </m:r>
                          <m:r>
                            <a:rPr lang="en-IN" b="0" i="1" smtClean="0">
                              <a:latin typeface="Cambria Math" panose="02040503050406030204" pitchFamily="18" charset="0"/>
                            </a:rPr>
                            <m:t>𝑋</m:t>
                          </m:r>
                          <m:r>
                            <a:rPr lang="en-IN" b="0" i="1" smtClean="0">
                              <a:latin typeface="Cambria Math" panose="02040503050406030204" pitchFamily="18" charset="0"/>
                            </a:rPr>
                            <m:t>=</m:t>
                          </m:r>
                          <m:sSub>
                            <m:sSubPr>
                              <m:ctrlPr>
                                <a:rPr lang="en-IN" b="0" i="1" smtClean="0">
                                  <a:latin typeface="Cambria Math" panose="02040503050406030204" pitchFamily="18" charset="0"/>
                                </a:rPr>
                              </m:ctrlPr>
                            </m:sSubPr>
                            <m:e>
                              <m:r>
                                <a:rPr lang="en-IN" b="0" i="1" smtClean="0">
                                  <a:latin typeface="Cambria Math" panose="02040503050406030204" pitchFamily="18" charset="0"/>
                                </a:rPr>
                                <m:t>𝑥</m:t>
                              </m:r>
                            </m:e>
                            <m:sub>
                              <m:r>
                                <a:rPr lang="en-IN" b="0" i="1" smtClean="0">
                                  <a:latin typeface="Cambria Math" panose="02040503050406030204" pitchFamily="18" charset="0"/>
                                </a:rPr>
                                <m:t>𝑖</m:t>
                              </m:r>
                            </m:sub>
                          </m:sSub>
                        </m:e>
                      </m:d>
                      <m:r>
                        <a:rPr lang="en-IN" b="0" i="1" smtClean="0">
                          <a:latin typeface="Cambria Math" panose="02040503050406030204" pitchFamily="18" charset="0"/>
                        </a:rPr>
                        <m:t>𝑃</m:t>
                      </m:r>
                      <m:d>
                        <m:dPr>
                          <m:ctrlPr>
                            <a:rPr lang="en-IN" b="0" i="1" smtClean="0">
                              <a:latin typeface="Cambria Math" panose="02040503050406030204" pitchFamily="18" charset="0"/>
                            </a:rPr>
                          </m:ctrlPr>
                        </m:dPr>
                        <m:e>
                          <m:r>
                            <a:rPr lang="en-IN" b="0" i="1" smtClean="0">
                              <a:latin typeface="Cambria Math" panose="02040503050406030204" pitchFamily="18" charset="0"/>
                            </a:rPr>
                            <m:t>𝑋</m:t>
                          </m:r>
                          <m:r>
                            <a:rPr lang="en-IN" b="0" i="1" smtClean="0">
                              <a:latin typeface="Cambria Math" panose="02040503050406030204" pitchFamily="18" charset="0"/>
                            </a:rPr>
                            <m:t>=</m:t>
                          </m:r>
                          <m:sSub>
                            <m:sSubPr>
                              <m:ctrlPr>
                                <a:rPr lang="en-IN" b="0" i="1" smtClean="0">
                                  <a:latin typeface="Cambria Math" panose="02040503050406030204" pitchFamily="18" charset="0"/>
                                </a:rPr>
                              </m:ctrlPr>
                            </m:sSubPr>
                            <m:e>
                              <m:r>
                                <a:rPr lang="en-IN" b="0" i="1" smtClean="0">
                                  <a:latin typeface="Cambria Math" panose="02040503050406030204" pitchFamily="18" charset="0"/>
                                </a:rPr>
                                <m:t>𝑥</m:t>
                              </m:r>
                            </m:e>
                            <m:sub>
                              <m:r>
                                <a:rPr lang="en-IN" b="0" i="1" smtClean="0">
                                  <a:latin typeface="Cambria Math" panose="02040503050406030204" pitchFamily="18" charset="0"/>
                                </a:rPr>
                                <m:t>𝑖</m:t>
                              </m:r>
                            </m:sub>
                          </m:sSub>
                        </m:e>
                      </m:d>
                    </m:oMath>
                  </m:oMathPara>
                </a14:m>
                <a:endParaRPr lang="en-IN" dirty="0"/>
              </a:p>
            </p:txBody>
          </p:sp>
        </mc:Choice>
        <mc:Fallback xmlns="">
          <p:sp>
            <p:nvSpPr>
              <p:cNvPr id="4" name="TextBox 3">
                <a:extLst>
                  <a:ext uri="{FF2B5EF4-FFF2-40B4-BE49-F238E27FC236}">
                    <a16:creationId xmlns:a16="http://schemas.microsoft.com/office/drawing/2014/main" id="{A0459734-557A-4AAA-8FD2-372E54BD02E9}"/>
                  </a:ext>
                </a:extLst>
              </p:cNvPr>
              <p:cNvSpPr txBox="1">
                <a:spLocks noRot="1" noChangeAspect="1" noMove="1" noResize="1" noEditPoints="1" noAdjustHandles="1" noChangeArrowheads="1" noChangeShapeType="1" noTextEdit="1"/>
              </p:cNvSpPr>
              <p:nvPr/>
            </p:nvSpPr>
            <p:spPr>
              <a:xfrm>
                <a:off x="1527314" y="5142395"/>
                <a:ext cx="6324601" cy="411395"/>
              </a:xfrm>
              <a:prstGeom prst="rect">
                <a:avLst/>
              </a:prstGeom>
              <a:blipFill>
                <a:blip r:embed="rId5"/>
                <a:stretch>
                  <a:fillRect b="-7463"/>
                </a:stretch>
              </a:blipFill>
            </p:spPr>
            <p:txBody>
              <a:bodyPr/>
              <a:lstStyle/>
              <a:p>
                <a:r>
                  <a:rPr lang="en-IN">
                    <a:noFill/>
                  </a:rPr>
                  <a:t> </a:t>
                </a:r>
              </a:p>
            </p:txBody>
          </p:sp>
        </mc:Fallback>
      </mc:AlternateContent>
      <p:sp>
        <p:nvSpPr>
          <p:cNvPr id="6" name="Rectangle 5">
            <a:extLst>
              <a:ext uri="{FF2B5EF4-FFF2-40B4-BE49-F238E27FC236}">
                <a16:creationId xmlns:a16="http://schemas.microsoft.com/office/drawing/2014/main" id="{F2281E50-92C7-41C4-8763-08BD8C98F81A}"/>
              </a:ext>
            </a:extLst>
          </p:cNvPr>
          <p:cNvSpPr/>
          <p:nvPr/>
        </p:nvSpPr>
        <p:spPr>
          <a:xfrm>
            <a:off x="2438400" y="5142395"/>
            <a:ext cx="4876800" cy="411395"/>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TextBox 7">
            <a:extLst>
              <a:ext uri="{FF2B5EF4-FFF2-40B4-BE49-F238E27FC236}">
                <a16:creationId xmlns:a16="http://schemas.microsoft.com/office/drawing/2014/main" id="{05F51E11-AD99-4A85-8822-CBFFF50E55B2}"/>
              </a:ext>
            </a:extLst>
          </p:cNvPr>
          <p:cNvSpPr txBox="1"/>
          <p:nvPr/>
        </p:nvSpPr>
        <p:spPr>
          <a:xfrm>
            <a:off x="7419973" y="5142394"/>
            <a:ext cx="2800767" cy="369332"/>
          </a:xfrm>
          <a:prstGeom prst="rect">
            <a:avLst/>
          </a:prstGeom>
          <a:noFill/>
        </p:spPr>
        <p:txBody>
          <a:bodyPr wrap="none" rtlCol="0">
            <a:spAutoFit/>
          </a:bodyPr>
          <a:lstStyle/>
          <a:p>
            <a:r>
              <a:rPr lang="en-IN" dirty="0">
                <a:solidFill>
                  <a:srgbClr val="C00000"/>
                </a:solidFill>
              </a:rPr>
              <a:t>Product rule of probability</a:t>
            </a:r>
          </a:p>
        </p:txBody>
      </p:sp>
      <mc:AlternateContent xmlns:mc="http://schemas.openxmlformats.org/markup-compatibility/2006" xmlns:p14="http://schemas.microsoft.com/office/powerpoint/2010/main">
        <mc:Choice Requires="p14">
          <p:contentPart p14:bwMode="auto" r:id="rId6">
            <p14:nvContentPartPr>
              <p14:cNvPr id="11" name="Ink 10"/>
              <p14:cNvContentPartPr/>
              <p14:nvPr/>
            </p14:nvContentPartPr>
            <p14:xfrm>
              <a:off x="3117600" y="1642680"/>
              <a:ext cx="7825680" cy="3939840"/>
            </p14:xfrm>
          </p:contentPart>
        </mc:Choice>
        <mc:Fallback xmlns="">
          <p:pic>
            <p:nvPicPr>
              <p:cNvPr id="11" name="Ink 10"/>
              <p:cNvPicPr/>
              <p:nvPr/>
            </p:nvPicPr>
            <p:blipFill>
              <a:blip r:embed="rId7"/>
              <a:stretch>
                <a:fillRect/>
              </a:stretch>
            </p:blipFill>
            <p:spPr>
              <a:xfrm>
                <a:off x="3111120" y="1635120"/>
                <a:ext cx="7842240" cy="3953520"/>
              </a:xfrm>
              <a:prstGeom prst="rect">
                <a:avLst/>
              </a:prstGeom>
            </p:spPr>
          </p:pic>
        </mc:Fallback>
      </mc:AlternateContent>
    </p:spTree>
    <p:extLst>
      <p:ext uri="{BB962C8B-B14F-4D97-AF65-F5344CB8AC3E}">
        <p14:creationId xmlns:p14="http://schemas.microsoft.com/office/powerpoint/2010/main" val="18451350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6" grpId="0" animBg="1"/>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DF0E85-D819-494A-BFF5-B9C311FD8EE1}"/>
              </a:ext>
            </a:extLst>
          </p:cNvPr>
          <p:cNvSpPr>
            <a:spLocks noGrp="1"/>
          </p:cNvSpPr>
          <p:nvPr>
            <p:ph type="title"/>
          </p:nvPr>
        </p:nvSpPr>
        <p:spPr>
          <a:xfrm>
            <a:off x="1981200" y="277814"/>
            <a:ext cx="8229600" cy="1398587"/>
          </a:xfrm>
        </p:spPr>
        <p:txBody>
          <a:bodyPr/>
          <a:lstStyle/>
          <a:p>
            <a:r>
              <a:rPr lang="en-IN" dirty="0"/>
              <a:t>Rules of Probability </a:t>
            </a:r>
            <a:br>
              <a:rPr lang="en-IN" dirty="0"/>
            </a:br>
            <a:r>
              <a:rPr lang="en-IN" dirty="0"/>
              <a:t>(Simplified notation)</a:t>
            </a:r>
          </a:p>
        </p:txBody>
      </p:sp>
      <p:sp>
        <p:nvSpPr>
          <p:cNvPr id="5" name="TextBox 4">
            <a:extLst>
              <a:ext uri="{FF2B5EF4-FFF2-40B4-BE49-F238E27FC236}">
                <a16:creationId xmlns:a16="http://schemas.microsoft.com/office/drawing/2014/main" id="{6E858919-F23C-4B75-9D75-97AD5720B56F}"/>
              </a:ext>
            </a:extLst>
          </p:cNvPr>
          <p:cNvSpPr txBox="1"/>
          <p:nvPr/>
        </p:nvSpPr>
        <p:spPr>
          <a:xfrm>
            <a:off x="7396782" y="2590800"/>
            <a:ext cx="2800767" cy="369332"/>
          </a:xfrm>
          <a:prstGeom prst="rect">
            <a:avLst/>
          </a:prstGeom>
          <a:noFill/>
        </p:spPr>
        <p:txBody>
          <a:bodyPr wrap="none" rtlCol="0">
            <a:spAutoFit/>
          </a:bodyPr>
          <a:lstStyle/>
          <a:p>
            <a:r>
              <a:rPr lang="en-IN" dirty="0">
                <a:solidFill>
                  <a:srgbClr val="C00000"/>
                </a:solidFill>
              </a:rPr>
              <a:t>Product rule of probability</a:t>
            </a:r>
          </a:p>
        </p:txBody>
      </p:sp>
      <mc:AlternateContent xmlns:mc="http://schemas.openxmlformats.org/markup-compatibility/2006" xmlns:a14="http://schemas.microsoft.com/office/drawing/2010/main">
        <mc:Choice Requires="a14">
          <p:sp>
            <p:nvSpPr>
              <p:cNvPr id="6" name="Rectangle 5">
                <a:extLst>
                  <a:ext uri="{FF2B5EF4-FFF2-40B4-BE49-F238E27FC236}">
                    <a16:creationId xmlns:a16="http://schemas.microsoft.com/office/drawing/2014/main" id="{C01EEE54-C0E5-4E35-8E61-B1825B5F931E}"/>
                  </a:ext>
                </a:extLst>
              </p:cNvPr>
              <p:cNvSpPr/>
              <p:nvPr/>
            </p:nvSpPr>
            <p:spPr>
              <a:xfrm>
                <a:off x="1905000" y="2590801"/>
                <a:ext cx="5840896" cy="411395"/>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IN" i="1">
                          <a:latin typeface="Cambria Math" panose="02040503050406030204" pitchFamily="18" charset="0"/>
                        </a:rPr>
                        <m:t>𝑃</m:t>
                      </m:r>
                      <m:d>
                        <m:dPr>
                          <m:ctrlPr>
                            <a:rPr lang="en-IN" i="1">
                              <a:latin typeface="Cambria Math" panose="02040503050406030204" pitchFamily="18" charset="0"/>
                            </a:rPr>
                          </m:ctrlPr>
                        </m:dPr>
                        <m:e>
                          <m:r>
                            <a:rPr lang="en-IN" i="1">
                              <a:latin typeface="Cambria Math" panose="02040503050406030204" pitchFamily="18" charset="0"/>
                            </a:rPr>
                            <m:t>𝑋</m:t>
                          </m:r>
                          <m:r>
                            <a:rPr lang="en-IN" i="1">
                              <a:latin typeface="Cambria Math" panose="02040503050406030204" pitchFamily="18" charset="0"/>
                            </a:rPr>
                            <m:t>=</m:t>
                          </m:r>
                          <m:sSub>
                            <m:sSubPr>
                              <m:ctrlPr>
                                <a:rPr lang="en-IN" i="1">
                                  <a:latin typeface="Cambria Math" panose="02040503050406030204" pitchFamily="18" charset="0"/>
                                </a:rPr>
                              </m:ctrlPr>
                            </m:sSubPr>
                            <m:e>
                              <m:r>
                                <a:rPr lang="en-IN" i="1">
                                  <a:latin typeface="Cambria Math" panose="02040503050406030204" pitchFamily="18" charset="0"/>
                                </a:rPr>
                                <m:t>𝑥</m:t>
                              </m:r>
                            </m:e>
                            <m:sub>
                              <m:r>
                                <a:rPr lang="en-IN" i="1">
                                  <a:latin typeface="Cambria Math" panose="02040503050406030204" pitchFamily="18" charset="0"/>
                                </a:rPr>
                                <m:t>𝑖</m:t>
                              </m:r>
                            </m:sub>
                          </m:sSub>
                          <m:r>
                            <a:rPr lang="en-IN" i="1">
                              <a:latin typeface="Cambria Math" panose="02040503050406030204" pitchFamily="18" charset="0"/>
                            </a:rPr>
                            <m:t>, </m:t>
                          </m:r>
                          <m:r>
                            <a:rPr lang="en-IN" i="1">
                              <a:latin typeface="Cambria Math" panose="02040503050406030204" pitchFamily="18" charset="0"/>
                            </a:rPr>
                            <m:t>𝑌</m:t>
                          </m:r>
                          <m:r>
                            <a:rPr lang="en-IN" i="1">
                              <a:latin typeface="Cambria Math" panose="02040503050406030204" pitchFamily="18" charset="0"/>
                            </a:rPr>
                            <m:t>=</m:t>
                          </m:r>
                          <m:sSub>
                            <m:sSubPr>
                              <m:ctrlPr>
                                <a:rPr lang="en-IN" i="1">
                                  <a:latin typeface="Cambria Math" panose="02040503050406030204" pitchFamily="18" charset="0"/>
                                </a:rPr>
                              </m:ctrlPr>
                            </m:sSubPr>
                            <m:e>
                              <m:r>
                                <a:rPr lang="en-IN" i="1">
                                  <a:latin typeface="Cambria Math" panose="02040503050406030204" pitchFamily="18" charset="0"/>
                                </a:rPr>
                                <m:t>𝑦</m:t>
                              </m:r>
                            </m:e>
                            <m:sub>
                              <m:r>
                                <a:rPr lang="en-IN" i="1">
                                  <a:latin typeface="Cambria Math" panose="02040503050406030204" pitchFamily="18" charset="0"/>
                                </a:rPr>
                                <m:t>𝑗</m:t>
                              </m:r>
                            </m:sub>
                          </m:sSub>
                        </m:e>
                      </m:d>
                      <m:r>
                        <a:rPr lang="en-IN" i="1">
                          <a:latin typeface="Cambria Math" panose="02040503050406030204" pitchFamily="18" charset="0"/>
                        </a:rPr>
                        <m:t>=</m:t>
                      </m:r>
                      <m:r>
                        <a:rPr lang="en-IN" i="1">
                          <a:latin typeface="Cambria Math" panose="02040503050406030204" pitchFamily="18" charset="0"/>
                        </a:rPr>
                        <m:t>𝑃</m:t>
                      </m:r>
                      <m:d>
                        <m:dPr>
                          <m:ctrlPr>
                            <a:rPr lang="en-IN" i="1">
                              <a:latin typeface="Cambria Math" panose="02040503050406030204" pitchFamily="18" charset="0"/>
                            </a:rPr>
                          </m:ctrlPr>
                        </m:dPr>
                        <m:e>
                          <m:r>
                            <a:rPr lang="en-IN" i="1">
                              <a:latin typeface="Cambria Math" panose="02040503050406030204" pitchFamily="18" charset="0"/>
                            </a:rPr>
                            <m:t>𝑌</m:t>
                          </m:r>
                          <m:r>
                            <a:rPr lang="en-IN" i="1">
                              <a:latin typeface="Cambria Math" panose="02040503050406030204" pitchFamily="18" charset="0"/>
                            </a:rPr>
                            <m:t>=</m:t>
                          </m:r>
                          <m:sSub>
                            <m:sSubPr>
                              <m:ctrlPr>
                                <a:rPr lang="en-IN" i="1">
                                  <a:latin typeface="Cambria Math" panose="02040503050406030204" pitchFamily="18" charset="0"/>
                                </a:rPr>
                              </m:ctrlPr>
                            </m:sSubPr>
                            <m:e>
                              <m:r>
                                <a:rPr lang="en-IN" i="1">
                                  <a:latin typeface="Cambria Math" panose="02040503050406030204" pitchFamily="18" charset="0"/>
                                </a:rPr>
                                <m:t>𝑦</m:t>
                              </m:r>
                            </m:e>
                            <m:sub>
                              <m:r>
                                <a:rPr lang="en-IN" i="1">
                                  <a:latin typeface="Cambria Math" panose="02040503050406030204" pitchFamily="18" charset="0"/>
                                </a:rPr>
                                <m:t>𝑗</m:t>
                              </m:r>
                            </m:sub>
                          </m:sSub>
                          <m:r>
                            <a:rPr lang="en-IN" i="1">
                              <a:latin typeface="Cambria Math" panose="02040503050406030204" pitchFamily="18" charset="0"/>
                            </a:rPr>
                            <m:t>| </m:t>
                          </m:r>
                          <m:r>
                            <a:rPr lang="en-IN" i="1">
                              <a:latin typeface="Cambria Math" panose="02040503050406030204" pitchFamily="18" charset="0"/>
                            </a:rPr>
                            <m:t>𝑋</m:t>
                          </m:r>
                          <m:r>
                            <a:rPr lang="en-IN" i="1">
                              <a:latin typeface="Cambria Math" panose="02040503050406030204" pitchFamily="18" charset="0"/>
                            </a:rPr>
                            <m:t>=</m:t>
                          </m:r>
                          <m:sSub>
                            <m:sSubPr>
                              <m:ctrlPr>
                                <a:rPr lang="en-IN" i="1">
                                  <a:latin typeface="Cambria Math" panose="02040503050406030204" pitchFamily="18" charset="0"/>
                                </a:rPr>
                              </m:ctrlPr>
                            </m:sSubPr>
                            <m:e>
                              <m:r>
                                <a:rPr lang="en-IN" i="1">
                                  <a:latin typeface="Cambria Math" panose="02040503050406030204" pitchFamily="18" charset="0"/>
                                </a:rPr>
                                <m:t>𝑥</m:t>
                              </m:r>
                            </m:e>
                            <m:sub>
                              <m:r>
                                <a:rPr lang="en-IN" i="1">
                                  <a:latin typeface="Cambria Math" panose="02040503050406030204" pitchFamily="18" charset="0"/>
                                </a:rPr>
                                <m:t>𝑖</m:t>
                              </m:r>
                            </m:sub>
                          </m:sSub>
                        </m:e>
                      </m:d>
                      <m:r>
                        <a:rPr lang="en-IN" i="1">
                          <a:latin typeface="Cambria Math" panose="02040503050406030204" pitchFamily="18" charset="0"/>
                        </a:rPr>
                        <m:t>𝑃</m:t>
                      </m:r>
                      <m:d>
                        <m:dPr>
                          <m:ctrlPr>
                            <a:rPr lang="en-IN" i="1">
                              <a:latin typeface="Cambria Math" panose="02040503050406030204" pitchFamily="18" charset="0"/>
                            </a:rPr>
                          </m:ctrlPr>
                        </m:dPr>
                        <m:e>
                          <m:r>
                            <a:rPr lang="en-IN" i="1">
                              <a:latin typeface="Cambria Math" panose="02040503050406030204" pitchFamily="18" charset="0"/>
                            </a:rPr>
                            <m:t>𝑋</m:t>
                          </m:r>
                          <m:r>
                            <a:rPr lang="en-IN" i="1">
                              <a:latin typeface="Cambria Math" panose="02040503050406030204" pitchFamily="18" charset="0"/>
                            </a:rPr>
                            <m:t>=</m:t>
                          </m:r>
                          <m:sSub>
                            <m:sSubPr>
                              <m:ctrlPr>
                                <a:rPr lang="en-IN" i="1">
                                  <a:latin typeface="Cambria Math" panose="02040503050406030204" pitchFamily="18" charset="0"/>
                                </a:rPr>
                              </m:ctrlPr>
                            </m:sSubPr>
                            <m:e>
                              <m:r>
                                <a:rPr lang="en-IN" i="1">
                                  <a:latin typeface="Cambria Math" panose="02040503050406030204" pitchFamily="18" charset="0"/>
                                </a:rPr>
                                <m:t>𝑥</m:t>
                              </m:r>
                            </m:e>
                            <m:sub>
                              <m:r>
                                <a:rPr lang="en-IN" i="1">
                                  <a:latin typeface="Cambria Math" panose="02040503050406030204" pitchFamily="18" charset="0"/>
                                </a:rPr>
                                <m:t>𝑖</m:t>
                              </m:r>
                            </m:sub>
                          </m:sSub>
                        </m:e>
                      </m:d>
                    </m:oMath>
                  </m:oMathPara>
                </a14:m>
                <a:endParaRPr lang="en-IN" dirty="0"/>
              </a:p>
            </p:txBody>
          </p:sp>
        </mc:Choice>
        <mc:Fallback xmlns="">
          <p:sp>
            <p:nvSpPr>
              <p:cNvPr id="6" name="Rectangle 5">
                <a:extLst>
                  <a:ext uri="{FF2B5EF4-FFF2-40B4-BE49-F238E27FC236}">
                    <a16:creationId xmlns:a16="http://schemas.microsoft.com/office/drawing/2014/main" id="{C01EEE54-C0E5-4E35-8E61-B1825B5F931E}"/>
                  </a:ext>
                </a:extLst>
              </p:cNvPr>
              <p:cNvSpPr>
                <a:spLocks noRot="1" noChangeAspect="1" noMove="1" noResize="1" noEditPoints="1" noAdjustHandles="1" noChangeArrowheads="1" noChangeShapeType="1" noTextEdit="1"/>
              </p:cNvSpPr>
              <p:nvPr/>
            </p:nvSpPr>
            <p:spPr>
              <a:xfrm>
                <a:off x="1905000" y="2590801"/>
                <a:ext cx="5840896" cy="411395"/>
              </a:xfrm>
              <a:prstGeom prst="rect">
                <a:avLst/>
              </a:prstGeom>
              <a:blipFill>
                <a:blip r:embed="rId2"/>
                <a:stretch>
                  <a:fillRect b="-7463"/>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7" name="Rectangle 6">
                <a:extLst>
                  <a:ext uri="{FF2B5EF4-FFF2-40B4-BE49-F238E27FC236}">
                    <a16:creationId xmlns:a16="http://schemas.microsoft.com/office/drawing/2014/main" id="{D258A5FC-D4DD-488C-89E2-378D932D3E91}"/>
                  </a:ext>
                </a:extLst>
              </p:cNvPr>
              <p:cNvSpPr/>
              <p:nvPr/>
            </p:nvSpPr>
            <p:spPr>
              <a:xfrm>
                <a:off x="2362201" y="1788894"/>
                <a:ext cx="3630481" cy="79585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IN" i="1">
                          <a:latin typeface="Cambria Math" panose="02040503050406030204" pitchFamily="18" charset="0"/>
                        </a:rPr>
                        <m:t>𝑃</m:t>
                      </m:r>
                      <m:d>
                        <m:dPr>
                          <m:ctrlPr>
                            <a:rPr lang="en-IN" i="1">
                              <a:latin typeface="Cambria Math" panose="02040503050406030204" pitchFamily="18" charset="0"/>
                            </a:rPr>
                          </m:ctrlPr>
                        </m:dPr>
                        <m:e>
                          <m:r>
                            <a:rPr lang="en-IN" i="1">
                              <a:latin typeface="Cambria Math" panose="02040503050406030204" pitchFamily="18" charset="0"/>
                            </a:rPr>
                            <m:t>𝑋</m:t>
                          </m:r>
                          <m:r>
                            <a:rPr lang="en-IN" i="1">
                              <a:latin typeface="Cambria Math" panose="02040503050406030204" pitchFamily="18" charset="0"/>
                            </a:rPr>
                            <m:t>=</m:t>
                          </m:r>
                          <m:sSub>
                            <m:sSubPr>
                              <m:ctrlPr>
                                <a:rPr lang="en-IN" i="1">
                                  <a:latin typeface="Cambria Math" panose="02040503050406030204" pitchFamily="18" charset="0"/>
                                </a:rPr>
                              </m:ctrlPr>
                            </m:sSubPr>
                            <m:e>
                              <m:r>
                                <a:rPr lang="en-IN" i="1">
                                  <a:latin typeface="Cambria Math" panose="02040503050406030204" pitchFamily="18" charset="0"/>
                                </a:rPr>
                                <m:t>𝑥</m:t>
                              </m:r>
                            </m:e>
                            <m:sub>
                              <m:r>
                                <a:rPr lang="en-IN" i="1">
                                  <a:latin typeface="Cambria Math" panose="02040503050406030204" pitchFamily="18" charset="0"/>
                                </a:rPr>
                                <m:t>𝑖</m:t>
                              </m:r>
                            </m:sub>
                          </m:sSub>
                        </m:e>
                      </m:d>
                      <m:r>
                        <a:rPr lang="en-IN" i="1">
                          <a:latin typeface="Cambria Math" panose="02040503050406030204" pitchFamily="18" charset="0"/>
                        </a:rPr>
                        <m:t>=</m:t>
                      </m:r>
                      <m:nary>
                        <m:naryPr>
                          <m:chr m:val="∑"/>
                          <m:supHide m:val="on"/>
                          <m:ctrlPr>
                            <a:rPr lang="en-IN" i="1">
                              <a:latin typeface="Cambria Math" panose="02040503050406030204" pitchFamily="18" charset="0"/>
                            </a:rPr>
                          </m:ctrlPr>
                        </m:naryPr>
                        <m:sub>
                          <m:r>
                            <a:rPr lang="en-IN" i="1">
                              <a:latin typeface="Cambria Math" panose="02040503050406030204" pitchFamily="18" charset="0"/>
                            </a:rPr>
                            <m:t>𝑗</m:t>
                          </m:r>
                        </m:sub>
                        <m:sup/>
                        <m:e>
                          <m:r>
                            <a:rPr lang="en-IN" i="1">
                              <a:latin typeface="Cambria Math" panose="02040503050406030204" pitchFamily="18" charset="0"/>
                            </a:rPr>
                            <m:t>𝑃</m:t>
                          </m:r>
                          <m:d>
                            <m:dPr>
                              <m:ctrlPr>
                                <a:rPr lang="en-IN" i="1">
                                  <a:latin typeface="Cambria Math" panose="02040503050406030204" pitchFamily="18" charset="0"/>
                                </a:rPr>
                              </m:ctrlPr>
                            </m:dPr>
                            <m:e>
                              <m:r>
                                <a:rPr lang="en-IN" i="1">
                                  <a:latin typeface="Cambria Math" panose="02040503050406030204" pitchFamily="18" charset="0"/>
                                </a:rPr>
                                <m:t>𝑋</m:t>
                              </m:r>
                              <m:r>
                                <a:rPr lang="en-IN" i="1">
                                  <a:latin typeface="Cambria Math" panose="02040503050406030204" pitchFamily="18" charset="0"/>
                                </a:rPr>
                                <m:t>=</m:t>
                              </m:r>
                              <m:sSub>
                                <m:sSubPr>
                                  <m:ctrlPr>
                                    <a:rPr lang="en-IN" i="1">
                                      <a:latin typeface="Cambria Math" panose="02040503050406030204" pitchFamily="18" charset="0"/>
                                    </a:rPr>
                                  </m:ctrlPr>
                                </m:sSubPr>
                                <m:e>
                                  <m:r>
                                    <a:rPr lang="en-IN" i="1">
                                      <a:latin typeface="Cambria Math" panose="02040503050406030204" pitchFamily="18" charset="0"/>
                                    </a:rPr>
                                    <m:t>𝑥</m:t>
                                  </m:r>
                                </m:e>
                                <m:sub>
                                  <m:r>
                                    <a:rPr lang="en-IN" i="1">
                                      <a:latin typeface="Cambria Math" panose="02040503050406030204" pitchFamily="18" charset="0"/>
                                    </a:rPr>
                                    <m:t>𝑖</m:t>
                                  </m:r>
                                </m:sub>
                              </m:sSub>
                              <m:r>
                                <a:rPr lang="en-IN" i="1">
                                  <a:latin typeface="Cambria Math" panose="02040503050406030204" pitchFamily="18" charset="0"/>
                                </a:rPr>
                                <m:t>,</m:t>
                              </m:r>
                              <m:r>
                                <a:rPr lang="en-IN" i="1">
                                  <a:latin typeface="Cambria Math" panose="02040503050406030204" pitchFamily="18" charset="0"/>
                                </a:rPr>
                                <m:t>𝑌</m:t>
                              </m:r>
                              <m:r>
                                <a:rPr lang="en-IN" i="1">
                                  <a:latin typeface="Cambria Math" panose="02040503050406030204" pitchFamily="18" charset="0"/>
                                </a:rPr>
                                <m:t>=</m:t>
                              </m:r>
                              <m:sSub>
                                <m:sSubPr>
                                  <m:ctrlPr>
                                    <a:rPr lang="en-IN" i="1">
                                      <a:latin typeface="Cambria Math" panose="02040503050406030204" pitchFamily="18" charset="0"/>
                                    </a:rPr>
                                  </m:ctrlPr>
                                </m:sSubPr>
                                <m:e>
                                  <m:r>
                                    <a:rPr lang="en-IN" i="1">
                                      <a:latin typeface="Cambria Math" panose="02040503050406030204" pitchFamily="18" charset="0"/>
                                    </a:rPr>
                                    <m:t>𝑦</m:t>
                                  </m:r>
                                </m:e>
                                <m:sub>
                                  <m:r>
                                    <a:rPr lang="en-IN" i="1">
                                      <a:latin typeface="Cambria Math" panose="02040503050406030204" pitchFamily="18" charset="0"/>
                                    </a:rPr>
                                    <m:t>𝑗</m:t>
                                  </m:r>
                                </m:sub>
                              </m:sSub>
                            </m:e>
                          </m:d>
                        </m:e>
                      </m:nary>
                    </m:oMath>
                  </m:oMathPara>
                </a14:m>
                <a:endParaRPr lang="en-IN" dirty="0"/>
              </a:p>
            </p:txBody>
          </p:sp>
        </mc:Choice>
        <mc:Fallback xmlns="">
          <p:sp>
            <p:nvSpPr>
              <p:cNvPr id="7" name="Rectangle 6">
                <a:extLst>
                  <a:ext uri="{FF2B5EF4-FFF2-40B4-BE49-F238E27FC236}">
                    <a16:creationId xmlns:a16="http://schemas.microsoft.com/office/drawing/2014/main" id="{D258A5FC-D4DD-488C-89E2-378D932D3E91}"/>
                  </a:ext>
                </a:extLst>
              </p:cNvPr>
              <p:cNvSpPr>
                <a:spLocks noRot="1" noChangeAspect="1" noMove="1" noResize="1" noEditPoints="1" noAdjustHandles="1" noChangeArrowheads="1" noChangeShapeType="1" noTextEdit="1"/>
              </p:cNvSpPr>
              <p:nvPr/>
            </p:nvSpPr>
            <p:spPr>
              <a:xfrm>
                <a:off x="2362201" y="1788894"/>
                <a:ext cx="3630481" cy="795859"/>
              </a:xfrm>
              <a:prstGeom prst="rect">
                <a:avLst/>
              </a:prstGeom>
              <a:blipFill>
                <a:blip r:embed="rId3"/>
                <a:stretch>
                  <a:fillRect/>
                </a:stretch>
              </a:blipFill>
            </p:spPr>
            <p:txBody>
              <a:bodyPr/>
              <a:lstStyle/>
              <a:p>
                <a:r>
                  <a:rPr lang="en-IN">
                    <a:noFill/>
                  </a:rPr>
                  <a:t> </a:t>
                </a:r>
              </a:p>
            </p:txBody>
          </p:sp>
        </mc:Fallback>
      </mc:AlternateContent>
      <p:sp>
        <p:nvSpPr>
          <p:cNvPr id="8" name="TextBox 7">
            <a:extLst>
              <a:ext uri="{FF2B5EF4-FFF2-40B4-BE49-F238E27FC236}">
                <a16:creationId xmlns:a16="http://schemas.microsoft.com/office/drawing/2014/main" id="{6C50DB7C-74A3-41EF-93B2-E9FEF5E3418D}"/>
              </a:ext>
            </a:extLst>
          </p:cNvPr>
          <p:cNvSpPr txBox="1"/>
          <p:nvPr/>
        </p:nvSpPr>
        <p:spPr>
          <a:xfrm>
            <a:off x="5992681" y="1948934"/>
            <a:ext cx="2480166" cy="369332"/>
          </a:xfrm>
          <a:prstGeom prst="rect">
            <a:avLst/>
          </a:prstGeom>
          <a:noFill/>
        </p:spPr>
        <p:txBody>
          <a:bodyPr wrap="none" rtlCol="0">
            <a:spAutoFit/>
          </a:bodyPr>
          <a:lstStyle/>
          <a:p>
            <a:r>
              <a:rPr lang="en-IN" dirty="0">
                <a:solidFill>
                  <a:srgbClr val="C00000"/>
                </a:solidFill>
              </a:rPr>
              <a:t>Sum rule of probability</a:t>
            </a:r>
          </a:p>
        </p:txBody>
      </p:sp>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C5EEFBC6-160F-4247-AA77-97E6F58987B1}"/>
                  </a:ext>
                </a:extLst>
              </p:cNvPr>
              <p:cNvSpPr txBox="1"/>
              <p:nvPr/>
            </p:nvSpPr>
            <p:spPr>
              <a:xfrm>
                <a:off x="2590800" y="3657600"/>
                <a:ext cx="6934200" cy="1477328"/>
              </a:xfrm>
              <a:prstGeom prst="rect">
                <a:avLst/>
              </a:prstGeom>
              <a:noFill/>
            </p:spPr>
            <p:txBody>
              <a:bodyPr wrap="square" rtlCol="0">
                <a:spAutoFit/>
              </a:bodyPr>
              <a:lstStyle/>
              <a:p>
                <a:r>
                  <a:rPr lang="en-IN" b="1" dirty="0"/>
                  <a:t>Simplified Notation</a:t>
                </a:r>
              </a:p>
              <a:p>
                <a:endParaRPr lang="en-IN" b="1" dirty="0"/>
              </a:p>
              <a:p>
                <a:r>
                  <a:rPr lang="en-IN" b="1" dirty="0">
                    <a:solidFill>
                      <a:srgbClr val="C00000"/>
                    </a:solidFill>
                  </a:rPr>
                  <a:t>Sum Rule   </a:t>
                </a:r>
                <a14:m>
                  <m:oMath xmlns:m="http://schemas.openxmlformats.org/officeDocument/2006/math">
                    <m:r>
                      <a:rPr lang="en-IN" b="1" i="0" smtClean="0">
                        <a:solidFill>
                          <a:srgbClr val="C00000"/>
                        </a:solidFill>
                        <a:latin typeface="Cambria Math" panose="02040503050406030204" pitchFamily="18" charset="0"/>
                      </a:rPr>
                      <m:t>               </m:t>
                    </m:r>
                    <m:r>
                      <a:rPr lang="en-IN" b="0" i="1" smtClean="0">
                        <a:latin typeface="Cambria Math" panose="02040503050406030204" pitchFamily="18" charset="0"/>
                      </a:rPr>
                      <m:t>𝑃</m:t>
                    </m:r>
                    <m:d>
                      <m:dPr>
                        <m:ctrlPr>
                          <a:rPr lang="en-IN" b="0" i="1" smtClean="0">
                            <a:latin typeface="Cambria Math" panose="02040503050406030204" pitchFamily="18" charset="0"/>
                          </a:rPr>
                        </m:ctrlPr>
                      </m:dPr>
                      <m:e>
                        <m:r>
                          <a:rPr lang="en-IN" b="0" i="1" smtClean="0">
                            <a:latin typeface="Cambria Math" panose="02040503050406030204" pitchFamily="18" charset="0"/>
                          </a:rPr>
                          <m:t>𝑋</m:t>
                        </m:r>
                      </m:e>
                    </m:d>
                    <m:r>
                      <a:rPr lang="en-IN" b="0" i="1" smtClean="0">
                        <a:latin typeface="Cambria Math" panose="02040503050406030204" pitchFamily="18" charset="0"/>
                      </a:rPr>
                      <m:t>=</m:t>
                    </m:r>
                    <m:nary>
                      <m:naryPr>
                        <m:chr m:val="∑"/>
                        <m:supHide m:val="on"/>
                        <m:ctrlPr>
                          <a:rPr lang="en-IN" b="0" i="1" smtClean="0">
                            <a:latin typeface="Cambria Math" panose="02040503050406030204" pitchFamily="18" charset="0"/>
                          </a:rPr>
                        </m:ctrlPr>
                      </m:naryPr>
                      <m:sub>
                        <m:r>
                          <a:rPr lang="en-IN" b="0" i="1" smtClean="0">
                            <a:latin typeface="Cambria Math" panose="02040503050406030204" pitchFamily="18" charset="0"/>
                          </a:rPr>
                          <m:t>𝑌</m:t>
                        </m:r>
                      </m:sub>
                      <m:sup/>
                      <m:e>
                        <m:r>
                          <a:rPr lang="en-IN" b="0" i="1" smtClean="0">
                            <a:latin typeface="Cambria Math" panose="02040503050406030204" pitchFamily="18" charset="0"/>
                          </a:rPr>
                          <m:t>𝑃</m:t>
                        </m:r>
                        <m:r>
                          <a:rPr lang="en-IN" b="0" i="1" smtClean="0">
                            <a:latin typeface="Cambria Math" panose="02040503050406030204" pitchFamily="18" charset="0"/>
                          </a:rPr>
                          <m:t>(</m:t>
                        </m:r>
                        <m:r>
                          <a:rPr lang="en-IN" b="0" i="1" smtClean="0">
                            <a:latin typeface="Cambria Math" panose="02040503050406030204" pitchFamily="18" charset="0"/>
                          </a:rPr>
                          <m:t>𝑋</m:t>
                        </m:r>
                        <m:r>
                          <a:rPr lang="en-IN" b="0" i="1" smtClean="0">
                            <a:latin typeface="Cambria Math" panose="02040503050406030204" pitchFamily="18" charset="0"/>
                          </a:rPr>
                          <m:t>,</m:t>
                        </m:r>
                        <m:r>
                          <a:rPr lang="en-IN" b="0" i="1" smtClean="0">
                            <a:latin typeface="Cambria Math" panose="02040503050406030204" pitchFamily="18" charset="0"/>
                          </a:rPr>
                          <m:t>𝑌</m:t>
                        </m:r>
                        <m:r>
                          <a:rPr lang="en-IN" b="0" i="1" smtClean="0">
                            <a:latin typeface="Cambria Math" panose="02040503050406030204" pitchFamily="18" charset="0"/>
                          </a:rPr>
                          <m:t>)</m:t>
                        </m:r>
                      </m:e>
                    </m:nary>
                  </m:oMath>
                </a14:m>
                <a:endParaRPr lang="en-IN" dirty="0"/>
              </a:p>
              <a:p>
                <a:endParaRPr lang="en-IN" dirty="0"/>
              </a:p>
              <a:p>
                <a:r>
                  <a:rPr lang="en-IN" b="1" dirty="0">
                    <a:solidFill>
                      <a:srgbClr val="C00000"/>
                    </a:solidFill>
                  </a:rPr>
                  <a:t>Product Rule</a:t>
                </a:r>
                <a:r>
                  <a:rPr lang="en-IN" dirty="0">
                    <a:solidFill>
                      <a:srgbClr val="C00000"/>
                    </a:solidFill>
                  </a:rPr>
                  <a:t>         </a:t>
                </a:r>
                <a14:m>
                  <m:oMath xmlns:m="http://schemas.openxmlformats.org/officeDocument/2006/math">
                    <m:r>
                      <a:rPr lang="en-IN" b="0" i="1" smtClean="0">
                        <a:latin typeface="Cambria Math" panose="02040503050406030204" pitchFamily="18" charset="0"/>
                      </a:rPr>
                      <m:t>𝑃</m:t>
                    </m:r>
                    <m:d>
                      <m:dPr>
                        <m:ctrlPr>
                          <a:rPr lang="en-IN" b="0" i="1" smtClean="0">
                            <a:latin typeface="Cambria Math" panose="02040503050406030204" pitchFamily="18" charset="0"/>
                          </a:rPr>
                        </m:ctrlPr>
                      </m:dPr>
                      <m:e>
                        <m:r>
                          <a:rPr lang="en-IN" b="0" i="1" smtClean="0">
                            <a:latin typeface="Cambria Math" panose="02040503050406030204" pitchFamily="18" charset="0"/>
                          </a:rPr>
                          <m:t>𝑋</m:t>
                        </m:r>
                        <m:r>
                          <a:rPr lang="en-IN" b="0" i="1" smtClean="0">
                            <a:latin typeface="Cambria Math" panose="02040503050406030204" pitchFamily="18" charset="0"/>
                          </a:rPr>
                          <m:t>,</m:t>
                        </m:r>
                        <m:r>
                          <a:rPr lang="en-IN" b="0" i="1" smtClean="0">
                            <a:latin typeface="Cambria Math" panose="02040503050406030204" pitchFamily="18" charset="0"/>
                          </a:rPr>
                          <m:t>𝑌</m:t>
                        </m:r>
                      </m:e>
                    </m:d>
                    <m:r>
                      <a:rPr lang="en-IN" b="0" i="1" smtClean="0">
                        <a:latin typeface="Cambria Math" panose="02040503050406030204" pitchFamily="18" charset="0"/>
                      </a:rPr>
                      <m:t>=</m:t>
                    </m:r>
                    <m:r>
                      <a:rPr lang="en-IN" b="0" i="1" smtClean="0">
                        <a:latin typeface="Cambria Math" panose="02040503050406030204" pitchFamily="18" charset="0"/>
                      </a:rPr>
                      <m:t>𝑃</m:t>
                    </m:r>
                    <m:d>
                      <m:dPr>
                        <m:ctrlPr>
                          <a:rPr lang="en-IN" b="0" i="1" smtClean="0">
                            <a:latin typeface="Cambria Math" panose="02040503050406030204" pitchFamily="18" charset="0"/>
                          </a:rPr>
                        </m:ctrlPr>
                      </m:dPr>
                      <m:e>
                        <m:r>
                          <a:rPr lang="en-IN" b="0" i="1" smtClean="0">
                            <a:latin typeface="Cambria Math" panose="02040503050406030204" pitchFamily="18" charset="0"/>
                          </a:rPr>
                          <m:t>𝑌</m:t>
                        </m:r>
                      </m:e>
                      <m:e>
                        <m:r>
                          <a:rPr lang="en-IN" b="0" i="1" smtClean="0">
                            <a:latin typeface="Cambria Math" panose="02040503050406030204" pitchFamily="18" charset="0"/>
                          </a:rPr>
                          <m:t>𝑋</m:t>
                        </m:r>
                      </m:e>
                    </m:d>
                    <m:r>
                      <a:rPr lang="en-IN" b="0" i="1" smtClean="0">
                        <a:latin typeface="Cambria Math" panose="02040503050406030204" pitchFamily="18" charset="0"/>
                      </a:rPr>
                      <m:t>𝑃</m:t>
                    </m:r>
                    <m:r>
                      <a:rPr lang="en-IN" b="0" i="1" smtClean="0">
                        <a:latin typeface="Cambria Math" panose="02040503050406030204" pitchFamily="18" charset="0"/>
                      </a:rPr>
                      <m:t>(</m:t>
                    </m:r>
                    <m:r>
                      <a:rPr lang="en-IN" b="0" i="1" smtClean="0">
                        <a:latin typeface="Cambria Math" panose="02040503050406030204" pitchFamily="18" charset="0"/>
                      </a:rPr>
                      <m:t>𝑋</m:t>
                    </m:r>
                    <m:r>
                      <a:rPr lang="en-IN" b="0" i="1" smtClean="0">
                        <a:latin typeface="Cambria Math" panose="02040503050406030204" pitchFamily="18" charset="0"/>
                      </a:rPr>
                      <m:t>)</m:t>
                    </m:r>
                  </m:oMath>
                </a14:m>
                <a:endParaRPr lang="en-IN" dirty="0"/>
              </a:p>
            </p:txBody>
          </p:sp>
        </mc:Choice>
        <mc:Fallback xmlns="">
          <p:sp>
            <p:nvSpPr>
              <p:cNvPr id="15" name="TextBox 14">
                <a:extLst>
                  <a:ext uri="{FF2B5EF4-FFF2-40B4-BE49-F238E27FC236}">
                    <a16:creationId xmlns:a16="http://schemas.microsoft.com/office/drawing/2014/main" id="{C5EEFBC6-160F-4247-AA77-97E6F58987B1}"/>
                  </a:ext>
                </a:extLst>
              </p:cNvPr>
              <p:cNvSpPr txBox="1">
                <a:spLocks noRot="1" noChangeAspect="1" noMove="1" noResize="1" noEditPoints="1" noAdjustHandles="1" noChangeArrowheads="1" noChangeShapeType="1" noTextEdit="1"/>
              </p:cNvSpPr>
              <p:nvPr/>
            </p:nvSpPr>
            <p:spPr>
              <a:xfrm>
                <a:off x="2590800" y="3657600"/>
                <a:ext cx="6934200" cy="1477328"/>
              </a:xfrm>
              <a:prstGeom prst="rect">
                <a:avLst/>
              </a:prstGeom>
              <a:blipFill>
                <a:blip r:embed="rId4"/>
                <a:stretch>
                  <a:fillRect l="-703" t="-2066" b="-9091"/>
                </a:stretch>
              </a:blipFill>
            </p:spPr>
            <p:txBody>
              <a:bodyPr/>
              <a:lstStyle/>
              <a:p>
                <a:r>
                  <a:rPr lang="en-IN">
                    <a:noFill/>
                  </a:rPr>
                  <a:t> </a:t>
                </a:r>
              </a:p>
            </p:txBody>
          </p:sp>
        </mc:Fallback>
      </mc:AlternateContent>
      <p:sp>
        <p:nvSpPr>
          <p:cNvPr id="16" name="Rectangle 15">
            <a:extLst>
              <a:ext uri="{FF2B5EF4-FFF2-40B4-BE49-F238E27FC236}">
                <a16:creationId xmlns:a16="http://schemas.microsoft.com/office/drawing/2014/main" id="{8B8DA2CE-40DB-44A8-BFA0-BA21991382E2}"/>
              </a:ext>
            </a:extLst>
          </p:cNvPr>
          <p:cNvSpPr/>
          <p:nvPr/>
        </p:nvSpPr>
        <p:spPr>
          <a:xfrm>
            <a:off x="2590800" y="4114800"/>
            <a:ext cx="4572000" cy="121920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mc:AlternateContent xmlns:mc="http://schemas.openxmlformats.org/markup-compatibility/2006" xmlns:p14="http://schemas.microsoft.com/office/powerpoint/2010/main">
        <mc:Choice Requires="p14">
          <p:contentPart p14:bwMode="auto" r:id="rId5">
            <p14:nvContentPartPr>
              <p14:cNvPr id="3" name="Ink 2"/>
              <p14:cNvContentPartPr/>
              <p14:nvPr/>
            </p14:nvContentPartPr>
            <p14:xfrm>
              <a:off x="2919600" y="1928520"/>
              <a:ext cx="2864520" cy="540000"/>
            </p14:xfrm>
          </p:contentPart>
        </mc:Choice>
        <mc:Fallback xmlns="">
          <p:pic>
            <p:nvPicPr>
              <p:cNvPr id="3" name="Ink 2"/>
              <p:cNvPicPr/>
              <p:nvPr/>
            </p:nvPicPr>
            <p:blipFill>
              <a:blip r:embed="rId6"/>
              <a:stretch>
                <a:fillRect/>
              </a:stretch>
            </p:blipFill>
            <p:spPr>
              <a:xfrm>
                <a:off x="2912760" y="1922040"/>
                <a:ext cx="2878200" cy="553320"/>
              </a:xfrm>
              <a:prstGeom prst="rect">
                <a:avLst/>
              </a:prstGeom>
            </p:spPr>
          </p:pic>
        </mc:Fallback>
      </mc:AlternateContent>
    </p:spTree>
    <p:extLst>
      <p:ext uri="{BB962C8B-B14F-4D97-AF65-F5344CB8AC3E}">
        <p14:creationId xmlns:p14="http://schemas.microsoft.com/office/powerpoint/2010/main" val="2730338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5">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5">
                                            <p:txEl>
                                              <p:pRg st="4" end="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AABFB6-7395-4BA5-9421-CE301FDE5E4B}"/>
              </a:ext>
            </a:extLst>
          </p:cNvPr>
          <p:cNvSpPr>
            <a:spLocks noGrp="1"/>
          </p:cNvSpPr>
          <p:nvPr>
            <p:ph type="title"/>
          </p:nvPr>
        </p:nvSpPr>
        <p:spPr/>
        <p:txBody>
          <a:bodyPr/>
          <a:lstStyle/>
          <a:p>
            <a:r>
              <a:rPr lang="en-IN" dirty="0"/>
              <a:t>Bayes’ Theorem</a:t>
            </a:r>
          </a:p>
        </p:txBody>
      </p:sp>
      <mc:AlternateContent xmlns:mc="http://schemas.openxmlformats.org/markup-compatibility/2006" xmlns:a14="http://schemas.microsoft.com/office/drawing/2010/main">
        <mc:Choice Requires="a14">
          <p:sp>
            <p:nvSpPr>
              <p:cNvPr id="4" name="Rectangle 3">
                <a:extLst>
                  <a:ext uri="{FF2B5EF4-FFF2-40B4-BE49-F238E27FC236}">
                    <a16:creationId xmlns:a16="http://schemas.microsoft.com/office/drawing/2014/main" id="{E425FEAD-53D9-4B9C-BA37-0B22D35B94B0}"/>
                  </a:ext>
                </a:extLst>
              </p:cNvPr>
              <p:cNvSpPr/>
              <p:nvPr/>
            </p:nvSpPr>
            <p:spPr>
              <a:xfrm>
                <a:off x="1981200" y="1232973"/>
                <a:ext cx="4800600" cy="3340273"/>
              </a:xfrm>
              <a:prstGeom prst="rect">
                <a:avLst/>
              </a:prstGeom>
            </p:spPr>
            <p:txBody>
              <a:bodyPr wrap="square">
                <a:spAutoFit/>
              </a:bodyPr>
              <a:lstStyle/>
              <a:p>
                <a:r>
                  <a:rPr lang="en-IN" b="1" dirty="0">
                    <a:solidFill>
                      <a:srgbClr val="C00000"/>
                    </a:solidFill>
                  </a:rPr>
                  <a:t>Product Rule</a:t>
                </a:r>
                <a:r>
                  <a:rPr lang="en-IN" dirty="0">
                    <a:solidFill>
                      <a:srgbClr val="C00000"/>
                    </a:solidFill>
                  </a:rPr>
                  <a:t>  </a:t>
                </a:r>
                <a14:m>
                  <m:oMath xmlns:m="http://schemas.openxmlformats.org/officeDocument/2006/math">
                    <m:r>
                      <a:rPr lang="en-IN" i="1">
                        <a:latin typeface="Cambria Math" panose="02040503050406030204" pitchFamily="18" charset="0"/>
                      </a:rPr>
                      <m:t>𝑃</m:t>
                    </m:r>
                    <m:d>
                      <m:dPr>
                        <m:ctrlPr>
                          <a:rPr lang="en-IN" i="1">
                            <a:latin typeface="Cambria Math" panose="02040503050406030204" pitchFamily="18" charset="0"/>
                          </a:rPr>
                        </m:ctrlPr>
                      </m:dPr>
                      <m:e>
                        <m:r>
                          <a:rPr lang="en-IN" i="1">
                            <a:latin typeface="Cambria Math" panose="02040503050406030204" pitchFamily="18" charset="0"/>
                          </a:rPr>
                          <m:t>𝑋</m:t>
                        </m:r>
                        <m:r>
                          <a:rPr lang="en-IN" i="1">
                            <a:latin typeface="Cambria Math" panose="02040503050406030204" pitchFamily="18" charset="0"/>
                          </a:rPr>
                          <m:t>,</m:t>
                        </m:r>
                        <m:r>
                          <a:rPr lang="en-IN" i="1">
                            <a:latin typeface="Cambria Math" panose="02040503050406030204" pitchFamily="18" charset="0"/>
                          </a:rPr>
                          <m:t>𝑌</m:t>
                        </m:r>
                      </m:e>
                    </m:d>
                    <m:r>
                      <a:rPr lang="en-IN" i="1">
                        <a:latin typeface="Cambria Math" panose="02040503050406030204" pitchFamily="18" charset="0"/>
                      </a:rPr>
                      <m:t>=</m:t>
                    </m:r>
                    <m:r>
                      <a:rPr lang="en-IN" i="1">
                        <a:latin typeface="Cambria Math" panose="02040503050406030204" pitchFamily="18" charset="0"/>
                      </a:rPr>
                      <m:t>𝑃</m:t>
                    </m:r>
                    <m:d>
                      <m:dPr>
                        <m:ctrlPr>
                          <a:rPr lang="en-IN" i="1">
                            <a:latin typeface="Cambria Math" panose="02040503050406030204" pitchFamily="18" charset="0"/>
                          </a:rPr>
                        </m:ctrlPr>
                      </m:dPr>
                      <m:e>
                        <m:r>
                          <a:rPr lang="en-IN" i="1">
                            <a:latin typeface="Cambria Math" panose="02040503050406030204" pitchFamily="18" charset="0"/>
                          </a:rPr>
                          <m:t>𝑌</m:t>
                        </m:r>
                      </m:e>
                      <m:e>
                        <m:r>
                          <a:rPr lang="en-IN" i="1">
                            <a:latin typeface="Cambria Math" panose="02040503050406030204" pitchFamily="18" charset="0"/>
                          </a:rPr>
                          <m:t>𝑋</m:t>
                        </m:r>
                      </m:e>
                    </m:d>
                    <m:r>
                      <a:rPr lang="en-IN" i="1">
                        <a:latin typeface="Cambria Math" panose="02040503050406030204" pitchFamily="18" charset="0"/>
                      </a:rPr>
                      <m:t>𝑃</m:t>
                    </m:r>
                    <m:d>
                      <m:dPr>
                        <m:ctrlPr>
                          <a:rPr lang="en-IN" i="1">
                            <a:latin typeface="Cambria Math" panose="02040503050406030204" pitchFamily="18" charset="0"/>
                          </a:rPr>
                        </m:ctrlPr>
                      </m:dPr>
                      <m:e>
                        <m:r>
                          <a:rPr lang="en-IN" i="1">
                            <a:latin typeface="Cambria Math" panose="02040503050406030204" pitchFamily="18" charset="0"/>
                          </a:rPr>
                          <m:t>𝑋</m:t>
                        </m:r>
                      </m:e>
                    </m:d>
                  </m:oMath>
                </a14:m>
                <a:endParaRPr lang="en-IN" dirty="0"/>
              </a:p>
              <a:p>
                <a:endParaRPr lang="en-IN" dirty="0"/>
              </a:p>
              <a:p>
                <a:r>
                  <a:rPr lang="en-IN" dirty="0"/>
                  <a:t>Similarly, </a:t>
                </a:r>
                <a14:m>
                  <m:oMath xmlns:m="http://schemas.openxmlformats.org/officeDocument/2006/math">
                    <m:r>
                      <a:rPr lang="en-IN" b="0" i="0" smtClean="0">
                        <a:latin typeface="Cambria Math" panose="02040503050406030204" pitchFamily="18" charset="0"/>
                      </a:rPr>
                      <m:t> </m:t>
                    </m:r>
                    <m:r>
                      <a:rPr lang="en-IN" i="1">
                        <a:latin typeface="Cambria Math" panose="02040503050406030204" pitchFamily="18" charset="0"/>
                      </a:rPr>
                      <m:t>𝑃</m:t>
                    </m:r>
                    <m:d>
                      <m:dPr>
                        <m:ctrlPr>
                          <a:rPr lang="en-IN" i="1">
                            <a:latin typeface="Cambria Math" panose="02040503050406030204" pitchFamily="18" charset="0"/>
                          </a:rPr>
                        </m:ctrlPr>
                      </m:dPr>
                      <m:e>
                        <m:r>
                          <a:rPr lang="en-IN" b="0" i="1" smtClean="0">
                            <a:latin typeface="Cambria Math" panose="02040503050406030204" pitchFamily="18" charset="0"/>
                          </a:rPr>
                          <m:t>𝑌</m:t>
                        </m:r>
                        <m:r>
                          <a:rPr lang="en-IN" i="1">
                            <a:latin typeface="Cambria Math" panose="02040503050406030204" pitchFamily="18" charset="0"/>
                          </a:rPr>
                          <m:t>,</m:t>
                        </m:r>
                        <m:r>
                          <a:rPr lang="en-IN" b="0" i="1" smtClean="0">
                            <a:latin typeface="Cambria Math" panose="02040503050406030204" pitchFamily="18" charset="0"/>
                          </a:rPr>
                          <m:t>𝑋</m:t>
                        </m:r>
                      </m:e>
                    </m:d>
                    <m:r>
                      <a:rPr lang="en-IN" i="1">
                        <a:latin typeface="Cambria Math" panose="02040503050406030204" pitchFamily="18" charset="0"/>
                      </a:rPr>
                      <m:t>=</m:t>
                    </m:r>
                    <m:r>
                      <a:rPr lang="en-IN" i="1">
                        <a:latin typeface="Cambria Math" panose="02040503050406030204" pitchFamily="18" charset="0"/>
                      </a:rPr>
                      <m:t>𝑃</m:t>
                    </m:r>
                    <m:d>
                      <m:dPr>
                        <m:ctrlPr>
                          <a:rPr lang="en-IN" i="1">
                            <a:latin typeface="Cambria Math" panose="02040503050406030204" pitchFamily="18" charset="0"/>
                          </a:rPr>
                        </m:ctrlPr>
                      </m:dPr>
                      <m:e>
                        <m:r>
                          <a:rPr lang="en-IN" b="0" i="1" smtClean="0">
                            <a:latin typeface="Cambria Math" panose="02040503050406030204" pitchFamily="18" charset="0"/>
                          </a:rPr>
                          <m:t>𝑋</m:t>
                        </m:r>
                      </m:e>
                      <m:e>
                        <m:r>
                          <a:rPr lang="en-IN" b="0" i="1" smtClean="0">
                            <a:latin typeface="Cambria Math" panose="02040503050406030204" pitchFamily="18" charset="0"/>
                          </a:rPr>
                          <m:t>𝑌</m:t>
                        </m:r>
                      </m:e>
                    </m:d>
                    <m:r>
                      <a:rPr lang="en-IN" i="1">
                        <a:latin typeface="Cambria Math" panose="02040503050406030204" pitchFamily="18" charset="0"/>
                      </a:rPr>
                      <m:t>𝑃</m:t>
                    </m:r>
                    <m:d>
                      <m:dPr>
                        <m:ctrlPr>
                          <a:rPr lang="en-IN" i="1">
                            <a:latin typeface="Cambria Math" panose="02040503050406030204" pitchFamily="18" charset="0"/>
                          </a:rPr>
                        </m:ctrlPr>
                      </m:dPr>
                      <m:e>
                        <m:r>
                          <a:rPr lang="en-IN" b="0" i="1" smtClean="0">
                            <a:latin typeface="Cambria Math" panose="02040503050406030204" pitchFamily="18" charset="0"/>
                          </a:rPr>
                          <m:t>𝑌</m:t>
                        </m:r>
                      </m:e>
                    </m:d>
                  </m:oMath>
                </a14:m>
                <a:endParaRPr lang="en-IN" dirty="0"/>
              </a:p>
              <a:p>
                <a:endParaRPr lang="en-IN" dirty="0"/>
              </a:p>
              <a:p>
                <a:r>
                  <a:rPr lang="en-IN" dirty="0"/>
                  <a:t>Since </a:t>
                </a:r>
                <a14:m>
                  <m:oMath xmlns:m="http://schemas.openxmlformats.org/officeDocument/2006/math">
                    <m:r>
                      <a:rPr lang="en-IN" b="0" i="1" smtClean="0">
                        <a:latin typeface="Cambria Math" panose="02040503050406030204" pitchFamily="18" charset="0"/>
                      </a:rPr>
                      <m:t>𝑃</m:t>
                    </m:r>
                    <m:d>
                      <m:dPr>
                        <m:ctrlPr>
                          <a:rPr lang="en-IN" b="0" i="1" smtClean="0">
                            <a:latin typeface="Cambria Math" panose="02040503050406030204" pitchFamily="18" charset="0"/>
                          </a:rPr>
                        </m:ctrlPr>
                      </m:dPr>
                      <m:e>
                        <m:r>
                          <a:rPr lang="en-IN" b="0" i="1" smtClean="0">
                            <a:latin typeface="Cambria Math" panose="02040503050406030204" pitchFamily="18" charset="0"/>
                          </a:rPr>
                          <m:t>𝑋</m:t>
                        </m:r>
                        <m:r>
                          <a:rPr lang="en-IN" b="0" i="1" smtClean="0">
                            <a:latin typeface="Cambria Math" panose="02040503050406030204" pitchFamily="18" charset="0"/>
                          </a:rPr>
                          <m:t>,</m:t>
                        </m:r>
                        <m:r>
                          <a:rPr lang="en-IN" b="0" i="1" smtClean="0">
                            <a:latin typeface="Cambria Math" panose="02040503050406030204" pitchFamily="18" charset="0"/>
                          </a:rPr>
                          <m:t>𝑌</m:t>
                        </m:r>
                      </m:e>
                    </m:d>
                    <m:r>
                      <a:rPr lang="en-IN" b="0" i="1" smtClean="0">
                        <a:latin typeface="Cambria Math" panose="02040503050406030204" pitchFamily="18" charset="0"/>
                      </a:rPr>
                      <m:t>=</m:t>
                    </m:r>
                    <m:r>
                      <a:rPr lang="en-IN" b="0" i="1" smtClean="0">
                        <a:latin typeface="Cambria Math" panose="02040503050406030204" pitchFamily="18" charset="0"/>
                      </a:rPr>
                      <m:t>𝑃</m:t>
                    </m:r>
                    <m:d>
                      <m:dPr>
                        <m:ctrlPr>
                          <a:rPr lang="en-IN" b="0" i="1" smtClean="0">
                            <a:latin typeface="Cambria Math" panose="02040503050406030204" pitchFamily="18" charset="0"/>
                          </a:rPr>
                        </m:ctrlPr>
                      </m:dPr>
                      <m:e>
                        <m:r>
                          <a:rPr lang="en-IN" b="0" i="1" smtClean="0">
                            <a:latin typeface="Cambria Math" panose="02040503050406030204" pitchFamily="18" charset="0"/>
                          </a:rPr>
                          <m:t>𝑌</m:t>
                        </m:r>
                        <m:r>
                          <a:rPr lang="en-IN" b="0" i="1" smtClean="0">
                            <a:latin typeface="Cambria Math" panose="02040503050406030204" pitchFamily="18" charset="0"/>
                          </a:rPr>
                          <m:t>,</m:t>
                        </m:r>
                        <m:r>
                          <a:rPr lang="en-IN" b="0" i="1" smtClean="0">
                            <a:latin typeface="Cambria Math" panose="02040503050406030204" pitchFamily="18" charset="0"/>
                          </a:rPr>
                          <m:t>𝑋</m:t>
                        </m:r>
                      </m:e>
                    </m:d>
                    <m:r>
                      <a:rPr lang="en-IN" b="0" i="1" smtClean="0">
                        <a:latin typeface="Cambria Math" panose="02040503050406030204" pitchFamily="18" charset="0"/>
                      </a:rPr>
                      <m:t> </m:t>
                    </m:r>
                  </m:oMath>
                </a14:m>
                <a:r>
                  <a:rPr lang="en-IN" dirty="0"/>
                  <a:t> we obtain that</a:t>
                </a:r>
              </a:p>
              <a:p>
                <a:endParaRPr lang="en-IN" dirty="0"/>
              </a:p>
              <a:p>
                <a:pPr/>
                <a14:m>
                  <m:oMathPara xmlns:m="http://schemas.openxmlformats.org/officeDocument/2006/math">
                    <m:oMathParaPr>
                      <m:jc m:val="centerGroup"/>
                    </m:oMathParaPr>
                    <m:oMath xmlns:m="http://schemas.openxmlformats.org/officeDocument/2006/math">
                      <m:r>
                        <a:rPr lang="en-IN" b="0" i="1" smtClean="0">
                          <a:latin typeface="Cambria Math" panose="02040503050406030204" pitchFamily="18" charset="0"/>
                        </a:rPr>
                        <m:t>𝑃</m:t>
                      </m:r>
                      <m:d>
                        <m:dPr>
                          <m:ctrlPr>
                            <a:rPr lang="en-IN" b="0" i="1" smtClean="0">
                              <a:latin typeface="Cambria Math" panose="02040503050406030204" pitchFamily="18" charset="0"/>
                            </a:rPr>
                          </m:ctrlPr>
                        </m:dPr>
                        <m:e>
                          <m:r>
                            <a:rPr lang="en-IN" b="0" i="1" smtClean="0">
                              <a:latin typeface="Cambria Math" panose="02040503050406030204" pitchFamily="18" charset="0"/>
                            </a:rPr>
                            <m:t>𝑌</m:t>
                          </m:r>
                        </m:e>
                        <m:e>
                          <m:r>
                            <a:rPr lang="en-IN" b="0" i="1" smtClean="0">
                              <a:latin typeface="Cambria Math" panose="02040503050406030204" pitchFamily="18" charset="0"/>
                            </a:rPr>
                            <m:t>𝑋</m:t>
                          </m:r>
                        </m:e>
                      </m:d>
                      <m:r>
                        <a:rPr lang="en-IN" b="0" i="1" smtClean="0">
                          <a:latin typeface="Cambria Math" panose="02040503050406030204" pitchFamily="18" charset="0"/>
                        </a:rPr>
                        <m:t>𝑃</m:t>
                      </m:r>
                      <m:d>
                        <m:dPr>
                          <m:ctrlPr>
                            <a:rPr lang="en-IN" b="0" i="1" smtClean="0">
                              <a:latin typeface="Cambria Math" panose="02040503050406030204" pitchFamily="18" charset="0"/>
                            </a:rPr>
                          </m:ctrlPr>
                        </m:dPr>
                        <m:e>
                          <m:r>
                            <a:rPr lang="en-IN" b="0" i="1" smtClean="0">
                              <a:latin typeface="Cambria Math" panose="02040503050406030204" pitchFamily="18" charset="0"/>
                            </a:rPr>
                            <m:t>𝑋</m:t>
                          </m:r>
                        </m:e>
                      </m:d>
                      <m:r>
                        <a:rPr lang="en-IN" b="0" i="1" smtClean="0">
                          <a:latin typeface="Cambria Math" panose="02040503050406030204" pitchFamily="18" charset="0"/>
                        </a:rPr>
                        <m:t>=</m:t>
                      </m:r>
                      <m:r>
                        <a:rPr lang="en-IN" b="0" i="1" smtClean="0">
                          <a:latin typeface="Cambria Math" panose="02040503050406030204" pitchFamily="18" charset="0"/>
                        </a:rPr>
                        <m:t>𝑃</m:t>
                      </m:r>
                      <m:d>
                        <m:dPr>
                          <m:ctrlPr>
                            <a:rPr lang="en-IN" b="0" i="1" smtClean="0">
                              <a:latin typeface="Cambria Math" panose="02040503050406030204" pitchFamily="18" charset="0"/>
                            </a:rPr>
                          </m:ctrlPr>
                        </m:dPr>
                        <m:e>
                          <m:r>
                            <a:rPr lang="en-IN" b="0" i="1" smtClean="0">
                              <a:latin typeface="Cambria Math" panose="02040503050406030204" pitchFamily="18" charset="0"/>
                            </a:rPr>
                            <m:t>𝑋</m:t>
                          </m:r>
                        </m:e>
                        <m:e>
                          <m:r>
                            <a:rPr lang="en-IN" b="0" i="1" smtClean="0">
                              <a:latin typeface="Cambria Math" panose="02040503050406030204" pitchFamily="18" charset="0"/>
                            </a:rPr>
                            <m:t>𝑌</m:t>
                          </m:r>
                        </m:e>
                      </m:d>
                      <m:r>
                        <a:rPr lang="en-IN" b="0" i="1" smtClean="0">
                          <a:latin typeface="Cambria Math" panose="02040503050406030204" pitchFamily="18" charset="0"/>
                        </a:rPr>
                        <m:t>𝑃</m:t>
                      </m:r>
                      <m:r>
                        <a:rPr lang="en-IN" b="0" i="1" smtClean="0">
                          <a:latin typeface="Cambria Math" panose="02040503050406030204" pitchFamily="18" charset="0"/>
                        </a:rPr>
                        <m:t>(</m:t>
                      </m:r>
                      <m:r>
                        <a:rPr lang="en-IN" b="0" i="1" smtClean="0">
                          <a:latin typeface="Cambria Math" panose="02040503050406030204" pitchFamily="18" charset="0"/>
                        </a:rPr>
                        <m:t>𝑌</m:t>
                      </m:r>
                      <m:r>
                        <a:rPr lang="en-IN" b="0" i="1" smtClean="0">
                          <a:latin typeface="Cambria Math" panose="02040503050406030204" pitchFamily="18" charset="0"/>
                        </a:rPr>
                        <m:t>)</m:t>
                      </m:r>
                    </m:oMath>
                  </m:oMathPara>
                </a14:m>
                <a:endParaRPr lang="en-IN" dirty="0"/>
              </a:p>
              <a:p>
                <a:endParaRPr lang="en-IN" dirty="0"/>
              </a:p>
              <a:p>
                <a:r>
                  <a:rPr lang="en-IN" dirty="0"/>
                  <a:t>So,    </a:t>
                </a:r>
                <a14:m>
                  <m:oMath xmlns:m="http://schemas.openxmlformats.org/officeDocument/2006/math">
                    <m:r>
                      <a:rPr lang="en-IN" i="1">
                        <a:latin typeface="Cambria Math" panose="02040503050406030204" pitchFamily="18" charset="0"/>
                      </a:rPr>
                      <m:t>𝑝</m:t>
                    </m:r>
                    <m:d>
                      <m:dPr>
                        <m:ctrlPr>
                          <a:rPr lang="en-IN" i="1">
                            <a:latin typeface="Cambria Math" panose="02040503050406030204" pitchFamily="18" charset="0"/>
                          </a:rPr>
                        </m:ctrlPr>
                      </m:dPr>
                      <m:e>
                        <m:r>
                          <a:rPr lang="en-IN" i="1">
                            <a:latin typeface="Cambria Math" panose="02040503050406030204" pitchFamily="18" charset="0"/>
                          </a:rPr>
                          <m:t>𝑌</m:t>
                        </m:r>
                      </m:e>
                      <m:e>
                        <m:r>
                          <a:rPr lang="en-IN" i="1">
                            <a:latin typeface="Cambria Math" panose="02040503050406030204" pitchFamily="18" charset="0"/>
                          </a:rPr>
                          <m:t>𝑋</m:t>
                        </m:r>
                      </m:e>
                    </m:d>
                    <m:r>
                      <a:rPr lang="en-IN" i="1">
                        <a:latin typeface="Cambria Math" panose="02040503050406030204" pitchFamily="18" charset="0"/>
                      </a:rPr>
                      <m:t>=</m:t>
                    </m:r>
                    <m:f>
                      <m:fPr>
                        <m:ctrlPr>
                          <a:rPr lang="en-IN" i="1">
                            <a:latin typeface="Cambria Math" panose="02040503050406030204" pitchFamily="18" charset="0"/>
                          </a:rPr>
                        </m:ctrlPr>
                      </m:fPr>
                      <m:num>
                        <m:r>
                          <a:rPr lang="en-IN" i="1">
                            <a:latin typeface="Cambria Math" panose="02040503050406030204" pitchFamily="18" charset="0"/>
                          </a:rPr>
                          <m:t>𝑝</m:t>
                        </m:r>
                        <m:d>
                          <m:dPr>
                            <m:ctrlPr>
                              <a:rPr lang="en-IN" i="1">
                                <a:latin typeface="Cambria Math" panose="02040503050406030204" pitchFamily="18" charset="0"/>
                              </a:rPr>
                            </m:ctrlPr>
                          </m:dPr>
                          <m:e>
                            <m:r>
                              <a:rPr lang="en-IN" i="1">
                                <a:latin typeface="Cambria Math" panose="02040503050406030204" pitchFamily="18" charset="0"/>
                              </a:rPr>
                              <m:t>𝑋</m:t>
                            </m:r>
                          </m:e>
                          <m:e>
                            <m:r>
                              <a:rPr lang="en-IN" i="1">
                                <a:latin typeface="Cambria Math" panose="02040503050406030204" pitchFamily="18" charset="0"/>
                              </a:rPr>
                              <m:t>𝑌</m:t>
                            </m:r>
                          </m:e>
                        </m:d>
                        <m:r>
                          <a:rPr lang="en-IN" i="1">
                            <a:latin typeface="Cambria Math" panose="02040503050406030204" pitchFamily="18" charset="0"/>
                          </a:rPr>
                          <m:t>𝑝</m:t>
                        </m:r>
                        <m:d>
                          <m:dPr>
                            <m:ctrlPr>
                              <a:rPr lang="en-IN" i="1">
                                <a:latin typeface="Cambria Math" panose="02040503050406030204" pitchFamily="18" charset="0"/>
                              </a:rPr>
                            </m:ctrlPr>
                          </m:dPr>
                          <m:e>
                            <m:r>
                              <a:rPr lang="en-IN" i="1">
                                <a:latin typeface="Cambria Math" panose="02040503050406030204" pitchFamily="18" charset="0"/>
                              </a:rPr>
                              <m:t>𝑌</m:t>
                            </m:r>
                          </m:e>
                        </m:d>
                      </m:num>
                      <m:den>
                        <m:r>
                          <a:rPr lang="en-IN" i="1">
                            <a:latin typeface="Cambria Math" panose="02040503050406030204" pitchFamily="18" charset="0"/>
                          </a:rPr>
                          <m:t>𝑝</m:t>
                        </m:r>
                        <m:d>
                          <m:dPr>
                            <m:ctrlPr>
                              <a:rPr lang="en-IN" i="1">
                                <a:latin typeface="Cambria Math" panose="02040503050406030204" pitchFamily="18" charset="0"/>
                              </a:rPr>
                            </m:ctrlPr>
                          </m:dPr>
                          <m:e>
                            <m:r>
                              <a:rPr lang="en-IN" i="1">
                                <a:latin typeface="Cambria Math" panose="02040503050406030204" pitchFamily="18" charset="0"/>
                              </a:rPr>
                              <m:t>𝑋</m:t>
                            </m:r>
                          </m:e>
                        </m:d>
                      </m:den>
                    </m:f>
                  </m:oMath>
                </a14:m>
                <a:endParaRPr lang="en-IN" dirty="0"/>
              </a:p>
              <a:p>
                <a:endParaRPr lang="en-IN" b="0" dirty="0"/>
              </a:p>
              <a:p>
                <a:endParaRPr lang="en-IN" dirty="0"/>
              </a:p>
            </p:txBody>
          </p:sp>
        </mc:Choice>
        <mc:Fallback xmlns="">
          <p:sp>
            <p:nvSpPr>
              <p:cNvPr id="4" name="Rectangle 3">
                <a:extLst>
                  <a:ext uri="{FF2B5EF4-FFF2-40B4-BE49-F238E27FC236}">
                    <a16:creationId xmlns:a16="http://schemas.microsoft.com/office/drawing/2014/main" id="{E425FEAD-53D9-4B9C-BA37-0B22D35B94B0}"/>
                  </a:ext>
                </a:extLst>
              </p:cNvPr>
              <p:cNvSpPr>
                <a:spLocks noRot="1" noChangeAspect="1" noMove="1" noResize="1" noEditPoints="1" noAdjustHandles="1" noChangeArrowheads="1" noChangeShapeType="1" noTextEdit="1"/>
              </p:cNvSpPr>
              <p:nvPr/>
            </p:nvSpPr>
            <p:spPr>
              <a:xfrm>
                <a:off x="1981200" y="1232973"/>
                <a:ext cx="4800600" cy="3340273"/>
              </a:xfrm>
              <a:prstGeom prst="rect">
                <a:avLst/>
              </a:prstGeom>
              <a:blipFill>
                <a:blip r:embed="rId2"/>
                <a:stretch>
                  <a:fillRect l="-1015" t="-912"/>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63A14D3E-5691-45FF-8882-045039356898}"/>
                  </a:ext>
                </a:extLst>
              </p:cNvPr>
              <p:cNvSpPr txBox="1"/>
              <p:nvPr/>
            </p:nvSpPr>
            <p:spPr>
              <a:xfrm>
                <a:off x="3352800" y="4495801"/>
                <a:ext cx="6172200" cy="1220591"/>
              </a:xfrm>
              <a:prstGeom prst="rect">
                <a:avLst/>
              </a:prstGeom>
              <a:noFill/>
            </p:spPr>
            <p:txBody>
              <a:bodyPr wrap="square" rtlCol="0">
                <a:spAutoFit/>
              </a:bodyPr>
              <a:lstStyle/>
              <a:p>
                <a:r>
                  <a:rPr lang="en-IN" b="1" dirty="0">
                    <a:solidFill>
                      <a:srgbClr val="C00000"/>
                    </a:solidFill>
                  </a:rPr>
                  <a:t>Bayes’ Theorem</a:t>
                </a:r>
              </a:p>
              <a:p>
                <a:endParaRPr lang="en-IN" b="1" dirty="0">
                  <a:solidFill>
                    <a:srgbClr val="C00000"/>
                  </a:solidFill>
                </a:endParaRPr>
              </a:p>
              <a:p>
                <a:pPr/>
                <a14:m>
                  <m:oMathPara xmlns:m="http://schemas.openxmlformats.org/officeDocument/2006/math">
                    <m:oMathParaPr>
                      <m:jc m:val="centerGroup"/>
                    </m:oMathParaPr>
                    <m:oMath xmlns:m="http://schemas.openxmlformats.org/officeDocument/2006/math">
                      <m:r>
                        <a:rPr lang="en-IN" b="0" i="1" smtClean="0">
                          <a:solidFill>
                            <a:schemeClr val="tx1"/>
                          </a:solidFill>
                          <a:latin typeface="Cambria Math" panose="02040503050406030204" pitchFamily="18" charset="0"/>
                        </a:rPr>
                        <m:t>𝑝</m:t>
                      </m:r>
                      <m:d>
                        <m:dPr>
                          <m:ctrlPr>
                            <a:rPr lang="en-IN" b="0" i="1" smtClean="0">
                              <a:solidFill>
                                <a:schemeClr val="tx1"/>
                              </a:solidFill>
                              <a:latin typeface="Cambria Math" panose="02040503050406030204" pitchFamily="18" charset="0"/>
                            </a:rPr>
                          </m:ctrlPr>
                        </m:dPr>
                        <m:e>
                          <m:r>
                            <a:rPr lang="en-IN" b="0" i="1" smtClean="0">
                              <a:solidFill>
                                <a:schemeClr val="tx1"/>
                              </a:solidFill>
                              <a:latin typeface="Cambria Math" panose="02040503050406030204" pitchFamily="18" charset="0"/>
                            </a:rPr>
                            <m:t>𝑌</m:t>
                          </m:r>
                        </m:e>
                        <m:e>
                          <m:r>
                            <a:rPr lang="en-IN" b="0" i="1" smtClean="0">
                              <a:solidFill>
                                <a:schemeClr val="tx1"/>
                              </a:solidFill>
                              <a:latin typeface="Cambria Math" panose="02040503050406030204" pitchFamily="18" charset="0"/>
                            </a:rPr>
                            <m:t>𝑋</m:t>
                          </m:r>
                        </m:e>
                      </m:d>
                      <m:r>
                        <a:rPr lang="en-IN" b="0" i="1" smtClean="0">
                          <a:solidFill>
                            <a:schemeClr val="tx1"/>
                          </a:solidFill>
                          <a:latin typeface="Cambria Math" panose="02040503050406030204" pitchFamily="18" charset="0"/>
                        </a:rPr>
                        <m:t>=</m:t>
                      </m:r>
                      <m:f>
                        <m:fPr>
                          <m:ctrlPr>
                            <a:rPr lang="en-IN" b="0" i="1" smtClean="0">
                              <a:solidFill>
                                <a:schemeClr val="tx1"/>
                              </a:solidFill>
                              <a:latin typeface="Cambria Math" panose="02040503050406030204" pitchFamily="18" charset="0"/>
                            </a:rPr>
                          </m:ctrlPr>
                        </m:fPr>
                        <m:num>
                          <m:r>
                            <a:rPr lang="en-IN" b="0" i="1" smtClean="0">
                              <a:solidFill>
                                <a:schemeClr val="tx1"/>
                              </a:solidFill>
                              <a:latin typeface="Cambria Math" panose="02040503050406030204" pitchFamily="18" charset="0"/>
                            </a:rPr>
                            <m:t>𝑝</m:t>
                          </m:r>
                          <m:d>
                            <m:dPr>
                              <m:ctrlPr>
                                <a:rPr lang="en-IN" b="0" i="1" smtClean="0">
                                  <a:solidFill>
                                    <a:schemeClr val="tx1"/>
                                  </a:solidFill>
                                  <a:latin typeface="Cambria Math" panose="02040503050406030204" pitchFamily="18" charset="0"/>
                                </a:rPr>
                              </m:ctrlPr>
                            </m:dPr>
                            <m:e>
                              <m:r>
                                <a:rPr lang="en-IN" b="0" i="1" smtClean="0">
                                  <a:solidFill>
                                    <a:schemeClr val="tx1"/>
                                  </a:solidFill>
                                  <a:latin typeface="Cambria Math" panose="02040503050406030204" pitchFamily="18" charset="0"/>
                                </a:rPr>
                                <m:t>𝑋</m:t>
                              </m:r>
                            </m:e>
                            <m:e>
                              <m:r>
                                <a:rPr lang="en-IN" b="0" i="1" smtClean="0">
                                  <a:solidFill>
                                    <a:schemeClr val="tx1"/>
                                  </a:solidFill>
                                  <a:latin typeface="Cambria Math" panose="02040503050406030204" pitchFamily="18" charset="0"/>
                                </a:rPr>
                                <m:t>𝑌</m:t>
                              </m:r>
                            </m:e>
                          </m:d>
                          <m:r>
                            <a:rPr lang="en-IN" b="0" i="1" smtClean="0">
                              <a:solidFill>
                                <a:schemeClr val="tx1"/>
                              </a:solidFill>
                              <a:latin typeface="Cambria Math" panose="02040503050406030204" pitchFamily="18" charset="0"/>
                            </a:rPr>
                            <m:t>𝑝</m:t>
                          </m:r>
                          <m:d>
                            <m:dPr>
                              <m:ctrlPr>
                                <a:rPr lang="en-IN" b="0" i="1" smtClean="0">
                                  <a:solidFill>
                                    <a:schemeClr val="tx1"/>
                                  </a:solidFill>
                                  <a:latin typeface="Cambria Math" panose="02040503050406030204" pitchFamily="18" charset="0"/>
                                </a:rPr>
                              </m:ctrlPr>
                            </m:dPr>
                            <m:e>
                              <m:r>
                                <a:rPr lang="en-IN" b="0" i="1" smtClean="0">
                                  <a:solidFill>
                                    <a:schemeClr val="tx1"/>
                                  </a:solidFill>
                                  <a:latin typeface="Cambria Math" panose="02040503050406030204" pitchFamily="18" charset="0"/>
                                </a:rPr>
                                <m:t>𝑌</m:t>
                              </m:r>
                            </m:e>
                          </m:d>
                        </m:num>
                        <m:den>
                          <m:r>
                            <a:rPr lang="en-IN" b="0" i="1" smtClean="0">
                              <a:solidFill>
                                <a:schemeClr val="tx1"/>
                              </a:solidFill>
                              <a:latin typeface="Cambria Math" panose="02040503050406030204" pitchFamily="18" charset="0"/>
                            </a:rPr>
                            <m:t>𝑝</m:t>
                          </m:r>
                          <m:d>
                            <m:dPr>
                              <m:ctrlPr>
                                <a:rPr lang="en-IN" b="0" i="1" smtClean="0">
                                  <a:solidFill>
                                    <a:schemeClr val="tx1"/>
                                  </a:solidFill>
                                  <a:latin typeface="Cambria Math" panose="02040503050406030204" pitchFamily="18" charset="0"/>
                                </a:rPr>
                              </m:ctrlPr>
                            </m:dPr>
                            <m:e>
                              <m:r>
                                <a:rPr lang="en-IN" b="0" i="1" smtClean="0">
                                  <a:solidFill>
                                    <a:schemeClr val="tx1"/>
                                  </a:solidFill>
                                  <a:latin typeface="Cambria Math" panose="02040503050406030204" pitchFamily="18" charset="0"/>
                                </a:rPr>
                                <m:t>𝑋</m:t>
                              </m:r>
                            </m:e>
                          </m:d>
                        </m:den>
                      </m:f>
                    </m:oMath>
                  </m:oMathPara>
                </a14:m>
                <a:endParaRPr lang="en-IN" dirty="0">
                  <a:solidFill>
                    <a:schemeClr val="tx1"/>
                  </a:solidFill>
                </a:endParaRPr>
              </a:p>
            </p:txBody>
          </p:sp>
        </mc:Choice>
        <mc:Fallback xmlns="">
          <p:sp>
            <p:nvSpPr>
              <p:cNvPr id="8" name="TextBox 7">
                <a:extLst>
                  <a:ext uri="{FF2B5EF4-FFF2-40B4-BE49-F238E27FC236}">
                    <a16:creationId xmlns:a16="http://schemas.microsoft.com/office/drawing/2014/main" id="{63A14D3E-5691-45FF-8882-045039356898}"/>
                  </a:ext>
                </a:extLst>
              </p:cNvPr>
              <p:cNvSpPr txBox="1">
                <a:spLocks noRot="1" noChangeAspect="1" noMove="1" noResize="1" noEditPoints="1" noAdjustHandles="1" noChangeArrowheads="1" noChangeShapeType="1" noTextEdit="1"/>
              </p:cNvSpPr>
              <p:nvPr/>
            </p:nvSpPr>
            <p:spPr>
              <a:xfrm>
                <a:off x="3352800" y="4495801"/>
                <a:ext cx="6172200" cy="1220591"/>
              </a:xfrm>
              <a:prstGeom prst="rect">
                <a:avLst/>
              </a:prstGeom>
              <a:blipFill>
                <a:blip r:embed="rId3"/>
                <a:stretch>
                  <a:fillRect l="-790" t="-3000"/>
                </a:stretch>
              </a:blipFill>
            </p:spPr>
            <p:txBody>
              <a:bodyPr/>
              <a:lstStyle/>
              <a:p>
                <a:r>
                  <a:rPr lang="en-IN">
                    <a:noFill/>
                  </a:rPr>
                  <a:t> </a:t>
                </a:r>
              </a:p>
            </p:txBody>
          </p:sp>
        </mc:Fallback>
      </mc:AlternateContent>
      <p:sp>
        <p:nvSpPr>
          <p:cNvPr id="9" name="Rectangle 8">
            <a:extLst>
              <a:ext uri="{FF2B5EF4-FFF2-40B4-BE49-F238E27FC236}">
                <a16:creationId xmlns:a16="http://schemas.microsoft.com/office/drawing/2014/main" id="{F35BF723-41A7-48AD-BDF7-55D0A9E77C3A}"/>
              </a:ext>
            </a:extLst>
          </p:cNvPr>
          <p:cNvSpPr/>
          <p:nvPr/>
        </p:nvSpPr>
        <p:spPr>
          <a:xfrm>
            <a:off x="3352800" y="4343400"/>
            <a:ext cx="4572000" cy="160020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2555824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Edge</Template>
  <TotalTime>7826</TotalTime>
  <Words>526</Words>
  <Application>Microsoft Office PowerPoint</Application>
  <PresentationFormat>Widescreen</PresentationFormat>
  <Paragraphs>152</Paragraphs>
  <Slides>12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Cambria Math</vt:lpstr>
      <vt:lpstr>Garamond</vt:lpstr>
      <vt:lpstr>Wingdings</vt:lpstr>
      <vt:lpstr>Edge</vt:lpstr>
      <vt:lpstr>Applications of Artificial Intelligence</vt:lpstr>
      <vt:lpstr>Acknowledgment</vt:lpstr>
      <vt:lpstr>Topics in this video</vt:lpstr>
      <vt:lpstr>A simple orienting example</vt:lpstr>
      <vt:lpstr>A simple orienting example</vt:lpstr>
      <vt:lpstr>A simple orienting example</vt:lpstr>
      <vt:lpstr>Joint Probability (Discrete)</vt:lpstr>
      <vt:lpstr>Sum Rule</vt:lpstr>
      <vt:lpstr>Conditional Probability</vt:lpstr>
      <vt:lpstr>Product Rule</vt:lpstr>
      <vt:lpstr>Rules of Probability  (Simplified notation)</vt:lpstr>
      <vt:lpstr>Bayes’ Theorem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AML 715 Viscous Fluid Flow</dc:title>
  <dc:creator>Balaji1</dc:creator>
  <cp:lastModifiedBy>Himanshu Sharma</cp:lastModifiedBy>
  <cp:revision>1460</cp:revision>
  <dcterms:created xsi:type="dcterms:W3CDTF">2008-07-27T09:10:55Z</dcterms:created>
  <dcterms:modified xsi:type="dcterms:W3CDTF">2025-09-09T09:27:35Z</dcterms:modified>
</cp:coreProperties>
</file>