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670" r:id="rId3"/>
    <p:sldId id="658" r:id="rId4"/>
    <p:sldId id="671" r:id="rId5"/>
    <p:sldId id="672" r:id="rId6"/>
    <p:sldId id="673" r:id="rId7"/>
    <p:sldId id="674" r:id="rId8"/>
    <p:sldId id="675" r:id="rId9"/>
    <p:sldId id="676" r:id="rId10"/>
    <p:sldId id="677" r:id="rId11"/>
    <p:sldId id="678" r:id="rId12"/>
    <p:sldId id="679" r:id="rId13"/>
    <p:sldId id="680" r:id="rId1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66FF"/>
    <a:srgbClr val="000000"/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F8E8F786-79D3-4334-A8E7-78BC698D7002}"/>
    <pc:docChg chg="custSel modSld">
      <pc:chgData name="Himanshu Sharma" userId="6a2c455a-7cd3-475c-b775-bcca3c24f5b2" providerId="ADAL" clId="{F8E8F786-79D3-4334-A8E7-78BC698D7002}" dt="2025-09-27T09:21:43.584" v="0" actId="478"/>
      <pc:docMkLst>
        <pc:docMk/>
      </pc:docMkLst>
      <pc:sldChg chg="delSp mod">
        <pc:chgData name="Himanshu Sharma" userId="6a2c455a-7cd3-475c-b775-bcca3c24f5b2" providerId="ADAL" clId="{F8E8F786-79D3-4334-A8E7-78BC698D7002}" dt="2025-09-27T09:21:43.584" v="0" actId="478"/>
        <pc:sldMkLst>
          <pc:docMk/>
          <pc:sldMk cId="2588940558" sldId="658"/>
        </pc:sldMkLst>
        <pc:inkChg chg="del">
          <ac:chgData name="Himanshu Sharma" userId="6a2c455a-7cd3-475c-b775-bcca3c24f5b2" providerId="ADAL" clId="{F8E8F786-79D3-4334-A8E7-78BC698D7002}" dt="2025-09-27T09:21:43.584" v="0" actId="478"/>
          <ac:inkMkLst>
            <pc:docMk/>
            <pc:sldMk cId="2588940558" sldId="658"/>
            <ac:inkMk id="4" creationId="{00000000-0000-0000-0000-000000000000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38:45.8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20712 4880 49 0,'0'-8'88'0,"0"3"-60"16,0-2 2-16,0 1-2 15,0 2 5-15,-2 2-8 16,2 1-2-16,0 1-9 16,0 0-9-16,0 1-5 15,0 8 3-15,0 1 10 0,0 4 2 16,0 3 0-16,4 3-1 15,-1 1-3-15,-1 2-3 16,0 1 0-16,1 0-2 16,-3-1 1-16,2-2-1 15,-2-2-3-15,0-4-1 16,0-3 1-16,0-3-2 0,0-4 2 16,0-2-2-16,0 0 0 15,0-3 1-15,0 0 0 16,0 0 3-16,0 0-4 15,0-5-6-15,-2 0-33 16,-1-1-28-16,1 0-62 0</inkml:trace>
  <inkml:trace contextRef="#ctx0" brushRef="#br0" timeOffset="530.84">20584 4857 90 0,'-1'-10'24'0,"0"-1"23"16,1 1-13-16,0-2-1 15,0 4 1-15,0-2-4 0,-1 0 0 16,7 0-7-16,4 1-8 16,1 1-2-16,4-2-4 15,3 3-4-15,3 0 1 16,3 2-2-16,-3 0-2 16,2 5 2-16,-3 0-1 15,-1 1-2-15,-2 8-1 0,-4 2 2 16,-1 6-1-16,-3 0 1 15,-3 2-1-15,-2 0 1 16,-2 1 0-16,-2-1-1 16,0-2 1-16,0-3 0 15,0 0-2-15,-5-4 2 0,-2 0 1 16,-2-1-1-16,-3-4 0 16,-3 1 0-16,-2-2-2 15,-2-1 2-15,-1-1-2 16,1-1 0-16,4-1 1 15,5 0-1-15,2 0 1 0,5 0-2 16,2 0-6-16,1 1-26 16,0-1-30-16,7 0-17 15,4 0-52-15</inkml:trace>
  <inkml:trace contextRef="#ctx0" brushRef="#br0" timeOffset="985.27">20969 4772 72 0,'4'-8'81'0,"0"3"-62"15,-1-1 12-15,-1 2 8 16,0 1-15-16,-1 2 2 16,0 1 2-16,-1 0-5 15,0 0-13-15,0 0-5 0,0 1-3 16,-1 6-1-16,-5 3 1 16,-1 4 2-16,0 2 3 15,-3 4 0-15,2 3 4 16,-1 4 2-16,0 1-4 15,2 2 6-15,3 1-2 0,1-1-2 16,3-3-1-16,0-2-6 16,3-3-1-16,7-4 0 15,3-1 0-15,1-4-1 16,3-3 0-16,2-3-1 16,-1-3 0-16,4-1 0 15,-4-3 1-15,1 0-2 0,-4 0-1 16,-6 0-34-16,-7 0-40 15,-2 0-83-15</inkml:trace>
  <inkml:trace contextRef="#ctx0" brushRef="#br0" timeOffset="3549.77">21226 4895 83 0,'0'-2'45'0,"0"0"-6"16,0-2-2-16,0 1-16 0,0 1 8 16,0 1-7-16,0 1-1 15,0 0-8-15,0 0-7 16,2 0-4-16,-1 6 0 15,1 2 8-15,1 4 3 16,1 3-1-16,0 2 1 0,-1 4-1 16,1 1-5-16,0 1-1 15,0-1-2-15,1 1-3 16,-1-3 1-16,-1-5-2 16,-1-3 1-16,0-5 0 15,-1-2-1-15,0-4 1 0,-1-1 9 16,0 0 21-16,0-3-3 15,0-4-20-15,0-5-5 16,0 1 2-16,0-2-1 16,0-1-1-16,0 3-3 15,0-1 1-15,0 2 0 0,0-1-1 16,0 0 0-16,0-1 1 16,3 1-1-16,1-2 0 15,1 0 0-15,2 2 0 16,2-3 0-16,-1 4 1 15,1-1-2-15,2 2 1 0,-3 3 1 16,0-1-2-16,-2 4 1 16,1 2 1-16,-4 1-2 15,0 0 0-15,0 0 2 16,-1 0-3-16,-1 0 3 16,1 4-1-16,0 0-1 0,0-1 2 15,-1 0-1-15,0-3 0 16,0 0 0-16,0 1 1 15,-1-1-1-15,0 0 1 16,1 0-2-16,0 0 2 16,0 0 0-16,-1 0-1 15,0-1 0-15,0-2-1 0,0 2-21 16,0 1-44-16,-4-4-63 16</inkml:trace>
  <inkml:trace contextRef="#ctx0" brushRef="#br0" timeOffset="4128.29">21307 4833 95 0,'1'-6'42'0,"-1"-1"6"15,0 3 5-15,0 1 15 16,0 0-29-16,0 3-5 0,0 0-13 16,0 0-18-16,0 10-3 15,1 1 4-15,1 8 1 16,2 1 0-16,-1 3 1 15,1 2-3-15,0 2 1 16,2 0-1-16,-3 0 0 0,0-3 1 16,-1-1-3-16,1-6 2 15,-1-3-2-15,-1-3 3 16,0-2 2-16,0-6 1 16,0 1-5-16,-1-3 1 15,1 1-2-15,-1-2 0 16,0 0 3-16,0-4-6 15,0-6-49-15,0-2-42 16,-1-5-93-16</inkml:trace>
  <inkml:trace contextRef="#ctx0" brushRef="#br0" timeOffset="4682.87">21324 4885 249 0,'-6'-5'5'0,"1"-3"23"0,2 1 16 16,2-1-12-16,1 1-11 16,0-2-1-16,2 1 0 15,7-2-6-15,3 3-6 16,3-2-3-16,3 5-2 16,2-1-1-16,2 3-2 15,0 2 0-15,-2 0 1 0,-1 0-1 16,-4 7 0-16,-3 3 1 15,-4 1-2-15,-3 4 3 16,-4 0-3-16,-1-1 3 16,0 2-2-16,-4-3 0 15,-4-1 0-15,-3-3 1 0,0-2-1 16,1-1 1-16,4-2-1 16,0-1 3-16,2-3-3 15,4 0 2-15,0 0-2 16,0 0 0-16,2 0-7 15,7 3 5-15,1-1 3 0,3 1-1 16,0 3 1-16,-2 1-2 0,-1 0 2 16,-3 5-2-16,-3-1 1 15,-4 5 0-15,0-2 1 16,0 1 1-16,-10 0-2 16,-5-1 2-16,-2 0-1 15,-3-5 1-15,1-2-2 0,1 0 1 31,3-4 1-31,5-2 7 16,4-1-1-16,2 0-5 0,4 0 0 0,0-2-7 16,6-2-17-16,6-1-37 15,2-4-42-15,3 1-81 0</inkml:trace>
  <inkml:trace contextRef="#ctx0" brushRef="#br0" timeOffset="4915.24">21630 4959 327 0,'0'0'34'0,"0"0"17"15,0 0-15-15,1 0-24 0,6 0-8 0,2 0-1 16,1 0 0-16,4 0-2 15,2 0 0-15,-2 1-1 16,-2 0 0-16,-1 1-4 16,-3 1-15-16,-3 0-31 15,-4 1-16-15,-1-2-52 0,0 1-97 16</inkml:trace>
  <inkml:trace contextRef="#ctx0" brushRef="#br0" timeOffset="5115.92">21663 5040 284 0,'-3'7'39'0,"2"-1"9"15,1-3-8-15,0 1-14 16,0-1-13-16,5 1-1 16,5-3-8-16,-1-1-1 0,3 0-1 15,2 0-19-15,-1-1-76 16,2-9-67-16</inkml:trace>
  <inkml:trace contextRef="#ctx0" brushRef="#br0" timeOffset="5485.28">21886 4901 330 0,'-10'1'34'0,"2"4"8"15,2 3-10-15,1 5-18 16,3-2-10-16,1 6 2 16,1 2-2-16,0 1-1 15,4-2-2-15,2 1 0 16,1-1 1-16,0-4-2 16,2-2-1-16,-1-7-25 0,0-2 0 15,0-3 17-15,0 0 1 16,-3-8 4-16,-1-5 4 15,-2 1 1-15,-1-3 1 16,-1 1 5-16,0-2 0 16,1 0 2-16,-1 2 0 0,3 1 0 15,1 2 0-15,3 4-4 16,0 0-3-16,1 3-2 16,1 2 0-16,0 2 0 15,-2 0-3-15,0 6-16 16,0 1-10-16,0 3-28 15,-4-4-78-15</inkml:trace>
  <inkml:trace contextRef="#ctx0" brushRef="#br0" timeOffset="5707.85">22125 5070 384 0,'-6'7'19'0,"0"-1"35"0,0 2-16 16,0 3-15 0,-1 2-11-16,1 2-7 15,1 0-2-15,-1 1-2 0,1-2-1 16,1-1-3-16,-1-5-28 0,2-2-12 16,-1-3-12-16,1-3-18 15,-3 0-71-15</inkml:trace>
  <inkml:trace contextRef="#ctx0" brushRef="#br0" timeOffset="6348.8">22245 4884 217 0,'0'18'30'15,"0"3"12"-15,0 2 7 16,0 4-18-16,0 2-15 16,0-2-5-16,7 0-8 15,-4-6-1-15,1-5 0 0,-1-4 0 16,1-7-1-16,-2-5 3 15,0 0 29-15,0-10-14 16,-2-5-15 0,0-6-2-16,0-4-2 15,0-2 1-15,0-5 0 0,0 3-1 0,0-1 1 16,-4 3-2-16,2 4 0 16,0 4 2-16,2 5-2 15,0 3 1-15,0 4 1 16,0 1-1-16,4 2-1 15,4 3 1-15,2-1 0 16,3 2 0-16,3 2 0 0,0-2 0 16,2 0 1-16,-2 0-1 15,-1 0 0-15,-4 0 1 16,-2 0-2-16,-2 0 2 16,-5 1-6-16,-2 3-38 0,0 2-6 15,-2-2-55-15,-8 0-118 16</inkml:trace>
  <inkml:trace contextRef="#ctx0" brushRef="#br0" timeOffset="6536.47">22280 4959 320 0,'-3'7'17'15,"0"-2"22"-15,3-1-10 16,0 0-5-16,0 0-18 15,9-2 3-15,1-2-1 0,4 0-4 16,2 0-1-16,-1-5-5 16,1-3-42-16,-4 1-36 15,0-3-93-15</inkml:trace>
  <inkml:trace contextRef="#ctx0" brushRef="#br0" timeOffset="6756.83">22439 4972 327 0,'0'1'37'0,"0"-1"2"0,0 0-8 0,0 0-25 16,2 0-3-16,5 0 6 15,4 0-1-15,1 0-4 0,1 0-3 16,1-4-1-16,-2 3-8 15,-3-1-41-15,-3 1-18 16,-2 1-47-16,-4 0-72 16</inkml:trace>
  <inkml:trace contextRef="#ctx0" brushRef="#br0" timeOffset="6960.18">22460 5067 224 0,'-1'4'52'0,"0"1"-7"16,1-3-3-16,0 0-15 16,0-1-7-16,6-1 2 15,5 0-3-15,3 0-11 16,3 0-5-16,0-1-2 16,2-3-8-16,-3-2-38 0,-2 2-39 15,-5-2-70-15</inkml:trace>
  <inkml:trace contextRef="#ctx0" brushRef="#br0" timeOffset="7333.14">22679 4917 326 0,'-8'0'39'16,"-2"0"-2"-16,-1 4-5 15,1 7-15-15,0 2-9 0,4 4-5 16,0 0-1 0,4 3-2-16,2-5 1 15,0 2 0-15,0-4-1 0,3-1 0 16,7-4 0-16,2-2 1 16,2-6 1-16,2 0-4 15,3 0-8 1,-3-7-3-16,0-5 3 0,-3 0 2 0,-3-4 1 15,-6-1 4-15,-4 0 4 16,0 0 0-16,-3 0 0 16,-7 3-1-16,-2 4 0 15,0 3 0-15,1 2-4 16,3 5-15-16,0 0-8 0,-2 0-30 16,7 4-55-16</inkml:trace>
  <inkml:trace contextRef="#ctx0" brushRef="#br0" timeOffset="7614.44">22795 4753 332 0,'0'-4'20'15,"0"1"18"-15,0 3 8 16,4 0-38-16,6 13-1 16,3 4 14-16,0 6 0 15,2 5-5-15,-1 6-7 0,-3 6-4 16,-4 4-2-16,-4 0-1 16,-3 1 0-16,0-1-1 15,0-4-1-15,-4-4-21 16,-4-11-36-16,-3-9-51 15</inkml:trace>
  <inkml:trace contextRef="#ctx0" brushRef="#br0" timeOffset="11841.74">24067 4946 132 0,'0'-5'46'0,"0"-1"-24"16,0-1 23-16,0 0 7 16,0 0-13-16,0 0-11 0,0 2-7 15,0 1 1-15,0 1-2 16,0 2-6-16,-1 0-3 15,0 1 0-15,-2 0-6 16,-1 0 1-16,-3 6-3 16,-3 6-2-16,-2 2 1 0,0 4-1 15,-3 4 2-15,3 1 0 16,1-1 1-16,3 4 0 16,2-5-2-16,3 3 0 15,2-3-1-15,1-2 1 16,0-2-1-16,7-3 0 0,5-2 0 0,3-4-1 15,6-2 1-15,4-5 1 32,1-1-1-32,1 0 0 0,2-1-1 15,-5-5 0-15,-5 2 1 16,-9 3-2-16,-7 1-2 16,-3 0-30-16,-4 7-35 15,-15 1-44-15</inkml:trace>
  <inkml:trace contextRef="#ctx0" brushRef="#br0" timeOffset="13560.15">24312 4936 104 0,'1'-2'69'0,"-1"-1"-39"16,3 1 20-16,-3 1 4 16,1 1-24-16,-1 0-15 15,1 0-8-15,0 3-5 0,1 4 7 16,0 3 5-16,1 4 0 16,0 3-1-16,-1 3-1 15,0 1 1-15,0 2-1 16,-2 1-9-16,2-5-1 15,-2-1 0-15,2-7-2 16,-2-2 1-16,2-6-1 0,-1-3 0 16,1 0 0-16,1-3 14 15,0-10-6-15,0-1-4 16,0-3-2-16,1-3 0 16,-1 0-1-16,0 0-1 0,2 3 1 15,1 0 0-15,0 3-1 16,1 3 0-16,2 5 1 15,1 3-1-15,3 3 0 16,-2 0 0-16,1 0 0 16,-1 1-1-16,-3 6-4 15,-2 1-16-15,-2-1-22 0,-2 0-14 16,-2 0-63-16,0-4-111 16</inkml:trace>
  <inkml:trace contextRef="#ctx0" brushRef="#br0" timeOffset="13795.85">24555 5071 277 0,'0'3'88'15,"0"2"-69"-15,0 0 20 16,-3 4-8-16,-2 2-13 15,-2 5-7-15,-1-1-5 16,-1 4-4-16,1-2 0 16,-1-3-2-16,4-1-6 0,0-5-19 15,1-4-8-15,3-3-20 16,1-1-20-16,0-2-45 16</inkml:trace>
  <inkml:trace contextRef="#ctx0" brushRef="#br0" timeOffset="14293.69">24791 4949 327 0,'-3'-3'24'16,"-4"2"12"-16,1 1 13 15,0 0-22-15,2 0-18 16,-1 1-6-16,-1 9-2 16,2 3 1-16,0 3 1 0,-2 1 0 15,3 1-1-15,1 1-1 16,2-4 0-16,0 1-1 16,0-6 0-16,4-2-2 15,5-3 0-15,1-4-12 16,-1-1-2-16,4 0 0 0,-2-9 3 15,0-2 2-15,-1-3 6 16,-2 0 1-16,-3 0 4 16,-2 2 1-16,0 1-1 15,-2 2 5-15,0 5 10 16,-1 3 12-16,0 1-3 0,0 2-19 16,0 10-3-16,0 2 3 15,1 2-3-15,1-2-1 16,3 0 0-16,-2-2-2 31,2-4 2-31,1-2-1 16,0-2-2-16,1-3-25 0,0-1-29 0,0 0-33 0,-2-5-140 15</inkml:trace>
  <inkml:trace contextRef="#ctx0" brushRef="#br0" timeOffset="14518.02">24970 4843 429 0,'-3'0'37'15,"1"0"7"-15,1 0-6 0,1 11-27 16,7 6 4-16,3 3-3 16,6 7 0-16,0 3-5 15,-1 1-3-15,-1 6-3 16,0-3 0-16,-6 2-1 15,-4-4-8-15,-3-2-17 0,-1-7-21 32,0-5-45-32,-7-8-62 15</inkml:trace>
  <inkml:trace contextRef="#ctx0" brushRef="#br0" timeOffset="29857.38">20061 8623 81 0,'0'-2'102'0,"0"1"-57"16,0-1 4-16,-2 2 4 15,0 0-20-15,0 0-19 16,2 0 9-16,-1 0-12 0,1 9-9 15,0 6 1-15,0 3 0 16,0 7 5-16,0 3 1 16,1 2 2-16,1 1 4 15,0 0-9-15,0 2-3 0,0-6-2 16,0 0 0-16,-2-6 0 16,2-3-1-16,0-3-1 15,0-6-12-15,-1-3-27 16,1-4-24-16,-1-2-25 15,-1 0-46-15</inkml:trace>
  <inkml:trace contextRef="#ctx0" brushRef="#br0" timeOffset="30217.67">20025 8900 292 0,'-6'0'21'0,"1"0"17"0,1 0 30 15,3 0-21-15,1 0-22 16,0 0-16-16,0 0-3 16,0 0-3-16,6 3-1 15,1 2-2-15,0 4 0 0,2 0-1 16,-3 2 1-16,-2 1-2 16,1-1 1-16,-3 0 1 15,-1-3-2-15,0-2 1 16,0-2 0-16,-1-4-2 15,0 0 3-15,1-2 2 0,-1-7-4 16,0-2 2-16,0-2 0 16,0 2 0-16,0 2 0 15,0 4 0-15,0 1 2 16,-2 4 2-16,2 0-2 16,-1 0-5-16,1 4 0 0,0 2 3 15,0 2-17-15,0-5-34 16,1-3-53-16,3-2-109 15</inkml:trace>
  <inkml:trace contextRef="#ctx0" brushRef="#br0" timeOffset="30806.32">19624 8315 191 0,'-3'-15'60'15,"1"0"-42"-15,2 0 30 16,0 2-2-16,5 2-25 0,5 2-8 16,2 3-5-16,3 1 1 15,2 5-3-15,3 0-1 16,-4 0-3-16,2 3 0 15,-6 8-2-15,-3 3 0 16,-5 6 0-16,-4 3 0 16,-2 5 0-16,-11 1 0 0,-2 2 0 15,-5 0 0-15,1-3-10 16,4-5 7-16,0-5 3 16,8-6 1-16,4-3 2 15,3-4 1-15,3-3 2 16,11-2-2-16,7 0 0 0,6-5 1 15,9-6-2-15,3 0-2 16,3-1 0-16,-4 2-1 16,-5 3-1-16,-7 6-3 15,-9 1-9-15,-9 4-32 16,-8 9-39-16,-1-1-81 0</inkml:trace>
  <inkml:trace contextRef="#ctx0" brushRef="#br0" timeOffset="31385.5">20743 9005 268 0,'0'-1'24'0,"3"-9"19"16,10-1 0-16,11-6-15 0,8-2-2 16,10-3-5-16,12-3 2 0,8-3-9 15,6-1-8-15,5 0-3 16,-1 0 0-16,-3 2-2 16,-6 3 0-16,-10 6-1 15,-11 3-1-15,-12 7-3 16,-10 5-4-16,-11 3-14 0,-9 0-21 15,0 9 11-15,-15 2-19 16,-10 3-41-16,-7-3-93 16</inkml:trace>
  <inkml:trace contextRef="#ctx0" brushRef="#br0" timeOffset="31822.08">20761 8897 171 0,'3'0'41'0,"1"0"-36"16,0 0 15-16,-1 0 1 16,-1 2-11-16,-2 5 0 15,0 3 2-15,-5 3-5 16,-5 2-2-16,-2 4-3 15,-1-4-2-15,2 0 1 0,2-5 0 16,4-2-2-16,3-2 2 16,2-6 3-16,3 0-3 15,8 0 4-15,4 0-4 16,3-8 1-16,2-1 0 16,-1-2-2-16,0 1 1 15,-4-1-1-15,-3 3 0 0,-4 2-1 16,-5 3 2-16,-3 3-1 15,-1 0-4-15,-10 0 3 16,-3 6 0-16,-2 1 1 16,1 0 0-16,5-1 0 0,5-3 1 15,5-3-2-15,7 0 3 16,16-8-18-16,7-8-97 16</inkml:trace>
  <inkml:trace contextRef="#ctx0" brushRef="#br0" timeOffset="32589.51">21853 8456 199 0,'6'-10'29'0,"2"-1"0"0,2 2 8 16,3 1-8-16,5 1-8 15,2 3-6-15,5 2-1 16,0 2-3-16,1 0-6 16,0 0-3-16,-4 8-1 15,-4 4-1-15,-7 5 0 16,-5 5-2-16,-6 3-2 0,-2 4 0 15,-11 4 3-15,-6 1 0 16,-6-1 0-16,-2-1-5 16,1-5-1-16,2-5 6 15,3-5 2-15,6-5 3 16,5-5 10-16,5-3-4 0,5-2-1 16,0-2 2-16,8 0-6 15,8 0-2-15,7 0 1 16,7-3-1-1,6-2-1-15,6-4 0 16,3 2-1-16,-2 1 0 0,-4 1 0 0,-5 2-1 16,-9 1 1-16,-7 2-2 15,-8 0 1-15,-6 2-3 16,-4 5 0-16,0 3 2 16,-1-1-3-16,-12-4-38 0,-5-4-118 15</inkml:trace>
  <inkml:trace contextRef="#ctx0" brushRef="#br0" timeOffset="52019.11">21164 10947 182 0,'0'0'42'16,"0"0"32"-16,0-4-25 15,4-2-14-15,10 1-7 16,9-1-5-16,9-2-2 16,11 1 3-16,11 0-7 15,6-1-4-15,7-2-7 16,0 2-1-16,-2 2-3 0,-7-1-2 16,-11 4 2-16,-10 1-1 15,-11 2-1-15,-11 0 0 16,-8 0-1-16,-7 0-3 15,0 3-6-15,-10 1-11 16,-8-2-25-16,-3-2-26 0,-5 0-57 16,0-2-73-16</inkml:trace>
  <inkml:trace contextRef="#ctx0" brushRef="#br0" timeOffset="52392.75">21324 10781 315 0,'0'-9'6'0,"0"1"5"16,0 2 23-16,0 2-6 16,0 4-5-16,0 0 0 15,-4 2-8-15,-9 13-7 16,-4 3-4-16,-3 5-1 15,-3 4-2-15,2 1 1 0,4-1-2 16,4-3 1-16,7-5-1 16,6-3 0-16,0-5 0 15,15-6 1-15,6-2-1 16,7-3 2-16,4 0 1 16,2-4-2-16,1-3 0 15,-6 1 1-15,-5 3-3 0,-8 3 2 16,-8 0-1-16,-7 8-1 15,-1 8-1-15,-7 2-32 16,-9 3-32-16,-4-4-68 16</inkml:trace>
  <inkml:trace contextRef="#ctx0" brushRef="#br0" timeOffset="53253.98">22439 10596 180 0,'0'-6'59'0,"0"1"-5"16,0 2 8-16,0 3-6 15,0 0-33-15,0 11-19 16,0 6 0-16,0 6 9 15,0 8 4-15,0 5-3 0,0 3-5 16,4 5-5-16,0-2-1 16,0-2 0-16,2-5-1 15,-3-6-2-15,1-8 2 0,1-7-2 16,-1-6 1-16,-3-5 0 16,0-3 0-16,-1-5 1 15,0-11 25-15,0-8-22 16,-4-7-4-16,-5-8 1 0,2-2-2 15,-1-4 0-15,1 0 1 16,-1 1-1-16,4 1 0 16,0 4 1-16,4 4-2 15,0 5 2-15,0 4-1 0,0 4 0 16,4 6 0-16,8 3 1 16,3 5-1-16,9 2 1 15,3 6-2-15,4 0 1 16,2 4 0-16,-1 9 1 15,-4 3-2 1,-8 6 2-16,-4 2-2 16,-8 2 2-16,-8 1-1 0,0 0-1 15,-13-1 1-15,-5-3 1 16,-5-2 0-16,0-6-1 16,-2-3 0-16,0-5 0 15,5-4 0-15,2-3 1 0,7 0-1 16,4-6 2-16,6-1-13 15,1-2-54-15,0 1-53 16,8 2-146-16</inkml:trace>
  <inkml:trace contextRef="#ctx0" brushRef="#br0" timeOffset="53691.41">22687 10765 305 0,'0'0'17'15,"0"0"-16"-15,0 0 8 16,0 0-7-16,0 2-1 16,0 3-1-16,0 3 9 0,3 1 10 15,0 1 7-15,-1 3-2 16,1 1 3-16,0 0-5 15,0 3-3-15,0-1-10 16,0 1-2-16,1-2-5 16,-2-2 1-16,-1-3-2 0,2-4 1 15,-3-5-2-15,0-1 5 16,1-6 29-16,-1-8-25 16,1-5-7-16,0-3 0 15,2-3-2-15,1 1 1 16,1 2-1-16,3 1 1 0,3 3-1 15,1 3 0-15,2 4 0 16,-1 6 0 0,-2 4-1-16,-1 1 1 15,-2 5-1-15,-3 8-9 0,-1 1-20 16,0 0-43-16,3-3-33 16,2-6-72-16</inkml:trace>
  <inkml:trace contextRef="#ctx0" brushRef="#br0" timeOffset="54050.88">23039 10739 337 0,'-13'3'73'16,"-2"0"-37"-16,-1 1 14 15,2 1-22-15,1 3-6 16,1 1-7-16,3 2-7 0,3 2-3 15,0 2-2-15,1 4-3 16,2 2 2-16,3-1-1 16,0 2 0-16,0-3-1 15,10-1 1-15,4-4-1 16,6-5 0-16,4-4 1 0,-1-5-1 16,2 0-1-16,-2-10-2 15,-3-3-4-15,-8-4-1 16,-6 0 2-16,-4-3 7 15,-2 1 1-15,-7 0-4 16,-8 1 2-16,-4 2 0 0,0 3 0 16,3 3 0-16,1 5-1 15,7 5-18-15,3 0-32 16,5 0-43-16,0 0-79 16</inkml:trace>
  <inkml:trace contextRef="#ctx0" brushRef="#br0" timeOffset="54525.53">23270 10765 292 0,'-17'7'82'0,"-1"0"-23"0,1 2 11 16,-2 2-30-16,5 0-10 15,2 5-14-15,4 1-8 16,3 2-6-16,4 0-1 15,1 0 0-15,0-2 0 0,9-2-3 16,5-4-9-16,1-6-1 16,4-3-12-16,0-2-10 15,1-6-2-15,-3-7-7 16,-2-6 15-16,-3-4 16 16,-5-4 10-16,-4-5 3 0,-3-2 1 15,0-1-1-15,0-1 3 16,0 4-1-16,0 1 1 15,0 8 7-15,0 5 13 16,0 6 5-16,0 6-1 16,0 6-5-16,0 0-12 0,0 15-8 15,0 6 7-15,0 7 13 16,-1 6-3-16,0 3-9 16,-1 3-4-16,0 1-5 15,2 0 0-15,0-4-1 16,0-6-2-16,5-8 2 15,6-7-8-15,4-12-32 0,3-4-37 16,0-10-55-16,1-11-90 16</inkml:trace>
  <inkml:trace contextRef="#ctx0" brushRef="#br0" timeOffset="54832.52">23447 10786 343 0,'-8'0'50'0,"-1"7"7"16,1 8-5-16,0 4-16 0,4 5-9 15,2 2-12-15,2 1-8 16,0-1-4-16,4-2 1 16,6-7-4-1,0-5 2-15,1-6-1 16,2-6-1-16,-1 0 0 0,1-12-6 16,-1-5-11-16,-1-3-5 15,-3-1 3-15,2 1 4 16,-5 2 11-16,-1 6 5 15,-3 3-1-15,-1 4 9 0,0 5 22 16,0 0-16-16,0 9-9 16,-1 5-2-16,-2 4 0 15,2 1-1-15,1-1-3 16,0-1 1-16,6-6-4 16,6-4-16-16,3-6-19 0,3-1-54 15,2-5-63-15</inkml:trace>
  <inkml:trace contextRef="#ctx0" brushRef="#br0" timeOffset="55051.3">23732 10847 338 0,'-18'2'69'0,"1"2"1"16,1 3 0-16,0 0-31 15,3 3-11-15,4 3-8 16,2 1-10-16,3 3-6 0,4 0-2 15,0 0-2-15,9 2 0 16,6-5 0-16,7-1-14 16,4-6-10-16,0-3-19 15,2-4-24-15,-1 0-35 16,-3-13-77-16</inkml:trace>
  <inkml:trace contextRef="#ctx0" brushRef="#br0" timeOffset="55270.74">23864 10587 237 0,'0'-15'93'0,"0"7"-36"15,0 5 26 1,0 3-43-16,0 11-34 16,0 10 29-16,0 9 0 0,2 7-8 15,-2 5-8-15,0 7-10 0,0 2-3 16,0 2-3-16,0-5-2 15,0-6 0-15,0-7-2 16,4-12-11-16,4-12-15 16,5-11-48-16,-3-9-110 15</inkml:trace>
  <inkml:trace contextRef="#ctx0" brushRef="#br0" timeOffset="55458">23824 10764 244 0,'-11'5'199'0,"6"-2"-175"0,5-3 24 16,0 1-35-16,11-1 1 15,9 0 5-15,5-2-14 16,2-5-3-16,1 0-2 16,-5 1-16-16,-5 2-44 15,-7 0-56-15,-9 1-108 16</inkml:trace>
  <inkml:trace contextRef="#ctx0" brushRef="#br0" timeOffset="56303.09">24629 10514 209 0,'2'-4'81'16,"-2"4"-20"-16,0 0 1 16,0 13-48-16,0 11 29 15,-1 5 5-15,1 8-5 16,-2 5-18-16,0 3-10 0,-1 2-8 15,0-5-3-15,3-2-3 16,0-8 1-16,0-7 0 16,0-10-2-16,0-7 0 15,1-8 1-15,4-5 2 16,-1-13 1-16,-1-9-4 0,-1-7 2 16,-2-6-2-16,0-3 0 15,1 0 0-15,-1-1 0 16,-1 5 0-16,-1 3 0 15,2 6 0-15,0 8 0 16,0 5 0-16,3 9 0 0,5 3 0 16,5 5-2-16,4 3 0 15,4 10 2-15,5 5 0 16,0 3 0-16,-2 1 0 16,-4 2 1-16,-6-1-3 15,-7 1 3-15,-7 0-1 0,0 0-1 16,-14 0 2-16,-3 0-1 15,-4-2 0-15,-4-6 1 16,0-4-2-16,0-7 2 16,6-3-1-16,1-2-1 15,6 0 2-15,6-7 0 0,4 3-1 16,2 1 0 0,0 2 0-16,11 1 0 15,4 0-1-15,1 7 1 0,6 3 0 16,-2 3 0-16,1 2-1 15,0-1 2-15,-2 1 0 16,-3-1-2-16,-3-3 0 0,0-3-1 16,-3-3-32-16,-1-5-27 15,2 0-30-15,0-10-27 16,-2-7-130-16</inkml:trace>
  <inkml:trace contextRef="#ctx0" brushRef="#br0" timeOffset="57043.64">24927 10731 366 0,'-8'7'79'0,"-1"6"-14"16,-3 4-9-16,2 3-15 15,1 3-17-15,5 1-9 0,4-4-9 16,0-2-5-16,2-4 0 16,10-5 1-16,4-8-2 15,1-1 4-15,2-5-6 16,-1-8-1-16,-2-4-8 15,-3 1-2-15,-1 0-9 0,-6 5 1 16,-2 2 14-16,-2 6 6 16,-2 3 3-16,0 2-2 15,0 11 5-15,-1 4 13 16,-2 5-3-16,3 1-3 16,0-2-7-16,0-2-3 0,7-5-2 15,6-6 2-15,3-7-2 16,4-1 3-16,4-11-3 15,-1-9 0-15,2-6-6 16,-1-4-5-16,-4-5-4 16,-1-5 3-16,-5-4 3 15,-4-4 7-15,-3-5 1 0,-3 1 1 16,1 2-1-16,-4 4 2 16,0 5-1-1,-1 12 0-15,0 9 0 16,0 5 0-16,0 10 3 0,-1 5 10 0,-7 7-10 15,-1 12 0-15,0 8 9 16,-4 9-1-16,3 7-3 16,0 3-2-16,3 4-1 15,4 2-1-15,3 0-2 16,0-5-2-16,12-3 2 16,5-5-2-16,6-8 1 0,2-6 0 15,6-11-2-15,2-7 2 16,-1-7-5-16,3-7-10 15,-4-14-2-15,-2-6-7 16,-4-6 6-16,-8-4 7 16,-5 0 9-16,-10 2 1 0,-2 4 0 15,-2 6 3-15,-10 7 15 0,-1 9 4 16,-3 9-4-16,1 1-5 16,-1 16-4-16,4 7-2 15,2 6-1-15,5 4-1 16,5 1 0-16,1-2-4 15,14-5 0-15,6-4-1 0,4-8 1 16,1-6 0-16,5-9-9 16,-4-1-18-16,-3-5-32 15,-5-12-115-15</inkml:trace>
  <inkml:trace contextRef="#ctx0" brushRef="#br0" timeOffset="57225.8">25641 10757 571 0,'0'0'32'0,"0"0"22"16,0-3-6-16,0-4-37 31,0-2-7-31,0 0-4 16,0-5-25-16,2-4-70 0,0-5-257 0</inkml:trace>
  <inkml:trace contextRef="#ctx0" brushRef="#br0" timeOffset="64989.17">22643 2925 56 0,'4'-7'10'0,"-3"0"21"0,-1 0 1 16,0 0-10-16,-1-2-15 16,-5-1 33-16,-3-1-28 31,-1 0 5-31,-2-1 0 16,-3 1 5-16,-2 1-12 15,-3 1-5-15,-2 1-4 16,-5 1 0-16,-5 0-8 0,-3 0 7 15,-5-2-5-15,-3 2-6 16,-7-4 0-16,0 1-2 16,-6-3-5-16,-2 2 31 15,0-1-17-15,-1-1 8 16,2 2-4-16,3 0 3 0,3-1-3 16,3 4 2-16,1 1-4 15,2 2-1-15,3 3-9 16,-1 2 21-16,0 0-31 15,0 0 44-15,-2 8-21 16,0 1 1-16,-2 5-2 0,1 1 0 16,-2 3 0-16,4 2 0 15,-2 1-3-15,0 3 4 16,1 1-14-16,-1 4 28 0,-2 1-11 0,4-2-2 16,1 2-3-16,3 0 1 15,4-3-2-15,5 0-1 16,4 0 6-16,4 1-1 0,3 3 4 15,3 3-7-15,4 5 10 16,4 1-12-16,4 5 4 16,5 5 0-16,0 2 2 15,13 2-3-15,5-1 3 16,7-1-7-16,7-3 2 0,8-7-4 16,4-5 2-16,9-6 5 15,7-5-12-15,7-6 18 16,8-3-6-16,10-4 3 15,6-5-2-15,5-2-3 16,5-6 3-16,4 0-2 0,1-3-2 16,-1-10 3-16,0-5-1 15,-3-1 1-15,-6-5 3 32,-9-3-3-32,-4-4 0 15,-11-2-1-15,-8-2-1 0,-7-4-1 16,-8-3 4-16,-7-2-4 15,-9-7 0-15,-8-5-4 16,-8 1 5-16,-10-2-1 16,-7-4-7-16,-3 4 8 0,-16-1-3 15,-6 4 3-15,-6 3-2 16,-6 4 6-16,-3 3-5 0,0 5 5 16,-3 4-8-16,0 3 6 15,1 3-3-15,1 5-1 16,-3 1-40-16,-4 3-98 15</inkml:trace>
  <inkml:trace contextRef="#ctx0" brushRef="#br0" timeOffset="67453.19">15064 12577 69 0,'-4'-11'-7'0,"-2"-2"12"16,0-1 13-16,-2 0 7 16,-1 0-13-16,-1 3-2 15,-2 1-5-15,-1 4-2 16,-3 2-1-16,-1 3-3 0,-2 1 0 16,1 0 5-16,-4 0-4 15,1 0 0-15,-1 0-2 16,-2-4 2-16,-4-2 0 15,-2 1 0-15,-5-2-1 16,-5 1 1-16,-3-1 0 0,-3 2-1 16,-3 0 0-16,-2 0 1 15,0 1-1-15,-1 0 1 16,0 1-2-16,3 1 2 16,0 2-1-16,5 0 1 15,0 0-2-15,4 0 2 16,3 6 0-16,5 0-4 0,1 1 7 15,5-1-3-15,5 0 0 16,4-3 1-16,3 0 0 16,4-1 0-16,2 1-1 15,1 0-1-15,-2 1 1 16,2 2 0-16,-4 1-1 0,-2 1 1 16,0 4-1-16,-5 2-4 15,-1 3 7-15,-3 0-4 16,-1 3 3-16,-1 1-1 15,-1 1 1-15,2 1-2 16,0-1 1-16,2-1 0 0,2 0 0 16,2 0 0-16,-1-1 0 15,2 0 0-15,0 2 0 16,2 0 1-16,1 1-3 16,0 0 2-16,5 3 0 15,2-1 8-15,3 4 3 0,3 0-3 16,0 3 0-16,5 3-5 15,4 1 2-15,4 4-5 16,2 1 1-16,1 2-3 16,1 0 0-16,-2 2 1 0,3-2 0 15,0 0-1-15,0-2 1 16,3-1-2-16,3-1-2 16,4 0 2-16,3-3-1 15,5-2 2-15,3-2 3 16,5-5 4-16,1-4 7 15,1-5-4-15,2-1-3 0,-2-2-2 16,4-4 0-16,1 0-2 16,1-3 0-16,4-2 0 15,2-4 0-15,4-2 0 16,1-3 0-16,2-12 0 16,0-7 2-16,2-5 0 0,-2-5 1 15,0-4-1-15,-4-2-1 16,-3-2 0-16,-6 2 1 15,0 1-3-15,-4 2 0 16,-5 3 1-16,-3 2 0 16,-3 0 0-16,-6 1-1 0,-3-3-1 15,-1-2 1-15,-5-3 0 16,-3-6 0-16,-3-2-1 16,-2-4 2-16,-3-3 1 15,-3-3 1-15,-4-2-1 16,-4 2-1-16,0 1-3 15,-9 3-2-15,-11 3-4 0,-4 6-1 16,-8 2 5-16,-6 5 2 16,-2 2 0-16,-3 1 7 15,-1 4-3-15,-1 4-5 16,-2 4 4-16,3 8-1 0,-3 9-2 16,0 4-4-16,-8 20-2 15,-7 9-20-15</inkml:trace>
  <inkml:trace contextRef="#ctx0" brushRef="#br0" timeOffset="74176.3">5428 8048 311 0,'12'-5'4'0,"3"-2"-3"16,8-5 0-16,4-2 1 15,7-7 0-15,5-3-2 16,5-6 1-16,4-3 0 0,-3-4-1 15,-1 3 0-15,-4 0 0 16,-4 5 0-16,-7 7-5 16,-10 8-4-16,-3 8-20 15,-8 6-49-15,-8 0-60 16</inkml:trace>
  <inkml:trace contextRef="#ctx0" brushRef="#br0" timeOffset="74413.79">5799 7595 332 0,'3'-1'6'0,"6"1"0"16,4 0-6-16,6 2 1 15,4 9 0-15,4 3 0 16,-2 4-1-16,-4 3-1 0,-3 4 0 15,-5 5 0-15,-5 8-3 16,-6 9 2-16,-2 7-10 16,-2 5-34-16,-13-2-74 15</inkml:trace>
  <inkml:trace contextRef="#ctx0" brushRef="#br0" timeOffset="86359.97">18661 10524 37 0,'0'-5'25'16,"0"0"-4"-1,0-1 22-15,0-1-24 16,-3 0 1-16,1-2-9 15,-2 0-4-15,-2 0-2 0,-1-1 5 16,-2 1 4-16,-6 1-7 16,-6 2-3-16,-8 1-3 15,-13 1-4-15,-8 1-10 16,-9 0 8-16,-9 1 5 16,-8-1-2-16,-6 0 3 0,-5 1-2 15,-3 1 0-15,-6 1 1 16,-5 0 1-16,0 0-1 15,-1 0-2-15,1 0 2 16,2 0 0-16,8-3 0 16,8 0 1-16,5-2 0 0,10 1 1 15,5 1 3-15,6 2 0 16,4 1 8-16,5 0 2 16,3 5 1-16,5 7 0 15,3 3-8-15,3 4-4 16,3 3 0-16,4 3-4 0,2 2 2 15,4 0-3-15,4 0 2 16,3-1-1-16,4 2 0 16,1 1 0-16,1 2-1 15,3 5 2-15,0 5-1 16,2 5 0-16,0 6 1 16,3 3-1-16,0 2 0 0,0 2 0 15,8-1-1-15,6 0 1 16,6-2-8-16,5-1-8 15,7 0-8-15,5-2 2 16,7-5 7-16,5-4 17 16,5-5 0-16,5-5 2 0,5-4 5 15,3-5 11-15,7-1 1 16,6-1-9-16,9 2-3 16,7 0-4-16,12 2-4 15,5 1-1-15,9-1-18 16,4-2-14-16,2-3-3 15,0-5 15-15,-1-7-13 0,-4-7 37 16,-3-3-3-16,-7-9 8 16,-6-11 9-16,-12-8 19 15,-11-7 8-15,-11-5-5 16,-13-2-1-16,-14-2-7 0,-17-1-9 16,-16 1 0-16,-13-4-9 15,-4-3-5-15,-23-3-4 16,-9-6-3-16,-6-5-2 15,-4-6 1-15,-2-6-2 16,5-5-4-16,5-5 2 0,9-1-3 16,6-3 0-16,13 1 2 15,6 4 3-15,4 5 1 16,1 8 0-16,6 8 0 16,-1 13-2-16,0 12 2 15,-3 13-4-15,-2 16-20 0,-1 11-17 16,0 11-76-16,-1 13-7 15</inkml:trace>
  <inkml:trace contextRef="#ctx0" brushRef="#br0" timeOffset="86985.12">17950 11850 180 0,'0'-3'2'0,"0"3"20"15,-4 0 11-15,1 0-13 16,0 11-13-16,-1 3-3 15,3 5 5-15,1 3-2 16,0 2 0-16,0 3-1 16,3 2-2-16,3 0-1 0,-1 2-1 15,-2 0-2-15,-2-1 2 16,-1 0-1-16,0-1 0 16,0-4-1-16,0-2-5 15,1-7-7-15,-3-3-6 16,2-7-12-16,-2-6-19 15,2 0 26-15,-1-8-38 0</inkml:trace>
  <inkml:trace contextRef="#ctx0" brushRef="#br0" timeOffset="87235.13">17869 12185 177 0,'-4'18'3'0,"2"-2"7"16,2 2 12-16,0 0-6 15,4-3-7-15,5-2-4 16,1-3 3-16,1-5-1 16,2-4-2-16,2-1 3 0,4-9 9 15,2-6-7-15,2-2-1 16,2-1 4-16,-3 1-5 16,-5 5-2-16,-2 3-1 15,-7 5-2-15,-6 4-3 16,-2 0-20-16,0 9 25 0,-6 3-28 15,-10 1-44-15,-2-4-169 16</inkml:trace>
  <inkml:trace contextRef="#ctx0" brushRef="#br0" timeOffset="87955.57">16405 12782 14 0</inkml:trace>
  <inkml:trace contextRef="#ctx0" brushRef="#br0" timeOffset="90111.4">20524 12196 67 0,'0'-6'11'15,"0"3"37"-15,-6 1-16 16,-7 1-18-16,-10 0-4 16,-5 1-8-16,-9 0 7 15,-9 0-9-15,-4 0 3 16,-5 2-3-16,-2-1 2 0,-4-1 0 15,-2 0 6-15,-3 0 8 16,-2-4-2-16,-2-1-8 16,-4-1-3-16,3-2-3 15,-3-2 1-15,5-2-1 16,4-1 1-16,2 1-1 0,4-1 0 16,2 0 0-16,1 2-2 15,4 4 4 1,-1 1-4-16,3 3-6 0,1 2 7 15,2 1-3-15,4 0-1 16,1 4 0-16,0 5 2 16,2-1-1-16,4 2 1 15,3-1 2-15,4 0 4 0,4-2 3 16,5-1 7-16,6 0 0 16,1 2-10-16,4 1-1 15,3 2 1-15,1 3-3 0,3 2-1 16,1 4 1-16,1 4-1 15,0 5 2-15,0 3 0 16,0 8-1-16,0 5 1 16,0 5-2-16,-6 3 0 15,-1 2-7-15,-1 1-8 16,1-2 10-16,0-3 6 0,6-5-2 16,1-2 4-16,6-7-2 15,11-5 1-15,11-7 4 16,9-6-1-16,13-6 0 15,10-7 5-15,13-5-5 16,15 0-3-16,8-2 0 0,8-8 0 16,5-1 0-16,4 2 0 15,-2 1-1-15,-3 2 1 16,-3 2-3-16,-5 3-13 16,-9 0-4-16,-12 0-5 15,-8 0 0-15,-8 1-4 0,-9-1 5 16,-7-1 9-1,-9-11 14-15,-4-7 2 0,-9-5 14 16,-5-3 6-16,-9-7 1 16,-8-2 4-16,-3-1 5 15,-2-2-10-15,-9-1-4 16,-3-1-10-16,0 2-4 0,2 3 0 16,0 4-2-16,2 5-3 15,0 5 2-15,0 6-13 16,-1 4-24-16,-4 2-46 15</inkml:trace>
  <inkml:trace contextRef="#ctx0" brushRef="#br0" timeOffset="90298.76">20284 12097 336 0,'-8'7'41'0,"0"-5"-38"15,3 3-3-15,5 3-2 16,0-4-63-16,-3-4-120 16</inkml:trace>
  <inkml:trace contextRef="#ctx0" brushRef="#br0" timeOffset="93176.1">19839 13154 22 0,'1'0'14'0,"-1"0"20"0,0 0 4 15,0 0 30 1,0 0-17-16,0-2-1 16,0-4-29-16,0 0-4 0,-2-2 0 15,-2-1-9-15,0 0-1 0,-3 2-3 16,-3 1 0-16,-1 2-1 15,-5 1-3-15,-5 2-3 16,-6 1-2-16,-4 0 1 16,-6 0 3-16,-6 0 0 15,-2 0 2-15,-3 0-3 0,0-3 3 16,-2-3-1-16,0 0 0 16,2 0 1-16,-3 0 0 15,-1-1-1-15,-3 2 0 16,-4 1-1-16,-4 2 1 15,-5 2-15-15,-7 0-4 0,-1 0 5 16,-6 2 0-16,-2 4-3 16,-2-1 2-16,-1 0 3 15,1-2 9-15,2-1 4 16,3-2-1-16,2 0 2 16,6-1-1-16,2-5-1 0,5-1 0 15,1 0 1-15,1 3-1 16,2 0 2-16,1 1 9 15,3 3 6-15,3 0 2 16,4 0 0-16,5 4-2 16,5 6-6-16,6 2-8 15,2 2 1-15,4 3-4 0,4-3-1 16,3 0 2-16,7-4-1 16,1-1-1-16,7-5 1 15,3-1 1-15,2-3 0 16,1 0-2-16,0 0 5 15,1 0 0-15,0 0-4 0,0 0-2 16,0 2-2-16,0 3-2 16,0 3 5-16,0 6 1 15,0 3 1-15,-3 6-1 16,-3 4 1-16,0 3 1 16,-3 4-4-16,-1 3 2 0,-3 3-2 15,-2 1-4-15,0 5 3 16,0 2-1-16,-1 1 2 15,3 1 2-15,-1 1 0 16,4-3-1-16,2 0 2 16,4-3 2-16,2-1 0 0,3-3-1 15,-1-1-1-15,8-5 1 16,7-3-1-16,6-3 0 16,5-5 0-16,10-4 0 15,10-5 0-15,9-3-2 16,14-3 5-16,11-5-4 0,13 1 1 15,10-3-1-15,9-1 0 16,9 1-8-16,5 2 2 16,6 1 0-16,1 0 1 15,3 3 1-15,0 0 1 16,0-1 1-16,-2 1-1 0,-1-2 3 16,-5 0 0-16,-6-3-1 0,-7-2 1 15,-9-1 0-15,-11 0 0 16,-10-10 3-16,-10-1 1 15,-12-3 6-15,-9-2-1 16,-13-4 0-16,-10-2 2 16,-12-5 0-16,-10-3 0 0,-7-8 0 15,-2-6 0-15,-9-8-6 16,-4-6-3-16,0-9 0 16,4-7-2-16,5-5 0 15,4-2 2-15,2-4 2 16,11 1-4-16,5 3 1 0,-1 4 1 15,3 10-1-15,-3 8 2 16,-2 9-1-16,-2 14 2 16,-5 11-4-16,-1 9-10 15,-7 9-30 1,-1 6-113-16</inkml:trace>
  <inkml:trace contextRef="#ctx0" brushRef="#br0" timeOffset="98368.46">22024 4188 103 0,'9'-3'0'0,"-2"0"8"0,-2 2 16 16,-1-2 1-16,-2 3-8 15,0 0-3-15,-2 0 21 16,0-3 15-16,0 2-14 16,0-2-21-16,-6-2-8 15,-3 1-2-15,-2-1-1 16,-5 0-3-16,-4 1-5 0,-4-1-2 16,-7 0-1-16,-6-1-4 15,-3 1 3-15,-6-1 2 16,-4-1 2-1,-3-1 3-15,-2-1 1 16,-4 0-2-16,-2 1 4 0,-1 1-2 0,-1 0 0 16,1 4 0-16,0 0 0 15,1 3 0-15,2 0 0 16,3 0 0-16,3 0 0 16,3 0 0-16,6 0 0 0,5 0 0 15,8 0 0-15,6 0 0 16,6 0 1-16,6-1 0 15,2-1 3-15,5 2 1 16,3 0-2-16,2 0-3 16,1 4-4-16,0 8 1 15,0 2 3-15,0 6 1 0,0 7-1 16,0 4 1-16,0 6-1 16,-2 3 0-16,-2 7 0 15,-3 1 1-15,2 5-1 16,0-1 0-16,2 1 0 15,3-2 0-15,0-4 0 0,4-5-1 16,10-6 0-16,5-8 1 16,5-5 2-16,4-6 0 15,3-7-5-15,3-6 4 16,7-4 2-16,4 0 5 16,4-6 5-16,7-2-5 15,6-1 0-15,5 4-5 0,5 2-1 16,1 3 0-16,3 0-1 15,1 13 0-15,0 2-1 16,-3 5 2-16,-3 2-1 16,-6-1-12-16,-4-3-6 15,-11-6 2-15,-6-7 5 0,-10-5 9 16,-7-5 2-16,-4-15 1 16,-4-10 14-16,-5-7 0 15,-4-8 3-15,-4-7 2 16,-6-7-3-16,0-7-6 15,-10-2 0 1,-4 3-5-16,-4 0-4 16,-2 8-2-16,2 3 0 0,0 7-1 0,4 6 1 15,1 3-1-15,2 5 1 16,4 6-1-16,0 6 0 0,4 5 0 16,0 6 0-16,3 4-2 15,0 6-23-15,0 1-38 16,0 11-4-16,1 5-22 15,4-1-75-15</inkml:trace>
  <inkml:trace contextRef="#ctx0" brushRef="#br0" timeOffset="98789.94">22094 4428 85 0,'1'0'189'0,"-1"-3"-180"31,0-1 12-31,0 4 0 0,-6 0-12 16,0 4-18-16,-1 7-26 0,-4 1-55 15,-2-5-110-15</inkml:trace>
  <inkml:trace contextRef="#ctx0" brushRef="#br0" timeOffset="101324.17">20846 5120 81 0,'0'1'-8'0,"0"2"8"0,0-3-9 0,0 3-35 15</inkml:trace>
  <inkml:trace contextRef="#ctx0" brushRef="#br0" timeOffset="102127.08">22835 5070 211 0,'3'0'7'0,"-3"0"16"0,0 0-11 15,0 0-9-15,0 0-2 16,0 0 2-16,0 0-10 15,0 0-24-15,0 0-4 16,-5 0-50-16</inkml:trace>
  <inkml:trace contextRef="#ctx0" brushRef="#br0" timeOffset="102543.08">21841 5020 268 0,'0'0'5'0,"0"0"13"16,0 0 13-16,1 0-14 0,5 3-19 16,5 3-5-16,0-1-36 15,3-5-77-15</inkml:trace>
  <inkml:trace contextRef="#ctx0" brushRef="#br0" timeOffset="104544.06">22421 12108 40 0,'0'-4'7'15,"-7"3"-1"-15,-3-2 8 0,-1 2 0 16,0-1 1-16,-1-1 6 15,-1-1 0-15,0 0-5 16,-2-3-3-16,2 0-4 16,-4 0-7-16,-1-3-2 15,-1 1 1-15,-5-1 0 0,-4 0 1 16,-8 3-2-16,-4 1-2 16,-5 2 4-16,-5 2-1 15,-5 2-2-15,-3 0 2 16,0 0-1-16,-1 0-1 15,2 3 2-15,4 2-1 16,4 2 0-16,4 1 1 0,2 1 1 16,5 0 0-16,3 4 3 15,3 1 0-15,2 2-4 16,1 2 2-16,5 3-2 16,1 3 1-16,5 4 1 0,1 4-2 15,4 5-1-15,3 5 1 16,3 4 0-16,4 5 0 15,2 3-1-15,1 0 1 16,0 1-1-16,10-4 0 16,6-3 0-16,2-5 1 15,6-4-2-15,5-2 5 0,6-4 5 16,5-3-1 0,4-4-2-16,6-4-3 15,8-4 1-15,7-7-1 16,4-5-1-16,7-6 0 0,6 0-1 0,3-13 0 15,1-9 1-15,-4-5 0 0,-3-7-2 16,-6-5 2-16,-6-3 0 16,-9-4-2-16,-9-5 1 15,-10-3 0-15,-10-6 1 16,-8-1 1-16,-13-4 4 16,-8 1 2-16,-4 1-3 15,-19 6 2-15,-6 7-3 0,-8 6-3 16,-4 8-2-16,-3 7 0 15,3 9-6-15,2 8-21 16,3 9-12-16,5 3-7 16,8 1-105-16</inkml:trace>
  <inkml:trace contextRef="#ctx0" brushRef="#br0" timeOffset="107390.26">19707 13708 21 0,'-2'-5'174'16,"1"1"-165"-16,0 2 34 16,1 1-15-16,0 1-27 15,4 0 1-15,3 6 4 0,1 4 7 16,6 2-2-16,-1 3-1 15,3 1-6-15,3 2-2 16,4 2 0-16,2 1-2 16,4 1 4-16,4 0-4 15,2 0 0-15,2 0 0 16,3-2 0-16,1-1 2 0,3 1-1 16,5-5 0-16,4 2 3 15,6-3-2-15,6-1-1 16,3-3 1-16,4 0 0 15,3-1-2-15,0-1 1 16,-1-2-1-16,-4 0 1 0,-2-2 0 16,-3 1-2-16,-4-2 2 15,-3-1 0-15,-1-2-2 16,-2 0 2-16,-2 0-4 16,1-6 5-16,-1-3 0 15,-2-6-1-15,1-2 1 0,0-5 0 16,-3-3 2-16,2-5 0 15,-1 0 1-15,0-4-2 16,0-1-1-16,0-1 0 16,-2 1-1-16,1 1-1 15,-6 3 2-15,-6 5-2 0,-7 5 3 16,-8 6-1-16,-9 6 2 16,-5 4-1-16,-7 5-1 15,-1 0 2-15,-4 5-1 16,-11 7-4-16,-1 4 0 15,-5 1-33-15,-1-2-18 16,3-2-38-16,3-7-44 16</inkml:trace>
  <inkml:trace contextRef="#ctx0" brushRef="#br0" timeOffset="107686.98">21675 13705 293 0,'-4'0'-6'15,"2"0"7"-15,2-4 20 0,0 1-4 16,7 1-11-16,7-2-4 16,8 1-2-16,4 0 5 15,6 2 1-15,2 1-4 16,0 0 0-16,-1 1-1 15,-5 9 0-15,-4 3 1 16,-9 7-1-16,-5 3 0 0,-9 7 2 16,-1 4-1-16,-9 4 1 15,-7 2-1-15,-3 3-3 16,0-5 2-16,3-6-25 16,6-10-37-16,6-18-85 15</inkml:trace>
  <inkml:trace contextRef="#ctx0" brushRef="#br0" timeOffset="109686.54">28666 4159 124 0,'0'-8'4'0,"0"0"16"16,0-1 4-16,0-1-5 16,0 0-2-16,-1-1 0 0,-8 1 6 15,0 0-9-15,-4 0-7 16,-3 1-2-16,0 1-4 0,-6-2 0 15,-5 1 0-15,-4 0-1 16,-3-1-1-16,-6-1 3 16,-2 0-1-16,-3-2 0 15,-3 1-1-15,-2-1 0 16,-4-1 1-16,-2 1-1 0,-2 0 0 16,-3 2 0-16,1-1 0 15,0 4 0-15,3-1 0 16,1 4 0-16,2-1 0 15,2 2 0-15,1 1 0 0,0 0 0 16,-2 3 1-16,0 0-2 16,0 0 1-16,-1 6 1 15,8 2-1-15,0 5 1 16,4 1 5-16,4 2-3 16,2 4-1-16,6 1 1 0,0 2-3 15,3 4 0-15,1 1 0 16,0 2 0-16,0 1 0 15,3 2 0-15,0-3 0 16,2-1 1-16,2-1-2 16,2-3 1-16,-1 2 1 15,5-4-2-15,2 2 1 0,3 4 0 16,0 2-2-16,5 2 4 16,3 4 0-16,0 1 0 15,1 3-2-15,10-1 0 16,4 2 0-16,7 0 0 15,5-4-2-15,4 2 4 0,5-5 0 16,7-2 4-16,1-2 1 16,4-4-3-1,3 0 0-15,2-4-2 16,3-3-1-16,1-2 2 0,6-2-2 0,-1-3 1 16,5-3 1-16,6-2-2 15,5-2 0-15,1-2-1 16,4-4 2-16,2 0-2 15,0-4 1-15,-3-10-1 16,-1-4 0-16,-10-4 2 0,1-7-1 16,-9-3-1-16,-3-4 2 15,-7-5-2-15,-1-2 1 16,-6-5 1-16,-5-6-1 16,-6-8 1-16,-10-4 0 15,-10-6 4-15,-10-3 3 0,-5-2-2 31,-13 2-5-31,-16 8 0 0,-9 6-1 16,-7 10 0-16,-6 12 0 16,-3 11-1-16,0 11-1 15,1 10 2-15,3 7-2 16,-3 3-29-16,1 7-57 16</inkml:trace>
  <inkml:trace contextRef="#ctx0" brushRef="#br0" timeOffset="110440.45">22177 12408 229 0,'0'0'-4'0,"0"0"6"15,0 0 0-15,-1 0-13 16,-3 3-22-16,-1 3-33 16,-1-1-53-16</inkml:trace>
  <inkml:trace contextRef="#ctx0" brushRef="#br0" timeOffset="110800.08">22183 13569 381 0,'0'0'29'15,"-5"0"-28"-15,-1 0-2 16,1 0-34-16,0-5-86 16</inkml:trace>
  <inkml:trace contextRef="#ctx0" brushRef="#br0" timeOffset="138215.49">16425 15266 40 0,'0'0'101'0,"0"0"-97"0,0 0-4 15,0 0-39-15</inkml:trace>
  <inkml:trace contextRef="#ctx0" brushRef="#br0" timeOffset="141458.21">8464 3870 299 0,'0'0'3'16,"0"0"-18"-16,0 0 4 15,0 0-139-15</inkml:trace>
  <inkml:trace contextRef="#ctx0" brushRef="#br0" timeOffset="148462.78">21133 14826 113 0,'10'0'129'16,"2"0"-124"-16,9-8 3 0,10-3 25 0,9-2 3 15,11-1-9-15,12-4-5 16,4 1-4-16,5-1 1 15,4 1-10-15,-2 2-4 16,-5 2-3-16,-8 3 1 16,-7 3-3-16,-12 3 1 0,-12 2-8 15,-10 2-1-15,-11 0 1 16,-7 0-14-16,-2 0 8 16,-9 3-20-16,-9-1-29 15,-6-2-73-15</inkml:trace>
  <inkml:trace contextRef="#ctx0" brushRef="#br0" timeOffset="148822.21">21307 14597 400 0,'0'-17'-13'16,"-1"3"15"-16,1 2 0 15,0 6 5-15,0 5 5 0,-1 1-7 16,-9 11 0-16,-2 11-3 16,-7 9-1-16,-3 9-1 15,-5 6 2-15,-3 2-2 16,3-2-3-16,3-4-1 16,9-8 1-16,8-9 2 15,7-6 1-15,1-9-2 0,16-5 2 16,10-5 0-16,8 0 2 15,9-8 2-15,9-6 0 32,4-3-3-32,2 0 1 0,-5 2-2 15,-11 6-1-15,-11 6-3 16,-13 3-18-16,-12 8-36 16,-7 6 5-16,-7 3-58 0</inkml:trace>
  <inkml:trace contextRef="#ctx0" brushRef="#br0" timeOffset="149594.4">22843 14301 322 0,'0'0'12'16,"0"1"8"-16,0 13-9 15,0 4 3-15,0 6 3 16,0 6-4-16,3 4 3 0,1 3-3 15,-1 2-7-15,0-1-4 16,1 0 0-16,-1-4-3 16,0-7 3-16,0-7-2 15,-2-6 0-15,-1-7 0 16,0-7 1-16,0-1 6 16,0-13-2-16,-2-8-4 15,-6-6 1-15,-1-7 0 0,-2-5 2 16,-2-5 1-16,2-3-1 15,-1-1-1-15,5 3-1 16,3 2-2-16,4 5 1 0,0 7 2 16,0 5 1-16,6 5-1 15,5 5 1-15,4 2-1 16,5 4-1-16,4 4-1 16,6 2-2-16,2 3 1 15,0 2 0-15,1 0 0 0,-5 10 0 16,-6 1 0-16,-6 5-1 15,-8 2 1-15,-8 5-2 16,0 4-1-16,-15 0 3 16,-8 1-8-16,-6 0-2 15,-2-4 3-15,0-6 4 16,3-5 3-16,6-6 1 0,7-5 0 16,8-2 0-16,7 0 1 15,1-5-49-15,15-4-61 16,5 1-47-16</inkml:trace>
  <inkml:trace contextRef="#ctx0" brushRef="#br0" timeOffset="149959.94">23124 14439 386 0,'0'1'15'0,"-1"1"7"15,0 2 1-15,1 4-14 16,0 1-5-16,0 4-1 16,4 4-1-16,0 2 0 15,1 2 0-15,-1 3-2 16,-1-1 0 0,-2 0-5-16,2-5-5 0,-3-4 2 15,0-6 3-15,0-7 3 16,0-1 7-16,0-10-4 15,0-9 0-15,0-3-1 16,0-3 2-16,0 1 2 0,0 0 2 16,5 3 2-16,1 4-5 15,1 3-1-15,3 5-1 16,0 2-2-16,-1 6 0 16,0 1-25-16,2 0-30 15,-1 8-20-15,-2 1-46 16</inkml:trace>
  <inkml:trace contextRef="#ctx0" brushRef="#br0" timeOffset="150282.2">23401 14442 339 0,'-2'0'22'0,"-9"0"22"15,1 1-4-15,-2 12-13 16,0 6-6-16,2 1-9 0,2 5-7 15,4-1-3-15,4-1-2 16,0-4-3-16,2-4-16 16,7-7-6-16,4-6-5 15,3-2-2-15,1-4 7 16,0-12 5-16,3-2-3 16,-3-3 14-16,-4-1 8 0,-5 1 2 15,-6 1 6-15,-2 3 9 16,-1 3-1-16,-9 3 2 15,-3 5 1-15,0 5-7 16,-1 1-8-16,3 0-5 16,4 10-2-16,1 2-21 0,6-1-30 15,0-4-64-15</inkml:trace>
  <inkml:trace contextRef="#ctx0" brushRef="#br0" timeOffset="151050.1">23648 14390 218 0,'-1'0'115'16,"-8"1"-87"-16,-3 6 2 15,1 5 3-15,-2 3-2 16,2 2-12-16,2 3-5 16,0 1-7-16,3 0-7 15,5-2 0-15,1-2 0 0,0-3-19 16,2-5-5-16,9-4-5 15,2-5 0-15,0 0 5 16,2-4 7-16,3-10 0 16,-4-3 17-16,-2-4 3 15,-2-3-1-15,-4-5 8 0,-5-2 2 16,-1-2-2-16,0 0 1 16,0 1 2-16,0 2-1 15,0 5 1-15,0 7 17 16,0 6-8-16,0 5 1 15,0 6-3-15,0 1-15 16,0 9-6-16,0 9 1 0,0 8 4 16,0 5 4-16,0 5-3 15,0 1-2-15,0 1-3 16,0-4 1-16,6-3 0 16,3-5-1-16,0-7 0 0,1-5-5 15,1-8-9-15,2-6-4 16,0 0-10-16,-1-12-4 15,0-8 21-15,-1-3 10 16,1-1 1-16,-3 0 2 16,-3 2 6-16,-2 3 0 15,-1 6 7-15,0 3 3 0,-2 6 2 16,0 4-6-16,-1 2-13 31,1 11-2-31,0 3 2 16,1 3-2-16,1-1 1 15,3-2-9-15,-2-2-3 0,3-6 0 16,1-3-1-16,0-4-9 16,-1-1-11-16,1-1 6 0,0-8 3 15,-1-4 8-15,-2 1 10 16,0-1 6-16,-1 2 4 16,-3 3 20-16,0 4 20 15,0 2 3-15,-1 2-22 0,0 0-19 16,2 9-6-16,-1 4 2 15,1 5 1-15,1 0-3 16,0-2 0-16,2-1-13 16,0-5-7-16,2-6-17 15,5-4-34-15,0 0-32 0,3-6-87 16</inkml:trace>
  <inkml:trace contextRef="#ctx0" brushRef="#br0" timeOffset="151268.88">24116 14384 330 0,'-18'0'37'0,"0"4"32"16,0 3-9-16,3 2-21 16,0 2-20-16,5 3-8 15,4 0-7-15,2 4-2 0,4 0-1 16,4-1 0-16,9-1-6 15,5-2-5-15,7-4-7 16,4-4-15-16,2-6-24 16,1 0-42-16,1-8-47 15</inkml:trace>
  <inkml:trace contextRef="#ctx0" brushRef="#br0" timeOffset="151512.91">24221 14158 228 0,'-6'-14'46'0,"3"2"-7"16,3 3 23-16,0 4-1 0,0 3-13 15,0 2-25-15,2 5-21 16,4 11 6-16,0 8 9 16,-1 6-1-16,-1 8-3 15,-2 6-6-15,-2 3-2 16,0 3-3-16,0-1-1 15,0-4-1-15,0-7-20 0,3-10-21 16,1-8-31-16,6-14-52 16,0-6-109-16</inkml:trace>
  <inkml:trace contextRef="#ctx0" brushRef="#br0" timeOffset="151684.83">24207 14289 352 0,'-6'1'13'0,"2"0"5"0,4-1 15 31,0 0 0-31,9 0-12 0,8-4-17 0,3-3-5 0,4-1-28 32,0-2-74-32,-7 3-92 0</inkml:trace>
  <inkml:trace contextRef="#ctx0" brushRef="#br0" timeOffset="152437.72">24769 14166 405 0,'5'-4'6'0,"-1"3"0"0,-1 1 9 16,3 11-12-16,0 12 18 16,-1 8-2-16,-1 7-1 15,-2 6-4-15,-2 2-8 16,0-2-5-16,0-6 0 16,0-9 0-16,-2-10 0 0,0-8-1 15,0-11 2-15,0-1 13 16,0-18 2-16,2-8-16 15,-1-9 0-15,1-8-1 16,-1-4 0-16,0-3 2 16,1 0-2-16,0 6-3 15,1 6-2-15,7 6 2 0,5 10 1 16,1 9 2-16,4 9 0 16,2 5-2-16,3 5-2 15,1 12 3-15,-1 6 0 16,-4 2 0-16,-3 1 0 15,-9 3-1-15,-6-2 2 0,-1 0 0 16,-9-2-1-16,-8-2 2 16,-4-2-3-16,-4-3-1 15,0-4-2-15,0-5-1 16,4-2 5-16,6-4 1 0,5-1 1 16,4-1 4-16,6 2 2 15,0 1-8-15,5 4 0 31,4 2 3-31,3 4 4 16,1 0-3-16,-1 3-3 0,0-2 1 16,0 0-1-16,-1-4-15 15,2-3-30-15,0-5-46 16,6-3-14-16,-3-4-37 16</inkml:trace>
  <inkml:trace contextRef="#ctx0" brushRef="#br0" timeOffset="153117.63">25066 14325 316 0,'0'19'35'15,"-6"2"23"-15,1 3 6 0,1 1-26 16,2-5-21-16,2-2-12 16,0-8-3-16,3-4 0 15,7-6-4-15,3 0 9 16,3-10-4-16,3-7-2 15,2-3-2-15,0-2-6 0,-2 3-8 16,-4 4-5-16,-2 5-7 16,-4 7 6-16,-2 3 12 15,-2 6 6-15,-4 9 3 16,3 6 12-16,-1 2 1 16,0-1-5-16,0 0-6 0,3-4 0 15,1-8-4-15,2-7-5 16,5-3-4-16,0-12 15 15,4-13 2-15,3-6-6 16,0-7-3-16,2-5 4 16,-5-5-1-16,-3-1 2 0,-3 0-2 15,-5 3 0-15,-5 1-1 16,-2 6-2-16,0 7 4 16,0 7-1-16,-1 11 1 15,-2 9 2-15,-2 6 9 16,0 18-15-16,-2 10 4 0,2 7 3 15,-4 5 0 1,6 3 4-16,0-3 4 0,3 1-4 16,0-3-2-16,4-4 2 15,9-2-2-15,3-4-4 0,8-8-1 16,3-5 0-16,4-7 0 16,3-9 0-16,-1 0-6 15,3-12-9-15,-5-11-3 16,-4-3-2-16,-8-5 4 15,-7-1 1-15,-9 0 18 0,-3 5-2 16,-2 4 2-16,-6 8 7 16,-5 7 4-16,0 8 1 15,0 3-6-15,-1 15-1 0,1 5 3 16,3 6-1-16,3 1-3 16,4 0-3-16,3-3-2 15,3-5-2-15,12-6 0 0,2-6-5 16,8-7-26-16,1-3-38 15,1-10-104-15</inkml:trace>
  <inkml:trace contextRef="#ctx0" brushRef="#br0" timeOffset="153273.69">25891 14334 499 0,'-11'0'47'0,"2"-8"-13"16,-4-1-27-16,-6 0-6 16,-7-2-37-16,-6-3-208 15</inkml:trace>
  <inkml:trace contextRef="#ctx0" brushRef="#br0" timeOffset="156520.87">26680 12162 315 0,'0'0'11'15,"0"5"-3"-15,0 10-11 0,0 7 12 16,0 9 10-16,-2 9 2 15,0 6-2-15,-1 4-4 16,1 2-9-16,1 0-3 16,1-6-2-16,0-4-1 15,0-7 1-15,0-8-4 0,0-8-6 16,2-8 3-16,-1-9 1 16,0-2 3-16,-1-9 17 15,0-11-12-15,0-8 4 16,-5-8 2-16,-4-6 2 15,-3-5 1-15,0-3-2 16,3-1-4-16,1 1 2 0,5 4-4 16,3 2-3-16,0 4 0 15,6 3-2-15,8 3 2 16,7 5-1-16,0 7-2 16,5 4 2-16,1 9-1 0,3 7 1 15,-1 2 0-15,0 12 0 16,-4 9 1-16,-2 6 0 15,-7 4-1-15,-6 4 0 16,-7 3 2-16,-3 1-1 16,-12 0 1-16,-11-2-1 0,-8-3-10 31,-7-6 3-31,-6-7 4 16,0-7 1-16,0-10 2 15,5-4-1-15,8-2 2 0,12-13 6 16,9-1-5-16,10-3-4 15,10 5-15-15,14 0-29 16,6 2-51-16,5 2-68 16</inkml:trace>
  <inkml:trace contextRef="#ctx0" brushRef="#br0" timeOffset="156924.76">27445 12015 336 0,'-2'3'27'16,"-1"4"-26"-16,-3 6-1 16,1 11 6-16,-5 8 7 15,-2 10 5-15,-3 6 6 16,-2 8 3-16,-1 7-5 16,-1 6-5-16,4-2-10 0,3 1-3 15,4-6-3-15,6-8 0 16,2-9 0-16,4-12-1 15,8-8-8-15,4-10-12 16,2-9-3-16,4-6-4 16,1-6-20-16,-3-14-51 0,-2-7-105 15</inkml:trace>
  <inkml:trace contextRef="#ctx0" brushRef="#br0" timeOffset="157440.74">27594 12221 429 0,'11'1'2'0,"-5"11"0"16,-4 9 27-16,0 7 0 16,-2 7-8-16,0 6-3 15,-4 2-6-15,-6 3-7 0,3-3-3 16,-1-4 0-16,4-7-1 15,0-8-2-15,0-9-1 16,2-9-4-16,2-6-1 16,0-3 9-16,0-15-2 15,6-9-1-15,-1-6 1 16,2-7 0-16,1 1 1 0,-1-3-2 16,1 5 1-16,-1 3 1 15,-3 6-1-15,-2 5 0 16,-2 4 1-16,0 4-2 15,0 2 2-15,0 3-1 16,0 2 0-16,0-2 0 0,2 1 1 16,4 0-2-16,2-1 2 15,2-1-2-15,3 2 1 16,4-3 1-16,6 4-2 16,0 1 1-16,7 1 1 15,2 2-1-15,5 2 1 0,-1 2-1 16,-1 0 0-16,-5 0 2 15,-4 2-3-15,-10 1 0 16,-3-1 3-16,-8 0-3 16,-3 1 1-16,-2 1 0 15,0-1-18-15,-12 1-28 0,-5 0-24 32,-5-2-73-32</inkml:trace>
  <inkml:trace contextRef="#ctx0" brushRef="#br0" timeOffset="157646.28">27653 12386 352 0,'0'7'56'0,"0"-6"-42"16,0 0 16-16,2 0-11 15,11-1-8-15,9 0 0 16,5 0-5-16,4-5-2 15,1-3-2-15,1-1-3 16,-5 1-16-16,-8 4-32 0,-7 2-26 16,-11 2-38-16,-2 0-127 15</inkml:trace>
  <inkml:trace contextRef="#ctx0" brushRef="#br0" timeOffset="158019.57">28160 12371 427 0,'0'1'7'0,"0"-1"0"16,5 0-2-16,10 0 2 15,8 0 3-15,6 0 0 16,6-2 1-16,-1-3-6 0,1 0-2 15,-6 2-2-15,-8 2-2 16,-6 1-16-16,-9 0-49 16,-6 6-42-16,-3 1-67 15</inkml:trace>
  <inkml:trace contextRef="#ctx0" brushRef="#br0" timeOffset="158191.27">28196 12587 400 0,'7'6'3'0,"5"-3"28"16,4-2 6-16,6-1-20 15,9 0-12-15,4-3-2 16,9-10-2-16,1-4-13 16,2-7-59-16,3-4-66 15</inkml:trace>
  <inkml:trace contextRef="#ctx0" brushRef="#br0" timeOffset="158588.72">28772 12193 464 0,'-19'0'6'0,"-4"11"15"16,1 6 11-16,-1 6-14 15,7 5-15-15,1 4-1 16,4 3-2-16,7-2 1 15,3-1-1-15,1-5-12 16,3-6-17-16,9-8-5 0,5-9-4 16,3-4 22-16,2-4 7 15,2-13 1-15,-3-4 3 16,0-3 5-16,-5-1 1 16,-7 0 9-16,-4 3 5 15,-3 5 5-15,-2 4 15 16,0 5 0-16,0 6-7 15,-2 2-16-15,1 6-11 0,-1 8-4 16,1 5 4-16,0 5 0 0,1 1-3 16,1-1 3-1,8 0-2-15,2-3 1 0,2 0-9 16,3-4-24-16,1-4-28 16,1-4-48-16,1-5-81 15</inkml:trace>
  <inkml:trace contextRef="#ctx0" brushRef="#br0" timeOffset="158760.82">29126 12535 478 0,'-4'8'13'0,"-11"3"19"16,-7 5 4-16,0 6-9 15,-5 7-16-15,-4 5-10 0,2 2 0 16,0 1-6-16,6-2-28 15,6-5-33-15,5-8-35 16,8-13-11-16,4-9-26 16</inkml:trace>
  <inkml:trace contextRef="#ctx0" brushRef="#br0" timeOffset="159568.64">29551 12061 283 0,'4'22'6'16,"0"6"27"-16,-1 5 26 15,-2 6 3-15,0 5-23 0,-1 1-14 16,0 1-7-16,0 0-8 15,-3-3-6-15,-1-7-2 16,0-7-1-16,0-10 0 16,2-7-1-16,1-12 1 15,1 0 3-15,-1-18 0 0,1-9-5 16,-2-8 2-16,2-8-1 16,-2-7 1-16,2-2-1 15,0-1 0-15,0 1-1 16,2 5 0-16,10 6 1 15,1 6 1-15,7 8 0 16,2 7 3-16,5 8-3 0,4 7-1 16,2 5 0-16,-3 1-1 15,-1 12 2-15,-4 3-2 16,-9 6 1-16,-8 1 0 16,-8 3 0-16,0 3-2 0,-11-1-1 15,-11-1-2-15,-2-2 1 16,-4-3-3-16,1-5-5 15,2-4-1-15,6-4 11 16,5-4 2-16,8 1 1 16,6-2-2-16,0 0-1 15,14 1 4-15,1 1 2 0,7 3 0 16,5 0-1-16,0 2-1 16,-3 3-1-16,-2 0 0 15,-5 5-1-15,-9 2 0 16,-8 3 1-16,-1 2-4 15,-14-2 2-15,-6 0-3 16,0-3 1-16,-4-8-1 0,-1-4 3 16,4-9 0-16,3 0 3 15,5-12-1-15,4-3 0 16,8-3-5-16,2 0-42 16,2 3-56-16,12-2-71 0</inkml:trace>
  <inkml:trace contextRef="#ctx0" brushRef="#br0" timeOffset="159807.39">29912 12262 500 0,'0'-4'9'0,"0"0"26"15,0 3-2-15,8 1-29 16,9 0-3-16,12 0 0 15,7 0 0-15,6 0 0 16,-1-2 0-16,-4 0-1 0,-5 0-13 16,-12 2-16-16,-11 0-7 15,-9 0-45-15,0 4-6 16,-13 3-3-16,-10-1-50 16</inkml:trace>
  <inkml:trace contextRef="#ctx0" brushRef="#br0" timeOffset="159989.84">29961 12438 274 0,'0'13'28'15,"0"-4"37"-15,7-4-10 0,7-4-2 16,6-1-22-16,6 0-15 16,1-9-12-16,4-5-2 15,-3-1-7-15,1-1-41 16,-3-2-65-1,-8 0-68-15</inkml:trace>
  <inkml:trace contextRef="#ctx0" brushRef="#br0" timeOffset="160346.49">30346 12127 471 0,'1'-2'47'16,"-1"2"-4"-16,0 1-21 15,0 11-17-15,0 4 6 16,0 5-2-16,-1 6-6 0,2 3 0 16,2 0-2-16,4 2-1 15,-2-3-3-15,-1-5-13 16,2-7-11 0,-3-5-2-16,1-9 5 15,-1-3 17-15,-3-3 8 16,0-12 0-16,2-3 2 0,-2-3 3 15,2-3 3-15,1 1 1 16,1-1 1-16,5 1-2 0,4 2-4 16,1 2-2-16,2 2-1 15,1 3-1-15,1 4-1 16,-1 3-1-16,-3 4 1 16,-5 3-3-16,-3 0-15 15,-5 1-24-15,1 5-42 0,-2-2-40 16,0-2-173-16</inkml:trace>
  <inkml:trace contextRef="#ctx0" brushRef="#br0" timeOffset="160607.17">30652 11882 472 0,'-3'0'44'15,"2"0"-37"-15,1 5 3 16,0 9-1-16,8 6 10 16,10 4-11-16,3 6-3 0,2 3 1 15,4 4-4-15,-2 1-1 0,-4 4 0 16,-8 1-2-16,-7 3-16 16,-6 0-31-1,-9 1-39-15,-15 0-22 16,-8-5-48-16</inkml:trace>
  <inkml:trace contextRef="#ctx0" brushRef="#br0" timeOffset="161309.28">26930 13094 299 0,'-2'0'4'16,"2"0"16"-16,5-1 2 16,13-2-16-16,9-1 4 15,14-2 5-15,11 1 6 16,13-1 4-16,16 0-5 0,12 1-6 15,6 0-7-15,11 2-1 16,7 0-4-16,6 2 1 16,8 1-4-16,4 0 2 15,5-2 0-15,11-2 0 16,8-2 0-16,5-3-2 0,5-4 1 16,9-2 1-16,4-4 0 15,-1-1-1-15,-2-3-2 16,-6 1 0-16,-6 2 4 15,-11 0-2-15,-12 6 1 16,-19 2 6-16,-16 5-2 16,-20 4-4-16,-22 3 1 0,-20 0-12 15,-25 9-19-15,-15 2-30 16,-9 1-24-16,-24-3-74 16</inkml:trace>
  <inkml:trace contextRef="#ctx0" brushRef="#br0" timeOffset="162070.21">28350 13245 336 0,'1'0'9'16,"-1"0"21"-16,0 8-15 16,0 9-5-16,1 9 27 15,1 5-8-15,1 7-7 16,-1 4-6-16,4 5-8 15,-3 2-6-15,1 0 0 0,1-2-1 16,0-5-1-16,-1-8-1 16,0-10-5-16,-1-9-4 15,-2-11-2-15,-1-4 7 16,0-10 13-16,0-12-7 16,-3-9 0-16,-6-6-1 0,-1-7 2 15,1-4-4-15,0-2 4 16,0 0-2-16,7 3 0 15,2 5 0-15,10 7 0 16,9 5 2-16,8 8 0 16,6 5 2-16,1 8-3 15,7 6 2-15,-1 3-3 0,-4 0 2 16,-4 10-2-16,-9 3 0 16,-7 2 0-16,-11 4 0 15,-5 0-1-15,-4 1 5 16,-17 0-2-1,-3 0-1-15,-10-4-2 0,-2 0-1 16,-3-4 1-16,2-3 0 16,8-3-9-16,7-3 3 15,8-3-2-15,14 0-13 0,2-1-59 16,18-10-25-16,10-5-95 0</inkml:trace>
  <inkml:trace contextRef="#ctx0" brushRef="#br0" timeOffset="162320.04">28888 13133 367 0,'-12'0'12'0,"-4"0"36"16,0 11 5-16,-6 13-13 15,4 9-15-15,-2 8-5 0,1 7-7 16,1 5-5-16,3 5-2 15,6 2 0-15,0-1-6 16,7-3 1-16,2-7 2 16,0-9-3-16,12-9-8 15,3-14-12-15,5-11-7 16,3-6-6-16,5-10-52 0,-1-13-92 16</inkml:trace>
  <inkml:trace contextRef="#ctx0" brushRef="#br0" timeOffset="163086.64">29096 13297 290 0,'0'7'94'0,"0"2"-91"15,0 3 1-15,0 4 34 16,0 7 0-16,3 3-3 15,1 6-12-15,1 4-1 0,-1 2-6 16,0 0-9-16,1 0-4 16,-3-6 0-16,-1-7-2 15,-1-7 0-15,0-10-1 16,0-8 3-16,0-6 7 16,0-14-3-16,0-9-5 15,0-8-1-15,0-6-1 0,0-4 0 16,-1-1 1-16,1 0-1 15,0 3-3-15,0 5-1 16,5 5-1-16,6 7 3 16,5 8 1-16,3 10-1 15,0 8 1-15,1 2 0 0,-1 7 0 16,-3 10 1-16,-5 2-1 16,-6 3 2-16,-3 0-3 15,-2 1 0-15,-2-3 1 16,-9 0-2-16,-1-3-3 15,-1-4 1-15,2-1-3 0,0-3 0 16,8 0 1-16,3-4 5 16,0 4-4-16,12-3-1 15,6 1 10-15,8 2 0 16,3 0 1-16,1 1-2 16,-4 1-1-16,-6 3-1 0,-8 3 0 15,-8 2 1-15,-4 6-3 16,-16 1 0-16,-5 1-2 15,-8-1-3-15,-5-5-3 16,-1-4 1-16,-5-6 0 16,3-6-9-1,7-5 13-15,6 0 4 16,9-9 2-16,10-2-1 0,5-4-10 0,11-1-24 16,10 1-24-16,8-2-30 15,6-1-62-15</inkml:trace>
  <inkml:trace contextRef="#ctx0" brushRef="#br0" timeOffset="163305.39">29508 13417 466 0,'-3'0'39'15,"1"0"-22"-15,2-1 24 16,0 1-24-16,13 0-14 15,8 0-2-15,6 0 1 16,8 0-3-16,3 0 3 0,1 0-7 16,-8 0-11-16,-9 0-20 15,-6 1-12-15,-14 3-49 16,-2 0-57-16,-11 0-60 16</inkml:trace>
  <inkml:trace contextRef="#ctx0" brushRef="#br0" timeOffset="163477.44">29548 13550 339 0,'0'9'30'15,"0"-4"9"-15,7-2 15 0,8-3-12 16,5 0-21-16,5 0-7 16,-1-7-9-16,3-5-4 15,0 0-8-15,-2-3-36 16,-3-4-67-16,-7-1-77 15</inkml:trace>
  <inkml:trace contextRef="#ctx0" brushRef="#br0" timeOffset="163820.67">29814 13299 384 0,'2'10'18'0,"2"5"34"0,-1 2 4 16,-1 5-26-16,5 1-17 15,-1 3-3-15,-1 1-6 16,-1 0-3-16,0 0 1 16,-1-4-1-16,-1-3-6 15,-2-8-12-15,0-7-1 0,0-5-7 16,0-6 27-16,0-14-8 16,0-5 3-16,3-3 2 15,2-2 2-15,-1 0 4 16,6 3 9-16,4 2 3 15,2 4 0-15,4 3-4 0,5 4-7 16,4 3-2-16,-1 4-2 16,-3 3-1-16,-2 4-1 15,-7 0 0-15,-4 4-5 16,-9 5-21-16,-3 3-15 16,0-5-49-16,-4-2-58 15</inkml:trace>
  <inkml:trace contextRef="#ctx0" brushRef="#br0" timeOffset="164055.64">30160 13100 459 0,'10'11'0'0,"3"3"4"15,5 8 45-15,4 8-2 16,6 5-23-16,0 6-9 15,1 3-8-15,-3 2-4 0,-5 1-2 16,-4-3-1-16,-7 1-10 16,-8-3-18-1,-2-2-25-15,-10-7-28 16,-9-6-39-16,-5-9-38 0</inkml:trace>
  <inkml:trace contextRef="#ctx0" brushRef="#br0" timeOffset="166040.15">25270 4155 206 0,'0'-7'7'0,"-8"-3"15"15,-6 3 3-15,-2 0 3 16,-3 0-19-16,-5 1 10 15,-3 0-12-15,-3-2 3 16,-1 2-2-16,-2-2 1 16,2-1-1-16,-2 1-3 0,1-1-3 31,2 1 1-31,-3 1-2 16,-2 1-1-16,-3 2 1 0,1 2 0 0,-3 2-1 15,-1 0 2-15,-2 2-2 16,2 5 1-16,-5 1 0 0,2 1-1 15,-2 2 0-15,-1 0 1 16,0 0-2-16,3 0 1 16,2 2 0-16,3 1 0 15,3-3 1-15,4 6-2 0,2 2 2 16,-1 2 1-16,1 6 0 16,-1 4-1-16,-2 5 1 15,-1 6-1-15,0 5 1 16,1 6-1-16,3 2 1 15,3 5-2-15,6-1 0 16,8 0-2-16,7-1 1 0,6-4 0 16,6-3 2-16,16-4 0 15,10-6 1-15,10-4 3 16,9-10 1-16,10-3 1 16,7-5 0-16,7-7-3 15,7-3 0-15,1-2-2 16,-1-4-1-16,3-3-1 0,-1 0 2 15,-3-9-3-15,-3-8 2 16,-5-8-1-16,0-5 2 16,-8-10-2-16,-8-4 1 15,-9-6-1-15,-6-5 1 0,-15-7 2 16,-10-7-2-16,-13-6 0 16,-4-3 3-16,-15-7-2 15,-10 1 0-15,-4 3 27 16,-2 9-28-16,-1 12 0 15,-1 12-1-15,3 15 1 0,-3 16-1 16,-3 17-14-16,0 4-25 16,-4 16-40-16,-2 4-150 31</inkml:trace>
  <inkml:trace contextRef="#ctx0" brushRef="#br0" timeOffset="176358.51">22151 5571 140 0,'0'-1'-68'0</inkml:trace>
  <inkml:trace contextRef="#ctx0" brushRef="#br0" timeOffset="176921.89">21144 5343 166 0,'-67'20'-8'0,"2"1"12"16,6 6 6-16,4 7-3 15,4 3 32-15,5 7-34 16,2 3-3-16,2 5 1 15,1 8 3-15,1 4-5 0,5 8 1 16,1 9-2-16,5 3-1 16,6 5 2-16,8 1 2 15,8-1 2-15,7-5-9 16,10-7 18-16,18-9-7 16,17-7 4-16,13-8 3 0,17-9-6 15,17-10-8-15,16-10 3 16,13-11-2-16,12-12 2 15,6-4-1-15,4-19-1 16,1-10-1-16,-5-9 1 16,-3-4-1-16,-12-8 1 0,-9-2 0 15,-13-6 3-15,-12-3 3 16,-15-3 7-16,-12-4-6 16,-16-1-4-16,-16-4-4 15,-17 0 4-15,-14-1-5 16,-15 0 3-16,-23 3-1 0,-15 5 1 15,-12 3-3-15,-11 10 1 16,-3 9 1-16,-6 10-1 16,-3 10-3-16,-1 11-6 15,3 15-22-15,4 1-48 16,2 18-145-16</inkml:trace>
  <inkml:trace contextRef="#ctx0" brushRef="#br0" timeOffset="178673.39">28156 5646 179 0,'-10'-11'-6'16,"-1"-3"8"-16,-2-3 0 15,0-1 1-15,-3-4 4 16,-3-1-1-16,-7-1 1 15,-9 0 3-15,-8 0 2 0,-11 1-10 16,-9 5-1-16,-10 1 0 16,-8 1-1-16,-6 5 0 15,-6 2-2-15,-2 5 3 16,-3 4-2-16,0 0 0 16,1 8 0-16,2 8 1 15,3 7-1-15,2 5-2 0,5 8 7 16,8 11 17-16,7 8 2 15,10 9-1-15,11 8-8 16,13 9-9-16,14 9-2 16,15 1 2-16,10 7-4 0,27 0-1 15,17 1-1-15,21-8-1 16,16-9 1-16,18-12 0 16,12-13-4-16,12-19 3 15,10-14 4-15,3-12-3 16,7-12 2-16,4-4 1 15,3-18 2-15,2-6 11 0,-4-9 26 16,-1-10-4-16,-5-7-11 16,-6-9-9-16,-9-5-8 15,-8-4 0-15,-11-6-4 16,-14-2 4-16,-15-2-16 0,-17-2 7 16,-20-1 1-16,-22 1-13 15,-21-1 0-15,-12 2-7 16,-31 1 18-16,-17 7-7 15,-16 8-1-15,-7 10-29 16,-8 13 0-16,1 16 4 16,-2 12 16-16,2 13-62 0,1 3-99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42:10.1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22157 6861 58 0,'1'-2'15'0,"2"-1"-1"16,-3 1-7-16,1-3 65 15,-1 1-43-15,0-2-2 16,0 1 6-16,0 1-11 15,0 1-2-15,-1-2 5 16,-3 3-6-16,-2 0-8 16,2 1-2-16,-3-1-5 0,-1 2-1 15,-1-1-1-15,-3 1 1 16,-1 0-3-16,-5-1 0 16,-2 1 1-16,0-3-1 15,-7 0 1-15,0-2-1 16,-4-1-1-16,-2-2 2 15,-3 0 1-15,-2 0-3 16,-1-1 1-16,-2 2-1 0,-1 1 2 16,0 3 0-16,0-1-1 15,-1 4-1-15,-3-1 1 0,-1 1 1 16,-1 0 0-16,-2 0-3 16,-3 0 1-16,3 0 1 15,1 2 0-15,3 3 0 16,2 2 0-16,4-2 0 15,2 1 0-15,4 1 0 16,2 0 0-16,4 0 0 0,0 2 0 16,2 1-1-16,1 3 1 15,1 1 0-15,0 1 0 16,2 0-1-16,-1 2 1 16,1 0-2-16,0 0 4 15,1 0-2-15,-2 0-2 0,2 1 2 16,0 4 0-16,-1 0 0 15,3 3-1-15,0 3 0 16,3 2 0-16,1 2 1 16,1 4 0-16,4 1 0 15,3 1-1-15,3 2 1 0,4 0 0 16,0 0 1-16,14 1-1 16,9 0 1-16,8-1-2 15,9-2 4-15,3-5 4 16,6-2-4-16,5-8 0 15,-1-2-1-15,2-3-2 16,0-3 1-16,3 0 1 0,2-1-1 16,-1-1-1-16,2 0 2 15,0-3-2-15,2-1 1 16,-3-4 0-16,-2-3-1 16,-2-2 0-16,-1-2 0 15,-5-9 2-15,0-6-2 16,-2-3 1-16,2-3 7 15,0-2 3-15,-2-2-1 16,-2 0-6-16,-5-3 0 0,-3 0-3 16,-4 0 0-16,-4 0 0 15,-4-2 0-15,-2-1-1 0,-4-1 2 16,-5-3-2-16,-2-3 1 16,-4 0-1-16,-5-1 0 15,-4 1 1-15,0-2 0 16,-5 4 0-16,-9 0 0 0,1 3 0 15,-5 0 1-15,-1 3-1 16,0 0 1-16,-1 0 1 16,2 3-1-16,0 2 2 15,2 1 0-15,1 6 0 16,3 6-4-16,0 3 2 0,0 5-1 16,2 6 0-16,-1 0-4 15,1 6-41-15,0 5-33 16,1 0-135-16</inkml:trace>
  <inkml:trace contextRef="#ctx0" brushRef="#br0" timeOffset="536.06">22172 7513 265 0,'-2'-2'24'0,"0"1"26"16,2 1-9-16,0 0-36 16,4 6-1-16,7 6 15 15,6 5 10-15,4 3-3 16,3 4-6-16,2 5-5 0,0 1-9 16,-4 1-3-16,-5 0-1 0,-3-3-1 15,-6-5 0-15,-2-3 0 16,-3-8-1-16,-2-4 0 15,-1-5-1-15,0-3-21 16,0-3 4-16,0-11-54 16,-4-6-63-16,-3-7-88 0</inkml:trace>
  <inkml:trace contextRef="#ctx0" brushRef="#br0" timeOffset="879.94">22069 7689 337 0,'-12'4'2'16,"3"-4"9"-16,7 0 35 15,2 0-19-15,0-7-23 16,11-4-2-16,1-6-1 16,3-3 1-1,1-4-1-15,0 0 0 16,0-2-1-16,-2 0 0 0,1 4 0 15,-2-1 0-15,-2 6 1 16,0 3-2-16,-1 2 1 0,-2 5 0 16,-3 3 0-16,3 4-1 15,-3 0 1-15,2 0 4 16,1 4 1-16,3 5-1 16,-1-2-1-16,1 3 0 0,2 0-1 15,-3-1-1-15,-1 3 0 16,-2 1-17-16,-3-2-49 15,-4-1-73-15</inkml:trace>
  <inkml:trace contextRef="#ctx0" brushRef="#br0" timeOffset="1577.75">21792 7999 234 0,'0'14'65'0,"0"1"-38"16,0 4 28-16,1 5-6 15,0 4-17-15,-1 5-7 16,0 3-10-1,0 0-7-15,0 3-4 16,0-4-1-16,0-5-2 0,0-6 0 16,0-8 0-16,0-9-1 15,0-7 1-15,0-4 6 16,0-16-6-16,0-7-1 16,0-8 0-16,0-6 0 0,-4-4 0 15,-2-3 0-15,0 1 0 16,4 0 0-16,1 5 0 15,1 6-1-15,0 5 1 16,5 6-4-16,7 6 4 16,3 6-1-16,4 6-2 0,2 5 2 15,4 2 2-15,0 5-2 16,2 9 1-16,-3 1 0 16,-5 4 1-16,-5 2-1 15,-7 2-1-15,-7 1 2 16,0 0 0-16,-11-1 0 0,-9 0 1 15,-6-6-2-15,-2-1 1 16,-3-5-1-16,1-6 0 16,4-3-1-16,5-2 2 15,7 0-4-15,9-7-20 16,5 0-44-16,1-3-40 16,14 0-68-16</inkml:trace>
  <inkml:trace contextRef="#ctx0" brushRef="#br0" timeOffset="1858.86">22120 7889 339 0,'-9'-3'9'0,"1"2"28"15,-3 1 7-15,3 0-23 16,0 13-9-16,0 4-6 15,-1 7 8-15,1 6-3 16,-1 4 0-16,1 6-6 0,2 2 1 16,2 4-1-16,2-4 0 15,2 1-1-15,0-3-2 16,3-5-1-16,6-8 0 0,5-6-1 16,-1-7-5-16,2-9-26 15,1-5-17-15,-1-5-22 16,-2-13-60-16</inkml:trace>
  <inkml:trace contextRef="#ctx0" brushRef="#br0" timeOffset="2250.27">22130 8084 345 0,'1'6'9'0,"0"6"18"0,1 4 28 16,-1 4-14-16,0 4-18 15,1 1-12-15,-1 2-8 16,0-1 0-16,2-2-1 16,-3-4-1-16,2-5 0 15,-2-6-1-15,2-7-3 0,-2-2 0 16,1-13 2-16,0-10-18 16,0-5 2-16,2-4 11 15,1-3 5-15,2 1 0 16,1 1 1-16,0 5 0 15,2 2 0-15,1 5 3 0,-1 4 9 16,-1 1-1-16,1 5-5 16,0 2 0-16,0 4-4 15,4 2-1-15,-3 0-1 16,3 2 0-16,1 1 0 16,-3 0 1-16,-1 0-6 15,-2 2-22-15,-4 6-26 0,-3 3-11 16,-1-1-39-16,0 2-71 15</inkml:trace>
  <inkml:trace contextRef="#ctx0" brushRef="#br0" timeOffset="2415">22167 8162 377 0,'-5'4'13'0,"1"-2"9"15,4-2 34-15,0 0-38 0,8 0-9 16,9 0-4-16,4-5 0 15,5-2-4-15,2-1-1 16,-2-1-32-16,-2 1-56 16,-6-1-67-16</inkml:trace>
  <inkml:trace contextRef="#ctx0" brushRef="#br0" timeOffset="2602.67">22349 8125 361 0,'1'4'24'0,"1"-2"-4"16,1 0 19-16,2 0-12 15,3-2-13-15,4 0-4 16,1 0-7-16,1-3-1 16,1-1 0-16,-2-2-24 0,-3 2-56 15,-4 0-46-15,-4 1-101 16</inkml:trace>
  <inkml:trace contextRef="#ctx0" brushRef="#br0" timeOffset="2782.24">22408 8216 192 0,'-4'8'119'0,"4"-3"-81"16,0-3 11-16,0 0-10 31,0-1-17-31,9-1-9 15,2 0-5-15,4 0-6 0,1-3-2 16,2-2-20-16,-2-2-63 16,-2-3-62-16</inkml:trace>
  <inkml:trace contextRef="#ctx0" brushRef="#br0" timeOffset="3110.4">22580 8065 349 0,'-6'0'7'16,"0"6"22"-16,-2 5 1 16,2 4-5-16,2 2-10 15,2 1-5-15,2 0-6 0,0 0-1 16,2-3-2-16,8-5-1 16,4-4 1-16,4-6 0 15,2 0 0-15,2-10-4 16,0-9-25-16,-2 0-7 15,-4-3 18-15,-4 0 16 0,-6-1 2 16,-6 1 2-16,0 3-2 16,-7 1 4-16,-8 6 2 15,-5 2 0-15,0 5 1 16,0 5-3-16,1 0-5 16,3 8 0-16,4 1 0 15,7 1-4-15,5-4-58 0,0-6-128 16</inkml:trace>
  <inkml:trace contextRef="#ctx0" brushRef="#br0" timeOffset="3313.51">22715 7865 418 0,'-5'6'5'0,"5"2"8"15,0 2 8-15,11 4-4 16,7 0-10-16,7 4-3 16,4 1 0-16,3 3-3 0,-2 1-1 15,-5 4-2-15,-5 4-44 16,-11 3-53-16,-9 0-66 16</inkml:trace>
  <inkml:trace contextRef="#ctx0" brushRef="#br0" timeOffset="9981.58">23442 12618 48 0,'0'-8'164'16,"0"-1"-149"-16,0 0 22 15,1-3-9-15,-1 2 7 16,0-1-2-16,0 0-11 15,0 2-2-15,-3-1-2 16,-5 0-5-16,-5 4-5 0,-2 1-5 16,-5 2-2-16,-2 3-1 15,-3 0-2-15,-2 0 3 16,3 9 0-16,1 2 0 16,3 0 2-16,2 4-1 15,4 0-1-15,3 3-1 0,5 1 1 16,5 1 0-1,1 1 0-15,3 3-2 0,12 1 2 16,5 1 1-16,8 1-2 16,4 0 3-16,4 0-3 15,3 1 2-15,-2-1-2 0,-5 1-7 16,-6 0-2-16,-9-1-4 16,-7 0-2-16,-9-1 4 15,-1 0 3-15,-10-3 1 16,-5-2 4-16,-10-2 1 15,-3-5 2-15,-6-2 2 0,-3-5-1 16,0-4 0-16,-2-3 4 16,6 0 4-16,9-5-5 15,5-3-2-15,9 1 0 16,5 0-1-16,5 2-3 16,5 1-18-16,10 3-28 0,3-3-39 15,2-2-59-15</inkml:trace>
  <inkml:trace contextRef="#ctx0" brushRef="#br0" timeOffset="10382.19">23587 12836 301 0,'0'0'62'0,"0"0"-29"16,-2 5-7-16,0 9-13 0,1 8 5 15,1 3-7-15,0 4-6 16,0 1-1-16,3-2-3 16,5-2 0-16,-1-7-1 15,2-4 0-15,0-7-1 16,-1-8 0-16,2 0 0 0,1-8 1 16,0-9-1-16,4-7 1 15,-1-2 0-15,1-3-1 16,-1 0 1-16,-2 3 0 15,-1 6 0-15,-5 3 0 16,-1 9 2-16,-1 6 3 16,-2 2-1-16,-2 10-7 0,1 10 7 15,0 4 1-15,0 4-1 16,1 1-3-16,0-2 2 16,1-2-3-16,-1-6 0 15,2-2 0-15,0-6-2 16,1-4-5-16,0-5-22 15,2-2-52-15,-1-4-43 16</inkml:trace>
  <inkml:trace contextRef="#ctx0" brushRef="#br0" timeOffset="10884.42">23890 12890 185 0,'-2'0'146'0,"-1"0"-95"15,0 0 9-15,3 0-26 16,0 4-21-16,0 7-4 0,0 4-2 16,0 2-4-16,4 4-1 15,-1 1-1-15,-1 0-1 16,-1-2-4-16,0-3-8 16,-1-4-10-16,1-6-1 15,1-4 6-15,0-3 3 0,1-5 10 16,1-8 0-16,0-2 4 15,2-2 0-15,1 2 3 16,3 2 12-16,-1 1 8 16,5 4 5-16,-2 5-6 15,1 3-13-15,-2 0-5 16,-2 2-3-16,-2 9-3 0,-3 1 2 16,0 2 0-16,-2-2-1 15,0-1-5-15,0-2-2 16,-1-6-4-16,1-3-1 15,1 0 13-15,2-10 1 16,1-4-2-16,3-2 2 0,2 0-1 16,6-1 2-16,1 4 1 15,1 3 5-15,-2 3-5 16,1 5 1-16,-4 2-1 16,-5 3-2-16,-5 11-1 15,-1 3 0-15,-1 3 0 16,-2 3-1-16,1-1-12 0,-1-3-41 15,0-3-59-15,1-7-93 16</inkml:trace>
  <inkml:trace contextRef="#ctx0" brushRef="#br0" timeOffset="11294.93">24925 12618 254 0,'1'-6'114'0,"-1"1"-108"15,0 3 20-15,0 2 10 16,0 4-29-16,3 11 0 16,0 8 13-16,1 8 2 15,0 7-5-15,-1 6-8 0,-1 5-8 16,-1-1 1-16,-1-2-2 15,0-5-2-15,0-9-12 16,2-9-9-16,-2-7-7 16,2-10-12-16,-2-6-25 15,0-2 6-15,0-14-83 16</inkml:trace>
  <inkml:trace contextRef="#ctx0" brushRef="#br0" timeOffset="11746.81">24646 12685 422 0,'0'-14'3'0,"3"-2"6"16,17-2 9-16,8 2 3 16,12-1-11-16,12 0-5 15,7 1 0-15,7 2-2 0,1 4-1 16,-4 4-2-16,-5 7 1 15,-13-1-1-15,-12 11 0 16,-13 7-1-16,-12 4-2 16,-8 6 1-16,-7 1 1 15,-11 5 4-15,-9-1-3 0,-5-1 1 16,-2-3-2-16,-4-4-5 16,4-6 2-16,4-5 4 15,7-8 1-15,4-4 0 16,10-2 1-16,4 0 1 15,5 0 5-15,0 0 0 16,6 2-4-16,6 6-3 0,2 4 2 16,4 5 3-16,1 4-3 15,-2 2 0-15,1 0-3 16,-4 0 0-16,0-3-2 16,-1-1 2-16,0-5-8 0,-1-4-13 15,0-7-38-15,1-3-43 16,4-7-69-1</inkml:trace>
  <inkml:trace contextRef="#ctx0" brushRef="#br0" timeOffset="12440.64">25290 12868 293 0,'-7'17'56'15,"0"2"-8"-15,3 0 22 16,-1 1-24-16,1-4-25 15,4 0-13-15,0-7-5 16,0-4-2-16,4-5 2 16,5 0 1-16,0-7-2 15,4-6 0-15,1-2-7 0,-1 0-12 16,1 4-3-16,-3 3-6 0,-2 6-7 16,-1 2 25-16,-3 7 4 15,-4 8 7-15,1 6 9 16,-1 0 3-16,1 2-4 15,1-1-6-15,1-3-3 16,5-6-1-16,1-7 1 16,3-6-2-16,2-2 2 0,2-15-1 15,2-7-4-15,1-5-2 16,-1-7-2-16,-3-7-3 16,1-3 3-16,-1-3 5 15,-3 1-3-15,1 1-10 16,-1 4 3-16,-2 6 7 0,0 4 5 15,-4 8 0-15,-2 5 2 16,-3 7 3-16,-2 7 5 16,-1 6 8-16,-11 9-15 15,-3 10 0-15,-3 7 10 16,-3 6 2-16,0 6 6 0,4 0-2 16,1 4-5-16,7 2 0 15,5-3 0-15,2-1-6 16,6-5 0-16,10-4-5 15,6-5-3-15,6-6 1 16,2-5 0-16,3-7-1 16,3-8-9-16,0 0-4 0,-2-11-5 15,-5-7 3-15,-5-5 5 16,-7-2 4-16,-8 0 2 16,-7 1 2-16,0 5 2 15,-9 6 0-15,-6 6 3 16,-5 7 5-16,2 0 2 0,2 15 6 15,0 7-3-15,7 2 0 16,5 3-8-16,4-2-3 16,4-3 0-1,16-7-2-15,3-7-12 0,10-7-18 0,1-1-55 16,-2-12-164-16</inkml:trace>
  <inkml:trace contextRef="#ctx0" brushRef="#br0" timeOffset="25820.33">22601 2890 112 0,'0'-2'17'16,"-10"1"-13"-16,-5-2-2 0,-5 0 5 16,-5 2 16-16,-7-2 4 15,-6-1-6-15,-4-1-3 16,-8 0 17-16,-2-2-6 16,-8-3-18-16,-5 0-1 15,-4-3-7-15,-4-3-2 0,-5 1 0 16,3-4-1-16,-1-2 1 15,2-3-2-15,5 1-8 16,3-1 5-16,4 1 2 16,4 4 1-16,2 1 2 15,2 7 0-15,3 4 3 16,0 4 2-16,1 3-5 0,1 2 0 16,2 9 0-16,3 3-2 15,3 3 1-15,6 1 1 16,4 2-2-16,8 2 2 15,5-1-1-15,4-1-2 0,5 3 2 16,3-2 0-16,4-1-2 16,2-2 1-16,0 4-3 15,0 2 6-15,0 4 3 16,2 10-2-16,-2 8 0 16,0 11 0-16,-2 8-3 0,-7 9 3 15,-2 4-2-15,2 0-6 31,2-4-3-31,5-5 3 0,2-6 0 16,10-6-4-16,12-9 13 16,7-4-5-16,8-6-10 15,8-6 3-15,11-8 3 16,6-6 3-16,12-6-1 16,9-8 12-16,6-4 7 15,9 0-2-15,7-10-4 0,5-1 0 16,4 1-4-16,3 0-3 15,-2-2-1-15,-5 1-1 0,-7 0 0 0,-11-3-2 16,-10-1-6-16,-13-3 1 31,-10-2 5-31,-10-4 1 0,-12-3 0 16,-9-3 0-16,-8-5 2 16,-9-7 2-16,-7-6 13 15,-4-9 5-15,-4-5 1 0,-11-12-2 0,-4-8-10 16,-2-6-10-16,3-2 0 15,3 6-2-15,5 10 1 16,1 13-1-16,2 17 2 0,2 16-1 16,-3 14 3-16,-6 12-1 15,-3 2-12-15,-6 13-51 16,-4 7-116-16</inkml:trace>
  <inkml:trace contextRef="#ctx0" brushRef="#br0" timeOffset="29976.66">22130 4223 20 0,'0'-2'16'0,"0"0"12"15,0 1-18-15,0 1-11 16,-1 0 67-16,-1-2-42 16,1 0 6-16,-1-1-12 15,0-2-7-15,0 0 3 16,0-1 15-16,-1-1-15 0,0 1-8 16,-1-2-3-16,0 1 0 15,-2-1-2-15,-3-1 1 16,2 0 1-16,-5 0-1 15,-3 0 1-15,-2-2 0 16,-4 0-3-16,-6 0 1 0,-1 1-1 16,-4 0 0-16,-5-1-1 15,-2 1 2-15,-5 0-1 16,-1 3 0-16,-4 0 0 16,-3 2 0-16,1 1 0 15,-3 3 0-15,-2-2 0 0,0 1 1 16,2 1-2-16,0 1 1 15,0 0 1-15,2-2-2 16,4 2 2-16,1 2-1 16,3 7 3-16,1 3 6 15,2 4 4-15,4 4 0 16,2 4 2-16,2 3-4 0,4 5-3 16,2 1-4-16,3 5-3 15,4 1-1-15,2 1 1 16,-1 1-1-16,4 0 1 15,-1 2-2-15,3-1 2 16,3 1-2-16,1-2 1 0,7-1 0 16,2-3 4-16,0-3-3 15,12 1 5-15,5 1-1 16,4-2 1-16,4 1-5 16,4 2 1-16,6-1 0 0,5 1-2 15,7-2 1-15,4-2 1 0,7-2-1 16,3-2 1-16,4-8-3 0,1-5 2 15,3-8 0-15,0-8-11 16,-2 0 20-16,1-11-7 16,-3-5-3-16,0-5 1 15,-3-2 0-15,-4-4 0 16,-1 0 1-16,-4-4-2 0,-6-3 2 16,-4-3-1-16,-6 0-1 15,-3-7 1-15,-3-3 0 16,-4-4 0-16,-6-7 7 15,-7-6-1-15,-7-3-2 16,-7-6-2-16,-4 0 0 0,-15 0-3 16,-9 8 0-16,-5 5-3 15,-6 10 0-15,-1 9-1 16,-4 12 0-16,-1 13 1 16,0 9-14-16,0 7-11 15,0 5-28-15,-4 11-110 0</inkml:trace>
  <inkml:trace contextRef="#ctx0" brushRef="#br0" timeOffset="32825.55">19307 5584 206 0,'-2'-14'17'0,"-6"-6"8"16,-3 2 14-16,-1-2-2 15,-3-2-11-15,-3 0-6 16,-4 0 7-16,-4 1-4 0,-4 0-5 15,-5 5-5-15,-5-1-7 16,-7 1-1-16,-5 5-3 16,-8 1-1-16,-7 5-1 15,-4 3 1-15,-2 2-1 16,-5 0 0-16,0 0 0 0,-2-2-2 16,4 2 1-16,0 0 0 15,2 0-2-15,2 2 1 16,5 5 1-16,4 6-1 15,3 4 1-15,2 8 0 16,5 7 0-16,1 7 1 0,2 10-1 16,4 9 2-16,5 6-2 15,2 7 0-15,9 8 2 16,11 7-1-16,10 3 0 16,9 2 0-16,15 3 1 15,19-3-1-15,12-5 1 0,13-10-2 16,15-11 1-16,13-17 0 15,9-12-1-15,7-16 1 16,13-15 0-16,1-5 0 16,3-14-4-16,0-11 6 15,-1-10-2-15,-3-6 1 0,-5-6-1 16,-5-7 1-16,-8-3 1 16,-13-5 2-16,-11-5 4 15,-13-5 0 1,-15-1-2-16,-14-2 1 0,-17-1-5 15,-15-3-1-15,-9 0-1 16,-22-1 0-16,-17 4 0 16,-15-2-2-16,-10 5-11 0,-6 8-4 15,-4 8-13-15,2 10-20 16,5 10-7-16,10 6-46 16,9 5-71-16</inkml:trace>
  <inkml:trace contextRef="#ctx0" brushRef="#br0" timeOffset="33606.18">19375 4195 267 0,'5'-18'9'0,"-4"-2"-4"15,-1 4 20-15,0 0-1 0,-5 4-5 16,-9-1-3-16,-8 2-2 15,-9 0-2-15,-12 3-6 16,-12 1-4-16,-10 0-1 16,-12 1 1-16,-8 2-2 15,-3-3 0-15,-4 0 0 0,0-2 0 16,0-2 1-16,0-2-1 16,1-1 2-16,3 2-4 15,0 1 4 1,3 6-4-16,6 5 4 15,3 0-4-15,5 11 2 16,3 10 2-16,4 6-4 0,4 7 4 16,4 9-4-16,6 5 2 15,4 7 3-15,7 9-2 16,9 9 0-16,10 8 0 16,10 7 1-16,10 5 2 15,7 3 0-15,20-4-1 0,13-7 0 16,13-8-1-16,11-16 0 15,9-11 0-15,14-15-2 16,10-12 1-16,12-12 1 16,7-8-1-16,6-3-1 15,4-7 1-15,-2-9-2 0,-2-4 0 16,-5-4 2-16,-6-1-3 16,-6-4-1-16,-9-3 0 15,-9-7 2-15,-10-4 2 16,-13-7-1-16,-14-9 2 15,-10-5 9-15,-12-8-1 0,-9-6 6 16,-10-3-6-16,-9-1-4 16,0-2-3-16,-17 4-2 15,-8 5 0-15,-7 8 0 16,-3 9 0-16,-4 8 0 16,-2 12-1-16,-4 8-1 15,-4 12-1-15,-3 12-13 0,-8 6-55 16,-7 7-113-16</inkml:trace>
  <inkml:trace contextRef="#ctx0" brushRef="#br0" timeOffset="44331.48">14450 14009 109 0,'0'0'41'16,"0"0"-12"-16,0-1 11 15,0-6-5-15,-5-1-19 16,-1 1-11-16,-1-3 3 0,-2 2 10 15,-2 1-3-15,-4 1-1 16,-4 2-10-16,-5 0-2 16,-5 3-2-16,-4 1 0 15,-5 0 0-15,-2 0 0 16,-4 0 0-16,-1 0 1 0,-5-2-1 16,-2-2 0-16,-3-1 1 15,-4-1-1-15,-2 0 0 16,-1 0 1-16,-2 1 0 15,-3 0 0-15,1 0-1 16,-1 4 0-16,0 1 0 16,1 0-1-16,0 0 0 15,2 6-1-15,1 1-2 16,5-2-2-16,4 1 2 16,6-1 3-16,9-2 2 15,8-2 0-15,8-2 0 0,8 1 4 16,7 0 8-16,2 0-2 0,6 0 0 15,0 2-12-15,0 8 1 16,0 4 0-16,0 6 0 16,0 4-1-16,0 3 2 15,0 3-2-15,0 3 2 16,2 4-2-16,2 5 2 16,0 5-1-16,2 8 0 0,2 7-1 15,-1 6 2-15,1 4-1 16,-3 5-1-16,-3 1 1 15,-2-1-4-15,1-4-15 16,-3-3 5-16,-5-6 7 16,0-8 5-16,3-8 2 0,4-6 0 15,0-8 1-15,14-7 2 16,11-10 2-16,15-6 9 16,14-9 2-16,14-2-5 15,14-7-3-15,16-9-4 0,11-3-2 16,11-3-1-16,5 2-1 15,2 4-7-15,-4 5-34 16,-6 4-4-16,-13 5-21 16,-8 1 17-16,-14 0 30 15,-8-5 14-15,-9-6 5 16,-10-9 3-16,-7-8 14 0,-9-8 9 16,-8-12-7-16,-8-7-8 15,-10-9 16-15,-6-5-2 16,-7-7-4-16,-7-6-5 15,-10-2-4-15,-6-2-6 16,-3 2-4-16,-2 1-1 0,3 4-2 16,1 12 2-16,5 11 0 15,5 11-1-15,3 14 1 16,8 13-1 0,3 11-14-16,0 4-118 15</inkml:trace>
  <inkml:trace contextRef="#ctx0" brushRef="#br0" timeOffset="47227.54">11518 14880 1 0,'0'1'116'0,"0"0"-139"16</inkml:trace>
  <inkml:trace contextRef="#ctx0" brushRef="#br0" timeOffset="53121.01">20880 13373 202 0,'6'0'11'0,"-1"-1"-1"16,-2-4 11-16,1 1-1 16,-3 0-3-16,0 0 4 0,-1-1 1 15,0-1 13-15,-5 1-15 16,-6 0 1-16,-6 4-8 15,-10 1-11-15,-9 0-3 16,-11 10 1-16,-8 5-3 16,-8 2 3-16,-5 5-8 0,-3-2-4 15,-3 1 4-15,1-2-1 16,-2-3 4-16,1-2 3 16,-3-5 1-16,-3-3 2 15,0-3 1-15,-4-2-2 16,-3-1-1-16,-2 0 2 0,-2 0 0 15,0 0-1-15,-2 1 1 16,-5 3-2-16,-2 4 2 16,-4-1-1-16,-2 3 0 15,-3 1-1-15,2 1-4 16,-3-1-29-16,1-1 11 0,0 0 0 16,-1-3 2-16,1 0 6 15,-2-2 4-15,5-1 8 16,-1-1 4-16,1-1 0 15,3 1 1-15,1 0 0 16,1 2 2-16,2 3 1 16,4 2-3-16,5 3-1 15,0 3-1-15,3 2 0 0,4 3 1 16,4 0-2-16,0 1 0 16,5 3 1-16,1 0 1 15,6 1-2-15,2 0 1 0,4-1 0 16,5 1 0-16,3-1 1 15,5-2 0-15,5 0-1 16,6-3 4-16,4 0 4 16,9-3-3-16,4-2 0 15,8-3-3-15,5-1 1 0,4-1-2 16,3-4 0-16,0-1 3 16,0 1-2-16,5-3-1 15,3 0 0-15,-3 1-3 16,0-1-20-16,-4-2-42 15,-1-1-94-15</inkml:trace>
  <inkml:trace contextRef="#ctx0" brushRef="#br0" timeOffset="53398.64">15985 14037 368 0,'-5'-8'3'0,"0"0"5"15,2 1 12-15,3 6-5 16,0 1-15-16,8 8 1 16,0 5-1-16,1 5-1 0,0 1 0 15,-2 3-2-15,-1-1-9 16,-1-3-9-16,0-3 4 16,0-4 0-16,0-7 15 15,2-4 5-15,2-1 8 16,5-12-8-16,0 0 0 15,5 0 3-15,4 4-4 0,-1 5-3 16,-1 4-21-16,-3 0-137 16</inkml:trace>
  <inkml:trace contextRef="#ctx0" brushRef="#br0" timeOffset="55352.09">22123 14134 69 0,'6'-2'-8'16,"-2"-6"14"-16,1 0 3 16,2 0 14-16,-2 1-8 15,0-3 7-15,-2 3 0 0,1 2-6 16,-3-1-3-16,-1 2 1 15,0 0-3-15,0 0 0 16,-5 0-3-16,-8 0-5 16,-7-1-2-16,-9 1-5 15,-10-1 10-15,-9 3-3 0,-10 1-3 16,-8 0 0-16,-5 1 0 16,-3-2 0-16,-4-2 0 15,-3-2-1-15,-3-2-4 16,-4-4-2-16,-3-2 2 15,-3-3 4-15,1-1 1 16,4-2-4-16,7 1 6 0,2 0 2 16,8 1-2-16,2 2 1 15,7 4-2-15,4 3 1 16,6 5 2-16,7 3-1 16,8 1 3-16,8 0 1 0,7 5-3 15,9 4-3-15,6 5-2 16,4 1 0-16,4 4 1 15,0 4 1-15,9 4-2 16,2 1 1-16,1 2 1 16,0 3-1-16,-1 1-1 15,0 5 0-15,-5 6 2 0,-2 6-1 16,-3 5 0-16,-1 3 0 0,0 3 0 0,0 1 0 16,2 0 0-16,4-4 1 15,6-2-1-15,2-3 1 16,5-6-1-16,2-3-1 15,-1-5-13-15,3-6 8 0,-2-5 0 16,2-2 1-16,3-5 3 16,4-3-1-16,5-5 3 15,7-3 3-15,11-5-2 16,10-6 1-16,12 0-1 16,8 0-1-16,13-9 2 0,7 0-3 15,2-2 1-15,-1-1 0 16,-2 2 0-16,-6-1 0 15,-9-1 1-15,-13 3-2 16,-13 0 2-16,-13 0-1 16,-16 0 0-16,-14-2 3 15,-11 0 14-15,-7-6 5 0,-5-5-5 16,-9-6 2-16,-3-4 8 16,-1-5-12-16,-2-3-7 15,2-3-5-15,2 1-1 16,4-2-2-16,1-5 2 15,7-6-2-15,0-5 0 0,4-4 0 16,0-3 0-16,0-1 0 16,0 5 1-16,4 7-2 15,2 11 1-15,0 12-2 16,1 11-6-16,2 13-13 0,4 9-29 16,1 0-48-16,7 11-41 15</inkml:trace>
  <inkml:trace contextRef="#ctx0" brushRef="#br0" timeOffset="56495.72">24625 14073 66 0,'39'-2'-17'0,"-5"-2"17"16,0 0 1-16,-3-2 6 16,-5-4 7-16,-2 0 6 0,-6-3 11 15,-4 1-1-15,-3 0-4 16,-5 1 8-16,-5 1-7 15,-1 1-6-15,-1 2-3 16,-14 1-8-16,-10 1-9 16,-10 3-1-16,-12 0 0 0,-12 2 0 31,-11 0 0-31,-12 0 0 16,-6 0 0-16,-7 0 0 15,-7 0 0-15,-1 0 1 0,-3 0-1 16,0 0-3-16,1-2 4 15,2 0 0-15,5-2-1 16,6 0 0-16,7-1-1 16,11 1 1-16,11 2 1 15,10 2-2-15,9 0 1 0,8 2 1 16,6 10-2-16,4 4 1 16,3 1 0-16,2 4 0 15,5 0 0-15,3-2 1 16,7 1-2-16,5 0 1 15,1 1 0-15,5 2 2 0,8 4-1 16,2 6-1-16,2 9 1 16,-1 6-1-16,-2 9 0 15,-5 6-1-15,-4 6-5 16,-5 2-1-16,0 2-2 16,-4-4-2-16,-3-6 5 0,2-6 2 15,5-7 0-15,0-9 3 16,19-8 1-16,13-8 1 15,15-5 0-15,17-9 2 16,15-8-1-16,21-3 2 16,11-6 0-16,12-8 0 0,8-2-2 15,1-3 0-15,1 3-2 16,-9 1 1-16,-10 4 0 16,-10 4 1-16,-14 2 3 15,-14 1-4-15,-15-1 1 16,-11-2-1-16,-8-7-2 15,-7-8 2-15,-7-9 0 0,-5-9 12 16,-3-10 1-16,-4-7 2 16,-4-6 2-16,-6-5-3 15,-6-2-8-15,0-2-5 16,-5 4 0-16,-10 4-1 16,-5 7-1-16,-3 7-1 0,-4 11 1 15,-2 7-8-15,-2 8-15 16,3 5-16-16,3-1-57 15,7-4-90-15</inkml:trace>
  <inkml:trace contextRef="#ctx0" brushRef="#br0" timeOffset="61851.35">21297 7783 189 0,'0'-3'71'16,"0"0"-58"-16,0-1 11 0,0 2 9 16,0 1-13-16,0 1-7 15,-2 0-3-15,0 0 1 16,0 8-4-16,-3 9-5 16,-2 9-1-16,-2 10 2 15,-4 10-3-15,0 8 1 0,-6 9 0 0,1 2-1 16,-2 2-1-16,0-3 1 15,3-6 1-15,3-8 0 16,5-9-2-16,3-13 1 16,6-10-1-16,0-11-3 0,0-7-6 15,5-2 4-15,-1-15-11 16,0-4-25-16,-2-6-17 16,-2-2-49-16</inkml:trace>
  <inkml:trace contextRef="#ctx0" brushRef="#br0" timeOffset="62262.37">21262 7767 275 0,'8'-17'3'0,"-6"7"-1"16,-2 7 6-16,0 3 22 15,0 4-15-15,-6 12-13 31,-5 5-1-31,0 5 1 16,-5 5-2-16,-1-1 1 0,0-2-1 16,0-6 0-16,1-8 0 15,3-8 1-15,4-6 2 16,3-3 0-16,6-12 0 0,0-3 1 16,11 0-1-16,5 2 0 15,5 4 1-15,1 6-2 16,1 6 4-16,0 0 7 15,-3 7-5-15,-4 10-4 16,-2 1-3-16,-6 1-2 0,-2 1 2 16,-3-6-1-16,-3-7-3 15,0-7-5-15,-2-3 7 16,-5-15 6-16,-2-7-4 16,-1-3-1-16,0 2 2 15,2 6-1-15,1 8 1 0,2 9-4 16,4 4-1-16,1 23-3 15,0 9-30-15,2 7-87 16</inkml:trace>
  <inkml:trace contextRef="#ctx0" brushRef="#br0" timeOffset="76609.81">10365 15903 76 0,'-1'-11'104'0,"-5"4"-70"15,3 2 12-15,0 5-9 16,0 0-2-16,0 14-31 15,3 4-3-15,0 7 6 0,0 7 4 16,0 5 0-16,0 1-2 16,5 2-5-16,-1-2-3 15,2-1 1-15,-1-5-1 16,-2-7 0-16,1-4-2 0,0-4-9 16,-1-7-19-16,-1-4-24 15,-1-6-36-15,-1 0-22 16</inkml:trace>
  <inkml:trace contextRef="#ctx0" brushRef="#br0" timeOffset="76852.64">10308 16286 341 0,'0'10'0'16,"0"-2"0"-16,3-1 8 15,2 0 8-15,2-4 2 0,1 1-8 16,1-4-6-16,0 0 1 15,-1-5-4-15,3-7 10 16,-2-3-9-16,-4-3 2 16,-1 1-2-16,0 1-1 15,-4 4 2-15,0 4-2 16,0 3-1-16,0 4 2 0,0 1-1 16,0 3-17-16,3 8-20 15,1 2-32-15,-3-1-131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44:14.6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16070 13547 109 0,'-10'0'-10'16,"2"0"66"-16,2 0-38 15,2 0 10-15,2 0-10 16,0 2-6-16,1 3-1 16,1 0 3-16,0 4 7 0,0 1-5 15,0 3-5-15,5 2-3 16,4 0-2-16,4 2-1 15,4-2-2-15,6 0 1 16,4-3-4-16,5-2 2 0,6-3 0 16,3-5 0-16,4-2 3 15,1 0-1-15,2-3-3 16,-2-4 2-16,3-3-2 16,0 2-1-16,-1 1 0 15,-1-2 1-15,-1 3-1 16,0 0 1-16,-4 3-2 0,0 0 2 15,-1 3 0-15,-3 0-2 16,-4 0 2-16,-1 4-1 16,-4 5 0-16,-4 3 2 15,-3 2-3-15,-5 1 2 16,-2 2 0-16,-7 0 1 0,-1-2-2 16,-1-1 1-16,-4-4-2 15,0-3 1-15,2-4-2 16,-2-3 4-16,0 0-1 15,4-2 0-15,4-7-1 16,5-2 0-16,7-2 0 16,5-1 1-16,7 0-1 0,3 1-1 15,2 2 1-15,-1 4 1 16,-1 4 1-16,-3 3 0 0,-2 0-2 16,-2 3 1-16,-1 8 0 15,0 0-1-15,2 2-1 16,2-3 0-16,4-2-5 15,3-3 2-15,3-4 4 16,2-1-1-16,0-3 1 16,2-8 1-16,-5-3-1 0,0-2 6 15,-3-2 1-15,-4-1 1 16,-6 0 7-16,-4-1 4 16,-5 2-2-16,-6 1 4 15,-4 3-5-15,-4 2 10 0,-3 3-18 16,-1 2-4-16,0 2-4 15,-2 1 2-15,0 3-3 16,0 1 0-16,0 0-38 16,0 0-25-16,0 0-26 15,0-2-93-15</inkml:trace>
  <inkml:trace contextRef="#ctx0" brushRef="#br0" timeOffset="52675.45">18522 12908 139 0,'6'-11'0'0,"-2"0"20"16,0 1 19-16,-2 0 21 16,0 3-40-16,-1-1 4 15,-1 3 7-15,0-1-1 16,-1 2-8-16,-6 2-8 16,-6 2-6-16,-3 0-5 0,-6 0-2 15,-5 5 0-15,-6 0 0 16,-6 2-1-16,-3-1 0 15,-3-4 0-15,-1 0-1 16,-6 0 3-16,-3-1-2 16,-2 1-1-16,-3 1 2 0,-4 2-2 15,-6 2 0-15,-3 2 1 16,-6 1-5-16,-3 1-3 16,-3 0-1-16,-5 1-15 15,-2 0-10-15,1-3 3 16,-1 0 11-16,-1-2 5 0,2-3 3 15,2-3 12-15,6-1 1 16,1 0 0-16,3-3-1 16,4-6 1-16,3-2-1 15,5-1 0-15,-1-2 0 16,4 1 1-16,4-1-1 16,2 2 3-16,-1 1-3 0,2 3 3 15,2 4-3-15,4 3 1 16,-1 1 0-16,3 2-1 15,4 10 2-15,2 3-2 16,1 3 0-16,4 4 2 16,6 1-1-16,2 4-1 0,6 2 3 15,3 4-1-15,6 5 4 16,4 5 6-16,4 6-4 16,2 6-1-16,3 4 1 15,3 5-5-15,-1 2-1 0,7 1-1 16,7-3-1-16,3-4 0 15,7-5 0-15,5-7-1 16,7-9 1-16,9-7 2 16,6-7-2-16,13-7 3 15,11-5 0-15,11-3-3 16,9-3 0-16,8 1 1 0,9 3-2 16,5 5 2-16,7 7-2 15,1 5 1-15,4 2-3 16,1 4-6-16,0-1-11 15,0-2-8-15,-3-7 7 0,-5-7 8 16,-2-6 14-16,-4-8-1 16,1-3 2-16,-3-7 0 15,-3-11 0-15,-1-6 2 16,-3-6-2-16,-7-4 0 16,-9-4 1-16,-13-2 0 0,-13-1 5 15,-15 0 4-15,-17-3 0 16,-15-2 2-16,-16-8 2 0,-8-8-1 15,-20-11 2-15,-14-6-5 16,-8-7-8-16,-6 0-3 16,1 4-1-16,3 9 0 15,1 6 1-15,7 14-3 16,8 13 3-16,3 14-3 0,5 9-29 16,0 10-56-16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46:55.7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9506 4755 312 0,'0'0'8'0,"0"0"-4"16,0-2 6-16,1 2-12 15,6 0-3-15,4 0 3 16,3 3-24-16,-1 1-24 0,1-1-41 15</inkml:trace>
  <inkml:trace contextRef="#ctx0" brushRef="#br0" timeOffset="463.29">13665 4569 449 0,'0'-2'2'0,"0"-4"-12"0,0 6 0 15,0 0-84-15,0 0-34 16,-11 0-66-16</inkml:trace>
  <inkml:trace contextRef="#ctx0" brushRef="#br0" timeOffset="836.69">9566 4472 464 0,'-29'-1'-86'0,"2"-9"91"0,7 1-5 15,14 8 1-15,6 1-4 16,12 7-104-16,7 10 2 16</inkml:trace>
  <inkml:trace contextRef="#ctx0" brushRef="#br0" timeOffset="11870.11">16577 11279 42 0,'0'-3'95'16,"0"3"-74"-16,0-1 8 0,0 1-10 16,0 0-7-16,0 0-1 15,0 0 4-15,0 0 1 16,0 0-12-16,0 0-2 15,0 5 0-15,0 3 3 16,0 1 0-16,0 2-1 0,4-1 5 16,2 1-3-16,0 2 1 15,3-2-1-15,1 0-3 16,3-2 1-16,0-2-2 16,4-2 1-16,0-1-1 15,3-3-1-15,4-1 4 16,1 0-3-16,2-3-1 0,4-4 1 15,3-2 0-15,1 0-1 16,-1 1 0-16,0-1 0 16,-1 1 0-16,-4 3-1 15,1-1 3-15,-2 1-1 16,0 0 3-16,-1 1-1 0,0 2 1 16,1 2 0-16,1 0-1 15,-3 2 0-15,-1 8-1 16,-3 1-1-16,-4 3-1 15,-2 3 0-15,-6-1-1 16,-1 0 1-16,-3-2 1 0,-2-3-2 16,-2-2 0-16,0-5 1 15,-1-3-2-15,1-1 1 16,0-1 1-16,3-8-1 16,3-3 0-1,7-1 1-15,5-1 1 16,5 1 1-16,6 2 0 15,6 2 0-15,-1 4 1 0,1 4-2 0,-1 1 1 16,-1 0-1-16,-4 11-1 16,-1-1 1-16,-4 1-1 15,-1 0-1-15,-2-2 1 16,-3-4-1-16,2-3 0 0,-1-2 1 16,0-3-3-16,2-12 0 15,3-4 2-15,-1-2-1 16,-1-1 1-16,-3-2 1 15,-3 3-1-15,-4 1 0 16,-5 3 1-16,-5 2 3 0,-4 4 9 16,0 3 3-16,-4 5-5 15,-12 3-6-15,-5 4-5 16,-5 9-30-16,-7 5-96 16</inkml:trace>
  <inkml:trace contextRef="#ctx0" brushRef="#br0" timeOffset="14184.01">18353 11263 147 0,'1'0'29'0,"1"0"17"15,1 0-12-15,3 0-23 0,4 0 0 16,1 0 0-16,7 0 7 16,1 0 0-16,5 0-2 15,2 0-5-15,2 3 0 16,1 3-3-16,3 3-1 15,3-1-2-15,1 3-1 0,3-1-1 16,5 1-1-16,1 0-1 16,2-3 0-16,2 1 1 15,3-3-2-15,-1-1 0 16,0-3 0-16,3-1 1 16,0-1-1-16,0 0 1 15,-1 0-2-15,0 0 1 0,-1 0 1 16,-2-3-2-16,0 0 2 15,0 0-1-15,-2 3 2 16,-1-1 4-16,-3 1-1 16,-3 0 2-16,-3 1 4 15,-5-1-2-15,-2 0 0 0,-8 0-1 16,-2 0-1-16,-3 0-3 16,-5 0 0-16,-4 0-2 15,-3 1-1-15,-2 0 0 31,-2 0-1-31,-2-1 0 0,0 1 1 16,0 0-1-16,0 2-2 16,-11 4 0-16,-3 2-10 0,-9-1-38 0,-6-1-92 15</inkml:trace>
  <inkml:trace contextRef="#ctx0" brushRef="#br0" timeOffset="22325.59">22843 10075 174 0,'3'0'29'0,"-1"0"-1"0,-1 0-18 16,1 6 11-16,0 5 12 15,0 3-7-15,1 5-6 16,0 5 4-16,0 3-4 16,1 5-8-16,0 3-2 15,0 0-4-15,-1 1-3 0,0-1 0 16,2-3-2-16,-1-3 1 15,0-5-2-15,0-6 0 16,-1-5 1-16,-1-4 0 16,-1-8-1-16,-1-1 2 15,0-1 2-15,0-11-3 0,-2-3 0 16,-5-6-1-16,1-2-1 16,-1-4 2-16,0-3-1 15,1-4-1-15,0-1 1 16,2-2-1-16,3 0 1 15,1-2 0-15,0 1-1 0,0 2 1 16,6 3 0-16,3 4 0 16,-2 3 0-16,2 6 0 15,0 5 0-15,1 2 0 16,1 3-2-16,6 3 1 16,3 4 4-16,4 2 0 0,4 1-1 15,2 0 1-15,0 7-3 16,-4 6 0-16,-1-1 3 15,-6 3-5-15,-7 2 4 16,-5 1-2-16,-6 3 1 16,-1 1 1-1,-8 3 0-15,-12-1-2 16,-4 1 2-16,-8 0-2 0,-4-3-1 0,-2-3 1 16,1-4 0-16,4-3 0 15,5-5 1-15,9-4-2 16,7-2 2-16,3-1-1 0,6 0 1 15,3 0-3-15,2-5-20 16,13-1-21-16,3-1-11 16,5-3-42-16,5-2-106 15</inkml:trace>
  <inkml:trace contextRef="#ctx0" brushRef="#br0" timeOffset="22700">23468 9848 213 0,'0'-8'10'16,"0"1"34"-16,0 3-1 15,-7 3-16-15,1 1-10 16,-6 5-4-16,-1 10 0 0,-3 6 3 15,-1 4-5-15,-2 7 1 16,0 2 0-16,3 5-3 16,-2 3 2-16,3 3 1 15,4 1-5-15,1 0-2 16,4 0 0-16,3-2-2 0,3-5 0 16,0-4 0-16,5-4-1 15,4-4 0-15,4-4 0 16,3-4-2-16,4-3 2 15,2-5-2-15,-1-4 1 16,2-1 0 0,-2-3-2-16,-4-3-19 15,-5 0-32-15,-6 0-31 16,-6-2-83-16</inkml:trace>
  <inkml:trace contextRef="#ctx0" brushRef="#br0" timeOffset="23169.52">23567 10005 149 0,'-4'-4'37'0,"2"2"-9"0,-1 2 35 16,3 0-25-16,0 1-23 15,4 9 9-15,10 4 4 16,3-1-2-16,10 4-5 16,6 0-5-16,5-2-5 15,4-1-5-15,-2-3-2 0,-3-2-2 16,-6-2-1-16,-8-2 0 16,-8-2 0-16,-5-1-1 15,-7 1 1-15,-3 0-5 16,-1 0-26-16,-12-2 3 15,-2 1-24-15,-3-2-56 0,1 0-96 16</inkml:trace>
  <inkml:trace contextRef="#ctx0" brushRef="#br0" timeOffset="23466.95">24008 9974 293 0,'0'1'20'0,"0"6"14"0,-6 1 2 15,-1 3 3-15,1 5-4 16,-1 2-8-16,-1 3-9 16,0 4-5-16,1 1-5 15,-1 4-3-15,-2 4-2 16,0 2-2-16,-2 0 0 0,-1-1 1 15,-1-2-2-15,1-4 0 16,0-4 2-16,4-7-3 16,0-4-5-16,3-4-13 15,3-3-21-15,1-6-26 16,2-1-30-16,0-1-98 16</inkml:trace>
  <inkml:trace contextRef="#ctx0" brushRef="#br0" timeOffset="23842.37">24220 9906 379 0,'0'-3'6'0,"0"3"38"0,0 0-19 16,0 1-23-1,1 14 4-15,1 2 6 16,0 8 9-16,1 6-6 0,0 6-2 16,1 3-3-16,-1 6-2 0,0-1-5 0,-1-1-1 15,1-3-1-15,-1-4 0 16,1-5 0-16,2-4-1 15,-1-7 1-15,2-4 0 0,-2-4-2 16,1-4 0-16,-2-4-22 16,0-4-19-16,-2-1-28 15,0-2-13-15,-1-12-154 16</inkml:trace>
  <inkml:trace contextRef="#ctx0" brushRef="#br0" timeOffset="24108.04">24648 10054 364 0,'-2'7'7'0,"-6"0"9"15,0 4 4-15,-1 2-2 16,-2 5-1-16,0 2 0 15,-1 3-2-15,0 4-3 0,-3 1-3 16,2 2-8-16,0-1 0 16,0-2 0-16,3-3 0 15,2-6-1-15,2-5-2 16,1-5-36-16,3-6-27 16,-1-2-46-16,0-5-43 0</inkml:trace>
  <inkml:trace contextRef="#ctx0" brushRef="#br0" timeOffset="24343.26">24471 10160 375 0,'1'7'17'0,"1"2"23"15,3 4 3-15,3 4-10 16,2 1-16-16,5 2-3 15,2 0 0-15,1-2-5 0,2 1-6 16,-2-3-1-16,-2-2-2 16,-5-3 1-16,0-2 1 15,-4-3-11-15,-4-3-27 16,-2-1-23-16,-1-2-36 16,0-1-60-16</inkml:trace>
  <inkml:trace contextRef="#ctx0" brushRef="#br0" timeOffset="24608.91">24726 9926 472 0,'-2'6'8'0,"2"-1"-6"16,0 4-4-16,8 5 7 15,7 4 0-15,2 4 0 0,4 5-2 16,-1 0 2-16,1 5 0 16,-3 2-3-16,-6 2-2 15,-5-1 2-15,-5 1-3 16,-2-3 1-16,-2-4-9 16,-7-3-28-16,-5-6-42 0,-5-5-52 15</inkml:trace>
  <inkml:trace contextRef="#ctx0" brushRef="#br0" timeOffset="25092.74">25346 10194 316 0,'12'0'30'0,"7"0"-27"31,8 0 23-31,8-2 6 0,6-4-12 0,4 0-10 0,1 0-5 31,-5-1-2-31,-8 2 0 0,-8 1-2 0,-9 2 0 16,-8 0 0-16,-6 2-2 16,-2 0-8-16,-6 0-36 15,-9 6-21-15,-6-1-95 0</inkml:trace>
  <inkml:trace contextRef="#ctx0" brushRef="#br0" timeOffset="25311">25459 10329 380 0,'10'2'10'0,"3"-2"9"16,8 0 26-1,6 0-17-15,5 0-14 0,4-2-7 0,0-2-5 0,3-2-1 16,-4 2 1-16,-6 0-2 15,-9-1-1-15,-2 2-40 16,-10 1-31-16,-8 1-21 16,0 0-84-16</inkml:trace>
  <inkml:trace contextRef="#ctx0" brushRef="#br0" timeOffset="26092.66">26260 9893 253 0,'-7'0'20'0,"0"0"31"0,1 11-17 16,3 9-8-16,1 4 0 16,2 6 1-16,0 6-8 31,2 3-7-31,6 2-5 16,0 0-2-16,3-2-1 15,-2-3-3-15,-2-8 0 0,1-6 1 0,-3-8-2 0,-4-6 1 16,3-6 0-16,-3-2-1 15,-1-9 5-15,0-9-5 16,0-8 0-16,-6-7 0 0,-3-4 0 16,0-5 0-16,-1 1 1 15,-2-1-2-15,7 2 1 16,1 4 1-16,4 4-2 16,0 6 1-16,1 2 0 31,10 6 0-31,2 3 0 0,5 5 1 0,2 3-2 0,4 5 1 15,5 2 0-15,1 2 0 32,3 7 0-32,-2 3 0 0,-2 4 0 0,-5 1 0 15,-8 1 0-15,-6 1 0 16,-10 2 0-16,0-1-2 0,-14 0 4 16,-9-1-2-16,-7-2 0 15,-6-4 0-15,-2-3 0 16,3-3 0-16,5-5 0 15,5-2 1-15,11 0-2 16,6 0 2-16,8-3-1 16,0 0-9-16,12 0-54 0,5-1-6 15,6-2-29-15,5-1-107 16</inkml:trace>
  <inkml:trace contextRef="#ctx0" brushRef="#br0" timeOffset="26390.27">26803 9741 345 0,'-8'0'4'31,"-4"1"26"-31,-1 14-10 16,-1 5-2-16,-3 8 0 15,3 6-2-15,-4 7-5 16,5 4 3-16,3 1-2 0,3 2-7 16,3-2 0-16,4-5-1 15,0-4-2-15,9-5 0 16,7-4-1-16,2-10-1 16,5-3 2-16,-1-7-2 15,4-5 1-15,-3-2-7 16,-3-1-39-16,-6-3-36 0,-8-5-62 15</inkml:trace>
  <inkml:trace contextRef="#ctx0" brushRef="#br0" timeOffset="26796.86">27176 9831 242 0,'0'0'25'0,"-5"0"13"16,-3 2 11-16,-1 8-17 15,-2 3 0-15,-1 5 0 0,-1 2-5 16,-3 7-8-16,-3 3-6 16,-1 4-4-16,-5 5-3 15,1-1-2-15,0 0-2 16,3-5-1-16,2-5-1 15,7-6 2-15,4-9-2 0,6-6-7 16,2-7-28-16,0-2-27 16,2-13-21-16,4-7-96 15</inkml:trace>
  <inkml:trace contextRef="#ctx0" brushRef="#br0" timeOffset="27062.5">26915 9951 309 0,'0'0'9'16,"0"0"23"-16,0 2-19 0,4 5 21 15,5 4 9-15,7 4-11 16,4 3-8-16,4-1-3 16,4 3-6-16,0 0-7 15,1 0-2-15,-4-2-4 16,-5-2-1-16,-4-3 0 0,-5-2-1 15,0-4 1-15,-8-3-1 16,1-1-7-16,-2-3-30 16,-2 0-41-16,0 0-5 15,-9-10-126-15</inkml:trace>
  <inkml:trace contextRef="#ctx0" brushRef="#br0" timeOffset="27694.61">27364 9745 196 0,'0'0'6'0,"0"0"27"16,0 0-7-16,0 0-23 15,0 3 2-15,0 3 9 16,1 2 1-16,1 4 3 0,0 1-3 15,2 1 1-15,0 3-2 16,1 5 0-16,1 3 7 16,-1 4 1-16,4 5 3 15,-5 3-5-15,1 2-6 16,0 1-1-16,-1-2-5 0,0-2-2 16,1-4-3-16,-1-6-2 15,-3-5 0-15,3-7 0 16,-2-4 0-16,-1-6-1 0,-1-3 1 15,0-1 1-15,0-1-1 16,0-6-19-16,-1-4-53 16,-3-3-28-16,1-2-122 0</inkml:trace>
  <inkml:trace contextRef="#ctx0" brushRef="#br0" timeOffset="28047.06">27545 9890 283 0,'5'4'25'16,"-1"2"-9"-16,1 1 9 15,8 3 23-15,3 1-15 16,9 2-3-16,4-1-9 16,4 0-12-16,1-2-4 0,-1 0-2 15,-2-4-4-15,-8-1 3 16,-4-2-1-16,-7-1-1 15,-7 0-2-15,-3-2-27 16,-2 0-35-16,0 0 2 16,-10-8-50-16</inkml:trace>
  <inkml:trace contextRef="#ctx0" brushRef="#br0" timeOffset="28298.06">27888 9891 341 0,'0'8'24'0,"0"2"22"15,-5 5 10-15,-5 5-12 16,-2 7-14-16,-3 3-9 16,0 4-7-16,-1 0-7 0,3 1-5 15,2-2 0-15,4-1-1 16,3-7-2-16,2-4 2 15,2-6-8-15,0-5-20 16,0-7-23-16,8-3-39 0,-1-5-29 16,2-12-176-16</inkml:trace>
  <inkml:trace contextRef="#ctx0" brushRef="#br0" timeOffset="28594.97">27905 9686 316 0,'0'6'146'0,"0"1"-145"0,11 5-8 16,11 5 20-16,4 8 6 15,4 3-7-15,2 3 2 16,-1 5-3-16,-2 0-2 15,-6 4-6-15,-8 3 0 0,-4 0-2 16,-10 2 0-16,-1-1 2 16,-1-2-6-16,-10-3-10 15,-2-5-19-15,-1-6-9 16,1-9-19-16,-5-7-38 16,3-10-162-16</inkml:trace>
  <inkml:trace contextRef="#ctx0" brushRef="#br0" timeOffset="29345.16">28447 9771 295 0,'1'0'27'0,"0"0"-9"0,-1 3-4 16,1 13-2-16,2 6 18 16,3 6-4-16,-1 6-1 15,4 3-5-15,-2 3-5 16,1 1-6-16,-4-1-3 15,1-3-3-15,-3-4 0 0,-1-7-2 16,-1-8 0-16,0-7-1 16,0-7 1-16,0-4-1 15,0-7 7-15,0-11-7 16,0-8 1-16,-1-5 0 16,-3-4-1-16,2-6 0 0,-1 1 1 15,3-2-3-15,0 4 2 16,1 3 0-16,-1 3 0 15,0 5 0-15,2 4 0 16,4 6 0-16,1 4 1 16,3 4-2-16,2 5 1 0,5 4 0 15,0 0-2-15,8 2 2 16,-1 9 0-16,1 4 0 16,-5 2 0-16,-4 2 1 15,-4 3-2-15,-9 1 1 16,-3-2-1-16,-7 1 1 0,-12-3 2 15,-6-1-3-15,-4-5 1 16,-3-4-1-16,3-6 2 16,2-3-1-16,7 0 0 15,9-9-1-15,7 0-11 16,4-3-45-16,6 1-31 0,10-1-70 16</inkml:trace>
  <inkml:trace contextRef="#ctx0" brushRef="#br0" timeOffset="29657.7">28938 9674 345 0,'-12'0'6'0,"-5"10"18"0,3 5 8 15,-1 7-9-15,-1 8-5 16,3 6-2-16,1 5 1 16,5 3-3-16,-1 3-2 15,8 1-4-15,0-1-4 16,0-5-4-16,4-5 2 0,7-6-1 16,3-6 0-16,6-9 1 15,0-4-2-15,4-5 3 16,-1-2-6-16,-4-5-47 15,-2 0-60-15,-8-9-141 16</inkml:trace>
  <inkml:trace contextRef="#ctx0" brushRef="#br0" timeOffset="30033.88">29056 9818 99 0,'0'6'227'0,"0"-1"-212"16,0 5 5-16,9 1 17 15,4 4-3-15,5-4-9 16,7 3 0-16,6-2-5 16,1-3-7-16,3-1-6 15,-5-1-4-15,-5-2 0 0,-8 0-3 16,-6-4 0-16,-4 2 0 15,-5-3-23-15,-2 0-50 16,0 0-16-16,-4-4-89 16</inkml:trace>
  <inkml:trace contextRef="#ctx0" brushRef="#br0" timeOffset="30285.14">29410 9818 382 0,'-3'14'17'0,"-9"4"44"16,-1 4-12-16,0 5-23 15,-1 2-6-15,-1 3-5 16,3 0-10-16,2 0-2 16,4-5-2-16,1-3-1 0,3-5 2 15,2-4-4-15,0-6-15 16,2-6-25-16,6-3-35 15,1-3-29 1,3-14-148-16</inkml:trace>
  <inkml:trace contextRef="#ctx0" brushRef="#br0" timeOffset="30529.81">29487 9621 453 0,'0'0'9'0,"7"0"25"0,8 4-25 16,6 10 5-16,4 5 7 15,4 5 0-15,2 7-5 16,-3 3-7-16,-9 4-4 16,-3 5-1-16,-8-2-3 0,-6 2 0 15,-2-1 0-15,-8-6-14 16,-6-2-23-16,-3-9-30 15,-4-8-62-15,-6-8-203 16</inkml:trace>
  <inkml:trace contextRef="#ctx0" brushRef="#br0" timeOffset="31152.95">26592 10573 60 0,'0'6'202'0,"10"-2"-210"16,15-2 11-16,19-1 38 15,17-1-14-15,21 0-2 16,22-1-7-16,20-9-4 16,19-1-5-16,12-4-4 15,17 2-3-15,8-1 0 0,2 0 0 16,-4 3 1-16,-10 3-2 15,-7 4-1-15,-16 0-12 16,-15 4 1-16,-12 0 3 16,-16 0-4-16,-16 0-2 15,-12 0-3-15,-16 1 5 0,-14-1 9 16,-12-2 4-16,-7-2 1 16,-7-1 11-16,-9 1 0 15,-5 1-1-15,-4 0-4 16,0 2-5-16,-10-1-9 15,-11 1-41-15,0 0-70 0</inkml:trace>
  <inkml:trace contextRef="#ctx0" brushRef="#br0" timeOffset="31870.52">27664 10788 83 0,'0'5'257'16,"0"6"-252"-16,0 5 10 15,0 7 19-15,0 7-1 16,0 7-11-16,2 3-2 16,2 4-1-16,4 1-5 0,-2 2-7 15,1-3-3-15,-3-5-3 16,4-6 1-16,-3-6 0 15,-2-8-2-15,1-6 1 16,-2-9-1-16,0-4 3 16,-1-5 1-16,0-11-1 15,-1-6-4-15,0-6 2 0,-2-4 0 16,-6-4-1-16,-2-5-1 16,0-2-2-16,1 0-3 15,4-1 2-15,1 3 1 16,4 3 1-1,0 5 2-15,0 5 0 16,6 4 1-16,1 4-1 16,4 3-1-16,3 5 2 0,5 2-1 15,1 6 0-15,7 4 0 16,1 0 1-16,5 3-2 16,2 8 2-16,-3 4-2 15,0 3 1-15,-10 1 0 16,-9 2 0-16,-7 1-1 15,-6 1 1-15,-10 0-1 16,-13-2 2-16,-6-2-1 0,-2-4-1 16,-5-4 2-16,1-3-1 0,1-6 0 15,5-2 1-15,7 0-2 0,8 0 1 16,6-2 1-16,7 0-4 16,1 1-87-16,5 0-9 15,12-1-37-15</inkml:trace>
  <inkml:trace contextRef="#ctx0" brushRef="#br0" timeOffset="32215.64">28251 10724 354 0,'-8'-2'4'16,"-3"2"3"-16,1 0 13 0,-1 0-8 16,0 9-1-16,-3 4 8 15,0 5 4-15,0 5-3 16,1 4 1-16,-1 7 1 16,2 3-2-16,2 6 0 15,5-2 1-15,0 2-7 0,5-4-3 16,0 0-6-16,12-8-2 15,5-3-3-15,3-6 2 16,4-6-1-16,2-4-1 16,-2-8-1-16,-1-3-13 15,-1-1-15-15,-6 0-19 16,-7-6-54-16,-7-5-40 0</inkml:trace>
  <inkml:trace contextRef="#ctx0" brushRef="#br0" timeOffset="32706.1">28630 10813 330 0,'0'-6'11'0,"0"0"17"16,0-1 27-16,0 5-19 0,0 2-9 15,0 0-10-15,0 2-11 16,-10 11 2-16,0 5 6 16,-7 4-1-16,-3 7-4 15,-6 4-2-15,-1 2-4 16,-1 1-1-16,-1-2-1 15,2-2 0-15,4-6 0 0,6-5-1 16,5-7 0-16,4-7-6 16,2-5-34-16,6-2-27 15,-2-6-29-15,2-12-97 16</inkml:trace>
  <inkml:trace contextRef="#ctx0" brushRef="#br0" timeOffset="32925.88">28367 10883 396 0,'0'6'14'15,"0"-1"21"-15,5 5 10 16,5 6-9-16,9 1-12 0,3 4 2 16,5 1-11-16,1 2-7 15,1 0-5-15,-3-1-2 0,-4 0-1 16,-3-5 1-16,-6-2-8 15,-2-3-10-15,-4-5-25 16,0-5-40-16,-3-3-43 16,4-6-189-16</inkml:trace>
  <inkml:trace contextRef="#ctx0" brushRef="#br0" timeOffset="33175.66">28891 10701 456 0,'13'13'35'16,"1"-1"-33"-16,6 5 31 15,1 5-7-15,0 6-10 16,0 2-4-16,-6 5-3 16,-3 3-1-16,-6 2-5 15,-3 0-3-15,-3-2 2 0,-3-3-1 16,-7-7-3-16,-7-6-9 15,-3-7-10-15,-7-8-24 16,-2-6-30-16,-3-1-92 16</inkml:trace>
  <inkml:trace contextRef="#ctx0" brushRef="#br0" timeOffset="34755.97">26184 9759 225 0,'-4'-8'13'0,"-3"1"30"16,3-1-13-16,1-3-10 15,1 2-13-15,2-4-2 16,0-3 2-16,0-2 2 0,3-1-4 15,7-5-2-15,1-1 1 16,4-2-1-16,2-2-2 16,3 1 1-16,2-1 1 15,0 2 1-15,1 2 1 16,4 1-2-16,0 1 1 0,2 2 0 16,0 2-2-16,2 0-2 15,1 1 1-15,-1 2-1 16,2 1 2-16,-1 2-2 15,-1 1 0-15,-2 3 0 16,-2 3 1-16,2 3 0 16,-2 1 0-16,-2 2 0 0,2 0 0 15,-2 1 1-15,0 5 1 16,-2 1 4-16,4 2 0 16,-3-1 0-16,5-1 3 15,2 0-4-15,2-1-2 0,5-3 2 16,-1-1-3-16,5-2 0 15,3 1-1-15,0-1-1 16,2 0 1-16,3 0 0 16,2 1-1-16,2-1 0 15,-5 0 4-15,4-2-4 16,-2-1 1-16,-5-3-1 0,1-2-1 16,-9 0 2-16,0-3-2 15,-5-3 0-15,-4-2 2 16,-8 0-3-16,-8-4 2 15,-2-1 0-15,-6 1 0 0,-5 0-1 16,0 0 0-16,0 3 0 16,-5 1 0-16,-4 4 0 15,4 2 0-15,1 3 1 16,-2-1-1-16,4 6 2 16,1-2 10-16,1 4-6 15,0 0-4-15,0 2-3 0,7 10 2 16,2 1-1-16,4 5 1 15,-1 3-1-15,0 2 0 16,1 1 1-16,1-1-2 16,2 0 2-16,0-2-1 15,7-3 0-15,3-3 1 16,4-4-1-16,3-4 0 16,6-4 1-16,5-3-1 15,2 0 0-15,2-4 1 0,3-6-2 16,0-3 2-16,5-3-1 0,1-1 0 15,2 2 1-15,-3-2-1 16,4 2-1-16,1 1 1 16,-4 1 1-16,0 1-2 15,-1 0 1-15,0 4 1 16,-3-2-1-16,1 1 0 16,1 2 0-16,-1 3 0 0,0-2 0 15,-1 4 0-15,-1 2 0 16,0 0 0-16,-2 0-1 15,-4 8 3-15,-4 3-2 16,0 2-1-16,-3 4 2 0,-1 3-2 16,-1 3 2-16,-3 1-2 15,3 2 2-15,-4 3-1 16,0 1 0-16,-2 2-1 16,-2 0 2-16,-4 2-1 15,-3-1-1-15,0 1 2 16,-4 0-1-16,0-2 0 0,-5-1 0 15,-1 0 0-15,-3-3 0 16,-1-2 1-16,-2-1-2 16,-4 1 2-16,0-2 1 15,0 0 1-15,-2-1-2 16,0-2 0-16,0-1-2 0,-6-4 2 16,-2-3-2-16,-1-1-3 15,-1-6-19-15,0-5-46 16,1-1-51-16</inkml:trace>
  <inkml:trace contextRef="#ctx0" brushRef="#br0" timeOffset="35660.28">27704 8446 291 0,'0'0'6'0,"0"4"12"15,0 11-13-15,0 6 7 0,0 7 3 16,2 8-3-16,3 2 0 15,2 6-4-15,-1 0-4 16,4-4-3-16,-4-6 0 16,3-4 0-16,-5-12-1 15,1-6 1 1,-4-8-1-16,0-4 0 16,-1-2 6-16,0-11-3 0,0-6-3 0,-2-7 1 15,-3-5-1-15,-1-5 2 0,-3-4-1 16,2-1 0-16,0-1-1 15,1 2 0-15,1 1 0 16,3 4 1-16,2 3-2 16,0 3 1-16,0 4 1 0,10 5 9 15,1 1 1-15,5 5-4 16,3 4-3-16,3 6-2 16,5 2 2-16,3 2-3 15,2 5-1-15,-1 9 1 16,-3 3-1-16,-4 1 1 15,-4 4-1-15,-9 2 0 0,-7 0 1 16,-4 1 0-16,-1 0-1 16,-13-4 3-16,-8 0-2 15,-5-4 0-15,-5-1 1 16,-5-6-1-16,3-3-1 0,1-4 1 16,6-3-2-16,9 0 2 15,11-2 0-15,7-4-2 31,0 0-10-31,9-1-39 0,11-1-25 16,0-1-57-16</inkml:trace>
  <inkml:trace contextRef="#ctx0" brushRef="#br0" timeOffset="35990.22">28359 8230 360 0,'0'-8'7'15,"-2"3"3"-15,-7 2 21 16,-3 3-21-16,-8 8-6 16,2 11-2-16,-8 8 4 15,1 7 12-15,0 6-4 0,5 3-5 16,2 3 2-16,7 1-6 15,5-2-1-15,6-1 0 16,0-3-4-16,8-4 1 0,6-5-1 16,8-3 1-16,1-9 1 15,6-5-1-15,2-5 1 16,-4-1-4-16,-5-5-28 16,-4-1-39-16,-9-3-50 15</inkml:trace>
  <inkml:trace contextRef="#ctx0" brushRef="#br0" timeOffset="36466.24">28681 8297 226 0,'2'-6'23'15,"-2"3"41"-15,0 2-7 16,0 1-28-16,0 4-18 16,-9 10 1-16,2 5 13 15,-5 6-6-15,-3 3-1 0,-7 4-7 0,4 5-1 16,-7-2-5-16,-1 2-1 15,3-1-2-15,2-5 0 0,4-3-2 16,6-8 2-16,4-6-3 16,3-5 1-16,4-5-15 15,0-4-47-15,0-2-4 16,4-13-37-16,2-3-143 16</inkml:trace>
  <inkml:trace contextRef="#ctx0" brushRef="#br0" timeOffset="36731.89">28491 8351 339 0,'0'-3'7'0,"0"3"15"16,0 0 18-16,0 5-37 16,2 7 30-16,6 4-1 15,4 4-6-15,4 1-12 16,4 3 0-16,5-3-1 0,3 1-7 15,-1-1-2-15,-3-3-3 16,-5-1 0-16,-1-2 1 16,-5-3-2-16,-4 0 0 15,0-1 2-15,-5-5-4 16,-1 1-34-16,-3-6-37 16,0-1-21-16,0-1-84 0</inkml:trace>
  <inkml:trace contextRef="#ctx0" brushRef="#br0" timeOffset="36998.51">28905 8589 247 0,'0'9'18'0,"0"1"40"0,-8 3-5 15,1 2-14-15,-1 4-1 16,-3 0-9-16,-1 3-15 16,-1-1-5-16,-2 1-4 15,2-1-3-15,1-5-1 16,3-3 1-16,5-5-2 0,3-5-2 16,1-3-38-16,0 0-27 15,7-15-35-15,2-7-179 16</inkml:trace>
  <inkml:trace contextRef="#ctx0" brushRef="#br0" timeOffset="37295.35">29025 8334 436 0,'0'5'7'16,"0"3"-9"-16,2 3 2 16,7 3 10-16,4 2 2 15,6 2 21-15,5-2-6 0,0 1-8 16,3 0-9-16,4-3-3 16,-2-1-5-16,-4-3 0 15,-2-2-2-15,-4-2 1 16,-5-3-1-16,-7 0 0 15,-3-3-24-15,-4 0-32 0,0-5-23 16,0-7-97-16</inkml:trace>
  <inkml:trace contextRef="#ctx0" brushRef="#br0" timeOffset="37560.31">29355 8341 369 0,'2'10'21'0,"-1"0"39"16,-1 4 5-16,0 4-31 15,0 2-15-15,0 2-2 0,0 2-3 16,-1 2-8-16,-5 2-1 16,0 1-3-16,-6 0-2 15,3-1 1-15,-2-1 0 16,-2-3-1-16,2-4 1 15,2-4-8-15,4-5-16 0,1-2-10 16,4-6-22-16,0-3-45 16,3-3-79-16</inkml:trace>
  <inkml:trace contextRef="#ctx0" brushRef="#br0" timeOffset="37841.59">29497 8145 469 0,'2'4'4'0,"15"5"12"16,10 3 6-16,6 7-9 15,6 5 1-15,1 6 9 16,-2 7-6-16,-4 5-7 0,-7 8-6 15,-9 7 0-15,-10 3-3 16,-8 0-1-16,0-1 0 16,-10-4-22-16,-5-7-17 15,-7-9-40-15,-2-14-126 16</inkml:trace>
  <inkml:trace contextRef="#ctx0" brushRef="#br0" timeOffset="44595.12">23971 10508 57 0,'0'2'34'16,"0"-2"-33"-16,0 0-4 16,0 0-47-16</inkml:trace>
  <inkml:trace contextRef="#ctx0" brushRef="#br0" timeOffset="45429.78">16649 11471 61 0,'3'3'-5'16,"1"0"-3"-16,1-2-12 15</inkml:trace>
  <inkml:trace contextRef="#ctx0" brushRef="#br0" timeOffset="45657.82">17876 11492 155 0,'0'0'29'16,"0"0"-18"-16,0 0 3 15,6 0-10-15,2 0-16 16,0 0-24-16</inkml:trace>
  <inkml:trace contextRef="#ctx0" brushRef="#br0" timeOffset="59293.12">19817 12079 153 0,'0'-4'32'0,"0"-2"10"15,-4 2-17-15,-4-1-8 16,-3-1-4-16,-5 1-6 0,-1-1-1 15,-4 1 5-15,-5-1 1 16,-2-1 0-16,-5 1-4 16,-3-1-1-16,-4 0-1 15,-5 1-3-15,-4-2-1 16,-1 2 0-16,-6-2-1 0,-4-2-2 16,-4 0 3-16,-3-2-2 15,-2 1 0-15,-5 0 1 16,0 0-1-16,-2 2 0 15,0 3 0-15,-3 2 0 16,-1 1 0-16,-3 3 0 16,-3 0 0-16,1 0-2 0,-3 0 2 15,-2 4 1-15,0 2-1 16,2-3 0-16,1 1-1 16,-4 0 1-16,1 0-1 15,-1 1-2-15,-1 0 1 16,0 0-2-16,0 0 4 0,6 0-2 15,0-1 1-15,3-1 1 16,5 0-1-16,4-2-1 16,3-1 2-16,7 0 0 15,3 0 0-15,6 0 1 0,4 0-1 16,5-3 0-16,4 0 1 16,4 1-3-16,8 0 2 15,6 2 1-15,6 0 0 16,6 0 0-16,2 8 0 15,5 5-2-15,1 5 1 16,-1 4 0-16,2 5 0 0,0 6 1 16,-2 2-3-16,2 4 2 31,1 2 0-31,-1 1 1 16,0 1 1-16,3 1-1 0,-2 1-2 0,2 1 1 0,0-1 1 15,0 1-2-15,1-4 3 16,6 1-2-16,2-3 1 15,-1-2 0-15,0 0-3 16,-1 1 3-16,1 1 0 16,-2 1-1-16,-2 1 1 15,2 0 0-15,3-3-2 0,4-2 1 16,5-5-1-16,7-5-1 16,8-6 4-16,10-7-1 15,8-4 4-15,10-4-3 16,13-5-2-16,7-1 0 15,12 0 3-15,9-1-3 0,7-5 1 16,6 2-1-16,6 3-1 16,-1 1 1-16,0 0 0 15,-3 8 0-15,0 3 0 16,-2 1 0-16,-2-2 0 16,2-1 0-16,0-4 0 0,1-3 1 15,1-2-1-15,1 0-1 16,0-5 2-16,3-4 0 15,-3-2 0-15,-1-2 2 16,-5 0-2-16,-5 0 2 16,-10 1-2-16,-11-1 0 15,-9 3 1-15,-11-1-2 0,-15-1 1 16,-12 2 1-16,-14-2-2 16,-10-3 0-16,-15-3 2 15,-1-2 10-15,-19-10-7 16,-3-7 1-16,-3-6-5 0,0-9 1 15,3-7-1-15,4-10 1 16,5-5-2-16,7-6 2 16,5-4-1-16,2-2 0 31,1 0-1-31,9 6-1 0,2 9 1 16,1 9 1-16,-4 13-2 0,-1 11 3 0,-5 14-4 15,-3 13 1-15,0 11-4 16,-7 1-17-16,-6 16-43 15,-3 2-55-15</inkml:trace>
  <inkml:trace contextRef="#ctx0" brushRef="#br0" timeOffset="59464.92">20033 12290 238 0,'8'-5'-66'0,"-2"-16"-67"0</inkml:trace>
  <inkml:trace contextRef="#ctx0" brushRef="#br0" timeOffset="62170.29">16024 14105 345 0,'0'2'35'0,"0"-1"4"16,0 5-8-16,0 4-15 15,0 1-15-15,4-9-52 16,-4-16-246-16</inkml:trace>
  <inkml:trace contextRef="#ctx0" brushRef="#br0" timeOffset="67643.65">21112 12181 87 0,'5'7'79'0,"-4"-3"-65"16,0-2 12-16,-1-2 36 15,0 0 8-15,0-1-12 0,0-8-24 16,-3-4-7-16,-1-4-7 15,2-4-7-15,2-6-7 16,0-6 1-16,9-2-6 16,4-5-1-16,7-1 1 15,2-1 0-15,0 5-2 0,2 2 0 16,-3 6 1-16,-5 5 0 16,-4 7-7-16,-4 6-4 15,-5 7 3-15,-3 4-7 16,0 2-45-16,-7 9-12 15,-4 3-40-15</inkml:trace>
  <inkml:trace contextRef="#ctx0" brushRef="#br0" timeOffset="67925.32">21187 11695 361 0,'-1'0'2'15,"1"0"2"-15,0 0-15 16,11 0 15-16,7 0 1 16,7 0 1-1,4 0 6-15,5 0-3 16,1 0-5-16,-1-2-2 0,-3 3 0 16,-8-1-2-16,-6 8 1 15,-9 8-1-15,-8 5 1 0,0 2 4 16,-10 5-3-1,-5 1 0-15,-2-2-6 0,3-5-25 16,1-7-29-16,5-8-51 16</inkml:trace>
  <inkml:trace contextRef="#ctx0" brushRef="#br0" timeOffset="68565.94">21823 11185 241 0,'1'0'4'0,"0"0"21"16,2 1-20-16,0 11 8 16,1 7 17-16,1 6 0 15,0 7 2-15,0 4-12 16,0 3-7-16,-1 1-7 15,-1-4-2-15,-1-3-2 0,0-9-2 16,-2-8 1-16,2-6 0 16,-2-5-1-16,0-5 9 15,0 0 18-15,0-11 6 16,-4-4-26-16,-2-5-6 16,0-7-1-16,-3-3 2 15,0-4-2-15,2-2 0 0,1-1 1 16,1-1-2-16,5 3-1 15,0 5 2-15,3 3-4 16,8 5 3-16,2 7 4 16,2 2-3-16,0 6-2 15,2 5 2-15,1 2-2 0,1 0 1 16,0 5 0-16,-2 8 2 16,-2 1 0-16,-7 3-1 15,-3 2-1-15,-5 1 1 16,0 2 0-16,-13 0 2 15,-3 1-1-15,-2-3-1 0,0-4 2 16,1-3-4-16,3-6-1 16,4-4-12-16,3-3-25 15,5 0-39-15,2-2-85 16</inkml:trace>
  <inkml:trace contextRef="#ctx0" brushRef="#br0" timeOffset="68926.59">22006 11313 317 0,'1'12'8'0,"0"2"30"16,2 3 2-16,1 4 1 16,2 2-26-16,1 1-8 15,1 2-4-15,-2-1-2 16,0-2 2-16,-3-3-3 15,1-6 0-15,-3-3 1 0,0-8 0 16,-1-3 0-16,0 0 5 16,0-14-6-16,0-2 0 15,-2-6 0-15,-1-1 0 16,2-1 0-16,1 0 0 16,0 4-1-16,1 2 1 15,8 4 1-15,3 3-2 0,-1 4 0 16,5 4-2-16,-1 3 3 15,-1 0-1-15,-3 8-34 16,-1 4-28-16,-2-1-28 0,-1-2-114 16</inkml:trace>
  <inkml:trace contextRef="#ctx0" brushRef="#br0" timeOffset="69129.91">22289 11333 361 0,'0'9'19'16,"0"1"2"-16,0 5 19 15,0 3-11-15,0 4-15 0,0-1-8 16,-1-1-4-16,1-3 1 16,0-1-2-16,0-5-11 15,0-5-25-15,0-5-23 16,0-1-34-16,2-5-47 15</inkml:trace>
  <inkml:trace contextRef="#ctx0" brushRef="#br0" timeOffset="69301.63">22299 11234 132 0,'-4'-6'178'0,"2"-1"-152"16,-1 4 28-16,2 0-18 15,1 3-20-15,0 0-16 16,0 2-18-16,0 6-3 16,7 2-41-16,0-2-58 15</inkml:trace>
  <inkml:trace contextRef="#ctx0" brushRef="#br0" timeOffset="69631.68">22428 11316 325 0,'-4'5'25'0,"-3"0"7"16,-1 3 18-16,0 1-7 15,3 3-20-15,2 3-9 16,2 1-7-16,1 2-4 0,0 1-1 16,5-3-1-16,6-2-2 15,3-3-5-15,4-5 0 16,1-5 1-16,4-1 0 15,-2-1-9-15,0-8-7 16,-4-2 0-16,-7-3 8 0,-3 0 10 16,-7-1 3-16,0-2 0 15,-11 0-1-15,-6 3-3 16,-3 1-12-16,-1 3 1 16,3 4 2-16,0 6-1 15,6-1-18-15,3 5 4 0,3 5-62 16,5-1-91-16</inkml:trace>
  <inkml:trace contextRef="#ctx0" brushRef="#br0" timeOffset="70050.63">22605 11290 297 0,'0'2'38'0,"0"2"-5"16,1 4-17-16,3 3 10 16,0 4-1-16,2 2-10 15,2 5-3-15,0 0-2 16,-1 1-6 0,-1-2-3-16,0-2 2 0,-3-3-2 15,0-4-2-15,-3-2-2 16,1-6-3-16,-1-4-6 15,0 0 8-15,0-2 4 0,0-10-2 16,0-3 1-16,0-5 1 16,0-4 0-16,10-1 8 15,5-2 3-15,6 0 3 16,4 1-7-16,2 4-2 16,1 2 1-16,-4 6 1 0,-4 6-2 15,-6 4 0-15,-5 4 1 16,-4 0-4-16,-3 7 1 15,-2 7-1-15,0 2-1 16,-4 3 0-16,-6 0-14 16,-1-7-43-16,-2-10-112 0</inkml:trace>
  <inkml:trace contextRef="#ctx0" brushRef="#br0" timeOffset="81045.96">25377 12157 132 0,'1'-3'41'15,"-1"-3"-10"-15,0-1-9 16,0 0 12-16,0 1-11 15,-2-1-5-15,-4 2-8 16,0 0 0-16,-6 1-6 16,-1 1-2-16,-5-1 1 0,-7 3-3 15,-5-1 0-15,-7 2 2 16,-7 0-2-16,-6 0 0 16,-9 0 0-16,-4 0 0 15,-5 0 1 1,-5-1-2-16,-3-6 1 15,0 0 1-15,0-2-1 0,2-1 1 0,1 1-2 16,3-1 2-16,1 3-1 16,1 1 0-16,2 1 0 15,-2 2 0-15,0 3 0 0,0 0 0 16,0 0 0-16,-2 8 0 16,2 1 0-16,1 1 0 15,5 0-1-15,1 0 2 16,4 0-2-16,5-1 1 15,2-2 0-15,3 0 0 0,2 0 0 16,3-1 1-16,2 0-2 16,2 0 1-16,3 2 1 15,4 0-2-15,5 1 1 16,4-1 0-16,3-1 0 16,6 1 0-16,4-2 0 0,4 2-1 15,0-1 1-15,5 1-2 16,0 1-4-16,0 1 3 15,0 2 1-15,-1 2 1 16,-2 2 0-16,-3 3 0 16,-1 1 1-16,-2 5 0 0,-5 2-6 15,3 3-6-15,-2 3 6 16,0 2 3-16,3 1 2 16,3 1 2-16,1 0-1 15,3 2 0-15,1 1 1 16,1 0 0-16,0 2 0 15,1 2-1-15,0 0-1 0,0-2-2 16,0-2-1-16,3-2 4 16,8-4-2-16,3-1 1 15,5-2 1-15,8-2-3 16,9-3 4-16,6-3-4 16,12-3 1-16,11-4 3 0,10-5 1 31,13-4 0-31,8-5-2 15,5 0-1-15,3-2-6 0,3 0-4 0,-1 0-56 16,-2-3-42-16</inkml:trace>
  <inkml:trace contextRef="#ctx0" brushRef="#br0" timeOffset="81311.46">25228 12979 129 0,'51'-20'30'0,"-7"2"-23"0,-5 0-1 16,-8 0-3-16,-7 0-2 16,-6-1 3-16,-5-3 6 15,-6-5 14-15,-3-9-2 16,-4-5-5-16,0-9-3 0,-10-9 6 31,-7-10-1-31,-10-5 0 0,-6-4-7 0,-3 2-10 16,-3 5-2-16,5 10 2 15,3 14-2-15,7 11 0 16,3 13 2-16,3 9-2 16,1 9-19-16,-2 5-37 0,-1 0-131 15</inkml:trace>
  <inkml:trace contextRef="#ctx0" brushRef="#br0" timeOffset="84270.62">22179 6852 111 0,'8'-7'4'0,"0"0"10"15,0 0 9-15,-3 3 10 16,-1-1-13-16,-2 4 2 16,-2 0 12-16,0 1-1 0,0 0-17 15,-2 0-9-15,-7 0 3 16,-2 0-11-16,-6 0 6 16,-4 0-2-16,-3 0-2 15,-7 0-1-15,-5 0 1 0,-5 0-2 16,-8 0 1-16,-5 0 0 15,-4 0-2-15,-4 0 0 16,-3-3-2-16,-2-1-1 16,-3 2-2-16,-1 1-4 15,-1 1 4-15,-3 0 2 0,1 10 0 16,-1 0 1-16,3 4 4 16,2-2-2-16,4 0 3 0,5 1-1 15,5-5 0-15,4 2 0 16,5-3 1-16,4 0-2 15,6-1 2-15,4 0-1 16,4-2 0-16,6 0 0 16,5-1-1-16,5 0 2 0,4 0 0 15,2 2 0-15,4 7-1 16,2 1 0-16,1 7 2 16,0 8-1-16,0 5 0 15,2 8-1-15,4 4 1 0,0 5-2 16,1 4 2-16,0 0-3 15,4 1-6-15,1 1-7 16,4-2-2-16,2-2 11 16,7-2 6-16,4-6 0 15,3-6 0-15,6-5 0 16,5-6 2-16,4-6-2 0,4-4 4 16,10-5-3-16,5-4 1 15,6-5-1-15,11-3-1 16,6 0 2-16,4 0-2 15,2-6 0-15,0-2 0 0,-2 0-2 16,-7-1-1 0,-7 3-5-16,-8 0-10 15,-11 2 13-15,-10 1-12 0,-9 0-5 16,-10 1 10-16,-10-4 7 16,-4-1 6-16,-5-3-1 15,-2-4 4-15,-1-3 5 16,-1-6 2-16,2-4 1 15,-2-4 0-15,-1-8-5 0,0-5 6 16,-3-5-5-16,-4-7-5 16,0-5 3-16,0-4 2 15,-13-3 3-15,-7-2-5 16,-4 2 0-16,-5 1-1 16,-5 5-6-16,0 8-2 0,1 10 0 15,2 11-1-15,8 13 2 16,1 16-11-16,6 4-33 15,2 20-63-15</inkml:trace>
  <inkml:trace contextRef="#ctx0" brushRef="#br0" timeOffset="148958.77">20793 16303 293 0,'-10'3'6'15,"1"0"-2"-15,1 0 15 16,6 0 22-16,2 0-23 16,0 0-6-16,10 1-2 15,8-3-3-15,10 0 1 0,10-1-2 16,11 0-4-16,7-6-1 16,6-5 1-16,5-2-2 15,-2-3-2-15,-5 2 2 16,-6 3-3-16,-10 4 2 15,-12 3 0-15,-12 4-1 16,-9 0 1-16,-8 0-6 0,-3 6 0 16,-5-1 9-16,-7 0 1 15,0-3-3-15,-1-2 1 16,-1 0 2-16,3-2-3 16,1-6 1-16,3-3 0 0,1-1 0 15,4 2 4-15,2 2-4 16,0 2 0-16,0 2 1 15,0 4-1-15,0 0-3 16,0 7 2-16,0 4-2 16,0 3 3-16,0 0-1 15,0-1 0-15,0-4 1 16,0-1-2-16,4-5 1 16,1-3 2-16,1 0 1 0,1-7-1 15,0-6-2-15,-1 0 1 16,1-1-1-16,-3 3 0 0,-1 3 0 15,-1 2 1-15,-2 6 0 16,0 0-2-16,0 7 8 16,0 3-3-16,-1 4-2 15,-1 0-1-15,2 0-1 16,0-2-18-16,2-8-61 0,6-4-97 16</inkml:trace>
  <inkml:trace contextRef="#ctx0" brushRef="#br0" timeOffset="149946.08">21963 15991 163 0,'1'0'68'16,"0"0"-50"-16,0 0-15 15,1 9 6-15,-2 6 27 16,2 6 0-16,-2 5-9 16,0 6-1-16,0 8-11 0,0 3-2 15,0 2-3-15,0 0-7 16,-1-3 0-16,-1-4-2 16,1-10-1-16,1-7 1 15,0-6 0-15,0-7 0 16,0-7 0-16,0-1 4 0,0-7 1 15,0-10-4-15,0-7-1 16,0-10-1-16,0-6 1 16,-3-5-1-16,-3-4 1 15,0-3-2-15,0 5 1 16,1 3 0-16,2 9 0 16,3 6 1-16,0 8 0 0,0 10-1 15,0 4 0-15,3 7 0 16,4 0-1-16,2 7 0 15,4 8 1-15,2 5 0 16,3 3 1-16,1 2 1 0,1 1 0 16,-1-2 0-16,-2-3-2 15,-3-3 0-15,-2-6 2 16,-4-5-2-16,-1-7 1 16,-1 0 1-16,2-8 2 15,2-11 12-15,0-8-10 16,2-3-6-16,0-4 2 0,-1 1-2 15,-1 1 0-15,-3 7 1 16,-2 6-1-16,0 6 0 16,-5 9 1-16,1 4-1 15,-1 8-6-15,0 12 9 16,0 10 3-16,-1 6 8 16,-1 5-2-16,0 2-7 15,2-2-1-15,0-1-4 0,0-6 1 16,0-4 0-16,0-6-1 15,4-5 0-15,0-6 1 0,5-4-9 16,-1-5-17-16,3-4-37 16,1 0-52-16,3-11-76 15</inkml:trace>
  <inkml:trace contextRef="#ctx0" brushRef="#br0" timeOffset="150279.23">22420 16120 407 0,'-21'0'10'16,"3"0"5"-16,-1 1 33 0,6 9-13 15,1 5-19-15,5 4-9 16,3 4-2-16,3 3-3 16,1 2 1-16,0 0-2 15,3-4 0-15,4-1 0 16,4-7-2-1,-1-4 2-15,3-5 1 0,2-5-1 0,0-2-1 16,3-5-1-16,-2-10-3 16,0-4 2-16,-4-5-3 15,-3-3-3-15,-6-1 4 16,-3 1-3-16,-2 4 2 0,-8 3 1 16,-1 7-1-16,-1 5-2 15,2 8-3-15,2 0-6 16,3 11-16-16,2 3-49 0,3 1-39 15,0-3-120-15</inkml:trace>
  <inkml:trace contextRef="#ctx0" brushRef="#br0" timeOffset="150886.15">22668 16144 298 0,'-6'0'50'0,"-6"1"13"15,0 6-17-15,0 5-5 16,-2 3-14-16,1 5-8 16,0 3-5-16,3 3-7 0,3 2-3 15,2-2-3-15,4-1 0 16,1-4-1-16,0-4 0 16,11-5-1-16,4-5-7 15,8-5-2-15,2-2 2 16,6-7-1-16,0-10-8 15,0-7 1-15,-2-6 0 0,-6-4 8 16,-7-3 5-16,-8-5 2 16,-7-1-1-16,-1 0 1 15,-6 3-1-15,-3 4 3 16,-1 7 0-16,4 8 0 0,-1 12 2 16,2 9 10-16,0 2-1 15,2 22-6-15,1 7 1 16,-1 11 0-16,1 7 4 15,2 2-2-15,0 2-5 16,0-3 0-16,0-6-3 16,0-3 1-16,4-10-2 0,2-7 1 15,1-7-1-15,3-7 1 16,-1-8-2-16,2-2 0 16,2-12-9-16,-2-3-12 15,3-5-13-15,-1 1 13 16,-2 2 16-16,-4 4 7 0,1 5 4 15,-3 5 11-15,-2 3 6 16,-1 1-2-16,-1 11 5 16,0 4-12-16,-1 2-4 15,2 1-4-15,0-1-5 16,0-4 1 0,4-4-1-16,2-5-4 15,1-5-10-15,0-2-11 0,3-13-35 0,0-5-73 16,-3-7-64-16</inkml:trace>
  <inkml:trace contextRef="#ctx0" brushRef="#br0" timeOffset="151057.99">22889 16131 385 0,'-10'-1'30'15,"2"0"17"-15,2-1 16 0,4 0-23 16,2-1-24-16,0-1-8 15,12-3-6-15,3 0-3 16,3-2-32-16,-1 1-60 16,-4 0-118-16</inkml:trace>
  <inkml:trace contextRef="#ctx0" brushRef="#br0" timeOffset="151512.01">23287 15993 180 0,'0'-9'84'15,"-10"1"-57"-15,-3 1 35 16,1 3-18-16,-2 1-14 16,0 3-4-16,-1 0 4 15,1 1-5-15,2 11-11 0,1 4-7 0,1 6-2 16,2 5 0-16,3 8-4 0,2 3 4 15,3 7 2-15,0 1 2 16,0 2-1-16,5-3-2 16,1 0-5-16,1-3 3 15,-3-6-3-15,0-4-1 16,-3-7 0-16,-1-4 0 0,0-8-2 16,0-7-5-16,0-4-15 15,0-2-19-15,-1-9-39 16,-5-10-78-16,-5-3-30 15</inkml:trace>
  <inkml:trace contextRef="#ctx0" brushRef="#br0" timeOffset="151662.22">23061 16300 147 0,'0'0'150'0,"0"3"-137"0,0 1 26 16,6 2-2-16,7-1-18 0,6-2-13 15,4-2-4-15,2-1-2 16,1 0-26-16,-4-4-82 16</inkml:trace>
  <inkml:trace contextRef="#ctx0" brushRef="#br0" timeOffset="151858.07">23289 16300 266 0,'0'13'58'0,"0"-1"5"16,0 4 14-16,0-1-36 0,0 3-21 31,2-3-14-31,0 1-3 16,1-5-2-16,0-1-2 16,-1-6-15-16,1-4-20 0,0 0-10 15,2-9-31-15,-2-7-56 0</inkml:trace>
  <inkml:trace contextRef="#ctx0" brushRef="#br0" timeOffset="152014.5">23342 16186 256 0,'0'-5'29'0,"0"3"29"16,0 2-34-16,0 0-22 15,0 0 0-15,4 4 0 16,6 2-39-16,2-1-61 0</inkml:trace>
  <inkml:trace contextRef="#ctx0" brushRef="#br0" timeOffset="152295.62">23589 16238 283 0,'-11'2'51'16,"-1"-1"38"-16,0 1-15 15,-3 1-26-15,3 2-17 16,-2 3-15-16,2 3-4 16,0 2-7-16,2 4-3 0,1 1 0 15,3 2 0-15,4 0-3 16,1-1 2-16,1 1 0 16,3-2-1-16,7-3 0 15,5-2-1-15,4-4-9 0,6-4-11 16,4-5-23-16,2 0-28 15,0-7-46-15,-1-7-57 16</inkml:trace>
  <inkml:trace contextRef="#ctx0" brushRef="#br0" timeOffset="152939.66">23705 16300 343 0,'-16'0'43'16,"1"1"43"-16,-1 9-18 0,5 1-30 15,3 4-13-15,2-1-14 16,6 0-7-16,0 0-3 16,1-2 0-16,10-2-1 15,2-5 1-15,6-2-3 0,-2-3-11 16,4 0-22-16,-2-4-15 16,-3-4-23-16,-3-1-26 15,-5 0 35-15,-5 3 55 16,-2 2 15-16,-1 3 20 15,0 1 31-15,-1 0-7 16,-4 7-13-16,2 4-4 0,0 1-10 16,1 0-13-16,2 0-6 15,0-5-3-15,7-3 1 16,4-4 2-16,6-1-2 16,1-13-1-16,5-5 0 15,2-7-4-15,-1-6-8 0,-2-4-13 16,-2-3-5-16,-6-2 9 15,-3-2 14-15,-9 3 3 16,-2 5 3-16,0 5 0 16,-5 9 1-16,-4 8 10 15,1 10 20-15,1 3-2 0,-1 16-15 16,0 14-3-16,2 9-1 16,0 8-1-16,1 3-4 15,3 0-2-15,2-3-3 16,0-8 1-16,0-6-1 15,8-9 1-15,3-10-1 0,4-3 1 16,0-10-1-16,3-1-6 16,-3-9-24-16,1-7-36 15,-3-4-15-15,0 0 39 16,-6 1 37-16,-4 3 5 16,0 4 0-16,-3 5 13 15,0 6 50-15,0 1-11 16,0 4-33-16,0 9 17 0,-1 4-12 15,-1 3-14-15,2 0-6 16,0 0-5-16,0-6 1 16,8-4-2-16,2-7-20 15,3-3-28-15,3-7-65 16,-1-12-85-16</inkml:trace>
  <inkml:trace contextRef="#ctx0" brushRef="#br0" timeOffset="153127.4">24129 16173 141 0,'-10'0'248'0,"-1"6"-231"15,4-2 44-15,0 1-25 16,4-2-22-16,3-3-8 16,0 0 2-16,0-4-6 15,3-6-4-15,6-3-49 0,-5-4-96 16,-1-2-140-16</inkml:trace>
  <inkml:trace contextRef="#ctx0" brushRef="#br0" timeOffset="153283.51">23821 16112 282 0,'-15'3'147'15,"4"-3"-134"-15,3 0 48 16,6 0-25-16,2-1-25 15,1-1-4-15,12 2-7 16,1 0-11-16,4 0-58 0,-3 0-90 16</inkml:trace>
  <inkml:trace contextRef="#ctx0" brushRef="#br0" timeOffset="154035.26">24210 16285 283 0,'0'-5'47'0,"0"0"-13"0,0 3 51 16,-7 2-34-16,-2 2-36 15,-2 9 2-15,-3 4-4 16,-1 4 1-16,1 1-8 16,-1 1-3-16,2-2-1 15,4-2-2-15,2-2 0 0,4-4 1 16,3-5-1-16,0-1-3 15,8-5-4-15,3 0-8 16,4-4 0-16,1-6-7 16,0-2-3-16,1-4 0 0,-6 1-3 15,-3 0 6-15,-4 1 6 16,-4 2 3-16,0 3 3 16,0 3 5-16,0 5 4 15,-3 1 0-15,0 1-2 16,0 9 2-16,3 1 0 15,0 1-7-15,0-2 7 0,0-1 3 16,4-1-1-16,1-3 0 16,2 0 0-16,-1 0 0 15,2-2-1-15,0-1 0 16,0-2-1-16,-1 0-4 16,-2 0-3-16,2-1-3 0,-3-4-4 15,1 1-3 1,1 2 10-16,-1 2 8 0,1 0 1 15,2 0-2-15,-1 3 3 16,0 5 2-16,1-2 9 0,1 0 11 16,0-2 5-16,1-1 3 15,2-1-13-15,-3-2-13 16,-1 0-4-16,-1 0 1 16,-1 0-6-16,-2 2-7 0,0 3-13 15,-2 3 2-15,-1 2 9 16,0 6 9-16,-1-1-22 15,0 1-43-15,0-3-68 16</inkml:trace>
  <inkml:trace contextRef="#ctx0" brushRef="#br0" timeOffset="154536.69">25097 16169 279 0,'-6'0'124'0,"-8"0"-120"16,-3 4 5-16,-1 11 8 0,2 7-6 15,-2 4-4-15,3 0 7 16,4 1-3 0,4-3-6-16,5-3-2 15,2-3-2-15,0-5 2 0,13-4-2 16,5-5 2-16,5-4 0 15,2 0-3-15,4-8-4 0,-2-6-3 16,-2-4-3-16,-7-1-4 16,-7-3 0-16,-9 0 2 15,-2-1 5-15,-6 2 2 16,-14 3-7-16,-2 5-1 0,-3 4 6 16,-1 7 4-16,1 1 0 15,4 4 2-15,6 6 1 16,6 0-35-16,7-3 12 15,2-3 10-15,13-3-18 16,10-1-79-16</inkml:trace>
  <inkml:trace contextRef="#ctx0" brushRef="#br0" timeOffset="154833.58">25427 15911 271 0,'-19'-9'66'16,"-3"6"-45"-16,4 3 58 16,0 4-31-16,5 14-26 15,3 6-10-15,5 7 2 0,5 6-3 16,0 9-6-16,3 4-1 16,8 5 0-16,-3 0-3 15,1-2-1-15,-5-5-1 16,-3-4-5-16,-1-10-14 15,0-9 4-15,-2-8-4 0,-3-9-5 16,-2-8 3-16,2-2 5 16,-1-11-67-16,0-8 6 15,-2-6-16-15,2-4-75 16</inkml:trace>
  <inkml:trace contextRef="#ctx0" brushRef="#br0" timeOffset="154959.88">25289 16214 41 0,'0'0'219'0,"0"0"-190"16,0 0 9-16,8 0 2 16,6 0-13-16,4 0-16 0,4-3-8 15,0-2-4-15,1 1-12 16,-6 0-72-16,-5-1-202 16</inkml:trace>
  <inkml:trace contextRef="#ctx0" brushRef="#br0" timeOffset="155748.72">26148 15896 299 0,'0'-7'9'16,"0"2"27"-16,0 4 16 16,0 1-15-16,0 6-29 15,3 10 7-15,1 10 24 16,4 9-5-16,-3 8-5 15,0 7-3-15,1 7-3 0,-4 4-11 0,0 0-4 16,-2-2-5-16,0-4-1 16,0-6-2-16,1-9 1 15,-1-7-1-15,2-7 0 16,1-9-2-16,-2-6-2 16,1-9-7-16,-2-2 6 0,0-13-5 15,0-7-8-15,0-10 0 16,0-7 8-16,0-7 8 15,0-4 2-15,-4-4-2 16,0 1-1-16,4 2 1 16,0 5 3-16,0 7-1 15,4 8 1-15,5 7-1 0,1 8 1 16,2 5 1-16,3 7-3 16,2 2 1-16,3 7-2 15,2 8 3-15,-2 6-2 16,-1 2 1-16,-6 4 0 0,-4-1-1 15,-7 1 0-15,-2-2 1 16,-8-2-1-16,-9-3-2 16,-5-4 1-16,0-5 3 15,-5-3-1-15,2-6 0 16,1-2-1-16,10-2 1 0,1-10 0 16,11-3-2-16,2-3-54 15,8-2-66-15,9 0-71 16</inkml:trace>
  <inkml:trace contextRef="#ctx0" brushRef="#br0" timeOffset="156067.54">26423 16105 378 0,'0'17'39'0,"0"1"13"31,0 6-6-31,0 2-20 15,0 3-15-15,2-1-2 0,3-1-6 16,-1-4-2-16,0-3 0 0,0-6 0 16,-3-7-1-16,-1-6-1 15,0-1 7-15,1-9-5 16,1-10 1-16,0-6-3 16,2-2-3-16,1-3-3 15,3 1-2-15,-1 2 3 16,2 6 3-16,0 5 0 0,0 6 3 15,2 5 0-15,0 4-2 16,1 1-13-16,-3 2-19 16,1 7-38-16,-1 1-36 15,-2-1-54-15</inkml:trace>
  <inkml:trace contextRef="#ctx0" brushRef="#br0" timeOffset="156270.96">26644 16122 212 0,'0'5'151'0,"0"5"-131"16,1 5 48-16,0 5-15 15,-1 5-24-15,0 4-10 16,0 2-10-16,0-1-8 16,0-2 1-16,0-5-4 0,0-7 1 15,0-8-14-15,0-7-21 16,5-1-12-16,6-13-48 15,-2-10-78-15</inkml:trace>
  <inkml:trace contextRef="#ctx0" brushRef="#br0" timeOffset="156425.11">26689 16038 248 0,'-9'-1'16'16,"1"1"-3"-16,3 0-1 0,3 4-6 15,2 3-4-15,0-2-1 16,12-3-2-16,3-2-48 0,4 0-91 16</inkml:trace>
  <inkml:trace contextRef="#ctx0" brushRef="#br0" timeOffset="156737.66">26819 16113 243 0,'0'0'73'0,"0"0"-19"0,0 0 22 16,0 0-19-16,0 0-22 16,0 0-15-16,0 0-11 15,-75 158-5-15,75-146-3 16,12-4 1-16,3-3-1 0,4-4-2 16,5-1-11-16,0-2-16 15,2-10-22-15,-2-1-2 16,-3-3 7-16,-7-2 17 15,-6 1 23-15,-6 0 4 16,-2 1 2-16,-10 1 5 0,-6 3 0 16,-3 2-1-16,1 5 0 15,5 2 0-15,0 3-3 16,5 0-2-16,4 3-12 16,4 1-86-16,0-3-124 15</inkml:trace>
  <inkml:trace contextRef="#ctx0" brushRef="#br0" timeOffset="157034.95">27022 16098 376 0,'0'17'20'16,"0"4"49"-16,-4 6-8 16,-1 5-30-16,-1 3-12 15,5 1-7-15,-1-2-10 16,2-3 0-16,0-4-2 15,0-8-1-15,2-10-6 16,5-8-12-16,0-2 8 0,2-17-11 16,0-9-6-16,1-7 8 15,-1-3 1-15,-3 0 8 16,0 1 6-16,-2 5 5 16,1 8 0-16,2 7 0 0,0 7 1 15,4 6-1-15,1 3 1 16,1 4-2-16,1 10 0 15,-3 1-40-15,-3 2-74 16,-2-3-79-16</inkml:trace>
  <inkml:trace contextRef="#ctx0" brushRef="#br0" timeOffset="157722.66">27860 15782 409 0,'3'0'7'0,"-1"5"-6"16,2 15-1-16,-1 11 12 15,1 10 10-15,1 11-2 16,-2 9-2-16,-1 7-10 0,0 6-3 16,-2-1-5-16,0-3 2 15,0-6-1-15,0-10-1 16,-2-13 0-16,1-14 1 16,0-8-2-16,0-11 0 0,-1-8 2 15,1-7 5-15,1-14-4 16,-2-10-1-16,2-9-1 15,0-8-3-15,2-5 2 16,4-1 0-16,4 1 1 16,1 6 0-16,3 6-1 0,1 11 2 15,1 8-1-15,0 8 0 16,0 8 0-16,1 6-1 16,3 0 1-16,-3 10-1 15,-3 5 1-15,-6 4 0 0,-5 1-1 16,-3 3 1-16,-2 1-1 15,-11 0 2-15,-7-1-4 16,-1-2 0-16,-3-4 1 16,-2-6-1-16,5-5-5 15,1-6 1-15,9 0 4 0,7-10-9 16,4-7-43-16,10-5-39 16,9 0-68-16</inkml:trace>
  <inkml:trace contextRef="#ctx0" brushRef="#br0" timeOffset="158019.95">28153 16041 307 0,'-2'16'44'16,"-3"4"10"-16,2 5 12 16,0 4-19-16,1 4-27 15,2-2-8-15,0-2-8 0,4-4-1 16,0-8-1-1,-1-5-2-15,1-9 2 16,0-3 1-16,-1-14 3 0,2-10-4 16,2-7 0-16,1-5-3 15,1-2 1-15,4 1 0 0,-2 4-2 16,1 5-3-16,-1 7-3 16,0 8-6-16,1 7-4 15,0 6-2-15,-1 2-24 16,-1 12-13-16,3 4-43 15,1-1-33-15</inkml:trace>
  <inkml:trace contextRef="#ctx0" brushRef="#br0" timeOffset="158332.48">28509 16007 326 0,'-5'0'63'15,"-10"0"4"-15,-4 5-21 16,-1 10-15-16,0 6-12 15,-1 4-5-15,6 2-6 16,3-1-3-16,4-4-3 16,4-4-2-16,4-3 1 0,2-8 2 15,12-4 1-15,4-3-1 16,6 0-6-16,3-10-3 16,7-5 3-16,-3-3-3 15,-2-3-3-15,-4-1 2 16,-10 1 3-16,-4 0 3 0,-11 2 0 15,0 5-4-15,-13 3-2 16,-4 5 0-16,-4 4-14 16,4 2-3-16,0 2-4 15,3 9-23-15,6-2-23 16,7-5-61-16</inkml:trace>
  <inkml:trace contextRef="#ctx0" brushRef="#br0" timeOffset="158785.51">28805 15754 291 0,'-4'0'34'16,"-5"4"35"-16,-2 15-21 16,-2 10-3-16,2 9-10 15,2 7-11-15,0 7-12 16,5 2-7-16,1 1-5 0,3-4 1 15,0-6 0-15,0-8-2 16,6-10-1-16,-1-11-1 16,5-8-5-16,-2-8 7 15,-1-5 1-15,3-15-4 16,0-6 0-16,-3-2-1 0,2-2 4 16,0 2 0-16,0 1 2 15,2 7-1-15,0 4 3 16,0 8-3-16,0 5 0 15,3 3 1-15,-1 3-1 16,3 12-1-16,-3 6 2 0,-2 5-1 16,-2 4-1-16,-7 2-1 15,-2-1-2-15,-3 0 0 16,-12-5-2-16,-4-3 4 16,-1-7 2-16,-6-4 0 15,0-6 2-15,-2-4-1 16,3-2 0-16,0 0-1 0,7-10-19 15,7-5-43-15,6-5-65 16</inkml:trace>
  <inkml:trace contextRef="#ctx0" brushRef="#br0" timeOffset="159191.86">29274 16239 506 0,'31'-12'37'0,"-7"1"-36"16,-10 6 1-16,-13 3 0 15,-7-6-69-15,-23-12-310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50:11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22230 9040 12 0,'-12'-5'45'16,"-1"-3"-33"-16,-5-1-7 0,-3-2 0 16,-3 0 45-16,-4 0-27 15,-5 2-10-15,-2 0-7 16,-4 2 2-16,-6 3 0 16,-2 2-4-16,-4 1-2 15,-4 1-2-15,-1 0 0 0,-2 0 2 16,0 0-2-16,-4 0 0 31,1 0 0-31,-2 0 0 16,-2 0 1-16,1 0-1 0,2-2-1 0,1-2 1 15,3 0 0-15,5 0 3 0,1-4-1 16,2 3-1-16,4 1 1 16,3-1-1-16,-1 2-1 15,1 3 0-15,-3 0 2 16,1 0-3-16,-4 0 2 0,-3 8-1 15,1-1-1-15,-2 1 2 16,-1 1-1-16,1-2-1 16,2 0 1-16,3-1-1 15,6-4 2-15,7 1 0 16,7-1-1-16,6-1 3 16,7-1 0-16,3 0-2 0,4 0 1 15,0 2-2-15,2 1 1 16,-1 3-1-16,1 3 0 15,-1 2-1-15,0 4 2 16,-1 0-2-16,-3 4 2 16,3-1-1-16,-3-2 0 0,-1 0 0 15,1-3 1-15,-1-2-2 16,-1-3-2-16,-1-1 2 16,-1-1 0-16,-1 0 2 15,-2-2-1-15,0 2-1 16,0 0 2-16,-3 2-1 0,0 3 0 15,-3 2 0-15,2 3 0 16,-3 3 0-16,2 0 0 16,2 3 0-16,2 0-1 15,3 3 1-15,1 0 7 16,3 3 0-16,1 2-3 16,3 1 2-16,3 2-1 0,0 1-3 15,2 0 0-15,1 0 2 16,1 3-3-16,1 2 1 31,0 3 1-31,0 5-3 0,0 1 1 16,0 3-1-16,1 2 0 0,5 2 3 0,1-1-4 15,3 0 2-15,4-1-1 32,1-1 0-32,4-4-1 0,5-5 2 15,5-2-3-15,5-6 2 16,6-2 0-16,8-2-1 15,2-3-2-15,4-3-4 16,4-1 3-16,6-4 4 0,2-2 2 16,6-2-3-16,5-2 8 15,6-2 0-15,4-2 1 16,1-2-5-16,1-3-3 16,3-2 2-16,0-3 0 0,-1 0-2 15,0 1 0-15,-1-8 2 16,2-1-1-16,-3-1 2 15,-4 0-2-15,-3-2 2 16,-1 1-1-16,-5-1 2 16,-3-2 2-16,-5 1 6 15,-3-1-6-15,-8-1-1 16,-7-1-3-16,-7-4-2 0,-9-1 1 0,-5-5 0 16,-5-5-2-16,-7-7 2 15,-5-7-1-15,-3-10-1 16,-4-8 2-16,-2-14 0 15,2-10 0-15,1-8 3 0,0-6 3 16,3-4-4-16,-1-3-2 16,-1 0-1-16,-2 5 1 15,-5 4 0-15,0 6-1 16,0 12 1-16,-7 14 0 16,-2 16 2-16,1 14 12 0,-1 21-3 15,-2 12-6-15,2 6-6 16,-4 13-57-16,-2 5-58 15</inkml:trace>
  <inkml:trace contextRef="#ctx0" brushRef="#br0" timeOffset="8565.26">16424 11965 48 0,'-7'17'44'16,"0"-5"-30"-16,0-3 29 15,0-1-10-15,2-5 6 0,1-2 4 16,0-1-4-16,2 0-3 16,1 0 0-16,0-7-15 15,1-5-10-15,0-2-5 16,0-6-3-16,3-4-2 16,6-7-1-16,3-7 1 0,2-9 1 15,2-6-2-15,2-5 0 16,2 0 0-16,-2 1 0 15,-1 7 0-15,-4 9-1 16,-3 11 0-16,-4 9 2 16,-3 11-1-16,-3 6 0 0,0 4-5 15,0 10-12-15,-7 8-30 16,-5 5-23 0,-2 1-137-16</inkml:trace>
  <inkml:trace contextRef="#ctx0" brushRef="#br0" timeOffset="8893.45">16285 11815 245 0,'-2'13'-2'0,"2"-1"-2"16,0 1 2-16,0-2 2 15,0 0-1-15,0 0 4 0,1-1 9 16,2 2 27-16,-1 2 1 16,3 1-10-16,1 3-4 15,4 1-9-15,1 1-7 16,5-2-6-16,4-2-1 16,4-4 0-16,3-7-3 15,0-5 0-15,0-2-8 0,-3-11 7 16,-6 1 3-16,-7 2-3 15,-7 6 2-15,-4 4-2 16,-8 15-37-16,-14 9-34 16,-10 0-133-16</inkml:trace>
  <inkml:trace contextRef="#ctx0" brushRef="#br0" timeOffset="9589.38">15931 10662 264 0,'-8'-8'46'0,"2"0"-38"0,3 3 34 16,3 5 1-16,0 2-38 15,7 15-6-15,4 8 5 16,1 12 8-16,0 9 0 16,-1 11 2-16,0 7-4 0,-2-1-7 15,-1 1 0-15,-1-4-1 16,-1-11-1-16,-2-13-1 15,-2-11-1-15,0-14-1 16,-2-11 0-16,0-7 8 16,0-18-4-16,-1-10-1 0,-3-10-2 15,1-8 2-15,0-3-1 16,2 0 0-16,0 5 0 16,1 8-1-16,0 10 1 15,6 13 1-15,4 8-3 16,3 9 0-16,2 3-1 15,2 6 3-15,1 10 0 0,0 6 2 16,-5 5-2-16,-3 2 1 16,-7 2 0-16,-3 0 0 15,-1-1 0-15,-12-3 0 16,-2-4-1-16,-2-5 1 16,1-7-4-16,1-4 1 0,4-7 2 15,2 0-11-15,5-10-44 16,4-8-56-16,0-5-56 15</inkml:trace>
  <inkml:trace contextRef="#ctx0" brushRef="#br0" timeOffset="9901.98">16146 10764 304 0,'0'0'19'15,"0"0"-2"-15,2 0 3 0,6 11-10 16,0 3 33-16,3 7-19 15,2 6-10-15,-1 3-6 16,0 4-3-16,-2-1-3 16,-3-4 0-16,-3-7-1 15,-2-6-3-15,-1-10 2 0,-1-6 4 16,0-6-1-16,0-13-3 16,0-6-3-16,0-6 0 15,-1-2 2-15,-1 2 0 16,2 4 1-16,0 4 0 15,0 9-1-15,2 5 0 16,5 7-6-16,3 2-24 0,2 3-12 16,3 9 0-16,0 1-28 15,1-2-53-15</inkml:trace>
  <inkml:trace contextRef="#ctx0" brushRef="#br0" timeOffset="10213.69">16408 10745 141 0,'-14'0'151'16,"-1"0"-118"-16,-2 7 25 16,3 10-11-16,1 6-17 15,5 4-13-15,4 4-10 0,4 0-4 16,0-2-1-16,3-6 0 16,10-8-9-16,0-8-12 15,3-7 8-15,2-8 6 16,1-11-14-16,-4-8-10 15,-1-2-4-15,-7-3 11 16,-5 3 22-16,-2 3 1 0,-8 6 0 16,-10 4 1-16,-2 8 0 15,1 6-1-15,-2 2 2 16,6 3 0-16,3 10-1 16,7 4 0-16,5 0-4 15,0-3 0-15,6-7-75 0,10-7-80 16</inkml:trace>
  <inkml:trace contextRef="#ctx0" brushRef="#br0" timeOffset="10636.74">16542 10547 215 0,'-11'-3'27'0,"-1"3"28"16,1 7 2-16,2 14-8 15,3 9-9-15,2 10-13 16,4 9-8-16,0 9-5 15,7 6-8-15,7 2-2 16,3-5-2-16,0-6-1 0,2-9-1 16,-3-13-14-16,-2-12 1 15,-4-12 1-15,-4-7-2 16,-3-2-2-16,-3-11 26 16,0-11-11-16,-5-7-2 15,-6-4 3-15,-5-7 0 0,0 0 0 16,-2 1 1-16,4 4-1 15,3 5 1-15,4 6-1 16,5 7-5-16,2 6 0 16,3 4 5-16,12 5 5 0,3 2-4 15,5 0 2-15,0 0-3 16,-1 5 2-16,-4 2-2 16,-5 3 1-16,-8 1-4 15,-5 2 5-15,0 1 1 16,-3 3-2-16,-8-3-2 15,0-1-14-15,2-5-14 0,0-5-13 16,2-3 5-16,5-4-48 16,2-12-114-16</inkml:trace>
  <inkml:trace contextRef="#ctx0" brushRef="#br0" timeOffset="10933.62">16754 10675 237 0,'0'1'48'15,"0"14"-8"-15,-8 6 18 16,1 5-11-16,-1 2-15 0,3-1-12 16,3-2-9-16,2-7-5 15,0-5-2-15,5-9-3 16,8-4-6-16,1-3 15 16,4-11-8-16,-2-7-23 15,2-2-17-15,-5-1-17 16,-5-1 9-16,-7 4 21 0,-1 4 15 15,-6 5 9-15,-9 5-2 16,-3 7 0-16,-1 0 5 16,1 11 0-16,3 5 0 15,4 0 1-15,5-3 0 16,7-1-4-16,-1-8-1 0,8-4-8 16,9 0-6-16,2-14-61 15</inkml:trace>
  <inkml:trace contextRef="#ctx0" brushRef="#br0" timeOffset="11245.71">16940 10613 228 0,'-5'14'56'0,"-1"5"-15"16,2 3 19-16,1 4-3 16,2 4-29-16,1 1-14 15,1-2-8-15,2-6-5 16,3-7 3-16,-1-4-6 15,1-11 1-15,0-1 4 0,1-6-7 16,-1-11 0-16,0-4-21 16,-2-3-5-16,-4-1 25 15,0 2 5-15,0 3 0 0,0 5 2 16,0 5-1-16,0 4 0 16,-1 4 1-16,1 2-2 15,0 0-3-15,0 5 3 16,3 3-1-16,6-1-65 15,2-1-20-15,1-6-157 16</inkml:trace>
  <inkml:trace contextRef="#ctx0" brushRef="#br0" timeOffset="11464.72">17095 10414 251 0,'-6'-4'10'0,"2"4"63"15,2 0-27-15,1 9-30 16,1 7-2-16,0 9 17 16,3 2-7-16,3 5-4 0,3 5-10 15,1 0-3-15,-1 0-4 16,0-1-1-16,1-4-1 16,0-6-2-16,-2-6-19 15,-1-8-40-15,-3-9-52 16,-1-3-168-16</inkml:trace>
  <inkml:trace contextRef="#ctx0" brushRef="#br0" timeOffset="11637.06">17039 10609 261 0,'0'0'15'15,"0"0"15"-15,5-1 4 16,5-7-21-16,3-2-7 15,3-1-2-15,1 0-3 16,-1 1-2-16,-3 3-11 16,-4 3-89-16</inkml:trace>
  <inkml:trace contextRef="#ctx0" brushRef="#br0" timeOffset="11981.07">17317 10547 269 0,'0'-1'36'0,"1"1"-5"15,0 0 26-15,2 10-6 16,2 6-8-16,1 4-19 16,0 3-10-16,1 4-7 15,0 1-5-15,-1-4-2 16,-2-3-9-16,0-7-26 0,-1-8-13 15,-2-6-14-15,0-10-54 16</inkml:trace>
  <inkml:trace contextRef="#ctx0" brushRef="#br0" timeOffset="12169.71">17266 10419 356 0,'-14'-8'12'16,"1"1"-1"-16,4 3 41 0,3 1-34 16,3 2-15-16,1 1-2 15,2 0-2-15,0 0-31 16,11 7-58-16,3 1-71 16</inkml:trace>
  <inkml:trace contextRef="#ctx0" brushRef="#br0" timeOffset="12796.13">17446 10463 389 0,'-18'12'7'16,"1"2"17"-16,3 7 21 16,4 2-23-16,3 5-13 15,6 1-1-15,1-1-5 16,5-2-2-16,12-5 0 15,4-6-1-15,2-8-9 0,4-7-7 16,1 0-16-16,0-11-2 16,-2-8-25-16,-6-3 7 15,-8-2 22-15,-8-1 24 16,-4 1 6-16,-10 5 4 16,-12 2 1-16,-6 5 2 0,-1 6 0 15,-1 6-3-15,2 0 6 16,8 8-2-16,4 5-3 15,8 1-3-15,7-3-1 16,1-3-1-16,8-6-4 16,9-2 4-16,3-4 1 0,6-8 0 15,1-4-1-15,2-1 0 16,-1 3 0-16,-6 5 0 16,-5 4 0-16,-4 5 0 15,-8 2-2-15,-4 14 15 16,-1 5 28-16,0 4-12 0,-1 3-9 15,-1 1-11 1,0 2-5-16,2-5-2 16,0-2 1-16,0-6-2 0,0-8 0 15,2-9-3-15,2-1-2 0,1-17 5 16,1-8-1-16,6-5-1 16,1-2-2-16,4 3 2 15,0 2 2-15,1 7-2 16,-3 7 1-16,-2 7 2 15,-3 6 3-15,-4 0-1 16,0 14 1-16,0 1-4 0,0 4 0 16,-1 0 0-16,4-2-4 15,2-2-34-15,2-10-78 16</inkml:trace>
  <inkml:trace contextRef="#ctx0" brushRef="#br0" timeOffset="13234.9">17873 10467 373 0,'-13'7'18'16,"1"4"31"-16,2 5-11 15,4 4-17-15,4 2-4 0,2 1-10 16,0-2-4-16,3-5-1 16,6-4 0-16,3-8-10 15,-1-4-9-15,3-5-8 16,-2-10-14-16,1-4-16 15,0 3 4-15,-2-1 53 0,-2 6-1 16,-1 5 0-16,-2 4 6 16,-3 2 1-16,0 0 27 15,0 7-5-15,0 0-11 16,1-2-8-16,3-2-7 16,-1-3-1-16,3-5 3 15,2-14-4-15,2-7-1 0,0-9 0 16,3-5-3-16,-4-5-6 15,0 0-3 1,-5-1-3-16,-3 4 12 0,-3 8 2 16,-2 7 0-16,0 12 0 0,-7 10 2 15,-3 6 27-15,0 21-14 16,0 7-1-16,2 11 6 16,4 5 0-16,5 4-6 15,0-4-8-15,10-7-2 0,5-10-4 16,1-11-13-1,1-10-32-15,-4-7-21 0,-5-12-101 16</inkml:trace>
  <inkml:trace contextRef="#ctx0" brushRef="#br0" timeOffset="17064.13">13179 8170 309 0,'0'-32'8'15,"0"-14"-6"-15,4-10 0 16,6-8 17-16,7-6 7 16,3-5-10-16,2 1-2 15,0 1 0-15,-2 8-6 16,-4 7-4-16,-2 11-8 0,-6 10 5 15,-1 13-7-15,-4 8-16 16,-3 12 9-16,0 4-32 16,0 10 19-16,-3 11 4 15,-8 6-34-15,-6 6-48 0</inkml:trace>
  <inkml:trace contextRef="#ctx0" brushRef="#br0" timeOffset="17300.7">13096 7797 382 0,'-6'0'5'0,"1"3"1"15,2 5 21-15,0 8-15 16,0 8 0-16,-3 10 1 16,0 6 6-16,3 9-8 15,0 3-6-15,3 2-2 16,1-6-3-16,10-5 1 0,6-9-1 15,6-12-1-15,5-13-1 16,4-9 1-16,4-5 2 0,3-16 2 16,2-3-2-16,1-2-1 15,-4 4-4-15,-8 9-41 16,-15 13-56-16,-15 9-131 16</inkml:trace>
  <inkml:trace contextRef="#ctx0" brushRef="#br0" timeOffset="25773.38">13825 12901 209 0,'0'1'16'16,"0"-1"9"-16,-3 0 9 16,-1 0 3-16,-3 0-13 15,1 0-8-15,1 2-3 0,0 2 2 16,0 0 2-16,0 2-8 15,0 1-5-15,1 3 0 16,-1 0-2-16,1 3-1 16,-1 1 2-16,-1 3-3 0,0 1 1 0,-1 3 1 15,-1 2 1-15,-1 2 0 16,-2 0 3-16,1 3-1 16,0-2 0-16,-2 1 3 15,2-1-2-15,1-1 1 0,-1 0-2 16,1-1-2-16,-1 1-1 15,0-2-1-15,-1 3-1 16,0 1 2-16,-1 0-1 16,1 1 1-16,0 0 0 0,0 2 0 15,0 0 1-15,2 1 1 16,-2-1-2-16,2 1 0 16,-1 1 0-16,0-1-1 15,2-1 1-15,2-2-1 16,1 0 0-16,1-1 1 15,2-1-1-15,1-1 1 0,1 0 0 16,0 0 0-16,-1 2 0 16,1 2 0-16,-3 1 1 15,-1 2-3-15,0 2 1 16,-5 1-1-16,2 0 1 16,-2-1-1-16,1 1 0 0,2-3 1 15,1-2 0-15,3-2-1 16,3-2 1-16,-1-2-1 15,0-2 1-15,3 0 0 16,2-1 0-16,-1-1-1 16,0 1 2-16,0-2-1 0,-1-1 0 15,0-1 0-15,0-3 0 16,-1-2-1-16,-1-4 1 16,1-2-2-16,-2-2 2 15,0-4-1-15,0 0 2 16,0 0 2-16,-4-7-3 0,-2-3 0 15,0-4 0-15,-1-2 1 32,1-1-2-32,-1-1 2 0,0 0-4 15,1 0 2-15,-1 3 0 0,0 1 0 16,0 3 2-16,-1 3-4 16,1 1 1-16,-1 1 4 0,-3 3-1 15,3 0 0-15,0 2-4 16,-2-2 1-16,2 3 2 15,0-1-2-15,1-1 2 16,1 1-1-16,2-2 2 16,1 3-1-16,1-2 0 0,2 0 3 15,0 2-5-15,0 0 3 16,0 0-2-16,0 0 0 16,0 0-1-16,6 0 1 15,2 0-2-15,2 0 3 16,1 0-1-16,3 4 0 0,1 1 0 15,3-1 1-15,-1 0-3 16,2-1 3-16,2-1-2 16,-2 0 2-16,1-2-1 15,-3 1 0-15,-2 1 0 16,-3-2 0-16,-1 0-1 0,-5 1 2 16,-2-1-2-16,-1 2 2 15,-1 0-2-15,-2 1-1 16,0 2 0-16,0 2 2 15,0 2-2-15,0 2 4 16,-1 0-2-16,-3 5 0 0,0-1 0 16,0 1 0-16,2-1 3 15,-1 1-1-15,1-5-2 16,0 1 1-16,1-5 0 16,1-1-2-16,0-3 2 15,0-2-1-15,0-1 2 16,0 0-1-16,-2 0 1 0,2-6-1 15,0-3-8-15,0-2-18 16,0-1-75 0,0-1-183-1</inkml:trace>
  <inkml:trace contextRef="#ctx0" brushRef="#br0" timeOffset="30432.43">21726 12855 258 0,'0'-11'9'16,"0"0"6"-16,0 1 21 15,0 2 14-15,0 1-10 0,0 2-18 0,0 3-7 16,0 1-7-16,5 1-4 15,0 0-1-15,2 0-1 16,3 3-2-16,2 5 1 16,4 1-1-16,3 0 1 15,3 3-1-15,3 0 1 16,3-1-1-16,3 0 0 0,2-1 0 16,-1 2 2-16,1-2-3 15,1 2 1-15,-2 0 1 16,0 3-1-16,-1 0 0 15,0 3 1-15,0 1-3 0,-1 0 3 16,-1 3-2 0,-2-1 1-16,0 2 1 0,-2-2-2 15,0 3 0-15,-1 0 2 16,1 1-2-16,-3 0 1 16,2 1 0-16,0 1 0 15,0 0 0-15,-1-1 1 0,0 0-2 16,1 1 1-16,-1 2 1 15,-1-1-2-15,-1 2 2 0,-1 3-3 16,0 0 2-16,-2 0 2 16,-1 2-3-16,2 0 1 15,-2-2 0-15,-1-1 1 16,2-1-1-16,-1 0 1 16,0-1-3-16,1 0 4 0,1 0 0 15,-1 1 0-15,0 0 2 16,-1 1-3-16,-1 1 0 15,0-1 3-15,-2 0-5 16,1 0 2-16,-3-1 0 16,2 0-2-16,-2-2 2 0,0 0 0 15,1-1-2-15,1-1 2 32,0-2-1-32,-1 1 0 15,1-2 1-15,0 0-2 0,-3 0 1 0,1-1 2 0,0 1-1 16,-3 0 0-16,2 1 0 15,-2-3-1-15,-2 2 1 16,2-1 2-16,-3-1 0 16,1-3 1-16,-1-1-1 15,1-3-2-15,-1-4 0 16,0-1 0-16,-1-4-2 0,-2-1 2 16,-1-3 0-16,0-1 0 15,-1-1 1-15,-1 0-1 16,0 0 5-16,0-4 6 15,-4-4-8-15,-3-1 0 16,-4 1-1-16,-2-1-3 0,0 1 1 16,-1 0 0-16,1 1 1 15,-2-2 3-15,3 1-2 16,-1 0-1-16,-1-2-1 16,1 3-1-16,1 1 1 15,1 2 2-15,1 1-3 0,0 2 4 16,2 1-1-16,1 0-2 15,4 0 0-15,1 0 0 16,1 0 0-16,-1 0-1 16,2 0-1-16,0 0-1 31,0 0 2-31,4 0-1 0,4 0 2 0,6 0 0 0,4 0-1 16,4 0 2-16,5-6 1 15,1 0-2-15,2 1 1 31,1-1-3-31,-2 2 1 0,-3 1 1 0,-5 1-1 0,-6 2-1 16,-3 0 2-16,-5 0-2 16,-3 0 1-16,-1 5 0 15,-3 1-1-15,0 3 1 32,0 3 2-32,-5 2-2 15,-4 3 2-15,-2 1 0 0,4 0 2 16,0 1 4-16,3-3-1 15,3 0-5-15,1-4 1 16,0-2-4-16,0-3 2 16,1-1 0-16,2-3-1 15,1-1 0-15,0-2 1 16,1 0-3-16,0 0-7 0,-5-4-22 16,0-6-95-16</inkml:trace>
  <inkml:trace contextRef="#ctx0" brushRef="#br0" timeOffset="39123.51">18509 12837 226 0,'-7'-11'8'16,"0"1"3"-16,0 3 24 15,1 3-8-15,1 1 0 0,1 1 0 16,2 0 8-16,0 2-5 16,1 0-9-16,0 0-13 15,0 5-9-15,0 7 3 16,0 6-2-16,-3 3 3 16,1 5 0-16,-1 2-1 15,-1 3 1-15,1 2 0 0,0 1-1 16,-2 3 2-16,1 1 1 15,1 1-2-15,0 0 1 16,2 0-3-16,0-3-1 0,0-1 1 16,2-2 0-1,0-2-1-15,0 0 1 0,0 0-2 16,0 1 2-16,0 3 0 16,0 1-2-16,0 2 1 15,0 2 1-15,-1 0-2 16,0-2 2-16,0-1-1 15,1-1 0-15,0-1 2 16,0-1-2-16,1-3 0 16,3 2 0-16,3-2 0 0,0 0 0 15,2-1 0-15,-3 2 0 16,1-1 0-16,-1 0 0 16,-1 0 0-16,-2 0 0 0,0 0 0 15,-2-1 0-15,1 2 1 16,-2-2-1-16,2-1 0 15,0 0 1-15,1-4-2 16,1 1 1-16,-1-2 0 16,2-4 0-16,0 0 1 0,0-4-1 15,-1-2 0-15,1-1 1 16,-2-3-1-16,-1-2 0 16,-1-1 0-16,-1-2 0 15,0 0 0-15,0-3 1 16,0-1 2-16,-1-1-1 0,-6 0 2 15,0 0-3-15,-5-5 1 16,1-2-1-16,-1-2 0 16,0-1 2-16,1-1 2 15,1-1-1-15,0 0 4 16,1 1-3-16,1 1 1 0,-1 3 1 16,1 0 3-16,2 3-6 15,1 0 5-15,1 3-5 16,-1 0 1-16,2 0-2 15,3 0-4-15,-1 1 0 16,1 0 1-16,0 0-2 0,0 0 2 16,0 0-2-16,7 0 2 15,2 0 2-15,3 0-2 16,3 0 2-16,2-2 0 16,2 0-1-16,3-1 1 15,-1 2-1-15,0 0-2 16,0 1 2-16,-3 0-1 0,-2 0 0 15,-4 0 0-15,-4 0-1 16,0 1 0-16,-5 1 2 16,-2 0-2-16,-1 0 0 15,0-1 0-15,0 0 1 16,0 1 9-16,-2 0-5 0,-2-1-4 16,1 3 2-16,-2-1 1 15,2 3 2-15,0 2-3 16,-1 5-2-16,0 1 1 15,-2 4 1-15,1 1-1 0,-3-1 0 16,2-2-1-16,1-3 0 16,1-3 0-16,1-4 1 15,2-2-1-15,0-4 2 16,1 0 3-16,0 0-1 16,0-2-2-16,0-3-1 15,0 1-1-15,0 0 2 0,0 3-2 16,0 1-1-16,2 7-11 15,-2 9-28-15,-8 0-71 16,-15-3-307-16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51:48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15700 8238 249 0,'0'-10'20'0,"0"6"15"16,0 4 9-16,-1 0-24 15,-2 13-12-15,-3 10-4 0,3 5 0 16,1 9 3-16,2 6-1 16,0 6-3-16,5 3-1 15,8 0-1-15,2 2-2 16,3 1 2-16,0 1-2 15,1 1 1-15,-1 1 0 16,0 1 1-16,0 6-2 0,-1 1 1 16,1 5 1-16,-1 3-1 15,-2 3 0-15,1 3 0 16,-1 2 2-16,1 0-2 16,-1 2 0-16,2 1 0 15,-2 2 2 1,2 0-3-16,-3-1 2 0,2 2-1 15,-3-3 1-15,1-2-1 0,-3-2 0 16,1-4 0-16,-1 0 1 16,0-2-1-16,-2-3 0 15,2-4 1-15,-1-4 0 16,1-6 0-16,1-7 1 16,1-8-3-16,-1-8 2 0,0-9-1 15,-1-8 0-15,-1-8 0 16,-3-6-1-16,-3-4 0 15,-2 0 12-15,-2-1-1 16,0-6-5-16,-2 3 0 16,-7-2-3-16,-4 3 1 15,-1 2-1-15,-2 1-2 0,1 0 1 16,-2 0 0-16,3 0-1 16,-1 0 2-16,4 1-1 15,1-1 0-15,2 0 2 16,3 0 1-16,2 0 3 15,3 0 4-15,0-4-2 0,2-2-6 16,10-2-1-16,5-2-2 16,7-2 1-16,4 2-1 15,3 3 0-15,0 2 1 16,-1 5-1-16,-3 0 0 16,-4 12 1-16,-2 8-1 0,-5 3-1 15,-3 1 2-15,-6 3-2 16,-5-1 3-16,-2-1 6 15,0-2 4-15,-8-6 1 16,-2-3-4-16,-1-6-4 16,0-8-1-16,0-1-4 0,-1-13-9 15,-1-11-47-15,-5-14-81 16,-2-10-161-16</inkml:trace>
  <inkml:trace contextRef="#ctx0" brushRef="#br0" timeOffset="299.45">15084 7354 186 0,'-8'-4'2'15,"-2"3"-100"-15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52:43.2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11162 8729 141 0,'-5'0'107'0,"1"-1"-98"0,2-3 22 16,2 0 13-16,0 2-8 15,8 2-25-15,11 0-3 16,7 0 24-16,11 0 3 15,10 3-15-15,4 0-5 0,7 0-9 16,4-1-3-16,-1-2-2 16,-2 0 2-16,-5-1-2 15,-7-7 0-15,-8 1 0 16,-12-2-1-16,-7 2 0 16,-14 0 1-16,-6 2-1 15,-4 2-2-15,-12 0 3 0,-4 1-2 16,0 1 3-16,2 1-2 15,2 0 1-15,7 0 0 16,3 0-2-16,4 1 2 16,2 4-2-16,0 0 2 15,0 1-1-15,0 0 0 0,0-2 0 16,0 0-1-16,2-2-3 16,0-2-2-16,-2 0 5 15,1-3 3-15,0-3-2 16,1 0 0-16,-1 1 0 15,1 2 1 1,0 3-1-16,0 0-1 16,0 0 0-16,1 10 2 15,0 0-1-15,-1 0 1 0,1 0-1 16,0-1 0-16,2-1 0 16,1-6-1-16,1-2-33 15,-1 0-100-15,0-8-196 16</inkml:trace>
  <inkml:trace contextRef="#ctx0" brushRef="#br0" timeOffset="466.6">12596 8435 360 0,'0'7'9'0,"4"-3"1"16,17-3 7-16,10-1 6 0,10 0-4 15,11-5-2-15,8-10 0 16,5-1-2-16,1-3-9 15,-3 2-3-15,-7-1-2 16,-11 5-1-16,-12 4 1 16,-11 6-1-16,-13 3 0 15,-9 3-6-15,-2 9 0 16,-13 4-18-16,-8 2-29 0,-2-4-40 16,-2-1-45-16</inkml:trace>
  <inkml:trace contextRef="#ctx0" brushRef="#br0" timeOffset="754.56">12935 8378 148 0,'-7'4'136'0,"1"3"-115"16,2 3 22-16,3 4-1 15,1 6-2-15,0 6-7 0,5 4-3 16,1 4-9-16,2 3-10 15,-2 2-2-15,0 1-6 16,-1-2-1-16,-3-2 0 16,0-4-2-16,-2-6 1 15,0-5 0-15,0-6-2 0,0-4 1 16,0-4-5-16,1-4-19 16,0-3-13-16,1 0-21 15,-2-7-56-15,0-8-128 16</inkml:trace>
  <inkml:trace contextRef="#ctx0" brushRef="#br0" timeOffset="1106.49">13057 8582 335 0,'0'6'28'0,"0"3"3"16,2 5 11-16,1 4-1 15,0 3-23-15,0 2-7 16,1 0-5 0,0 1-3-16,0-4-1 0,-2-4-1 0,0-4 0 0,0-4-1 15,0-4 0-15,1-4-1 16,0 0-4-16,1-8-8 16,0-4-9-16,2-3 4 15,0-2 9-15,0 2 8 16,-1-2 1-16,1 1 0 0,3 4 1 15,-2 1 1-15,1 3 2 16,-1 2 1-16,1 2-5 16,-1 4 1-16,-1 0-2 15,-2 1 1-15,0 8-3 16,-2 0-14-16,3 1-78 16,-2-3-57-16</inkml:trace>
  <inkml:trace contextRef="#ctx0" brushRef="#br0" timeOffset="1623.08">13325 8619 303 0,'-3'10'51'16,"-3"1"18"-16,1 4-19 16,1 2-20-16,2 1-14 15,1 2-6-15,1-4-6 0,0-2-2 16,0-4-1-16,4-7 0 15,3-3-3-15,3 0-4 16,0-10-1-16,3-7-9 16,1 0-18-16,-1-3-9 15,0 3 20-15,-2 3 22 16,-3 6 2-16,-2 5 10 0,-4 3 12 16,-2 8 5-16,0 7 3 15,2 4-12-15,1 1-8 16,1 0-6-16,3-2-4 15,3-4 0-15,4-5 0 32,2-8-1-32,3-1 1 0,1-11-6 15,0-11-13-15,1-3-24 16,-3-6-19-16,-3 0-16 16,-5 2 47-16,-3 3 10 15,-4 4 22-15,-3 5 2 0,0 7 23 16,-2 6 24-16,-7 4 26 15,-2 4-41-15,0 13-14 16,-1 7-2-16,2 3-3 16,5 5-6-16,4 0-6 15,2-4-3-15,2-5-2 16,9-7 0-16,4-6-1 0,1-6-3 16,3-4-25-16,0 0-26 15,-5-6-55-15,-2-4-88 16</inkml:trace>
  <inkml:trace contextRef="#ctx0" brushRef="#br0" timeOffset="2373.06">14491 8199 295 0,'0'0'24'0,"0"0"47"0,0 20-32 16,-6 10-13-16,2 12 11 15,0 11-8-15,1 6-4 16,3 8-10-16,0 1-9 16,1-2-3-16,9-5-2 0,2-9-1 15,-1-9 1-15,0-12-1 16,-2-10 0-16,-2-9-2 16,-3-7-3-16,-1-5 4 15,-3-3 1-15,-1-12-1 16,-1-8-1-16,-7-5-4 0,-2-8 3 15,-2-2 1-15,4-1 1 16,0 0 2-16,6 3-1 16,3 2 0-16,0 6 1 15,13 2 0-15,5 6-2 16,7 2 2-16,6 3-1 16,3 6 0-16,-1 2 0 0,-1 4 0 15,-7 3 0-15,-7 3 2 16,-11 11-4-16,-7 6 4 15,-3 7-1-15,-16 1-1 16,-7 5 0-16,-2-2 2 16,-6-3-4-16,4-6 1 0,6-8 2 15,6-7 1-15,9-6-1 16,7-1 2-16,2-7-3 16,11-5-26-16,10-1-33 15,8-3-14-15,5-1-11 16,5 2-27-16</inkml:trace>
  <inkml:trace contextRef="#ctx0" brushRef="#br0" timeOffset="2733.47">14854 8471 211 0,'-9'-2'194'0,"1"-2"-180"15,-3 4 43-15,3 0-9 16,0 4-29-16,3 10-10 15,1 3-2-15,-1 6-1 16,5 4-3-16,0 0-3 0,0-1 1 16,5-3 0-16,6-3-2 15,0-7-5-15,5-5-2 16,0-7-2-16,2-1-5 16,-2-8-9-16,-1-8 3 15,-3-3 5-15,-6-5 9 0,-5 0 2 16,-1-1 5-16,-6 4 0 15,-6 1 0-15,-2 5 2 16,-2 6-1-16,2 6 3 16,-1 3 4-16,4 2-3 15,0 9-2-15,5 3-3 0,4-1 0 16,2-3-2-16,5-1-11 16,9-5-43-16,4-4-43 15,6 0-70-15</inkml:trace>
  <inkml:trace contextRef="#ctx0" brushRef="#br0" timeOffset="3082.02">15107 8430 311 0,'-12'-3'52'0,"0"1"3"15,-3 2-3-15,3 0-27 16,1 0-14-16,2 4-5 15,2 6-4-15,5 3-1 16,2 2 1-16,0 1 0 16,7 2 0-16,8 2-1 0,1 0-2 15,4-1 2-15,-1-1-1 16,2-3-1-16,-3 0-2 16,-3-1 0-16,-7-1 1 15,-3-2 1-15,-5-1-1 16,-4 0 0-16,-9-1 0 15,-7-1 3-15,-1-1 2 0,-3-3 0 16,0-1-2-16,5-2 0 16,3-1-2-16,6 0-2 15,7 0-41-15,3-4-54 0,3-7-113 16</inkml:trace>
  <inkml:trace contextRef="#ctx0" brushRef="#br0" timeOffset="3269.55">15253 8523 339 0,'-8'12'59'15,"1"5"13"-15,0 3-14 16,0 3-24-16,3 2-21 0,2-2-9 16,1-3-1-16,1-4-2 15,0-5-1-15,2-5-2 16,3-6-16-16,3-3-31 15,0-14-50-15,0-6-89 16</inkml:trace>
  <inkml:trace contextRef="#ctx0" brushRef="#br0" timeOffset="3443.23">15247 8348 355 0,'-6'0'41'0,"2"0"18"0,1 4-10 15,2 2-22-15,2 1-18 16,-1 0-6-16,3-1-1 16,5-1-4-16,1-3-66 15,1-2-132-15</inkml:trace>
  <inkml:trace contextRef="#ctx0" brushRef="#br0" timeOffset="4051.21">15473 8328 299 0,'0'8'47'0,"0"3"8"15,0 3 4-15,1 6-17 0,-1 5-12 16,0 5-5-16,0 3-1 15,0 2-9-15,0 6-3 16,0-2-2-16,0-2-5 16,0-3-1-16,0-8-4 15,0-4 1-15,5-8 0 0,2-5-1 16,3-9-2-16,1 0-2 16,2-9-10-16,2-11-16 15,0-2-8-15,-3-6-1 16,-1 1 7-16,-4-1 17 15,-3 4 11-15,-3 3 4 0,-1 5 2 16,0 6 5-16,0 4 18 16,0 6 11-16,0 0-2 15,0 9-19 1,0 7 2-16,0 4 1 16,0 4-5-16,2 0-8 0,4-3-3 15,-1-1 0-15,3-6-2 16,0-4 0-16,0-4-2 15,3-6-9-15,-3 0-27 0,2-7-33 16,0-10-81-16,-3-6-153 16</inkml:trace>
  <inkml:trace contextRef="#ctx0" brushRef="#br0" timeOffset="4223.3">15688 8444 358 0,'-3'0'80'0,"-1"0"0"16,1 0-30-16,1 0-17 16,1 2-16-16,0-2-12 0,1 0-1 15,0 0-4-15,0-2-2 16,1-6-26-16,2-3-51 16,-2-4-69-16,-1-3-122 15</inkml:trace>
  <inkml:trace contextRef="#ctx0" brushRef="#br0" timeOffset="4410.62">15395 8381 475 0,'-10'-3'9'16,"3"-4"24"-16,7-1-9 15,0-1-18-15,13 4-5 16,2 1-2-16,4 4-23 15,-1 0-42-15,-1 1-57 16,0 6-88-16</inkml:trace>
  <inkml:trace contextRef="#ctx0" brushRef="#br0" timeOffset="4958.35">15711 8466 321 0,'0'20'38'15,"0"4"27"-15,-3 4-1 16,-1 3-37-16,-1 1-10 16,2-5-7-16,3-3-3 0,0-6-2 15,1-6 0-15,9-7-3 16,3-5-1-16,5-1-2 16,2-13-23-16,1-7-23 0,2-4-46 15,-2-2-6-15,-3 1 42 16,-5 2 44-16,-6 3 16 15,-4 6 4-15,-3 3 29 16,0 6 26-16,-9 4 13 16,-3 2-30-16,2 0-13 0,-1 11-12 15,2 3-11-15,4 2-4 16,3-2-4-16,2-1 1 16,0-3-2-16,6-4 1 15,7-6-4-15,3 0-15 16,3-5-21-16,4-9-10 0,2-2 1 15,-1-3 13-15,0-1 18 16,-3 0 16-16,-5 4 1 16,-5 5 3-16,-5 1 14 15,-5 6 45-15,-1 4 9 16,-2 0-30-16,-7 11-23 0,-4 6 4 16,0 7 1-16,-1 6-6 15,3 2-7-15,1 1-5 16,4-2-4-16,4-5 0 15,2-5-1-15,4-9 1 16,11-7-7-16,5-5-26 16,2-1-29-16,5-15-71 0,0-6-101 15</inkml:trace>
  <inkml:trace contextRef="#ctx0" brushRef="#br0" timeOffset="5298.93">16176 8490 402 0,'-10'-5'45'0,"0"1"30"15,0 0-42-15,1 3-19 16,1 1-7-16,2 0-4 0,-1 7-3 16,3 6 0-16,0 5 1 15,3 3-1-15,1 2 1 16,0 1-1-16,6-2 0 15,7-3 1-15,0 0-1 16,5-6-2-16,0-5-10 0,2-1-7 16,-1-4 3-16,0-1 7 15,-3-1 2-15,-3-1 4 16,-5 1 3-16,-6 2-1 16,-2 3-4-16,-3 4 1 15,-12 3 6-15,-5 1 3 16,-2 2 1-16,-1-2-4 0,-1 0 0 15,2-7-3-15,3-7-1 16,4 0-84-16,3-19-222 16</inkml:trace>
  <inkml:trace contextRef="#ctx0" brushRef="#br0" timeOffset="22359.75">25253 8497 161 0,'0'0'11'0,"-1"0"3"15,-4 3 12-15,-1 4-1 16,-1 4-5-16,3 6-7 16,0 4-1-16,-1 7 0 15,3 8-2-15,-2 7-2 16,1 7-1-16,-1 4-1 15,1 4-1-15,2 2-3 0,1 2-1 16,0 1-1-16,0-1 1 16,8-2 0-16,1 1-1 15,4-3 2-15,1 0-2 16,-1 0 1-16,-2-1 0 0,-2 2-1 16,-5 0 1-16,-4-2-1 15,0 2 0-15,0 0 0 16,0-2 0-16,0-1 0 15,-1-3 0-15,1-2-1 0,0-4 1 16,3-4 1-16,2-5-2 16,1-2 2-16,2-2 3 15,-3-5 1-15,-1-4-1 16,-2-3-3-16,0-4 0 16,-2-4-1-16,0-5-8 0,0-6-13 15,-3-3-15-15,-9-5-68 16</inkml:trace>
  <inkml:trace contextRef="#ctx0" brushRef="#br0" timeOffset="22656.64">25175 10121 327 0,'0'20'17'0,"-1"6"2"0,1 4-1 15,0 3 10-15,5-1-8 16,7 1-13-16,1-6-3 16,3-7-3-16,0-9 0 15,2-7-1-15,1-4-1 16,-2-8-3-16,1-14 18 0,0-6-5 16,-2-6-6-16,-4-2-3 15,-3 2-3-15,-5 6-19 16,-3 8-40-16,-7 9-35 15,-12 7-58-15</inkml:trace>
  <inkml:trace contextRef="#ctx0" brushRef="#br0" timeOffset="23176.48">25386 8533 167 0,'-13'0'45'15,"3"6"-44"-15,-1 2 1 16,0 1 2-16,0 3 6 16,2 2 4-16,-3 2 1 0,-3 2 1 15,-2 2 3-15,-2 2-3 16,-5 1-6-16,4-1 2 16,-3-2-6-16,4-5 0 15,5-6-1-15,3-9 3 16,6 0 13-16,5-18 21 0,0-8-38 15,14-7-2-15,5-2-2 16,6-2 0-16,2 3 0 16,-2 6-1-16,-5 7 3 15,-7 9-1-15,-8 9 1 16,-5 3 0-16,0 11 13 0,-4 11-9 16,-6 6 2-16,-3 6-2 15,2 1-3-15,1 2-2 0,2-6 0 16,5-5-1-16,3-7-1 15,0-8 1-15,5-5-10 16,7-6-12-16,1 0-42 16,-1 0-30-16,-4-9-186 15</inkml:trace>
  <inkml:trace contextRef="#ctx0" brushRef="#br0" timeOffset="61012.02">27230 8196 386 0,'0'-14'-42'0,"0"5"61"16,-8 4-8-16,-2 2-7 16,-2 0-2-16,0 1-1 0,-2 0 0 15,-1 1-1-15,-3 1 1 16,-4 0 0-16,-1 3 8 15,-4 12-1-15,-6 7 3 16,1 10 4-16,-1 7 1 16,4 5-2-16,6 3-2 0,10 0-5 15,11-1-3-15,4-5-3 16,18-8 0-16,13-5-1 16,9-7-2-16,5-4-9 15,2-5 4-15,-5-2 7 16,-9 1-3-16,-11 4 0 0,-18 5 0 15,-9 9 1-15,-24 4 6 16,-11 5 0-16,-13 1-4 16,-7 0 1-16,-2-5-9 15,2-4-2-15,10-8 3 16,11-10 6-16,14-9 2 0,16-3 1 16,7-14-6-16,19-11-28 15,18-4-16-15,10-4 13 16,14-5-15-16,7-1-59 15</inkml:trace>
  <inkml:trace contextRef="#ctx0" brushRef="#br0" timeOffset="61261.68">27375 8476 418 0,'-13'0'7'0,"-2"0"11"16,-2 10 10-16,0 11-2 15,5 5-9-15,-1 8-7 16,5 5 0-16,3 5-4 31,3 2-3-31,2-3-1 0,3-4-1 16,5-9-2-16,4-6 1 0,2-10-6 0,-1-9-9 16,1-5-12-16,-1-8-15 15,1-14-58-15,-2-9-51 16</inkml:trace>
  <inkml:trace contextRef="#ctx0" brushRef="#br0" timeOffset="61449.2">27351 8483 310 0,'-7'2'68'16,"0"-1"-27"-16,1-1 21 15,6 0-17-15,0 0-22 0,7 0-6 16,6 0-6-16,3 0-2 15,1-1-6-15,-3 1-2 16,-3 0-1-16,-4 12-11 16,-6 5-18-16,-1 6-38 15,-2 4-85-15,-9-2-108 16</inkml:trace>
  <inkml:trace contextRef="#ctx0" brushRef="#br0" timeOffset="61747.7">27586 8470 432 0,'-2'-3'14'16,"-10"0"-7"-16,3 3 25 16,0 1-5-16,-3 13-19 15,0 7-5-15,-2 5-3 0,0 6 1 16,2 6 1-16,-2 4 0 15,7-1 0-15,-1 0 1 16,8-5 1-16,0-4 1 16,0-6-3-16,11-9-2 15,4-7 1 1,1-7-1-16,4-3-3 16,-2-3-2-16,0-14-24 15,-3-6-57-15,-1-6-81 16</inkml:trace>
  <inkml:trace contextRef="#ctx0" brushRef="#br0" timeOffset="61997.73">27496 8523 390 0,'0'-9'42'0,"0"1"30"0,0 0-25 15,11 1-17-15,7 2-14 16,2 4-3-16,3 1-1 15,-3 0-3-15,-1 8-4 16,-6 6-6-16,-7 6 2 16,-6 4 0-16,0 6-11 0,-1 1-10 15,-11 0-14-15,0-4-20 16,1-4-13-16,2-9-12 16,0-8 31-16,6-6 10 15,2-7-57-15,1-15-56 16</inkml:trace>
  <inkml:trace contextRef="#ctx0" brushRef="#br0" timeOffset="62435.28">27730 8490 214 0,'6'0'52'16,"-6"14"6"-16,0 10 5 16,-4 5-7-16,-7 6-16 0,-1 4-14 15,0 2-11-15,-1-2-5 16,5-4-7-16,0-7 0 15,3-8-2-15,3-6-1 16,2-10 1-16,0-4-1 0,0-12-6 16,6-14 0-16,6-8-11 15,3-3 2-15,4-4 10 16,-1 4 4-16,1 8 2 16,-4 8 4-16,-2 10 9 15,-3 11 9-15,-5 1-12 16,-5 16-2-16,0 6 5 0,0 7-5 15,-6 0-4-15,-3 4-2 16,4-4-2-16,-1-4-1 16,4-7 1-16,2-9-11 15,0-10-7-15,8-3 8 16,5-18 2-16,6-6-7 0,5-3 3 16,6-1 9-16,1 5 1 15,-2 5 3-15,-3 9 2 16,-5 7 5-16,-6 5-5 15,-6 4-2-15,-7 11-1 16,-2 4 0-16,0 3-6 0,1-3-13 16,2-3-44-16,2-8-80 15,9-8-171-15</inkml:trace>
  <inkml:trace contextRef="#ctx0" brushRef="#br0" timeOffset="62732.11">28207 8464 478 0,'-21'6'37'0,"-5"9"-10"16,1 6 12-16,-1 3-6 15,5 2-20-15,3-1-11 0,9-5 0 16,8-1-1-16,1-7-2 16,13-1 2-16,7-4-6 15,8-1-4-15,2-2 0 16,4 2 3-16,-3 0 2 15,-3 1-1-15,-6 3 1 16,-8 2 2-16,-9 5-1 0,-5 3-4 16,-2 2-4-16,-16 0 5 15,-8 0 3-15,-4-1 3 16,-4-4-6-16,-3-4-1 16,4-6-12-16,1-6-36 15,3-1-86-15,8-9-56 0</inkml:trace>
  <inkml:trace contextRef="#ctx0" brushRef="#br0" timeOffset="63095.6">29083 8094 403 0,'4'0'10'0,"-4"1"13"15,0 17 4-15,0 9 13 16,-4 10-8-16,-3 12-6 15,-1 6-2-15,-4 3-12 16,3 5-8-16,1-2-2 16,-1-7-1-16,2-10-1 0,2-7-3 15,3-10-12-15,2-12-10 16,0-10-33-16,0-5-35 16,6-10-46-16</inkml:trace>
  <inkml:trace contextRef="#ctx0" brushRef="#br0" timeOffset="63269.14">29192 8408 387 0,'0'17'27'0,"-6"1"29"16,-1 3 4-16,0 3-31 15,1-1-23-15,3-1-5 0,1-4-1 16,2-4-8-16,0-5-53 15,0-8-49-15,0-1-60 16</inkml:trace>
  <inkml:trace contextRef="#ctx0" brushRef="#br0" timeOffset="63440.77">29191 8271 443 0,'-7'-18'2'0,"2"1"10"0,2 3 23 16,2 5-24-16,1 3-10 16,0 5-14-16,4 1-62 15,5 0-87-15</inkml:trace>
  <inkml:trace contextRef="#ctx0" brushRef="#br0" timeOffset="63659.54">29409 8125 423 0,'-2'6'70'0,"-7"1"-59"0,-2 8 21 16,-2 9-3-16,6 12-13 16,-5 7-9-16,2 5-4 15,1 5 0-15,1 0-1 16,0-3-3-16,2-4-12 15,1-9-18-15,3-7-3 0,2-7-36 16,0-11-67-16,4-10-24 16</inkml:trace>
  <inkml:trace contextRef="#ctx0" brushRef="#br0" timeOffset="64097.03">29555 8199 425 0,'0'0'29'16,"-2"3"4"-16,-12 14-14 16,-1 7 15-16,-4 7-20 0,-5 3-6 15,4 3-6-15,-2 0-1 16,3-4 0-16,4-5-1 16,8-5-5-16,4-6-11 15,3-4-9-15,6-5-6 16,9-2 7-16,10-3 9 0,2-3 12 15,6 0 3-15,3 0-4 16,2-6-3-16,-3-5-2 16,-1-2-1-16,-8-3 5 15,-5-2 3-15,-10-1 0 16,-6 0 1-16,-5 0 1 16,-8 2 1-16,-9 3 2 0,-5 2 5 15,-3 8 3-15,5 4 2 16,-2 2-5-16,6 12 1 15,5 3 0-15,7 3 2 16,3-1 5-16,1-1-1 16,13-1-9-16,6-3-1 0,7-4-3 15,4-3-1-15,1-3-9 16,-2-2-29-16,-2-2-67 16,-8 0-166-16</inkml:trace>
  <inkml:trace contextRef="#ctx0" brushRef="#br0" timeOffset="64689.63">30601 7956 434 0,'-16'0'-1'0,"-1"1"6"15,-2 16 6-15,-1 9-3 16,0 5-2-16,-4 3-6 0,5 2 1 15,6-4 0-15,5-5-1 16,8-8-1-16,2-8-3 16,15-8-4-16,10-3 5 15,4-10-3-15,0-8-1 0,1-5-2 16,-3-1 0-16,-4-2 4 16,-8 4 5-16,-5 3 0 15,-4 6 1-15,-7 8 4 16,-1 5 19-16,0 7-11 15,-9 17-6-15,2 9 8 16,-4 8-5-16,2 4-3 0,4 3-7 16,3-2 2-16,2-4-1 15,0-7-2-15,0-7 3 16,2-5-3-16,-2-6 2 16,0-2 0-16,-9-3-2 15,-8-2 2-15,-8-4 1 0,-6-2-5 16,1-4-6-1,-3 0 6-15,6 0-2 0,8-6-6 16,7-4-6-16,12-4-19 16,7-3-59-16,15-6-33 15</inkml:trace>
  <inkml:trace contextRef="#ctx0" brushRef="#br0" timeOffset="65079.21">30994 7952 387 0,'-34'0'13'0,"-3"0"21"15,-1 4 12-15,6 9-20 16,3-1-16-16,7 0-4 16,11-2-4-16,6-3 0 15,5-2 0-15,3 0-2 0,12-5 0 16,9 0-4-16,6 0-2 15,3 0-1-15,5-2 0 16,3 2 3-16,-5 0 1 16,-7 6 2-16,-6 10 1 15,-11 8-1-15,-8 4 2 16,-4 5 7-16,-14 7 0 0,-9 2-3 16,-4 4-2-16,-2 0-2 15,-1-6-1-15,3-3 1 16,1-8-1-16,6-12 0 15,4-6 2-15,3-11 0 16,3 0 3-16,0-14-2 0,5-7-4 16,1-8-12-16,4-2-34 15,2-4-50-15,15-3-37 16</inkml:trace>
  <inkml:trace contextRef="#ctx0" brushRef="#br0" timeOffset="65314.31">31452 7939 397 0,'-11'0'32'0,"-3"15"19"16,-1 9-2-16,-1 8-14 16,1 5-9-16,-2 8-8 15,-4 5-12-15,1 1-4 16,-1 1-1-16,2-2-2 15,-2-5-20-15,4-9-9 16,3-9-9-16,3-10-17 16,5-13-24-16,4-4-56 0,2-18-107 15</inkml:trace>
  <inkml:trace contextRef="#ctx0" brushRef="#br0" timeOffset="65470.6">31287 8026 440 0,'-7'-2'9'16,"0"2"30"-16,5 0-4 0,2 6-20 15,0 4-12-15,5 1-2 16,4 3 1-16,4-2-26 16,5-4-69-16,1-4-116 15</inkml:trace>
  <inkml:trace contextRef="#ctx0" brushRef="#br0" timeOffset="65642.67">31571 8290 386 0,'-2'7'60'0,"-3"-6"-10"16,1-1 18-16,2 0-15 15,1 0-36-15,-3-5-14 16,-1-3-2-16,3-1-15 15,-2 0-48-15,-3-1-121 16</inkml:trace>
  <inkml:trace contextRef="#ctx0" brushRef="#br0" timeOffset="66127.31">28220 9247 396 0,'-15'0'1'0,"-2"0"1"15,1 6 6-15,-3 16-1 16,-2 11 1-16,-2 10 3 16,2 6 9-16,1 5-1 15,7 0-10-15,10-4-5 0,3-6-2 16,12-10-2-16,16-10 1 16,10-9-20-16,5-11-10 15,2-4-12-15,4-12-23 16,-5-10-32-16,-4-10-134 15</inkml:trace>
  <inkml:trace contextRef="#ctx0" brushRef="#br0" timeOffset="66501.85">28411 9096 310 0,'6'-2'124'0,"0"2"-117"16,3 7-2-16,1 15 14 15,1 8 6 1,0 10-2-16,-7 6-5 0,-2 7-5 16,-2 6-7-16,-2 3-5 0,-6-3 1 15,-1-5-2-15,2-8-12 16,2-13-5-16,3-13 11 16,2-12-6-16,0-8-4 15,5-8 7-15,6-12 6 16,4-6-8-16,6-2 3 15,1 1 6-15,3 3 1 0,-1 5 2 16,0 7 6-16,-6 9 3 16,-7 3 2-16,-4 8-1 15,-7 8-3-15,0 4 2 16,0 2-4-16,-4 3-5 16,1-3-3-16,3-2-12 0,0-6-24 15,5-7-39-15,9-7-70 16,1-3-72-16</inkml:trace>
  <inkml:trace contextRef="#ctx0" brushRef="#br0" timeOffset="66955.83">28768 9418 316 0,'-15'3'52'16,"-2"11"-28"-16,2 5 19 15,-1 5-10-15,4 1-19 16,3-2-12-16,4-3 1 15,4-4-3-15,1-6-1 0,0-4 1 16,6-5-11-16,8-1-17 16,2-5 12-16,4-7-15 15,1-3-6-15,0 0-14 16,-2 0 0-16,-4 5-1 0,-4 6 44 16,-6 4 17-16,-5 0 16 15,0 14 22-15,-2 1-11 16,-5 4-10-16,-2 1-7 15,4-4-7-15,1-2-9 16,4-4-2-16,0-6-2 16,0-4-16-16,9-3 17 15,5-10-5-15,1-5 2 0,3-1-7 16,2 1-11-16,-4 2-14 16,2 6 6-16,-5 6 26 15,-2 4 4-15,-4 6 16 16,-5 11 11-16,-2 4 5 0,0 3-7 15,0 2-1-15,0-4-14 16,0-3-9-16,0-6-1 16,7-6-18-16,6-7-29 15,1-5 1-15,3-14-100 0</inkml:trace>
  <inkml:trace contextRef="#ctx0" brushRef="#br0" timeOffset="67377.18">29059 9464 241 0,'-3'-4'34'16,"0"1"25"-16,1 3 7 15,0 0-23-15,-2 10-12 16,2 3-8-16,2 4-5 16,-1 4-3-16,1 1-9 15,0-1-4-15,0-1 0 0,0-4-2 16,0-5 0-16,0-3 0 16,0-3-4-16,0-4 1 15,0-1 3-15,0 0-1 16,0-3-5-16,0-5-7 15,1-2-9-15,3 0-5 0,2-1 4 16,0 2 8 0,2 0 16-16,-1 4 4 15,2 0 10-15,-2 3 2 0,-1 2-3 16,-1 0-1-16,-1 0-5 16,-2 5-1-16,-2 2-3 15,0 2-4-15,0 0-10 0,0 0-28 16,0-2-41-16,0-4-52 15</inkml:trace>
  <inkml:trace contextRef="#ctx0" brushRef="#br0" timeOffset="68019.51">29430 9399 226 0,'0'0'69'0,"0"0"4"15,-8 4-22-15,-3 9-11 16,-2 7-7-16,-3 4-5 16,3 2-10-16,1 1-7 0,4-2-8 15,6-4-1-15,2-5-2 16,0-6 0-16,15-6 0 16,5-4-4-16,3-1-6 15,4-13-4-15,2-6-5 16,0-3-5-16,-7-4-10 15,-2 1 4-15,-7 1 9 0,-7 1 17 16,-6 7 6-16,0 6 0 16,-8 7 14-1,-5 4-5-15,-3 7-5 0,1 11 6 16,1 6 7-16,3 0-5 0,5-1-9 16,6-3-3-16,0-5-3 15,6-8 3-15,12-7 1 16,4 0 2-16,3-3 1 15,4-5-4-15,2-2 0 16,-6 4-4-16,-2 5 2 0,-10 1-1 16,-7 7-1-16,-6 10 1 15,-6 6-2-15,-10 3 5 16,-6 4-5-16,-3 0 0 16,1-1-2-16,2-4-13 15,3-5-19-15,3-9-37 0,9-8 10 16,3-3-67-16</inkml:trace>
  <inkml:trace contextRef="#ctx0" brushRef="#br0" timeOffset="68493.29">30330 9197 364 0,'-11'0'7'15,"-2"0"35"-15,-1 14-17 0,-3 10-7 16,-2 9-2-16,2 5-5 15,1 4-2-15,5-1-3 16,4-1-1-16,5-9-4 16,2-7-1-1,9-8 1-15,11-12 0 16,9-4 0-16,3-12-1 0,5-10-1 16,-1-7 1-16,-2-4 0 0,-8-3-2 15,-13 0 3-15,-10 0-2 16,-4 4 1-16,-20 5 1 15,-8 7-4-15,-7 9-8 16,-3 8 1-16,-1 3 3 16,3 17 5-16,6 5 1 0,6 0-3 15,12-2-28-15,10-4 2 16,3-10-5-16,22-6-34 16,17-3 52-16,12-13-31 15,13-5-13-15,10-7 12 16</inkml:trace>
  <inkml:trace contextRef="#ctx0" brushRef="#br0" timeOffset="68738.26">30712 8915 332 0,'-27'0'23'0,"0"7"18"16,3 10 26-16,2 8-16 15,4 7-20-15,9 7-9 16,7 4-10-1,2 4-4-15,8 1-5 16,8 2 1-16,-1 1-3 16,0-4-1-16,-5 0-9 0,-3-2-18 15,-7-5-19-15,0-7-29 16,0-8-7-16,-9-8-5 0,-4-10-13 16,-1-7 3-16</inkml:trace>
  <inkml:trace contextRef="#ctx0" brushRef="#br0" timeOffset="68878.93">30462 9356 212 0,'8'-17'52'0,"7"2"17"15,4-2-16 1,10 3-8-16,8 0-19 16,3 2-10-16,4 2-5 0,-3 3-7 15,-3 4-3-15,-12 3-13 16,-15 6-45-16,-11 8-56 0,-17 4-81 15</inkml:trace>
  <inkml:trace contextRef="#ctx0" brushRef="#br0" timeOffset="69475.9">31222 8868 291 0,'2'0'16'0,"-2"12"18"0,0 13 23 16,-8 9-5-16,0 8-18 15,-1 8-12-15,1 3-9 16,3 2-8-16,-2-1-4 15,3-3 2-15,2-6-3 0,1-8-2 16,1-9-7-16,0-13-3 16,0-8 0-16,0-7 7 15,3-10 5 1,3-12-5-16,2-5-3 16,2-3 0-16,1-2 3 0,3 4 2 0,0 4 3 15,1 8 0-15,0 8 3 16,0 8 3-16,-3 0-1 15,-3 11 7-15,-3 10-2 16,-2 2-5-16,-2 5 3 0,-2 1-7 16,2 1-1-16,0-5 2 15,1-4-10-15,3-5-25 16,6-9-31-16,3-7-32 16,6-5-43-16</inkml:trace>
  <inkml:trace contextRef="#ctx0" brushRef="#br0" timeOffset="70146.6">31474 9175 365 0,'-29'15'13'0,"2"5"24"16,1 4 22-16,6-1-28 16,4-1-21-16,9-2-5 15,3-5-3-15,4-5-3 16,2-6-2-16,11-4 1 15,8 0-4-15,4-13 3 0,4-6-4 16,2-2-12-16,2 0-7 16,-8 3-2-16,-5 3-5 15,-6 7 2-15,-6 5 11 16,-5 3 14-16,-3 6 4 16,-1 11 13-16,-9 3 12 15,0 2 2-15,-1 3-8 0,5-3-12 16,1-3-3-16,5-8-2 15,0-7-2-15,4-4-8 16,8-2 24-16,4-13-9 16,-1-3-6-16,5-4 1 15,-3 1-2-15,-3 1-9 16,-7 4 2 0,2 5 5-16,-7 5 3 0,-2 5 2 0,0 1-9 15,0 9 11-15,-5 5 7 16,-5 4-1-16,3 1-5 15,1-2-2-15,4-2-1 16,2-5-5-16,0-7-14 0,8-3-14 16,5-5 30-16,5-11 2 15,-2-4 0-15,2-1-2 16,-3 0 4-16,1 1-1 16,-5 3 1-16,-3 4 5 15,-2 4 0-15,-4 5 3 0,-2 4 11 16,0 0-17-16,2 14 1 15,-2 6 4-15,0 4 0 16,3 3-3-16,1 1-4 16,0-2-1-16,3-5 0 15,2-3 0-15,-2-8 0 0,-1-3 0 16,-2-4 1-16,-3 0-2 16,-1-1-8-16,-1 1-3 15,-9 1 11-15,-4 0-2 16,1 0-10-16,2-1-27 15,3-3-10-15,2 0-40 0,4-9-5 16</inkml:trace>
  <inkml:trace contextRef="#ctx0" brushRef="#br0" timeOffset="70585.33">31772 9075 258 0,'-9'0'20'0,"0"0"-1"15,3 7 0-15,1 6-4 16,3 0-12-16,2 0-2 16,4-2-1-16,11-4 1 15,6-3-4-15,6-2-9 0,4-1 1 16,3 0-7 0,1 5-4-16,-2 3 2 15,-5 5 9-15,-8 6-3 0,-11 6 8 16,-7 6 16-16,-2 5 28 0,-11 5-12 15,-5 3-6-15,1 1-3 16,1-1-13-16,5-4-2 16,3-7-2-16,1-7 0 15,0-12-1-15,3-5 2 16,0-10 0-16,0 0 13 0,-3-5-4 16,-1-7-8-16,1-1-2 15,1-2-2-15,2-1-1 16,2 1 3-16,0-4 0 15,8 1 0-15,5-1 1 16,4 1 4-16,2-4 2 0,2 4 0 16,-3 2-4-16,-3 4-2 15,-4 2 0-15,-6 8-2 16,-5 2-34-16,-12 1-84 16</inkml:trace>
  <inkml:trace contextRef="#ctx0" brushRef="#br0" timeOffset="71114.35">28571 10218 304 0,'-16'-3'18'15,"-3"3"-13"-15,0 0 31 16,-3 8 0-16,3 9-1 15,0 5-14-15,1 5-3 16,5 5-1-16,4 2-9 16,3 2-3-16,2 1-3 0,4 0-3 15,2-4 2-15,13-3-6 16,8-7-20-16,8-8-10 16,6-8-32-16,5-7-29 15,1-3-36-15</inkml:trace>
  <inkml:trace contextRef="#ctx0" brushRef="#br0" timeOffset="71476.05">28719 10342 393 0,'-16'0'4'0,"0"6"8"0,3 9 21 15,4 2-7-15,3 6-18 16,3-1-6-16,3 0-2 15,0-4 2-15,9-2-1 16,2-4-9-16,6-7-3 0,-1-4-5 16,1-1-5-16,-2-6 22 15,3-7-8-15,-7-3 2 16,0-2 3-16,-4-1-4 16,-2 2 6-1,-3 3 0-15,0 1 2 16,-2 5-1-16,0 5 10 0,0 3 10 0,0 4-16 15,0 11-3-15,-4 4 1 16,1 1-1-16,2 2-1 16,1-2-1-16,0-4 0 0,0-3 1 15,3-6-3-15,2-4-7 16,4-3-30-16,2 0-34 16,-2-6-16-16,0-7-87 15</inkml:trace>
  <inkml:trace contextRef="#ctx0" brushRef="#br0" timeOffset="71819.83">28895 10353 289 0,'0'10'42'16,"0"3"25"-16,-2 4 2 0,0 2-26 16,0 1-29-16,-1 0-6 15,1-1-5-15,0-2-1 16,2-4-1-16,0-3-1 15,0-3-2-15,0-6-11 16,0-1-5-16,0-1 8 16,6-10 2-16,1-2-22 0,5-2 2 15,-1 1 7-15,2 1 20 16,3 5-1-16,-3 3 5 16,1 5 11-16,-4 0 0 15,-3 1 1-15,1 9-10 16,-6 4 6-16,-2 0-3 0,2 2-5 15,-2-3-3-15,4-1-25 16,3-6-20-16,3-6-24 16,3 0-39-16,3-11-98 15</inkml:trace>
  <inkml:trace contextRef="#ctx0" brushRef="#br0" timeOffset="72412.53">29208 10326 231 0,'-15'2'144'15,"-4"10"-100"-15,-2 6 15 16,0 4-15-16,3 3-21 16,1 1-7-16,7 0-11 15,5-3-2-15,5-3-1 16,0-4-2-16,3-4 0 0,13-5-2 16,1-6-6-16,6-1-15 15,2-5-8-15,4-7-14 16,-2-5-19-16,-1 0 11 15,-6-3 23-15,-4 5 18 16,-9 2 12-16,-3 2 2 0,-4 4 14 16,0 5 18-16,-6 2-9 15,-5 0-9-15,-1 7-6 16,-1 5-1-16,1 2 1 16,3 0-6-16,1 0-1 15,6-3-2-15,1-1 0 0,1-5 0 16,0-3-1-16,9-2-5 15,5 0-5-15,1-6 2 16,4-5-6-16,2-4 6 16,-2 1-6-16,-4-5 6 15,-1 2 4-15,-3 1 4 0,-2 2 0 16,-5 3 2-16,-3 2-2 16,1 5 2-16,-2 3 10 15,0 1 2-15,0 0-14 16,0 4 0-16,0 2-1 15,2 0-8-15,4-2 3 16,1-3 3-16,5 0 6 0,0-1-1 16,3 0 3-16,2 0 12 15,2-1-1-15,-3 1-2 16,0 0-1-16,-3 3-6 16,-6 7 4-1,-2 6-3-15,-5 1-2 16,0 4-2-16,-5 2-5 0,-4 2-7 15,-1 0-17-15,4-6-37 16,-2-6-58-16</inkml:trace>
  <inkml:trace contextRef="#ctx0" brushRef="#br0" timeOffset="72584.42">29599 10419 432 0,'0'1'16'0,"-7"0"1"16,-3 1 4-16,-2 1-12 15,-1 1-9-15,-5-2-44 16,2-2-145-16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55:22.3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15209 9383 47 0,'0'-8'85'0,"0"-4"-64"16,-4 1 9-16,0 2 3 15,0 1-6-15,2 3-15 16,-1 1 9-16,1 3 6 16,2 1-15-16,0 1-11 15,0 11-1-15,0 4 1 0,2 6-1 16,5 5 0-16,0 3 1 15,1 4-1-15,-1 3 0 16,2 0 0-16,-2 0 0 16,-3-3 0-16,0-1 0 15,-1-4 0-15,-1-3 0 16,-2-3 0-16,1-5 0 0,-1-5 1 16,0-3-1-16,0-4-1 15,0-6 1-15,-2 0 3 16,-4-6-1-16,0-7-1 15,-1-2-1-15,-2-1 0 16,2 0 0-16,-1 1 1 0,1 2 0 16,-1 4-1-16,2 4 1 15,-1 0 6-15,1 5-5 16,-1 0 0-16,3 0-2 16,1 5-1-16,2 2 2 15,1-1-1-15,1 1-1 0,3-2 2 16,5 0-1-16,0-3 0 15,1-2 0-15,3 0 1 16,0 0 0-16,1-1-1 16,-2-3 0-16,-1 1 1 15,0 3-1-15,-5 0-1 16,-2 0 1-16,-4 6-1 16,0 5 1-16,0 0 1 0,-6 1 0 15,0 0 2-15,-1-3 0 16,2-1 0-16,2-4-1 15,3-2-1-15,0-2-2 16,0 0-66-16,7-12-176 16</inkml:trace>
  <inkml:trace contextRef="#ctx0" brushRef="#br0" timeOffset="17735.61">20457 12130 63 0,'-7'1'90'16,"1"0"-54"-16,2-1 2 15,1 0 11-15,2 0-5 16,1 0-6-16,0 0-18 15,2 0-12-15,11 0 5 0,9-6-1 16,10-2 6-16,12-5-10 16,11-3-4-16,8-5-1 31,8-4-1-31,7-2-2 0,5 0 1 16,3-3-1-16,1 1 1 15,1 2 0-15,-1 2 0 16,-8 4 1-16,-6 4-1 15,-12 3-1-15,-11 5 2 16,-10 3 0-16,-10 2 1 16,-10 2 2-16,-4 1-1 0,-6 1-4 15,-3-1 1-15,-2 1 0 16,-3 0-2-16,-1-1 3 16,-1 0-8-16,0 0-16 15,-1-1-25-15,-6-1-34 0,-1 0-66 16</inkml:trace>
  <inkml:trace contextRef="#ctx0" brushRef="#br0" timeOffset="18032.54">21410 11764 318 0,'0'0'3'0,"0"-1"-2"15,2-2 16-15,9 0 4 0,5 0-14 16,5 0-1-16,5 0 1 16,3-1 0-16,2 0-2 15,-2 3-4-15,-2 1-1 16,-3 0 3-16,-4 0-3 16,-6 8 0-16,-5 3 1 15,-7 3-2-15,-2 2 4 0,-2 2 1 16,-12 2-1-16,-1 0 4 15,-4 0 0-15,3 0-3 16,0-2-1-16,5-1-3 16,1-8-29-16,8-9-237 15</inkml:trace>
  <inkml:trace contextRef="#ctx0" brushRef="#br0" timeOffset="20545.36">20020 10164 260 0,'6'1'32'0,"4"-1"-23"15,1 1 14-15,7 0 14 16,5-1-12-16,6 0-8 16,7 0-4-16,9 0 0 15,4-7-4-15,6-1-4 16,2-2-3-16,-1 0 0 16,-2-1-2-16,-5 2 1 0,-8 3 1 15,-9 0-2-15,-9 2 2 16,-7 4-2-16,-10 0-3 15,-5 0-14-15,-1 0 14 16,-5 4-7-16,-9 1-22 16,-1-3-25-16,-1-2-61 0</inkml:trace>
  <inkml:trace contextRef="#ctx0" brushRef="#br0" timeOffset="20796.14">20499 9961 415 0,'-1'4'5'16,"1"0"-6"-16,9 1 0 0,12 2 7 16,6 2 2-16,10 2 1 15,2 0-1-15,1 1 2 16,1-1-6-16,-7 3-3 15,-5 1 1-15,-9 3-2 16,-10 2 0-16,-8 4 0 16,-2 6 2-16,-17 1-3 0,-8 3-1 15,-6-1-32-15,-7-2-30 16,-7-10-101-16</inkml:trace>
  <inkml:trace contextRef="#ctx0" brushRef="#br0" timeOffset="23457.94">22195 9404 209 0,'1'-4'55'0,"-1"3"-41"16,0 1 7-16,0 0-3 16,0 7-11-16,0 9 3 0,0 8 19 15,0 5-8-15,2 6 2 16,3 5-11-16,2 2-7 16,-1 2-2-16,1-1-1 15,0-1-1-15,-3-3-1 16,1-4 1-16,-3-6 0 15,2-7-2-15,-2-6 2 0,-1-6-1 16,0-6 0-16,-1-4-1 16,0-1 7-1,0-12-5-15,-8-5-1 16,-3-5 0-16,-5-4-4 0,0-6-6 16,-1-3 2-16,1-2 7 0,4 0-1 15,6-2-1-15,6-1 5 16,0 0 1-16,10 0-1 15,7 4 0-15,4 0-2 16,0 3 0-16,4 6 1 16,0 4-1-16,-2 7 2 0,0 4-1 15,0 6-2-15,-3 6 2 16,-2 1-1-16,0 6 0 16,-5 11 0-16,-3 5 0 15,-5 7 1-15,-5 4 0 16,0 3-1-16,-6 0 1 15,-8-3 0-15,0-1-1 0,-3-6 0 16,2-4 2-16,1-6-2 16,1-6 0-16,2-4 0 15,1-3 2-15,2-3 0 16,0 0-1-16,2-4-1 16,2-4-1-16,1 2-12 15,3 0-60-15,0 1-27 0</inkml:trace>
  <inkml:trace contextRef="#ctx0" brushRef="#br0" timeOffset="23800.28">22828 9159 236 0,'-3'-4'22'0,"-6"-2"21"16,2 4 10-16,-1 2-10 16,0 0-22-1,-4 13-13-15,-1 4 3 16,0 9 14-16,-1 9-10 0,1 5 3 16,4 7-5-16,1 6-5 15,5 1-2-15,3-1-2 0,0-1 2 16,2-7-5-16,10-5-1 15,1-9 2-15,5-5-2 16,1-6 0-16,6-8 0 16,1-4-1-16,1-4-10 0,0-4-17 15,-5 0-23-15,-7 0-48 16,-8 0-55-16</inkml:trace>
  <inkml:trace contextRef="#ctx0" brushRef="#br0" timeOffset="24611.24">23057 9417 260 0,'-2'0'13'0,"0"0"-5"16,2 0 26-16,0 0-24 15,0 0-10-15,4 0 10 16,6-1-1-16,4-3 5 16,4-2-5-16,5-1-1 0,3 0-1 15,5-2 7-15,0-1 0 16,3 2 2-16,-2 1 3 15,-3 0-5-15,-4 2-4 16,-8 3-2-16,-5 0-2 16,-5 2-1-16,-4 0-10 15,-3 0 11-15,0 0 4 0,-1 0-11 16,-5 3 5-16,-2 0-2 16,1 0-1-16,2-1-4 15,1-2-10-15,3 0-16 16,1 0-28-16,0-4-48 15,0-4-177-15</inkml:trace>
  <inkml:trace contextRef="#ctx0" brushRef="#br0" timeOffset="25159.56">23716 8936 282 0,'0'0'21'0,"0"0"-4"0,0 10 2 16,0 7 24-16,0 5-7 15,0 7-10-15,0 7-5 16,4 2-2-16,3 4-8 16,2 3-2-16,0 2-4 0,4-1-1 15,-2 0-1-15,-1-2 1 16,0-2-2-16,-1-6 0 16,-3-5 0-16,0-6 0 15,-3-6-2-15,-1-6 0 16,-1-5 1-16,-1-3 0 0,0-5 0 15,0 0 1-15,0 0 1 16,-4-9-9-16,-4-4-39 16,1-5-77-16,0-2-81 15</inkml:trace>
  <inkml:trace contextRef="#ctx0" brushRef="#br0" timeOffset="25659.86">24200 9038 215 0,'1'-14'12'16,"-1"-2"-5"-16,0 5 23 15,0 2 7-15,0 4-5 16,-4 1-5-16,-7 4-3 15,-1 0-7-15,-4 9-3 0,-1 8 5 16,-1 6-3-16,2 6 1 16,0 3 0-16,6 5-1 15,5 0-4-15,5 3-2 16,0-3-3-16,4-2-4 0,8-2 0 16,8-6-3-16,3-6 2 15,6-8-2-15,6-7 5 0,1-6-2 16,1 0-3-16,0-6 0 15,-5-5-1-15,-7-2-7 16,-8 0-13-16,-8 0-25 16,-9 1-18-16,-5-5-72 15</inkml:trace>
  <inkml:trace contextRef="#ctx0" brushRef="#br0" timeOffset="25955.44">24355 8799 360 0,'7'-5'3'0,"2"5"4"0,6 0 17 15,3 10 7-15,5 11-8 16,5 5-2-16,2 8-2 15,-1 4-4-15,1 5-5 16,-3 1-3-16,-2 2-4 16,-7-1-1-16,-2-1 1 15,-6-3-2-15,-6-4 0 0,-2-2 0 16,-2-2-11-16,0-3-16 16,-6-3-14-16,-6-4-30 15,-3-6-44-15</inkml:trace>
  <inkml:trace contextRef="#ctx0" brushRef="#br0" timeOffset="26378.55">25329 9028 273 0,'12'0'19'0,"4"0"4"16,10-1 41-16,6-6-12 16,8-2-28-16,0-1-11 15,0-1-6-15,-3 4-6 16,-8 0 5-16,-6 2-5 15,-9 5 0-15,-6 0-10 0,-8 0-61 16,0 3-5-16,-15 4-36 16</inkml:trace>
  <inkml:trace contextRef="#ctx0" brushRef="#br0" timeOffset="26597.27">25415 9222 390 0,'2'4'7'16,"8"-2"34"-16,2-1 2 15,5-1-24-15,5 0-10 0,3-1-5 16,3-6-2-16,1-1-1 16,-3-1-2-16,-5 1-12 15,-4 2-46-15,-8 0-58 16,-9 1-50-16</inkml:trace>
  <inkml:trace contextRef="#ctx0" brushRef="#br0" timeOffset="27174.6">26179 8636 186 0,'0'-1'115'0,"-10"-1"-110"0,-2 2 0 16,2 9 2-16,0 11 0 16,-2 4 0-16,2 7 11 15,7 6 10-15,1 2-7 16,2 3-8-16,3-2-3 16,9 0-5-16,5-4-2 0,5-3-2 15,0-7 0-15,3-6 0 16,2-8-3-16,2-6 5 15,2-6-2-15,-2-1 2 16,-4-11-1-16,-4-6-1 16,-6-6-1-16,-9-2 0 0,-6-2-1 15,-5-5-1-15,-15-1 1 16,-5-3-1-16,-5-3 1 16,0 2 1-16,2 3 0 15,4 3 0-15,3 8 0 16,8 7 1-16,5 10 1 15,2 4-3-15,4 3-2 0,2 7 0 16,0 9 2-16,2 4 1 16,12 1-26-16,7 0-46 15,6-6-6-15,5-3-161 16</inkml:trace>
  <inkml:trace contextRef="#ctx0" brushRef="#br0" timeOffset="27363.86">26581 8802 382 0,'-2'0'12'16,"-2"-8"9"-16,4-3 29 16,-1-1-22-16,2 1-14 0,-1-2-11 15,0 3-3-15,0 2 0 16,0 3-4-16,2 3-37 15,2 2-78-15,1 0-23 16</inkml:trace>
  <inkml:trace contextRef="#ctx0" brushRef="#br0" timeOffset="27800.96">26906 8554 336 0,'-16'-2'9'16,"-1"2"-2"-16,0 0 18 15,2 10-3-15,1 7-7 16,2 5-4-16,2 5 5 16,5 4-5-16,1 3-4 0,4 1-4 15,0-2-2-15,1 0 0 16,7-6 0-16,6-5-1 15,3-4-1-15,3-7 3 16,4-5 0-16,2-5 1 16,5 0-1-16,-1-6-1 15,-1-7-1-15,-1-7-2 0,-6-3-1 16,-7-5-1 0,-9-3 1-16,-6-4-7 15,-5-3 2-15,-14 1 1 0,-4 4 1 16,-4 5 5-16,1 9 0 15,1 6 1-15,4 10-2 0,2 2 2 16,3 4 0-16,7 10-2 16,1 2 0-16,7 1-54 15,1-4-26-15,5-5-76 16</inkml:trace>
  <inkml:trace contextRef="#ctx0" brushRef="#br0" timeOffset="28066.58">27308 8469 309 0,'0'-2'37'16,"0"2"-2"-16,0 0 6 15,0 9-13-15,3 8 9 16,-1 4-11-16,4 8-4 15,-1 6-5-15,2 3-8 0,-1 6-6 16,-1-1-2-16,1 2 1 16,-1-1-3-16,-1-2 1 15,0-5-5-15,0-5-17 16,0-6-17-16,-2-6-25 16,-2-8-42-16,0-7-40 0</inkml:trace>
  <inkml:trace contextRef="#ctx0" brushRef="#br0" timeOffset="31881.78">22489 11406 250 0,'0'-5'29'16,"0"2"-26"-16,0 3 40 16,0 0-12-16,0 5-24 15,2 10-3-15,3 7 8 16,4 6 9-16,2 7-4 0,-1 6-2 15,5 7-6-15,-3 3-5 16,1 0-3-16,-1 0 2 16,-2-4-2-16,0-7-1 15,-3-6 1-15,-1-9-1 16,-1-6 0-16,-2-6 2 0,0-8-3 16,-2-5 1-16,-1 0 7 15,0-11 2-15,-1-9-3 16,-7-9-6-16,-1-9 0 15,-1-6 0-15,-1-5 0 0,1-2 1 16,1 0-1-16,2 1 0 16,3 4 0-16,2 5 0 15,2 5 0-15,0 6 1 16,0 5 0-16,5 4-2 16,6 2 2-16,0 4-1 15,5 5-1-15,3 2 2 0,5 6-2 16,3 2 0-16,2 1 2 15,-1 12-2-15,-2 3 1 16,-7 6 1 0,-4 4-2-16,-10 3 0 15,-5 3-1-15,-8 1 0 0,-13 2 0 0,-4-1 2 16,-6-3-1-16,1-6 1 16,0-7 1-16,5-7-1 15,6-7 1-15,5-4 0 16,8-5 1-16,6-9-2 15,0-3-32-15,15-1-43 16,4-3-39-16,5 1-91 0</inkml:trace>
  <inkml:trace contextRef="#ctx0" brushRef="#br0" timeOffset="32194.31">23186 11137 389 0,'-20'3'5'0,"-3"11"9"16,2 8 10-16,1 7-1 16,2 8-5-16,2 6-3 15,3 5 3-15,4 6-1 16,6 2-2-16,3 1-6 15,0-2-3-15,11-4-5 0,3-6 2 16,5-6-2-16,2-8 0 16,4-6-1-16,4-6 2 15,2-8-12-15,3-2-2 16,3-8-20-16,-5-1-43 16,-5 0-60-16</inkml:trace>
  <inkml:trace contextRef="#ctx0" brushRef="#br0" timeOffset="32680.36">23537 11189 363 0,'0'0'6'15,"0"0"24"-15,0 3-9 16,0 12-6-16,0 6 7 16,2 6 7-16,4 6-4 15,0 5-2-15,1 3-9 0,2 2-4 16,1-2-5-16,-3-3-3 15,2-4 0-15,-4-6-1 16,1-6-1-16,-1-5 1 16,-1-7-2-16,-2-2 1 15,0-6-13-15,-2-2-27 0,0-1-26 16,0-12-80-16,-10-6-150 16</inkml:trace>
  <inkml:trace contextRef="#ctx0" brushRef="#br0" timeOffset="32962.2">23424 11468 313 0,'-1'3'95'0,"1"-3"-91"16,0 0 14-16,15 0 0 0,8 0 14 15,9-9-7-15,6-2-7 16,7-1-2-16,1-3-9 15,-2-1-5-15,-3 1-1 16,-11 3 0-16,-5 2 0 16,-11 4 1-16,-7 2-2 0,-7 4 0 15,0 0-9-15,-9 6 13 16,-6 6-5-16,-1-1 2 16,-4 2-18-16,4-3-40 15,2-6-62-15,2-4-114 16</inkml:trace>
  <inkml:trace contextRef="#ctx0" brushRef="#br0" timeOffset="33689.3">24001 10864 271 0,'0'-4'6'0,"0"-1"22"15,0 5 33-15,0 0-31 16,0 4-25-16,3 11-1 16,7 5 13-16,0 12 11 0,4 5-3 15,2 7-4-15,1 5-3 32,-1 5-6-32,1 3-6 0,-3-2-2 15,0 2-1-15,-4-4-2 16,0-4 1-16,-1-6 1 15,-3-8-1-15,-1-8 0 16,-3-8-1-16,0-7 0 0,-1-6-1 16,-1-3 1-16,0-3 0 15,0 0 3-15,0-7-14 16,-2-5-63-16,-7-6-125 16</inkml:trace>
  <inkml:trace contextRef="#ctx0" brushRef="#br0" timeOffset="34479.16">24429 11039 299 0,'1'0'11'0,"-1"2"4"0,3 8-3 15,2 4 17-15,4 6 4 16,1 5-6-16,3 2 1 16,0 3-8-16,-1 1-10 15,1 0-7 1,-4-4-1-16,-1-5 0 15,-2-5-2-15,-3-7 1 16,0-5 0-16,-3-5-1 0,0-2 5 16,0-13 0-16,0-5-4 15,-9-6 0-15,-2-4 0 16,-3-4-1-16,-4-2 0 16,2 2-1-16,-1 1 2 15,4 4-1-15,3 7 0 16,3 4 1-16,3 7-1 0,4 8 1 15,0 3 0-15,11 8-3 16,8 10 1-16,6 7 7 16,6 3 0-16,4 4-1 15,3-3 0-15,0-2-4 16,2-3 1-16,-4-5 0 0,-2-4-3 16,-6-5 2-16,-7-3 0 0,-6-5-1 15,-6-2 2-15,-6-3-1 0,-3-11 2 16,0-6 0-16,-9-5-2 15,-5-5-1-15,-4-5 0 16,-3-3 0-16,4 1 1 16,1 2-1-16,3 3 0 15,5 6 1-15,4 7 1 16,3 6-1-16,1 6 0 0,0 7-1 16,11 0-2-16,4 5-3 15,5 9-24-15,5 1-42 16,2-2-34-16,0 0-79 15</inkml:trace>
  <inkml:trace contextRef="#ctx0" brushRef="#br0" timeOffset="34794.74">25024 10858 380 0,'-10'0'6'0,"1"0"22"16,-1 11 5-16,1 9-8 16,2 3-12-16,1 8 0 15,3 1 4-15,1 1-7 0,2 2-2 16,0-3-4-16,5-4-2 16,6-5 0-16,4-5-1 15,3-4 1-15,5-6-1 16,4-6 0-16,4-2 0 15,3 0 0-15,-1-10-2 0,-1-2 0 16,-8-1-14-16,-6 3-29 16,-13 1-30-16,-5 2-66 15,-16 2-133-15</inkml:trace>
  <inkml:trace contextRef="#ctx0" brushRef="#br0" timeOffset="35119.48">25085 10572 354 0,'12'-6'9'16,"8"4"12"-16,8 2 21 0,7 3 3 15,5 10-13-15,3 9-3 16,2 4-3-16,-4 6-8 16,-5 9-4-16,-4 6-4 15,-9 9-5-15,-5 6-2 16,-8 2 0-16,-9 3-2 16,-1-4-5-16,-3-6-17 0,-8-7-5 15,-4-10-13-15,1-9-13 16,-5-9-37-16,-2-13-61 15</inkml:trace>
  <inkml:trace contextRef="#ctx0" brushRef="#br0" timeOffset="37403.57">25976 10661 334 0,'6'0'13'15,"-1"0"9"-15,5-3 14 16,3-2-5-16,5-4-4 0,6 0-5 16,3-2-4-16,4-1-7 31,1 0-7-31,-1-1-3 15,-1 3 1-15,-8 2-2 0,-4 3 0 0,-10 2 1 16,-1 3-12-16,-7 0-37 16,0 7-2-16,-10 2-43 0,-7 3-70 15</inkml:trace>
  <inkml:trace contextRef="#ctx0" brushRef="#br0" timeOffset="37612.61">26048 10819 376 0,'9'0'9'0,"3"0"25"15,5-1 16-15,10-10-14 0,4 0-21 32,7-5-9-32,1 1-3 0,1 0-1 15,-7 2-2-15,-4 4-11 16,-10 2-25-16,-11 6-33 15,-8 1-52-15,0 0-63 16</inkml:trace>
  <inkml:trace contextRef="#ctx0" brushRef="#br0" timeOffset="38189.68">26665 10312 278 0,'0'-7'16'16,"0"2"20"-16,0 3 12 16,0 2 0-16,-2 0-23 15,-5 10-14-15,-2 6-6 0,-2 8 9 16,2 4 1-16,1 7-2 16,2 5-2-16,2 2-2 15,4 1-1-15,0-1-5 16,10-5-3-16,4-6 2 15,4-8-1-15,6-9 0 0,2-8 1 16,2-6 1-16,2-6-1 16,-2-12 1-16,-3-8-3 15,-8-4 0-15,-5-3 3 16,-9-2-2-16,-3-1 0 16,-9 0-1-16,-11 2 0 0,-7 2 0 15,-2 5-1-15,-1 6 0 16,3 5 1-16,2 8-4 15,8 5 4-15,5 3-1 16,6 3-4-16,6 8-9 16,0 2-12-16,8 2-13 15,14-2-27-15,8-3-31 0,7-6-63 16</inkml:trace>
  <inkml:trace contextRef="#ctx0" brushRef="#br0" timeOffset="38377.41">26982 10390 416 0,'-4'0'70'0,"0"0"-47"16,1-1 31-16,3-5-7 0,0-2-29 15,0 0-14-15,0-1-3 16,2 2-1-16,0 1-3 15,0 3-17-15,-2 3-29 16,0 0-65-16,0 1-53 16</inkml:trace>
  <inkml:trace contextRef="#ctx0" brushRef="#br0" timeOffset="38814.96">27303 10133 363 0,'-13'-4'5'16,"1"1"23"-16,-2 3 27 0,2 0-21 16,1 13-14-16,-2 5 0 15,2 7 0-15,6 4-6 16,-1 5-3-16,5 2-4 15,1 2-3-15,0 0 1 16,5-4-3-16,2-3 0 0,6-7 0 16,7-6-2-16,0-7 3 15,6-8-1-15,2-3-1 16,6-10 0-16,-1-8 0 16,-2-7-2-16,-4-4-4 15,-7-2-3-15,-14-3 4 0,-6-1-1 16,-10 0 3-16,-14 1 2 15,-8 4 1-15,2 5-3 16,-1 7 3-16,4 8-1 16,3 7-1-16,9 3 1 15,3 8-2-15,7 5-16 16,4 3-26-16,1-1-35 0,9-4-40 16,8-4-51-16</inkml:trace>
  <inkml:trace contextRef="#ctx0" brushRef="#br0" timeOffset="39098.12">27704 10044 389 0,'0'2'59'16,"-3"1"-18"-16,3 4 9 15,0 5-5-15,0 5-14 0,0 4-5 16,7 6 0-16,1 6-11 16,0 4-1-16,3 2-8 15,-4 2-4-15,1 0 0 16,-3-3-2-16,-1-3 0 16,-1-6-7-16,0-8-11 0,-3-6-12 15,2-7-35-15,-2-8-91 16,0-9-270-16</inkml:trace>
  <inkml:trace contextRef="#ctx0" brushRef="#br0" timeOffset="90672.45">13557 14020 327 0,'-6'5'13'15,"5"0"3"-15,1 2 4 0,9 2 0 16,12 0 10-16,9 5-6 16,10 0 0-16,11 0-2 15,9-2-10-15,9 1-9 16,2-2 1-16,1 1-2 16,-5 0 0-16,-6 2 0 15,-12 1 0-15,-10 3 0 0,-11 3-1 16,-10-1-1-16,-5 1 2 15,-9-1-2-15,-3-3 1 16,-1-4-1-16,0-4-6 16,-6-6-14-16,-4-3-23 0,2-4-64 15,-1-12-101-15</inkml:trace>
  <inkml:trace contextRef="#ctx0" brushRef="#br0" timeOffset="90891.15">14231 14121 419 0,'0'9'24'0,"0"1"-5"15,0 4 12-15,2 3 12 16,6 6-24-16,4 4-9 16,-2 2-1-16,0 4-3 0,0 1-3 15,-5 1-2-15,-5 0-1 16,0 0 2-16,-10-2-1 15,-7-2-1-15,-4-4-2 16,-1-4-12-16,-2-7-20 16,-3-8-25-16,-1-8-110 0</inkml:trace>
  <inkml:trace contextRef="#ctx0" brushRef="#br0" timeOffset="92051.53">10461 13336 269 0,'0'-3'19'16,"0"3"37"-16,0 0-27 0,0 11-28 16,0 10 3-16,2 10 17 15,6 12 15-15,0 9-15 16,4 6-11-16,0 4-6 16,0-2-2-16,1-4-1 15,-2-7 1-15,0-13-2 0,-1-9 1 16,-3-11-1-16,0-8 2 15,-1-8 1-15,-2-9 5 16,0-14 11-16,1-8-13 16,1-8-3-16,1-3-2 15,2-2-1-15,0 6 1 0,-1 8-1 16,-2 9 2-16,3 11-1 16,1 10 8-16,1 4-8 15,5 17 7-15,3 6 4 16,2 6-6-16,3 2-3 15,-1 1-3-15,-2-6 2 16,-1-5-3-16,-3-6 1 0,-2-11 2 16,-5-8-2-16,1-3 4 15,-2-18-1-15,-1-9-3 16,-2-10 2-16,-4-8-3 16,-2-3 2-16,0-3-1 15,-12 3 0-15,-1 6 0 0,0 6 1 16,2 9-2-16,2 9 3 15,3 8-1-15,3 6-2 16,3 7 2-16,1 0-3 16,13 7-4-16,3 8-11 15,4 5-19-15,1 0-31 0,-1 0-46 16,-3-4-81-16</inkml:trace>
  <inkml:trace contextRef="#ctx0" brushRef="#br0" timeOffset="92254.67">11030 13521 315 0,'2'15'36'16,"0"0"-1"-16,1 4 28 16,4 4-16-16,0 2-27 0,0 1-15 15,1 0-2-15,1-2-2 16,0-5 0-16,-1-5-21 15,-3-7-44-15,-2-7-32 16,-2-2-34-16</inkml:trace>
  <inkml:trace contextRef="#ctx0" brushRef="#br0" timeOffset="92411.11">11024 13434 247 0,'-7'-6'78'15,"-1"0"-63"-15,2 2 43 0,4 1-12 16,2 2-23-16,0 1-19 16,0 0-6-16,8 0-10 15,-1 0-53-15,1 0-101 16</inkml:trace>
  <inkml:trace contextRef="#ctx0" brushRef="#br0" timeOffset="92630.42">11134 13265 369 0,'0'19'20'0,"0"6"45"0,5 6-2 16,3 5-21-16,5 6-25 16,0 3-11-16,2 0-3 15,-2-3-2-15,-1-3 1 16,-1-7-2-16,-1-6 0 0,-3-8-9 15,1-6-20-15,-2-7-23 16,-1-5-69-16,-3-7-99 16</inkml:trace>
  <inkml:trace contextRef="#ctx0" brushRef="#br0" timeOffset="93085.17">11151 13487 344 0,'-4'-12'19'16,"4"-5"33"-16,0-6-5 0,2-3-24 16,11-5-16-16,5-1-4 15,3-1 0-15,2 3-4 16,2 5 2-16,-1 8-1 16,0 9-2-16,-4 8 1 15,-2 8-1-15,-3 14 1 0,-5 11 1 16,-3 7 4-16,-3 8 10 15,-2 4 7-15,1-1-11 16,3 1-6-16,-1-9 0 16,0-8-4-16,0-11 1 15,-2-11 0-15,0-13-2 0,-3-2 6 16,2-18-1-16,1-6-5 16,2-4 0-16,3-2-5 15,2 4-2-15,2 7 6 16,0 6 3-16,0 11 0 15,0 4 5-15,-3 7-2 16,-1 13 4-16,1 6 0 16,-1 5-3-16,0 2-3 15,2-2 1-15,1-2-3 0,1-7-5 16,3-10-23-16,-1-11-29 16,2-4-31-16,-1-21-72 0</inkml:trace>
  <inkml:trace contextRef="#ctx0" brushRef="#br0" timeOffset="93397.71">11737 13382 368 0,'-21'7'62'15,"-1"8"-22"-15,-2 6 20 16,2 3-16-16,2 6-22 16,3-1-12-16,4-1-5 15,4-5-1-15,5-4-5 16,4-6 3-16,0-4-3 0,9-7-7 15,6-2-4-15,3-4-18 16,4-11-30-16,0-5-32 16,-1-1 20-16,-3-1 7 15,-5 2 53-15,-6 3 12 16,-5 3 5-16,-2 3 20 0,0 5 7 16,0 4 11-16,0 2-4 15,0 0-20-15,0 6-16 16,0 3-1-16,0 0-2 15,0-2-9-15,7-5-30 16,4-2-23-16,1-2-60 0,2-13-47 16</inkml:trace>
  <inkml:trace contextRef="#ctx0" brushRef="#br0" timeOffset="93870.78">11868 13368 137 0,'0'5'164'0,"0"11"-74"0,-4 3-6 16,1 6-23-1,1 1-20-15,1 3-18 16,1-5-16-16,1-3-4 16,3-8-2-16,3-8 0 15,3-5 0-15,1-6-5 0,2-13-3 16,-2-5-21-16,2-2-31 16,-2 1-26-16,-4 3 23 0,-3 5 62 15,-1 8 3-15,-3 6 22 16,0 3 12-16,0 7-3 15,0 9-2-15,2 5 1 0,3 3-6 16,2 1-16-16,2-2-8 16,0-4 0-16,4-8-4 15,-1-9-1-15,2-2 0 0,0-15-4 16,-2-10-16-16,1-8-15 16,-4-5-16-16,-2-4-6 15,-3-3 4-15,-4-3 35 16,0-2 20-16,-7 2 2 15,-4 4 4-15,0 6 8 0,2 9 12 16,1 10 21-16,5 11-8 16,3 8 5-16,0 10-26 15,8 17-7-15,4 11 12 16,4 12-7-16,0 7-11 16,1 4-3-16,-2-1 0 15,-1-7-3-15,-3-9-11 0,0-10-12 16,-2-12-6-16,-4-12-32 15,0-10-40-15,-1-2-108 16</inkml:trace>
  <inkml:trace contextRef="#ctx0" brushRef="#br0" timeOffset="94051.77">11998 13293 411 0,'-2'3'33'0,"2"-3"18"0,0 0-6 32,10-3-24-32,6-8-14 15,5-6-4-15,3 0-4 0,0-1-16 16,-5 2-54-16,-6 3-90 16</inkml:trace>
  <inkml:trace contextRef="#ctx0" brushRef="#br0" timeOffset="94552.79">12464 12967 387 0,'0'0'11'16,"-6"0"26"-16,1 5 12 16,3 14-34-16,2 8 0 15,0 9 5-15,2 9-4 16,8 6-5-16,-1 2-7 15,1-1-2-15,0-5-2 0,-1-6 0 16,-2-10-6-16,-1-9-10 16,3-9-15-1,-2-8-38-15,1-5-40 16,-1-13-50-16</inkml:trace>
  <inkml:trace contextRef="#ctx0" brushRef="#br0" timeOffset="94865.32">12569 12969 303 0,'1'-3'63'0,"-1"3"-44"15,0 0 13-15,0 12-24 16,0 8 26-16,0 7-9 0,0 4-10 16,0 5-7-16,-2 2-4 15,-2 0-2-15,-1-2-2 16,1-8 1-16,0-7-1 15,-1-8 1-15,3-7-1 16,2-6 5-16,0 0-2 16,1 0-2-16,9-3-3 0,0 3 3 15,2 0-1-15,2 0 0 16,-2 6 0-16,1 4 1 16,-1 0-1-16,-1-2-1 15,1 0 0-15,-3-4-33 16,-1-3-48-16,-1-1-26 0,-4-6-35 15</inkml:trace>
  <inkml:trace contextRef="#ctx0" brushRef="#br0" timeOffset="95196.43">12694 13082 294 0,'4'0'56'15,"-2"4"-35"-15,0 9 41 16,3 5-5-16,-3 5-22 15,1 2-14-15,-1 1-12 16,1-1-3-16,-2-2-5 0,1-7 0 16,0-5-1-16,-2-6 1 15,2-5-1 1,0-6 5-16,2-10-3 16,2-4-3-16,3-2-3 0,4 0-1 0,6 4 2 15,1 5 3-15,-1 6-3 16,1 7 3-16,-3 0 2 15,-4 13-5-15,-3 6 2 16,-4 6 1-16,0 0-1 0,1-2 1 16,-1-4-1-16,3-7-18 15,-3-8-18-15,3-4-28 16,-2-10 1-16,0-12-33 16,1-8-23-16</inkml:trace>
  <inkml:trace contextRef="#ctx0" brushRef="#br0" timeOffset="95929.33">13005 12993 302 0,'-10'3'77'0,"-2"9"-6"15,-3 5 5-15,3 4-39 16,-1 3-6-16,4-1-13 0,2 0-8 16,4-2-2-16,3-5-6 15,0-4-2-15,1-4 1 16,11-5 0-16,3-3 0 15,3-5-6-15,5-12-14 16,2-4-20-16,-2-6-14 0,-1 0 6 16,-6 1-10-16,-6 3 27 15,-5 5 19-15,-4 5 11 16,-1 7 2-16,0 6 7 16,-4 0 7-16,0 12-12 15,-1 5-2-15,1 1-2 0,2-1 0 16,1-3 0-16,1-6 1 15,0-5-1-15,1-3 1 16,5-2-1-16,5-8-4 16,2-5-5-16,4 0 3 0,2-2 3 31,-1 3 2-31,1 3 1 16,-4 8 0-16,-2 3 7 0,-5 3 5 0,-2 12 18 15,-3 5 19-15,1 2-15 16,-2 3-16-16,0-2-7 15,2-5-7-15,2-5-2 16,1-5-1-16,1-8 0 16,2-2 1-16,-1-16-4 0,1-6-9 15,1-4-10-15,-1-3-13 16,-2 1-18-16,-1 6 35 16,-3 5-1-16,-2 8 16 15,-1 6 9-15,0 5 31 16,-1 4-7-16,2 13-5 0,3 4-2 15,0 4-5-15,3 4-10 16,3-3-6-16,2-2-1 16,-1-6-3-16,1-7 2 15,1-5 1-15,-4-6-2 16,-2 0 0-16,-3 0 0 16,0 0-10-16,-4 0 6 0,-1 2 3 15,0 12 1-15,0 6 15 16,-7 4 8-16,-2 3-1 15,1 0-10-15,-2-5-8 16,1-4-3-16,3-7 0 16,-1-10 2-16,0-1-1 0,1-11 0 15,0-10-19-15,-1-7-29 16,-1-5-36-16,-3-10-147 16</inkml:trace>
  <inkml:trace contextRef="#ctx0" brushRef="#br0" timeOffset="96117.48">13241 12813 542 0,'-11'-3'16'0,"-1"-4"34"16,5 0 5-16,2 2-36 15,4 3-15-15,1-1-3 0,0 3-3 16,1 0-28-16,0 7-70 15,-3 1-216-15</inkml:trace>
  <inkml:trace contextRef="#ctx0" brushRef="#br0" timeOffset="96780.67">10274 14523 242 0,'0'2'112'15,"0"9"-70"-15,0 8 15 16,-2 8 6-16,2 8-18 16,0 10-7-16,4 5-18 0,6 4-11 15,5 0-5-15,5-4-2 16,-3-6-2-16,-1-10 1 15,0-7-4-15,-4-10-7 16,-1-9-15-16,-4-8-20 16,-2 0-15-16,-5-14-63 0,0-7-111 15</inkml:trace>
  <inkml:trace contextRef="#ctx0" brushRef="#br0" timeOffset="96952.8">10151 14807 468 0,'-4'0'6'0,"4"0"27"16,7 0-10-16,14-7-16 15,10-7 1-15,9-7-5 16,5-3-3-16,3-1 0 16,-3 1-20-16,-7 1-56 0,-7 4-73 15,-10 4-92-15</inkml:trace>
  <inkml:trace contextRef="#ctx0" brushRef="#br0" timeOffset="97156">10509 14633 347 0,'-6'14'36'16,"-1"3"29"-16,1 3 5 16,3 5-30-16,-1 3-13 15,4 3-11-15,0 0-11 16,4 0-2-16,5-4-4 0,3-5 3 15,1-7-12-15,-1-8-20 16,1-7-3-16,-1-3-7 16,-1-13-47-16,-5-7-34 15,-3-3-56-15</inkml:trace>
  <inkml:trace contextRef="#ctx0" brushRef="#br0" timeOffset="97343.52">10520 14684 159 0,'-9'-1'201'15,"3"0"-149"-15,2-1 41 16,3 1-29-16,-1 1-25 0,2 0-22 16,0 0-9-16,0 0-6 15,3-1-2-15,2 1 1 16,2 0-2-16,1 0 0 16,-1 0-17-16,0 6-32 15,2 1-30-15,-1 0-71 0,1-1-82 16</inkml:trace>
  <inkml:trace contextRef="#ctx0" brushRef="#br0" timeOffset="97654.14">10700 14637 356 0,'-13'0'40'0,"-1"0"44"0,-1 0-40 15,3 8-16-15,0 4-12 16,6 1-10-16,4 3-5 15,2-2 0-15,2 1 0 16,12-4 0-16,3-2 1 0,6-2-2 16,6-3 0-16,2-2 1 15,0 0 0-15,-3 0-1 16,-6 3 0-16,-5 6 0 16,-6 2-2-16,-9 6 0 15,-2 1 0-15,-7 1-1 0,-7-2-11 16,-5-4 2-16,-1-3-1 15,0-8-8-15,0-4 1 0,3-3-23 0,3-14-66 16,5-7-93-16</inkml:trace>
  <inkml:trace contextRef="#ctx0" brushRef="#br0" timeOffset="97872.88">10907 14351 307 0,'-11'20'102'0,"0"7"-38"16,5 7 6-16,5 6-18 16,1 2-20-16,2 5-10 15,12-1-11-15,5-1-7 16,1-2-1-16,2-5-2 16,-1-7-2-16,0-8-12 15,-3-9-19-15,-6-9-24 0,-4-5-40 16,-4-9-101-16</inkml:trace>
  <inkml:trace contextRef="#ctx0" brushRef="#br0" timeOffset="98029.37">10759 14608 405 0,'0'0'13'0,"0"0"11"16,14-7 5-16,9-3-5 15,5-4-12-15,9-1-6 16,1 0-4-16,-2 4-4 0,-4 4-39 16,-9 3-108-16</inkml:trace>
  <inkml:trace contextRef="#ctx0" brushRef="#br0" timeOffset="98465.09">11461 14332 355 0,'-3'-2'24'16,"2"2"13"-16,1 0 31 0,0 5-63 16,8 10 16-16,5 5 8 15,0 4-10-15,3 4-4 16,-2 1-9-16,0 0-5 16,-4-3 1-16,-2-5-1 0,-5-5 0 15,-3-8 0-15,0-8 1 16,-1 0 6-16,-5-17-5 15,-1-5-3-15,-2-8 0 16,4-4 1-16,1 0-2 16,2 0 0-16,2 4-4 15,0 6-2-15,9 5-1 0,5 5-3 16,1 7-8-16,3 7-24 16,0 0-35-16,-3 1-36 15,2 8-77-15</inkml:trace>
  <inkml:trace contextRef="#ctx0" brushRef="#br0" timeOffset="98667.77">11751 14186 380 0,'-15'14'49'0,"0"5"19"15,1 7-12-15,6 5-26 0,4 4-12 31,5 2-9-31,-1 1-6 16,8-5-1-16,7-6-1 0,2-8-2 0,1-8-9 16,1-8-11-16,-2-3-14 15,-1-10-27-15,-3-8-49 0,-6-6-72 16</inkml:trace>
  <inkml:trace contextRef="#ctx0" brushRef="#br0" timeOffset="98886.56">11714 14230 319 0,'-5'-4'39'16,"1"1"35"-16,1-1 14 15,3 0-37-15,0 0-23 16,3-1-15-16,6-2-7 16,3 2-3-16,-2 1-1 0,-1 2-2 15,-1 2 0-15,-4 0 0 16,-2 7-7-16,-2 7-14 15,0 3-31-15,0 0-28 16,0-2-73-16,-2-3-48 16</inkml:trace>
  <inkml:trace contextRef="#ctx0" brushRef="#br0" timeOffset="99235.59">11897 14156 289 0,'0'-2'77'0,"-4"2"17"0,-6 0-33 16,0 6-30-16,0 6-11 16,1 1-6-16,1 2-6 15,4 0-4-15,0-1-1 16,4 0-3-16,0-2 1 16,1-2-1-16,11-2 1 0,2-2 0 15,5-3-1-15,2 0 0 31,2-1 1-31,0 0-1 16,-2 1 0-16,-5 2 0 0,-5 5-1 0,-5 3 0 16,-6 5 2-1,0 5-2-15,-6 0 1 16,-6 1 0-16,-3-3-2 16,-2-4-5-16,2-6-2 0,-1-7 1 15,2-4-2-15,3-2-17 16,4-12-25-16,4-7-98 15,2-5-66-15</inkml:trace>
  <inkml:trace contextRef="#ctx0" brushRef="#br0" timeOffset="99947.91">12055 14124 324 0,'1'2'84'15,"-3"14"-3"-15,-5 4-24 16,2 4-16-16,2 3-13 0,2-1-14 15,1-5-7-15,0-5-4 16,2-8-3-16,6-7 1 16,3-1 1-16,1-16-2 15,2-3-5-15,0-2-9 16,0 0-26-16,-3 4 1 0,-3 5 24 16,-2 6 15-16,-3 6 1 15,-1 2-2-15,-1 10 7 16,2 6 2-16,1 3 1 15,0 1 3-15,2-1-4 0,1-4-6 16,1-5 0-16,4-8-2 16,-1-4 0-16,2-9 0 15,-1-12 1-15,1-10-3 16,1-5-2-16,0-5-5 16,-1-8-3-16,-4-2 3 15,-2-2 1-15,-6 0 6 0,-1 3 2 16,0 3-1-16,-2 9 2 15,-4 9-1-15,-1 8 1 16,2 13 7-16,-2 8 16 0,1 6 0 16,0 20-15-16,0 10 5 0,3 13 2 15,1 3-9-15,3 4-3 16,0-2 0-16,9-5-2 16,5-7 0-16,4-9 0 15,3-8-2-15,3-10 0 16,1-8 1-16,3-7-1 0,0-7-7 15,0-14-4-15,-2-9-9 16,-5-6-10-16,-6-6-4 16,-6-4 10-16,-7-4 0 15,-3 0 12-15,-7 1 5 16,-7 5 4-16,0 8 2 0,-2 7 1 16,4 9 10-16,2 11 21 15,6 9 7-15,1 1-13 16,4 17-9-16,-1 8 9 15,4 9-5-15,5 7-4 16,2 5-5-16,2 2-2 0,0-2-5 16,1-5-1-16,-2-6-2 15,-1-8-1-15,0-10-1 16,-1-8-11-16,-3-8-25 16,-2-2-41-16,-2-13-80 15</inkml:trace>
  <inkml:trace contextRef="#ctx0" brushRef="#br0" timeOffset="100122.91">12482 13965 410 0,'-1'6'32'16,"1"0"22"-16,0-2-12 0,3-3-26 16,10-1-3-16,2 0-5 15,4-12-7-15,3-3-7 16,-1-4-55-16,1-1-92 15,-2-2-152 1</inkml:trace>
  <inkml:trace contextRef="#ctx0" brushRef="#br0" timeOffset="100371.35">12699 13861 161 0,'0'0'203'16,"0"0"-159"-16,0 0 44 0,0 0-34 15,0 0-14-15,0 0-15 16,0 0-17-16,-84 91-4 15,79-85-4-15,4 0 0 16,1-1 0-16,3 1-2 16,9-1-5-16,3 1 3 0,3-1-4 15,2 2-4-15,-2 0 7 16,0-1 5-16,-4 3 1 16,-4 1-2-16,-5 4 0 15,-5 3-5-15,-1 5-12 16,-16 3-25-16,-7 3-69 0,-8 0-188 15</inkml:trace>
  <inkml:trace contextRef="#ctx0" brushRef="#br0" timeOffset="101949.67">13458 14834 178 0,'-2'3'99'0,"-1"4"-92"16,1 4 10-16,2 4 15 15,0 6-5-15,0 5-7 0,2 6-3 16,5 5 0-16,1 4-5 31,0 4-7-31,1-2-2 16,-3-4-2-16,0-9 0 0,-3-7 0 0,-1-10 0 15,0-8 1-15,-2-5 1 16,0-7 11-16,0-11 1 0,0-6-14 16,-4-8 0-16,-2-4 1 15,-1-6-2-15,-1-2 0 16,0 1 1-16,3 0-3 15,1 4 3-15,4 3-1 16,0 5 0-16,0 4 0 0,7 4 1 16,5 4-2-16,0 4 3 15,5 5-3-15,0 4 2 16,2 6-2-16,2 0 1 16,-3 10-1-16,-2 6 1 0,-3 4 0 15,-4 3 0-15,-5 1-1 16,-4 4 2-16,0 1-2 15,-10-1 1-15,-4-2-1 16,-2-3 1-16,2-5 0 16,1-8 0-16,4-5 1 15,3-5 0-15,5 0-2 16,1-6-42-16,0-5-38 0,2-2-32 16,5 0-73-16</inkml:trace>
  <inkml:trace contextRef="#ctx0" brushRef="#br0" timeOffset="102278.41">13634 14926 320 0,'5'12'17'16,"1"2"33"-16,4 0 7 16,3 4-25-16,0 0-20 0,0 0-5 15,-1 1-6-15,-1-2 1 16,-2-1-1-16,-2-4 0 15,-3-4-1-15,-2-5-1 16,-2-3-8 0,0-1 11-16,0-12-8 15,0-1-6-15,-5-4 4 0,0-1 5 0,1-1-1 16,1 2 4-16,2 2 0 16,1 3 0-16,0 3 0 15,7 2 1-15,4 4-2 16,3 2 1-16,1 2-9 0,1 0-47 15,-1 0-26-15,-2 0-58 16</inkml:trace>
  <inkml:trace contextRef="#ctx0" brushRef="#br0" timeOffset="102465.78">13873 14895 297 0,'0'7'34'15,"0"4"-4"-15,3 2 33 16,1 5-25-16,1 1-22 16,2 2-9-16,0-1-4 0,1-4-2 15,-1-3-1-15,-3-6-11 16,0-7-19-16,0 0-18 16,-1-9-11-16,-2-9-22 15,0-3-42-15</inkml:trace>
  <inkml:trace contextRef="#ctx0" brushRef="#br0" timeOffset="102632.12">13868 14755 186 0,'-5'-12'78'0,"0"2"-49"16,2 6 17-16,3 2-18 0,0 2-22 16,6 3-6-16,4 7 0 15,4 4 1-15,1 2-6 16,1 0-21-16,0-3-32 15,1-3-47-15,-3-2-13 16</inkml:trace>
  <inkml:trace contextRef="#ctx0" brushRef="#br0" timeOffset="102922.06">14024 14857 8 0,'0'0'168'16,"0"0"-88"-16,0 0 10 0,0 0-23 15,0 0-10-15,0 0-23 16,0 0-13-16,5 131-6 15,-5-122-8-15,0-5-5 16,5-4 1-16,2 0-1 16,3-8 2-16,3-9-4 0,0-3-3 15,-2-2-5-15,0-3-7 16,-6 1-21-16,-3 3 8 16,-2 3 4-16,-1 3-5 15,-8 5 16-15,-4 5 9 16,0 5 2-16,1 0 2 15,2 4 0-15,2 8 0 0,3 3 0 16,4-2 0-16,1-3 0 16,2-1-36-16,9-6-30 15,3-3-19-15,3-3 16 16</inkml:trace>
  <inkml:trace contextRef="#ctx0" brushRef="#br0" timeOffset="103202">14179 14790 161 0,'-3'14'117'16,"0"3"-65"-16,2 3 12 0,1 3 2 15,0 1-31-15,5 0-20 16,6-1-8-16,-1-5-4 16,0-2-1-16,1-6 0 15,-4-4-2-15,0-6 1 16,-3-1 3-16,1-13-1 0,0-5-1 15,0-4-3-15,-1-3-2 16,0 0-1-16,0 1 1 16,1 4 0-16,3 5 3 15,1 5-1-15,3 8 0 16,2 3 0-16,-1 5-2 16,-1 9-39-16,-5 3-108 0</inkml:trace>
  <inkml:trace contextRef="#ctx0" brushRef="#br0" timeOffset="115709.99">16917 9430 132 0,'18'-17'242'0,"-11"0"-239"16,-7 3-1-16,-5 7 6 0,-12 3 11 15,-8 3-12-15,-8 1-7 16,-6 6 1-16,-7 3-1 16,-6 1-1-16,-6-1 1 15,-2 1 1-15,-4-3-3 16,-4-2 4-16,-5-2-1 16,-6-3-2-16,-6 0 2 15,-3-3 0-15,-6-6-2 0,-2-2 2 16,0-2-1-16,0 1-1 15,1 0 3-15,0 6-2 0,0 2-1 16,0 3 2-16,-3 1-2 16,-1 10 1-16,-1 4 0 15,2 0 0-15,0 3 0 16,-1 2-1-16,5-1-9 16,4 1-2-16,3-1 5 0,3-1 1 15,5-1-3-15,4-2 1 16,6-2 1-16,4-1 9 15,5 0-4-15,5-1 6 16,7 0 5-16,9 0 11 16,7 0 0-16,9 1-3 15,8 2-8-15,7 4-4 0,8 1-4 16,2 8-1-16,3 9 1 16,6 8 0-16,2 8-1 15,1 9-1-15,-1 4-6 16,0 8-3-16,-5 2 0 0,1 0 4 15,-1 0 5-15,-3-3 1 16,2-1-1-16,1-1 2 16,3-4 1-16,-1 0 1 15,2 1 1 1,4-2 1-16,1-1-1 0,2-1-1 0,4-4-3 16,4-2 0-16,5-3 2 15,5-4-2-15,5-4 0 16,5-4 0-16,6-3 0 15,3-3 1-15,7-6 0 16,2-3-1-16,7-6 1 0,1-6-1 16,6-2 2-16,2-4 0 15,7-4-3-15,4 1 2 16,3-3 2 0,7 0-4-16,3-1 2 15,2 0 0-15,1 0-1 0,2 1 0 16,-2 0 0-16,-1 1-1 15,-3-1 2-15,-3 1-2 0,-5 0 2 16,-5 1-1-16,-5 1-1 16,-6 0 0-16,-9 2 2 15,-5 0-2-15,-7 1 1 16,-4 0 1-16,-10-1-2 16,-2-2 1-16,-7-4 2 0,-3-1 0 15,-4 0 2-15,1-9-3 16,-4-8-1-16,1-6 1 15,-2-6-3-15,1-5-3 16,-2-6 4-16,0-4-4 0,-2-3 5 16,-1-5 0-16,-2-5-2 15,-3-1 2-15,-3-9 0 16,-6-2-1-16,-3-6 2 16,-5-4-1-16,1-4 1 15,-6-1 4-15,-6-5 1 16,-1-4 4-16,0-1 0 0,0-3-4 15,3-1 1-15,3 0-3 16,1 1-1-16,6 7 1 16,0 5 2-16,0 6-3 15,-1 10 3-15,1 10-6 16,0 10 1-16,0 9 0 0,-1 12-2 16,-1 7-7-16,0 8-37 15,0 1-76-15,2 0-113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6:57:46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19960 5063 128 0,'-5'0'59'16,"0"-6"-24"-16,2-1 7 0,1 0-7 15,1 1 7-15,1 3 3 16,0 1-5-16,0 1-16 16,4 1-17-16,9 0-5 15,7 0 1-15,5 1-2 16,8 3-1-16,4 3 1 0,5 0-1 15,5-3 1-15,4 1 0 16,4-4-2-16,4-1 2 16,4 0-1-16,2-3 0 15,4-4 1-15,0-1-1 16,-2 0 0-16,-1 3 2 16,-4-1-2-16,-2 2 0 0,-7 1 0 15,-6 0 0-15,-1 2 0 16,-4-1 2-16,-4 1-3 15,-5 1 1-15,-4-2 1 16,-6 1-2-16,-4 1 2 16,-7-1-1-16,-6 1-1 0,-2 0-7 15,-4-2-8-15,0 1-6 16,0-1 14-16,-7-1-14 16,-3-1-36-16,-1 0-21 15,-4-3-46-15</inkml:trace>
  <inkml:trace contextRef="#ctx0" brushRef="#br0" timeOffset="251.52">21097 4911 291 0,'0'1'17'16,"0"2"-3"-16,0 0-6 15,6 3 3-15,6 1 11 16,5 4-10-16,4-2-4 15,2-1-5-15,0 2 1 0,3-1-1 16,-4-1 3-16,-1-1 9 16,-6 2-4-16,-4 1-4 15,-4 1-3-15,-7 2 1 16,0 1-1-16,-10 3 2 16,-9 4-3-16,-7 1-2 0,-5 2 0 15,-3 1-19-15,-1 1-37 16,2-6-62-16</inkml:trace>
  <inkml:trace contextRef="#ctx0" brushRef="#br0" timeOffset="2455.56">22127 4722 81 0,'8'-14'169'16,"-5"-2"-162"0,-3 2 10-16,0 0 27 15,0 1 1-15,-8 0-17 0,-4 3-8 0,0 0-6 16,-2 2-1-16,0 1-3 15,-2 2-4-15,2 2-3 16,-3 2 0-16,3 1-3 0,-2 0 2 16,1 7-2-16,1 3-2 15,0 6 2-15,2-2 0 16,1 4-1-16,2 1 1 16,4 1-2-16,3-2 1 15,2 2 0-15,5 0 0 0,9-2 2 16,8 1 0-16,5-2-1 15,5 1 1-15,3-1-1 16,-2 1 0-16,-4 0 2 16,-5 1-1-16,-11 2-4 15,-8 0 5-15,-5 2-4 0,-9 0 2 16,-13-2 0-16,-7-1 2 16,-8 1-2-16,-4-4 1 15,-4-3-2-15,-1-2 1 16,5-3 1-16,10-4-2 15,7-5 2-15,12 0 1 0,7 0-2 16,5-4-2-16,13-2-17 16,8-1-24-16,7 1-7 15,5-1-24-15,2 0-86 16</inkml:trace>
  <inkml:trace contextRef="#ctx0" brushRef="#br0" timeOffset="2893.33">22257 4860 126 0,'0'-10'255'0,"0"5"-250"32,0 3 23-32,0 2 5 15,0 2-31-15,0 10-3 0,0 6 3 0,0 5 1 16,1 2 4-16,1 1-4 15,1-2-1-15,0-1-2 0,1-6 1 16,1-5 0-16,4-3 0 16,-1-6 0-16,1-3 1 15,4 0 0-15,-1-4 0 16,2-9-2-16,1-1-2 16,-1-4-4-16,-1 0-2 0,-2 3 3 15,-3-2 2-15,0 4 4 16,-6 5-1-16,-2 2 2 15,0 2-1-15,0 4 3 16,0 0-6-16,0 2 4 16,0 8-4-16,-2 3 5 0,2 3 0 15,0-1-1-15,0 1 1 16,0-2-1-16,0 2-1 16,6-5-2-16,0 2 2 15,1-3 0-15,3 0-11 16,-1-3-45-16,2-4-31 0,2-3-61 15</inkml:trace>
  <inkml:trace contextRef="#ctx0" brushRef="#br0" timeOffset="3425.24">22547 4918 348 0,'0'0'39'0,"0"0"23"15,0 0-45-15,4 4-15 16,0 6 2-16,2 3-1 0,-1 3-1 16,0 1 1-16,-2 1-2 15,0 2 1-15,0-4-3 32,-2-2-21-32,2-6-14 15,1-2 8-15,0-6-4 16,-1 0 6-16,1-9-3 0,0-3 25 15,0-3 5-15,2 0 2 16,3-2 14-16,1 3 9 16,1 1 9-16,1 4-12 15,-2 5-4-15,-1 3-5 16,-2 1-9-16,0 2-4 0,-4 8-1 16,-1 5 3-16,0 0 0 15,-2 2-2-15,0 0 0 16,0-4-17-16,0-3-14 15,0-4 9-15,2-5-3 16,2-1 9-16,0-4 13 16,3-10 1-16,3-2 2 0,3-1 1 15,3 0 12-15,4 1 4 16,2 2 1-16,-1 6-13 16,-2 2 0-16,-2 6 3 15,-4 0-6-15,-4 4-3 16,-5 10 1-16,-2 5 1 0,-2 2-1 15,0 3 0-15,0-1 0 16,0 0-16-16,-1-3-12 16,-1-3-15-16,2-5-50 15,0-6-123-15</inkml:trace>
  <inkml:trace contextRef="#ctx0" brushRef="#br0" timeOffset="3849.58">23552 4613 275 0,'1'-3'7'0,"-1"3"41"16,0 0-25-16,0 8-18 0,2 9 28 15,-2 8 2-15,0 4-2 16,0 5-10-16,0 6-10 16,-2 3-6-16,-2-2-2 15,-2-3-4-15,3-2 1 16,1-8 1-16,1-5-3 0,1-9 1 16,0-4-17-16,0-6-29 15,0-4-30-15,1-1-49 16</inkml:trace>
  <inkml:trace contextRef="#ctx0" brushRef="#br0" timeOffset="4362.64">23304 4772 369 0,'-4'-16'4'0,"4"-1"-2"0,0-2 13 15,7 0 0-15,13-1-10 16,5-2-6-16,8 0 5 16,8 2 1-16,3-1-3 15,6 2 0-15,-2 5-2 0,2 4 0 16,-6 4 0-16,-4 6 1 16,-7 0-1-16,-7 12-1 15,-7 6-2-15,-6 5 2 16,-8 5 3-16,-5 5 1 15,0-1-1-15,-9 3 2 16,-6-4-4-16,-7-1 2 16,-7-3-1-16,0-5-6 15,-2-5 4-15,0-5 0 0,6-4 2 16,3-6-1-16,8-2 0 16,6-3 3-16,7-7-1 15,1 1 1-15,0 1 1 16,8 2 0-16,6 5 2 15,2 1 0-15,2 1-5 0,-1 13 1 16,2 5 1-16,-2 2-1 16,-3 5-1-16,-3 1 1 15,0-2-1-15,-2-1 1 16,0-4-1-16,1-5-2 16,0-4-8-16,1-7-26 0,3-4-14 15,1-1-62-15,1-16-136 16</inkml:trace>
  <inkml:trace contextRef="#ctx0" brushRef="#br0" timeOffset="5175.1">23924 4871 345 0,'-5'16'14'15,"-3"2"24"-15,4-1 15 16,1 2-27-16,3-4-16 15,0-2-7-15,0-4-1 0,5-5 0 16,4-4 0-16,2 0-1 16,1-7-2-16,2-7-17 15,0-4-19-15,2 0-16 16,-4 1-9-16,0 4 22 16,-5 5 33-16,-2 2 8 0,-3 6 27 15,-2 3 2-15,0 8 11 16,0 6-4-16,0 2-4 15,-1 2-13-15,1-1-12 16,0-3-6-16,0-4 1 0,0-3-2 16,5-6 0-16,3-4-1 15,4-2 1-15,1-12-13 16,4-3-14-16,0-5-24 16,3-4 5-16,0-4 10 15,-2 0 28-15,0-1 6 16,-1 1 2-16,-4 1-2 0,-3 0 2 15,-3 1 0-15,-3 2 2 16,-1-2 5-16,-3 2 1 16,0-1-6-16,0 0 0 15,1 2-3-15,0 2 1 0,0 3 5 16,-1 4 9-16,0 8 17 16,0 8 7-16,-8 0-17 15,-1 13-10-15,1 8 5 16,-1 7 3-16,0 8-1 15,2 5-7-15,4 0-8 16,3 5-1-16,0-2-2 0,2-3 0 16,9-4 0-16,3-3 0 15,4-10 0-15,4-7 1 16,2-6-3-16,3-8-3 16,0-3-14-16,0-8-9 15,-4-11 6-15,-1-4 7 0,-4-5 6 16,-4-2 8-16,-6-1 0 15,-5 1 1-15,-2 5 0 16,-1 2 4-16,0 6 7 16,-4 7 9-16,-4 6 4 15,-1 4-3-15,-3 4-14 0,1 12-4 16,0 8 3-16,0 4-2 16,4 2-2-16,5 4 1 15,2-4-4-15,1-2 0 16,11-4 2-16,4-5-1 15,3-9 0-15,2-6 0 16,1-4-17-16,0-4-14 0,-5-9-32 16,-3-5-36-16,-8-1-124 15</inkml:trace>
  <inkml:trace contextRef="#ctx0" brushRef="#br0" timeOffset="9896.24">20842 5553 257 0,'11'-7'20'16,"2"0"8"-16,5 4 1 0,5 3-3 15,6 0-5-15,7 10-10 16,8 4-4-16,9 1-4 15,8 3 2-15,11-1-2 16,9 1-2-16,8-4 0 16,5-4 0-16,6-4-1 0,6-5 0 15,1-1-1-15,0-1 2 16,-1-8-1-16,-5 1 1 16,-7 1-1-16,-9 1-1 15,-11 3 2-15,-11 3 0 16,-13 0-3-16,-8 7 2 15,-11 6-36-15,-9-1-34 0,-8-1-60 16</inkml:trace>
  <inkml:trace contextRef="#ctx0" brushRef="#br0" timeOffset="10177.5">22480 5523 376 0,'0'-3'5'0,"0"3"11"16,13 1-3-16,9 10 9 0,4 3-4 15,5 0-9-15,1 4-5 16,-1-1 0-16,-2-1-3 16,-5 1-1-16,-6 0 2 15,-2-1-2-15,-8 1 0 16,-5 3-1-16,-3-2-16 15,-6 2 6-15,-13 0-5 16,-8 1 1-16,-2-1-6 0,-5 0-9 16,2-4-59-16,7-4-104 15</inkml:trace>
  <inkml:trace contextRef="#ctx0" brushRef="#br0" timeOffset="10958.23">24054 5384 204 0,'2'-3'20'16,"-1"-4"39"-16,0 4-6 0,1 0-15 16,-2 3-2-16,0 0-6 15,0 6-20-15,1 8-5 16,0 9 10-16,1 5 5 16,1 11 3-16,2 3-10 15,1 6-4-15,1 2-4 0,1 0-3 16,2-5-2-16,-2-4 1 15,1-6-1-15,-2-8 0 16,0-7 1-16,-3-6-1 16,-1-6 1-16,-2-2-2 15,-1-5-2-15,-1-1-8 16,-7 0-22-16,-5-5-61 0,-4-8-73 16</inkml:trace>
  <inkml:trace contextRef="#ctx0" brushRef="#br0" timeOffset="11318.94">23804 5482 16 0,'-7'-10'347'15,"4"-3"-346"-15,2-3 0 0,1-1 10 16,12-1-2-16,9 1-5 15,6-4 0-15,8 1 5 16,5 1 2-16,7 5-5 16,3 6-3-16,4 2-1 15,-2 6 3-15,-4 3 0 0,-6 11 1 16,-7 7-2-16,-13 5 0 16,-8 8-1-16,-12 1 1 15,-2 4-3-15,-12-1 0 16,-5-2-1-16,-7-5-10 0,-3-4-1 15,-3-7 5-15,-1-6-2 16,1-7 0-16,3-6 1 16,7-1 5-16,6-7-6 15,10-7-34-15,4-5-73 16,12-3-84-16</inkml:trace>
  <inkml:trace contextRef="#ctx0" brushRef="#br0" timeOffset="11600.22">24612 5232 264 0,'-13'-3'142'16,"-3"3"-134"-16,-7 1 32 15,2 15-3-15,-2 8-17 16,1 6-7-16,3 7 1 0,2 7-5 15,7 3-1-15,5 0-2 16,5 1-4-16,0-1 1 16,6-6-2-16,6-1 0 15,4-8 0-15,3-4-1 16,0-7 1-16,1-4-9 0,-1-4-15 16,1-5-19-16,-6-6-45 15,-1-2-114-15</inkml:trace>
  <inkml:trace contextRef="#ctx0" brushRef="#br0" timeOffset="11959.64">24800 5316 367 0,'4'0'20'0,"0"2"3"16,-2 11-14-16,2 6 22 15,0 6-7-15,1 9-3 16,-1 2-4-16,0 5-7 15,0 0-6-15,0-1-2 0,-2-6-1 16,0-6-1-16,-2-6-4 16,0-9-4-16,0-9-11 15,0-4-26-15,-1-2 1 16,-6-12-28-16,-1-6-73 16</inkml:trace>
  <inkml:trace contextRef="#ctx0" brushRef="#br0" timeOffset="12115.97">24706 5513 336 0,'0'0'13'16,"0"3"14"-16,0 1-3 0,6 2-4 15,7-2-2-15,6-1-8 16,8-3-5-16,2 0-1 16,4-7-2-16,-1-3-13 15,-3-4-50-15,-9-1-24 16,-9-4-117-16</inkml:trace>
  <inkml:trace contextRef="#ctx0" brushRef="#br0" timeOffset="12351.28">24975 5185 430 0,'13'0'6'0,"4"8"4"16,2 8 43-16,1 5-20 15,3 8-14-15,-3 5-4 16,-5 4-5-16,-6 5-4 0,-2 2-3 16,-5 3-1-16,-2-2-2 15,0-2 0-15,0-6-14 16,-4-5-17-16,-4-6-14 16,0-7-14-16,-3-9-46 15,-5-5-102-15</inkml:trace>
  <inkml:trace contextRef="#ctx0" brushRef="#br0" timeOffset="12711.35">25596 5408 341 0,'0'1'27'0,"2"-1"13"15,10 0 7-15,7 0-19 16,8 0-7-16,5-2-4 0,10-1-3 15,5 1-7-15,2 1-5 16,-1-1-1-16,-3 2 0 16,-10 0-3-16,-13 0-12 15,-8 2-24-15,-12 5-23 16,-2 0-7-16,-17-1-56 0,-8-2-67 16</inkml:trace>
  <inkml:trace contextRef="#ctx0" brushRef="#br0" timeOffset="12883.44">25672 5571 274 0,'11'9'21'0,"7"-5"32"16,3-2 11-16,9-2-22 16,4 0-24-16,6-2-7 0,1-7-6 15,-1 1-2-15,-3-3-3 16,-8 2-3-16,-8 2-31 15,-8 1-35-15,-9 2-52 16</inkml:trace>
  <inkml:trace contextRef="#ctx0" brushRef="#br0" timeOffset="13948.37">27087 4816 183 0,'37'-6'15'16,"-2"-1"2"-16,2-2 21 0,-3 1-10 15,-5 1-8-15,-6-2 0 16,-4 2 5-16,-9 0 0 16,-6 3 5-16,-4 1 3 15,-4-1-12-15,-10 2-14 16,-8 1-7-16,-9 1 0 0,-12-2 1 16,-4 2 0-16,-8-1-1 15,-6 1 0-15,0 0 1 16,-3 0-1-16,4-3 1 15,1 2-1-15,5-2 1 16,3-3-2-16,8 2 1 0,6-2 2 16,8 1 2-16,8 3 4 15,6-2 0-15,8 2 2 16,5 2 2-16,2 0-5 16,3 0-14-16,11 7 9 15,11 5-3-15,6 1 1 0,6 2 1 16,7 4-1-16,-1-2 0 15,7 4 2-15,-2-1-2 16,0 1 0-16,-3-1 0 16,-1 0 0-16,-5-1 1 15,-5-1-2-15,-5 2 0 16,-9-3 3-16,-7 0-2 0,-8 0-2 16,-5 0 3-16,0 1-1 15,-13-1 0-15,-9 2 1 16,-7 1 0-16,-8 3-1 15,-4 2 0-15,-3 1 1 0,0 1-1 16,1 1 1-16,5-1-1 16,5 0 3-16,8-1 1 15,5-5-1 1,6 0-2-16,4-5 0 0,8-2-2 16,2-1 2-16,0-5 0 0,7-2-2 15,6-3 2-15,6 0-1 16,5-3 2-16,6 0 2 15,4 0-5-15,9 0 4 16,5-2 0-16,6-2 0 16,2 0 0-16,2 1-2 0,2-1-1 15,-1 1 1-15,-4 1 0 16,-2 1-1-16,-7 0 1 16,-1 1 0-16,-7 0-1 15,-5 0 2-15,-8 0-2 16,-5 1 0-16,-7 5 0 0,-6-2 0 15,-5 2 0-15,-2-2 0 16,-2-1-1-16,-9 0 2 16,-8-2-3-16,-5-1-17 15,0 0-50-15,-1-7-85 0</inkml:trace>
  <inkml:trace contextRef="#ctx0" brushRef="#br0" timeOffset="14572.29">26961 5593 276 0,'4'-1'40'0,"-3"1"4"16,0 0-12-16,1 2-21 15,2 9 19-15,0 5 2 0,1 4-4 16,1 5-4-16,-1 4-7 16,0 1-9-16,0 1-1 15,-2-3-3-15,0-1 1 16,-3-4-4-16,2-6-1 15,0-4 2-15,0-2-2 16,-2-5 1-16,0-2-1 0,0-1 0 16,0-2 0-16,0-1-5 15,-4 0-16-15,-5 0-33 16,-5-8-51-16,1-5-92 16</inkml:trace>
  <inkml:trace contextRef="#ctx0" brushRef="#br0" timeOffset="15025.58">26760 5621 202 0,'0'-6'6'0,"1"-2"-1"15,6-1 21-15,4-1 10 0,2 0-3 16,5 0-7-16,0 0 3 16,6 1-2-16,5 1-10 15,5 3 1-15,6 0-1 16,7 5-3-16,0 0 1 16,3 2-3-16,-4 9-4 0,-3 6-1 15,-6 5-2-15,-8 2-1 16,-7 3 0-16,-10 3 1 15,-6 2-1-15,-6 1-2 16,0 1-2-16,-13-2 0 16,-3-3 1-16,-3 0-2 15,-4-5 2-15,0-4-1 0,-1-4 0 16,3-4 1-16,-2-5 3 16,2-4 1-16,2-3-1 15,3 0-3-15,2 0-1 16,1 0 1-16,4 0-11 15,3 0-26-15,2-7-61 0,2-3-230 16</inkml:trace>
  <inkml:trace contextRef="#ctx0" brushRef="#br0" timeOffset="17402.91">27767 4776 202 0,'2'-3'36'15,"0"-1"8"-15,-2 1 1 16,0 1-13-16,0 2 2 0,0 0-15 16,2 0-14-16,0 0-3 15,0 6 4 1,1 6 10-16,3 4 5 15,-2 6-2-15,2 3-4 0,-1 7-2 0,-1 5-4 16,0 1-4-16,0 2-3 16,-2-3 2-16,1 1-4 15,-1-7 2-15,2-5-1 16,0-5-1-16,-1-7 1 16,-2-5-1-16,-1-6 0 0,2-3 0 15,-2 0-3-15,0-5-5 16,0-6-32-16,-2-3-39 15,-6-3-63-15</inkml:trace>
  <inkml:trace contextRef="#ctx0" brushRef="#br0" timeOffset="17808.83">27572 4860 242 0,'-3'-7'25'0,"-1"0"-21"15,3-3 7-15,1 1 19 16,0-1-10-16,8-1-3 16,6-2 0-16,3 1 2 0,8 0-1 15,10-1 1-15,6 2-11 16,5 1 0-16,6 1 0 15,1 4-3-15,-1 2-1 16,-3 3 0-16,-8 0-1 16,-10 10-2-16,-8 7 1 0,-12 2-1 15,-8 3 3-15,-3 2 0 16,-10 1-1-16,-7 0 0 16,-6-4-1-16,-2-1 0 15,-6-3 0 1,2-3-2-16,0-4 1 15,4-3-1-15,8-3 1 0,2-2 0 0,5-2-1 16,5 0 0-16,3 0-8 16,2-4-44-16,0-2-62 15</inkml:trace>
  <inkml:trace contextRef="#ctx0" brushRef="#br0" timeOffset="18327.31">28321 4549 162 0,'4'-3'65'16,"-3"0"-15"-16,-1 3 23 0,0 0-22 15,-5 6-34-15,-5 11-1 16,-3 7 20-16,-3 6-4 16,-3 7-6-16,3 7-11 0,1 4-8 15,3 3 1-15,7 4-4 16,3-2-1-16,2-2-1 16,4-7-1-16,10-4 1 31,0-9-1-31,4-8-1 15,2-6 1-15,-2-7-1 0,0-3 2 0,-2-4-1 16,-6-2-2-16,-3-1-10 16,-5 0-21-16,-2 0-33 0,0-3-31 15,-13-8-146-15</inkml:trace>
  <inkml:trace contextRef="#ctx0" brushRef="#br0" timeOffset="18655.53">28505 4716 258 0,'0'-5'83'0,"1"2"-58"15,-1 0 36-15,0 3-32 16,0 0-23-16,0 0-4 15,0 6 6-15,0 6 10 16,1 3 1-16,1 3 1 0,2 6-6 16,-2 2-3-16,0 2-1 15,0 5-3-15,1 1-2 16,-1-1-2-16,2-2-2 16,-2-4 1-16,1-5-2 15,0-7 1-15,-3-3-4 0,2-7-8 16,-2-3-12-16,0-2-10 15,0-4 4-15,-5-8-46 16,-1-4-37-16,-5-5-74 16</inkml:trace>
  <inkml:trace contextRef="#ctx0" brushRef="#br0" timeOffset="18890.32">28393 4914 151 0,'0'2'164'16,"0"-2"-115"-16,4 0-4 0,6 1-20 0,4-1 5 16,4 0-3-16,7 1-5 15,4-1-7-15,4 0-7 16,-1-7-3-16,-3 3-3 16,-5-1-1-16,-6 2 0 15,-7 2-1-15,-8 0 0 0,-3 1-16 16,-1 0-17-16,-9 0-16 15,-6 0-21-15,1 0-50 16</inkml:trace>
  <inkml:trace contextRef="#ctx0" brushRef="#br0" timeOffset="19590.69">28911 4506 144 0,'4'0'44'0,"-2"-3"-10"16,-2 3 18-16,1 0-20 0,-1 2-19 15,0 9 12-15,2 5 17 16,0 5-1-16,3 7-9 16,-1 5-6-16,5 3 2 15,-3 3-13-15,-1 3-4 16,1 0-5-16,-3 1 0 0,1-2-2 16,2-4 2-16,-2-2-4 15,-2-3 0-15,2-4 1 16,-1-4-2-16,-1-1-1 15,-2-6 1-15,0-3 0 16,0-4 0-16,0-4-1 16,0-4 0-16,0-1 1 0,0-1-2 15,-5-1-12-15,1-7-36 16,1-6-31-16,1-3-57 16</inkml:trace>
  <inkml:trace contextRef="#ctx0" brushRef="#br0" timeOffset="19923.43">29151 4706 308 0,'2'-1'53'0,"0"1"19"15,-2 0-16 1,0 0-38-16,0 0-12 16,0 10 1-16,0 5 18 0,2 4-5 0,0 6-3 15,0 4 0-15,1 2-7 16,-1 2-4-16,0 0-2 0,2-5-2 31,0-1 0-31,-1-7-1 0,2-6-1 0,0-3 1 16,-2-5 1-16,-2-2-4 15,1-4-4-15,-2 0-21 0,0-4-1 16,0-9-34-16,0-5-44 16,-3-5-71-16</inkml:trace>
  <inkml:trace contextRef="#ctx0" brushRef="#br0" timeOffset="20310.12">29087 4718 157 0,'0'0'90'0,"0"-3"-55"16,0-2 14-16,6 0-24 16,4-1-8-16,8 0 3 15,2 1 1-15,9 2-4 16,6 0 1-16,1 3-8 0,7 0-5 15,-5 7 4-15,0 7 0 16,-9 6 4-16,-5 6 0 16,-9 4-4-16,-11 4-3 15,-4 5-1-15,-2 1-2 16,-12-1-3-16,-1-1 2 0,-2-5-1 16,-3-6-1-16,3-5 2 15,1-6-2-15,0-6 0 16,2-6 2-16,2-4-1 31,1 0 1-31,-1-2 0 0,7-7-10 16,1-1-28-16,2 0-40 0,2-1-81 15</inkml:trace>
  <inkml:trace contextRef="#ctx0" brushRef="#br0" timeOffset="20687.51">29506 4428 189 0,'10'-7'159'0,"4"5"-133"16,1 2 13-16,4 0-11 16,5 13-9-16,6 10 5 15,7 7-3 1,-1 10-10-16,2 8 19 16,-3 7-15-16,-5 9-6 0,-10 6-5 0,-12 2-2 15,-8-1 0-15,0-3-1 0,-13-5 0 16,-5-6-1-1,-1-9-1-15,0-13 1 0,-1-3-2 16,-1-10-3-16,-2-6-12 16,-2-10-22-16,2-6-51 15,-1-3-144-15</inkml:trace>
  <inkml:trace contextRef="#ctx0" brushRef="#br0" timeOffset="24332.38">30199 4597 224 0,'0'-2'74'16,"0"0"-56"-16,0 2 9 0,0 0 24 15,0 4-34-15,0 9 3 16,0 5 2-16,0 8-5 16,0 2-2-16,0 8-5 15,0 2-8-15,4 2 0 16,0 2-3-16,-1-3 3 0,1-5 0 16,0-3-1-16,0-10-1 15,-1-5 0-15,0-6 0 16,-3-7 1-16,0-3 1 15,0-3 3-15,0-8-3 16,0-7-1-16,-3-4-1 0,-2-5 0 16,-1-4-1-16,-1-6 2 15,-4 0-1-15,6 0-1 16,-1 0-2-16,3 0 1 16,3 6 2-16,0 4 1 15,5 3-1-15,7 2 0 0,5 4 1 16,4 5 0-16,-2 0-1 15,6 6 0-15,0 4 0 16,3 3 1-16,-1 0-1 16,0 9 0-16,-5 4-1 15,-2 5 2-15,-6 2-2 16,-9 4 1-16,-5 2-2 0,-4 0 1 16,-11 0 0-16,-5 0-1 15,-2-4 1-15,-4-3 0 16,1-5-2-16,4-5 0 15,-2-2 3-15,6-9 5 16,4 2-4-16,2-3 1 0,8-7-9 16,3-1-19-16,0 0-17 15,7 1-42-15,7-3-11 16,7 2-88-16</inkml:trace>
  <inkml:trace contextRef="#ctx0" brushRef="#br0" timeOffset="24644.88">30759 4441 216 0,'-11'0'125'0,"-4"0"-107"15,1 0 38-15,1 11-8 16,0 5-21-16,1 8-8 15,1 4-9-15,4 6 7 0,-2 5-6 16,3 3-3-16,1 4-2 16,3 0-6-16,0 0 2 15,2-3-2-15,0-5 1 16,0-4-1-16,10-8 1 16,2-5-1-16,-1-7 0 15,2-5-3-15,4-7-16 0,-2-2-13 16,0-5-37-16,-2-12-62 15,-1-4-102-15</inkml:trace>
  <inkml:trace contextRef="#ctx0" brushRef="#br0" timeOffset="24875.93">30884 4634 358 0,'0'0'53'0,"0"0"-14"0,0 8-2 16,-3 5-6-16,0 6-2 16,1 5-10-16,2 3-6 15,0 4-6-15,0-2-4 16,0 0-2-16,0-2 0 16,5-3 0-16,-1-4-3 0,0-7-12 15,3-3-26-15,-1-7-28 16,2-3-42-16,-4-7-36 15</inkml:trace>
  <inkml:trace contextRef="#ctx0" brushRef="#br0" timeOffset="25191.87">30802 4625 335 0,'-3'-5'17'0,"3"-1"39"15,0 2 0-15,7 1-32 0,9 2-16 16,7 1 7-16,8 0-2 16,4 0-4-16,3 8-3 15,2 5-2-15,-2 4-3 16,-2 4 0-16,-8 5 1 16,-11 3-1-16,-6 3 1 0,-11 2-3 15,0 1 1-15,-13 1-6 16,-6-2-2-16,-4-4-4 15,0-3-4-15,-2-7 0 16,1-5 12-16,2-6 1 16,3-8 4-16,1-1-3 0,3-4-49 15,6-9-44-15,2-4-29 16</inkml:trace>
  <inkml:trace contextRef="#ctx0" brushRef="#br0" timeOffset="25489.93">31233 4421 446 0,'0'-2'7'16,"0"2"2"-16,4 0 19 15,8 15-16-15,7 6 5 16,2 7 1-16,4 9-1 16,0 6-2-16,-2 5-6 0,-6 7-6 15,-6 4 0-15,-7 1-1 16,-4 1 0-16,-5-2-4 16,-8-3-11-16,-3-7-6 15,-1-3-16-15,-1-7-8 0,2-7-30 16,-4-8-46-16</inkml:trace>
  <inkml:trace contextRef="#ctx0" brushRef="#br0" timeOffset="30476.43">29409 4323 320 0,'-11'0'5'0,"-2"-3"0"16,4-7 2-16,1-7 21 15,-2-7 8-15,1-5-8 16,1-6-2-16,-3-6 5 16,1-6-9-16,-1-4-9 15,-3-6-8-15,1-4 0 16,1-3-4-16,1 0-2 0,1 3 2 15,0 7 0-15,5 7-2 0,-3 13 2 16,-1 10-2-16,-3 11-1 16,-2 6-6-16,-3 3 6 15,0 4-1-15,1 0 4 16,5 0-2-16,2 1 2 0,0 2 0 16,5-3-2-16,-1 0 1 15,1 0 1-15,-1-1-1 16,-2-8 3-16,1-5-3 15,-1 1 0-15,0 0 0 16,-1 2 1-16,1 1-2 0,-2 3 1 16,0 4-4-16,-1 3 1 15,-1 0-2-15,1 9 2 16,0 2 2-16,3 2 2 16,1 1-2-16,6-4 1 15,0-3-2-15,5-3-7 0,10-4 4 16,1 0 4-16,5-11 1 15,-2-5 2-15,3-1-3 16,-5 0 0-16,-7 6 0 16,-6 2-5-1,-4 9-10-15,-13 6-49 16,-16 12-5-16,-8 8-19 0,-4 1-12 16</inkml:trace>
  <inkml:trace contextRef="#ctx0" brushRef="#br0" timeOffset="31147.69">28946 2800 247 0,'-6'-8'13'0,"-7"-2"0"16,-5 3 18-16,0 4-1 0,1 0-12 16,-6 3-5-16,-4 0-1 15,2 13 0-15,-2 7-2 0,2 5 0 16,2 11-5-16,2 3 1 15,11 6 5-15,4 0-6 16,6-1 1-16,11-3-3 16,14-7 0-16,9-8 2 15,13-9-1-15,6-8 1 16,4-9-1-16,-4 0-1 0,-4-8-4 16,-11 0 1-16,-13 4-5 15,-12 4-20-15,-13 1-63 16,-9 12-37-16</inkml:trace>
  <inkml:trace contextRef="#ctx0" brushRef="#br0" timeOffset="31968.63">29449 4259 124 0,'-8'14'36'0,"3"-3"-29"15,1-4 0-15,2-4 7 16,0-1-4-16,2-2 4 0,0 0 30 16,2-10-33-16,-2-6 0 15,0-4 5-15,0-5 1 16,0-2 6-16,0-7 1 15,0-5-1-15,2-2-8 16,7-2-8-16,3-3-3 0,3-4-3 16,4-2 0-16,6-2-1 15,8 1 2-15,4-1 0 16,7 3 2-16,4 4 8 16,3 3-3-16,0 7-1 15,3 3-4-15,1 6-2 0,1 5 2 16,-2 3-1-1,-2 4-5-15,-4 5 2 0,-10 4 2 0,-4 5-4 16,-12 2 4-16,-8 0-4 0,-8 0-3 16,-6 9-14-16,0-2-2 31,-6 3-9-31,-10-2-5 16,1 0-15-16,-1-4-37 0,0-4-74 0</inkml:trace>
  <inkml:trace contextRef="#ctx0" brushRef="#br0" timeOffset="32249.9">30102 3327 470 0,'0'0'4'15,"0"0"4"-15,3 0 1 0,12 2-8 16,7 0 0-16,5 3 1 15,5-1-2-15,1 0 0 16,-3 2 1-16,-3 1-1 16,-10 3 1-16,-6 3-3 15,-8 3-2-15,-6 2-4 0,-12 2-18 16,-10 1-4-16,-2-2 13 16,-2-1 4-16,2-4 2 15,5-3-15-15,4-6-36 16,9-5-54-16</inkml:trace>
  <inkml:trace contextRef="#ctx0" brushRef="#br0" timeOffset="32979.31">30574 2727 258 0,'4'-13'6'16,"-4"4"12"-16,1 5 36 16,0 4-9-16,-1 4-37 15,1 13-8-15,-1 9 16 16,2 6 2-16,-2 8-7 16,2 3-5-16,0 4-5 0,2-2 0 15,-1-2 1-15,2-9-2 16,-3-7 1-16,0-9-1 15,0-9 0-15,-2-9 5 16,0-6 9-16,0-14-1 16,0-5-5-16,0-7-1 15,0-5 3-15,0-2-4 0,0-1-1 16,-2 1-4-16,2 5 1 16,2 6-3-16,-2 7 3 15,0 5-1-15,7 9 0 16,4 7 1-16,9 3-2 15,1 14-2-15,8 9 2 0,2 6-1 16,3 8 1-16,-1 0 0 16,0-2-1-16,-4-4 1 15,-6-7-1-15,-6-7-2 16,-6-9 4-16,-3-5-1 16,-4-6 1-16,-4-4 2 15,0-10 1-15,0-9 0 0,-2-8 5 16,-8-5-1-16,3-5 2 15,-1-4 0-15,4 0-7 16,4 4-2-16,0 4 0 16,2 9-1-16,6 6 0 0,1 10-3 15,3 10-7-15,1 2-25 16,5 15-29-16,3 6-7 31,5 2-12-31,5-2-50 0</inkml:trace>
  <inkml:trace contextRef="#ctx0" brushRef="#br0" timeOffset="33295.23">31450 2624 434 0,'-25'0'-1'0,"-4"0"4"16,1 3 7-16,-1 13 19 15,-3 5-9-15,-2 6-9 16,3 4-6-16,5 3-2 16,7 2 2-16,8 1-4 15,4-3 1-15,7 0 0 0,16-6-1 16,11-5 3-16,6-9-1 16,8-7 0-16,4-7 0 15,5-4-3-15,-2-10-2 16,-6 0 1-16,-8 1-6 15,-12 6-15-15,-15 7-48 0,-9 0-84 16,-30 8-128-16</inkml:trace>
  <inkml:trace contextRef="#ctx0" brushRef="#br0" timeOffset="49383.4">18281 7587 390 0,'0'-5'-22'0,"0"5"-33"15,-7 0-35-15,-6 6 6 16</inkml:trace>
  <inkml:trace contextRef="#ctx0" brushRef="#br0" timeOffset="49882.97">18288 10387 159 0,'1'-4'86'0,"-1"1"-71"15,0 3 9-15,0 0 7 16,0 11-24-16,0 3-10 15,-5 1-90-15</inkml:trace>
  <inkml:trace contextRef="#ctx0" brushRef="#br0" timeOffset="56777.56">21707 10049 254 0,'-8'-10'15'15,"-2"0"1"-15,-1 3 9 16,-5 0-5-16,-2 0-7 15,-4 3-4-15,-5 1-5 0,-9-1-1 16,-6 2-2-16,-8-1-1 16,-8 1 0-16,-4-1 1 15,-8-1-2-15,-6-1 2 16,-1-2-2-16,-2-2 1 16,1 0 1-16,-2-2-1 15,1 1 0-15,0-2 2 0,3 1-4 16,-1-2 4-16,2 0-2 15,0 1 0-15,5-2 0 16,3 1 0-16,3-1 0 16,2 2 0-16,4 1 0 15,1 3 0-15,1 3 0 0,1 3 0 16,4 2 0-16,2 0 0 16,5 4 0-16,4 7-3 15,3 0 4-15,6 3-4 16,3-1-4-16,3 0 3 15,6-1-2-15,3 0 3 16,4-4 2-16,5 1 0 0,3-5 1 16,0 0-2-16,3 0-1 15,0 0 3-15,0 0 0 16,-1 1 0-16,0 3 0 16,0 4 1-16,-2 4-1 15,0 5 0-15,-1 8 0 0,0 5 1 16,-2 9 0-16,-1 7-2 15,-1 6 2 1,1 3-1-16,-3 4 1 16,1 4 1-16,-2 1-1 0,1 1 0 0,2-1-2 15,1 1-2-15,0-3 1 16,4-2 0-16,4-3-2 16,0-4 3-16,4-4 1 15,10-5-1-15,6-5 1 16,7-5 1-16,6-7-2 0,7-5 2 15,6-5-2-15,7-7-4 16,8-3 2-16,6-6 3 16,6-1 0-16,4-2 1 15,6 0 1-15,0 3 1 16,3 3-1-16,1 2 0 0,0 7 2 16,1 3-3-16,-2 3-1 15,-1 2 2-15,-2 1-2 16,3-1 0-16,-1-5 0 15,1-5 0-15,4-6 0 16,5-8 1-16,4-1-2 0,0-10 2 16,-1-7 4-16,-2-1 6 15,-8-1 1-15,-8 3-2 16,-12 3 2-16,-15 4 3 16,-13 3-2-16,-16 4-7 15,-11 1-3-15,-12-1-5 16,-3-2 8-16,-18-4 0 0,-8-7-5 15,-8-8 0-15,-7-11 0 16,-4-8-1-16,2-12-1 16,4-13-2-16,6-11 2 15,9-9 1-15,13-9 3 0,7-6-3 16,6 2 1-16,0 3-2 16,2 5 1-16,4 10 2 15,-1 15-2-15,-3 13 0 16,-2 15 1-16,0 13-1 15,0 16 1 1,-4 10-37-16,-4 2-82 16</inkml:trace>
  <inkml:trace contextRef="#ctx0" brushRef="#br0" timeOffset="59842.84">15455 8734 12 0,'0'-8'7'15,"1"-2"2"-15,0 1 0 0,0 2 3 16,0 3 0-16,0 1-7 16,-1 2 26-16,0 1-18 15,0 0-12 1,0 8 0-16,-2 2-6 16,-2 2-21-16,-3-3-38 0</inkml:trace>
  <inkml:trace contextRef="#ctx0" brushRef="#br0" timeOffset="62725.24">19329 9044 179 0,'-6'0'7'0,"2"-2"10"16,0-1 19-16,4 1 3 0,0 2-33 16,0 0-11-1,5 0 6-15,6 3 0 16,3 4-1-16,5-3 3 0,3 0-2 15,8 1 2-15,6 0-3 16,7-2 1-16,6 0 1 16,4-2-2-16,5 1-1 15,2-2 2-15,3 0-1 0,-1 0 1 16,1 0 4-16,-2 0 4 16,-1 0 1-16,1 0-2 15,-1 0-2-15,2 2-2 16,3 3-4-16,2 2 0 15,7-4 2-15,2 0-2 0,6-1-1 16,-1-2 2-16,4 0-2 16,1 0 3-16,1 0-2 15,0 0-1-15,1 1 2 16,2-3-1-16,2-1 0 16,0-3 0-16,-3 1 1 15,2 0-2-15,0 1 2 0,0 1 5 16,0-1 1-16,0 2 2 15,-1-2-4-15,-4 1 4 16,-3-2-1-16,-7-1-3 16,-8 0 2-16,-6-2 0 15,-8 1-2-15,-10 0 0 0,-6 1-4 16,-10 2-1-16,-13 4 1 16,-12 0-4-16,-5 0-86 15,-26-2-195-15</inkml:trace>
  <inkml:trace contextRef="#ctx0" brushRef="#br0" timeOffset="66793.35">18658 12325 204 0,'7'1'66'0,"1"2"-62"16,2 2-5-16,4 4 2 16,6 1 1-16,5 5 1 15,5 2-2-15,5 3 1 16,6 0 3-16,7 0-1 16,7-1 2-16,7-5-2 15,11-4-3-15,4-7 0 0,8-3 0 16,7-8 0-16,6-13 1 15,8-6-2-15,3-5 1 16,7-2 2 0,1 1 3-16,3 0 0 15,3 3 1-15,1 5-4 0,0 5 2 0,1 3-2 16,-3 7-1-16,-7 6-1 16,-5 4-1-16,-9 0 0 15,-10 12 1-15,-9 7-2 16,-10 4 0-16,-10 4-4 15,-10 2-9-15,-10 0 1 0,-9-2 3 16,-8-5 3-16,-6-5 3 16,-6-7 1-16,0-7-3 15,-2-3 6-15,3-7 0 16,2-7 0-16,2-5 0 16,4-1 1-16,3 2 4 0,6 0 9 15,6 4 4-15,6 2-5 16,7 2-8-16,7 2-3 15,6 2-2-15,4-1 2 16,6 2-3-16,3-1 2 16,1-4-1-16,1-1-1 0,0-5 1 15,0-6 0-15,1-5-1 16,-2-2 1-16,1-4 1 16,-3-1 0-16,-4 4 10 15,-10 3 3-15,-11 7-4 16,-14 6-2-16,-13 7-3 15,-16 5-4-15,-7 2-16 0,-14 5-40 16,-14 5-69-16</inkml:trace>
  <inkml:trace contextRef="#ctx0" brushRef="#br0" timeOffset="67462.88">20645 12411 255 0,'-7'-1'7'16,"-2"1"13"-16,-2 0 13 15,2 2-13-15,-1 9-9 0,2 3-3 16,-1 4 4-16,4 3 3 0,2 3-4 15,3 1 3-15,0 2-5 16,0-2-1-16,9-2-2 16,3-2-6-16,3-7 1 15,5-3-2-15,1-7 1 16,1-4 1-16,2 0-2 0,-2-10 2 16,-2-4 0-16,-5-3-1 15,-6-2 0-15,-4-3 1 16,-5-2-3-16,0-1 3 15,-7 1-1-15,-8 1 0 16,-3 5 0-16,-3 2-1 0,2 8 0 16,3 4 2-1,4 4-1-15,3 3-1 16,4 9 1-16,5 4-16 0,0 1-27 16,10-2-19-16,6-2-74 15</inkml:trace>
  <inkml:trace contextRef="#ctx0" brushRef="#br0" timeOffset="67697.34">20945 12541 360 0,'0'-6'7'15,"0"-3"23"-15,0 1 3 16,0 1-20-16,0 3-10 16,0 2-1-16,-3 2-4 0,1 0-12 15,-1 0-42-15,0 5-23 16,-1 0-80-16</inkml:trace>
  <inkml:trace contextRef="#ctx0" brushRef="#br0" timeOffset="68134.25">21106 12450 268 0,'-3'0'11'0,"-2"-2"30"16,0-2-7-16,0 2-8 15,-1 1-1-15,-2 1-1 16,2 0-5-16,1 7-5 0,1 5-7 16,1 4 4-16,2 4 0 15,1 2 2 1,0 0-5-16,0 0-4 16,6-1-2-16,4-5-1 0,4-3-1 15,2-5 1-15,2-5 0 16,0-3-1-16,2-2 0 15,-3-10 0-15,-4-3-11 0,-5-3 0 16,-4-1 1-16,-4-2 6 16,-4 0 2-16,-10-1 0 15,-3 3 1-15,-3 3 1 16,2 5 0-16,2 3 0 16,3 4 0-16,6 4 0 0,1 0 0 15,4 7-2-15,2 4-31 16,0 0-19-16,9-1-25 15,5-3-67-15</inkml:trace>
  <inkml:trace contextRef="#ctx0" brushRef="#br0" timeOffset="68399.73">21372 12462 318 0,'5'0'18'16,"-2"0"23"-16,-2 3 13 16,2 1-25-16,-2 5 2 15,0 4-4-15,0 5-4 16,-1 3-9-16,0 5-6 0,0 2-4 16,0 2-1-16,0-3-2 15,3-2 0-15,-1-3 0 16,0-6-3-16,0-5-19 15,-1-8-32-15,0-3-61 16,-1-14-146-16</inkml:trace>
  <inkml:trace contextRef="#ctx0" brushRef="#br0" timeOffset="72370.83">25073 8028 78 0,'10'-2'51'0,"0"-1"-46"16,-6 0 6-16,1 3 17 15,-2-3-2-15,-3 1-7 16,0 0 27-16,0-3-1 15,-3 0-23-15,-6-4-15 16,-3-1-1-16,-5-2-3 16,-5-1 0-16,-2-1 0 0,-7-2-2 0,-4 0 0 15,-9-1-1-15,-5-1 1 16,-6 1-2-16,-5 3 2 16,-7 1-2-16,-4 4 1 15,-6 5 0-15,-1 4 1 16,-4 0-1-16,-1 0 0 0,-2 7 2 15,2 3-2-15,0-1 0 16,2 1 0-16,-2-2 0 16,1 1 1-16,0-2-1 15,1-3 0-15,0 0-1 16,1-2 2-16,1-2-1 0,6 0 0 16,3 0 0-16,4-2 0 15,4-2 0-15,6 2 0 16,7 1 0-16,7 1 0 15,4 0 0-15,5 0 0 16,9 0 0-16,2 3 1 16,4 1-2-16,3 5 1 0,1 2 0 15,1 2 0-15,2 4-1 16,-1 0 1-16,1 4 0 16,0 0 0-16,-2 1 0 15,-2 1-2-15,-2-1 2 16,0 3 0-16,-3 0 0 0,-1 3 2 15,1 3-4-15,0 4 2 16,2 3 2-16,1 5-2 16,0 3 0-16,4 4 1 15,-1 4-1-15,3 6 1 16,1 2-1-16,0 4 0 0,4 2 1 16,1-3 1-16,4-1-2 15,1-3-2-15,3-4-1 16,9-4-2-16,8-7 3 15,6-4 0 1,9-7 0-16,8-7 2 16,11-4 3-16,10-5 3 0,12-2 1 0,9-5-4 15,5 0 1-15,13-3 2 16,5 1-4-16,9-1-1 16,5 3-1-16,5 1 0 15,1 1 0-15,3 1-1 16,-3-3-2-16,-2 1-3 0,-3-4 3 15,-5-1 2-15,-7-5 0 16,-8-3 1-16,-7 0 1 16,-9-2-2-16,-12-8 3 15,-9-5-1-15,-8-1 0 16,-12-5 0-16,-9-2 0 0,-11-6 2 16,-9-3-3-16,-8-9 0 15,-5-6-2-15,-4-10 4 16,-5-7-1-16,-7-8-1 15,-2-8 0-15,-3-5 0 16,0-3 0-16,2-2 1 16,4 0-2-16,1 0 1 0,2 8 0 15,5 7 0-15,1 9 0 16,2 11 0-16,0 11-1 16,-2 11 1-16,-2 10 0 15,-2 13-2-15,3 10-35 16,-2 2-89-16</inkml:trace>
  <inkml:trace contextRef="#ctx0" brushRef="#br0" timeOffset="72840.9">25385 8407 308 0,'6'-7'26'16,"3"-1"-21"-16,4 1-3 16,9 0-2-16,5-1 5 15,9-3 5-15,7-1 10 16,6-3 1-16,5 0-10 0,3-4-4 15,-2 1-4-15,-3-1-2 16,-7 3-1-16,-6 2 3 16,-11 4-2-16,-12 5-1 15,-8 3-3-15,-7 2-39 16,-1 0-47-16,-12 0-2 0</inkml:trace>
  <inkml:trace contextRef="#ctx0" brushRef="#br0" timeOffset="73108.9">25840 8140 306 0,'0'-2'9'0,"4"0"-3"16,5 2 3-16,11 0-2 15,1 0 10-15,6 9-3 0,2 1-8 16,0 3-1-16,-3 4-3 15,-3 4-1-15,-8 5 0 16,-6 3 0 0,-9 4 0-16,-2-2-2 15,-14 1-22-15,-5-6 0 0,-2-4 7 0,-4-5 6 16,5-6 2-16,1-4-13 16,5-4-36-16,4-3-40 15</inkml:trace>
  <inkml:trace contextRef="#ctx0" brushRef="#br0" timeOffset="73810.2">26796 7628 237 0,'0'-10'11'0,"-6"3"9"0,-5-2 13 16,-3 3-13-16,-3 0-14 15,-6 0-2-15,-4 0-4 16,-2 2 2-16,-2 0-1 15,6 1 0-15,2 0 2 16,7 3 10 0,4 0-4-16,5 0-5 15,3 0-4-15,2 8-3 0,1 5 5 0,-1 6-2 16,2 5 0-16,0 4 0 16,0 5 0-16,0 5 1 15,0 5-1-15,0 7 0 16,-4 2 0-16,-1 3 1 0,-4 0-1 15,2-3 1-15,3-1-1 16,2-5 0-16,2-4 2 16,5-1-2-16,10-1 0 15,4-2 3-15,5-3 0 16,4-3-1-16,2-3-1 0,-1-6-1 16,0-5 1-16,-2-7 1 15,-4-5-3-15,-6-5 3 16,-6-1-1-16,-4 0 2 15,-4 0-1-15,-3 0 0 16,0 0-4-16,-6 0 4 16,-1 0-30-16,-1-4-44 0,0-4-54 15</inkml:trace>
  <inkml:trace contextRef="#ctx0" brushRef="#br0" timeOffset="74092.36">26946 7814 406 0,'0'0'16'16,"0"4"-9"-16,0 6-6 15,0 4 14-15,4 5 4 16,5 2-3-16,-1 6-4 15,1 3 0-15,-3 3-5 16,1 1-5-16,-4 3 0 0,-3 1-1 31,0 1 0-31,-1-2 0 16,-6-4-2-16,2-4-27 0,2-10-32 0,1-11-42 16,2-8-71-16</inkml:trace>
  <inkml:trace contextRef="#ctx0" brushRef="#br0" timeOffset="74380.39">27296 8057 239 0,'14'-7'91'16,"-1"0"-75"-16,6 1 29 15,4 2-7-15,3 2-11 16,3 2-15-16,4 0-7 16,-4 0-3-16,0 0 1 15,-6 0-3-15,-1 0 0 16,-8 2 2-16,-6 0-5 0,-2-1-19 15,-5 1-47-15,-1-2-63 16</inkml:trace>
  <inkml:trace contextRef="#ctx0" brushRef="#br0" timeOffset="74967.91">27981 7832 344 0,'-1'0'25'0,"1"7"0"16,0 7-14-16,3 5 26 15,2 8-15-15,4 2-8 16,-1 4-3-16,0 0-4 16,0 0-5-16,-3 0 0 0,-1-3 1 15,-1-2-3-15,-2-7 1 16,-1-4 0-16,0-8-1 16,0-9-1-16,0 0 2 15,0-14-2-15,0-8 2 16,-6-5-2-16,0-7 1 15,-3-6 0-15,3-2 0 0,0-4-1 16,6 1 2-16,0 3-2 16,14 6-2-16,7 7 1 15,4 8 1-15,2 8 0 16,2 6 1-16,0 7-1 0,-4 0 1 16,-5 10 0-16,-2 6-2 15,-7 1 2-15,-7 5 0 16,-4 1 2-16,-6 3-2 15,-12 1 0-15,-6-3 1 16,-4 0-1-16,-1-6 0 0,0-3 0 16,5-7-1-16,6-5 1 15,5-3 0-15,8 0 0 16,5-9-22-16,6-6-68 16,13-2-26-16,6-4-105 15</inkml:trace>
  <inkml:trace contextRef="#ctx0" brushRef="#br0" timeOffset="75264.08">28591 7682 312 0,'-11'-4'6'16,"-7"2"10"-16,0 2 27 15,-6 4-10-15,-3 12-9 16,0 7-4-16,0 7-3 0,1 4-5 16,7 8-5-16,2 4-1 15,7 1-3-15,7-1 0 16,3 0 0-16,0-6-2 16,10-2 0-16,8-6 0 15,3-7-1-15,3-5-16 16,7-9-13-16,2-4-11 0,-2-7-29 15,-4 0-66-15</inkml:trace>
  <inkml:trace contextRef="#ctx0" brushRef="#br0" timeOffset="75608.18">28794 7856 198 0,'0'-9'4'16,"0"2"33"-16,0 1 14 16,0 4-7-16,-3 2-19 15,-4 0-5-15,-2 8-6 0,-2 8 2 16,-1 7 4-16,-1 5-11 15,2 5-2-15,6 1-4 16,3-1-3-16,2-2 2 16,3-5-2-1,10-6 1-15,5-6-1 16,5-6 0-16,2-8-5 16,4 0-10-16,1-5-14 0,-3-10-28 0,-5-2-75 15</inkml:trace>
  <inkml:trace contextRef="#ctx0" brushRef="#br0" timeOffset="75863.02">28917 7692 339 0,'10'-1'37'0,"5"1"-32"15,2 2 4-15,4 11 1 0,2 5-1 16,2 5-1-16,-2 8 2 16,-2 5 0-16,-3 6-2 15,-7 4-4-15,-5 2-2 16,-6 2-2-16,0-3 2 16,-10-6-8-16,-7-7-17 0,-2-7-12 15,1-8 5-15,3-10 7 16,0-7-21-16,2-2-50 15</inkml:trace>
  <inkml:trace contextRef="#ctx0" brushRef="#br0" timeOffset="76576.87">29143 7423 176 0,'23'-6'159'16,"1"-2"-151"-16,5 3-5 16,3 3 0-16,3 2 8 15,-1 0-2-15,2 0-3 16,-5 0 0-16,0 0 0 0,-4 0-1 16,-4 0-3-16,-4 0 0 15,-3 0-2-15,-5 0 2 16,-2 4-3-16,-6 3 2 15,-1 2 0-15,-2 5 1 16,0 4 0-16,0 4 3 0,0 5-3 16,0 3 0-16,2 4-1 15,4 1 0-15,3 5-1 16,1 1 0-16,1 3 1 16,-2 2-1-16,-2 2 0 15,-5 0 1-15,-2 3-1 0,0-2 0 16,0-1 0-16,-5 0 1 15,2 1-2-15,1-2 3 16,2 1-2-16,0-3-1 16,1 0 2-16,6-5-1 15,2-7 0-15,-1-6 0 0,1-7-1 16,0-8 2-16,-6-4-2 16,-1-4 2-16,-2-4 0 15,-5 0 14-15,-17-4-6 16,-7-6-7-16,-11-2-2 15,-8 0 0-15,-7 0 0 16,0 4 0-16,4 2 1 0,4 5 0 16,7 1 1-16,5 0-3 15,6 0-1-15,2 0-91 16</inkml:trace>
  <inkml:trace contextRef="#ctx0" brushRef="#br0" timeOffset="89696.67">13061 15844 78 0,'-6'-1'34'16,"0"1"-9"-16,1 0-18 0,1 0 0 15,3 4-1-15,1 0 0 16,5 2 10-16,11-3 8 16,11-1-2-16,9-2 4 15,13 0-12-15,10 0-5 16,13-1-5-16,13-2-1 0,9-1-1 16,6 1-2-16,8-1 2 15,2 0-2-15,-1 1 0 16,-1-3 2-16,-1 0-1 15,-4-2 0-15,-4 0-1 16,-3-1 1-16,-5-1-1 0,-5-1 1 16,-11-1-1-16,-6 0 0 15,-11-3 0-15,-11-2 0 16,-10-1-3-16,-12-3-73 16</inkml:trace>
  <inkml:trace contextRef="#ctx0" brushRef="#br0" timeOffset="90242.86">15577 12290 380 0,'0'-1'22'0,"-1"-5"-12"15,-3 5 10-15,1 1-12 16,3 0-8-16,1 4-69 15,-6 1-60-15</inkml:trace>
  <inkml:trace contextRef="#ctx0" brushRef="#br0" timeOffset="92669.9">16335 15829 45 0,'-18'1'-4'15,"1"-1"2"-15,5 0 2 0,2 0 3 16,3 0 19-16,3-4 23 0,2-1 15 16,2 2-26-16,0 0-10 0,3 0-20 15,7 2-1-15,3 0 0 16,6 1-1-16,1 0 1 16,6 0 0-16,5 2-1 15,6 4 0-15,5-1 0 16,6 0-1-16,5 0 0 15,6-2 0-15,5-2-1 0,6 0 2 16,7-1-1-16,1 0 7 16,7-5 0-16,4-3-4 15,6-1 0-15,4-1-2 16,5-1-1-16,6 0 0 16,2 0 1-16,1 1-2 0,2 1 1 15,0 2-1-15,-1 2 0 16,-4 0 1-16,2 4-2 15,-4-1 2-15,-2 2 0 16,-3 0-2-16,-3 0 2 16,-2 0 0-16,-5 0-2 0,-4 0 2 15,-2 0-1-15,-7 1 0 16,-6-2-1-16,-4 0 5 16,-6-2 3-16,-5-1-2 15,-4-2-2-15,-1 1 1 16,-5-1 0-16,-5-1-2 15,-4 1 0-15,-4 1 3 0,-6 2-4 16,-7 0-2-16,-8-1-6 16,-13 1-135-16</inkml:trace>
  <inkml:trace contextRef="#ctx0" brushRef="#br0" timeOffset="95605.46">22522 14238 209 0,'2'0'149'16,"0"0"-131"-16,2-1 23 16,2-4 6-16,8-4-16 15,10-2-14-15,7-6-6 16,11-3 1-16,10-5-7 0,8-4-3 15,3-2 0-15,1 0-1 16,-4 2-1-16,-7 5 0 16,-10 5 0-16,-11 5 0 15,-10 7-2-15,-11 7-6 16,-8 0-15-16,-3 6-20 16,-6 6-14-16,-10 0-43 0,-4-1-65 15</inkml:trace>
  <inkml:trace contextRef="#ctx0" brushRef="#br0" timeOffset="95901.69">22974 13848 429 0,'-2'0'5'0,"2"0"2"15,0 0 0-15,11 0 1 16,7 3 6-16,3 3-4 15,10-2-1-15,2 2 4 0,1 0-6 32,-1 1-6-32,-4 0 0 15,-7 6 0-15,-9 2-1 0,-10 6-1 16,-3 5 0-16,-16 2 1 16,-8 1 2-16,-4 0-1 0,-2-1-1 15,1-6 0-15,2-3-7 16,6-4-21-16,6-5-48 15,5-7-48-15,8-3-154 16</inkml:trace>
  <inkml:trace contextRef="#ctx0" brushRef="#br0" timeOffset="96514.24">23934 13275 183 0,'0'-8'59'0,"0"-1"-34"16,0 4 30-16,0 0-7 0,0 3-7 15,0 2-5-15,0 0-26 0,0 11-8 16,0 5 1-16,0 8 12 15,0 8 7-15,-1 7-5 16,2 7-1-16,0 2-3 16,-1 5-5-16,0-2-4 15,1-2 0-15,0-6-4 16,-1-5 1-16,2-8 0 0,-1-6 0 16,0-6-2-16,0-6 2 15,1-5-2-15,0-3-15 16,-1-4-27-16,-1 0-56 15,0-1-88-15</inkml:trace>
  <inkml:trace contextRef="#ctx0" brushRef="#br0" timeOffset="96996.97">23941 14002 282 0,'-6'14'69'16,"2"-3"-55"-16,1 1 11 16,1-1 2-16,1-1-11 15,0-1-11-15,1-2 2 0,0-3-3 16,0-1-1-16,0-3-1 16,0 0 0-16,2 0 1 15,3-7 1-15,-1-5-3 16,2-2 0-16,0-1 0 15,-2 2 1 1,-1 1-3-16,-2 6 2 16,-1 4 0-16,0 2-2 15,-3 7 3-15,-7 8-1 0,2 1 0 16,0 1-1-16,0-1 1 0,2-3 0 16,4-5 1-16,2-2-2 15,0-6 2-15,0 0 1 16,8-3-1-16,2-10 0 0,3-6-2 15,4-3 1-15,-1-2 0 16,-1-1-2-16,-4 3 0 16,-2 5 2-16,-7 6-2 15,-2 8 2-15,0 3-1 16,-13 8-2-16,-1 11 2 0,-4 3 1 16,3 3-3-16,1-4-16 15,6-4-32-15,5-6-24 16,3-9-57-16</inkml:trace>
  <inkml:trace contextRef="#ctx0" brushRef="#br0" timeOffset="97340.97">24339 13282 416 0,'0'-6'25'15,"0"5"45"-15,0 1-34 16,-1 8-28-16,-1 10-2 0,-1 8 13 16,1 8 5-16,-2 10-11 15,3 5-5-15,1 2-4 16,0 3-2-16,0 1 0 15,0-3 0-15,0-3-1 16,0-7-1-16,1-5 1 0,3-5-2 16,2-8-1-1,1-6-12-15,2-6-27 16,-2-5-27-16,-1-7-85 0,0 0-139 16</inkml:trace>
  <inkml:trace contextRef="#ctx0" brushRef="#br0" timeOffset="97766.74">24429 14106 229 0,'-6'5'153'0,"2"0"-139"15,-1 2 10-15,1-1 22 16,0 2-14-16,2 2-14 15,0-2-4-15,2-1-4 16,0 0-4-16,0-1-2 16,0-4-2-16,1-2 0 0,5 0 2 15,1-2-4-15,0-9 0 16,5-2-7-16,0-3-1 16,-3 4-6-16,-3 0-3 15,-1 7 15-15,-5 5 3 16,0 1-5-16,-7 13 8 15,-5 5 5-15,-3 2 3 0,2 1-1 16,2-4-6-16,2-4-3 16,4-6-1-16,5-6 0 15,0-2 8-15,0-7-9 16,8-9 0-16,3-2-2 16,0-4-7-16,2 1 1 0,-4 5-4 15,-2 6-3-15,-5 7-1 16,-2 3-10-16,-4 15-23 15,-12 10-17-15,-5 5-80 16</inkml:trace>
  <inkml:trace contextRef="#ctx0" brushRef="#br0" timeOffset="126624.77">23813 14845 132 0,'-3'-23'150'16,"1"-1"-144"-16,-3 0-1 15,3 3 24-15,0 2 15 16,2 5-8-16,0 4 5 0,0 5-6 16,0 5-2-16,0 3-25 15,0 14-8-15,0 7 5 16,0 7 6-16,5 8 5 15,1 4 0-15,-1 4-8 16,3 2-3-16,-2 0-3 0,2 0-1 16,-2-4 1-16,0-5-2 15,0-6 1-15,-1-8-1 16,-1-8-12-16,-2-5-14 16,-2-7-6-16,0-6-18 15,-2 0-34-15,-12-6-89 0</inkml:trace>
  <inkml:trace contextRef="#ctx0" brushRef="#br0" timeOffset="127006.29">23555 14826 290 0,'-10'-18'8'0,"2"-1"-4"15,5 0-2-15,3-1 4 16,0 2 19-16,13-1-1 16,6 1 8-16,9 4-5 15,5 1-13-15,10 3-2 0,4 6-6 16,6 4-3-16,1 0 1 16,0 11 2-16,-4 11 2 15,-5 10-2-15,-9 6-3 16,-10 6-1-16,-11 8 0 15,-11 3 0-15,-4 2-1 0,-9-2 0 16,-12 0 0-16,-5-3 0 16,-3-3 0-16,-1-5 0 15,-3-5-1-15,0-5 3 16,3-7-3-16,3-9 0 16,6-5 0-16,2-9 0 0,6-4-2 15,5-7-19-15,7-7-55 16,1-4-96-16</inkml:trace>
  <inkml:trace contextRef="#ctx0" brushRef="#br0" timeOffset="127599.4">24111 14996 338 0,'0'15'20'0,"0"3"25"16,0 3-12-16,2 1-16 16,2 0-8-16,0-2-7 15,3-2-1-15,0-6 1 16,1-2-1-16,0-5 0 16,0-5 0-16,3 0 1 15,-1-10-1-15,0-5 0 0,4-4-1 16,-2 0-5-16,0 1-12 15,-4 6 13-15,-1 4 3 16,-2 8 1-16,-3 0-2 16,-2 16 4-16,0 5 7 0,0 6 2 15,0 2-3-15,0-1-5 16,2-2-3-16,5-5 2 16,2-7-1-16,4-7-1 15,5-7 1-15,2-2 1 16,0-14-2-16,5-9 0 15,-1-7-10-15,-2-5-10 0,0-2 6 16,-3-2 4-16,-5 5 3 16,-2 3 4-16,-6 7 2 15,-4 9 2-15,-2 7 2 16,0 8 26-16,-11 2 7 16,-4 8-22-16,-1 12-2 0,-4 4 4 15,3 6-2-15,4 2-3 16,3-1-1-16,7-2-5 15,3-3-2-15,0-5-2 16,9-4-1-16,6-4 1 16,4-5-1-16,6-3 2 0,2-4-3 15,-1-1-6-15,0 0-14 16,-3 0-8-16,-3-1-21 16,-5-1-55-16,-6 2-114 15</inkml:trace>
  <inkml:trace contextRef="#ctx0" brushRef="#br0" timeOffset="128019.39">25156 14533 354 0,'3'-4'26'0,"-2"2"-17"15,1 2 32-15,3 10-33 16,1 10 18-16,4 7 5 0,-2 11-3 16,-1 8 0-16,-1 5-9 15,-2 3-8-15,-4 5-4 16,0 0-4-16,0-4-2 16,-6-4 3-16,0-3-4 15,0-9 0-15,1-7-9 0,3-10-16 16,2-8-12-16,0-12-26 15,0-4-21-15,0-17-119 16</inkml:trace>
  <inkml:trace contextRef="#ctx0" brushRef="#br0" timeOffset="128190.69">24994 14880 486 0,'-12'0'9'15,"5"0"-5"-15,7 0 7 0,4 0-8 16,18 0-2-16,11-5 2 16,9-2-4-16,9-4-1 15,5 2-55-15,-3 0-45 16,-3 1-157-16</inkml:trace>
  <inkml:trace contextRef="#ctx0" brushRef="#br0" timeOffset="128518.83">25437 14860 422 0,'-18'10'24'15,"-1"3"25"-15,2 5-5 0,3 5-12 16,3 3-19-16,5 4-6 16,6 2-2-16,0 0-4 15,12-5 0-15,5-4 0 16,10-9-2-16,4-7-5 0,5-7-8 15,2-2-9-15,1-13-7 16,-2-6 3-16,-7-3 4 16,-7-3 13-16,-9-2 2 15,-12 1 7-15,-2-1 2 16,-17 3-2-16,-7 4 4 16,-6 7-2-16,-3 7-1 0,1 8 0 15,0 0 0-15,4 14 0 16,3 5 0-16,7 3-1 15,7-2-69-15,7-4-98 16</inkml:trace>
  <inkml:trace contextRef="#ctx0" brushRef="#br0" timeOffset="128863.26">26278 14456 365 0,'0'0'20'16,"0"4"42"-16,0 16-44 15,-3 8 22-15,-5 11-7 16,4 9-9-16,-1 8-3 0,-2 2-8 16,5 2-7-16,1-2-3 15,0-4-2-15,0-7 0 16,1-9-3-16,0-9-26 16,0-8-3-16,0-10-9 15,0-9-29-15,0-2-51 16,0-15-164-16</inkml:trace>
  <inkml:trace contextRef="#ctx0" brushRef="#br0" timeOffset="129019.56">26077 14722 341 0,'0'-13'28'0,"2"-3"-22"16,16-2-5-16,10-5 1 15,11-2-2-15,5-5-9 0,4-2-40 16,1-1-59-16</inkml:trace>
  <inkml:trace contextRef="#ctx0" brushRef="#br0" timeOffset="129597.98">26440 14477 267 0,'0'0'20'16,"0"0"26"-16,0 0 21 15,0 0-10-15,0 0-15 16,0 0-11-16,0 0-9 16,59 111-4-16,-50-81-8 0,-7 7-4 15,-2 7-2-15,-6 4 0 16,-8 3-2-16,-4-2 0 16,0-5-2-16,2-6 1 15,3-11-1-15,5-8 1 16,4-11-2-16,3-8 2 15,1-1 4-15,2-15-4 0,11-3-2 16,6-4 1-16,4-2-2 16,6 3 2-16,1 3 0 15,1 5 0-15,-2 6 0 16,-6 5 1-16,-4 3-2 16,-6 2 0-16,-6 13-1 0,-6 3 2 15,-1 6 2-15,0 3 0 16,0 2-2-16,0-1 1 15,2-3-1-15,8-6 0 16,4-6 1-16,7-7 0 16,4-6 0-16,4-2-1 0,3-13-5 15,1-7-11-15,2-3-1 16,-3-5-3-16,-5-2 3 16,-3 0-2-16,-9-1 13 15,-8 4 5-15,-7 4 1 16,0 8 0-16,-10 8 0 0,-7 9 2 15,-3 2 8-15,-4 17 0 16,3 6 1-16,0 2-2 16,4 3-1-16,5-3-4 15,7-3-2-15,5-4-1 16,2-6-1-16,13-5-2 0,6-6-28 16,4-3-36-16,4-1-106 15</inkml:trace>
  <inkml:trace contextRef="#ctx0" brushRef="#br0" timeOffset="130001.86">27763 14330 268 0,'0'0'106'0,"0"0"-98"0,0 15-3 0,0 10 25 16,0 7 17-16,0 11-13 15,0 7-2-15,-2 6-12 16,-4 6-8-16,1 0-7 16,-3-3-3-16,-2-5-1 0,0-9 1 15,4-9-2-15,-1-11 0 16,4-10 0-16,1-7-7 16,2-8-21-16,0 0-6 15,9-15-13-15,7-7-97 16,6-5-146-16</inkml:trace>
  <inkml:trace contextRef="#ctx0" brushRef="#br0" timeOffset="130325.48">27942 14662 352 0,'-12'11'66'16,"-5"4"-42"-16,0 5 23 15,-3 5-10-15,7 2-15 16,1 1-12-16,7-1-4 15,5-2-4-15,1-5 0 16,13-3-3-16,6-5 1 0,6-5 2 16,1-5-2-16,3-2 0 31,-1-2-5-31,-3-10-9 16,-7-4-1-16,-5-2 4 15,-7-3 5-15,-7-1 6 0,-2-2 1 16,-13 2-1-16,-2 2 0 15,-3 5 0-15,-1 5 0 0,4 5-1 16,2 5-1-16,-1 0 1 0,7 4-19 16,3 4-20-16,6-2-16 15,0-3-18-15,11-3-26 16,11 0-102-16</inkml:trace>
  <inkml:trace contextRef="#ctx0" brushRef="#br0" timeOffset="130793.62">28209 14676 321 0,'-9'14'71'0,"-4"1"-16"15,2 3 10-15,2 4-23 16,1-1-16-16,5 0-10 0,3-1-10 16,0-4-4-16,9-2 0 15,4-5-3-15,5-5 4 16,-1-4-3-16,4 0-5 15,-2-12-14-15,-2-4-6 16,-2-2-3-16,-2 0-3 0,-4 4 3 16,-4 1 22-16,-3 7 6 15,-2 6 0-15,0 1 3 16,-3 14-1-16,-5 3 10 16,3 7 2-16,3 1-1 15,2 1-6-15,0-3-3 16,7-6-2-16,12-5-1 0,2-7 1 15,3-6 0-15,4-6 0 16,3-13-1-16,-2-6-1 16,0-7-1-16,-4-3 1 15,-7-5-1-15,-7 0 1 16,-7-2-1 0,-4 3 1-16,-9 5 0 15,-4 6 1-15,-1 8-2 0,-1 7 3 0,1 9-1 16,1 4 4-16,0 9-2 15,4 10-2-15,-1 7-1 16,2 4 1-16,3 1-2 0,4-2-25 16,1-6-54-16,4-6-87 15</inkml:trace>
  <inkml:trace contextRef="#ctx0" brushRef="#br0" timeOffset="131449.38">29210 14187 35 0,'-2'0'374'15,"0"2"-364"-15,1 16 0 16,-1 11 6-16,2 12 13 16,0 12-4-16,0 11 4 0,0 11-12 15,3 7-7-15,6 4-4 16,-3-1-4-16,-1-4 0 15,1-6-1-15,-3-8 0 16,1-12 0-16,-2-10-2 16,1-11 1-16,-2-9 1 15,-1-13-2-15,0-9 1 0,0-3 3 16,0-18-3-16,-4-11 1 16,-3-10-2-1,-3-9-2-15,-1-7-1 16,1-5-1-16,2-1 0 0,3 1 2 15,6 4 1-15,-1 7-2 0,6 9 3 16,5 8 0-16,5 9 0 16,4 8 1-16,-3 6 0 15,6 6 0-15,0 3-1 16,-1 0 2-16,-2 7-1 16,-5 6 0-16,-3 4-1 15,-10 4 3-15,-2 3-2 0,-11 3 2 16,-9 1-1-16,-5 1-1 15,-6-4 1-15,1-5 0 16,1-5-1-16,3-6 1 16,8-8-2-16,4-1 0 15,10-9-7-15,4-8-28 0,9-5-56 16,13-2-89-16</inkml:trace>
  <inkml:trace contextRef="#ctx0" brushRef="#br0" timeOffset="131807.12">29420 14520 337 0,'0'2'89'0,"0"5"-48"16,0 1 1-16,0 3-2 16,0 5-17-16,2 3-6 0,1 0-5 15,2 3-5-15,-1 2-4 16,2-1-2-16,-3-1 0 15,-1-3 0-15,3-5-1 16,-4-4-4-16,1-7-17 16,-1-3 11-16,-1-7 9 0,2-10-4 15,-2-3 1-15,3 0 3 16,-1-4 0-16,1 2 2 16,0 0-1-1,2 4 0-15,4 0 0 16,5 4 1-16,1 0-3 0,3 5 1 15,1 4 0-15,-3 2-3 0,-5 3-40 16,-3 0-19-16,-2 3-51 16,-3 2-87-16</inkml:trace>
  <inkml:trace contextRef="#ctx0" brushRef="#br0" timeOffset="132010.27">29680 14529 396 0,'0'5'36'0,"0"4"15"16,0 5 2-16,-2 2-19 0,0 5-9 15,-3 2-14-15,0 1-8 16,3-1 0-16,0-3-3 16,0-5 1-16,2-5-11 15,-1-5-28-15,1-5-8 16,0-6-14-16,1-13-87 15,7-6-148-15</inkml:trace>
  <inkml:trace contextRef="#ctx0" brushRef="#br0" timeOffset="132182.16">29716 14385 347 0,'-5'-5'20'0,"-1"1"49"16,2 2-30-16,1 1-24 15,3 1-10-15,0 0-5 16,0 0 0-16,2 1-10 16,7 2-39-16,2 1-46 15,5-2-104-15</inkml:trace>
  <inkml:trace contextRef="#ctx0" brushRef="#br0" timeOffset="132526.09">29901 14488 350 0,'-10'4'53'16,"-3"-1"4"-16,-1 3-1 15,0 2-15-15,2 2-16 16,-1 3-5-16,2 4-11 0,4 0-6 16,1 4-2-16,4 1-1 15,2-1 1-15,2-2-2 16,9-1 1-16,7-6-4 15,4-3-4-15,4-6-4 16,2-3 2-16,0-2 1 16,-2-10 0-16,-7-3-2 0,-3-4 5 15,-7-2 5-15,-7-1 2 16,-2-2-2-16,-3 0 2 16,-10 2-2-16,-4 5 3 15,1 3-3-15,-2 5 1 0,3 8 0 16,-1 1-2-16,5 0-23 15,1 8-30-15,6 2-46 16,4-2-33-16,2-4-94 16</inkml:trace>
  <inkml:trace contextRef="#ctx0" brushRef="#br0" timeOffset="132914.38">30111 14472 375 0,'-9'0'84'16,"2"0"-56"-16,-1 6 30 16,4 2-20-16,-1 3-13 0,3 6-11 15,2 2-6-15,0 4-3 16,0 4-3-16,2 1-1 0,4 0 0 16,-1-2-2-16,1-4-1 15,-1-6-9 1,0-4-3-16,1-7-2 15,-4-5 4-15,-1 0 6 0,1-11 4 16,-2-6 0-16,0-5 0 16,0-3 1-16,0 0 1 15,0 0 0-15,4 2 2 16,5 3-1-16,3 4 3 16,3 2 3-16,7 4-3 0,-1 1-3 15,2 2 0-15,-2 4-2 16,1 2 1-16,-8 1-1 15,-8 0-9-15,-1 0-21 16,-5 5-30-16,0 2-49 16,0-3-54-16</inkml:trace>
  <inkml:trace contextRef="#ctx0" brushRef="#br0" timeOffset="133086.41">30299 14685 472 0,'0'0'50'16,"0"0"-26"-16,-8 0-18 0,-5-6-5 16,-2-7-47-16,-5-6-213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8-12-20T07:00:32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23804 4753 333 0,'2'-4'6'0,"-2"-2"-4"16,2 6 4-16,3 0 2 16,6 4 13-16,4 5 1 15,9-2 0-15,8 0 0 16,8-2-11-16,8-3-4 16,5-2-5-16,4 0-2 0,-3-1 1 15,-3-6 0 1,-10 1-2-16,-10-1-6 0,-8 3-17 15,-14 4-29-15,-9 0-29 16,-5 0-56-16</inkml:trace>
  <inkml:trace contextRef="#ctx0" brushRef="#br0" timeOffset="255.5">24194 4713 408 0,'14'-8'5'16,"6"1"18"-16,6 2 21 16,5 0-21-16,4 5-9 0,1 0-7 15,1 0-1-15,-5 7-3 0,-6 7-1 16,-6 2-2-16,-10 5-2 16,-8 3-6-16,-2 2-8 15,-9 1-10-15,-10 1-3 0,-5-2-5 16,-2-3-7-16,2-1-15 15,1-5 26-15,4-1 8 16,11-10-43-16,4-6-132 16</inkml:trace>
  <inkml:trace contextRef="#ctx0" brushRef="#br0" timeOffset="656.83">25306 4657 291 0,'2'-16'7'0,"-1"-1"-3"16,-1 4-1-16,0 4 7 15,0 7 8-15,-3 2 0 0,-8 3-1 16,-5 15-11-16,-7 9 1 16,-1 4 8-16,0 8 4 15,1 5-5 1,5 0-2-16,10-2-5 15,8-2-5-15,1-10-1 16,15-6 0-16,10-7 4 0,5-8-2 16,6-5-1-16,2-4-2 15,0 0-38-15,-3-2-56 16,-8-6-40-16</inkml:trace>
  <inkml:trace contextRef="#ctx0" brushRef="#br0" timeOffset="1343.58">25769 4839 226 0,'-13'-12'5'15,"-1"2"7"-15,-1 0 3 0,-1 4 4 16,1 3 15-16,2 3-1 15,0 0-6-15,1 8-7 16,1 9-3-16,2 5-7 16,2 4-3-16,2 4-3 15,4-3-2-15,1 0-1 0,0-7 0 16,7-3-1-16,6-9 1 16,2-6 1-16,0-2 0 15,2-3 1-15,0-14-1 16,-4 0-1-16,0-5-1 15,-4 0 0-15,-3 1 1 16,-2 2 0-16,-3 5-1 0,-1 4 0 16,0 7 1-16,0 3-1 15,-2 7-1-15,-2 9 0 16,-1 5 1-16,5 2 0 16,0-2 0-16,-1-3 0 15,2-3 0-15,8-5-1 0,2-5 2 16,0-5 0-16,0 0-1 15,3-5 1 1,-4-8-1-16,-1 0 1 0,-1-1-1 16,-2 1 0-16,-1 5 0 15,-3 2 0-15,0 6 0 16,-2 0 0-16,0 3-2 0,0 8 2 16,0 5-1-16,0-1 2 15,0-1-1-15,2-2 0 16,2-6 0-16,1-6-1 15,7 0 4-15,-2-6-2 16,2-8-1-16,0-2 0 0,-2 0 1 16,2 1 0-16,-3 5-2 15,-3 6 2-15,0 1-2 16,-4 3 0-16,0 10 0 16,-2 4 0-16,0 6 1 15,0 0-1-15,0 0 1 0,0-3-4 16,10-6-42-16,4-5-20 15,6-6 14-15,3-2-46 16</inkml:trace>
  <inkml:trace contextRef="#ctx0" brushRef="#br0" timeOffset="1953.31">26157 4857 203 0,'-11'0'46'15,"-2"0"21"-15,-3 10-13 16,1 8-14-16,-1 4-8 15,3 0-6-15,3 1-6 0,3-3-9 16,4-3-5-16,3-4-4 16,1-5 0-16,11-2 1 15,7-6 0-15,4 0-2 16,4-7-2-16,2-6-16 16,-1-1-21-16,-1-2-10 15,-4 2 3-15,-6 1 13 0,-9 5 20 16,-3 3 13-16,-5 5 1 15,-3 2 2-15,-6 11 10 16,-6 5 18-16,1 2-2 16,2 3-13-16,4-5 0 15,3-2-8-15,5-6 2 0,0-6-9 16,14-4 3-16,6 0-2 16,5-10 0-16,6-5-4 15,1-7 0-15,-1 1-8 16,-4-3-7-16,-10 0 1 0,-3 1 9 15,-8 3 5-15,-6 3 2 16,0 3-2-16,-9 4 1 16,-3 4-1-16,0 6 5 15,3 0 1-15,-1 6-3 16,7 2-2-16,3 1 0 0,0-2-3 16,11-3 4-16,7-4 4 15,4 0-2-15,3 0-2 16,0-4-2-16,0-3-8 15,-6 5 5-15,-2 2 3 16,-7 0 1-16,-4 12-2 16,-6 5 5-16,-2 7 15 0,-6 4-6 15,-3 3-5-15,3 1-4 16,3-5-2-16,5-3-1 16,0-6-2-16,11-8-35 15,6-7-69-15,2-3-116 16</inkml:trace>
  <inkml:trace contextRef="#ctx0" brushRef="#br0" timeOffset="2375.13">27359 4596 163 0,'2'-3'98'0,"-2"3"-84"15,0 0 12-15,3 11 12 0,0 9 19 16,3 7-17-16,0 7-14 16,-1 7-3-16,-1 6-12 15,-3 3-7-15,-1-1-1 16,-1-3-1-16,-2-4-2 15,-3-6-2-15,0-9-15 16,0-11-29-16,4-6-27 0,-2-10-24 16,2-3-169-16</inkml:trace>
  <inkml:trace contextRef="#ctx0" brushRef="#br0" timeOffset="2573.88">27221 4841 399 0,'0'0'7'16,"2"0"36"-16,13 0-5 15,10 0-23-15,9 0-10 0,11-6-1 16,3 1 1-16,-2-1-4 16,-4 2-3-16,-9 1-39 15,-12 3-86-15,-11 1-14 16</inkml:trace>
  <inkml:trace contextRef="#ctx0" brushRef="#br0" timeOffset="3204.61">27916 4601 169 0,'-9'-5'29'16,"3"2"43"-16,5 3-11 16,1 4-37-16,0 13 10 15,8 8 18-15,3 8-17 16,2 9-6-16,0 4-16 15,-1 5-6-15,-5 2-4 0,-4-3-2 16,-2-5 1 0,-1-7-2-16,0-8 1 0,0-9-2 15,-3-9 2-15,-1-9 0 16,-1-3 2-16,-1-14 0 16,-1-12-2-16,3-9-2 15,1-11-2-15,3-5 4 0,0-4-1 16,4 3 0-16,8 3-13 15,3 9 8-15,2 10-3 16,0 12 5-16,5 12 8 16,-3 6-6-16,4 10 2 0,0 14-1 15,-2 10 2-15,2 2-2 16,-4 1 1-16,-1 1 1 16,-7-7-3-16,-3-5 1 15,-3-6 2-15,-2-9-2 16,1-7 1-16,-2-4 0 15,-2-7 7-15,0-11-1 0,0-8-2 16,0-7-3-16,0-6 0 16,0-1 0-1,-2 1-2-15,0 3-1 0,2 7 0 16,0 8 1-16,0 11-3 0,0 10 0 16,0 6-20-16,4 15 5 15,5 7-34-15,4 5-73 16,7-3-10-16</inkml:trace>
  <inkml:trace contextRef="#ctx0" brushRef="#br0" timeOffset="3517.15">28417 4762 393 0,'-21'0'14'0,"-3"0"43"0,4 13-6 16,-2 4-22-16,3 4-20 15,5 2-3-15,5-2-2 16,5 0-2-16,4-5-3 16,0-5 0-16,13-5-1 15,4-3 2-15,6-3 4 0,4-6-1 16,1-9-13-16,-1-4-9 16,0-3 8-16,-9-2-4 15,-5 0 13-15,-8 1-2 16,-5 4 1-16,-2 4-1 15,-14 7-4-15,1 8-7 0,-4 0-10 16,0 13-4-16,2 5-24 16,4 1-33-16,4-2-58 15</inkml:trace>
  <inkml:trace contextRef="#ctx0" brushRef="#br0" timeOffset="3813.12">28509 4766 116 0,'13'-7'29'0,"-5"1"51"15,-2 6-15-15,-6 0-29 16,0 10 3 0,0 7 12-16,-6 3-16 0,-4 6-17 15,-1 1-12-15,-1 0-3 16,2-2-3-16,3-5 3 0,2-3-3 16,5-10 1-16,0-7-2 15,1 0 6-15,10-14-4 16,6-4-1-16,1-5-1 15,5-1 2-15,3 2-2 16,0 5 1-16,-3 9 0 0,0 3 0 16,-5 5 0-16,-5 5 0 15,-6 12 0-15,-6 6-1 16,-1 2 0-16,-3 4 1 16,-6-1-1-16,4-3-7 15,1-6-53-15,4-8-30 0,0-11-18 16</inkml:trace>
  <inkml:trace contextRef="#ctx0" brushRef="#br0" timeOffset="4250.69">29282 4554 129 0,'2'-11'5'15,"-2"0"33"-15,0 2 24 16,0 4-20-16,-6 4-9 16,-2 1 4-16,-1 5 4 15,-3 12-3-15,-3 5-3 16,-2 8-8-16,-3 7-11 0,1 4-8 16,2 4-3-16,1 0-4 15,9-5 0-15,7-4 0 16,0-7-1-16,14-6-1 15,6-9-1-15,7-7-18 0,6-6-28 16,-1-1-47-16,3-7-18 16</inkml:trace>
  <inkml:trace contextRef="#ctx0" brushRef="#br0" timeOffset="4623.3">29426 4766 295 0,'-21'0'122'15,"-4"0"-105"-15,-1 0 39 16,2 10-11-16,3 3-23 16,1 1-12-16,7 3-4 0,5-1-3 15,6 0-3-15,2-1 1 16,5-5-4-16,12-3 1 16,4-6-1-16,8-1-12 15,2-3 2-15,1-9-13 16,-3-6 6-16,-3-1 1 0,-6-1 2 15,-4 1 15-15,-9 4 1 16,-3 3 1-16,-4 5 1 16,0 7 4-16,-7 2 1 15,-6 13 1-15,-2 8 4 16,1 3-4-16,3-1-5 0,4 1-1 16,3-6-1-16,4-6 0 15,8-4-1-15,8-7 3 16,6-3-2-1,3 0-32-15,4-6-63 0,-1-8-11 16,-6-5-24-16</inkml:trace>
  <inkml:trace contextRef="#ctx0" brushRef="#br0" timeOffset="4891.8">29631 4790 236 0,'-7'10'42'0,"0"3"40"16,0 0-13-16,3 1-34 0,3-3-16 15,1 1-7-15,0-4-2 16,0-1-4-16,0-3-3 16,0-2-4-16,0-2-1 15,1 0-1-15,8-4 12 0,-2-6-21 16,6 0-20-16,1 1 9 16,-1 3 17-16,3 4 0 15,-6 2 12-15,-3 1-5 16,-3 12-1-16,-3 2 1 15,-1 4 1-15,0-1-1 16,-2-2-1-16,1 0 1 0,1-5 0 16,3-3-2-16,12-5-30 15,3-3-82-15,7-4 7 16</inkml:trace>
  <inkml:trace contextRef="#ctx0" brushRef="#br0" timeOffset="5518.09">29957 4811 310 0,'-23'0'20'16,"-4"3"46"-16,0 9 12 15,-1 2-42-15,6 3-14 0,3-2-3 16,7 1-9-16,4-2-10 16,8-2 0-16,0-2-4 15,14-3-1-15,6-3-3 16,6-3-8-16,4-1-27 15,6 0-33-15,-2-5 7 0,1-5-10 16,-6-2 70-16,-9 1 11 16,-8 1-1-16,-10 0 4 15,-2 6 5 1,-14 1 11-16,-4 3 3 16,-8 0 11-16,3 10-1 0,2 3-7 0,2 0-18 15,8 1-5-15,4-3-4 16,7-1 0-16,4-4-6 15,12-5 14-15,7-1-5 16,6 0-16-16,4-3-37 16,1-8-6-16,1 0 22 0,-5-5 27 15,-4-1 2-15,-10 0 6 16,-3 0 0-16,-8 0 1 16,-5 3 7-16,0 1 16 15,-2 6 8-15,-10 4 9 16,1 3-13-16,2 0-18 0,-2 4-6 15,8 5-4-15,3-1-2 16,0-2-3-16,16-2 11 16,4-2-3-16,5-2-4 15,2 0-10-15,0 0 4 16,-2 0-25-16,-6 0 34 0,-5 0-2 16,-5 4 2-16,-7 6 4 15,-2 4 16-15,-5 3 1 16,-9 6-5-16,-5 1-9 15,1 0 0-15,2-1-7 16,3-5-1-16,6-2-2 16,7-9-2-16,0-6-31 0,12-1-71 15,5-14-228-15</inkml:trace>
  <inkml:trace contextRef="#ctx0" brushRef="#br0" timeOffset="5660.78">30397 4894 551 0,'-20'0'7'15,"0"-5"1"-15,2-2 0 0,3 2 0 16,-1-5-11-16,1 0-94 16,-2-10-309-16</inkml:trace>
  <inkml:trace contextRef="#ctx0" brushRef="#br0" timeOffset="16980.47">25861 3090 339 0,'-1'-20'7'0,"-17"5"-5"15,-6-1 1-15,-4 4 5 16,-5-2 0-16,1-1 0 15,-6-4 6-15,-1-1-2 16,1-2-6-16,-7-4-4 0,-3 0-2 16,-7 1-11-16,-7-2-14 15,-11 0-14-15,-10 2-24 16,-11 0 10-16,-10 3 28 16,-11 2 15-16,-7 1 12 15,-10 1 8-15,-6-2 13 16,-6 3 11-16,-3-2-1 0,0 0-15 15,-5-2 2-15,1 0-12 16,0 0-3-16,2-2-2 16,2-1 1-16,-4 3-3 15,2 1 1-15,-2 3-1 16,-2 1-1-16,-5 5 0 0,-2 4 1 0,-3 2-4 16,-1 4-3-16,0 1-3 15,-1 0 2-15,0 0 8 16,1 3 0-16,4 3-1 15,3 1 2-15,2 3-2 16,3 1 3-16,4 2-2 16,7 4-1-16,4 3 1 0,6 1-1 15,4 3 0-15,3 3 0 16,3 5 0 0,2 0-6-16,3 3-3 0,3 1-5 0,2 0 6 15,2-1 4-15,4 1 3 16,4-2 2-16,3 0 1 0,3 1 2 15,7 4 2-15,6-1 1 16,7 3-1-16,3 2 0 31,4-1-1-31,4 4 2 0,2-1-3 0,3 5-3 16,3 3 0-16,6 2 2 0,1 3-3 16,6 5 2-16,4-1 0 15,8 3-1-15,4 1 3 16,11-2 5-16,8-2-6 15,8 1-1-15,4-4-3 16,16-1 2-16,9-3-3 0,10 0 3 16,9-3 1-16,9 0 1 15,9-4 0-15,10 0-2 16,6-1 0-16,9-3-1 16,8-1 2-16,10-2-1 0,9-4-2 15,9-3 1-15,10-4 0 16,11-5-1-16,7-3 4 15,11-4-3-15,2-2-2 16,8-5 1-16,8-1-5 16,5 0 3-16,2-5 4 15,2 1-1-15,7-1 1 0,0-1-1 16,2 0 0-16,2-1 0 16,5-3 0-16,1 0 0 15,0 0 1-15,3-3-1 16,0-5 0-16,-1-5 1 15,-4-3-2-15,4-5 4 0,-4-2-3 16,-3-4-2-16,-3-4 4 16,-1-2-1-16,-9-5-4 15,-7-2 3-15,-3-4-8 32,-7-3-2-32,-8-4-2 15,-15-4-9-15,-5-5 8 0,-15-2 10 16,-14-8-3-16,-17-1 6 15,-16-4 0-15,-14-2 9 16,-16 0 11-16,-16 2 4 16,-12-3 3-16,-10 1 4 0,-11 2-15 15,-6-2-6-15,0 1-4 16,-14-4-3-16,-5 0-1 16,-5 1 0-16,-7 1-2 15,-4 0 1-15,-8 1 0 16,-10 3-11-16,-5 3-10 0,-10 6-14 15,-9 2-20-15,-11 8-21 16,-8 4-44-16</inkml:trace>
  <inkml:trace contextRef="#ctx0" brushRef="#br0" timeOffset="34937.79">23684 7177 173 0,'0'-14'36'0,"0"0"-24"15,0 1 19-15,0 5-12 0,0-1-6 16,0 5 1-16,0 4 9 16,1 0-7-16,1 14-12 15,1 9 0-15,0 5 1 16,3 9 3-16,-2 7 0 15,0 3-4-15,-2 3 0 16,0 0-2-16,-1-6-2 0,-1-3 1 16,0-7-2-16,0-8-2 15,0-7-6-15,1-9-11 16,2-5-15-16,-1-5-27 16,-2-5-20-16</inkml:trace>
  <inkml:trace contextRef="#ctx0" brushRef="#br0" timeOffset="35248.65">23581 7561 338 0,'4'6'25'16,"1"-5"-21"-16,2 6-4 15,5-1 0 1,0 2 2-16,5-2-2 0,-1 0 1 15,2-2-1-15,-1-2 1 16,-1-2 1-16,-3 0-1 0,1-3 0 16,-3-10-1-16,-1-3 0 15,1 1 1-15,1-4-2 16,-1 1 2-16,2 3-2 16,-2 4 2-16,1 4-1 15,-4 5-1-15,-2 2 1 0,-4 5 0 16,-2 6-1-16,0 5 0 15,-6 2-5-15,-1-2-13 16,-4-3-26-16,1-6-89 16</inkml:trace>
  <inkml:trace contextRef="#ctx0" brushRef="#br0" timeOffset="37701.61">27812 5892 144 0,'0'0'111'0,"0"3"-95"16,0 6 2-16,-1 5 8 16,1 6 13-16,0 8-6 15,0 3-8-15,0 8-2 16,0 2-7-16,0 3-8 15,0 3-4-15,-2 1-3 0,-2-4 0 16,0-1 0 0,-1-5 1-16,-1-4-2 0,0-4 1 15,0-7-1-15,2-5 0 16,-1-4-1-16,1-7-12 0,4-5-36 16,-2-2-24-1,2-9-95-15</inkml:trace>
  <inkml:trace contextRef="#ctx0" brushRef="#br0" timeOffset="38076.54">28088 5986 270 0,'-10'-1'100'0,"-2"0"-94"15,1 1 8-15,4 8 11 16,-2 10-15-16,4 8-3 16,-1 8 4-16,4 3 6 15,2 5-3-15,0 4-3 16,2-4-7-16,9-1-1 0,9-6 0 16,5-8-3-16,6-10 1 15,3-10 0-15,5-7-1 16,1-7 1-16,-2-15-3 15,-6-6-3-15,-7-6 1 16,-10-3 1-16,-12-4-1 16,-3-1 0-16,-22 0 1 0,-12 5 1 15,-6 6 1-15,2 7 1 16,2 7 1-16,5 10-1 16,10 7 0-16,11 4 0 15,7 13-2-15,3 6 0 16,5 2-42-16,14 2-56 0,10-6-52 15</inkml:trace>
  <inkml:trace contextRef="#ctx0" brushRef="#br0" timeOffset="38285.94">28453 6261 385 0,'-11'25'45'0,"-1"2"-37"15,1 2 39-15,-1 4-14 16,1 3-21-16,1-1-9 16,2-1-1-16,0-4-2 0,1-4 0 15,-1-5-3-15,4-5-45 16,-4-9-81-16,2-6-76 16</inkml:trace>
  <inkml:trace contextRef="#ctx0" brushRef="#br0" timeOffset="38757.06">28810 6070 393 0,'-5'-3'7'0,"-3"3"-4"16,1 7 18-16,-1 12-13 16,1 9 1-16,0 5-3 15,2 6-1-15,1 0-1 0,4-2-3 16,-2-6-1-16,10-4 2 15,6-12-5-15,4-9 0 16,6-6 0 0,1-4 2-16,-1-16 0 15,-3-7-3-15,1-6-2 0,-9-4 1 0,-8-4 4 16,-5 0 1-16,-2 3-1 16,-16 2-1-16,-5 9 2 15,-2 9 1-15,1 9 2 16,0 9 5-16,3 5-2 0,3 13-6 15,7 3 0-15,5 2-1 16,6-3-9-16,9-5-50 16,17-6-21-16,12-8-37 15</inkml:trace>
  <inkml:trace contextRef="#ctx0" brushRef="#br0" timeOffset="39121.24">29155 5961 222 0,'-19'9'169'0,"-1"3"-152"0,3 6 35 15,1 5-8-15,5 5-20 16,2 3-10-16,5 1-3 16,4 2-3-16,0-3-5 15,4-4-2-15,11-4 0 0,6-5 0 16,4-8-1-16,6-7-6 15,3-3-5-15,-3-7-15 16,-2-12-10-16,-6-5 2 16,-9-4 15-16,-11-3 13 15,-3-3 3-15,-13 1 1 16,-10 2 3-16,-6 7 0 0,0 8 6 16,2 7 2-16,2 9 0 15,6 3-4-15,5 14-2 16,5 4-5-16,9 1 1 15,0-1-42-15,17-2-62 16,8-8-62 0</inkml:trace>
  <inkml:trace contextRef="#ctx0" brushRef="#br0" timeOffset="39473.32">29476 5953 450 0,'-20'6'4'0,"4"5"12"16,1 8 37-16,3 6-30 15,4 4-11-15,4 1-2 16,2-1-3-16,2 0-4 16,2-5-2-16,11-4 1 0,5-3-2 15,3-7 0-15,5-9-2 16,4-1-9-16,0-4-13 15,4-13-11-15,-3-7-12 16,-5-3 2-16,-7-5-16 16,-8 3 44-16,-9 2 16 15,-2 3 1-15,-5 5 1 0,-9 8 23 16,-5 7 2-16,-2 4-6 16,0 1-7-16,0 13-6 15,1 6-5-15,5-1-2 16,5 2-2-16,8-4-35 15,2-6-9-15,9-5-30 0,7-6-45 16</inkml:trace>
  <inkml:trace contextRef="#ctx0" brushRef="#br0" timeOffset="39880.4">29924 5970 290 0,'-8'-7'8'0,"0"0"12"16,1 3 13-16,3 1-24 0,2 2-6 16,1-1-2-16,-1 2-1 15,1 0-1-15,1 0-2 0,0 3-21 16,0 0-15-16,0 0 10 15,0-2 1-15,0 2 7 16,0-3 20-16,0 0 4 16,0 0 3-16,-1 0 8 15,-2 0-1-15,1 0-1 0,2 0-2 16,0 0-6-16,-2 0 0 16,2 0-3-16,0 0 1 15,0 0-1-15,0 0 3 16,0 0 5-16,0 0-4 15,0 0-1-15,0 0-2 16,0 0-3-16,0 0-1 0,0-3-20 16,0 2-30-16,0-2-77 15</inkml:trace>
  <inkml:trace contextRef="#ctx0" brushRef="#br0" timeOffset="42203.84">27905 6953 222 0,'0'-4'9'0,"0"0"16"0,0 2 10 16,-2 1-2-16,2 1-7 16,0 0-13-16,0 0-10 15,0 0-4-15,0 7 3 16,6 6 1-16,-2 4 9 0,-1 7 7 16,5 6 9-16,-2 5-8 15,0 5 0 1,1 4-11-16,2 0-3 0,-2-3-4 0,1-4-2 15,-1-4 1-15,1-9-1 0,-2-8 1 16,0-5-1-16,-3-5 0 16,1-6 1-16,1 0 2 15,0-8 0-15,-1-10-2 16,3-5 0-16,-3-6-1 16,4-3-1-16,-3 0 0 15,6 2 1-15,-6 4 0 0,2 8 1 16,-1 8-1-16,1 10 3 15,0 0-2-15,0 14 2 16,-1 9 4-16,5 8 2 16,0 0 1-16,0 2-6 15,1-3-3-15,3-5 0 0,1-5 0 16,-3-7-1-16,1-6 1 16,-3-7 2-16,0 0 0 15,1-14 2-15,1-9-3 16,0-8 0-16,-2-6-1 0,-4-7 1 15,-1-1-2 1,-4 2 3-16,-2 3-3 0,0 7 0 16,0 8 3-16,0 9-3 31,0 9 0-31,0 7 0 16,0 3-9-16,1 14 6 0,6 4-20 15,0 5-33-15,1-2-54 0,1-3-73 16</inkml:trace>
  <inkml:trace contextRef="#ctx0" brushRef="#br0" timeOffset="42406.99">28426 7197 358 0,'0'16'32'16,"-2"1"27"-16,2 3-4 0,0 1-31 15,2 0-17-15,0-2-6 16,2-3 1-16,-2-2-2 16,0-4 0-16,1-3-17 15,2-6-37-15,-3-1-28 16,1-2-50-16</inkml:trace>
  <inkml:trace contextRef="#ctx0" brushRef="#br0" timeOffset="42578.88">28428 7075 332 0,'-4'-11'12'0,"1"2"50"0,1 4-17 16,2 1-15-16,0 4-21 16,0 0-8-16,0 0-10 15,7 1-35-15,2 2-55 16,4-3-92-16</inkml:trace>
  <inkml:trace contextRef="#ctx0" brushRef="#br0" timeOffset="42800.9">28605 6996 331 0,'-3'10'53'0,"-1"4"-21"0,-1 2 30 16,5 8-15-16,0 5-19 0,0 4-10 15,8 1-6-15,2 2-7 16,-1-3-4-16,1-2 1 16,-2-4-1-16,-1-3-5 15,1-7-15-15,-2-4-25 16,2-5-37-16,-4-4-64 0,-3-4-114 16</inkml:trace>
  <inkml:trace contextRef="#ctx0" brushRef="#br0" timeOffset="43251.49">28578 7182 331 0,'0'-16'15'16,"0"-1"-1"-16,0-1 12 16,2-1-16-16,9-3-10 15,5-1-2-15,1-1-9 16,2 1-1-16,1 2-29 0,-2 4-14 15,-1 7 5-15,-4 7 41 16,-1 3 10-16,-3 1-1 16,0 11 32-16,2 7 9 15,-4 6 35-15,-1 2-13 16,-1 5-8-16,-3 4-10 0,-2-1-13 16,0 2-18-16,0-3-8 15,0-4-4-15,-2-3-1 16,0-7 0-16,-1-7 0 15,2-6-1-15,0-7-4 16,1 0 2-16,0-13-17 0,2-2-12 16,7-4-8-16,5 1-8 15,1 2 29-15,6 4 16 16,1 5 4 0,-2 6 1-16,0 1 11 15,-2 6-3-15,-4 8 13 0,-2 0-3 16,-2 3-10-16,-4 0-6 15,-1 0-3-15,-1-1-2 0,-1-2-5 16,-2-3-38-16,-1-6-90 16,0-5-168-16</inkml:trace>
  <inkml:trace contextRef="#ctx0" brushRef="#br0" timeOffset="43671.14">29516 6987 183 0,'-2'-1'142'16,"-5"1"-120"-16,-4 0 28 0,-4 14-11 15,2 3-13-15,-2 7-3 16,-2 5-1-16,-1 2-8 15,3 0-4-15,1 2-5 16,9-2-3-16,3-4-1 16,2-3-1-16,7-5 0 0,13-7-19 15,3-7-20-15,6-5-31 16,3-2-39 0,1-16-143-16</inkml:trace>
  <inkml:trace contextRef="#ctx0" brushRef="#br0" timeOffset="44031.53">29617 7068 415 0,'-16'7'4'15,"1"5"39"-15,1 2 12 16,4 6-34-16,1-2-12 16,7 3-1-16,0-2-6 0,2-2-1 15,0-3 0-15,8-2 1 16,3-7-5-16,3-3-3 15,1-2-8-15,1-5-9 16,-1-9-10-16,-4-1-6 16,1-5 9-16,-4 1 6 0,-5 1 11 15,-1 1 11-15,-2 5 3 16,0 3 4-16,0 6 18 16,0 3 12-16,0 0-23 15,-2 9-10-15,0 6 3 16,2-1 6-16,-1 3 1 15,1-3-4-15,0 0-3 0,0-1-2 16,0-3-1-16,5 0 0 16,1-4-2-16,2-3 0 15,3-3-22-15,-1 0-42 16,0-3-45-16,-1-10-196 16</inkml:trace>
  <inkml:trace contextRef="#ctx0" brushRef="#br0" timeOffset="44393.09">29753 7084 307 0,'0'0'168'0,"0"0"-110"15,0 0 0-15,0 6-41 16,0 6-7-16,0 3-1 16,0 3-4-16,0 2-3 15,3 2-1-15,-3 0 0 16,2-1-3-16,-2-4-7 0,0-4-17 15,0-4-21-15,0-8 5 16,2-1 22-16,0-9-5 16,3-6 5-16,0-1 11 15,1 1 9-15,0 2 7 0,3 0 16 16,-1 5 6-16,2 4 1 16,1 4-10-16,1 0-2 15,-3 0-5-15,2 9-7 16,0 4-3-16,-4 1-2 0,-1 3-3 15,-3-1 2-15,1-1-7 16,3-2-13-16,-2-6-18 16,6-4-27-16,-1-3-57 15,5-7-86-15</inkml:trace>
  <inkml:trace contextRef="#ctx0" brushRef="#br0" timeOffset="44979.72">30064 7104 414 0,'-17'0'61'0,"-4"1"3"16,-1 11-23-16,2 3-18 0,2 5-7 15,3 0-5-15,3 3-6 16,5-1-4-16,5 0 1 16,2-2-3-16,4-4 2 15,10-3-6-15,8-4-11 16,5-6-18-16,6-3-4 0,1 0 2 15,2-5 7-15,-5-7-1 16,-4-4 21-16,-7 0 9 16,-9-1 2-16,-9 0 1 15,-2 2 8-15,-2 2 1 16,-9 2 2-16,0 5-6 16,-2 6 1-16,2 0-4 0,-1 3-3 15,6 5-2-15,1 2 1 16,3 2-1-16,2-2 1 0,0-3-1 15,6 0 0-15,3 0-1 16,5-4-1-16,3-3-2 16,2 0 2-16,3 0 1 0,-2-10-2 15,2-2-2-15,-6 1-3 16,-5-5-2-16,-6 3 7 16,-3 1-4-16,-2 1-8 15,0 5 1 1,-5 0 2-16,-1 5 8 15,2 1 4-15,3 0-1 0,1 0 1 16,0 0 1-16,1 2 1 16,12 1 3-16,3 3 3 15,3-3 3-15,6 1 0 16,2 0 1-16,2 1 1 0,-2 2-5 16,-7 0-3-16,-5 3-3 15,-10 1-2-15,-5 5 0 16,-2 1 0-16,-11 3 0 15,-4-1 0-15,2-1-5 16,-1-1-47-16,1-7-101 0</inkml:trace>
  <inkml:trace contextRef="#ctx0" brushRef="#br0" timeOffset="45399.23">31135 7135 323 0,'4'0'8'16,"1"0"6"-16,6 0 5 15,5 0 11-15,4 0-1 0,7 0-4 16,2 0-10-16,0 0-10 15,-7 0-3-15,-2 0-2 16,-7 0 0-16,-6 0-15 16,-7 0-42-16,0 0-22 15,-9 0-49-15</inkml:trace>
  <inkml:trace contextRef="#ctx0" brushRef="#br0" timeOffset="45571.13">31146 7281 344 0,'9'5'19'0,"4"-3"28"16,6 0 9-16,8-2-36 15,1 0-11-15,3-3-7 16,0-5-1-16,-4-1-3 16,-4-4-26-16,-7-1-62 0,-5-3-135 15</inkml:trace>
  <inkml:trace contextRef="#ctx0" brushRef="#br0" timeOffset="46176.18">31944 6857 165 0,'4'-10'156'0,"-4"0"-127"16,0 1 34-16,-2 1-8 0,-7 1-28 16,-4 1-9-16,-7 2-2 15,-3 1-7-15,-2 1-4 0,-4 2-3 16,1 0-1-16,3 2 0 16,3 3-2-16,5 1 2 15,5 1-2-15,7 0 1 16,3 2 0-16,2-3-2 15,0 4 0-15,0 1 2 16,6 0-1-16,-1 2 3 0,-1 3-3 16,-2 1 0-16,-2 1 2 15,0 2-1-15,-8 1 0 16,-5 1 0-16,1-1 1 16,1-1-1-16,3-6 0 15,3-1 0-15,2-5 0 0,3-3 1 16,5-4 1-16,10 0 0 15,4 1-1-15,10-1-1 16,2 3 1-16,7 2 0 16,-2 1-2-16,-1 4 1 15,-4 0 0-15,-10 3 0 16,-6 0 1-16,-7 1-1 0,-8 4 0 16,0 1 0-16,-10 1 1 15,-7 2-1-15,-6-2 0 16,-4-1-1-16,-6-4 1 15,-1-3 1-15,1-6-1 0,2-5 0 16,4-2 1-16,6 0 0 16,6-9 2-16,10-4-3 15,4 2 0-15,1-2-11 16,12 1-24-16,9 1-46 16,6-3-64-16</inkml:trace>
  <inkml:trace contextRef="#ctx0" brushRef="#br0" timeOffset="46598.52">32313 6953 253 0,'0'-7'92'15,"-7"3"-82"-15,-2 1 73 16,-4 3-33-16,-1 0-27 0,-4 11 0 15,1 4-5-15,1 6-5 16,1 4-3-16,-1 7 4 16,4 3-6-16,1 4-1 15,7 2-3-15,4-3-2 16,0-5-2-16,14-5 0 16,5-8 0-16,6-7 2 0,6-7-4 15,5-6-2-15,2 0-6 16,-4-10 1-16,-1-6 2 15,-6-5-4-15,-9-4 3 16,-7-4 4-16,-7-5-3 16,-4-1 4-16,-11-1 1 0,-4 3 2 15,-6 3 0-15,-2 6 1 16,0 5 1-16,-2 10 2 16,2 6 1-16,-1 3-1 15,4 0-4-15,0 10 0 16,1 4 0-16,6 0-28 0,3-1-112 15</inkml:trace>
  <inkml:trace contextRef="#ctx0" brushRef="#br0" timeOffset="65921.9">27957 7737 56 0,'0'-5'72'16,"0"-3"-38"-16,-1 1 14 15,-8 0 9-15,1 0-18 16,-3 1-20-16,-1 1 2 15,3 0 11-15,-4 3-8 16,-5 2-9-16,2 0-6 0,-6 1-3 16,-1 10-2-16,-4 5-3 15,-2 7 2-15,-2 2 0 16,0 6 4-16,2 4-1 16,5 2 2-16,4 4-2 15,5-3 6-15,5 1 1 0,7-1-4 16,3-5-2-16,0-2-1 15,7-4-2-15,10-2-2 16,2-5-1-16,10-4 0 16,4-3-1-16,4-8-6 15,3-2-11-15,2-3-21 0,-1 0-34 16,-3-10-21 0,-7-5-57-16</inkml:trace>
  <inkml:trace contextRef="#ctx0" brushRef="#br0" timeOffset="66329.88">28086 7945 336 0,'-6'-10'33'16,"-1"0"24"-16,-3 5-5 16,0 3-17-16,-1 2-19 0,2 4-11 15,-1 10-3-15,0 6-2 16,2 6 0-16,2 2 1 15,3 2-1-15,3-3 0 16,0-3 1-16,1-4-2 16,9-6 1-16,5-6-2 15,5-3-4-15,1-5 0 0,6-2 3 16,-1-9-1-16,-2-5-4 16,-5-1 3-16,-6-3 4 15,-9 0 2-15,-4 1-1 16,0 1 0-16,-3 3 3 15,-5 5-2-15,3 3 1 0,2 7 0 16,3 0 2-16,0 8-7 16,0 9 2-16,0 3 1 15,5 2 1-15,4 2-1 16,-2-3-1-16,4-3 1 16,0-3-20-16,-2-5-14 15,2-3-15-15,1-7-28 0,-1 0-32 16,-1-7-89-16</inkml:trace>
  <inkml:trace contextRef="#ctx0" brushRef="#br0" timeOffset="66669.97">28274 7983 258 0,'2'1'37'0,"0"9"20"15,0 3 20-15,0 3-32 16,0 1-13-16,-1 1-17 0,-1-1-8 15,0 2-4-15,0-5-2 0,0 0 0 16,0-4-1-16,0-3-16 16,0-7-11-16,0 0 6 15,3-3-10-15,4-9-40 16,-1-1 40-16,6-1 8 16,3 1 17-16,0 3 10 15,1 1 10-15,-3 6 9 0,-1 3 6 16,-3 0 3-16,-5 3-9 15,-2 9 0-15,-2 1-12 16,2 1-8-16,-2 2-1 16,3-1-2-16,0-1-15 15,3-2-25-15,1-5-35 16,3-5-13-16,4-2-129 16</inkml:trace>
  <inkml:trace contextRef="#ctx0" brushRef="#br0" timeOffset="67251.99">28580 8011 363 0,'-15'10'33'15,"-1"3"0"-15,5 3 12 16,1 2-20-16,2 0-13 16,7 0-9-16,1-1 0 15,0-2-1-15,9-1-2 16,3-3-11-16,5-4-19 0,2-3-8 15,5-4 4-15,-2 0-8 16,-1-11-5-16,1-2 17 16,-8-2 26-16,-6 0 6 15,-2 0 2-15,-6 0 14 16,0 4 6-16,-1 1-6 0,-6 3 3 16,3 4 2-1,-3 3 3-15,4 0-16 16,-1 5-9-16,2 7 0 0,0-1-1 0,2 1 2 15,0-1-2-15,6-3 2 16,3-3-1-16,5-4-7 16,1 0-1-16,2-1-2 15,-2-5-11-15,3-6-18 16,-5 0 0-16,-2-3 7 16,-8 3 2-16,-3-3 23 0,0 2 10 15,0 2 20-15,-3 2-7 16,-2 4-6-16,1 1 5 15,4 3-8-15,0 0-8 16,0 1 3-16,5 4-2 0,8 0-1 16,2-1 2-16,4-1-2 15,6-1 1-15,-4-1 3 16,-1 1-4-16,-5 0 0 16,-3 3 1-16,-9 2 4 15,-3 1 13-15,0 5 6 0,-2 4-7 16,-5 1-7-16,-2 2-4 15,0 2-5-15,2-5-20 16,3-4-114-16</inkml:trace>
  <inkml:trace contextRef="#ctx0" brushRef="#br0" timeOffset="67936.04">29472 8088 270 0,'0'0'49'15,"0"0"24"-15,-2 0-30 16,-9-6-18-16,-3-6-15 15,-3-1-6-15,-4-8 4 0,-3-4-3 16,-2-4-4-16,0-10-1 16,0-6 0-16,7-4-10 15,7-3-3-15,4-2-8 16,8 7 6-16,2 3 11 16,12 10 5-16,1 10 2 0,1 7 5 15,-1 8-3-15,-2 9-4 16,-3 2-2-16,-4 13-3 15,-5 8 2-15,-1 5-5 16,-9 9 9-16,-11 5 8 16,-7 6-5-16,-3 4-3 0,-3 1-7 15,2-2 11-15,7-5-5 16,3-8-2-16,8-11 2 16,4-7-2-16,9-8-1 15,0-6 4-15,16-6 9 16,6 0-1-16,12-1-5 0,4-9-2 15,2-2 1-15,2-1-5 16,-6 1 2-16,-8 3 0 16,-11 5-4-16,-7 4-10 15,-10 0-32-15,0 8-41 16,-11 7 60-16,-3 0-57 16,-3 1-67-16</inkml:trace>
  <inkml:trace contextRef="#ctx0" brushRef="#br0" timeOffset="68480.18">29948 7602 292 0,'0'-4'35'0,"0"3"49"15,0 1-35-15,0 0-31 16,0 9-6-16,-1 6 15 0,1 3 1 15,1 8-7-15,-1 4-6 16,3 4-2-16,-3 3-5 16,2 0-2-16,-2 1-3 15,0-3-2-15,0-2 0 16,0-6 0-16,0-6-1 0,0-6 1 16,0-5-3-16,0-5-22 31,0-5-23-31,0-1-27 15,0-12-40-15,0-8-79 16</inkml:trace>
  <inkml:trace contextRef="#ctx0" brushRef="#br0" timeOffset="68683.48">29828 7817 304 0,'-3'3'121'0,"3"-3"-102"15,0 0 37-15,3 0-31 16,12 0-12-16,9 0 3 16,6-2-4-16,7-2-6 0,-1-2-5 15,0 2 0-15,-7 3 0 16,-5 1-8-16,-9 0-23 16,-11 0-40-16,-4 4-22 15,0 1-48-15</inkml:trace>
  <inkml:trace contextRef="#ctx0" brushRef="#br0" timeOffset="69352.2">30207 7536 405 0,'0'7'26'16,"0"3"-10"-16,0 4 20 0,0 3-6 15,0 3-13-15,0-2-9 16,2-1-4-16,1-1-1 16,1-4-3-16,3-4 1 15,2-4 0-15,2-4-2 16,5 0-5-16,-1-7-5 15,2-9 1-15,-2-5 1 0,-3 0-4 0,-2-3 1 16,-3 2 5-16,-5 2 4 0,-2 5 3 16,0 3 0-16,0 7 0 15,0 3 7-15,-3 2-2 16,-1 6-5-16,0 7-1 16,0 4 2-16,1-2 0 15,3-1 1-15,0-2-2 0,0-2 0 16,11-6 0-16,0-2 1 15,7-2 0-15,0 0 0 16,6-10-1-16,-1-2 0 16,-2-3 0-16,-4-3-6 15,-3 2 2-15,-5-2-2 0,-7 3-4 16,-2 2 0-16,0 4 6 16,-5 4 3-16,-6 3 0 15,0 2 3-15,0 3 1 16,-1 9 4-16,3 2-2 15,1 0 2-15,4 0-1 0,2 0-4 16,2-2 0-16,0-2 0 16,2 0 0-16,4 0 0 15,5 0-2-15,0 2 0 16,-2 1 1-16,0 1 0 16,-1 3 1-16,-5 2-4 0,0-1 1 15,-1 1-24-15,-2-5-79 16,0-6-217-16</inkml:trace>
  <inkml:trace contextRef="#ctx0" brushRef="#br0" timeOffset="69805.3">31112 7909 284 0,'4'1'131'0,"-1"-1"-113"0,8 0 11 15,5 0-4-15,8-1-8 16,8-1-1-16,4 0-4 16,-1-1-8-16,4 3-2 15,-10 0-1-15,-8 0 0 16,-7 0-9-16,-7 1-31 16,-9 4-30-16,2 2-21 0,-11-4-45 15</inkml:trace>
  <inkml:trace contextRef="#ctx0" brushRef="#br0" timeOffset="69991.57">31114 8047 292 0,'5'4'60'0,"7"-2"-51"16,5-1 50-16,12-1-7 15,8 0-26 1,2 0-10-16,3-7-12 15,-4-2-3-15,-6 2 0 16,-6 2-15-16,-11 0-40 0,-11 4-65 0,-4-2-115 16</inkml:trace>
  <inkml:trace contextRef="#ctx0" brushRef="#br0" timeOffset="70740.47">32054 7669 277 0,'0'-6'17'0,"0"-1"4"15,0 0 45-15,-9 0-23 16,-5 0-22-16,-1 0-3 15,-6 1-6-15,-3-1-4 16,-5 3-2-16,4 1-3 0,5 1-3 16,2 0 1-16,7 2 1 15,2 0-2-15,6 0 0 16,3 4-6-16,0 6 5 16,0 3 2-16,0 4-2 15,0 1 1-15,0 3 2 0,0 1-4 16,0 0 3-16,-2 0-1 31,-4-5 0-31,-1 0-1 16,3-5 1-16,0-3-1 0,3-2 2 0,1-4-3 15,0-3 3-15,5 2-3 16,6-2 2-16,9 1 0 16,3 3 2-16,3 2-3 0,5 3 3 15,0 2-2-15,-1 3-1 16,-6 2 1-16,-5 1 0 15,-4 3-2-15,-11 1 2 16,-4 1-2-16,0 3-1 0,-17-4-3 16,-6-2 0-16,-6-2 5 15,-5-5 0-15,-6-2 2 16,-3-4 0-16,-3-3 0 16,3-3-1-16,7 0 2 15,3-7 2-15,13-5-1 16,7 1 1-16,13-2-4 0,0 2-18 15,20-1-50-15,9 1-25 16,7 2-68-16</inkml:trace>
  <inkml:trace contextRef="#ctx0" brushRef="#br0" timeOffset="71160.95">32369 7770 430 0,'-9'-4'5'0,"-1"4"1"15,2 0 22-15,-1 4-12 16,-3 7-13-16,3 8 2 16,-3 5 1-16,0 4-2 15,3 2-2-15,3 3 0 0,1-3-3 31,3-1 3-31,2-6-2 16,4-3 0-16,9-6 2 16,4-7 0-16,9-5 0 0,2-2 1 0,3-2-1 15,4-12-2-15,-3-4 1 16,-1-2-2-16,-6-5-2 0,-8 1-3 16,-8-2 3-16,-9 0 2 15,0 2 1-15,-15 1 0 16,-6 3 0-16,-2 5 1 15,-1 5 1-15,0 7 4 16,-1 3-2-16,2 0-4 16,2 4 0-16,2 6-1 0,1 3-5 15,7-3-34-15,3-2-38 16,6-5-51-16</inkml:trace>
  <inkml:trace contextRef="#ctx0" brushRef="#br0" timeOffset="78135.24">27838 6645 87 0,'11'0'47'0,"11"0"-44"15,6 0 17-15,13 0 10 16,16 0-3-16,14-6-2 15,16-1 1-15,13-4-4 16,17-3-3-16,15-1-5 16,15-2-2-16,7 2-7 0,10-4-3 15,6 2 0-15,4 0 0 16,-9 1-2-16,-10-1-5 16,-12 2-1-16,-16-2 6 31,-26 3 1-31,-21 4 3 0,-24 1 2 15,-24 6-2-15,-21 3-3 16,-11 2-8-16,-14 11 3 16,-16 1-23-16,-7-3-47 15,-3-5-108-15</inkml:trace>
  <inkml:trace contextRef="#ctx0" brushRef="#br0" timeOffset="80964.62">27999 9226 285 0,'0'-10'16'16,"0"3"13"-16,0 3 38 0,-2 4-10 16,0 5-36-16,2 13-15 15,0 8 4-15,0 8 5 16,4 7-5-16,10 5-5 15,-1 2-3-15,7-2 0 16,-1-6 1-16,2-5-3 16,0-10 0-1,-2-9 1-15,-1-7-1 0,-6-8 2 16,-1-1-1-16,-3-9 1 16,-3-6-1-16,-3-9 0 15,1 1-1-15,0-4 0 16,-2 5 0-16,-1 4 0 0,4 8 1 15,2 9-1-15,0 1-1 16,1 14 0-16,1 6 1 16,4 4 1-16,1 3-1 15,1-2-1-15,-1-3 1 16,0-8 0-16,0-4 0 0,-3-7 1 16,-2-3-2-16,3-3 2 15,-2-12 0-15,0-8-1 16,1-6 1-16,2-6-1 15,-1-5 1-15,-1-3 0 16,-2 2-1-16,-1 6 0 0,1 4 0 16,-2 8 0-16,-2 10 1 15,3 7-1-15,1 6-1 16,0 3 0-16,1 11 0 16,1 5-9-16,2 1-42 15,-3 0-32-15,0-3-14 0,4-3-55 16</inkml:trace>
  <inkml:trace contextRef="#ctx0" brushRef="#br0" timeOffset="81138.95">28596 9403 265 0,'0'9'41'0,"0"1"1"15,-3 6 33-15,3 4-18 16,-2 2-26-16,2 2-16 15,0 0-8-15,0-2-6 0,0-1 1 16,0-6-2-16,0-2-5 16,5-4-34-16,-2-8-35 15,0-1-46-15,0-9-13 16</inkml:trace>
  <inkml:trace contextRef="#ctx0" brushRef="#br0" timeOffset="81295.22">28600 9271 338 0,'-9'-11'7'16,"5"2"6"-16,1 5 27 15,2 4-19-15,1 0-20 16,0 0-6-16,5 4-7 16,5-2-73-16,3-2-63 0</inkml:trace>
  <inkml:trace contextRef="#ctx0" brushRef="#br0" timeOffset="81498.37">28772 9221 326 0,'0'0'12'0,"0"0"59"16,0 0 3-16,0 0-31 16,0 0-22-16,0 0-11 15,0 0-6-15,-27 273-4 16,32-242 1-16,0-7-9 15,3-8-24-15,-3-7-15 0,1-5-31 16,-3-4-43-16,1-7-2 16</inkml:trace>
  <inkml:trace contextRef="#ctx0" brushRef="#br0" timeOffset="81873.33">28759 9393 252 0,'-2'-15'14'16,"2"-2"-3"-16,0-1 42 15,0 1-13-15,7 2-2 16,6 0-24-16,7 3-7 16,4 2-4-16,3 4-1 15,2 5-2-15,-1 1 1 16,-5 7-2-16,-4 10 2 0,-7 5-1 16,-9 7 1-16,-3 2 19 15,-2 5-7-15,-7 1-4 16,-2-4-4-16,1-2-2 15,2-6-4-15,4-6 3 0,3-10-1 16,1-7-1-16,0-2 3 16,5-6-1-16,9-7-3 15,3-2 1-15,3 2 0 16,0 2 0-16,1 7 0 16,-1 4-1-16,-5 0 1 0,-5 7 0 15,-4 8 0-15,-3 2 2 16,-2 2 0-16,-1 0-1 15,1-1-1-15,3-4 0 16,3-4-10-16,2-7-73 16,2-3-32-16,4-12-132 15</inkml:trace>
  <inkml:trace contextRef="#ctx0" brushRef="#br0" timeOffset="82186.7">29226 9442 275 0,'-6'0'64'0,"-9"4"-16"15,-1 10 15-15,-3 3-23 16,4 4-18-16,1 1-5 16,5-2-8-16,3-2-5 15,4-4-3-15,2-3 0 16,0-3-2-16,4-7-9 0,7-1-13 16,5-3-3-16,4-8-20 15,-2-6-7-15,-1-4 0 16,-3 2 22-16,-3-1 27 15,-2 5 5-15,-5 2 3 16,-3 6 9-16,-1 5 18 16,0 2-6-16,0 5-11 0,-3 9-9 15,-2 0-3 1,3 1-1-16,2-2-1 0,0-3-12 16,6-5-26-16,4-5-43 15,1 0-78-15</inkml:trace>
  <inkml:trace contextRef="#ctx0" brushRef="#br0" timeOffset="82546.27">29328 9483 158 0,'0'7'68'0,"0"6"12"15,-6 4-7-15,2 3-17 0,1 1-27 16,1-4-17-16,2-3-7 16,0-4-2-16,5-6-3 15,7-4 6-15,3-1 3 16,2-12-6-16,4-5-9 15,-1-5-9-15,-3-3-29 16,-1-5 13-16,-7-2 23 0,-2-4 7 16,-5-1 1-16,-2 0 0 15,0 2-1-15,0 3 1 16,0 7 0-16,0 7 2 16,0 6 0-16,0 9 12 15,0 4 6-15,2 2-8 0,1 14 4 16,-3 5 7-16,0 6 4 15,0 6 2-15,0 4-9 16,-5 2-6-16,1 2-6 16,-1-3-5-16,3-2-2 15,0-6 0-15,2-6-2 0,2-11-20 16,7-8-40-16,2-5-85 16,-2-8-136-16</inkml:trace>
  <inkml:trace contextRef="#ctx0" brushRef="#br0" timeOffset="82718.21">29422 9382 359 0,'-8'0'37'16,"7"0"39"-16,1-4-36 0,1-4-23 15,11-1-12-15,5 0-4 16,3 1-8-16,0 2-49 15,-4 0-72-15,-3 3-122 16</inkml:trace>
  <inkml:trace contextRef="#ctx0" brushRef="#br0" timeOffset="83093.02">29955 9313 284 0,'4'-7'134'15,"-4"-1"-126"-15,0 6 32 16,-6 2-10-16,-4 6-16 16,-3 10-9-16,-5 7 5 0,1 4 2 15,-2 6-5-15,2 2-4 16,3-2-2-16,7-2 0 16,6-7-4-16,1-7-3 15,8-7-25-15,14-7-4 16,5-3-7-16,5-4-47 15,3-12 13-15,-1-3-75 0</inkml:trace>
  <inkml:trace contextRef="#ctx0" brushRef="#br0" timeOffset="83561.89">30057 9382 203 0,'-13'0'64'16,"-1"0"-1"-16,1 7-20 15,0 5 14-15,4 2-21 0,5 0-7 16,3 0-12-16,1-2-10 15,0-1-5-15,1-5-2 16,9-3-2-16,4-3 6 0,-1 0-1 16,4-6 5-16,0-6-10 15,-1-1-6-15,-5 1-7 16,0-1-3-16,-4 6 3 16,-3 1 6-16,-3 4-5 15,-1 2 11-15,0 8 0 16,0 5 6-16,-3 8-1 0,-1-1 2 15,-1-1 2-15,4-4-6 16,1-4 1-16,0-5 1 16,0-6-5-16,6-2 32 15,3-10-22-15,2-4-5 16,2-3 0-16,-4 1 0 0,0 1-2 16,-1 2 1-16,-2 5-1 15,0 5 0-15,0 5 0 16,-3 0-2-16,-1 10-4 15,2 7 7-15,-2 4-1 16,0 3 0-16,-1 1 2 0,6-5-2 16,2-3 2-16,9-8-4 15,6-6-6-15,7-3-8 16,3-7-68-16,0-10-23 16,0-4-11-16,-11-3-49 15</inkml:trace>
  <inkml:trace contextRef="#ctx0" brushRef="#br0" timeOffset="84032.13">30431 9372 115 0,'-9'-3'68'16,"0"3"27"-16,-4 3-35 16,1 14-4-16,-1 6 1 15,0 4-18-15,4 1-24 0,1-2-10 16,4-4-3-16,4-5 0 16,0-6-2-1,6-8 1-15,8-3 3 16,2 0 3-16,6-11-9 0,1-6-18 0,0 0-16 15,-2-3-10 1,-2 2-8-16,-7 2 23 0,-5 3 12 16,-1 6 18-16,-6 4 3 15,0 3 15-15,-1 3 15 16,-8 9 7-16,4 3-4 16,-1 2-17-16,2-1-9 0,4-3-4 15,0-5-4-15,4-6-6 16,9-2 13-16,1-7-4 15,6-8-12-15,-5-3-4 16,2-2-20-16,-4-1-2 16,-2 2 12-16,-4 4 2 0,-1 2 6 15,-4 4 11-15,-2 5 4 16,0 4 1-16,0 0 3 16,2 10 10-16,1 6 18 15,4 2-3-15,1 3-8 16,6 0-11-16,1-2-7 15,6-5-2-15,1-5 0 0,1-5 1 16,0-4 0-16,-6 0-4 16,-7 0 0-16,-7 0-20 15,-3-3-106-15,-11-1-180 16</inkml:trace>
  <inkml:trace contextRef="#ctx0" brushRef="#br0" timeOffset="84350.05">31061 9442 149 0,'16'4'294'0,"4"-4"-294"16,7 1 2-16,8 1 3 16,4-2 2-16,3 0-4 15,1 0-1-15,-6 0-2 0,-8 0 0 16,-13 0-50-16,-5 0-60 15,-11 0-70-15</inkml:trace>
  <inkml:trace contextRef="#ctx0" brushRef="#br0" timeOffset="84521.88">31153 9554 393 0,'13'2'8'0,"8"-2"-2"0,6 0 31 15,6 0-21-15,7 1-11 16,0-9-4-16,1 0-3 16,-4-4-36-16,-5-3-53 15,-5-5-136-15</inkml:trace>
  <inkml:trace contextRef="#ctx0" brushRef="#br0" timeOffset="85003.99">31781 9177 147 0,'-9'-11'159'0,"-11"1"-150"15,-1 1 41-15,0 4 19 16,-2 5-43-16,0 0-5 16,-1 3-10-1,4 10-4-15,0 4-2 16,5 0-3-16,1 2-1 0,7-1 0 15,5-3 0-15,2-2-1 0,4-3-3 16,13-6-1-16,4-4-5 16,4 0-1-16,4-1 3 15,0-10-10-15,-2-2 4 16,-4-2 4-16,-10 0 7 16,-2 2 1-16,-7 2 2 15,-4 2 0-15,0 6 3 0,0 3 12 16,-5 0 1-16,-1 13-9 15,2 7-2-15,2 4 2 16,2 3-5-16,0 1 2 16,0 2-3-16,6-2 1 15,0-2-2-15,-1 0 0 0,0-3-1 16,-5-1 1-16,0-2-1 16,-9-2 1-16,-11-2 0 15,-7-2 0-15,-2-4 0 16,-3-4-1-16,3-5-2 15,3-1 2-15,11 0 0 16,5-10 0-16,10-3-10 0,4-1-45 16,17-3-59-16,8-4-18 15</inkml:trace>
  <inkml:trace contextRef="#ctx0" brushRef="#br0" timeOffset="85455.67">32058 9169 309 0,'-21'-6'44'0,"-3"0"-8"0,4 4 37 15,0 2-36-15,5 0-21 16,3 4-6-16,5 6-3 16,1 2-4-16,2 1 0 15,4 0-2 1,0 1 0-16,0-4-3 15,8-2-5-15,5-5-5 0,5-3-11 16,-1 0 1-16,2-4 8 0,-1-5 10 16,-3 0 4-16,-5 2 1 15,-3 1 1-15,-3 4-1 16,-2 2 3-16,-2 2 2 16,0 12 11-16,0 5 6 15,0 5-3-15,0 4-11 0,0 4-4 16,0-2-3-16,2-1 0 15,0-2-1-15,-2-2-1 16,0-4 1-16,0-3 0 16,-4-2-1-16,-9-3 1 15,-7-2 1-15,-7-5 2 0,-4-4-3 16,2-2 1-16,1 0-2 16,7-5-2-16,5-9-2 15,13 0-21-15,3-3-32 16,11-2-81-16,10-5-30 15</inkml:trace>
  <inkml:trace contextRef="#ctx0" brushRef="#br0" timeOffset="85908.38">32409 9150 317 0,'-7'-7'33'16,"-6"-2"11"-16,-3 1 26 15,-1 3-34-15,-2 0-6 16,1 2-11-16,-1-1-11 16,4 3-6-16,3 1 0 0,3 0-1 15,3 0-1-15,4 3-1 16,0 5-1 0,2 5 4-16,0 1-6 15,0 4 2-15,0 1 5 16,0 1-3-16,0 2 1 15,0-1-1-15,0 0 0 0,0-5 0 16,0-3 2-16,0-1-2 0,5-3-4 16,4-2 0-16,2-3 8 15,5 1 0-15,2 4-4 16,0-2 0-16,-1 2 1 16,3 0-2-16,-7 2 2 0,-3-1-1 15,-6 2-1-15,-4 1-3 16,-2 1 4-16,-14 0 0 15,-3 2 4-15,-6-1-4 16,-6-1 0-16,1-5-2 16,-3-4-8-16,2-5-6 0,6 0-6 15,5-8-13-15,13-7 3 16,7-4-32-16,5-1-66 16</inkml:trace>
  <inkml:trace contextRef="#ctx0" brushRef="#br0" timeOffset="86283.5">32654 9182 324 0,'-19'0'9'0,"-1"0"44"0,-1 1 21 15,2 10-37-15,-2 6-10 16,8 5-6-16,3 4-7 15,2 6-11-15,8 2 0 16,0 2-1-16,13-2 0 16,5-6-2-16,9-5 1 0,4-11-3 15,3-7-1-15,4-5-3 16,-1-6-5-16,-4-10-11 16,-5-6 5-16,-6-4 6 15,-10-2 4-15,-10-2 1 16,-2-1 2-1,0 1 3-15,-9 3-1 0,-2 4 2 16,0 6 2-16,-1 6-2 0,-5 3 0 16,-1 8-2-16,-1 0 0 15,-2 0-42-15,0 0-119 16</inkml:trace>
  <inkml:trace contextRef="#ctx0" brushRef="#br0" timeOffset="92835.15">27695 10082 249 0,'4'-8'25'0,"-2"1"18"15,1 4 17-15,-3 3-13 16,0 0-29-16,0 9-15 16,0 12 9-16,0 8 7 0,-7 9-5 15,2 8-6-15,-5 5-3 16,3 3-4-16,-1-1 0 16,2-3 0-16,2-9-2 15,4-8-1-15,0-8-6 16,0-10 6-16,0-12 2 15,0-3 0-15,0-15 2 0,0-10 0 16,2-7-2-16,-2-6 1 16,0-6 0-16,0-5 2 15,0-1-1-15,-2-2-1 16,-2 1-1-16,4 2 1 0,0 8-2 16,0 8 1-16,2 11 1 15,8 9-2-15,4 13 3 16,1 1-4-16,4 20-1 15,3 11 1-15,-2 11 4 16,2 4-2-16,-3 5 4 16,-6 0-1-16,0-2-1 0,-1-5 0 15,-2-6-2-15,-1-6-1 16,-1-6 2-16,1-9-1 16,-3-9 1-16,0-9-1 15,0-5 6-15,-2-19-1 0,4-9 0 16,-1-9-3-16,-1-6 0 15,2-5-2-15,-1 2 0 16,-3 4 2-16,1 9-3 16,-2 9 1-16,-1 12 2 15,1 12-3-15,-1 5 0 16,4 14-4 0,-2 10 1-16,2 8-23 15,0 3-41-15,3-3-45 0,-1-3-61 0</inkml:trace>
  <inkml:trace contextRef="#ctx0" brushRef="#br0" timeOffset="93148.97">28124 10231 381 0,'-5'0'11'0,"-7"4"8"15,0 9 4-15,-1 5-1 0,-1 5-7 16,5 4-6-16,0 0-5 15,3-1-3-15,1-3 0 16,5-5-1-16,0-4 0 16,0-8-4-16,14-6-7 15,1 0 6-15,6-13 3 0,1-6 1 16,3-3 1-16,-3-4 0 16,-5-3-1-16,-6 0 3 15,-8 1-3-15,-3 4 1 16,-4 3 1-16,-9 8-1 15,-4 8 0-15,-2 5-2 0,2 12-4 16,-1 8 5-16,3 4-2 16,3 0-79-16,4-4-20 15,8-7-44-15</inkml:trace>
  <inkml:trace contextRef="#ctx0" brushRef="#br0" timeOffset="93476.93">28622 10115 309 0,'0'-9'13'0,"-2"3"15"16,-6 6 35-16,-4 0-28 16,-2 10-21-16,0 9 0 15,-3 8 3-15,2 3-6 16,4 2-3-16,2 2-4 16,6-1-2-16,3-4-2 0,0-5 0 15,5-6-6-15,11-5-32 16,6-6-20-16,6-7-32 15,4 0-36-15</inkml:trace>
  <inkml:trace contextRef="#ctx0" brushRef="#br0" timeOffset="93835.5">28792 10183 305 0,'-18'0'70'0,"-3"3"-51"16,0 11 23-16,1 3 4 15,5 4-18-15,2 1-18 0,5-1-7 16,4-2-2-16,4-2 1 16,0-3-4-16,4-6-10 15,7-4-15-15,3-4 4 16,4 0-6-16,-1-6 5 0,0-8 7 16,-2-1 8-16,-4-4 7 15,-2 1 3-15,-5 1 3 16,-3 3 6-16,-1 4 2 15,0 5 9-15,0 5 9 16,0 4-25-16,-5 13-2 16,-1 2-2-16,1 4 0 0,2 1-1 15,-1-3 0-15,4-5-1 32,0-5-11-32,4-3-24 15,4-7-32-15,4-1-17 0,0 0-3 0,3-12 10 16</inkml:trace>
  <inkml:trace contextRef="#ctx0" brushRef="#br0" timeOffset="94431.53">28895 10237 97 0,'0'-1'102'15,"0"1"-34"-15,0 4-43 16,0 9 27-16,0 3-13 0,-4 1-5 16,1 2-19-16,-1-4-6 15,2-2-5-15,0-4-3 16,2-3 0-16,0-5 1 15,0-1 1-15,4-1-3 16,5-10-2-16,0-3-1 16,2-1 1-16,-2 1-2 0,0 2-1 15,2 5 3-15,-4 4 1 16,-2 3 1-16,-2 3 0 16,-2 10 2-16,0 3 3 15,-1 0-2-15,1 1-2 0,3-3 1 16,6-5-4-16,1-4 2 15,5-5-3-15,1-3-7 16,5-10-16-16,-1-7 5 16,0-3 8-16,-2-2 3 15,-4 2 2-15,-5 2 8 16,-3 4 1-16,-6 5 10 0,-1 5 23 16,0 6 17-16,-6 1-21 15,-2 7-26-15,-2 7 1 16,-1 6 4-16,2 1 0 15,1 2-7-15,4-2-1 16,2-4 0-16,2-4-1 0,0-6-6 16,4-4-9-16,3-3-1 15,7-3 4-15,1-8-1 16,1-6-10-16,-1 0 2 31,0-2 1-31,-3 2 8 0,-2 2 8 16,-4 4 5-16,-3 4 0 0,-1 5 12 0,-2 2 8 15,0 4-17-15,-2 9 6 16,-1 4 7-16,-3 3-7 16,1 1-7-16,3-2-2 0,2-4-1 15,0-3 1-15,2-7-6 16,11-5-21-16,0 0-18 16,0-4-77-16</inkml:trace>
  <inkml:trace contextRef="#ctx0" brushRef="#br0" timeOffset="94838.67">29593 10045 290 0,'0'-4'16'15,"0"2"34"-15,0 2 8 16,2 1-42-16,0 12-13 0,4 8 27 16,-1 7-4-16,2 7 5 15,-3 6-15-15,-3 0-11 16,-1 0-3-16,0-4-1 16,0-8-1-16,0-6-2 15,0-10-8-15,0-6-9 16,0-7-23-16,0 0-7 15,0-12-62-15,0-6-99 16</inkml:trace>
  <inkml:trace contextRef="#ctx0" brushRef="#br0" timeOffset="95010.53">29572 10224 261 0,'0'2'89'16,"0"-2"-33"-16,2 0-10 0,12 0-15 15,4-5-22-15,13-4-6 16,4 0-3-16,4-4 0 16,-3 4-26-16,-9 2-64 15,-10 0-91-15</inkml:trace>
  <inkml:trace contextRef="#ctx0" brushRef="#br0" timeOffset="95681.92">29816 10371 287 0,'-6'-6'39'15,"-5"-9"22"-15,-1-3 0 0,-1-3-7 0,-1-5-28 0,-1-1-7 16,-3-4-5-16,0-5-8 16,2-3-3-16,3-6-3 15,3-6 0-15,6-6-12 16,4-2-14-16,0 1-2 16,8 4 7-16,4 7 8 0,-5 11 11 15,2 14 1-15,-4 13 2 16,-5 9 0-16,0 12-25 15,-8 19 24-15,-7 11 2 16,-7 11-2-16,-3 8 2 16,-2 7 1-16,3 0-3 0,2-1 1 15,7-7-2-15,5-8 2 16,10-11-3-16,0-10-14 16,12-12-21-16,5-11-1 15,4-8 9-15,0 0 25 16,6-5 7-16,0-3-3 0,2 2 2 15,-2 4 6-15,-2 2 0 16,-8 0-4-16,-3 3-3 16,-5 6-2-16,-7 2-4 15,-2-1 4-15,0-1-20 32,0-2-28-32,-2-6-35 15,0-1-92-15</inkml:trace>
  <inkml:trace contextRef="#ctx0" brushRef="#br0" timeOffset="95965.18">30228 9977 464 0,'-3'-9'10'16,"1"1"5"-16,2 5 37 16,0 3-27-16,0 8-21 15,0 12-1-15,0 7 12 16,0 9-1-16,-1 5-6 0,-3 5-6 16,2 0-1-16,0-3-1 15,0-6-22-15,2-6-19 16,0-12-38-16,0-9-57 15,0-10-23-15</inkml:trace>
  <inkml:trace contextRef="#ctx0" brushRef="#br0" timeOffset="96121.65">30151 10146 406 0,'-2'0'4'0,"0"0"-2"16,2 0 4-16,0 1 2 15,8 2-5-15,7 1 1 16,8-4-2-16,5 0-15 16,5-1-42-16,3-12-52 15</inkml:trace>
  <inkml:trace contextRef="#ctx0" brushRef="#br0" timeOffset="96635.32">30420 10072 317 0,'-4'16'20'0,"-4"4"39"16,4 4 0-16,1 2-26 16,3 0-23-16,0-3-5 0,0-5-3 15,5-5-1-15,9-7 1 16,-1-6 1-16,5 0-8 16,-3-12-2-16,3-7-2 15,-4-3-6-15,-2-2 4 0,-4-3 3 16,-2 4 2-16,-5 1 0 15,-1 3 2 1,0 5 4-16,0 3 0 16,-1 8 1-16,-3 3 5 15,0 1-5-15,2 12-2 0,0 3 3 16,1 1 0-16,1-3-3 16,2-3 1-16,8-7 3 15,6-4-1-15,3-5 2 16,6-10-4-16,4-4 0 15,2-2 1-15,-4-1-2 16,-4 1 1-16,-6 3 3 0,-8 1-5 16,-6 4 4-16,-3 2-2 15,0 6 1-15,-10 5-1 16,-1 0 4-16,-7 17 0 16,3 7 3-16,-3 9 5 15,4 4 0-15,1 1-8 0,8-1-2 16,5-5-2-16,0-7 1 15,7-10-1-15,11-7-4 16,5-8-12-16,4 0-19 16,-1-10-39-16,0-6-65 15</inkml:trace>
  <inkml:trace contextRef="#ctx0" brushRef="#br0" timeOffset="96934.17">31227 10001 356 0,'0'4'3'0,"2"-1"2"16,11 0 17-16,7 0 11 15,5-2-12-15,8-1-7 0,1 0-5 16,3 0-6-16,-3-1-3 16,-7-1-4-16,-7 2-42 15,-15 0-49-15,-5 0-64 16</inkml:trace>
  <inkml:trace contextRef="#ctx0" brushRef="#br0" timeOffset="97121.9">31273 10132 411 0,'14'0'3'15,"7"0"3"-15,6-2 28 16,6-4-14-16,5 0-13 15,1-2-4-15,-7 2-3 0,-5 2 1 16,-9 2-14-16,-11 2-26 16,-7 0-82-16,-14 2-8 15</inkml:trace>
  <inkml:trace contextRef="#ctx0" brushRef="#br0" timeOffset="106440.13">32045 9825 160 0,'0'-7'29'0,"-3"0"17"16,3-2 0-16,0 2 7 16,0 2-14-16,0 2 2 15,0-1 4-15,0 3-9 16,0 1-20-16,0 2-14 16,0 9-3-16,5 5 14 15,0 5 4-15,-3 5 0 0,0 3-6 16,-2 3-6-16,0 3 0 15,0 1-5-15,-2-1 1 16,-1-1 1-16,-3-3-2 16,3-3-4-16,-1-6-8 15,3-5-5-15,-1-5-1 16,0-6-7-16,-2-4-8 0,2-2-5 16,0 0-19-16,2-7-56 15,0-5-95-15</inkml:trace>
  <inkml:trace contextRef="#ctx0" brushRef="#br0" timeOffset="106862.71">32377 9859 412 0,'-8'-8'3'15,"1"2"12"-15,3 4 25 16,2 2-15-16,-4 2-20 16,2 12-2-16,0 5 1 15,1 6 5-15,-3 4-1 0,2 3-3 16,4-1 0-16,0-1-4 16,0-2 0-16,6-3-1 15,7-7 1-15,5-5-1 16,3-7 1-16,1-6-1 15,4 1 1-15,-3-14 1 0,0-7-3 16,-6-2 0-16,-5-8 0 16,-6-2 0-16,-6-3 3 15,0 1-3-15,-11 0 1 16,-2 3 0-16,0 5 0 0,-4 6 0 16,-1 8 1-16,1 5-2 15,-1 7 2-15,2 0-3 16,0 8-6-16,8 8-24 15,5-1-21-15,3 0-51 16,9-4-34-16</inkml:trace>
  <inkml:trace contextRef="#ctx0" brushRef="#br0" timeOffset="107253.77">32785 9818 407 0,'-14'-4'6'0,"-1"2"18"15,3 2 20-15,-1 10-23 16,1 8-10-16,3 8-2 0,1 5 1 16,6 4-5-16,2 2-1 15,-2 2-2-15,15-3-1 16,7-2 0-16,5-9-1 15,6-4 0-15,5-8 2 16,1-9-4-16,1-4-1 0,0-5-2 16,-4-13 0-16,-8-6 3 15,-7-3 2-15,-7-5-1 16,-11-2 2-16,-6 0-1 16,-12 0 3-16,-8 4 3 15,-4 6 0-15,-2 8 3 16,-5 9 0-16,5 7-8 0,-3 4 0 15,5 12 0-15,5 4-2 16,7-2-32-16,11-5-89 16,6-9-175-16</inkml:trace>
  <inkml:trace contextRef="#ctx0" brushRef="#br0" timeOffset="131818.42">27386 8094 222 0,'-1'-8'22'0,"-13"0"-21"16,-6 4 6-16,-5 0 1 16,-4 1-8-16,-4 0 1 0,-6 0-2 0,-3-1-2 15,-2-1 0-15,1 0 3 16,5-2 0-16,2 0 2 15,10-1 3-15,8 1 5 16,6 2 8-16,5 0 0 0,3 3 1 16,4 2-4-1,0 0-17-15,0 11-1 0,2 5 4 16,3 8 5-16,-2 7-3 16,-4 9 0-16,1 7-2 15,-3 9 0-15,-5 7-1 16,-3 5 0-16,-1 5-2 0,1 2 2 15,1 0-1-15,-2-2 1 16,7 2-1-16,-1-2 2 16,4 1-1-16,2 1 0 15,0 1 0-15,0 1 0 16,0 2 1-16,0 1 1 0,0-2-2 16,0-2 1-16,-1-2 0 15,-7-1-1-15,-1-2 2 16,-1-2-1-16,0-3 1 15,-2-4-1-15,1-1 0 16,1-4-1-16,-2-4 0 0,1-5 0 16,3-3 0-16,-2-1 1 15,1-1-2-15,0-3 4 16,0-3-1-16,0-2 0 16,2-2 4-16,1-5-5 15,4-5 1-15,2-3 0 0,0-4 2 31,13-5 3-31,7-6 5 0,5-3-1 0,8-2 4 16,6-4-1-16,4-6-3 16,1-3-4-16,-3 0-4 0,-4 2-3 31,-9 2 2-31,-10 4-2 16,-9 5-4-16,-9 0-29 0,-2 3 0 0,-16 7-16 15,-6-2-28-15,-7-4-132 16</inkml:trace>
  <inkml:trace contextRef="#ctx0" brushRef="#br0" timeOffset="132115.21">26996 10170 311 0,'6'0'6'0,"-3"4"-6"16,1 8 9-16,6 2 14 15,0 3-6-15,-1-2-8 16,2 2-6-16,0-4-1 16,-1-1 0-16,-2-2-1 15,2-2 0-15,-6 3-1 0,-2 2 1 16,-2 4 1-16,-4 4 0 16,-10 4-1-16,-5 2-4 15,-5 1-4-15,0 1-2 16,4-3-6-16,4-4-9 15,5-7-21-15,6-8-68 0</inkml:trace>
  <inkml:trace contextRef="#ctx0" brushRef="#br0" timeOffset="133209.93">27263 10699 261 0,'14'-12'9'0,"-2"2"13"15,3 2 18-15,0 1-14 0,-1 5-6 16,-3 2-9-16,0 0-4 16,-1 1-4-16,-3 11 1 15,-3 2 2-15,-3 4-4 16,-1 3-1-16,0-2 0 15,-3 1-2-15,-6-2 0 16,3-5-1-16,0-2 2 0,4-5 0 16,-1-1 0-16,3-5 0 15,0 0 2-15,0 0 0 16,0 0 0-16,0 0-2 16,0 0 1-16,0-3-1 15,0 3 0-15,0 0 0 0,0 3-3 16,2 8 2-16,1 6 1 15,3 4 0-15,0 4 2 16,2 1 7-16,3 1-3 16,1 0-2-16,1-2-1 15,5-7-2-15,-3-1 0 16,0-4 1-16,-3-3-2 0,-3-5 0 16,-3-1-11-16,-1-3-20 15,-5-1-30-15,0 0-25 16,-2-10-109-16</inkml:trace>
  <inkml:trace contextRef="#ctx0" brushRef="#br0" timeOffset="133396.25">27196 10912 470 0,'-2'0'-14'0,"2"0"20"0,0-1 2 16,16-3-1-16,6-2-4 15,12-2-2-15,8-2-1 16,3-1 0-16,6-1-30 16,-6 1-37-16,-4 1-6 15,-12-2-35-15,-6 0-91 0</inkml:trace>
  <inkml:trace contextRef="#ctx0" brushRef="#br0" timeOffset="134038.14">27583 10814 367 0,'2'7'4'0,"-2"1"-5"16,1 3 12-16,1 6 14 15,0 1-7-15,0 4-12 16,0 1-2-16,0 0-3 16,0-2 0-16,-1-4-3 0,1-4-17 15,3-6-2-15,0-6 3 16,-1-1 6-16,2-5 6 15,-1-8-9-15,1-1 2 16,0-1-1-16,0 4 9 16,0 3 5-16,-3 5 6 15,1 3 10-15,0 2-12 0,0 11 10 16,-1 4 1-16,6 0-5 16,-2 0-3-16,6-2-6 15,5-7 1-15,3-4 1 16,4-4-2-16,0-4 1 15,2-10-3-15,-4-5 0 0,-2-2 0 16,-9-3 1-16,-5 1 0 16,-3 2 0-16,-4 0 1 15,-2 2-2-15,-5 6-2 16,-3 2 1-16,0 5 1 16,1 6 2-1,1 0-1-15,3 6 1 16,3 5-1-16,2 2-1 0,0-1-1 0,2-5-3 15,10-3-6-15,4-4 8 16,1 0 0-16,3-10 3 0,-1-3 1 16,-2-1-1-16,-2 0 0 15,-1 4 0-15,-6 1 0 16,-3 6 3-16,-1 3 10 16,-4 5-10-16,0 10 14 15,0 8 3-15,0 2 3 0,-4 3-8 16,4 1-8-16,0-3-6 15,0-5 0-15,2-5-1 16,8-6-1-16,-2-7-7 16,1-3-13-16,3-5-12 15,-2-11-17-15,0-5-27 16,-4-5-26-16</inkml:trace>
  <inkml:trace contextRef="#ctx0" brushRef="#br0" timeOffset="134178.96">27978 10717 348 0,'-2'-2'7'0,"0"2"7"16,2 0 6-16,0 0-10 15,0 0-9-15,10 0 1 16,5 2-1-16,5-1-14 16,3-1-55-16,1 0-75 15</inkml:trace>
  <inkml:trace contextRef="#ctx0" brushRef="#br0" timeOffset="134556.57">28174 10842 415 0,'-15'15'9'0,"4"0"10"16,-1 2 27-16,4-2-16 31,4-1-25-31,4-1-1 16,4-4-3-16,8-5-1 0,6-2-12 0,2-2-1 0,4-2-22 15,-4-9-24-15,2-2 1 16,-5-4 25-16,-6 0 9 16,-3 1 12-16,-5 1 10 15,-2 4 5-15,-1 3 12 0,0 2 18 16,0 6 9-16,-4 0-18 16,-2 7-13-16,1 7 3 15,-1 5-6-15,2 1-5 16,4 1-2-16,0-3-1 15,0-3 1-15,12-6-4 16,2-5 2-16,8-4-12 0,1-3 3 16,6-11-2-16,-2-5-3 15,-2-2 6-15,-2-3-9 16,-6 1-21-16,-7-1-12 16,-7 0-18-16,-3 3-40 15</inkml:trace>
  <inkml:trace contextRef="#ctx0" brushRef="#br0" timeOffset="134781.42">28575 10625 347 0,'0'-4'3'15,"-2"4"10"1,1 3 1-16,0 13-12 16,1 11-1-16,0 5 1 0,0 6 0 15,0 3-2-15,0 0-4 16,0-2-55-16,0-7-60 16</inkml:trace>
  <inkml:trace contextRef="#ctx0" brushRef="#br0" timeOffset="134962.94">28589 11042 403 0,'-3'2'9'0,"0"-2"-3"31,0 0-23-31,-1-9-43 0,1-7-141 0</inkml:trace>
  <inkml:trace contextRef="#ctx0" brushRef="#br0" timeOffset="144560.51">12063 15320 56 0,'-33'13'3'15,"-3"6"-2"-15,0 4 1 16,0 3 2-16,-2 1 1 0,2 0 28 16,-2-2-8-16,2-2 1 15,1 0-3-15,3-3-8 16,1 0-2-16,5 0-2 15,6 2 3-15,8 0 8 16,7 6-4-16,5 4 1 0,9 8-3 16,14 6-6-16,10 4 0 15,9 5-4-15,6 1-2 16,6-1-3-16,4-6 0 0,0-6 0 16,3-8 0-16,1-9-1 15,3-12-2-15,-2-8 2 16,1-6 0-16,1-6 2 15,-5-9-2-15,-1-2 1 0,-4-2 3 16,-4-2-3 0,-4 1 1-16,-7-3-1 15,-3-4-2-15,-6-3 2 16,-5-7 0-16,-5-5-1 16,-7-7 1-16,-5-5-2 0,-7-4 2 15,-2-2 1-15,-10-2-3 16,-12-2 1-16,-7 3 1 15,-11 5-1-15,-8 7 1 0,-9 8 0 16,-4 15-3-16,-1 14 2 16,0 12 2-16,3 4-3 15,6 17 3-15,9 7-2 16,8 4 0-16,9 1 2 16,8-1-4-16,8-5-32 0,5-11-99 15</inkml:trace>
  <inkml:trace contextRef="#ctx0" brushRef="#br0" timeOffset="150250.82">16454 11010 142 0,'9'-3'92'0,"-4"-1"-86"16,-3 2-4-16,-2 0 0 15,2 1 2-15,-1 1-1 16,-1-1 4-16,0 1 29 15,0-3-15-15,0-2 0 0,0 0-10 16,0-2-9-16,-2-2 0 16,-5 1-1-16,-5 0 0 15,-4 2-2-15,-8 1 0 16,-8 2-7-16,-9 3-5 16,-11 0 3-16,-8 0 6 15,-7 0 4-15,-7 3 0 16,-4 1 1-16,-3 1-1 15,1-1 0-15,-2 1 2 0,0 0-1 16,0 0-1-16,-1 1 1 16,2-1 0-16,1-1-1 15,-2 0 0-15,3 0 1 16,1 1-2-16,2-1 2 0,1 1-2 16,3 1 2-16,2 1-1 15,1 2-1-15,4-2 1 16,3 0 1-16,2-2-1 15,3 2 0-15,2-1-1 16,5 1 1-16,4 1 1 0,5-1 0 16,4 0-2-16,6-1 1 15,7 0 0-15,4 0 1 16,5-1-1-16,2 3-1 16,2 2 1-16,2 4 1 15,1 3-2-15,-1 6 2 0,1 7-2 16,2 4 1-1,1 6 1-15,0 5-1 16,4 5-1-16,1 2 2 16,0 1-1-16,5 2 0 0,7-1 1 15,1 0-1-15,3 0 0 16,0-4 0-16,1-3 0 0,2-2 1 16,-3-2-1-16,1 1 0 15,-3 0 0-15,1 4 1 16,-3 2-2-16,-2 0 5 15,2 2-4-15,-2-1 0 16,1-1 0-16,3-3 0 0,0-6 0 16,6-4 0-16,1-6 0 15,7-5 0-15,3-8 0 16,7-1 0-16,9-6 1 16,8-2 1-16,8-3 1 15,8-2 4-15,7-3-3 16,6-1-1-16,6 1 0 15,3-1-3-15,6 0 1 16,5-2-1-16,4-5 0 0,3-1 1 16,3-4-2-16,3-2 0 15,0-3 1-15,-2-3 0 0,-3-3-2 16,-10-1 0-16,-10 1 0 16,-9-1 1-16,-16 0 1 15,-13 1-1-15,-13 1 2 16,-11-2 0-16,-10-2-1 15,-11-5 6-15,-6-6 22 0,-3-6-3 16,-3-8-7-16,-6-7-5 16,1-10-2-16,0-9 1 15,4-7-5-15,4-6-4 16,0-5-1-16,4-2-3 16,6-2 2-16,0 6-1 15,-2 3-1-15,-3 4 1 0,-3 5-2 16,-2 8-5-16,0 7-4 15,-8 8-9-15,0 12-4 16,0 12-2-16,-1 17-16 16,-1 14-28-16,-3 5-77 0</inkml:trace>
  <inkml:trace contextRef="#ctx0" brushRef="#br0" timeOffset="153804.98">15031 7661 283 0,'0'-13'15'0,"-2"0"20"15,-11 0-5-15,-6 0-14 16,-3 3-13-16,-5 1 0 15,-7 1 2-15,-5 1 3 16,-9 4-1-16,-7 2-2 0,-9 1-1 16,-6 0-3-16,-4 0 0 15,-5 0-1-15,-1 0 2 16,0 0-2-16,2 0 0 16,-3-4 1-16,1-6-1 15,4 0 1-15,0-4-1 0,4 2-1 16,3 1 2-16,4-2-1 15,4 2 2-15,6 2-4 16,3 2 4-16,6 2-4 16,2 4 4-16,6 1-4 15,3 0 2-15,6 9 0 0,2 5-1 16,4 2-1-16,4 4-3 16,0-1 0-16,5-1 0 15,3-1 3-15,3-2 2 16,4 0 0-16,4 0-1 15,0 4 0-15,0 5 2 16,0 6-1-16,0 6 1 0,0 10-1 16,0 8 0-16,0 7 1 15,-2 8-1-15,-2 10-1 16,1 2 2-16,1 5-1 16,2 2 0-16,0-1 1 15,8-4-2-15,6-5 2 0,4-7 0 16,2-10-2-16,4-8 2 15,3-9-1-15,5-4 2 16,7-6 0-16,5-4 5 16,9-1-1-1,6-1 3-15,8 2-7 16,7-5 1-16,9 0-2 0,6-5-1 0,5-4-1 16,6-7-1-16,6-6-7 15,0-3-7-15,0-11-10 16,0-9 6-16,-5-7 8 15,-8-6 9-15,-11-1 2 0,-11 0 2 16,-15 1 0-16,-16 5 13 16,-10 5 12-16,-11 5 5 15,-8 3 1-15,-7 5 6 16,-3-1-10-16,-1-5-12 16,0-6-11-16,-9-10-5 15,-5-12 2-15,-6-14-2 0,-5-11 0 16,-3-14 1-16,-2-6-1 15,-1-8-1-15,2-2-1 16,3-2-11-16,5 3 1 16,5 6-2-16,8 6 6 15,1 10 6-15,5 12 2 0,2 14-1 16,2 15 2-16,9 15-12 16,3 8-106-16,-2 7-208 15</inkml:trace>
  <inkml:trace contextRef="#ctx0" brushRef="#br0" timeOffset="168155.9">24785 12109 319 0,'-13'-6'7'0,"2"0"1"16,1 6 26-16,1 0 5 16,4 10-14-16,-1 9-9 15,2 8 0-15,1 9 1 16,3 8 4-16,0 9-5 0,0 7-6 15,0 2-7-15,0 3-1 16,0-2-2-16,0-3 1 16,0-6 0-16,0-7-8 15,0-10-6-15,0-10-3 16,0-8 6-16,0-10 4 0,0-9 3 16,0-6 7-16,-2-15-2 15,-4-9-2-15,-4-9 0 16,-1-10 2-16,1-8-1 15,0-8 0-15,4-4 1 16,3-3-1-16,3 2-1 0,4 5 0 16,8 5-1-16,4 8 1 15,3 8 0-15,0 7 1 16,2 7 1-16,1 7 0 16,2 5 3-16,2 7-1 15,5 5-2-15,3 2 0 16,5 4-1-16,1 0 0 0,5 0-1 15,1 1 1-15,-3 6-2 16,-5 1 2-16,-7 0-8 16,-7 1-14-16,-10 1-24 15,-12 0 4-15,-2 1-8 16,-14 2-24-16,-13-1-64 0</inkml:trace>
  <inkml:trace contextRef="#ctx0" brushRef="#br0" timeOffset="168369.34">24628 12464 455 0,'-2'14'2'0,"2"-8"-3"0,3-4-2 16,12-1 35-16,8-1-9 16,7 0-11-16,6-3-3 0,4-7-6 31,4 1-1-31,-4-1-1 0,-7 5-7 0,-2 3-32 31,-13 2-47-31,-12 0-14 0,-6 6-57 0</inkml:trace>
  <inkml:trace contextRef="#ctx0" brushRef="#br0" timeOffset="168876.27">25436 12437 353 0,'-7'-9'18'15,"-3"1"34"-15,1 5 5 16,-2 3-24-16,-2 2-20 0,-1 14-6 0,-4 7-3 0,1 5 1 31,-3 5-3-31,5 2-1 0,1-2 0 0,7-4-1 32,2-6-1-32,5-5-5 0,0-8-8 0,9-6 0 15,3-4 1-15,6-3-1 0,3-10 3 31,-1-7 3-31,3-3-8 16,-2-3 1-16,-4 2 7 16,-7 2 6-16,0 4 3 0,-7 7 3 15,-3 7 15-15,0 4 16 16,0 6-28-16,0 13-7 0,-1 4 7 16,-2 5 0-16,2 1-4 15,1-1-2-15,0-4-1 16,0-5 1-16,5-7-1 15,4-5-14-15,2-7-9 16,-2 0-20-16,4-11-30 0,1-8-34 16,-1-7-98-16</inkml:trace>
  <inkml:trace contextRef="#ctx0" brushRef="#br0" timeOffset="169126.42">25604 12130 292 0,'0'-6'107'16,"0"5"-82"-16,0 1 19 16,1 7-34-16,9 13 12 15,-1 6 4-15,0 10-11 0,1 7 2 16,-5 8-7-16,-3 6-5 16,-2 1-2-16,0-1-2 15,0-3-1-15,0-7-1 16,-2-8-14-16,2-12-15 15,0-10-20-15,2-11-35 16,9-6-60-16,7-17-106 0</inkml:trace>
  <inkml:trace contextRef="#ctx0" brushRef="#br0" timeOffset="169439.29">25923 12332 412 0,'-14'0'10'15,"-2"5"17"1,-4 8 13-16,-1 2-5 16,1 5-17-16,1-1-10 0,4 4-5 15,5-1-2-15,5 0 0 0,5 0-1 16,0-3 2-16,9 1-2 16,8-4-4-16,3-1 2 15,3-2-1-15,5-2-3 16,1-1 5-16,-2 0 0 15,-2-1 2-15,-10 1-2 0,-4 3-1 16,-11 1-2-16,-5 4 3 16,-15 0-6-16,-6-2 5 15,-1-2-4-15,0-5-12 16,3-5 1-16,2-4-2 16,6 0-31-16,9-9-82 0,7-8-106 15</inkml:trace>
  <inkml:trace contextRef="#ctx0" brushRef="#br0" timeOffset="169673.69">26334 12373 394 0,'-25'1'6'0,"-5"13"18"15,0 6 27-15,1 9-12 16,1 3-13-16,7 4-8 0,3 2-7 15,7-2-7-15,7-1-3 16,4-6 0-16,3-3-1 16,11-6-9-16,7-5-12 15,3-7-14-15,3-8-39 16,2 0-57-16,-3-8-65 16</inkml:trace>
  <inkml:trace contextRef="#ctx0" brushRef="#br0" timeOffset="169878.89">26240 12454 384 0,'-2'-10'59'0,"2"4"12"15,2 3-27-15,11 3-25 16,6 0-13-16,5 0 2 16,5 0-2-16,-4 4-3 0,0 1-1 15,-6 3-2-15,-10 1-4 16,-9 2-18-16,-2 3 1 15,-16 3 1-15,-10 2-31 16,-8-1-49-16,-8-3-48 16</inkml:trace>
  <inkml:trace contextRef="#ctx0" brushRef="#br0" timeOffset="170531.09">27434 12023 359 0,'4'-4'1'0,"-4"4"17"16,0 20 0-16,0 16 9 15,-2 16 20-15,-3 17-14 16,-2 12-6-16,3 8-10 15,2 1-11-15,2 1-2 16,-1-4-2 0,6-6-2-16,7-13 2 0,-2-9-2 0,-1-14-2 15,-1-11 1-15,-2-14-10 16,-3-12-4-16,-3-8 8 16,0-9 10-16,0-16-2 15,-7-12-1-15,-3-11-5 16,-1-9 2-16,3-7 3 0,5-4-2 15,3-1 3-15,5 3-1 16,17 6 0-16,5 7 3 16,4 10-2-16,3 10 0 15,-4 12 0-15,-5 10-2 16,-6 8 1-16,-6 3 1 16,-4 7-2-16,-7 11 0 0,-2 8 2 15,-9 5 0-15,-7 6 1 16,-9 4-4-16,-4-1-2 15,1-7-10-15,2-5-12 16,8-9 12-16,5-12 13 0,13-7 0 16,1-2-33-16,19-15-42 15,11-8-64-15</inkml:trace>
  <inkml:trace contextRef="#ctx0" brushRef="#br0" timeOffset="170860.96">27847 12308 434 0,'-16'10'4'0,"-3"1"4"15,5 3 31-15,2 4 1 16,4 3-19-16,5 1-9 0,3 4-6 16,0-1-4-16,3-1-2 15,10-2 1-15,7-5-1 16,5-5-12-16,4-6-6 15,1-6-21-15,-4 0-40 16,-4-8 1-16,-6-6 26 16,-8-5 33-16,-8-4 23 0,-3-1 15 15,-16-2 23-15,-3 1-11 16,-4 4-14-16,-1 4-6 16,1 5 6-16,2 8-1 15,9 4-12-15,3 0-4 0,9 10-2 16,3 1-7-16,3 1-35 15,16-3-20-15,7-3-45 16</inkml:trace>
  <inkml:trace contextRef="#ctx0" brushRef="#br0" timeOffset="171173.35">28153 12290 410 0,'-11'-2'19'0,"0"0"29"16,4 2 4-16,2 0-33 16,5 1-17-16,0 9-4 15,2 3 3-15,9 3-1 16,3 4 3-16,1 2-2 16,0 0 0-16,-2 2-2 0,0 1-5 15,-10 0-1-15,-1-1-7 16,-2 0 3-16,-4-4 3 15,-11-1 1-15,-2-5 4 16,-3-5 3-16,3-4-2 16,-4-5 2-16,1 0 1 0,7-7-2 15,1-8-28-15,7-2-44 16,4-4-59-16,1-4-80 16</inkml:trace>
  <inkml:trace contextRef="#ctx0" brushRef="#br0" timeOffset="171345.32">28396 12300 331 0,'-2'18'63'0,"-10"4"9"16,2 6-17-16,1 4-15 0,0 3-20 16,0 1-12-16,7-3-5 15,2-5-3-15,0-6-3 16,0-7-27-16,8-9-27 15,0-6-27-15,1-7-59 16</inkml:trace>
  <inkml:trace contextRef="#ctx0" brushRef="#br0" timeOffset="171517.22">28350 12118 426 0,'-9'-10'23'0,"4"1"38"15,3 3-14-15,2 4-28 16,0 2-15-16,0 0-6 16,5 0-23-16,6 3-26 15,-4 3-69-15,2 1-108 16</inkml:trace>
  <inkml:trace contextRef="#ctx0" brushRef="#br0" timeOffset="171891.58">28696 12007 278 0,'0'-3'15'15,"0"3"51"-15,0 0-15 0,0 16-29 16,0 8 21-16,-2 8-1 0,0 7-7 16,0 9-15-16,-1 4-10 15,0 3-4-15,-1 1-4 16,-2-2 0-16,2-6-2 15,-1-5 2-15,-1-10-1 16,3-8-6-16,3-10-8 0,0-8-17 16,0-7-33-16,9-5-27 15,0-16-69-15</inkml:trace>
  <inkml:trace contextRef="#ctx0" brushRef="#br0" timeOffset="172094.72">28822 12279 384 0,'0'16'49'0,"-5"4"16"15,-5 6-6-15,2 5-33 0,1 3-18 16,1-1-4-16,2-3-2 16,3-4-1-16,1-7-5 15,0-8-28-15,3-8-21 16,8-3-22-16,0-16-62 15,3-10-132-15</inkml:trace>
  <inkml:trace contextRef="#ctx0" brushRef="#br0" timeOffset="172252.8">28958 12182 391 0,'-12'-11'34'0,"-3"0"6"0,4 1 17 16,0 1-29-16,1 3-19 15,2 0-7-15,3 0-10 16,-4-4-43-16,-4 0-87 16,0-4-132-16</inkml:trace>
  <inkml:trace contextRef="#ctx0" brushRef="#br0" timeOffset="172430.78">28589 12061 488 0,'-3'0'2'16,"3"0"8"-16,0-3 19 16,12 1-24-16,8 2-4 15,7 0-14-15,7 0-33 16,-1 0-41-16,5 0-40 0,-4 0-99 16</inkml:trace>
  <inkml:trace contextRef="#ctx0" brushRef="#br0" timeOffset="172962.13">28972 12246 396 0,'0'0'15'0,"0"0"23"0,0 0 26 15,0 0-30-15,0 0-16 16,0 0-11-16,0 0-4 16,-23 241-1-16,38-240-1 15,8-2 3-15,2-17-7 16,3-7-18-16,-3-6-16 0,2-4-33 15,-9-2-16-15,0 1 19 16,-5 3-13-16,-6 5 72 16,-3 5 16-16,-4 6 39 15,0 4 3-15,-5 7 17 16,-4 6-6-16,-3 0-27 0,-2 6-12 16,1 10-9-16,1 1-3 15,5 3-7-15,1-1 0 16,6-3-3-16,0-2 0 15,6-4-14-15,9-8-8 16,2-2-1-16,8-1 1 16,2-11-13-1,1-5 15-15,0-1 21 16,-2-1 2-16,-6 2-2 0,-4 3 10 0,-7 4 8 16,-2 2 13-16,-7 6-2 15,0 2-1-15,-9 0-18 16,-4 12-9-16,-4 4 0 0,-3 5 2 15,3 4-1-15,-1 0 0 16,6 1 0-16,2-1-3 16,7-5 0-16,3-1 1 15,0-6-3-15,14-2-1 16,6-7-3-16,4-3-14 0,7-1-26 16,3-4-54-16,4-9-18 15,-2-6-56-15</inkml:trace>
  <inkml:trace contextRef="#ctx0" brushRef="#br0" timeOffset="173227.54">29574 12169 256 0,'-8'-4'114'0,"-9"3"-70"16,2 1 27-16,-5 0-27 16,5 7-19-16,-1 3-11 15,9 4-6-15,3-1-7 0,4 3 0 16,4-3 2-16,11 1-2 15,4-3-4-15,7 0 3 16,0-1-2-16,0 0 3 16,-4 1 0-16,-6 1-2 15,-9 2 0-15,-7 3-1 0,-5 3-3 16,-21 3 0-16,-10-1-2 16,-7-2-1-16,-8-4-3 15,-3-7-17-15,-2-9 5 16,3-5-36-16,1-19-57 15,1-15-119-15</inkml:trace>
  <inkml:trace contextRef="#ctx0" brushRef="#br0" timeOffset="173991.07">27936 9375 335 0,'0'-17'5'15,"0"1"23"-15,-4 3 20 16,-7 3-7-16,-9 4-15 0,-7 6-13 16,-7 0-1-16,-8 4-1 15,-8 12-4-15,-6 7-3 16,-3 7-1-1,-4 7-2 1,-5 3-1-16,-3 5 0 0,-7 4 0 0,-5 5 1 16,1 4-1-16,-1 8 0 15,2 4 0-15,3 7 2 16,1 8 2 0,3 5 1-16,0 5-4 0,-1 0-1 15,-2 7 2-15,-2 5-1 0,-1 1 0 16,-2 5-1-16,0 3 0 0,2 1 1 15,0-2 0-15,8-2-2 16,6-5 1-16,7-7 0 16,6-6 0-16,9-5 1 15,6-7-1-15,8-8 2 16,4-10 0-16,3-5-1 0,7-9-1 16,2-6 1-16,2-9-2 15,5-8 0-15,2-7-14 16,3-10-22-16,2-11-32 15,0-5-32-15,9-21-43 0</inkml:trace>
  <inkml:trace contextRef="#ctx0" brushRef="#br0" timeOffset="174677.56">27751 9415 10 0,'8'-7'142'0,"-8"2"-116"0,0-1 32 16,-1 2-16-16,-7-2-16 15,-2 1-3-15,-1-1 13 16,0 1 4-16,-1-2-11 16,0-1-14-16,0-2-7 15,-2 2-4-15,3-4-1 16,-2 3-3-16,-1-1 1 0,1 3-1 16,-1 3 0-16,3 3 0 15,1 1 1-15,0 5 3 16,7 9-3-16,0 5 1 15,3 6-1-15,0 5-1 0,4 1 1 16,8 1 0-16,1-3-1 16,1-5 1-16,3-6-1 15,-1-6 0-15,-1-7 1 16,3-5 3-16,-5 0-2 16,0-10 0-16,-1-5-1 15,-3-3 0-15,-3-3 1 0,-2 2-1 16,-4 0 0-16,0 4 4 15,0 3 4-15,0 5 2 16,0 3-5-16,-2 4 2 16,2 0-6-16,0 3-5 15,0 7 1-15,0 1 4 0,5 3-5 16,-2 2-18-16,3-5-50 16,-4-1-82-16</inkml:trace>
  <inkml:trace contextRef="#ctx0" brushRef="#br0" timeOffset="178446.05">32769 7679 385 0,'-2'4'6'0,"-5"2"-4"0,1 1-4 16,6 6 1-16,0-2 5 15,0 2 10-15,0-1 0 16,10 0 4-16,3-3-6 16,6-2-1-16,8-6-2 15,6-1-1-15,7-7 0 0,12-13-1 16,8-12-4-16,9-11 2 31,5-11-3-31,4-7-4 16,-4 1 4-16,-14 5-1 0,-15 13-2 0,-18 16 1 15,-22 15-2-15,-10 11-18 0,-28 20-47 16,-15 9-22-16,-10 1-189 16</inkml:trace>
  <inkml:trace contextRef="#ctx0" brushRef="#br0" timeOffset="178789.83">32835 6992 397 0,'0'11'4'15,"0"3"-4"-15,7 3 0 16,11 3 1-16,5 0 0 16,6-6-1-16,9-7 2 15,6-7-2-15,8-4 2 16,6-17-1-16,5-6 1 0,-3-6-1 15,-6-2 4-15,-10 2-3 16,-10 6-1-16,-16 4 0 16,-14 12-1-16,-4 11 2 15,-18 0-15-15,-9 18-26 16,-4 5-54-16</inkml:trace>
  <inkml:trace contextRef="#ctx0" brushRef="#br0" timeOffset="193819.86">26988 13529 279 0,'0'0'68'16,"0"10"-46"-16,-6 8-7 15,1 8 3-15,1 5 9 16,-2 6-8-16,5 8-2 16,0 2-5-16,1 3-5 15,0 3-5-15,0 0 0 0,1-1-2 16,4-5 1-16,2-5 0 15,-1-9-3-15,0-8 2 16,-3-9 0-16,2-7-4 16,-3-9 2-16,-2 0 1 0,0-9 7 15,0-11-4-15,-7-9-1 16,0-9-1-16,0-6 1 31,2-10-2-31,0-6 1 0,3-2 0 16,2-5-1-16,0 4 1 0,6 3 1 15,5 6-2-15,5 6 1 0,-2 8 0 16,3 7 0-16,0 9 1 16,2 6-1-16,1 5-2 15,0 7 1-15,5 6-1 16,0 0 3-16,1 9-1 16,-1 9 0-16,-3 5 0 0,-2 5 1 15,-7 5-2-15,-9 4 2 16,-4 2 1-16,-6-1-2 15,-13-2 1-15,-6-3 0 16,-7-6-2-16,-6-5 2 16,0-7-3-16,-1-4 2 15,4-7 1-15,5-4-2 0,7 0 2 16,10-4-1-16,8-6 0 16,5 0-27-16,2 0-49 15,14-1-21-15,7 0-98 16</inkml:trace>
  <inkml:trace contextRef="#ctx0" brushRef="#br0" timeOffset="194163.88">27668 13316 364 0,'0'-5'0'0,"-7"1"19"16,-4 4 20-16,-2 4-24 16,-1 13-3-16,-6 6 3 0,-2 11 2 15,-3 8-1-15,-3 10-4 16,0 8-2-16,1 6 1 16,1 6 0-16,7 1-1 15,4 2 0 1,8-6-8-16,7-6-1 15,0-10 0-15,9-11 0 0,9-10-1 0,2-12 0 16,3-9-12-16,1-5 0 16,-1-6-14-16,-3 0-24 15,-2-3-33-15,-8-8-88 16</inkml:trace>
  <inkml:trace contextRef="#ctx0" brushRef="#br0" timeOffset="194562.57">27824 13731 339 0,'8'2'12'16,"6"1"-9"-16,3 1 32 15,10-1 2-15,9 0-6 16,5-3-12-16,3 0-9 0,2 0-6 16,-6-6-1-16,-5 2-4 15,-11 0 2-15,-9 1 1 16,-10 3-19-16,-5 0-41 16,-1-2-42-16,-14 0-22 15</inkml:trace>
  <inkml:trace contextRef="#ctx0" brushRef="#br0" timeOffset="194854.81">28451 13386 320 0,'0'-2'18'0,"0"2"26"16,0 4-1-16,-4 12-12 15,1 7 5-15,1 11-8 16,2 7-8-16,0 6-2 16,0 5-7-16,2 6-3 0,3-1-3 31,-1-1-5-31,-2-7 1 16,0-6 1-16,0-6-3 0,0-9 1 15,-1-6-3-15,0-5-12 16,-1-8-13-16,0-3-24 15,0-6-27-15,-8 0-38 16</inkml:trace>
  <inkml:trace contextRef="#ctx0" brushRef="#br0" timeOffset="195678.6">28964 13480 189 0,'3'-8'50'16,"0"2"36"-16,-2 1-37 15,-1 5 17-15,0 0-23 16,0 4-28-16,0 12-4 0,0 8 12 16,-2 8-8-16,-5 8 1 15,3 4-9-15,-3 4-2 16,2 1-1-16,-3-3-3 16,1-6 0-16,4-7 0 15,-1-9-2-15,4-8 2 0,0-9 0 16,0-7-1-16,0-5 3 15,5-13 0-15,2-7-3 16,-1-9 2-16,-2-6-3 16,-1-4-1-16,3-3-2 15,-1 0-6-15,-1 6 0 0,5 5 7 16,-6 8-1-16,3 11 4 16,-2 10 1-16,1 7-2 15,2 5 1-15,0 16-2 16,4 6 8-16,1 6 1 15,3 4-3-15,3-1 0 0,1 0-2 16,-2-5-1-16,0-4 0 16,2-8 1-16,-5-3-3 15,0-8 2-15,-5-6 0 16,3-2 0-16,-1-7 2 16,-2-11-1-16,-3-7-2 15,3-6 2-15,-5-8-3 0,-1-3 1 31,-3-2 1-31,2 4-1 0,0 5-2 16,1 6 2-16,0 10-3 0,-2 9 3 16,1 8 1-16,0 2-10 15,3 10-17-15,2 6-20 0,4 0-44 16,7 0-16-16,4-5-68 16</inkml:trace>
  <inkml:trace contextRef="#ctx0" brushRef="#br0" timeOffset="195928.08">29582 13422 351 0,'-12'-1'17'16,"-3"1"30"-16,-4 0 5 16,1 14-15-16,-1 7-15 0,1 6-7 15,4 8-5-15,1 4 0 16,6 4-7-16,5-2 0 15,2 1-1-15,2-6-2 16,12-7 1-16,4-5 0 16,4-9 0-16,5-5 2 15,4-5-3-15,2-5-9 0,-1 0-19 16,1-8-35-16,-4-9-36 16,-8-5-118-16</inkml:trace>
  <inkml:trace contextRef="#ctx0" brushRef="#br0" timeOffset="196179.01">29707 13248 453 0,'2'0'6'0,"4"2"2"16,8 13-2-16,8 5 20 15,3 6-1-15,4 6-5 16,2 4-5-1,-2 5-7-15,-4 4-5 16,-7 3-1-16,-4 2-1 0,-10-1-1 0,-4-4-3 16,-2-4-22-16,-16-5-18 15,-7-4-22-15,-11-6-31 16,-10-4-132-16</inkml:trace>
  <inkml:trace contextRef="#ctx0" brushRef="#br0" timeOffset="197211.49">26667 14848 323 0,'10'-14'80'0,"2"0"-76"15,0 1 8-15,3 5 12 16,3 3-3-16,2 5-5 16,-3 0-5-16,-2 9-4 0,-2 6-5 15,-2 3 2-15,-6 4-2 16,1 2-2-16,-5 0 2 15,-1 0-1-15,0-4-4 16,0-4-4-16,0-7-4 16,0-9-1-16,0 0 10 0,0-12 3 0,4-6-2 15,4-2 2-15,2 0-2 16,5 2 2-16,3 3 0 16,-2 5 0-16,0 5 2 0,-2 5 1 15,-3 0-2-15,-6 11 0 16,-2 4-1-16,-1 6 5 15,-2 1-4-15,0 1-1 16,0 0-2-16,0-2 2 16,2-6-2-16,4-4 2 15,3-7-6-15,4-4-4 0,3-2 6 16,3-10 0-16,8-4 1 16,2-4 3-16,3 0-1 15,-2-1-1-15,-3-2 2 16,-7 3-1-16,-4-1-1 0,-7 1 2 15,-7 2-1-15,-2 3 1 16,0 2 1-16,-1 4-2 16,-7 3 1-16,-2 5 0 15,-1 1-1-15,1 0 1 16,1 7-1-16,1 4 0 0,5 1 1 16,3 2 0-16,0 2 2 15,1 2 4-15,11-1-3 16,1 2 2-16,4-1-3 15,2-2-3-15,4-1 2 16,1-5-2-16,3-3 0 16,3-6 1-16,1-1-1 0,0-4 0 15,-2-10-6-15,-5-4-1 16,-8-2 2-16,-8-2 1 16,-8 0 1-16,0 1 2 15,-12 2 0-15,-2 2 1 16,0 6 0-16,-2 5 2 0,3 6 7 31,1-1 3-31,2 14-7 16,1 6-1-16,3 2 2 0,4 4-2 0,2 0 1 15,0 1-1-15,7-3-3 0,5-2-1 16,5-2 1-16,1-6-3 16,5-3-21-16,0-8-27 15,2-2-44-15,4-8-89 16</inkml:trace>
  <inkml:trace contextRef="#ctx0" brushRef="#br0" timeOffset="197612.18">27624 14825 389 0,'-19'12'27'16,"-1"2"11"-16,-4 5 31 15,5 2-35-15,3 4-16 0,1 2-8 16,6-1-6-16,6-3-1 15,3-2-1-15,3-5-2 16,10-6 1-16,8-8-6 16,4-2-15-16,4-11-18 15,2-8-21-15,-2-6-2 0,-3-6 14 16,-5-2 9-16,-7-5 33 16,-6-2 6-16,-7-5 6 15,-1 1 1-15,1-2 4 16,-1 5 5-16,0 5 7 15,0 11 3-15,3 8 10 0,-1 10 7 16,0 7-12-16,-2 11-28 16,0 14 0-16,-4 7 8 15,-1 7 2-15,-3 3-7 16,4 0-3-16,1 0 0 16,0-4-2-16,3-3-2 0,0-7 1 15,7-6-2-15,5-6-22 16,4-9-48-16,5-7-58 31,4-7-215-31</inkml:trace>
  <inkml:trace contextRef="#ctx0" brushRef="#br0" timeOffset="197899.84">27961 14796 420 0,'-25'0'22'0,"0"0"51"16,0 3-25-16,6 6-32 0,1 1-7 15,7 0-6-15,5 2-2 16,6-1 1-16,0 2-1 16,13 0-1-16,5-1 0 15,4 1-12-15,4 0 1 16,0-1-2-16,-2 0-3 0,-3 0 10 16,-6 2 4-16,-6-3 0 15,-8 3 1-15,-1 0-1 16,-10 0 2-16,-6-2 1 15,-8-2-1-15,1-3-1 16,-4-3 3-16,1-4-2 16,0 0-1-16,2-3-44 0,2-11-72 15,3-4-210-15</inkml:trace>
  <inkml:trace contextRef="#ctx0" brushRef="#br0" timeOffset="198292.4">28730 14365 399 0,'2'3'10'0,"-2"13"8"16,0 9 32-16,0 9-13 0,0 9-10 15,0 5-3-15,-4 9-11 16,2 3-2-16,-3 2-4 15,-4-2-6-15,0-3 1 16,1-7-1-16,-2-11-15 16,1-10-18-16,3-11-16 15,2-12-6-15,3-6-17 16,1-13 0-16,0-10-94 0</inkml:trace>
  <inkml:trace contextRef="#ctx0" brushRef="#br0" timeOffset="198448.87">28620 14670 325 0,'-2'0'61'15,"2"0"-50"-15,0 0 15 16,4 0-20-16,14 0-5 16,7-2-1-16,7-1 1 0,5-3-18 15,3-1-38-15,1-1-36 16,-5-1-56-16</inkml:trace>
  <inkml:trace contextRef="#ctx0" brushRef="#br0" timeOffset="198759.8">28973 14630 330 0,'-16'17'37'16,"-5"4"27"-16,-2 6 0 16,0 6-26-16,-3 2-16 15,9 1-5-15,3-3-7 16,7-4-6-16,7-6-2 0,4-5 0 15,15-7-1-15,9-7 0 16,6-4 2-16,4-4-4 16,0-11-6-16,2-6-6 0,-8-4-7 0,-9-3 4 15,-8-3-2-15,-9 0 10 16,-6-1 0-16,-8 2-1 16,-15 4 6-16,-2 6 2 0,-2 5-1 15,-2 9 1-15,0 6 2 16,7 2-3-16,0 11 3 15,9 4-2-15,3-1-57 16,8-1-34-16,2-5-66 0</inkml:trace>
  <inkml:trace contextRef="#ctx0" brushRef="#br0" timeOffset="199307.32">29682 14369 268 0,'0'-14'7'0,"4"4"8"15,-1 8 43-15,-1 2-12 32,0 14-37-32,-2 12 33 0,0 9 2 0,-4 10-19 0,-3 6-4 15,-3 5-10-15,-2 4-6 16,3-3-2-16,1-4 0 31,-2-6-3-31,7-13 2 0,-1-11 0 0,4-12-2 16,0-11-4-16,7-3 12 0,7-18-7 15,3-7 0-15,7-5-7 32,1-1-3-32,1 1 6 15,-3 6-4-15,2 8 5 16,-1 11 2-16,-5 8-1 0,-4 3 1 16,-4 17 2-16,-2 7 1 15,-7 4 2-15,-2 3-2 16,0 0-2-16,-13-1 4 15,0-2-5-15,-6-4 1 16,-2-5 1-16,-4-6-2 16,1-5 0-16,-2-6 1 0,1-5-1 15,4 0 1-15,3-2-2 16,5-10-13-16,7 1-31 16,4-2-78-16,2-3-125 15</inkml:trace>
  <inkml:trace contextRef="#ctx0" brushRef="#br0" timeOffset="199764.06">30138 14611 346 0,'0'-4'24'15,"-5"2"15"-15,-10 2 7 0,-3 5-24 0,-2 13-12 16,-2 9 3-16,-3 7 0 0,0 5-8 31,7 3-1-31,0 2-3 0,5-4 0 0,7-5 0 16,6-5 0-16,2-8-2 15,15-6-9-15,4-8-14 16,6-8-7-16,0 0-17 0,2-10-13 16,-5-9-75-16</inkml:trace>
  <inkml:trace contextRef="#ctx0" brushRef="#br0" timeOffset="199982.84">30008 14703 356 0,'0'-3'30'16,"5"-2"30"-16,10 3-18 15,8 0-24-15,10 2-2 16,-1-1 2-16,-1 1-11 16,-2 0-4-16,-9 0-2 15,-11 5-1-15,-9 8-1 0,-2 1-5 16,-14 4-22-16,-11 1-24 15,-4 1-21-15,-2-5-37 16,-1-4-70-16</inkml:trace>
  <inkml:trace contextRef="#ctx0" brushRef="#br0" timeOffset="200539.89">30717 14354 444 0,'-1'17'4'0,"-7"6"11"0,-3 9 12 0,-1 8-5 16,2 5 0-16,-1 5-8 16,-1 4-7-16,3 3-1 15,1-3-5-15,-2-7 1 16,4-5-1-16,3-12-2 15,1-12 0-15,2-11-12 0,0-7 0 16,5-9 15-16,6-13-9 16,0-6-8-16,4-4 4 15,3-1-2-15,0 3 6 16,-2 7 7-16,4 6-1 16,-4 10 1-16,-1 7 0 0,-4 0 0 15,-6 13 5-15,-1 7 1 16,-4 4 1-16,0 1-2 31,0 0-4-31,0-1 1 0,0-2-1 16,0-5-1-16,0-6-1 15,0-7-7-15,9-4-9 16,2 0 1-16,0-9 3 0,3-5-2 16,1 1 3-16,2 1 8 15,-2 1 3-15,-1 6 3 16,-2 4 0-16,-5 1 12 15,-2 5-1-15,-5 8 15 16,0 2-12-16,0 3-6 0,-7 0-8 0,3-1 0 16,3-3-2-16,0-2-5 15,1-7-20-15,0-5-27 16,4 0-27-16,8-12-63 16</inkml:trace>
  <inkml:trace contextRef="#ctx0" brushRef="#br0" timeOffset="200728.41">30958 14568 386 0,'-7'-4'31'16,"-1"4"16"-16,2 0-16 0,0 4-16 0,6 4-9 16,0 0-3-16,2-1-1 15,10 0-4-15,3-2-2 0,3-3-42 16,-2-2-21-16,2 0-11 15,-5 0-33-15,-1 0-85 16</inkml:trace>
  <inkml:trace contextRef="#ctx0" brushRef="#br0" timeOffset="201678.85">31035 14668 141 0,'0'0'143'0,"0"0"-62"16,0 0-10-16,0 0-14 16,0 0-28-16,0 0-16 15,0 0-4-15,-77 294-4 16,89-256-3-16,9-2 0 15,2-2 0-15,2-2-3 16,0 0 4-16,-8 0-6 0,-5-1-8 16,-8-1-8-16,-4-1 10 15,-8-2 6-15,-13-6 3 16,-2-6 0-16,-8-7 1 16,2-8 3-16,0-9 10 15,2-18 2-15,7-11-10 0,2-15-5 16,11-10 2-16,8-11-3 15,5-6-6-15,21-8-25 16,11 1-22-16,11 4-9 16,7 6 24-16,0 13 15 15,-2 14 20-15,-7 11 5 0,-12 14-2 16,-12 10 12-16,-10 10 29 16,-7 5 13-16,-6 9-27 15,-4 17-9-15,-9 8 9 16,-3 9-10-16,-4 9-10 15,0 3-2-15,2-1-1 0,3-1-4 16,5-10 2-16,6-8 0 31,4-15-3-31,0-12 0 16,14-8-4-16,-1-10 0 16,7-11-16-16,0-4-3 0,0-1-3 15,1 3 11-15,-6 5 14 16,-1 6 11-16,-3 8 11 15,-5 4 1-15,0 2-11 16,-3 12-5-16,-3 3 2 16,1 2-1-16,1 0-4 0,2-2-2 15,2-4 3-15,3-6-4 16,7-6-12-16,0-1-14 16,4-13-20-16,3-8 4 15,-2-7 21-15,-2-1-4 16,-1 0 6-16,-7 1 11 15,-1 4 9-15,-7 6 5 0,-3 8 26 16,0 6 14-16,-7 4-8 16,-6 7-25-16,-5 13 0 15,0 6 0-15,-2 5-5 16,4 1-4-16,5-1 0 16,7-3-4-16,4-10 3 15,2-6-9-15,11-10-22 0,5-2-12 16,3-10 4-16,-2-8-1 15,2-2-11-15,-6-5 0 16,-1 1 36-16,-4-1 13 16,-5 5 0-16,2 5 6 0,-5 3 34 15,-1 7-2-15,1 5-3 16,0 0-28-16,0 8-7 16,4 6 1-16,3 2 0 15,3-1-2-15,7-3-4 16,4-2-14-16,2-7-11 15,0-2 10-15,0-1 18 0,-6 0 8 16,-3 0 18-16,-9 3 25 16,-7 6-18-16,-1 5 6 15,-17 1 10-15,-3 4-24 16,-2 4-14-16,2-2-8 16,4-4-13-16,6-9-211 0</inkml:trace>
  <inkml:trace contextRef="#ctx0" brushRef="#br0" timeOffset="206138.8">12641 15405 107 0,'-6'-7'78'15,"-3"-4"-65"-15,0-1 17 16,-4-2-11-16,1 0-16 16,-3 2 3-16,-5 0 2 15,-2 4 2-15,-5 3-2 0,-6 4-5 16,-6 1-1-16,-5 0-2 15,-3 4 2-15,-4 0-2 16,-2-3 1-16,1-1 0 16,1 0 1-16,3-7-1 0,2 1 0 15,4 1 1-15,3 5-2 16,5 0 1-16,1 10 4 16,3 12-4-16,-1 8 1 15,2 9 0-15,-1 8 0 0,4 6-1 16,1 7-1-16,2 6 0 15,4 7 1-15,8 1-2 16,11 3 1-16,2 0 0 16,23-2 5-16,12-5 14 15,15-9-4-15,10-7 8 0,7-9-9 16,5-11-2-16,3-8-5 16,0-11-5-16,0-6 1 15,-2-9-3-15,-2 0 2 16,-5-13-1-16,-3-8-1 15,-4-10 1-15,-3-10 0 0,-6-12-1 16,-6-10-5-16,-4-8 8 16,-5-8-5-16,-8-1-3 15,-10-1 1-15,-9-1 2 16,-10 2 0-16,-14 2 1 16,-17 2 0-16,-12 4-2 0,-10 3-4 15,-7 10 5-15,-5 10 4 16,-2 13-2-16,3 15 2 15,1 13-5-15,3 8 0 16,4 12 3-16,5 12-2 16,7 6-5-16,8 4-47 15,4 1-83-15</inkml:trace>
  <inkml:trace contextRef="#ctx0" brushRef="#br0" timeOffset="-200324.26">19553 14331 294 0,'0'-7'3'0,"0"1"5"16,0 3 25-16,0 3 9 16,0 0-23-16,0 11-16 15,0 7 5-15,4 9 11 16,2 7-3-16,4 7-2 0,0 7-2 16,2 6-6-16,0 5-2 15,0 3-2-15,-1 1-1 16,-2-1-1-16,-4-1 2 0,-1-5-2 15,-4-7 0-15,0-5 1 16,0-8-1-16,0-8 0 16,-3-6-4-16,-2-8-9 15,-3-7-12-15,0-7-36 16,-1-2-42-16,-2-14-112 16</inkml:trace>
  <inkml:trace contextRef="#ctx0" brushRef="#br0" timeOffset="-199870.57">19154 14628 252 0,'-24'-15'5'16,"6"-4"0"-16,7 1 10 0,6-4 13 15,5-1-3-15,1-2-6 16,14-2 1-16,5-4-4 16,9-3-4-16,4-3-1 15,8-3-4-15,3 0 0 16,6 2-3-16,1 4 0 0,3 4-1 16,3 7-2-16,1 6 0 15,-2 9 1-15,-4 6 1 16,-4 2 2-16,-5 7 0 15,-7 12 0-15,-4 4 2 16,-7 8-1-16,-6 1-2 0,-6 4-1 16,-8 1-2-1,-5 0-1-15,-5 0 1 16,-14-2 2-16,-10-1-2 0,-6-2 1 16,-4-3-1-16,-1-2 0 15,1-5 0-15,6-7 0 0,5-6 1 16,7-6 0-16,8-3-1 15,6 0 0-15,7-6-14 16,3-3-58-16,13-2-73 16,6 0-98-16</inkml:trace>
  <inkml:trace contextRef="#ctx0" brushRef="#br0" timeOffset="-199324.81">20006 14733 231 0,'-5'-4'87'0,"1"1"-72"16,1 3 34-16,3 0-23 15,0 13-23-15,1 5 8 16,9 5 1-16,-2 4 8 0,3 4-8 16,0 2-7-16,-1 0-3 15,-1 0-1-15,-3-1 0 16,0-4 0-16,-3-5-1 15,-1-6-1-15,-2-4 2 16,0-9 0-16,0-4 7 0,0-1 30 31,-3-14-27-31,-4-5-7 16,1-7-2-16,2-3-3 0,0-3 3 16,3-1-1-16,1 2-1 0,0 2 2 15,11 1-2-15,3 3 0 16,1 4 2-16,3 3-3 15,-1 5 1-15,-1 4 1 16,-2 7-3-16,0 3 2 16,-2 0-1-16,-1 3-5 0,-1 8-22 15,1 1-19-15,0 0-28 16,-2-3-25-16,-2-2-71 16</inkml:trace>
  <inkml:trace contextRef="#ctx0" brushRef="#br0" timeOffset="-199090.41">20307 14727 284 0,'5'7'23'16,"-1"4"8"-16,2 3 21 0,2 6-7 15,0 2-14-15,0 2-12 16,-1 3-9-16,0 0-6 15,-1-1-1-15,-1-5-2 16,1-4 0-16,-3-5-2 16,-1-8-7-16,0-4-2 0,0-7-18 15,-1-12-43-15,0-6-40 16,-1-7-61-16</inkml:trace>
  <inkml:trace contextRef="#ctx0" brushRef="#br0" timeOffset="-198917.24">20355 14544 52 0,'-7'-11'287'0,"-1"-2"-257"15,2 3 30-15,3 2-8 16,1 3-22-16,1 1-15 16,1 3-9-16,0 1-5 0,2 0-1 15,7 3-16-15,0 8-37 16,0 0-76-16,0 2-128 15</inkml:trace>
  <inkml:trace contextRef="#ctx0" brushRef="#br0" timeOffset="-198432.12">20669 14630 243 0,'-10'-12'74'16,"-2"1"-27"-16,0 4 22 0,0 5-18 15,-2 2-22-15,0 2-17 16,0 12-3-16,1 6-2 15,1 10 1-15,4 3-3 0,3 5 0 16,3 1-1-16,2 0-4 16,0-4 1-16,9-4 0 15,5-6-1-15,2-7 1 16,7-6-2-16,1-5 2 16,3-7-2-16,2-2 1 0,-2-12-1 15,-2-6 2-15,-5-2-5 16,-7-3 1-16,-10-2 2 15,-3 0-1-15,-9-1 0 16,-10 0 0-16,-5 2 2 0,-1 2-1 16,3 5-1-16,2 4 0 15,6 6 1 1,6 6-1-16,4 3-10 16,4 7-29-16,0 9-18 0,8-1-7 15,5 1-33-15,4-6-89 16</inkml:trace>
  <inkml:trace contextRef="#ctx0" brushRef="#br0" timeOffset="-198010.21">20845 14595 398 0,'-3'0'39'0,"2"3"-3"16,1 8-10-16,0 4-1 15,3 6-11-15,6 5-5 16,2 4 1-16,3 2-4 16,-2 1-5-16,-1-1 0 0,-1-3 1 15,-2-5-2-15,-3-7-1 16,-1-5-2-16,-3-8 1 16,-1-4-1-16,0 0 8 15,0-14-4-15,-5-6 0 0,0-7-1 16,-1-5 0-16,3-2 1 15,3-4 0-15,0 2 0 16,6 1 2-16,11 4 1 16,1 3 0-16,5 3 0 15,2 5 0-15,0 3 1 0,-1 6 0 16,0 5-2-16,-1 3-1 16,-3 3-2-16,-4 0 0 15,-2 8 0-15,-3 3-1 16,-5 4 0-16,-2 0 2 15,-1 1-5-15,-2-1-12 16,-1-2-30-16,0-6-80 0,0-7-174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2689-8E7A-4246-ACFA-A4613E7546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95982-CA36-4391-97CF-A0CDE1D06E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967B2-7F48-4AFC-9D86-07180E2693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0728F-5D7D-4A70-B871-0272289D7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09D1-D912-4A67-A2DC-FDC2CC67B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2962B-A638-441F-9C7B-60AA687280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5E996-E06A-4A7B-9A5E-82246B8BC5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7FC8E-C505-4397-9B86-380437B4E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31E6A-884E-46BF-A4A8-56F667580C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0E2B0-08A8-455C-96F1-F23C8D2EDC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8A564-7901-4960-8FE5-F7F4B982F3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648648EF-ABE0-4AED-A744-715FAF243F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802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02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3600" dirty="0"/>
              <a:t>Machine Learning for Engineering and Science Applications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962400"/>
            <a:ext cx="7848600" cy="1752600"/>
          </a:xfrm>
        </p:spPr>
        <p:txBody>
          <a:bodyPr/>
          <a:lstStyle/>
          <a:p>
            <a:pPr algn="ctr" eaLnBrk="1" hangingPunct="1"/>
            <a:r>
              <a:rPr lang="en-US" sz="2000" dirty="0">
                <a:solidFill>
                  <a:srgbClr val="FF0000"/>
                </a:solidFill>
              </a:rPr>
              <a:t>Bayes’ Theorem – Simple examples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D737-35A3-4F63-92F6-95BC95A8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 this video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907B2-2725-4F4A-A1C6-ACBB45EB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 will look at two very simple (discrete) examples of Bayes’ theorem</a:t>
            </a:r>
          </a:p>
          <a:p>
            <a:endParaRPr lang="en-IN" dirty="0"/>
          </a:p>
          <a:p>
            <a:r>
              <a:rPr lang="en-IN" dirty="0"/>
              <a:t>Skip this video if you are already comfortable with Bayes’ theorem</a:t>
            </a:r>
          </a:p>
        </p:txBody>
      </p:sp>
    </p:spTree>
    <p:extLst>
      <p:ext uri="{BB962C8B-B14F-4D97-AF65-F5344CB8AC3E}">
        <p14:creationId xmlns:p14="http://schemas.microsoft.com/office/powerpoint/2010/main" val="24805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28052" y="990601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4455960" y="99060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429001"/>
                <a:ext cx="82296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Write down all the conditional probabilities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If we pick a fruit at random, what is the probability that it came out of the blue basket?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If we pick a fruit at random and it turns out to be an orange, what is the probability that it came out of the blue basket?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429001"/>
                <a:ext cx="8229600" cy="2031325"/>
              </a:xfrm>
              <a:prstGeom prst="rect">
                <a:avLst/>
              </a:prstGeom>
              <a:blipFill>
                <a:blip r:embed="rId3"/>
                <a:stretch>
                  <a:fillRect l="-444" t="-1802" b="-36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8940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213759"/>
                <a:ext cx="8229600" cy="3439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IN" i="1" dirty="0">
                    <a:solidFill>
                      <a:srgbClr val="0070C0"/>
                    </a:solidFill>
                  </a:rPr>
                  <a:t>Write down all the conditional probabilities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e>
                        <m:r>
                          <a:rPr lang="en-I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IN" b="0" i="1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b="0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0.3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0.4</m:t>
                          </m:r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</m:t>
                      </m:r>
                    </m:oMath>
                  </m:oMathPara>
                </a14:m>
                <a:endParaRPr lang="en-IN" b="0" dirty="0"/>
              </a:p>
              <a:p>
                <a:endParaRPr lang="en-I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</m:t>
                      </m:r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</m:t>
                      </m:r>
                    </m:oMath>
                  </m:oMathPara>
                </a14:m>
                <a:endParaRPr lang="en-IN" b="0" dirty="0"/>
              </a:p>
              <a:p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213759"/>
                <a:ext cx="8229600" cy="3439083"/>
              </a:xfrm>
              <a:prstGeom prst="rect">
                <a:avLst/>
              </a:prstGeom>
              <a:blipFill>
                <a:blip r:embed="rId3"/>
                <a:stretch>
                  <a:fillRect l="-444" t="-8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587682"/>
              </p:ext>
            </p:extLst>
          </p:nvPr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954080" y="947160"/>
              <a:ext cx="9137880" cy="4548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7240" y="944280"/>
                <a:ext cx="9155160" cy="455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14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2133600" y="3213758"/>
                <a:ext cx="8229600" cy="3256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r>
                  <a:rPr lang="en-IN" b="0" dirty="0"/>
                  <a:t>       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IN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IN" dirty="0"/>
              </a:p>
              <a:p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r>
                  <a:rPr lang="en-IN" dirty="0"/>
                  <a:t>         </a:t>
                </a:r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i="1">
                        <a:latin typeface="Cambria Math" panose="02040503050406030204" pitchFamily="18" charset="0"/>
                      </a:rPr>
                      <m:t>=0.75</m:t>
                    </m:r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b="0" dirty="0"/>
                  <a:t>Note : We can now obtain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b="0" dirty="0"/>
                  <a:t>from the sum rule as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/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IN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nary>
                      <m:r>
                        <a:rPr lang="en-IN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=0.75×0.4+0.25×0.6=0.45</m:t>
                      </m:r>
                    </m:oMath>
                  </m:oMathPara>
                </a14:m>
                <a:endParaRPr lang="en-IN" b="0" dirty="0"/>
              </a:p>
              <a:p>
                <a:endParaRPr lang="en-IN" b="0" dirty="0"/>
              </a:p>
              <a:p>
                <a:r>
                  <a:rPr lang="en-IN" b="0" dirty="0"/>
                  <a:t>Similarly,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=0.55</m:t>
                    </m:r>
                  </m:oMath>
                </a14:m>
                <a:r>
                  <a:rPr lang="en-IN" b="0" dirty="0"/>
                  <a:t> (Exercise)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213758"/>
                <a:ext cx="8229600" cy="3256020"/>
              </a:xfrm>
              <a:prstGeom prst="rect">
                <a:avLst/>
              </a:prstGeom>
              <a:blipFill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710880" y="936000"/>
              <a:ext cx="5587920" cy="4941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03680" y="929160"/>
                <a:ext cx="5600520" cy="495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582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81201" y="6210855"/>
            <a:ext cx="4707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Picture from Dr Christopher Bishop’s slides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1905000" y="3213758"/>
                <a:ext cx="84582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rabicPeriod" startAt="2"/>
                </a:pPr>
                <a:r>
                  <a:rPr lang="en-IN" i="1" dirty="0">
                    <a:solidFill>
                      <a:srgbClr val="0070C0"/>
                    </a:solidFill>
                  </a:rPr>
                  <a:t>If we pick a fruit at random, what is the probability that it came out of the blue basket?</a:t>
                </a:r>
              </a:p>
              <a:p>
                <a:r>
                  <a:rPr lang="en-IN" dirty="0">
                    <a:solidFill>
                      <a:srgbClr val="C00000"/>
                    </a:solidFill>
                  </a:rPr>
                  <a:t>Ans</a:t>
                </a:r>
                <a:r>
                  <a:rPr lang="en-IN" dirty="0"/>
                  <a:t>: The answer is straightforward.  The probability is 0.6.</a:t>
                </a:r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Note</a:t>
                </a:r>
              </a:p>
              <a:p>
                <a:r>
                  <a:rPr lang="en-IN" u="sng" dirty="0"/>
                  <a:t>Without knowing anything about the identity of the fruit which was picked</a:t>
                </a:r>
                <a:r>
                  <a:rPr lang="en-IN" dirty="0"/>
                  <a:t>, the process of picking would simply give </a:t>
                </a:r>
                <a14:m>
                  <m:oMath xmlns:m="http://schemas.openxmlformats.org/officeDocument/2006/math">
                    <m:r>
                      <a:rPr lang="en-I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r>
                  <a:rPr lang="en-IN" dirty="0">
                    <a:solidFill>
                      <a:srgbClr val="C00000"/>
                    </a:solidFill>
                  </a:rPr>
                  <a:t> </a:t>
                </a:r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This probability is known as the </a:t>
                </a:r>
                <a:r>
                  <a:rPr lang="en-IN" b="1" dirty="0">
                    <a:solidFill>
                      <a:srgbClr val="C00000"/>
                    </a:solidFill>
                  </a:rPr>
                  <a:t>Prior</a:t>
                </a:r>
                <a:r>
                  <a:rPr lang="en-IN" dirty="0"/>
                  <a:t> probability. </a:t>
                </a:r>
              </a:p>
              <a:p>
                <a:r>
                  <a:rPr lang="en-IN" dirty="0"/>
                  <a:t>Note that it is also possible to obtain this if we only had the joint probability table.</a:t>
                </a:r>
              </a:p>
              <a:p>
                <a:endParaRPr lang="en-IN" b="0" dirty="0"/>
              </a:p>
              <a:p>
                <a:endParaRPr lang="en-IN" b="0" dirty="0"/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213758"/>
                <a:ext cx="8458200" cy="3416320"/>
              </a:xfrm>
              <a:prstGeom prst="rect">
                <a:avLst/>
              </a:prstGeom>
              <a:blipFill>
                <a:blip r:embed="rId3"/>
                <a:stretch>
                  <a:fillRect l="-649" t="-8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5612040" y="4620240"/>
              <a:ext cx="1125360" cy="465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5200" y="4611960"/>
                <a:ext cx="1139040" cy="47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459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52399-E7BF-40C9-8EB1-A750ECBA4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712787"/>
          </a:xfrm>
        </p:spPr>
        <p:txBody>
          <a:bodyPr/>
          <a:lstStyle/>
          <a:p>
            <a:r>
              <a:rPr lang="en-IN" dirty="0"/>
              <a:t>Example 1</a:t>
            </a:r>
          </a:p>
        </p:txBody>
      </p:sp>
      <p:pic>
        <p:nvPicPr>
          <p:cNvPr id="6" name="Content Placeholder 3" descr="Figure1.9.jpg">
            <a:extLst>
              <a:ext uri="{FF2B5EF4-FFF2-40B4-BE49-F238E27FC236}">
                <a16:creationId xmlns:a16="http://schemas.microsoft.com/office/drawing/2014/main" id="{17125404-0D19-44BF-B014-4FDC3FF1F3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018512"/>
            <a:ext cx="3326296" cy="21839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003A19-AA46-4BBA-8708-FF261C87CB0C}"/>
              </a:ext>
            </a:extLst>
          </p:cNvPr>
          <p:cNvSpPr txBox="1"/>
          <p:nvPr/>
        </p:nvSpPr>
        <p:spPr>
          <a:xfrm>
            <a:off x="1938131" y="6270615"/>
            <a:ext cx="830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Once again, note that the joint probability table is enough to obtain all quantities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DBFB7F-CFA5-4324-9AC6-7455B601E0C8}"/>
              </a:ext>
            </a:extLst>
          </p:cNvPr>
          <p:cNvGrpSpPr/>
          <p:nvPr/>
        </p:nvGrpSpPr>
        <p:grpSpPr>
          <a:xfrm>
            <a:off x="2613908" y="950560"/>
            <a:ext cx="2670480" cy="369332"/>
            <a:chOff x="762000" y="1295400"/>
            <a:chExt cx="2670480" cy="369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E653AAA-C241-49BA-A884-50EFF04F54B2}"/>
                </a:ext>
              </a:extLst>
            </p:cNvPr>
            <p:cNvSpPr txBox="1"/>
            <p:nvPr/>
          </p:nvSpPr>
          <p:spPr>
            <a:xfrm>
              <a:off x="7620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1DA2A9-7245-4E34-BD47-0E635B7F07A8}"/>
                </a:ext>
              </a:extLst>
            </p:cNvPr>
            <p:cNvSpPr txBox="1"/>
            <p:nvPr/>
          </p:nvSpPr>
          <p:spPr>
            <a:xfrm>
              <a:off x="2514600" y="1295400"/>
              <a:ext cx="917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P = 0.6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/>
              <p:nvPr/>
            </p:nvSpPr>
            <p:spPr>
              <a:xfrm>
                <a:off x="1905000" y="3213759"/>
                <a:ext cx="8458200" cy="3105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i="1" dirty="0"/>
                  <a:t>3.  If we pick a fruit at random and it turns out to be an orange, what is the probability that it came out of the blue basket?</a:t>
                </a:r>
              </a:p>
              <a:p>
                <a:r>
                  <a:rPr lang="en-IN" dirty="0">
                    <a:solidFill>
                      <a:srgbClr val="C00000"/>
                    </a:solidFill>
                  </a:rPr>
                  <a:t>Ans</a:t>
                </a:r>
                <a:r>
                  <a:rPr lang="en-IN" dirty="0"/>
                  <a:t>: The probability we now want is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𝑜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dirty="0"/>
              </a:p>
              <a:p>
                <a:endParaRPr lang="en-IN" dirty="0"/>
              </a:p>
              <a:p>
                <a:r>
                  <a:rPr lang="en-IN" dirty="0"/>
                  <a:t>Bayes Theorem :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IN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IN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</m:d>
                  </m:oMath>
                </a14:m>
                <a:endParaRPr lang="en-IN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=0.25×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0.6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0.45</m:t>
                          </m:r>
                        </m:den>
                      </m:f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IN" b="0" dirty="0"/>
              </a:p>
              <a:p>
                <a:r>
                  <a:rPr lang="en-IN" b="1" dirty="0">
                    <a:solidFill>
                      <a:srgbClr val="C00000"/>
                    </a:solidFill>
                  </a:rPr>
                  <a:t>Note</a:t>
                </a:r>
                <a:r>
                  <a:rPr lang="en-IN" dirty="0">
                    <a:solidFill>
                      <a:srgbClr val="C00000"/>
                    </a:solidFill>
                  </a:rPr>
                  <a:t> </a:t>
                </a:r>
                <a:endParaRPr lang="en-IN" b="0" dirty="0">
                  <a:solidFill>
                    <a:srgbClr val="C00000"/>
                  </a:solidFill>
                </a:endParaRPr>
              </a:p>
              <a:p>
                <a:r>
                  <a:rPr lang="en-IN" dirty="0"/>
                  <a:t>Once the identity of the picked fruit is known, the probability of the chosen basket changes. This is known as the </a:t>
                </a:r>
                <a:r>
                  <a:rPr lang="en-IN" b="1" dirty="0">
                    <a:solidFill>
                      <a:srgbClr val="C00000"/>
                    </a:solidFill>
                  </a:rPr>
                  <a:t>posterior probability</a:t>
                </a:r>
                <a:r>
                  <a:rPr lang="en-IN" dirty="0"/>
                  <a:t>. </a:t>
                </a:r>
                <a:endParaRPr lang="en-IN" b="1" dirty="0">
                  <a:solidFill>
                    <a:srgbClr val="C0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997BB1B-CE4A-44C0-82B6-71FF2E388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213759"/>
                <a:ext cx="8458200" cy="3105787"/>
              </a:xfrm>
              <a:prstGeom prst="rect">
                <a:avLst/>
              </a:prstGeom>
              <a:blipFill>
                <a:blip r:embed="rId3"/>
                <a:stretch>
                  <a:fillRect l="-649" t="-980" r="-3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B7F677-67C7-48EB-82C8-47C16067D731}"/>
              </a:ext>
            </a:extLst>
          </p:cNvPr>
          <p:cNvGraphicFramePr>
            <a:graphicFrameLocks noGrp="1"/>
          </p:cNvGraphicFramePr>
          <p:nvPr/>
        </p:nvGraphicFramePr>
        <p:xfrm>
          <a:off x="6030866" y="950560"/>
          <a:ext cx="4514468" cy="1942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8617">
                  <a:extLst>
                    <a:ext uri="{9D8B030D-6E8A-4147-A177-3AD203B41FA5}">
                      <a16:colId xmlns:a16="http://schemas.microsoft.com/office/drawing/2014/main" val="308756975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4051377852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1747426724"/>
                    </a:ext>
                  </a:extLst>
                </a:gridCol>
                <a:gridCol w="1128617">
                  <a:extLst>
                    <a:ext uri="{9D8B030D-6E8A-4147-A177-3AD203B41FA5}">
                      <a16:colId xmlns:a16="http://schemas.microsoft.com/office/drawing/2014/main" val="951869573"/>
                    </a:ext>
                  </a:extLst>
                </a:gridCol>
              </a:tblGrid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 = 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F=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  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5269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4966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r>
                        <a:rPr lang="en-IN" b="1" dirty="0"/>
                        <a:t>   B =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0.15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0906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6159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CDA4AF2-5D87-4F6F-969F-C5698FC56435}"/>
              </a:ext>
            </a:extLst>
          </p:cNvPr>
          <p:cNvSpPr txBox="1"/>
          <p:nvPr/>
        </p:nvSpPr>
        <p:spPr>
          <a:xfrm>
            <a:off x="7226166" y="58122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C00000"/>
                </a:solidFill>
              </a:rPr>
              <a:t>Joint probability table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414240" y="1602360"/>
              <a:ext cx="7370640" cy="43488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06320" y="1594440"/>
                <a:ext cx="7388280" cy="436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356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DC65-A500-45B0-B7B1-274AD88F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1322387"/>
          </a:xfrm>
        </p:spPr>
        <p:txBody>
          <a:bodyPr/>
          <a:lstStyle/>
          <a:p>
            <a:r>
              <a:rPr lang="en-IN" dirty="0"/>
              <a:t>Bayes Theorem --</a:t>
            </a:r>
            <a:br>
              <a:rPr lang="en-IN" dirty="0"/>
            </a:br>
            <a:r>
              <a:rPr lang="en-IN" dirty="0"/>
              <a:t>Likelihood, Prior, Posterior</a:t>
            </a:r>
            <a:br>
              <a:rPr lang="en-IN" dirty="0"/>
            </a:b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19D4D-754B-44EE-988B-C56A7548BA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IN" dirty="0">
                    <a:solidFill>
                      <a:srgbClr val="C00000"/>
                    </a:solidFill>
                  </a:rPr>
                  <a:t>Bayes’ Theorem</a:t>
                </a:r>
              </a:p>
              <a:p>
                <a:pPr marL="0" indent="0">
                  <a:buNone/>
                </a:pPr>
                <a:endParaRPr lang="en-IN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f>
                        <m:f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I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I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Posterior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I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Likelihood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Prior</m:t>
                      </m:r>
                    </m:oMath>
                  </m:oMathPara>
                </a14:m>
                <a:endParaRPr lang="en-IN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19D4D-754B-44EE-988B-C56A7548BA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04" t="-17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700880" y="2674440"/>
              <a:ext cx="3695040" cy="2607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91520" y="2666880"/>
                <a:ext cx="3714840" cy="262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51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8EF0-7208-4002-85F4-7DA25077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Another example – Cancer diagnosis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63CA2-D94E-4148-BDB4-E38159F0A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63638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IN" sz="2200" dirty="0"/>
              <a:t>Suppose a person goes to a cancer diagnosis centre for a test and the test is positive (i.e. says the person has cancer).  </a:t>
            </a:r>
          </a:p>
          <a:p>
            <a:pPr marL="0" indent="0">
              <a:buNone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r>
              <a:rPr lang="en-IN" sz="2200" dirty="0"/>
              <a:t>What questions must the person ask to determine the accuracy of the diagnosis?</a:t>
            </a:r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r>
              <a:rPr lang="en-IN" sz="2200" dirty="0"/>
              <a:t>What are the chances the person actually has cancer?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423760" y="2645640"/>
              <a:ext cx="467280" cy="1328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20160" y="2640960"/>
                <a:ext cx="480600" cy="134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39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88EF0-7208-4002-85F4-7DA25077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63CA2-D94E-4148-BDB4-E38159F0A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643" y="1417639"/>
            <a:ext cx="8229600" cy="45307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sz="2200" i="1" dirty="0">
                <a:solidFill>
                  <a:srgbClr val="0070C0"/>
                </a:solidFill>
              </a:rPr>
              <a:t>What questions must the person ask to determine the accuracy of the diagnosis?</a:t>
            </a:r>
          </a:p>
          <a:p>
            <a:pPr marL="457200" indent="-457200">
              <a:buFont typeface="+mj-lt"/>
              <a:buAutoNum type="arabicPeriod"/>
            </a:pPr>
            <a:endParaRPr lang="en-IN" sz="2200" i="1" dirty="0">
              <a:solidFill>
                <a:srgbClr val="0070C0"/>
              </a:solidFill>
            </a:endParaRPr>
          </a:p>
          <a:p>
            <a:r>
              <a:rPr lang="en-IN" sz="2200" dirty="0"/>
              <a:t>What percentage of the people with cancer test positive?</a:t>
            </a:r>
          </a:p>
          <a:p>
            <a:pPr lvl="1"/>
            <a:r>
              <a:rPr lang="en-IN" sz="1800" dirty="0"/>
              <a:t>Ans : 99%</a:t>
            </a:r>
          </a:p>
          <a:p>
            <a:endParaRPr lang="en-IN" sz="2200" dirty="0"/>
          </a:p>
          <a:p>
            <a:r>
              <a:rPr lang="en-IN" sz="2200" dirty="0"/>
              <a:t>What percentage of people without cancer test negative?</a:t>
            </a:r>
          </a:p>
          <a:p>
            <a:pPr lvl="1"/>
            <a:r>
              <a:rPr lang="en-IN" sz="1800" dirty="0"/>
              <a:t>Ans : 99%</a:t>
            </a:r>
          </a:p>
          <a:p>
            <a:pPr lvl="1"/>
            <a:endParaRPr lang="en-IN" sz="1800" dirty="0"/>
          </a:p>
          <a:p>
            <a:r>
              <a:rPr lang="en-IN" sz="2200" dirty="0"/>
              <a:t>What percentage of the population has cancer?</a:t>
            </a:r>
          </a:p>
          <a:p>
            <a:pPr lvl="1"/>
            <a:r>
              <a:rPr lang="en-IN" sz="1800" dirty="0"/>
              <a:t>Ans : 0.5%</a:t>
            </a:r>
          </a:p>
          <a:p>
            <a:pPr marL="0" indent="0">
              <a:buNone/>
            </a:pPr>
            <a:endParaRPr lang="en-IN" sz="2200" dirty="0"/>
          </a:p>
          <a:p>
            <a:pPr lvl="1"/>
            <a:endParaRPr lang="en-IN" sz="1800" dirty="0"/>
          </a:p>
          <a:p>
            <a:r>
              <a:rPr lang="en-IN" sz="2200" dirty="0"/>
              <a:t>Think : </a:t>
            </a:r>
            <a:r>
              <a:rPr lang="en-IN" sz="2200" dirty="0">
                <a:solidFill>
                  <a:srgbClr val="C00000"/>
                </a:solidFill>
              </a:rPr>
              <a:t>What are random variables in this problem?</a:t>
            </a:r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  <a:p>
            <a:pPr marL="457200" indent="-457200">
              <a:buFont typeface="+mj-lt"/>
              <a:buAutoNum type="arabicPeriod"/>
            </a:pPr>
            <a:endParaRPr lang="en-IN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014360" y="2858040"/>
              <a:ext cx="7512480" cy="948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6800" y="2849760"/>
                <a:ext cx="7527600" cy="96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52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9EC2-B399-41E5-8158-E57B6942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4"/>
            <a:ext cx="8229600" cy="636587"/>
          </a:xfrm>
        </p:spPr>
        <p:txBody>
          <a:bodyPr/>
          <a:lstStyle/>
          <a:p>
            <a:r>
              <a:rPr lang="en-IN" dirty="0"/>
              <a:t>Cancer diagnosis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B96EF-226D-4CB7-A605-8AF93E6382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51383" y="820738"/>
                <a:ext cx="8229600" cy="54276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N" sz="2200" i="1" dirty="0">
                    <a:solidFill>
                      <a:srgbClr val="0070C0"/>
                    </a:solidFill>
                  </a:rPr>
                  <a:t>2. What are the chances the person testing positive actually has cancer?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>
                    <a:solidFill>
                      <a:srgbClr val="002060"/>
                    </a:solidFill>
                  </a:rPr>
                  <a:t>Random variables </a:t>
                </a:r>
              </a:p>
              <a:p>
                <a:pPr marL="0" indent="0">
                  <a:buNone/>
                </a:pPr>
                <a:r>
                  <a:rPr lang="en-IN" sz="2200" dirty="0"/>
                  <a:t>State of disease D : {C, NC}</a:t>
                </a:r>
              </a:p>
              <a:p>
                <a:pPr marL="0" indent="0">
                  <a:buNone/>
                </a:pPr>
                <a:r>
                  <a:rPr lang="en-IN" sz="2200" dirty="0"/>
                  <a:t>Result of test T : {+, -}  </a:t>
                </a:r>
              </a:p>
              <a:p>
                <a:pPr marL="0" indent="0">
                  <a:buNone/>
                </a:pPr>
                <a:r>
                  <a:rPr lang="en-IN" sz="2200" dirty="0"/>
                  <a:t>Given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>
                              <a:latin typeface="Cambria Math" panose="02040503050406030204" pitchFamily="18" charset="0"/>
                            </a:rPr>
                            <m:t>+ </m:t>
                          </m:r>
                        </m:e>
                      </m:d>
                      <m:r>
                        <a:rPr lang="en-IN" sz="22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20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IN" sz="2200">
                          <a:latin typeface="Cambria Math" panose="02040503050406030204" pitchFamily="18" charset="0"/>
                        </a:rPr>
                        <m:t>)=0.99 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(−|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𝑁𝐶</m:t>
                      </m:r>
                      <m:r>
                        <a:rPr lang="en-IN" sz="2200" i="1">
                          <a:latin typeface="Cambria Math" panose="02040503050406030204" pitchFamily="18" charset="0"/>
                        </a:rPr>
                        <m:t>)=0.99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endParaRPr lang="en-IN" sz="2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IN" sz="2200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Question :  What is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IN" sz="2200" i="1">
                        <a:latin typeface="Cambria Math" panose="02040503050406030204" pitchFamily="18" charset="0"/>
                      </a:rPr>
                      <m:t>+) ?</m:t>
                    </m:r>
                  </m:oMath>
                </a14:m>
                <a:endParaRPr lang="en-IN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B96EF-226D-4CB7-A605-8AF93E6382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1383" y="820738"/>
                <a:ext cx="8229600" cy="5427663"/>
              </a:xfrm>
              <a:blipFill>
                <a:blip r:embed="rId2"/>
                <a:stretch>
                  <a:fillRect l="-963" t="-674" r="-2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3652920" y="3048120"/>
              <a:ext cx="6343560" cy="2433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43560" y="3039840"/>
                <a:ext cx="6364080" cy="245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937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4CB-A999-4BC1-AF5B-B9201A78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 – Bayes’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(+)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𝑁𝐶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𝑁𝐶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0.99×0.005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0.99×0.005+(1−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𝑁𝐶</m:t>
                              </m:r>
                            </m:e>
                          </m:d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×0.995</m:t>
                          </m:r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IN" sz="2400" dirty="0"/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0.00495</m:t>
                          </m:r>
                        </m:num>
                        <m:den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.00495+0.00995</m:t>
                          </m:r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=0.33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694040" y="944640"/>
              <a:ext cx="6662160" cy="4766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89360" y="936000"/>
                <a:ext cx="6675480" cy="478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677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4CB-A999-4BC1-AF5B-B9201A78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Cancer diagnosis – With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IN" sz="2200" i="1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en-IN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No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people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with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cancer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testing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positive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No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of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people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testing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sz="2200">
                              <a:latin typeface="Cambria Math" panose="02040503050406030204" pitchFamily="18" charset="0"/>
                            </a:rPr>
                            <m:t>positive</m:t>
                          </m:r>
                        </m:den>
                      </m:f>
                    </m:oMath>
                  </m:oMathPara>
                </a14:m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Consider a population of 10,000 people who go to the test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People with cancer is 0.5%, that is 0.005*10000 = 50</a:t>
                </a:r>
              </a:p>
              <a:p>
                <a:pPr marL="0" indent="0">
                  <a:buNone/>
                </a:pPr>
                <a:r>
                  <a:rPr lang="en-IN" sz="2200" dirty="0"/>
                  <a:t>Out of these,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0.99∗50≈50 </m:t>
                    </m:r>
                  </m:oMath>
                </a14:m>
                <a:r>
                  <a:rPr lang="en-IN" sz="2200" dirty="0"/>
                  <a:t>test positive 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People without cancer is 9,950</a:t>
                </a:r>
              </a:p>
              <a:p>
                <a:pPr marL="0" indent="0">
                  <a:buNone/>
                </a:pPr>
                <a:r>
                  <a:rPr lang="en-IN" sz="2200" dirty="0"/>
                  <a:t>Out of these,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0.01∗9950≈100</m:t>
                    </m:r>
                  </m:oMath>
                </a14:m>
                <a:r>
                  <a:rPr lang="en-IN" sz="2200" dirty="0"/>
                  <a:t> test positive.</a:t>
                </a:r>
              </a:p>
              <a:p>
                <a:pPr marL="0" indent="0">
                  <a:buNone/>
                </a:pPr>
                <a:endParaRPr lang="en-IN" sz="2200" dirty="0"/>
              </a:p>
              <a:p>
                <a:pPr marL="0" indent="0">
                  <a:buNone/>
                </a:pPr>
                <a:r>
                  <a:rPr lang="en-IN" sz="2200" dirty="0"/>
                  <a:t>So, </a:t>
                </a:r>
                <a14:m>
                  <m:oMath xmlns:m="http://schemas.openxmlformats.org/officeDocument/2006/math">
                    <m:r>
                      <a:rPr lang="en-IN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d>
                    <m:r>
                      <a:rPr lang="en-IN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50+100</m:t>
                        </m:r>
                      </m:den>
                    </m:f>
                    <m:r>
                      <a:rPr lang="en-IN" sz="2200" i="1">
                        <a:latin typeface="Cambria Math" panose="02040503050406030204" pitchFamily="18" charset="0"/>
                      </a:rPr>
                      <m:t>≈0.33</m:t>
                    </m:r>
                  </m:oMath>
                </a14:m>
                <a:endParaRPr lang="en-IN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206694-764F-4BB8-8D3E-B799A951E8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1139" y="1163638"/>
                <a:ext cx="8229600" cy="4530725"/>
              </a:xfrm>
              <a:blipFill>
                <a:blip r:embed="rId2"/>
                <a:stretch>
                  <a:fillRect l="-963" b="-22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180680" y="861840"/>
              <a:ext cx="7858080" cy="5012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74200" y="854640"/>
                <a:ext cx="7873920" cy="502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709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7857</TotalTime>
  <Words>882</Words>
  <Application>Microsoft Office PowerPoint</Application>
  <PresentationFormat>Widescreen</PresentationFormat>
  <Paragraphs>181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Cambria Math</vt:lpstr>
      <vt:lpstr>Garamond</vt:lpstr>
      <vt:lpstr>Wingdings</vt:lpstr>
      <vt:lpstr>Edge</vt:lpstr>
      <vt:lpstr>Machine Learning for Engineering and Science Applications</vt:lpstr>
      <vt:lpstr>In this video</vt:lpstr>
      <vt:lpstr>Example 1</vt:lpstr>
      <vt:lpstr>Example 1</vt:lpstr>
      <vt:lpstr>Example 1</vt:lpstr>
      <vt:lpstr>Example 1</vt:lpstr>
      <vt:lpstr>Example 1</vt:lpstr>
      <vt:lpstr>Bayes Theorem -- Likelihood, Prior, Posterior </vt:lpstr>
      <vt:lpstr>Another example – Cancer diagnosis </vt:lpstr>
      <vt:lpstr>Cancer diagnosis </vt:lpstr>
      <vt:lpstr>Cancer diagnosis</vt:lpstr>
      <vt:lpstr>Cancer diagnosis – Bayes’ Theorem</vt:lpstr>
      <vt:lpstr>Cancer diagnosis – With numbers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 715 Viscous Fluid Flow</dc:title>
  <dc:creator>Balaji1</dc:creator>
  <cp:lastModifiedBy>Himanshu Sharma</cp:lastModifiedBy>
  <cp:revision>1476</cp:revision>
  <dcterms:created xsi:type="dcterms:W3CDTF">2008-07-27T09:10:55Z</dcterms:created>
  <dcterms:modified xsi:type="dcterms:W3CDTF">2025-09-27T09:21:53Z</dcterms:modified>
</cp:coreProperties>
</file>