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2A4DD5-A411-4C19-9243-A7CD357A5355}" v="4" dt="2025-09-19T10:36:11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F8E8F786-79D3-4334-A8E7-78BC698D7002}"/>
    <pc:docChg chg="custSel addSld delSld modSld">
      <pc:chgData name="Himanshu Sharma" userId="6a2c455a-7cd3-475c-b775-bcca3c24f5b2" providerId="ADAL" clId="{F8E8F786-79D3-4334-A8E7-78BC698D7002}" dt="2025-09-19T11:16:06.381" v="179" actId="1036"/>
      <pc:docMkLst>
        <pc:docMk/>
      </pc:docMkLst>
      <pc:sldChg chg="addSp delSp modSp new mod setBg">
        <pc:chgData name="Himanshu Sharma" userId="6a2c455a-7cd3-475c-b775-bcca3c24f5b2" providerId="ADAL" clId="{F8E8F786-79D3-4334-A8E7-78BC698D7002}" dt="2025-09-19T11:16:06.381" v="179" actId="1036"/>
        <pc:sldMkLst>
          <pc:docMk/>
          <pc:sldMk cId="2822669305" sldId="256"/>
        </pc:sldMkLst>
        <pc:spChg chg="del">
          <ac:chgData name="Himanshu Sharma" userId="6a2c455a-7cd3-475c-b775-bcca3c24f5b2" providerId="ADAL" clId="{F8E8F786-79D3-4334-A8E7-78BC698D7002}" dt="2025-09-19T10:34:56.179" v="3" actId="478"/>
          <ac:spMkLst>
            <pc:docMk/>
            <pc:sldMk cId="2822669305" sldId="256"/>
            <ac:spMk id="2" creationId="{EB5B01C4-C23E-433C-53E6-D1AD00D02812}"/>
          </ac:spMkLst>
        </pc:spChg>
        <pc:spChg chg="del">
          <ac:chgData name="Himanshu Sharma" userId="6a2c455a-7cd3-475c-b775-bcca3c24f5b2" providerId="ADAL" clId="{F8E8F786-79D3-4334-A8E7-78BC698D7002}" dt="2025-09-19T10:34:53.954" v="2" actId="478"/>
          <ac:spMkLst>
            <pc:docMk/>
            <pc:sldMk cId="2822669305" sldId="256"/>
            <ac:spMk id="3" creationId="{E0F01DC8-388D-9DDD-6FF0-B351C4E1AD8F}"/>
          </ac:spMkLst>
        </pc:spChg>
        <pc:spChg chg="add mod">
          <ac:chgData name="Himanshu Sharma" userId="6a2c455a-7cd3-475c-b775-bcca3c24f5b2" providerId="ADAL" clId="{F8E8F786-79D3-4334-A8E7-78BC698D7002}" dt="2025-09-19T10:36:44.502" v="45" actId="122"/>
          <ac:spMkLst>
            <pc:docMk/>
            <pc:sldMk cId="2822669305" sldId="256"/>
            <ac:spMk id="7" creationId="{BF774E32-9C5A-81E9-132D-15A1775272AE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11" creationId="{F3060C83-F051-4F0E-ABAD-AA0DFC48B218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13" creationId="{83C98ABE-055B-441F-B07E-44F97F083C39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15" creationId="{29FDB030-9B49-4CED-8CCD-4D99382388AC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17" creationId="{3783CA14-24A1-485C-8B30-D6A5D87987AD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19" creationId="{9A97C86A-04D6-40F7-AE84-31AB43E6A846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21" creationId="{FF9F2414-84E8-453E-B1F3-389FDE8192D9}"/>
          </ac:spMkLst>
        </pc:spChg>
        <pc:spChg chg="add">
          <ac:chgData name="Himanshu Sharma" userId="6a2c455a-7cd3-475c-b775-bcca3c24f5b2" providerId="ADAL" clId="{F8E8F786-79D3-4334-A8E7-78BC698D7002}" dt="2025-09-19T10:35:48.288" v="8" actId="26606"/>
          <ac:spMkLst>
            <pc:docMk/>
            <pc:sldMk cId="2822669305" sldId="256"/>
            <ac:spMk id="23" creationId="{3ECA69A1-7536-43AC-85EF-C7106179F5ED}"/>
          </ac:spMkLst>
        </pc:spChg>
        <pc:graphicFrameChg chg="add mod">
          <ac:chgData name="Himanshu Sharma" userId="6a2c455a-7cd3-475c-b775-bcca3c24f5b2" providerId="ADAL" clId="{F8E8F786-79D3-4334-A8E7-78BC698D7002}" dt="2025-09-19T10:35:20.794" v="5"/>
          <ac:graphicFrameMkLst>
            <pc:docMk/>
            <pc:sldMk cId="2822669305" sldId="256"/>
            <ac:graphicFrameMk id="4" creationId="{06AEE754-7830-FA5C-B21C-10E6F74FD19C}"/>
          </ac:graphicFrameMkLst>
        </pc:graphicFrameChg>
        <pc:picChg chg="add mod">
          <ac:chgData name="Himanshu Sharma" userId="6a2c455a-7cd3-475c-b775-bcca3c24f5b2" providerId="ADAL" clId="{F8E8F786-79D3-4334-A8E7-78BC698D7002}" dt="2025-09-19T11:16:06.381" v="179" actId="1036"/>
          <ac:picMkLst>
            <pc:docMk/>
            <pc:sldMk cId="2822669305" sldId="256"/>
            <ac:picMk id="6" creationId="{1F0C8A88-67E8-8137-71A3-9EA0EB115C5B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3520948566" sldId="256"/>
        </pc:sldMkLst>
      </pc:sldChg>
      <pc:sldChg chg="delSp add del setBg delDesignElem">
        <pc:chgData name="Himanshu Sharma" userId="6a2c455a-7cd3-475c-b775-bcca3c24f5b2" providerId="ADAL" clId="{F8E8F786-79D3-4334-A8E7-78BC698D7002}" dt="2025-09-19T10:36:52.205" v="48" actId="47"/>
        <pc:sldMkLst>
          <pc:docMk/>
          <pc:sldMk cId="1586571598" sldId="257"/>
        </pc:sldMkLst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11" creationId="{11409C55-E9B3-53D5-1BA7-B3B92A301CEF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13" creationId="{58CD35DD-0CC1-F78D-7A60-76E4A20157FF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15" creationId="{C7018093-DE27-239E-02E2-E4436412B645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17" creationId="{84D87939-E118-079C-5352-CF63E60E43B1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19" creationId="{A068198F-8FBF-8B9F-4A86-95CF499A04C3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21" creationId="{85548F5D-914C-2676-CEF5-8D0FBE25F5F2}"/>
          </ac:spMkLst>
        </pc:spChg>
        <pc:spChg chg="del">
          <ac:chgData name="Himanshu Sharma" userId="6a2c455a-7cd3-475c-b775-bcca3c24f5b2" providerId="ADAL" clId="{F8E8F786-79D3-4334-A8E7-78BC698D7002}" dt="2025-09-19T10:35:59.210" v="10"/>
          <ac:spMkLst>
            <pc:docMk/>
            <pc:sldMk cId="1586571598" sldId="257"/>
            <ac:spMk id="23" creationId="{8197938C-46F0-A52C-B761-FAB17415E021}"/>
          </ac:spMkLst>
        </pc:sp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2463969121" sldId="257"/>
        </pc:sldMkLst>
      </pc:sldChg>
      <pc:sldChg chg="addSp delSp modSp add mod">
        <pc:chgData name="Himanshu Sharma" userId="6a2c455a-7cd3-475c-b775-bcca3c24f5b2" providerId="ADAL" clId="{F8E8F786-79D3-4334-A8E7-78BC698D7002}" dt="2025-09-19T10:37:32.477" v="52" actId="1076"/>
        <pc:sldMkLst>
          <pc:docMk/>
          <pc:sldMk cId="2569999979" sldId="257"/>
        </pc:sldMkLst>
        <pc:picChg chg="add mod">
          <ac:chgData name="Himanshu Sharma" userId="6a2c455a-7cd3-475c-b775-bcca3c24f5b2" providerId="ADAL" clId="{F8E8F786-79D3-4334-A8E7-78BC698D7002}" dt="2025-09-19T10:37:32.477" v="52" actId="1076"/>
          <ac:picMkLst>
            <pc:docMk/>
            <pc:sldMk cId="2569999979" sldId="257"/>
            <ac:picMk id="3" creationId="{3A84A132-6592-7B54-108E-E62F3C46C290}"/>
          </ac:picMkLst>
        </pc:picChg>
        <pc:picChg chg="del">
          <ac:chgData name="Himanshu Sharma" userId="6a2c455a-7cd3-475c-b775-bcca3c24f5b2" providerId="ADAL" clId="{F8E8F786-79D3-4334-A8E7-78BC698D7002}" dt="2025-09-19T10:37:27.764" v="50" actId="478"/>
          <ac:picMkLst>
            <pc:docMk/>
            <pc:sldMk cId="2569999979" sldId="257"/>
            <ac:picMk id="6" creationId="{9EF50B2F-AD34-0444-7745-F28D80A7F8E7}"/>
          </ac:picMkLst>
        </pc:picChg>
      </pc:sldChg>
      <pc:sldChg chg="addSp delSp modSp add mod">
        <pc:chgData name="Himanshu Sharma" userId="6a2c455a-7cd3-475c-b775-bcca3c24f5b2" providerId="ADAL" clId="{F8E8F786-79D3-4334-A8E7-78BC698D7002}" dt="2025-09-19T10:38:23.341" v="68" actId="20577"/>
        <pc:sldMkLst>
          <pc:docMk/>
          <pc:sldMk cId="2491456590" sldId="258"/>
        </pc:sldMkLst>
        <pc:spChg chg="mod">
          <ac:chgData name="Himanshu Sharma" userId="6a2c455a-7cd3-475c-b775-bcca3c24f5b2" providerId="ADAL" clId="{F8E8F786-79D3-4334-A8E7-78BC698D7002}" dt="2025-09-19T10:38:23.341" v="68" actId="20577"/>
          <ac:spMkLst>
            <pc:docMk/>
            <pc:sldMk cId="2491456590" sldId="258"/>
            <ac:spMk id="7" creationId="{79631190-7B50-6CAE-3D5E-A3F0F7C7B693}"/>
          </ac:spMkLst>
        </pc:spChg>
        <pc:picChg chg="del">
          <ac:chgData name="Himanshu Sharma" userId="6a2c455a-7cd3-475c-b775-bcca3c24f5b2" providerId="ADAL" clId="{F8E8F786-79D3-4334-A8E7-78BC698D7002}" dt="2025-09-19T10:38:10.664" v="54" actId="478"/>
          <ac:picMkLst>
            <pc:docMk/>
            <pc:sldMk cId="2491456590" sldId="258"/>
            <ac:picMk id="3" creationId="{489DBD42-0403-A2CE-990F-7C24D9B7137D}"/>
          </ac:picMkLst>
        </pc:picChg>
        <pc:picChg chg="add mod">
          <ac:chgData name="Himanshu Sharma" userId="6a2c455a-7cd3-475c-b775-bcca3c24f5b2" providerId="ADAL" clId="{F8E8F786-79D3-4334-A8E7-78BC698D7002}" dt="2025-09-19T10:38:14.846" v="56" actId="1076"/>
          <ac:picMkLst>
            <pc:docMk/>
            <pc:sldMk cId="2491456590" sldId="258"/>
            <ac:picMk id="4" creationId="{63D0861A-C9FC-7CCD-6F93-97E0E58B69BB}"/>
          </ac:picMkLst>
        </pc:picChg>
      </pc:sldChg>
      <pc:sldChg chg="addSp delSp modSp add mod">
        <pc:chgData name="Himanshu Sharma" userId="6a2c455a-7cd3-475c-b775-bcca3c24f5b2" providerId="ADAL" clId="{F8E8F786-79D3-4334-A8E7-78BC698D7002}" dt="2025-09-19T10:39:08.796" v="72" actId="1076"/>
        <pc:sldMkLst>
          <pc:docMk/>
          <pc:sldMk cId="1548640118" sldId="259"/>
        </pc:sldMkLst>
        <pc:picChg chg="add mod">
          <ac:chgData name="Himanshu Sharma" userId="6a2c455a-7cd3-475c-b775-bcca3c24f5b2" providerId="ADAL" clId="{F8E8F786-79D3-4334-A8E7-78BC698D7002}" dt="2025-09-19T10:39:08.796" v="72" actId="1076"/>
          <ac:picMkLst>
            <pc:docMk/>
            <pc:sldMk cId="1548640118" sldId="259"/>
            <ac:picMk id="3" creationId="{43BCEC1C-AF2C-3D0A-EEB2-2258A8FB98F9}"/>
          </ac:picMkLst>
        </pc:picChg>
        <pc:picChg chg="del">
          <ac:chgData name="Himanshu Sharma" userId="6a2c455a-7cd3-475c-b775-bcca3c24f5b2" providerId="ADAL" clId="{F8E8F786-79D3-4334-A8E7-78BC698D7002}" dt="2025-09-19T10:39:02.011" v="70" actId="478"/>
          <ac:picMkLst>
            <pc:docMk/>
            <pc:sldMk cId="1548640118" sldId="259"/>
            <ac:picMk id="4" creationId="{65FE0B66-28DA-0DF4-6F27-CCA6CDB33E59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3921338268" sldId="259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191015762" sldId="260"/>
        </pc:sldMkLst>
      </pc:sldChg>
      <pc:sldChg chg="addSp delSp modSp add mod">
        <pc:chgData name="Himanshu Sharma" userId="6a2c455a-7cd3-475c-b775-bcca3c24f5b2" providerId="ADAL" clId="{F8E8F786-79D3-4334-A8E7-78BC698D7002}" dt="2025-09-19T10:40:08.041" v="76" actId="1076"/>
        <pc:sldMkLst>
          <pc:docMk/>
          <pc:sldMk cId="766252899" sldId="260"/>
        </pc:sldMkLst>
        <pc:picChg chg="del">
          <ac:chgData name="Himanshu Sharma" userId="6a2c455a-7cd3-475c-b775-bcca3c24f5b2" providerId="ADAL" clId="{F8E8F786-79D3-4334-A8E7-78BC698D7002}" dt="2025-09-19T10:40:03.024" v="74" actId="478"/>
          <ac:picMkLst>
            <pc:docMk/>
            <pc:sldMk cId="766252899" sldId="260"/>
            <ac:picMk id="3" creationId="{5666581D-5602-4D43-B8EA-E5FD04FD590A}"/>
          </ac:picMkLst>
        </pc:picChg>
        <pc:picChg chg="add mod">
          <ac:chgData name="Himanshu Sharma" userId="6a2c455a-7cd3-475c-b775-bcca3c24f5b2" providerId="ADAL" clId="{F8E8F786-79D3-4334-A8E7-78BC698D7002}" dt="2025-09-19T10:40:08.041" v="76" actId="1076"/>
          <ac:picMkLst>
            <pc:docMk/>
            <pc:sldMk cId="766252899" sldId="260"/>
            <ac:picMk id="4" creationId="{CCF67392-4E42-61DB-E384-1BBF2E57AB9E}"/>
          </ac:picMkLst>
        </pc:picChg>
      </pc:sldChg>
      <pc:sldChg chg="addSp delSp modSp add mod">
        <pc:chgData name="Himanshu Sharma" userId="6a2c455a-7cd3-475c-b775-bcca3c24f5b2" providerId="ADAL" clId="{F8E8F786-79D3-4334-A8E7-78BC698D7002}" dt="2025-09-19T10:41:15.739" v="81" actId="1076"/>
        <pc:sldMkLst>
          <pc:docMk/>
          <pc:sldMk cId="3292196394" sldId="261"/>
        </pc:sldMkLst>
        <pc:picChg chg="add mod">
          <ac:chgData name="Himanshu Sharma" userId="6a2c455a-7cd3-475c-b775-bcca3c24f5b2" providerId="ADAL" clId="{F8E8F786-79D3-4334-A8E7-78BC698D7002}" dt="2025-09-19T10:41:15.739" v="81" actId="1076"/>
          <ac:picMkLst>
            <pc:docMk/>
            <pc:sldMk cId="3292196394" sldId="261"/>
            <ac:picMk id="3" creationId="{2871A39E-0505-29E5-35B5-30341D073A65}"/>
          </ac:picMkLst>
        </pc:picChg>
        <pc:picChg chg="del">
          <ac:chgData name="Himanshu Sharma" userId="6a2c455a-7cd3-475c-b775-bcca3c24f5b2" providerId="ADAL" clId="{F8E8F786-79D3-4334-A8E7-78BC698D7002}" dt="2025-09-19T10:41:08.235" v="78" actId="478"/>
          <ac:picMkLst>
            <pc:docMk/>
            <pc:sldMk cId="3292196394" sldId="261"/>
            <ac:picMk id="4" creationId="{A5C1064D-8928-C810-CE9C-F300E3741BE3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3308161716" sldId="261"/>
        </pc:sldMkLst>
      </pc:sldChg>
      <pc:sldChg chg="addSp modSp add mod">
        <pc:chgData name="Himanshu Sharma" userId="6a2c455a-7cd3-475c-b775-bcca3c24f5b2" providerId="ADAL" clId="{F8E8F786-79D3-4334-A8E7-78BC698D7002}" dt="2025-09-19T10:42:02.876" v="102" actId="1036"/>
        <pc:sldMkLst>
          <pc:docMk/>
          <pc:sldMk cId="3450039599" sldId="262"/>
        </pc:sldMkLst>
        <pc:picChg chg="add mod">
          <ac:chgData name="Himanshu Sharma" userId="6a2c455a-7cd3-475c-b775-bcca3c24f5b2" providerId="ADAL" clId="{F8E8F786-79D3-4334-A8E7-78BC698D7002}" dt="2025-09-19T10:42:02.876" v="102" actId="1036"/>
          <ac:picMkLst>
            <pc:docMk/>
            <pc:sldMk cId="3450039599" sldId="262"/>
            <ac:picMk id="4" creationId="{7C2AFAC9-0093-23A9-0607-8831F791C5A6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4121052831" sldId="262"/>
        </pc:sldMkLst>
      </pc:sldChg>
      <pc:sldChg chg="addSp modSp add mod">
        <pc:chgData name="Himanshu Sharma" userId="6a2c455a-7cd3-475c-b775-bcca3c24f5b2" providerId="ADAL" clId="{F8E8F786-79D3-4334-A8E7-78BC698D7002}" dt="2025-09-19T10:43:52.359" v="166" actId="1035"/>
        <pc:sldMkLst>
          <pc:docMk/>
          <pc:sldMk cId="2328633353" sldId="263"/>
        </pc:sldMkLst>
        <pc:picChg chg="add mod">
          <ac:chgData name="Himanshu Sharma" userId="6a2c455a-7cd3-475c-b775-bcca3c24f5b2" providerId="ADAL" clId="{F8E8F786-79D3-4334-A8E7-78BC698D7002}" dt="2025-09-19T10:43:52.359" v="166" actId="1035"/>
          <ac:picMkLst>
            <pc:docMk/>
            <pc:sldMk cId="2328633353" sldId="263"/>
            <ac:picMk id="5" creationId="{5449EA95-AEF1-92BC-ABD7-35226D76F9C6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3297026941" sldId="263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2333210365" sldId="264"/>
        </pc:sldMkLst>
      </pc:sldChg>
      <pc:sldChg chg="addSp delSp modSp add mod">
        <pc:chgData name="Himanshu Sharma" userId="6a2c455a-7cd3-475c-b775-bcca3c24f5b2" providerId="ADAL" clId="{F8E8F786-79D3-4334-A8E7-78BC698D7002}" dt="2025-09-19T10:43:43.937" v="160" actId="1076"/>
        <pc:sldMkLst>
          <pc:docMk/>
          <pc:sldMk cId="3079362551" sldId="264"/>
        </pc:sldMkLst>
        <pc:picChg chg="del">
          <ac:chgData name="Himanshu Sharma" userId="6a2c455a-7cd3-475c-b775-bcca3c24f5b2" providerId="ADAL" clId="{F8E8F786-79D3-4334-A8E7-78BC698D7002}" dt="2025-09-19T10:43:37.215" v="158" actId="478"/>
          <ac:picMkLst>
            <pc:docMk/>
            <pc:sldMk cId="3079362551" sldId="264"/>
            <ac:picMk id="3" creationId="{1A376EDF-808D-CEFD-69C4-C38D0E05509E}"/>
          </ac:picMkLst>
        </pc:picChg>
        <pc:picChg chg="del">
          <ac:chgData name="Himanshu Sharma" userId="6a2c455a-7cd3-475c-b775-bcca3c24f5b2" providerId="ADAL" clId="{F8E8F786-79D3-4334-A8E7-78BC698D7002}" dt="2025-09-19T10:43:35.650" v="157" actId="478"/>
          <ac:picMkLst>
            <pc:docMk/>
            <pc:sldMk cId="3079362551" sldId="264"/>
            <ac:picMk id="4" creationId="{6975EB93-5DF7-CA17-F0CC-59CE04ADD00B}"/>
          </ac:picMkLst>
        </pc:picChg>
        <pc:picChg chg="del">
          <ac:chgData name="Himanshu Sharma" userId="6a2c455a-7cd3-475c-b775-bcca3c24f5b2" providerId="ADAL" clId="{F8E8F786-79D3-4334-A8E7-78BC698D7002}" dt="2025-09-19T10:43:34.863" v="156" actId="478"/>
          <ac:picMkLst>
            <pc:docMk/>
            <pc:sldMk cId="3079362551" sldId="264"/>
            <ac:picMk id="5" creationId="{AA921443-E876-A0C2-2BEA-D2BE94356F7B}"/>
          </ac:picMkLst>
        </pc:picChg>
        <pc:picChg chg="add mod">
          <ac:chgData name="Himanshu Sharma" userId="6a2c455a-7cd3-475c-b775-bcca3c24f5b2" providerId="ADAL" clId="{F8E8F786-79D3-4334-A8E7-78BC698D7002}" dt="2025-09-19T10:43:43.937" v="160" actId="1076"/>
          <ac:picMkLst>
            <pc:docMk/>
            <pc:sldMk cId="3079362551" sldId="264"/>
            <ac:picMk id="6" creationId="{9D9C3B95-6331-E2A8-5B31-2B7FD78335CF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1470898739" sldId="265"/>
        </pc:sldMkLst>
      </pc:sldChg>
      <pc:sldChg chg="addSp delSp modSp add mod">
        <pc:chgData name="Himanshu Sharma" userId="6a2c455a-7cd3-475c-b775-bcca3c24f5b2" providerId="ADAL" clId="{F8E8F786-79D3-4334-A8E7-78BC698D7002}" dt="2025-09-19T10:44:47.973" v="178" actId="20577"/>
        <pc:sldMkLst>
          <pc:docMk/>
          <pc:sldMk cId="2875777892" sldId="265"/>
        </pc:sldMkLst>
        <pc:spChg chg="mod">
          <ac:chgData name="Himanshu Sharma" userId="6a2c455a-7cd3-475c-b775-bcca3c24f5b2" providerId="ADAL" clId="{F8E8F786-79D3-4334-A8E7-78BC698D7002}" dt="2025-09-19T10:44:47.973" v="178" actId="20577"/>
          <ac:spMkLst>
            <pc:docMk/>
            <pc:sldMk cId="2875777892" sldId="265"/>
            <ac:spMk id="7" creationId="{E38A95A1-0529-6586-171A-C535EF2FC40A}"/>
          </ac:spMkLst>
        </pc:spChg>
        <pc:picChg chg="add">
          <ac:chgData name="Himanshu Sharma" userId="6a2c455a-7cd3-475c-b775-bcca3c24f5b2" providerId="ADAL" clId="{F8E8F786-79D3-4334-A8E7-78BC698D7002}" dt="2025-09-19T10:44:44.127" v="169" actId="22"/>
          <ac:picMkLst>
            <pc:docMk/>
            <pc:sldMk cId="2875777892" sldId="265"/>
            <ac:picMk id="3" creationId="{3BD3DA8D-C44B-577B-A12E-FDF7DDECE92D}"/>
          </ac:picMkLst>
        </pc:picChg>
        <pc:picChg chg="del">
          <ac:chgData name="Himanshu Sharma" userId="6a2c455a-7cd3-475c-b775-bcca3c24f5b2" providerId="ADAL" clId="{F8E8F786-79D3-4334-A8E7-78BC698D7002}" dt="2025-09-19T10:44:43.334" v="168" actId="478"/>
          <ac:picMkLst>
            <pc:docMk/>
            <pc:sldMk cId="2875777892" sldId="265"/>
            <ac:picMk id="6" creationId="{87D5A4BE-6C76-3C85-FD0A-FCB6736E3E20}"/>
          </ac:picMkLst>
        </pc:picChg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701999456" sldId="266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1483642949" sldId="268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929269861" sldId="269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2410857876" sldId="270"/>
        </pc:sldMkLst>
      </pc:sldChg>
      <pc:sldChg chg="del">
        <pc:chgData name="Himanshu Sharma" userId="6a2c455a-7cd3-475c-b775-bcca3c24f5b2" providerId="ADAL" clId="{F8E8F786-79D3-4334-A8E7-78BC698D7002}" dt="2025-09-19T10:34:47.415" v="0" actId="47"/>
        <pc:sldMkLst>
          <pc:docMk/>
          <pc:sldMk cId="2789031849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43B7-F4AF-C1A6-7B85-62E2855BF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320F8-8D9E-319C-3763-0ED2EDA72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996A-0046-99D2-87C3-2AB7CFF7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114DC-3BB9-C6DE-7B90-9B37B84D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353BB-7E34-7A7C-404D-EEE97A63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0008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A0A8-9045-CA82-4FFA-2BD28317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102BB-EEBE-CC76-44EC-27D916A8E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3E1C1-7112-71C7-B254-69EB42A5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AD17F-107E-F3BE-BE42-3AA13914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71DB7-7843-209F-DDE0-0688A6BF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952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21A0-518A-1A0F-AFB3-D5C22571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02053-D377-EE5C-D3D8-E48084ED9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C215-F14A-10AB-7C66-201629EA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9D139-B97C-D4FD-AB9F-0443A00D0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945C7-E7F0-3B70-17AE-B3C2EE60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09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A17A-CE9C-E47D-FA55-D6C83DDA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E6C9-A9A0-04AB-10E7-B8D02692E8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F9D2D-C003-5CA1-76E3-560DFBD0A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1B091-ABF4-537A-2710-9E7BC33B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78DD7-F0D4-1797-F553-9AC5774C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F635F-1D70-7577-E574-736E0446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151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3E74F-FA21-EF8D-B3D5-A20177CE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296C1-66B7-BC29-BC28-98D783C90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318C8-C747-E2FC-245E-2CEFBAAA0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61E40-2827-C882-4335-4C13B1485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A3883A-53F9-5554-E1AB-3C61C1B5E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B23D71-4E2D-5ADE-CA0A-F7F5BC5B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70CB52-0887-0F9C-8022-46B9C0F4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891D29-A0D3-9C50-ECC5-252B43AB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007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79F-510D-C549-453A-5632C5ABB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06BBB8-6813-CFF9-9FB7-1AD277274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5FE38-30A8-5FD8-1D40-3FF494B4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18C21-A9E5-8F5D-5868-24C4F1C8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145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8270AE-4F27-8966-9BBF-66ED6F6C7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7447D-FDF3-5F1E-CD4D-D4758FA7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C4B2E-708D-F48B-0CAC-7E1FC9BA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333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B744-7526-9032-A5E4-7E330E339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3332F-8D9E-C328-A3B4-6DE9B8DE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A5166-5651-5D76-F38D-9BD5EBD6D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F0864-6B46-FF16-412C-BF3D46273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A8A8B-DFA3-65F6-ABF2-BBE5E9DD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7F4982-8404-A251-DD39-8F8C5D4C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03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39C4-0A52-7325-123F-2B3F0028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8F68B-D40A-D44E-047D-0CB10C5E1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E9407-76BA-3FCB-70C2-BA3A199DA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3DC128-D984-E5E2-8D52-311E3FE8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BE3F9-44B8-0B04-249B-3FE60362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4021A-C488-8BC5-7010-387FA6600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26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DE02-1CC9-000A-B8DF-F2CFD5DBE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54DEA-C522-A357-3F6B-982054A08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F2F8B-1053-A057-E5F9-D5E21EAA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9FB83-9A11-0F40-79D1-F4CBCED0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2B082-8955-26BE-226B-F08B42E8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05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9B3F6D-4EE5-123E-3C1A-09B35A922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77049C-7977-E25E-2172-F75058CE4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6B780-C8E3-009A-E164-6518B5DA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22518-DF64-ADB8-8792-A2BBBB5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461E6-CFEA-370E-D030-4BD9E424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92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AE95BC-64FC-637E-CE22-48865EBD5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A0D31-BB57-C732-D23E-81D2D671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AFC49-4D08-691C-8AF5-B5DF2201B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4D11D-76D6-4990-9A79-A15E45FEE5F2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9A793-CA3A-67C6-5742-4B45456365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986F9-2CD8-33E1-F4BB-FDE523A88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8FC88-7CCE-4425-8539-786E025F5B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99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0C8A88-67E8-8137-71A3-9EA0EB115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80" y="1990178"/>
            <a:ext cx="10905066" cy="3816773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774E32-9C5A-81E9-132D-15A1775272AE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Solving MDP: Value Evaluation</a:t>
            </a:r>
          </a:p>
        </p:txBody>
      </p:sp>
    </p:spTree>
    <p:extLst>
      <p:ext uri="{BB962C8B-B14F-4D97-AF65-F5344CB8AC3E}">
        <p14:creationId xmlns:p14="http://schemas.microsoft.com/office/powerpoint/2010/main" val="282266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E0369-18C1-01B2-33D2-8593C256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FCFEA-7229-22CC-3107-3D74EB4A0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4603501-0BB3-313F-B7D0-0F4EB0F7D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1FBC42-C26E-218F-CBF0-2DD641257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C1C5B1-6FC6-0664-E489-C0E3DD05E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8DFB26D-5B97-045B-1BFB-B636D6756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1162723-67A1-F4BC-AB8C-FC40B423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F8AEC90-DE67-2AEF-2B68-E4A5C0823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CFEC21-E215-9163-E015-DD5FDE79976E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Solving MDP: Value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84A132-6592-7B54-108E-E62F3C46C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2" y="1622400"/>
            <a:ext cx="11837008" cy="4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8F89B6-ACBA-F765-B180-F4136E3B2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AE498E1-363E-C7DA-A301-F28B289F5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0C710A0-1F10-E939-D483-4F86B7624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98094A-E7AC-7B5B-D0E1-14F285FCA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87BC0D-AABC-07C1-3A64-120A2B5EF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B80583-1854-0009-F8B7-5A107AF26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8249A95-E72D-7FF4-8442-C443C37CA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5FD68E1-7446-285B-8836-CA97C675B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631190-7B50-6CAE-3D5E-A3F0F7C7B693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0861A-C9FC-7CCD-6F93-97E0E58B6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4" y="1419400"/>
            <a:ext cx="12116423" cy="515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56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7EC34-FA97-ABFB-D5AC-767AC7C0D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4D47EE-1E0D-9C61-DF42-260A5803E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7C92A76-A129-8ECD-0A39-555021289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6EACB4-FCFF-56DE-97E6-66462498A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19B03-708D-30F1-DCD5-EBEB93875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15BD1D-227C-39C5-16E4-4B2443887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641D9DEA-C6A8-02D1-154E-6027B76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54437761-29DE-3DD2-19D4-D8B26F01D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B56FF-FE46-41FA-D430-A4BF5FB27ABC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CEC1C-AF2C-3D0A-EEB2-2258A8FB9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6" y="1238743"/>
            <a:ext cx="12141824" cy="54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40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651BD-BA31-A55F-B4A9-92882B74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E3C849-16AE-9192-D23A-21D26DC98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293A279-A808-9E4F-F5A2-1C86EBAD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209E29-B340-049E-CA81-4B9CD491B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636205-555D-162D-9894-9EE7C04AC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2C38BF1-8313-59FB-6F16-B0F10B9DC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2D07AA67-3608-02AC-C064-AA11E84E7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284ABF04-13C9-B2D5-7321-EF616E9A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9AED9B-D14C-5B25-6A69-54972E5EADFF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67392-4E42-61DB-E384-1BBF2E57A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" y="1201175"/>
            <a:ext cx="12179926" cy="539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5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26027-C0BC-9E47-CC78-8408D01F1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93F79F8-8C07-E2B0-B5DE-478AFBBCD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E2C8A17-71E5-1C4C-8AE6-9B25F011D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F085A3-3E43-631D-F5E9-6FB9542EE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005E48-FEA2-3B14-CD7B-21CB845E5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39791F8-629E-C3E0-4C11-62FD7FF7F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0CCF5A01-7ED0-9EB0-B998-8D1FF5578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C9494CF-197D-C5FA-6483-047A0486B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3CA7C-E3F7-9BEE-AAC9-6A2BE5A203A9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71A39E-0505-29E5-35B5-30341D073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" y="1054583"/>
            <a:ext cx="12160875" cy="56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96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50F8CA-E470-585B-0E29-3DAD040A0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3146AE8-78F5-4BBF-BFCA-4F5635868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0B31C7-29B2-8D25-0F05-50906F6ED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EBECEA-611D-7E9C-A641-5BF2949F7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36FCC8-54C1-A777-0B83-6AEDC835C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F51E99E-8A9C-C20B-51E0-65007098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8B28180C-1EC7-CA6D-364E-DBBD813E6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DE52B10-ABF2-4802-41B3-664B2A6C1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EE062-74A3-DBB3-746F-A1D6022ED3F5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AD0E0-617D-CAD6-B7CC-FC2B04AED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" y="1054583"/>
            <a:ext cx="12160875" cy="5600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AFAC9-0093-23A9-0607-8831F791C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1106131"/>
            <a:ext cx="12179926" cy="51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39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4EAC1-9A19-484D-83E0-062AFAF5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65AADB-F277-5DB3-CC75-30E59E0B0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3CF2584-CBC0-DAA6-56A2-E34A78C97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86E342-E908-1AF5-23B6-054FF67AF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4EE209-46E6-3EBD-9C7A-3DD6CFE49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1C29651-80E9-3406-296A-5F84E66C7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073F453-F6E5-5454-E098-780523240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C44BB06-BE51-2585-8085-AF1E9ACFD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B8AD7-E6AE-2D2C-D471-E404FC3FB215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6B67FA-52E3-C924-E02D-366883D58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" y="1054583"/>
            <a:ext cx="12160875" cy="5600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6832CE-7694-8EBB-2BAC-284E351A6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" y="1106131"/>
            <a:ext cx="12179926" cy="5124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49EA95-AEF1-92BC-ABD7-35226D76F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" y="1150590"/>
            <a:ext cx="12179926" cy="45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3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E88F2-4B63-5C06-68F8-83372455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3A05D95-B1B4-041E-D9D6-A3E77224B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69EFE4E-48B6-4F08-C862-D90C77751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98C7FF-2C62-9B17-7B8F-665F316F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53394-BB02-E1C4-15E5-11BC8BB7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72D0E9E-AF88-EE48-747E-7F2207734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D5F26E4-1A27-1C09-7622-68719D3B0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950F4FB9-A42E-C9E6-50CE-A170F8A8B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DD422-FF71-D7FE-2A10-925E63693CE9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9C3B95-6331-E2A8-5B31-2B7FD7833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4" y="1405885"/>
            <a:ext cx="12179926" cy="514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6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916BBA-B622-BE16-63BD-723DB6EA9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985996-A01B-28C9-E951-25C27FCB8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A8B709-DBAE-B234-578A-E78198590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B41D69-6E67-7313-7E76-751376F6D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DE5045-73BB-2B16-CE37-B972138FB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1FE5F17-A2B2-95CD-C35B-CC1AAE8E8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0C3C9854-2C8D-039D-FF60-DC218C81D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084BC924-D9DD-F87E-7CCF-DAC417ED3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8A95A1-0529-6586-171A-C535EF2FC40A}"/>
              </a:ext>
            </a:extLst>
          </p:cNvPr>
          <p:cNvSpPr txBox="1"/>
          <p:nvPr/>
        </p:nvSpPr>
        <p:spPr>
          <a:xfrm>
            <a:off x="757980" y="512759"/>
            <a:ext cx="1079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/>
              <a:t>Value Evaluation: Algorithm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3DA8D-C44B-577B-A12E-FDF7DDECE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19" y="2197036"/>
            <a:ext cx="11894161" cy="24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7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42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Hidden Markov Models</dc:title>
  <dc:creator>Anuj Rai</dc:creator>
  <cp:lastModifiedBy>Himanshu Sharma</cp:lastModifiedBy>
  <cp:revision>196</cp:revision>
  <dcterms:created xsi:type="dcterms:W3CDTF">2025-09-08T17:50:17Z</dcterms:created>
  <dcterms:modified xsi:type="dcterms:W3CDTF">2025-09-19T11:16:15Z</dcterms:modified>
</cp:coreProperties>
</file>