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0" r:id="rId4"/>
    <p:sldId id="27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6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8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63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svg" /><Relationship Id="rId1" Type="http://schemas.openxmlformats.org/officeDocument/2006/relationships/image" Target="../media/image6.png" /><Relationship Id="rId6" Type="http://schemas.openxmlformats.org/officeDocument/2006/relationships/image" Target="../media/image11.svg" /><Relationship Id="rId5" Type="http://schemas.openxmlformats.org/officeDocument/2006/relationships/image" Target="../media/image10.png" /><Relationship Id="rId4" Type="http://schemas.openxmlformats.org/officeDocument/2006/relationships/image" Target="../media/image9.svg" 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svg" /><Relationship Id="rId1" Type="http://schemas.openxmlformats.org/officeDocument/2006/relationships/image" Target="../media/image6.png" /><Relationship Id="rId6" Type="http://schemas.openxmlformats.org/officeDocument/2006/relationships/image" Target="../media/image11.svg" /><Relationship Id="rId5" Type="http://schemas.openxmlformats.org/officeDocument/2006/relationships/image" Target="../media/image10.png" /><Relationship Id="rId4" Type="http://schemas.openxmlformats.org/officeDocument/2006/relationships/image" Target="../media/image9.sv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A3E1D7-4757-4FE6-8C7B-3205EBFB9283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CF81CA6-90A6-4529-BE02-057908D03B7C}">
      <dgm:prSet/>
      <dgm:spPr/>
      <dgm:t>
        <a:bodyPr/>
        <a:lstStyle/>
        <a:p>
          <a:r>
            <a:rPr lang="en-US" dirty="0"/>
            <a:t>Origins: Developed by John von Neumann and Oskar Morgenstern in 1928</a:t>
          </a:r>
        </a:p>
      </dgm:t>
    </dgm:pt>
    <dgm:pt modelId="{947FF12A-90D7-47A2-993E-EF3432AE5C72}" type="parTrans" cxnId="{3D4AA4E6-8473-4504-B52A-62643A2C6D93}">
      <dgm:prSet/>
      <dgm:spPr/>
      <dgm:t>
        <a:bodyPr/>
        <a:lstStyle/>
        <a:p>
          <a:endParaRPr lang="en-US"/>
        </a:p>
      </dgm:t>
    </dgm:pt>
    <dgm:pt modelId="{69926ACE-1BE1-4A70-8127-3C356966FDE0}" type="sibTrans" cxnId="{3D4AA4E6-8473-4504-B52A-62643A2C6D93}">
      <dgm:prSet/>
      <dgm:spPr/>
      <dgm:t>
        <a:bodyPr/>
        <a:lstStyle/>
        <a:p>
          <a:endParaRPr lang="en-US"/>
        </a:p>
      </dgm:t>
    </dgm:pt>
    <dgm:pt modelId="{560673F0-F7EF-4D83-BD18-B9623C299FD6}">
      <dgm:prSet/>
      <dgm:spPr/>
      <dgm:t>
        <a:bodyPr/>
        <a:lstStyle/>
        <a:p>
          <a:r>
            <a:rPr lang="en-US"/>
            <a:t>Core Approach: Optimal strategies depend on opponents’ moves</a:t>
          </a:r>
        </a:p>
      </dgm:t>
    </dgm:pt>
    <dgm:pt modelId="{258529D5-6989-48B7-A700-99F011EB6C59}" type="parTrans" cxnId="{0D4BAABB-E50D-4293-9E22-14AD80718FF4}">
      <dgm:prSet/>
      <dgm:spPr/>
      <dgm:t>
        <a:bodyPr/>
        <a:lstStyle/>
        <a:p>
          <a:endParaRPr lang="en-US"/>
        </a:p>
      </dgm:t>
    </dgm:pt>
    <dgm:pt modelId="{FBF14E42-3493-4819-82A7-D100089A9CA6}" type="sibTrans" cxnId="{0D4BAABB-E50D-4293-9E22-14AD80718FF4}">
      <dgm:prSet/>
      <dgm:spPr/>
      <dgm:t>
        <a:bodyPr/>
        <a:lstStyle/>
        <a:p>
          <a:endParaRPr lang="en-US"/>
        </a:p>
      </dgm:t>
    </dgm:pt>
    <dgm:pt modelId="{98DDE235-5D92-405B-AD79-FF0B71EA9D1E}" type="pres">
      <dgm:prSet presAssocID="{EDA3E1D7-4757-4FE6-8C7B-3205EBFB9283}" presName="linear" presStyleCnt="0">
        <dgm:presLayoutVars>
          <dgm:animLvl val="lvl"/>
          <dgm:resizeHandles val="exact"/>
        </dgm:presLayoutVars>
      </dgm:prSet>
      <dgm:spPr/>
    </dgm:pt>
    <dgm:pt modelId="{15D5B3E8-98B7-4C13-BB6D-F75D6B0DAB3D}" type="pres">
      <dgm:prSet presAssocID="{3CF81CA6-90A6-4529-BE02-057908D03B7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0348681-BBE4-45F0-9196-090145206DF5}" type="pres">
      <dgm:prSet presAssocID="{69926ACE-1BE1-4A70-8127-3C356966FDE0}" presName="spacer" presStyleCnt="0"/>
      <dgm:spPr/>
    </dgm:pt>
    <dgm:pt modelId="{F25F8ECB-66EC-4546-B9B4-C1436845B693}" type="pres">
      <dgm:prSet presAssocID="{560673F0-F7EF-4D83-BD18-B9623C299FD6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B56F219-746E-4F99-8E26-FA6C128EC1F0}" type="presOf" srcId="{3CF81CA6-90A6-4529-BE02-057908D03B7C}" destId="{15D5B3E8-98B7-4C13-BB6D-F75D6B0DAB3D}" srcOrd="0" destOrd="0" presId="urn:microsoft.com/office/officeart/2005/8/layout/vList2"/>
    <dgm:cxn modelId="{1548AE1E-83B5-47F7-8F88-8D14A8F1F02D}" type="presOf" srcId="{EDA3E1D7-4757-4FE6-8C7B-3205EBFB9283}" destId="{98DDE235-5D92-405B-AD79-FF0B71EA9D1E}" srcOrd="0" destOrd="0" presId="urn:microsoft.com/office/officeart/2005/8/layout/vList2"/>
    <dgm:cxn modelId="{EC456D43-0E11-4C49-B240-57F653694992}" type="presOf" srcId="{560673F0-F7EF-4D83-BD18-B9623C299FD6}" destId="{F25F8ECB-66EC-4546-B9B4-C1436845B693}" srcOrd="0" destOrd="0" presId="urn:microsoft.com/office/officeart/2005/8/layout/vList2"/>
    <dgm:cxn modelId="{0D4BAABB-E50D-4293-9E22-14AD80718FF4}" srcId="{EDA3E1D7-4757-4FE6-8C7B-3205EBFB9283}" destId="{560673F0-F7EF-4D83-BD18-B9623C299FD6}" srcOrd="1" destOrd="0" parTransId="{258529D5-6989-48B7-A700-99F011EB6C59}" sibTransId="{FBF14E42-3493-4819-82A7-D100089A9CA6}"/>
    <dgm:cxn modelId="{3D4AA4E6-8473-4504-B52A-62643A2C6D93}" srcId="{EDA3E1D7-4757-4FE6-8C7B-3205EBFB9283}" destId="{3CF81CA6-90A6-4529-BE02-057908D03B7C}" srcOrd="0" destOrd="0" parTransId="{947FF12A-90D7-47A2-993E-EF3432AE5C72}" sibTransId="{69926ACE-1BE1-4A70-8127-3C356966FDE0}"/>
    <dgm:cxn modelId="{ADDB3FFD-D226-4A78-A077-D449F89E19AA}" type="presParOf" srcId="{98DDE235-5D92-405B-AD79-FF0B71EA9D1E}" destId="{15D5B3E8-98B7-4C13-BB6D-F75D6B0DAB3D}" srcOrd="0" destOrd="0" presId="urn:microsoft.com/office/officeart/2005/8/layout/vList2"/>
    <dgm:cxn modelId="{CEA81388-35BF-42EA-B9FC-0594825C592B}" type="presParOf" srcId="{98DDE235-5D92-405B-AD79-FF0B71EA9D1E}" destId="{60348681-BBE4-45F0-9196-090145206DF5}" srcOrd="1" destOrd="0" presId="urn:microsoft.com/office/officeart/2005/8/layout/vList2"/>
    <dgm:cxn modelId="{30464BED-E700-447A-AC14-5B6584C4AFBF}" type="presParOf" srcId="{98DDE235-5D92-405B-AD79-FF0B71EA9D1E}" destId="{F25F8ECB-66EC-4546-B9B4-C1436845B69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4A801E-ECEA-4736-B881-F5013DE7493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AA09705-CEE8-44C4-9373-8454BEB97E4E}">
      <dgm:prSet/>
      <dgm:spPr/>
      <dgm:t>
        <a:bodyPr/>
        <a:lstStyle/>
        <a:p>
          <a:r>
            <a:rPr lang="en-IN"/>
            <a:t>A </a:t>
          </a:r>
          <a:r>
            <a:rPr lang="en-IN" b="1"/>
            <a:t>mathematical framework</a:t>
          </a:r>
          <a:r>
            <a:rPr lang="en-IN"/>
            <a:t> for modeling decision-making in multi-agent environments.</a:t>
          </a:r>
          <a:endParaRPr lang="en-US"/>
        </a:p>
      </dgm:t>
    </dgm:pt>
    <dgm:pt modelId="{48D583A6-875D-48B7-9308-8A7540E6B903}" type="parTrans" cxnId="{B5D93FDE-E26D-4CA9-9208-B8FBF45F1106}">
      <dgm:prSet/>
      <dgm:spPr/>
      <dgm:t>
        <a:bodyPr/>
        <a:lstStyle/>
        <a:p>
          <a:endParaRPr lang="en-US"/>
        </a:p>
      </dgm:t>
    </dgm:pt>
    <dgm:pt modelId="{7D213312-9828-41A0-B99C-5D7D33905C8E}" type="sibTrans" cxnId="{B5D93FDE-E26D-4CA9-9208-B8FBF45F1106}">
      <dgm:prSet/>
      <dgm:spPr/>
      <dgm:t>
        <a:bodyPr/>
        <a:lstStyle/>
        <a:p>
          <a:endParaRPr lang="en-US"/>
        </a:p>
      </dgm:t>
    </dgm:pt>
    <dgm:pt modelId="{92762448-339A-499C-819A-CBB0156489D6}">
      <dgm:prSet/>
      <dgm:spPr/>
      <dgm:t>
        <a:bodyPr/>
        <a:lstStyle/>
        <a:p>
          <a:r>
            <a:rPr lang="en-IN"/>
            <a:t>Focuses on </a:t>
          </a:r>
          <a:r>
            <a:rPr lang="en-IN" b="1"/>
            <a:t>strategic interactions</a:t>
          </a:r>
          <a:r>
            <a:rPr lang="en-IN"/>
            <a:t>, where the outcome for one agent depends on the actions of others.</a:t>
          </a:r>
          <a:endParaRPr lang="en-US"/>
        </a:p>
      </dgm:t>
    </dgm:pt>
    <dgm:pt modelId="{46871EA9-02AF-4425-9D43-DAAA7F95BE8B}" type="parTrans" cxnId="{F4D7A5ED-00D0-4E54-86F0-6C0C3928FECF}">
      <dgm:prSet/>
      <dgm:spPr/>
      <dgm:t>
        <a:bodyPr/>
        <a:lstStyle/>
        <a:p>
          <a:endParaRPr lang="en-US"/>
        </a:p>
      </dgm:t>
    </dgm:pt>
    <dgm:pt modelId="{2D89C628-4BE3-4D71-B891-DD3FAF4C77BE}" type="sibTrans" cxnId="{F4D7A5ED-00D0-4E54-86F0-6C0C3928FECF}">
      <dgm:prSet/>
      <dgm:spPr/>
      <dgm:t>
        <a:bodyPr/>
        <a:lstStyle/>
        <a:p>
          <a:endParaRPr lang="en-US"/>
        </a:p>
      </dgm:t>
    </dgm:pt>
    <dgm:pt modelId="{121A19EA-7272-4021-A466-04C780687723}">
      <dgm:prSet/>
      <dgm:spPr/>
      <dgm:t>
        <a:bodyPr/>
        <a:lstStyle/>
        <a:p>
          <a:r>
            <a:rPr lang="en-IN"/>
            <a:t>Game theory provides tools for designing </a:t>
          </a:r>
          <a:r>
            <a:rPr lang="en-IN" b="1"/>
            <a:t>rational strategies</a:t>
          </a:r>
          <a:r>
            <a:rPr lang="en-IN"/>
            <a:t> in competitive and cooperative settings.</a:t>
          </a:r>
          <a:endParaRPr lang="en-US"/>
        </a:p>
      </dgm:t>
    </dgm:pt>
    <dgm:pt modelId="{83358352-77C5-44D3-8C8E-2C735EED2698}" type="parTrans" cxnId="{12FDF367-4486-4B29-945B-2205167077BD}">
      <dgm:prSet/>
      <dgm:spPr/>
      <dgm:t>
        <a:bodyPr/>
        <a:lstStyle/>
        <a:p>
          <a:endParaRPr lang="en-US"/>
        </a:p>
      </dgm:t>
    </dgm:pt>
    <dgm:pt modelId="{135833A9-9D9E-4458-841F-AA451B04BAA4}" type="sibTrans" cxnId="{12FDF367-4486-4B29-945B-2205167077BD}">
      <dgm:prSet/>
      <dgm:spPr/>
      <dgm:t>
        <a:bodyPr/>
        <a:lstStyle/>
        <a:p>
          <a:endParaRPr lang="en-US"/>
        </a:p>
      </dgm:t>
    </dgm:pt>
    <dgm:pt modelId="{CBCF3CBD-DFA2-4F5B-94D7-93E71FB18FEA}" type="pres">
      <dgm:prSet presAssocID="{854A801E-ECEA-4736-B881-F5013DE74936}" presName="linear" presStyleCnt="0">
        <dgm:presLayoutVars>
          <dgm:animLvl val="lvl"/>
          <dgm:resizeHandles val="exact"/>
        </dgm:presLayoutVars>
      </dgm:prSet>
      <dgm:spPr/>
    </dgm:pt>
    <dgm:pt modelId="{6B6B4B66-56A7-4F95-B255-E0B896B97C20}" type="pres">
      <dgm:prSet presAssocID="{5AA09705-CEE8-44C4-9373-8454BEB97E4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DA2361F-798F-4103-A85D-E486F09F4AAF}" type="pres">
      <dgm:prSet presAssocID="{7D213312-9828-41A0-B99C-5D7D33905C8E}" presName="spacer" presStyleCnt="0"/>
      <dgm:spPr/>
    </dgm:pt>
    <dgm:pt modelId="{66DBC015-E7BB-4C8B-BFFA-1756470AA260}" type="pres">
      <dgm:prSet presAssocID="{92762448-339A-499C-819A-CBB0156489D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4662616-4861-4808-8FEB-007F7A5B63A2}" type="pres">
      <dgm:prSet presAssocID="{2D89C628-4BE3-4D71-B891-DD3FAF4C77BE}" presName="spacer" presStyleCnt="0"/>
      <dgm:spPr/>
    </dgm:pt>
    <dgm:pt modelId="{1CD9339B-352D-41E7-9DA2-7B992585435C}" type="pres">
      <dgm:prSet presAssocID="{121A19EA-7272-4021-A466-04C78068772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9A2E860-E696-497F-B2A5-C95638F2807C}" type="presOf" srcId="{854A801E-ECEA-4736-B881-F5013DE74936}" destId="{CBCF3CBD-DFA2-4F5B-94D7-93E71FB18FEA}" srcOrd="0" destOrd="0" presId="urn:microsoft.com/office/officeart/2005/8/layout/vList2"/>
    <dgm:cxn modelId="{12FDF367-4486-4B29-945B-2205167077BD}" srcId="{854A801E-ECEA-4736-B881-F5013DE74936}" destId="{121A19EA-7272-4021-A466-04C780687723}" srcOrd="2" destOrd="0" parTransId="{83358352-77C5-44D3-8C8E-2C735EED2698}" sibTransId="{135833A9-9D9E-4458-841F-AA451B04BAA4}"/>
    <dgm:cxn modelId="{8ECCC758-5C7B-4F0D-A25D-FB1C7C85D0D3}" type="presOf" srcId="{5AA09705-CEE8-44C4-9373-8454BEB97E4E}" destId="{6B6B4B66-56A7-4F95-B255-E0B896B97C20}" srcOrd="0" destOrd="0" presId="urn:microsoft.com/office/officeart/2005/8/layout/vList2"/>
    <dgm:cxn modelId="{8B1F92A4-1F1B-4662-A835-C8849240FB14}" type="presOf" srcId="{121A19EA-7272-4021-A466-04C780687723}" destId="{1CD9339B-352D-41E7-9DA2-7B992585435C}" srcOrd="0" destOrd="0" presId="urn:microsoft.com/office/officeart/2005/8/layout/vList2"/>
    <dgm:cxn modelId="{B5D93FDE-E26D-4CA9-9208-B8FBF45F1106}" srcId="{854A801E-ECEA-4736-B881-F5013DE74936}" destId="{5AA09705-CEE8-44C4-9373-8454BEB97E4E}" srcOrd="0" destOrd="0" parTransId="{48D583A6-875D-48B7-9308-8A7540E6B903}" sibTransId="{7D213312-9828-41A0-B99C-5D7D33905C8E}"/>
    <dgm:cxn modelId="{C589BFEB-57EA-4D27-B449-CF8E601F559E}" type="presOf" srcId="{92762448-339A-499C-819A-CBB0156489D6}" destId="{66DBC015-E7BB-4C8B-BFFA-1756470AA260}" srcOrd="0" destOrd="0" presId="urn:microsoft.com/office/officeart/2005/8/layout/vList2"/>
    <dgm:cxn modelId="{F4D7A5ED-00D0-4E54-86F0-6C0C3928FECF}" srcId="{854A801E-ECEA-4736-B881-F5013DE74936}" destId="{92762448-339A-499C-819A-CBB0156489D6}" srcOrd="1" destOrd="0" parTransId="{46871EA9-02AF-4425-9D43-DAAA7F95BE8B}" sibTransId="{2D89C628-4BE3-4D71-B891-DD3FAF4C77BE}"/>
    <dgm:cxn modelId="{98A3C935-4337-442B-AB12-D30F340BCC26}" type="presParOf" srcId="{CBCF3CBD-DFA2-4F5B-94D7-93E71FB18FEA}" destId="{6B6B4B66-56A7-4F95-B255-E0B896B97C20}" srcOrd="0" destOrd="0" presId="urn:microsoft.com/office/officeart/2005/8/layout/vList2"/>
    <dgm:cxn modelId="{FD54FF91-E28A-48C3-96BB-7D7C8189688D}" type="presParOf" srcId="{CBCF3CBD-DFA2-4F5B-94D7-93E71FB18FEA}" destId="{5DA2361F-798F-4103-A85D-E486F09F4AAF}" srcOrd="1" destOrd="0" presId="urn:microsoft.com/office/officeart/2005/8/layout/vList2"/>
    <dgm:cxn modelId="{D9482AA8-FEF0-46B9-B6AA-B95AD829FFE9}" type="presParOf" srcId="{CBCF3CBD-DFA2-4F5B-94D7-93E71FB18FEA}" destId="{66DBC015-E7BB-4C8B-BFFA-1756470AA260}" srcOrd="2" destOrd="0" presId="urn:microsoft.com/office/officeart/2005/8/layout/vList2"/>
    <dgm:cxn modelId="{56C283B9-A4B3-46CE-B70F-54E03346C4B3}" type="presParOf" srcId="{CBCF3CBD-DFA2-4F5B-94D7-93E71FB18FEA}" destId="{64662616-4861-4808-8FEB-007F7A5B63A2}" srcOrd="3" destOrd="0" presId="urn:microsoft.com/office/officeart/2005/8/layout/vList2"/>
    <dgm:cxn modelId="{CFAE327B-4F29-4EFA-8599-5A08E8E7C596}" type="presParOf" srcId="{CBCF3CBD-DFA2-4F5B-94D7-93E71FB18FEA}" destId="{1CD9339B-352D-41E7-9DA2-7B992585435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27059A-49D7-454D-916B-0EE4C009122B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BDC6736-F626-4139-A5A4-0A6C8BE92885}">
      <dgm:prSet/>
      <dgm:spPr>
        <a:solidFill>
          <a:schemeClr val="tx2"/>
        </a:solidFill>
      </dgm:spPr>
      <dgm:t>
        <a:bodyPr/>
        <a:lstStyle/>
        <a:p>
          <a:r>
            <a:rPr lang="en-IN" b="1"/>
            <a:t>Key Elements</a:t>
          </a:r>
          <a:endParaRPr lang="en-US"/>
        </a:p>
      </dgm:t>
    </dgm:pt>
    <dgm:pt modelId="{B0D46CC7-E4BA-4651-B1A1-C27301536A94}" type="parTrans" cxnId="{3B76941E-85FA-4378-A831-4B88F1CC6BA9}">
      <dgm:prSet/>
      <dgm:spPr/>
      <dgm:t>
        <a:bodyPr/>
        <a:lstStyle/>
        <a:p>
          <a:endParaRPr lang="en-US"/>
        </a:p>
      </dgm:t>
    </dgm:pt>
    <dgm:pt modelId="{4C9780D4-2B88-4F3C-AE12-F146297864B7}" type="sibTrans" cxnId="{3B76941E-85FA-4378-A831-4B88F1CC6BA9}">
      <dgm:prSet/>
      <dgm:spPr/>
      <dgm:t>
        <a:bodyPr/>
        <a:lstStyle/>
        <a:p>
          <a:endParaRPr lang="en-US"/>
        </a:p>
      </dgm:t>
    </dgm:pt>
    <dgm:pt modelId="{82F4AD53-B293-41EE-8FC5-7C5A96038C3B}">
      <dgm:prSet/>
      <dgm:spPr/>
      <dgm:t>
        <a:bodyPr/>
        <a:lstStyle/>
        <a:p>
          <a:r>
            <a:rPr lang="en-IN" b="1"/>
            <a:t>Players</a:t>
          </a:r>
          <a:r>
            <a:rPr lang="en-IN"/>
            <a:t> → Agents (humans, machines, algorithms).</a:t>
          </a:r>
          <a:endParaRPr lang="en-US"/>
        </a:p>
      </dgm:t>
    </dgm:pt>
    <dgm:pt modelId="{E1C36965-BF96-4B64-BC22-A9A0BD2693EE}" type="parTrans" cxnId="{25DF4C7F-0B4B-439E-B0A4-A4D260D96AE8}">
      <dgm:prSet/>
      <dgm:spPr/>
      <dgm:t>
        <a:bodyPr/>
        <a:lstStyle/>
        <a:p>
          <a:endParaRPr lang="en-US"/>
        </a:p>
      </dgm:t>
    </dgm:pt>
    <dgm:pt modelId="{D7D03058-A052-49DD-AEB9-F1D465494B32}" type="sibTrans" cxnId="{25DF4C7F-0B4B-439E-B0A4-A4D260D96AE8}">
      <dgm:prSet/>
      <dgm:spPr/>
      <dgm:t>
        <a:bodyPr/>
        <a:lstStyle/>
        <a:p>
          <a:endParaRPr lang="en-US"/>
        </a:p>
      </dgm:t>
    </dgm:pt>
    <dgm:pt modelId="{6BAF19F6-6EC6-44EB-A26C-03E6371A7257}">
      <dgm:prSet/>
      <dgm:spPr/>
      <dgm:t>
        <a:bodyPr/>
        <a:lstStyle/>
        <a:p>
          <a:r>
            <a:rPr lang="en-IN" b="1"/>
            <a:t>Strategies</a:t>
          </a:r>
          <a:r>
            <a:rPr lang="en-IN"/>
            <a:t> → Possible actions/choices available.</a:t>
          </a:r>
          <a:endParaRPr lang="en-US"/>
        </a:p>
      </dgm:t>
    </dgm:pt>
    <dgm:pt modelId="{D4DCA6A7-2415-4E10-B2A3-B62E2F49CABE}" type="parTrans" cxnId="{6F72F8A1-2F68-4DF5-8BBA-B77ECDC034CA}">
      <dgm:prSet/>
      <dgm:spPr/>
      <dgm:t>
        <a:bodyPr/>
        <a:lstStyle/>
        <a:p>
          <a:endParaRPr lang="en-US"/>
        </a:p>
      </dgm:t>
    </dgm:pt>
    <dgm:pt modelId="{13CD44C3-6A60-4ED4-A1DE-2FA798EEC635}" type="sibTrans" cxnId="{6F72F8A1-2F68-4DF5-8BBA-B77ECDC034CA}">
      <dgm:prSet/>
      <dgm:spPr/>
      <dgm:t>
        <a:bodyPr/>
        <a:lstStyle/>
        <a:p>
          <a:endParaRPr lang="en-US"/>
        </a:p>
      </dgm:t>
    </dgm:pt>
    <dgm:pt modelId="{712D0ABC-7C85-46A5-8040-0CEEC00B30D1}">
      <dgm:prSet/>
      <dgm:spPr/>
      <dgm:t>
        <a:bodyPr/>
        <a:lstStyle/>
        <a:p>
          <a:r>
            <a:rPr lang="en-IN" b="1"/>
            <a:t>Payoffs</a:t>
          </a:r>
          <a:r>
            <a:rPr lang="en-IN"/>
            <a:t> → Rewards or outcomes for each strategy combination.</a:t>
          </a:r>
          <a:endParaRPr lang="en-US"/>
        </a:p>
      </dgm:t>
    </dgm:pt>
    <dgm:pt modelId="{A130754C-4A60-4D4E-94C4-96B6F3D3806A}" type="parTrans" cxnId="{5431434B-A34A-4223-BF45-D17AA61D5DDD}">
      <dgm:prSet/>
      <dgm:spPr/>
      <dgm:t>
        <a:bodyPr/>
        <a:lstStyle/>
        <a:p>
          <a:endParaRPr lang="en-US"/>
        </a:p>
      </dgm:t>
    </dgm:pt>
    <dgm:pt modelId="{4180C3E2-33C9-44E6-8C8A-2F241B5A9AC1}" type="sibTrans" cxnId="{5431434B-A34A-4223-BF45-D17AA61D5DDD}">
      <dgm:prSet/>
      <dgm:spPr/>
      <dgm:t>
        <a:bodyPr/>
        <a:lstStyle/>
        <a:p>
          <a:endParaRPr lang="en-US"/>
        </a:p>
      </dgm:t>
    </dgm:pt>
    <dgm:pt modelId="{9A664488-2CEF-4A79-8E9E-5B3EC9F54468}">
      <dgm:prSet/>
      <dgm:spPr/>
      <dgm:t>
        <a:bodyPr/>
        <a:lstStyle/>
        <a:p>
          <a:r>
            <a:rPr lang="en-IN" b="1"/>
            <a:t>Games</a:t>
          </a:r>
          <a:r>
            <a:rPr lang="en-IN"/>
            <a:t> → Defined as sets of players, strategies, and payoffs.</a:t>
          </a:r>
          <a:endParaRPr lang="en-US"/>
        </a:p>
      </dgm:t>
    </dgm:pt>
    <dgm:pt modelId="{CACDA122-4151-48BB-9A65-A5856139F9CA}" type="parTrans" cxnId="{BFC732DE-A6AF-4E3D-ABA2-F9514953BDFF}">
      <dgm:prSet/>
      <dgm:spPr/>
      <dgm:t>
        <a:bodyPr/>
        <a:lstStyle/>
        <a:p>
          <a:endParaRPr lang="en-US"/>
        </a:p>
      </dgm:t>
    </dgm:pt>
    <dgm:pt modelId="{35BDD6DD-BC55-4C99-86FC-AEDFAE7EE1E8}" type="sibTrans" cxnId="{BFC732DE-A6AF-4E3D-ABA2-F9514953BDFF}">
      <dgm:prSet/>
      <dgm:spPr/>
      <dgm:t>
        <a:bodyPr/>
        <a:lstStyle/>
        <a:p>
          <a:endParaRPr lang="en-US"/>
        </a:p>
      </dgm:t>
    </dgm:pt>
    <dgm:pt modelId="{E822B92B-245F-4775-9076-78B38A0954E5}" type="pres">
      <dgm:prSet presAssocID="{9127059A-49D7-454D-916B-0EE4C009122B}" presName="Name0" presStyleCnt="0">
        <dgm:presLayoutVars>
          <dgm:dir/>
          <dgm:animLvl val="lvl"/>
          <dgm:resizeHandles val="exact"/>
        </dgm:presLayoutVars>
      </dgm:prSet>
      <dgm:spPr/>
    </dgm:pt>
    <dgm:pt modelId="{64C674A0-6CE0-4ABB-BAAD-BE5D6E531A01}" type="pres">
      <dgm:prSet presAssocID="{0BDC6736-F626-4139-A5A4-0A6C8BE92885}" presName="linNode" presStyleCnt="0"/>
      <dgm:spPr/>
    </dgm:pt>
    <dgm:pt modelId="{B0693ED2-9D87-470E-83B2-4C8A750D0EBF}" type="pres">
      <dgm:prSet presAssocID="{0BDC6736-F626-4139-A5A4-0A6C8BE92885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0C7AC69A-2FDA-45F4-B81B-99A07C9DBAB0}" type="pres">
      <dgm:prSet presAssocID="{0BDC6736-F626-4139-A5A4-0A6C8BE92885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3B76941E-85FA-4378-A831-4B88F1CC6BA9}" srcId="{9127059A-49D7-454D-916B-0EE4C009122B}" destId="{0BDC6736-F626-4139-A5A4-0A6C8BE92885}" srcOrd="0" destOrd="0" parTransId="{B0D46CC7-E4BA-4651-B1A1-C27301536A94}" sibTransId="{4C9780D4-2B88-4F3C-AE12-F146297864B7}"/>
    <dgm:cxn modelId="{E42E2121-C6B9-4424-A180-86001820D8DF}" type="presOf" srcId="{9127059A-49D7-454D-916B-0EE4C009122B}" destId="{E822B92B-245F-4775-9076-78B38A0954E5}" srcOrd="0" destOrd="0" presId="urn:microsoft.com/office/officeart/2005/8/layout/vList5"/>
    <dgm:cxn modelId="{89914365-9941-42EE-B7F6-EF791CA71435}" type="presOf" srcId="{9A664488-2CEF-4A79-8E9E-5B3EC9F54468}" destId="{0C7AC69A-2FDA-45F4-B81B-99A07C9DBAB0}" srcOrd="0" destOrd="3" presId="urn:microsoft.com/office/officeart/2005/8/layout/vList5"/>
    <dgm:cxn modelId="{5431434B-A34A-4223-BF45-D17AA61D5DDD}" srcId="{0BDC6736-F626-4139-A5A4-0A6C8BE92885}" destId="{712D0ABC-7C85-46A5-8040-0CEEC00B30D1}" srcOrd="2" destOrd="0" parTransId="{A130754C-4A60-4D4E-94C4-96B6F3D3806A}" sibTransId="{4180C3E2-33C9-44E6-8C8A-2F241B5A9AC1}"/>
    <dgm:cxn modelId="{25DF4C7F-0B4B-439E-B0A4-A4D260D96AE8}" srcId="{0BDC6736-F626-4139-A5A4-0A6C8BE92885}" destId="{82F4AD53-B293-41EE-8FC5-7C5A96038C3B}" srcOrd="0" destOrd="0" parTransId="{E1C36965-BF96-4B64-BC22-A9A0BD2693EE}" sibTransId="{D7D03058-A052-49DD-AEB9-F1D465494B32}"/>
    <dgm:cxn modelId="{6F72F8A1-2F68-4DF5-8BBA-B77ECDC034CA}" srcId="{0BDC6736-F626-4139-A5A4-0A6C8BE92885}" destId="{6BAF19F6-6EC6-44EB-A26C-03E6371A7257}" srcOrd="1" destOrd="0" parTransId="{D4DCA6A7-2415-4E10-B2A3-B62E2F49CABE}" sibTransId="{13CD44C3-6A60-4ED4-A1DE-2FA798EEC635}"/>
    <dgm:cxn modelId="{A6687EA2-BC59-4B15-A935-F17F7D5B23D0}" type="presOf" srcId="{712D0ABC-7C85-46A5-8040-0CEEC00B30D1}" destId="{0C7AC69A-2FDA-45F4-B81B-99A07C9DBAB0}" srcOrd="0" destOrd="2" presId="urn:microsoft.com/office/officeart/2005/8/layout/vList5"/>
    <dgm:cxn modelId="{9E6617C7-78E0-4C10-A279-B52BBA22EBB0}" type="presOf" srcId="{6BAF19F6-6EC6-44EB-A26C-03E6371A7257}" destId="{0C7AC69A-2FDA-45F4-B81B-99A07C9DBAB0}" srcOrd="0" destOrd="1" presId="urn:microsoft.com/office/officeart/2005/8/layout/vList5"/>
    <dgm:cxn modelId="{BFC732DE-A6AF-4E3D-ABA2-F9514953BDFF}" srcId="{0BDC6736-F626-4139-A5A4-0A6C8BE92885}" destId="{9A664488-2CEF-4A79-8E9E-5B3EC9F54468}" srcOrd="3" destOrd="0" parTransId="{CACDA122-4151-48BB-9A65-A5856139F9CA}" sibTransId="{35BDD6DD-BC55-4C99-86FC-AEDFAE7EE1E8}"/>
    <dgm:cxn modelId="{256427F4-9447-4236-A9B8-7C734355912B}" type="presOf" srcId="{82F4AD53-B293-41EE-8FC5-7C5A96038C3B}" destId="{0C7AC69A-2FDA-45F4-B81B-99A07C9DBAB0}" srcOrd="0" destOrd="0" presId="urn:microsoft.com/office/officeart/2005/8/layout/vList5"/>
    <dgm:cxn modelId="{AED8C0F8-5C88-4F50-A9B1-E6EC12DE141B}" type="presOf" srcId="{0BDC6736-F626-4139-A5A4-0A6C8BE92885}" destId="{B0693ED2-9D87-470E-83B2-4C8A750D0EBF}" srcOrd="0" destOrd="0" presId="urn:microsoft.com/office/officeart/2005/8/layout/vList5"/>
    <dgm:cxn modelId="{F2DBE74B-6798-47ED-B9DF-BFD6D77E0C07}" type="presParOf" srcId="{E822B92B-245F-4775-9076-78B38A0954E5}" destId="{64C674A0-6CE0-4ABB-BAAD-BE5D6E531A01}" srcOrd="0" destOrd="0" presId="urn:microsoft.com/office/officeart/2005/8/layout/vList5"/>
    <dgm:cxn modelId="{108E3AF6-D84C-4B82-8E04-517A9890D6E8}" type="presParOf" srcId="{64C674A0-6CE0-4ABB-BAAD-BE5D6E531A01}" destId="{B0693ED2-9D87-470E-83B2-4C8A750D0EBF}" srcOrd="0" destOrd="0" presId="urn:microsoft.com/office/officeart/2005/8/layout/vList5"/>
    <dgm:cxn modelId="{0DC3E916-6851-4A21-8DE0-CD41E8B71EE6}" type="presParOf" srcId="{64C674A0-6CE0-4ABB-BAAD-BE5D6E531A01}" destId="{0C7AC69A-2FDA-45F4-B81B-99A07C9DBAB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4453F4-41EE-49D2-ABA1-8C27C96E30C3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2293860-4154-4DD2-84F0-A4E1B0E4F261}">
      <dgm:prSet/>
      <dgm:spPr/>
      <dgm:t>
        <a:bodyPr/>
        <a:lstStyle/>
        <a:p>
          <a:r>
            <a:rPr lang="en-US"/>
            <a:t>• Players take turns to make moves, one at a time.</a:t>
          </a:r>
        </a:p>
      </dgm:t>
    </dgm:pt>
    <dgm:pt modelId="{9F2620E3-92F8-4A4C-ACBC-887C4A0B81E0}" type="parTrans" cxnId="{B8AC50CB-AE7C-49ED-9D02-430F312010B9}">
      <dgm:prSet/>
      <dgm:spPr/>
      <dgm:t>
        <a:bodyPr/>
        <a:lstStyle/>
        <a:p>
          <a:endParaRPr lang="en-US"/>
        </a:p>
      </dgm:t>
    </dgm:pt>
    <dgm:pt modelId="{77AEEAA9-2F91-40BC-B6A7-BB0E25F825AE}" type="sibTrans" cxnId="{B8AC50CB-AE7C-49ED-9D02-430F312010B9}">
      <dgm:prSet/>
      <dgm:spPr/>
      <dgm:t>
        <a:bodyPr/>
        <a:lstStyle/>
        <a:p>
          <a:endParaRPr lang="en-US"/>
        </a:p>
      </dgm:t>
    </dgm:pt>
    <dgm:pt modelId="{490C971F-E35D-41EE-8241-80961D1D3D06}">
      <dgm:prSet/>
      <dgm:spPr/>
      <dgm:t>
        <a:bodyPr/>
        <a:lstStyle/>
        <a:p>
          <a:r>
            <a:rPr lang="en-US"/>
            <a:t>• Game state changes only after a player completes their turn.</a:t>
          </a:r>
        </a:p>
      </dgm:t>
    </dgm:pt>
    <dgm:pt modelId="{2DD6D5ED-16CE-48BC-A383-C4F7BE289604}" type="parTrans" cxnId="{0B22AEB3-6A0C-4D1A-8764-15047835D878}">
      <dgm:prSet/>
      <dgm:spPr/>
      <dgm:t>
        <a:bodyPr/>
        <a:lstStyle/>
        <a:p>
          <a:endParaRPr lang="en-US"/>
        </a:p>
      </dgm:t>
    </dgm:pt>
    <dgm:pt modelId="{C7A999E7-E185-4956-81D8-4881AEE455C7}" type="sibTrans" cxnId="{0B22AEB3-6A0C-4D1A-8764-15047835D878}">
      <dgm:prSet/>
      <dgm:spPr/>
      <dgm:t>
        <a:bodyPr/>
        <a:lstStyle/>
        <a:p>
          <a:endParaRPr lang="en-US"/>
        </a:p>
      </dgm:t>
    </dgm:pt>
    <dgm:pt modelId="{11F05E50-55D5-4C9E-B7C2-644FA7C9A23B}">
      <dgm:prSet/>
      <dgm:spPr/>
      <dgm:t>
        <a:bodyPr/>
        <a:lstStyle/>
        <a:p>
          <a:r>
            <a:rPr lang="en-US"/>
            <a:t>• Allows players to carefully strategize before acting.</a:t>
          </a:r>
        </a:p>
      </dgm:t>
    </dgm:pt>
    <dgm:pt modelId="{6CB82C65-DC79-484E-958B-592ABC751501}" type="parTrans" cxnId="{C7AA6FAC-1983-45F4-8753-8430B25677D0}">
      <dgm:prSet/>
      <dgm:spPr/>
      <dgm:t>
        <a:bodyPr/>
        <a:lstStyle/>
        <a:p>
          <a:endParaRPr lang="en-US"/>
        </a:p>
      </dgm:t>
    </dgm:pt>
    <dgm:pt modelId="{08FA1553-6A47-4A98-A8EB-AC254D392226}" type="sibTrans" cxnId="{C7AA6FAC-1983-45F4-8753-8430B25677D0}">
      <dgm:prSet/>
      <dgm:spPr/>
      <dgm:t>
        <a:bodyPr/>
        <a:lstStyle/>
        <a:p>
          <a:endParaRPr lang="en-US"/>
        </a:p>
      </dgm:t>
    </dgm:pt>
    <dgm:pt modelId="{333214A3-C9BC-40D3-A717-8E11F78E3A6A}">
      <dgm:prSet/>
      <dgm:spPr/>
      <dgm:t>
        <a:bodyPr/>
        <a:lstStyle/>
        <a:p>
          <a:r>
            <a:rPr lang="en-US"/>
            <a:t>• Examples: Chess, Tic-Tac-Toe, Civilization series.</a:t>
          </a:r>
        </a:p>
      </dgm:t>
    </dgm:pt>
    <dgm:pt modelId="{7F75077D-D26A-49C9-9123-15996A4DC3C8}" type="parTrans" cxnId="{C39C9F90-BD4F-4CF1-8A49-00E0C6F57266}">
      <dgm:prSet/>
      <dgm:spPr/>
      <dgm:t>
        <a:bodyPr/>
        <a:lstStyle/>
        <a:p>
          <a:endParaRPr lang="en-US"/>
        </a:p>
      </dgm:t>
    </dgm:pt>
    <dgm:pt modelId="{039696DA-7855-4B7B-A5D5-704CB0042402}" type="sibTrans" cxnId="{C39C9F90-BD4F-4CF1-8A49-00E0C6F57266}">
      <dgm:prSet/>
      <dgm:spPr/>
      <dgm:t>
        <a:bodyPr/>
        <a:lstStyle/>
        <a:p>
          <a:endParaRPr lang="en-US"/>
        </a:p>
      </dgm:t>
    </dgm:pt>
    <dgm:pt modelId="{605092F4-1223-48EA-B033-C491648F3601}" type="pres">
      <dgm:prSet presAssocID="{014453F4-41EE-49D2-ABA1-8C27C96E30C3}" presName="linear" presStyleCnt="0">
        <dgm:presLayoutVars>
          <dgm:animLvl val="lvl"/>
          <dgm:resizeHandles val="exact"/>
        </dgm:presLayoutVars>
      </dgm:prSet>
      <dgm:spPr/>
    </dgm:pt>
    <dgm:pt modelId="{6079EBFB-F777-4985-A32E-663EA69DC438}" type="pres">
      <dgm:prSet presAssocID="{92293860-4154-4DD2-84F0-A4E1B0E4F26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E8C812F-F3C8-4E38-936F-4962FFE0A945}" type="pres">
      <dgm:prSet presAssocID="{77AEEAA9-2F91-40BC-B6A7-BB0E25F825AE}" presName="spacer" presStyleCnt="0"/>
      <dgm:spPr/>
    </dgm:pt>
    <dgm:pt modelId="{D743272E-6BBB-4294-A675-7C3CF2788160}" type="pres">
      <dgm:prSet presAssocID="{490C971F-E35D-41EE-8241-80961D1D3D0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9D1653A-7631-46B9-81AA-15FFAEF11599}" type="pres">
      <dgm:prSet presAssocID="{C7A999E7-E185-4956-81D8-4881AEE455C7}" presName="spacer" presStyleCnt="0"/>
      <dgm:spPr/>
    </dgm:pt>
    <dgm:pt modelId="{41075447-09CB-40D2-9D28-4CFC1DFD51DF}" type="pres">
      <dgm:prSet presAssocID="{11F05E50-55D5-4C9E-B7C2-644FA7C9A23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3722704-4F42-46D1-994A-17426C3396F9}" type="pres">
      <dgm:prSet presAssocID="{08FA1553-6A47-4A98-A8EB-AC254D392226}" presName="spacer" presStyleCnt="0"/>
      <dgm:spPr/>
    </dgm:pt>
    <dgm:pt modelId="{437C3B29-A539-4400-98A7-0358F64E762F}" type="pres">
      <dgm:prSet presAssocID="{333214A3-C9BC-40D3-A717-8E11F78E3A6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BC2F973-4EC1-4C14-80D8-B76552CBD0F6}" type="presOf" srcId="{014453F4-41EE-49D2-ABA1-8C27C96E30C3}" destId="{605092F4-1223-48EA-B033-C491648F3601}" srcOrd="0" destOrd="0" presId="urn:microsoft.com/office/officeart/2005/8/layout/vList2"/>
    <dgm:cxn modelId="{1A075055-B0F8-434E-85A8-B84F9AE23A94}" type="presOf" srcId="{92293860-4154-4DD2-84F0-A4E1B0E4F261}" destId="{6079EBFB-F777-4985-A32E-663EA69DC438}" srcOrd="0" destOrd="0" presId="urn:microsoft.com/office/officeart/2005/8/layout/vList2"/>
    <dgm:cxn modelId="{252C818D-6DA6-4030-B46B-44B6F8E52C62}" type="presOf" srcId="{11F05E50-55D5-4C9E-B7C2-644FA7C9A23B}" destId="{41075447-09CB-40D2-9D28-4CFC1DFD51DF}" srcOrd="0" destOrd="0" presId="urn:microsoft.com/office/officeart/2005/8/layout/vList2"/>
    <dgm:cxn modelId="{C39C9F90-BD4F-4CF1-8A49-00E0C6F57266}" srcId="{014453F4-41EE-49D2-ABA1-8C27C96E30C3}" destId="{333214A3-C9BC-40D3-A717-8E11F78E3A6A}" srcOrd="3" destOrd="0" parTransId="{7F75077D-D26A-49C9-9123-15996A4DC3C8}" sibTransId="{039696DA-7855-4B7B-A5D5-704CB0042402}"/>
    <dgm:cxn modelId="{C7AA6FAC-1983-45F4-8753-8430B25677D0}" srcId="{014453F4-41EE-49D2-ABA1-8C27C96E30C3}" destId="{11F05E50-55D5-4C9E-B7C2-644FA7C9A23B}" srcOrd="2" destOrd="0" parTransId="{6CB82C65-DC79-484E-958B-592ABC751501}" sibTransId="{08FA1553-6A47-4A98-A8EB-AC254D392226}"/>
    <dgm:cxn modelId="{0B22AEB3-6A0C-4D1A-8764-15047835D878}" srcId="{014453F4-41EE-49D2-ABA1-8C27C96E30C3}" destId="{490C971F-E35D-41EE-8241-80961D1D3D06}" srcOrd="1" destOrd="0" parTransId="{2DD6D5ED-16CE-48BC-A383-C4F7BE289604}" sibTransId="{C7A999E7-E185-4956-81D8-4881AEE455C7}"/>
    <dgm:cxn modelId="{5F3808BA-CB68-4B19-89BA-D29126F0DFA2}" type="presOf" srcId="{490C971F-E35D-41EE-8241-80961D1D3D06}" destId="{D743272E-6BBB-4294-A675-7C3CF2788160}" srcOrd="0" destOrd="0" presId="urn:microsoft.com/office/officeart/2005/8/layout/vList2"/>
    <dgm:cxn modelId="{D1990CC6-C8B5-4C92-98ED-B5CD92DAAFA3}" type="presOf" srcId="{333214A3-C9BC-40D3-A717-8E11F78E3A6A}" destId="{437C3B29-A539-4400-98A7-0358F64E762F}" srcOrd="0" destOrd="0" presId="urn:microsoft.com/office/officeart/2005/8/layout/vList2"/>
    <dgm:cxn modelId="{B8AC50CB-AE7C-49ED-9D02-430F312010B9}" srcId="{014453F4-41EE-49D2-ABA1-8C27C96E30C3}" destId="{92293860-4154-4DD2-84F0-A4E1B0E4F261}" srcOrd="0" destOrd="0" parTransId="{9F2620E3-92F8-4A4C-ACBC-887C4A0B81E0}" sibTransId="{77AEEAA9-2F91-40BC-B6A7-BB0E25F825AE}"/>
    <dgm:cxn modelId="{E5D978AE-70A8-4C49-94E4-D068EFDA6981}" type="presParOf" srcId="{605092F4-1223-48EA-B033-C491648F3601}" destId="{6079EBFB-F777-4985-A32E-663EA69DC438}" srcOrd="0" destOrd="0" presId="urn:microsoft.com/office/officeart/2005/8/layout/vList2"/>
    <dgm:cxn modelId="{27DB0251-1D48-4DF2-A7A2-5E3F860F8A87}" type="presParOf" srcId="{605092F4-1223-48EA-B033-C491648F3601}" destId="{BE8C812F-F3C8-4E38-936F-4962FFE0A945}" srcOrd="1" destOrd="0" presId="urn:microsoft.com/office/officeart/2005/8/layout/vList2"/>
    <dgm:cxn modelId="{7555A465-DDBA-4B76-A4FF-D949563FC7C0}" type="presParOf" srcId="{605092F4-1223-48EA-B033-C491648F3601}" destId="{D743272E-6BBB-4294-A675-7C3CF2788160}" srcOrd="2" destOrd="0" presId="urn:microsoft.com/office/officeart/2005/8/layout/vList2"/>
    <dgm:cxn modelId="{A48880E4-6C9D-4D0A-AAA4-FA8D1C77C67A}" type="presParOf" srcId="{605092F4-1223-48EA-B033-C491648F3601}" destId="{09D1653A-7631-46B9-81AA-15FFAEF11599}" srcOrd="3" destOrd="0" presId="urn:microsoft.com/office/officeart/2005/8/layout/vList2"/>
    <dgm:cxn modelId="{E63F065A-EC88-4E61-91AC-E11AEE152BA3}" type="presParOf" srcId="{605092F4-1223-48EA-B033-C491648F3601}" destId="{41075447-09CB-40D2-9D28-4CFC1DFD51DF}" srcOrd="4" destOrd="0" presId="urn:microsoft.com/office/officeart/2005/8/layout/vList2"/>
    <dgm:cxn modelId="{CD59D4D9-A906-4793-9430-9054CF134BC4}" type="presParOf" srcId="{605092F4-1223-48EA-B033-C491648F3601}" destId="{83722704-4F42-46D1-994A-17426C3396F9}" srcOrd="5" destOrd="0" presId="urn:microsoft.com/office/officeart/2005/8/layout/vList2"/>
    <dgm:cxn modelId="{7FA28963-538E-4F12-B977-DB2071EF1525}" type="presParOf" srcId="{605092F4-1223-48EA-B033-C491648F3601}" destId="{437C3B29-A539-4400-98A7-0358F64E76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6CB314-A7D0-4997-B4B0-0C8E7998D34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D1DF38F-3B52-4592-9944-7B0379421882}">
      <dgm:prSet/>
      <dgm:spPr/>
      <dgm:t>
        <a:bodyPr/>
        <a:lstStyle/>
        <a:p>
          <a:r>
            <a:rPr lang="en-US"/>
            <a:t>• Players act simultaneously without waiting for turns.</a:t>
          </a:r>
        </a:p>
      </dgm:t>
    </dgm:pt>
    <dgm:pt modelId="{10FE26D7-CAC7-4D8F-824B-517F2B10CBC5}" type="parTrans" cxnId="{0665DFCC-A819-4D17-89D9-DC83CB410CF1}">
      <dgm:prSet/>
      <dgm:spPr/>
      <dgm:t>
        <a:bodyPr/>
        <a:lstStyle/>
        <a:p>
          <a:endParaRPr lang="en-US"/>
        </a:p>
      </dgm:t>
    </dgm:pt>
    <dgm:pt modelId="{034DFD64-8866-4FDA-9A48-3BCF3234A58C}" type="sibTrans" cxnId="{0665DFCC-A819-4D17-89D9-DC83CB410CF1}">
      <dgm:prSet/>
      <dgm:spPr/>
      <dgm:t>
        <a:bodyPr/>
        <a:lstStyle/>
        <a:p>
          <a:endParaRPr lang="en-US"/>
        </a:p>
      </dgm:t>
    </dgm:pt>
    <dgm:pt modelId="{281F6566-FFDB-43BB-BB3C-5946EFA4E022}">
      <dgm:prSet/>
      <dgm:spPr/>
      <dgm:t>
        <a:bodyPr/>
        <a:lstStyle/>
        <a:p>
          <a:r>
            <a:rPr lang="en-US"/>
            <a:t>• Requires quick decision-making and fast reactions.</a:t>
          </a:r>
        </a:p>
      </dgm:t>
    </dgm:pt>
    <dgm:pt modelId="{13320B6C-1CD9-43D0-9592-B1106D9B303D}" type="parTrans" cxnId="{C7E88FBB-2565-4BAB-A957-700AEFAE160D}">
      <dgm:prSet/>
      <dgm:spPr/>
      <dgm:t>
        <a:bodyPr/>
        <a:lstStyle/>
        <a:p>
          <a:endParaRPr lang="en-US"/>
        </a:p>
      </dgm:t>
    </dgm:pt>
    <dgm:pt modelId="{B2D5F85E-1333-47A0-A873-6EF2BA8AB31F}" type="sibTrans" cxnId="{C7E88FBB-2565-4BAB-A957-700AEFAE160D}">
      <dgm:prSet/>
      <dgm:spPr/>
      <dgm:t>
        <a:bodyPr/>
        <a:lstStyle/>
        <a:p>
          <a:endParaRPr lang="en-US"/>
        </a:p>
      </dgm:t>
    </dgm:pt>
    <dgm:pt modelId="{7F74791B-8F81-4C86-A858-A46D7982E735}">
      <dgm:prSet/>
      <dgm:spPr/>
      <dgm:t>
        <a:bodyPr/>
        <a:lstStyle/>
        <a:p>
          <a:r>
            <a:rPr lang="en-US"/>
            <a:t>• Often more dynamic and competitive in nature.</a:t>
          </a:r>
        </a:p>
      </dgm:t>
    </dgm:pt>
    <dgm:pt modelId="{B2263E18-0336-43CE-B2B0-18419A6632FC}" type="parTrans" cxnId="{2A73E390-E8FE-4444-8954-90D8B69947D5}">
      <dgm:prSet/>
      <dgm:spPr/>
      <dgm:t>
        <a:bodyPr/>
        <a:lstStyle/>
        <a:p>
          <a:endParaRPr lang="en-US"/>
        </a:p>
      </dgm:t>
    </dgm:pt>
    <dgm:pt modelId="{683EB140-FA77-4721-968E-CA4A806E1980}" type="sibTrans" cxnId="{2A73E390-E8FE-4444-8954-90D8B69947D5}">
      <dgm:prSet/>
      <dgm:spPr/>
      <dgm:t>
        <a:bodyPr/>
        <a:lstStyle/>
        <a:p>
          <a:endParaRPr lang="en-US"/>
        </a:p>
      </dgm:t>
    </dgm:pt>
    <dgm:pt modelId="{8CB4B16D-3621-48F3-8DFE-492749FB1024}">
      <dgm:prSet/>
      <dgm:spPr/>
      <dgm:t>
        <a:bodyPr/>
        <a:lstStyle/>
        <a:p>
          <a:r>
            <a:rPr lang="en-US"/>
            <a:t>• Examples: StarCraft, Counter-Strike, racing games.</a:t>
          </a:r>
        </a:p>
      </dgm:t>
    </dgm:pt>
    <dgm:pt modelId="{A288D148-6DF1-436A-946B-46C7BE15ED89}" type="parTrans" cxnId="{FB58DAAA-A37D-4C3E-BC21-543298E84398}">
      <dgm:prSet/>
      <dgm:spPr/>
      <dgm:t>
        <a:bodyPr/>
        <a:lstStyle/>
        <a:p>
          <a:endParaRPr lang="en-US"/>
        </a:p>
      </dgm:t>
    </dgm:pt>
    <dgm:pt modelId="{419F79C7-0747-47DB-837D-B31F847D116A}" type="sibTrans" cxnId="{FB58DAAA-A37D-4C3E-BC21-543298E84398}">
      <dgm:prSet/>
      <dgm:spPr/>
      <dgm:t>
        <a:bodyPr/>
        <a:lstStyle/>
        <a:p>
          <a:endParaRPr lang="en-US"/>
        </a:p>
      </dgm:t>
    </dgm:pt>
    <dgm:pt modelId="{A2E5AC6F-44E1-4FC9-91D2-80B944054A15}" type="pres">
      <dgm:prSet presAssocID="{9B6CB314-A7D0-4997-B4B0-0C8E7998D346}" presName="linear" presStyleCnt="0">
        <dgm:presLayoutVars>
          <dgm:animLvl val="lvl"/>
          <dgm:resizeHandles val="exact"/>
        </dgm:presLayoutVars>
      </dgm:prSet>
      <dgm:spPr/>
    </dgm:pt>
    <dgm:pt modelId="{3D5F50A3-AAE0-4689-8276-3CCEF2C53926}" type="pres">
      <dgm:prSet presAssocID="{FD1DF38F-3B52-4592-9944-7B037942188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F30524A-CB44-452D-A27B-158E79045783}" type="pres">
      <dgm:prSet presAssocID="{034DFD64-8866-4FDA-9A48-3BCF3234A58C}" presName="spacer" presStyleCnt="0"/>
      <dgm:spPr/>
    </dgm:pt>
    <dgm:pt modelId="{67423239-00A8-470D-B47E-7E3624E02B1F}" type="pres">
      <dgm:prSet presAssocID="{281F6566-FFDB-43BB-BB3C-5946EFA4E02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191E826-11BD-4C4F-AB56-FF44CA9D7E8F}" type="pres">
      <dgm:prSet presAssocID="{B2D5F85E-1333-47A0-A873-6EF2BA8AB31F}" presName="spacer" presStyleCnt="0"/>
      <dgm:spPr/>
    </dgm:pt>
    <dgm:pt modelId="{115F4C25-1AE7-4B52-8BA2-AB5770EB9B0D}" type="pres">
      <dgm:prSet presAssocID="{7F74791B-8F81-4C86-A858-A46D7982E73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4C6E67E-B142-40F7-89D1-EBA0C55FC029}" type="pres">
      <dgm:prSet presAssocID="{683EB140-FA77-4721-968E-CA4A806E1980}" presName="spacer" presStyleCnt="0"/>
      <dgm:spPr/>
    </dgm:pt>
    <dgm:pt modelId="{7F3A38AE-E061-4E42-BD4A-643A15664F62}" type="pres">
      <dgm:prSet presAssocID="{8CB4B16D-3621-48F3-8DFE-492749FB102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8A03B65-C3F4-4270-B592-A301B3B997BF}" type="presOf" srcId="{9B6CB314-A7D0-4997-B4B0-0C8E7998D346}" destId="{A2E5AC6F-44E1-4FC9-91D2-80B944054A15}" srcOrd="0" destOrd="0" presId="urn:microsoft.com/office/officeart/2005/8/layout/vList2"/>
    <dgm:cxn modelId="{2A73E390-E8FE-4444-8954-90D8B69947D5}" srcId="{9B6CB314-A7D0-4997-B4B0-0C8E7998D346}" destId="{7F74791B-8F81-4C86-A858-A46D7982E735}" srcOrd="2" destOrd="0" parTransId="{B2263E18-0336-43CE-B2B0-18419A6632FC}" sibTransId="{683EB140-FA77-4721-968E-CA4A806E1980}"/>
    <dgm:cxn modelId="{F4D39793-E7DE-4C03-B0C9-985114F3FB12}" type="presOf" srcId="{7F74791B-8F81-4C86-A858-A46D7982E735}" destId="{115F4C25-1AE7-4B52-8BA2-AB5770EB9B0D}" srcOrd="0" destOrd="0" presId="urn:microsoft.com/office/officeart/2005/8/layout/vList2"/>
    <dgm:cxn modelId="{FB58DAAA-A37D-4C3E-BC21-543298E84398}" srcId="{9B6CB314-A7D0-4997-B4B0-0C8E7998D346}" destId="{8CB4B16D-3621-48F3-8DFE-492749FB1024}" srcOrd="3" destOrd="0" parTransId="{A288D148-6DF1-436A-946B-46C7BE15ED89}" sibTransId="{419F79C7-0747-47DB-837D-B31F847D116A}"/>
    <dgm:cxn modelId="{A898BDB7-F537-419F-A8DC-1952C7B94EC1}" type="presOf" srcId="{FD1DF38F-3B52-4592-9944-7B0379421882}" destId="{3D5F50A3-AAE0-4689-8276-3CCEF2C53926}" srcOrd="0" destOrd="0" presId="urn:microsoft.com/office/officeart/2005/8/layout/vList2"/>
    <dgm:cxn modelId="{C7E88FBB-2565-4BAB-A957-700AEFAE160D}" srcId="{9B6CB314-A7D0-4997-B4B0-0C8E7998D346}" destId="{281F6566-FFDB-43BB-BB3C-5946EFA4E022}" srcOrd="1" destOrd="0" parTransId="{13320B6C-1CD9-43D0-9592-B1106D9B303D}" sibTransId="{B2D5F85E-1333-47A0-A873-6EF2BA8AB31F}"/>
    <dgm:cxn modelId="{C4C9F4C9-4E3A-4272-937B-F1070993BA33}" type="presOf" srcId="{8CB4B16D-3621-48F3-8DFE-492749FB1024}" destId="{7F3A38AE-E061-4E42-BD4A-643A15664F62}" srcOrd="0" destOrd="0" presId="urn:microsoft.com/office/officeart/2005/8/layout/vList2"/>
    <dgm:cxn modelId="{CE8720CB-D50F-4879-960C-14803D00E18D}" type="presOf" srcId="{281F6566-FFDB-43BB-BB3C-5946EFA4E022}" destId="{67423239-00A8-470D-B47E-7E3624E02B1F}" srcOrd="0" destOrd="0" presId="urn:microsoft.com/office/officeart/2005/8/layout/vList2"/>
    <dgm:cxn modelId="{0665DFCC-A819-4D17-89D9-DC83CB410CF1}" srcId="{9B6CB314-A7D0-4997-B4B0-0C8E7998D346}" destId="{FD1DF38F-3B52-4592-9944-7B0379421882}" srcOrd="0" destOrd="0" parTransId="{10FE26D7-CAC7-4D8F-824B-517F2B10CBC5}" sibTransId="{034DFD64-8866-4FDA-9A48-3BCF3234A58C}"/>
    <dgm:cxn modelId="{E63992DF-13A0-444B-93F9-2F1390F48E2E}" type="presParOf" srcId="{A2E5AC6F-44E1-4FC9-91D2-80B944054A15}" destId="{3D5F50A3-AAE0-4689-8276-3CCEF2C53926}" srcOrd="0" destOrd="0" presId="urn:microsoft.com/office/officeart/2005/8/layout/vList2"/>
    <dgm:cxn modelId="{2E3C160B-6470-45D9-8B38-3D4E4F91E6B5}" type="presParOf" srcId="{A2E5AC6F-44E1-4FC9-91D2-80B944054A15}" destId="{CF30524A-CB44-452D-A27B-158E79045783}" srcOrd="1" destOrd="0" presId="urn:microsoft.com/office/officeart/2005/8/layout/vList2"/>
    <dgm:cxn modelId="{5C338F22-0C39-4B49-AC2B-7D2B83F2D685}" type="presParOf" srcId="{A2E5AC6F-44E1-4FC9-91D2-80B944054A15}" destId="{67423239-00A8-470D-B47E-7E3624E02B1F}" srcOrd="2" destOrd="0" presId="urn:microsoft.com/office/officeart/2005/8/layout/vList2"/>
    <dgm:cxn modelId="{D9C9FD41-50C9-4EFA-9C78-190E6CE007F2}" type="presParOf" srcId="{A2E5AC6F-44E1-4FC9-91D2-80B944054A15}" destId="{4191E826-11BD-4C4F-AB56-FF44CA9D7E8F}" srcOrd="3" destOrd="0" presId="urn:microsoft.com/office/officeart/2005/8/layout/vList2"/>
    <dgm:cxn modelId="{CB6C1CA9-80E3-4A4C-8811-F3A4524D963F}" type="presParOf" srcId="{A2E5AC6F-44E1-4FC9-91D2-80B944054A15}" destId="{115F4C25-1AE7-4B52-8BA2-AB5770EB9B0D}" srcOrd="4" destOrd="0" presId="urn:microsoft.com/office/officeart/2005/8/layout/vList2"/>
    <dgm:cxn modelId="{BD0BDD9A-BB6B-4F84-972A-3759FC50A0C6}" type="presParOf" srcId="{A2E5AC6F-44E1-4FC9-91D2-80B944054A15}" destId="{54C6E67E-B142-40F7-89D1-EBA0C55FC029}" srcOrd="5" destOrd="0" presId="urn:microsoft.com/office/officeart/2005/8/layout/vList2"/>
    <dgm:cxn modelId="{BCFD596A-9FE4-40D3-BDCF-2C1CEB38F6E2}" type="presParOf" srcId="{A2E5AC6F-44E1-4FC9-91D2-80B944054A15}" destId="{7F3A38AE-E061-4E42-BD4A-643A15664F6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90E774-FDF1-441D-9552-5D26FA46B07C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45A6EBB-0496-43E2-9B57-3F21AF380DBA}">
      <dgm:prSet/>
      <dgm:spPr/>
      <dgm:t>
        <a:bodyPr/>
        <a:lstStyle/>
        <a:p>
          <a:r>
            <a:rPr lang="en-US"/>
            <a:t>• Outcomes are fully determined by players’ actions.</a:t>
          </a:r>
        </a:p>
      </dgm:t>
    </dgm:pt>
    <dgm:pt modelId="{76F3E0AC-DE82-4464-A2F8-20F74709B5D8}" type="parTrans" cxnId="{FDECAC34-6073-4ABC-B180-3A06F8F8144E}">
      <dgm:prSet/>
      <dgm:spPr/>
      <dgm:t>
        <a:bodyPr/>
        <a:lstStyle/>
        <a:p>
          <a:endParaRPr lang="en-US"/>
        </a:p>
      </dgm:t>
    </dgm:pt>
    <dgm:pt modelId="{1C319DE5-39D9-47BA-A697-98DE7B6CD586}" type="sibTrans" cxnId="{FDECAC34-6073-4ABC-B180-3A06F8F8144E}">
      <dgm:prSet/>
      <dgm:spPr/>
      <dgm:t>
        <a:bodyPr/>
        <a:lstStyle/>
        <a:p>
          <a:endParaRPr lang="en-US"/>
        </a:p>
      </dgm:t>
    </dgm:pt>
    <dgm:pt modelId="{79F6EBD0-E6F1-4B0E-ACED-B78A3788CA02}">
      <dgm:prSet/>
      <dgm:spPr/>
      <dgm:t>
        <a:bodyPr/>
        <a:lstStyle/>
        <a:p>
          <a:r>
            <a:rPr lang="en-US"/>
            <a:t>• No element of randomness or chance involved.</a:t>
          </a:r>
        </a:p>
      </dgm:t>
    </dgm:pt>
    <dgm:pt modelId="{6D2D7AB9-AF00-4BF3-8A58-D078CC510F69}" type="parTrans" cxnId="{10B3703C-7D48-4EC8-9892-F9234B14A002}">
      <dgm:prSet/>
      <dgm:spPr/>
      <dgm:t>
        <a:bodyPr/>
        <a:lstStyle/>
        <a:p>
          <a:endParaRPr lang="en-US"/>
        </a:p>
      </dgm:t>
    </dgm:pt>
    <dgm:pt modelId="{210FFA1D-F45A-4562-8D50-0B2EBCB32F05}" type="sibTrans" cxnId="{10B3703C-7D48-4EC8-9892-F9234B14A002}">
      <dgm:prSet/>
      <dgm:spPr/>
      <dgm:t>
        <a:bodyPr/>
        <a:lstStyle/>
        <a:p>
          <a:endParaRPr lang="en-US"/>
        </a:p>
      </dgm:t>
    </dgm:pt>
    <dgm:pt modelId="{D7329194-BE0A-4AC2-8359-DA8E1525809B}">
      <dgm:prSet/>
      <dgm:spPr/>
      <dgm:t>
        <a:bodyPr/>
        <a:lstStyle/>
        <a:p>
          <a:r>
            <a:rPr lang="en-US"/>
            <a:t>• Players with complete knowledge can predict results.</a:t>
          </a:r>
        </a:p>
      </dgm:t>
    </dgm:pt>
    <dgm:pt modelId="{E3F9348A-1EB6-4AFC-A531-C8F8867B16E3}" type="parTrans" cxnId="{7D7052EE-D43F-4F02-9C3D-CE1D1F5C59AB}">
      <dgm:prSet/>
      <dgm:spPr/>
      <dgm:t>
        <a:bodyPr/>
        <a:lstStyle/>
        <a:p>
          <a:endParaRPr lang="en-US"/>
        </a:p>
      </dgm:t>
    </dgm:pt>
    <dgm:pt modelId="{FFAEE6F9-D39C-4E2C-802C-28989E827626}" type="sibTrans" cxnId="{7D7052EE-D43F-4F02-9C3D-CE1D1F5C59AB}">
      <dgm:prSet/>
      <dgm:spPr/>
      <dgm:t>
        <a:bodyPr/>
        <a:lstStyle/>
        <a:p>
          <a:endParaRPr lang="en-US"/>
        </a:p>
      </dgm:t>
    </dgm:pt>
    <dgm:pt modelId="{28D8EB4E-23EC-40DD-8AC0-7A55001626DD}">
      <dgm:prSet/>
      <dgm:spPr/>
      <dgm:t>
        <a:bodyPr/>
        <a:lstStyle/>
        <a:p>
          <a:r>
            <a:rPr lang="en-US"/>
            <a:t>• Examples: Chess, Checkers, Go.</a:t>
          </a:r>
        </a:p>
      </dgm:t>
    </dgm:pt>
    <dgm:pt modelId="{09617080-7AA5-4548-A0DD-92C23F414F16}" type="parTrans" cxnId="{BF33925C-166A-4401-AB53-D22BBA06DAAC}">
      <dgm:prSet/>
      <dgm:spPr/>
      <dgm:t>
        <a:bodyPr/>
        <a:lstStyle/>
        <a:p>
          <a:endParaRPr lang="en-US"/>
        </a:p>
      </dgm:t>
    </dgm:pt>
    <dgm:pt modelId="{6257B194-8607-4164-980E-C7647FAB723B}" type="sibTrans" cxnId="{BF33925C-166A-4401-AB53-D22BBA06DAAC}">
      <dgm:prSet/>
      <dgm:spPr/>
      <dgm:t>
        <a:bodyPr/>
        <a:lstStyle/>
        <a:p>
          <a:endParaRPr lang="en-US"/>
        </a:p>
      </dgm:t>
    </dgm:pt>
    <dgm:pt modelId="{76C8D210-77F6-46A1-AF7F-50E56AE7CA1C}" type="pres">
      <dgm:prSet presAssocID="{7190E774-FDF1-441D-9552-5D26FA46B07C}" presName="linear" presStyleCnt="0">
        <dgm:presLayoutVars>
          <dgm:animLvl val="lvl"/>
          <dgm:resizeHandles val="exact"/>
        </dgm:presLayoutVars>
      </dgm:prSet>
      <dgm:spPr/>
    </dgm:pt>
    <dgm:pt modelId="{FF89DDCC-5D93-48CB-903F-39FE8785AC8A}" type="pres">
      <dgm:prSet presAssocID="{C45A6EBB-0496-43E2-9B57-3F21AF380DB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929912F-F449-4740-82FE-8070984AE72D}" type="pres">
      <dgm:prSet presAssocID="{1C319DE5-39D9-47BA-A697-98DE7B6CD586}" presName="spacer" presStyleCnt="0"/>
      <dgm:spPr/>
    </dgm:pt>
    <dgm:pt modelId="{A70D43F3-D0F9-4097-85AF-1B41C9208D97}" type="pres">
      <dgm:prSet presAssocID="{79F6EBD0-E6F1-4B0E-ACED-B78A3788CA0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6A83E76-6DAC-4F87-AADA-3DEE2F2AD591}" type="pres">
      <dgm:prSet presAssocID="{210FFA1D-F45A-4562-8D50-0B2EBCB32F05}" presName="spacer" presStyleCnt="0"/>
      <dgm:spPr/>
    </dgm:pt>
    <dgm:pt modelId="{8ABF1389-97D8-4182-985A-66AC97EEE864}" type="pres">
      <dgm:prSet presAssocID="{D7329194-BE0A-4AC2-8359-DA8E1525809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87639B1-1CEC-41CA-85CC-5A96819BC6C4}" type="pres">
      <dgm:prSet presAssocID="{FFAEE6F9-D39C-4E2C-802C-28989E827626}" presName="spacer" presStyleCnt="0"/>
      <dgm:spPr/>
    </dgm:pt>
    <dgm:pt modelId="{9AEA9B21-2CA9-42CD-A1AF-8ED5D43A3D77}" type="pres">
      <dgm:prSet presAssocID="{28D8EB4E-23EC-40DD-8AC0-7A55001626D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E597507-C747-4321-90C0-46F56FAB70B8}" type="presOf" srcId="{79F6EBD0-E6F1-4B0E-ACED-B78A3788CA02}" destId="{A70D43F3-D0F9-4097-85AF-1B41C9208D97}" srcOrd="0" destOrd="0" presId="urn:microsoft.com/office/officeart/2005/8/layout/vList2"/>
    <dgm:cxn modelId="{FDECAC34-6073-4ABC-B180-3A06F8F8144E}" srcId="{7190E774-FDF1-441D-9552-5D26FA46B07C}" destId="{C45A6EBB-0496-43E2-9B57-3F21AF380DBA}" srcOrd="0" destOrd="0" parTransId="{76F3E0AC-DE82-4464-A2F8-20F74709B5D8}" sibTransId="{1C319DE5-39D9-47BA-A697-98DE7B6CD586}"/>
    <dgm:cxn modelId="{10B3703C-7D48-4EC8-9892-F9234B14A002}" srcId="{7190E774-FDF1-441D-9552-5D26FA46B07C}" destId="{79F6EBD0-E6F1-4B0E-ACED-B78A3788CA02}" srcOrd="1" destOrd="0" parTransId="{6D2D7AB9-AF00-4BF3-8A58-D078CC510F69}" sibTransId="{210FFA1D-F45A-4562-8D50-0B2EBCB32F05}"/>
    <dgm:cxn modelId="{BF33925C-166A-4401-AB53-D22BBA06DAAC}" srcId="{7190E774-FDF1-441D-9552-5D26FA46B07C}" destId="{28D8EB4E-23EC-40DD-8AC0-7A55001626DD}" srcOrd="3" destOrd="0" parTransId="{09617080-7AA5-4548-A0DD-92C23F414F16}" sibTransId="{6257B194-8607-4164-980E-C7647FAB723B}"/>
    <dgm:cxn modelId="{ADCB3FA8-FBAE-4111-A6CF-624C2A06F96C}" type="presOf" srcId="{7190E774-FDF1-441D-9552-5D26FA46B07C}" destId="{76C8D210-77F6-46A1-AF7F-50E56AE7CA1C}" srcOrd="0" destOrd="0" presId="urn:microsoft.com/office/officeart/2005/8/layout/vList2"/>
    <dgm:cxn modelId="{0BE3F5B3-4DD6-41A4-905D-3569078B4B89}" type="presOf" srcId="{C45A6EBB-0496-43E2-9B57-3F21AF380DBA}" destId="{FF89DDCC-5D93-48CB-903F-39FE8785AC8A}" srcOrd="0" destOrd="0" presId="urn:microsoft.com/office/officeart/2005/8/layout/vList2"/>
    <dgm:cxn modelId="{1A5851CB-28D9-4690-920D-40A2609D0599}" type="presOf" srcId="{28D8EB4E-23EC-40DD-8AC0-7A55001626DD}" destId="{9AEA9B21-2CA9-42CD-A1AF-8ED5D43A3D77}" srcOrd="0" destOrd="0" presId="urn:microsoft.com/office/officeart/2005/8/layout/vList2"/>
    <dgm:cxn modelId="{7D7052EE-D43F-4F02-9C3D-CE1D1F5C59AB}" srcId="{7190E774-FDF1-441D-9552-5D26FA46B07C}" destId="{D7329194-BE0A-4AC2-8359-DA8E1525809B}" srcOrd="2" destOrd="0" parTransId="{E3F9348A-1EB6-4AFC-A531-C8F8867B16E3}" sibTransId="{FFAEE6F9-D39C-4E2C-802C-28989E827626}"/>
    <dgm:cxn modelId="{B70A32F0-DE3C-4E4C-A60A-72C41C06BECE}" type="presOf" srcId="{D7329194-BE0A-4AC2-8359-DA8E1525809B}" destId="{8ABF1389-97D8-4182-985A-66AC97EEE864}" srcOrd="0" destOrd="0" presId="urn:microsoft.com/office/officeart/2005/8/layout/vList2"/>
    <dgm:cxn modelId="{574BC8C1-FA35-48E9-A38D-1A2D0FAF00E7}" type="presParOf" srcId="{76C8D210-77F6-46A1-AF7F-50E56AE7CA1C}" destId="{FF89DDCC-5D93-48CB-903F-39FE8785AC8A}" srcOrd="0" destOrd="0" presId="urn:microsoft.com/office/officeart/2005/8/layout/vList2"/>
    <dgm:cxn modelId="{CB851B17-B988-4C76-97D3-84A4DA86D705}" type="presParOf" srcId="{76C8D210-77F6-46A1-AF7F-50E56AE7CA1C}" destId="{9929912F-F449-4740-82FE-8070984AE72D}" srcOrd="1" destOrd="0" presId="urn:microsoft.com/office/officeart/2005/8/layout/vList2"/>
    <dgm:cxn modelId="{DFC9090D-14E3-42A0-8044-5F5400AE065A}" type="presParOf" srcId="{76C8D210-77F6-46A1-AF7F-50E56AE7CA1C}" destId="{A70D43F3-D0F9-4097-85AF-1B41C9208D97}" srcOrd="2" destOrd="0" presId="urn:microsoft.com/office/officeart/2005/8/layout/vList2"/>
    <dgm:cxn modelId="{83DEF24E-4B38-4F14-96AF-DFA8FAA6AA47}" type="presParOf" srcId="{76C8D210-77F6-46A1-AF7F-50E56AE7CA1C}" destId="{96A83E76-6DAC-4F87-AADA-3DEE2F2AD591}" srcOrd="3" destOrd="0" presId="urn:microsoft.com/office/officeart/2005/8/layout/vList2"/>
    <dgm:cxn modelId="{46A688BD-E67F-416D-BDB3-2DF657CB9CCA}" type="presParOf" srcId="{76C8D210-77F6-46A1-AF7F-50E56AE7CA1C}" destId="{8ABF1389-97D8-4182-985A-66AC97EEE864}" srcOrd="4" destOrd="0" presId="urn:microsoft.com/office/officeart/2005/8/layout/vList2"/>
    <dgm:cxn modelId="{3AF43F29-8338-46E1-B4C9-53A5EE9E1092}" type="presParOf" srcId="{76C8D210-77F6-46A1-AF7F-50E56AE7CA1C}" destId="{287639B1-1CEC-41CA-85CC-5A96819BC6C4}" srcOrd="5" destOrd="0" presId="urn:microsoft.com/office/officeart/2005/8/layout/vList2"/>
    <dgm:cxn modelId="{B2D986C2-016E-476C-9005-AD03692F08D6}" type="presParOf" srcId="{76C8D210-77F6-46A1-AF7F-50E56AE7CA1C}" destId="{9AEA9B21-2CA9-42CD-A1AF-8ED5D43A3D7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EB976E3-97C4-4640-BB7B-45C25F9CF2AC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812C32D-AC6F-4881-AD0F-31B64EF9A056}">
      <dgm:prSet/>
      <dgm:spPr/>
      <dgm:t>
        <a:bodyPr/>
        <a:lstStyle/>
        <a:p>
          <a:r>
            <a:rPr lang="en-US"/>
            <a:t>• Outcomes depend on both players’ actions and random events.</a:t>
          </a:r>
        </a:p>
      </dgm:t>
    </dgm:pt>
    <dgm:pt modelId="{2E1A3BF9-0013-4935-B8CF-404274AAF870}" type="parTrans" cxnId="{CC1BB4BD-A04F-4088-9255-2F2F97145D9E}">
      <dgm:prSet/>
      <dgm:spPr/>
      <dgm:t>
        <a:bodyPr/>
        <a:lstStyle/>
        <a:p>
          <a:endParaRPr lang="en-US"/>
        </a:p>
      </dgm:t>
    </dgm:pt>
    <dgm:pt modelId="{EB6942F0-E432-4ECB-AEBD-45C486A44ABB}" type="sibTrans" cxnId="{CC1BB4BD-A04F-4088-9255-2F2F97145D9E}">
      <dgm:prSet/>
      <dgm:spPr/>
      <dgm:t>
        <a:bodyPr/>
        <a:lstStyle/>
        <a:p>
          <a:endParaRPr lang="en-US"/>
        </a:p>
      </dgm:t>
    </dgm:pt>
    <dgm:pt modelId="{280E9C28-6143-41A6-8030-3503E43930C2}">
      <dgm:prSet/>
      <dgm:spPr/>
      <dgm:t>
        <a:bodyPr/>
        <a:lstStyle/>
        <a:p>
          <a:r>
            <a:rPr lang="en-US"/>
            <a:t>• Introduces uncertainty, making strategy adaptation essential.</a:t>
          </a:r>
        </a:p>
      </dgm:t>
    </dgm:pt>
    <dgm:pt modelId="{5C4D9C4D-6170-48CD-8D34-023B301C32D6}" type="parTrans" cxnId="{8707D00E-BCA8-4A90-B03D-184FB134A986}">
      <dgm:prSet/>
      <dgm:spPr/>
      <dgm:t>
        <a:bodyPr/>
        <a:lstStyle/>
        <a:p>
          <a:endParaRPr lang="en-US"/>
        </a:p>
      </dgm:t>
    </dgm:pt>
    <dgm:pt modelId="{73191CCE-E4B7-458F-B7A9-EB64C95FF812}" type="sibTrans" cxnId="{8707D00E-BCA8-4A90-B03D-184FB134A986}">
      <dgm:prSet/>
      <dgm:spPr/>
      <dgm:t>
        <a:bodyPr/>
        <a:lstStyle/>
        <a:p>
          <a:endParaRPr lang="en-US"/>
        </a:p>
      </dgm:t>
    </dgm:pt>
    <dgm:pt modelId="{48AF7BFA-78C6-4CA2-9BB8-972CBA827E03}">
      <dgm:prSet/>
      <dgm:spPr/>
      <dgm:t>
        <a:bodyPr/>
        <a:lstStyle/>
        <a:p>
          <a:r>
            <a:rPr lang="en-US"/>
            <a:t>• Often modeled using probability distributions.</a:t>
          </a:r>
        </a:p>
      </dgm:t>
    </dgm:pt>
    <dgm:pt modelId="{F339AA6C-0FF9-4B08-9D8A-8EC84AAF1778}" type="parTrans" cxnId="{351E9C0C-E02B-4F0E-A73C-85BDCE9B68AA}">
      <dgm:prSet/>
      <dgm:spPr/>
      <dgm:t>
        <a:bodyPr/>
        <a:lstStyle/>
        <a:p>
          <a:endParaRPr lang="en-US"/>
        </a:p>
      </dgm:t>
    </dgm:pt>
    <dgm:pt modelId="{69895170-B260-4EB4-A79A-0D63A354E92E}" type="sibTrans" cxnId="{351E9C0C-E02B-4F0E-A73C-85BDCE9B68AA}">
      <dgm:prSet/>
      <dgm:spPr/>
      <dgm:t>
        <a:bodyPr/>
        <a:lstStyle/>
        <a:p>
          <a:endParaRPr lang="en-US"/>
        </a:p>
      </dgm:t>
    </dgm:pt>
    <dgm:pt modelId="{F029444F-51B3-4D74-AA76-8393D07B33BF}">
      <dgm:prSet/>
      <dgm:spPr/>
      <dgm:t>
        <a:bodyPr/>
        <a:lstStyle/>
        <a:p>
          <a:r>
            <a:rPr lang="en-US"/>
            <a:t>• Examples: Poker, Monopoly, games involving dice or cards.</a:t>
          </a:r>
        </a:p>
      </dgm:t>
    </dgm:pt>
    <dgm:pt modelId="{9ADDBBF5-BE34-44A1-BEE4-6880A769714A}" type="parTrans" cxnId="{62734C57-BC80-4675-8421-65A2D7935AA7}">
      <dgm:prSet/>
      <dgm:spPr/>
      <dgm:t>
        <a:bodyPr/>
        <a:lstStyle/>
        <a:p>
          <a:endParaRPr lang="en-US"/>
        </a:p>
      </dgm:t>
    </dgm:pt>
    <dgm:pt modelId="{C031EF1E-45A9-4CA7-8297-ED7806CD01B4}" type="sibTrans" cxnId="{62734C57-BC80-4675-8421-65A2D7935AA7}">
      <dgm:prSet/>
      <dgm:spPr/>
      <dgm:t>
        <a:bodyPr/>
        <a:lstStyle/>
        <a:p>
          <a:endParaRPr lang="en-US"/>
        </a:p>
      </dgm:t>
    </dgm:pt>
    <dgm:pt modelId="{A344593C-8F3D-4DC9-8D19-F40E1E8461DA}" type="pres">
      <dgm:prSet presAssocID="{1EB976E3-97C4-4640-BB7B-45C25F9CF2AC}" presName="linear" presStyleCnt="0">
        <dgm:presLayoutVars>
          <dgm:animLvl val="lvl"/>
          <dgm:resizeHandles val="exact"/>
        </dgm:presLayoutVars>
      </dgm:prSet>
      <dgm:spPr/>
    </dgm:pt>
    <dgm:pt modelId="{6EAFBA17-B56D-4669-A85E-BA21F73CCFC5}" type="pres">
      <dgm:prSet presAssocID="{1812C32D-AC6F-4881-AD0F-31B64EF9A05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9044158-B962-4866-BF72-2790DDAE4012}" type="pres">
      <dgm:prSet presAssocID="{EB6942F0-E432-4ECB-AEBD-45C486A44ABB}" presName="spacer" presStyleCnt="0"/>
      <dgm:spPr/>
    </dgm:pt>
    <dgm:pt modelId="{FF38AD4C-1291-40B0-B973-D94DEFA836D9}" type="pres">
      <dgm:prSet presAssocID="{280E9C28-6143-41A6-8030-3503E43930C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83EF43A-15B2-4E29-B2FF-18223D1E7B7E}" type="pres">
      <dgm:prSet presAssocID="{73191CCE-E4B7-458F-B7A9-EB64C95FF812}" presName="spacer" presStyleCnt="0"/>
      <dgm:spPr/>
    </dgm:pt>
    <dgm:pt modelId="{470C1213-3F96-4DF0-93D4-CDAC990FD4FA}" type="pres">
      <dgm:prSet presAssocID="{48AF7BFA-78C6-4CA2-9BB8-972CBA827E0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C20165B-7273-4007-AF18-69B8C1A6CADB}" type="pres">
      <dgm:prSet presAssocID="{69895170-B260-4EB4-A79A-0D63A354E92E}" presName="spacer" presStyleCnt="0"/>
      <dgm:spPr/>
    </dgm:pt>
    <dgm:pt modelId="{05CD925C-C57D-40EA-B33E-F2708BD9E113}" type="pres">
      <dgm:prSet presAssocID="{F029444F-51B3-4D74-AA76-8393D07B33B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0E99208-FE02-47FB-B449-6086C40CB3B2}" type="presOf" srcId="{1EB976E3-97C4-4640-BB7B-45C25F9CF2AC}" destId="{A344593C-8F3D-4DC9-8D19-F40E1E8461DA}" srcOrd="0" destOrd="0" presId="urn:microsoft.com/office/officeart/2005/8/layout/vList2"/>
    <dgm:cxn modelId="{351E9C0C-E02B-4F0E-A73C-85BDCE9B68AA}" srcId="{1EB976E3-97C4-4640-BB7B-45C25F9CF2AC}" destId="{48AF7BFA-78C6-4CA2-9BB8-972CBA827E03}" srcOrd="2" destOrd="0" parTransId="{F339AA6C-0FF9-4B08-9D8A-8EC84AAF1778}" sibTransId="{69895170-B260-4EB4-A79A-0D63A354E92E}"/>
    <dgm:cxn modelId="{8707D00E-BCA8-4A90-B03D-184FB134A986}" srcId="{1EB976E3-97C4-4640-BB7B-45C25F9CF2AC}" destId="{280E9C28-6143-41A6-8030-3503E43930C2}" srcOrd="1" destOrd="0" parTransId="{5C4D9C4D-6170-48CD-8D34-023B301C32D6}" sibTransId="{73191CCE-E4B7-458F-B7A9-EB64C95FF812}"/>
    <dgm:cxn modelId="{9B4F9827-4220-4E0F-9691-BB784275402E}" type="presOf" srcId="{1812C32D-AC6F-4881-AD0F-31B64EF9A056}" destId="{6EAFBA17-B56D-4669-A85E-BA21F73CCFC5}" srcOrd="0" destOrd="0" presId="urn:microsoft.com/office/officeart/2005/8/layout/vList2"/>
    <dgm:cxn modelId="{A167404B-CBCE-4966-AB28-BA915294B498}" type="presOf" srcId="{48AF7BFA-78C6-4CA2-9BB8-972CBA827E03}" destId="{470C1213-3F96-4DF0-93D4-CDAC990FD4FA}" srcOrd="0" destOrd="0" presId="urn:microsoft.com/office/officeart/2005/8/layout/vList2"/>
    <dgm:cxn modelId="{62734C57-BC80-4675-8421-65A2D7935AA7}" srcId="{1EB976E3-97C4-4640-BB7B-45C25F9CF2AC}" destId="{F029444F-51B3-4D74-AA76-8393D07B33BF}" srcOrd="3" destOrd="0" parTransId="{9ADDBBF5-BE34-44A1-BEE4-6880A769714A}" sibTransId="{C031EF1E-45A9-4CA7-8297-ED7806CD01B4}"/>
    <dgm:cxn modelId="{4EA7679D-AEB6-4E15-A167-54D9C4533A5F}" type="presOf" srcId="{280E9C28-6143-41A6-8030-3503E43930C2}" destId="{FF38AD4C-1291-40B0-B973-D94DEFA836D9}" srcOrd="0" destOrd="0" presId="urn:microsoft.com/office/officeart/2005/8/layout/vList2"/>
    <dgm:cxn modelId="{12AD0DB8-04F8-40B7-9DD7-9D5B02E0CA80}" type="presOf" srcId="{F029444F-51B3-4D74-AA76-8393D07B33BF}" destId="{05CD925C-C57D-40EA-B33E-F2708BD9E113}" srcOrd="0" destOrd="0" presId="urn:microsoft.com/office/officeart/2005/8/layout/vList2"/>
    <dgm:cxn modelId="{CC1BB4BD-A04F-4088-9255-2F2F97145D9E}" srcId="{1EB976E3-97C4-4640-BB7B-45C25F9CF2AC}" destId="{1812C32D-AC6F-4881-AD0F-31B64EF9A056}" srcOrd="0" destOrd="0" parTransId="{2E1A3BF9-0013-4935-B8CF-404274AAF870}" sibTransId="{EB6942F0-E432-4ECB-AEBD-45C486A44ABB}"/>
    <dgm:cxn modelId="{F4F48084-65F3-4926-9180-8C0152C2DEBC}" type="presParOf" srcId="{A344593C-8F3D-4DC9-8D19-F40E1E8461DA}" destId="{6EAFBA17-B56D-4669-A85E-BA21F73CCFC5}" srcOrd="0" destOrd="0" presId="urn:microsoft.com/office/officeart/2005/8/layout/vList2"/>
    <dgm:cxn modelId="{BF5B369C-61B6-4675-85AA-0C07AFAD0F7A}" type="presParOf" srcId="{A344593C-8F3D-4DC9-8D19-F40E1E8461DA}" destId="{39044158-B962-4866-BF72-2790DDAE4012}" srcOrd="1" destOrd="0" presId="urn:microsoft.com/office/officeart/2005/8/layout/vList2"/>
    <dgm:cxn modelId="{9AA8B3E3-86B0-44E6-AD13-3F41AFFD1B3A}" type="presParOf" srcId="{A344593C-8F3D-4DC9-8D19-F40E1E8461DA}" destId="{FF38AD4C-1291-40B0-B973-D94DEFA836D9}" srcOrd="2" destOrd="0" presId="urn:microsoft.com/office/officeart/2005/8/layout/vList2"/>
    <dgm:cxn modelId="{6D516D1E-42A1-4D65-9508-73A305766013}" type="presParOf" srcId="{A344593C-8F3D-4DC9-8D19-F40E1E8461DA}" destId="{483EF43A-15B2-4E29-B2FF-18223D1E7B7E}" srcOrd="3" destOrd="0" presId="urn:microsoft.com/office/officeart/2005/8/layout/vList2"/>
    <dgm:cxn modelId="{B617B4ED-EE03-42CC-A464-A5D567203593}" type="presParOf" srcId="{A344593C-8F3D-4DC9-8D19-F40E1E8461DA}" destId="{470C1213-3F96-4DF0-93D4-CDAC990FD4FA}" srcOrd="4" destOrd="0" presId="urn:microsoft.com/office/officeart/2005/8/layout/vList2"/>
    <dgm:cxn modelId="{FA225EB5-D9E9-4F08-9BAC-36A71496D221}" type="presParOf" srcId="{A344593C-8F3D-4DC9-8D19-F40E1E8461DA}" destId="{2C20165B-7273-4007-AF18-69B8C1A6CADB}" srcOrd="5" destOrd="0" presId="urn:microsoft.com/office/officeart/2005/8/layout/vList2"/>
    <dgm:cxn modelId="{F458B936-7839-48BC-AFEF-314A21254F2E}" type="presParOf" srcId="{A344593C-8F3D-4DC9-8D19-F40E1E8461DA}" destId="{05CD925C-C57D-40EA-B33E-F2708BD9E11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21C03D-4934-489A-B942-B97AC045FEE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7AE4B2E-078F-462C-A731-6A35E20F5FF7}">
      <dgm:prSet/>
      <dgm:spPr/>
      <dgm:t>
        <a:bodyPr/>
        <a:lstStyle/>
        <a:p>
          <a:r>
            <a:rPr lang="en-US"/>
            <a:t>• Turn-Based vs Real-Time: Sequential vs simultaneous actions.</a:t>
          </a:r>
        </a:p>
      </dgm:t>
    </dgm:pt>
    <dgm:pt modelId="{EAE564FB-C46C-4A7B-AC51-04C5D88F0769}" type="parTrans" cxnId="{E20F831A-034C-4EC5-9396-247864F28960}">
      <dgm:prSet/>
      <dgm:spPr/>
      <dgm:t>
        <a:bodyPr/>
        <a:lstStyle/>
        <a:p>
          <a:endParaRPr lang="en-US"/>
        </a:p>
      </dgm:t>
    </dgm:pt>
    <dgm:pt modelId="{4C741568-8D48-4643-B6AB-1EC2C7D7DE16}" type="sibTrans" cxnId="{E20F831A-034C-4EC5-9396-247864F28960}">
      <dgm:prSet/>
      <dgm:spPr/>
      <dgm:t>
        <a:bodyPr/>
        <a:lstStyle/>
        <a:p>
          <a:endParaRPr lang="en-US"/>
        </a:p>
      </dgm:t>
    </dgm:pt>
    <dgm:pt modelId="{9D5985CE-93F4-4DB2-892C-7D3004275922}">
      <dgm:prSet/>
      <dgm:spPr/>
      <dgm:t>
        <a:bodyPr/>
        <a:lstStyle/>
        <a:p>
          <a:r>
            <a:rPr lang="en-US"/>
            <a:t>• Deterministic vs Stochastic: Predictable vs probabilistic outcomes.</a:t>
          </a:r>
        </a:p>
      </dgm:t>
    </dgm:pt>
    <dgm:pt modelId="{8A6F777C-FEDB-446C-8208-86A43E3DB7C0}" type="parTrans" cxnId="{4EFB254B-53C9-4BA1-B569-834C6AD21C2F}">
      <dgm:prSet/>
      <dgm:spPr/>
      <dgm:t>
        <a:bodyPr/>
        <a:lstStyle/>
        <a:p>
          <a:endParaRPr lang="en-US"/>
        </a:p>
      </dgm:t>
    </dgm:pt>
    <dgm:pt modelId="{958C96D7-8C14-44B3-93E8-5E7717D8E8CC}" type="sibTrans" cxnId="{4EFB254B-53C9-4BA1-B569-834C6AD21C2F}">
      <dgm:prSet/>
      <dgm:spPr/>
      <dgm:t>
        <a:bodyPr/>
        <a:lstStyle/>
        <a:p>
          <a:endParaRPr lang="en-US"/>
        </a:p>
      </dgm:t>
    </dgm:pt>
    <dgm:pt modelId="{AE875671-F3ED-4A49-B0FD-84325AE7834D}">
      <dgm:prSet/>
      <dgm:spPr/>
      <dgm:t>
        <a:bodyPr/>
        <a:lstStyle/>
        <a:p>
          <a:r>
            <a:rPr lang="en-US"/>
            <a:t>• Real-world games often combine these categories (e.g., turn-based + stochastic).</a:t>
          </a:r>
        </a:p>
      </dgm:t>
    </dgm:pt>
    <dgm:pt modelId="{DF1DAD08-5C12-42EB-9785-1B997F10127A}" type="parTrans" cxnId="{CEC47D5E-884A-4856-A448-4CD87C59CD38}">
      <dgm:prSet/>
      <dgm:spPr/>
      <dgm:t>
        <a:bodyPr/>
        <a:lstStyle/>
        <a:p>
          <a:endParaRPr lang="en-US"/>
        </a:p>
      </dgm:t>
    </dgm:pt>
    <dgm:pt modelId="{C517468F-D2B0-4BB5-A64D-7D1030432391}" type="sibTrans" cxnId="{CEC47D5E-884A-4856-A448-4CD87C59CD38}">
      <dgm:prSet/>
      <dgm:spPr/>
      <dgm:t>
        <a:bodyPr/>
        <a:lstStyle/>
        <a:p>
          <a:endParaRPr lang="en-US"/>
        </a:p>
      </dgm:t>
    </dgm:pt>
    <dgm:pt modelId="{EB9F855C-A115-462C-A621-96A000E89B2C}" type="pres">
      <dgm:prSet presAssocID="{FD21C03D-4934-489A-B942-B97AC045FEED}" presName="root" presStyleCnt="0">
        <dgm:presLayoutVars>
          <dgm:dir/>
          <dgm:resizeHandles val="exact"/>
        </dgm:presLayoutVars>
      </dgm:prSet>
      <dgm:spPr/>
    </dgm:pt>
    <dgm:pt modelId="{B354ADC6-9E81-4DC7-AE9A-ABAED782078D}" type="pres">
      <dgm:prSet presAssocID="{67AE4B2E-078F-462C-A731-6A35E20F5FF7}" presName="compNode" presStyleCnt="0"/>
      <dgm:spPr/>
    </dgm:pt>
    <dgm:pt modelId="{1AAE7D6E-730A-466B-9BE0-8B183D1E1B87}" type="pres">
      <dgm:prSet presAssocID="{67AE4B2E-078F-462C-A731-6A35E20F5FF7}" presName="bgRect" presStyleLbl="bgShp" presStyleIdx="0" presStyleCnt="3"/>
      <dgm:spPr/>
    </dgm:pt>
    <dgm:pt modelId="{2E5C01BD-8429-47B8-A792-AAF8E4AA6CE1}" type="pres">
      <dgm:prSet presAssocID="{67AE4B2E-078F-462C-A731-6A35E20F5FF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0523B1F4-FDC5-44F7-9271-5EE393590E74}" type="pres">
      <dgm:prSet presAssocID="{67AE4B2E-078F-462C-A731-6A35E20F5FF7}" presName="spaceRect" presStyleCnt="0"/>
      <dgm:spPr/>
    </dgm:pt>
    <dgm:pt modelId="{47D64B37-05A7-4011-80C7-F761816F2259}" type="pres">
      <dgm:prSet presAssocID="{67AE4B2E-078F-462C-A731-6A35E20F5FF7}" presName="parTx" presStyleLbl="revTx" presStyleIdx="0" presStyleCnt="3">
        <dgm:presLayoutVars>
          <dgm:chMax val="0"/>
          <dgm:chPref val="0"/>
        </dgm:presLayoutVars>
      </dgm:prSet>
      <dgm:spPr/>
    </dgm:pt>
    <dgm:pt modelId="{B5B77EA5-5BD8-4680-AFFC-009A12745C4B}" type="pres">
      <dgm:prSet presAssocID="{4C741568-8D48-4643-B6AB-1EC2C7D7DE16}" presName="sibTrans" presStyleCnt="0"/>
      <dgm:spPr/>
    </dgm:pt>
    <dgm:pt modelId="{95698ACC-8571-4756-8A88-7DE298FCB2B0}" type="pres">
      <dgm:prSet presAssocID="{9D5985CE-93F4-4DB2-892C-7D3004275922}" presName="compNode" presStyleCnt="0"/>
      <dgm:spPr/>
    </dgm:pt>
    <dgm:pt modelId="{E552F1F4-9A55-4AB5-BB82-8E1B2A610610}" type="pres">
      <dgm:prSet presAssocID="{9D5985CE-93F4-4DB2-892C-7D3004275922}" presName="bgRect" presStyleLbl="bgShp" presStyleIdx="1" presStyleCnt="3"/>
      <dgm:spPr/>
    </dgm:pt>
    <dgm:pt modelId="{8E35F2D6-7EFC-458F-B322-FF786CF54BEF}" type="pres">
      <dgm:prSet presAssocID="{9D5985CE-93F4-4DB2-892C-7D300427592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9CBAB96-68D1-404F-B531-620DEBABA3D7}" type="pres">
      <dgm:prSet presAssocID="{9D5985CE-93F4-4DB2-892C-7D3004275922}" presName="spaceRect" presStyleCnt="0"/>
      <dgm:spPr/>
    </dgm:pt>
    <dgm:pt modelId="{A2C2BF6A-D5EE-4FD5-9FAA-6F1244D16A3E}" type="pres">
      <dgm:prSet presAssocID="{9D5985CE-93F4-4DB2-892C-7D3004275922}" presName="parTx" presStyleLbl="revTx" presStyleIdx="1" presStyleCnt="3">
        <dgm:presLayoutVars>
          <dgm:chMax val="0"/>
          <dgm:chPref val="0"/>
        </dgm:presLayoutVars>
      </dgm:prSet>
      <dgm:spPr/>
    </dgm:pt>
    <dgm:pt modelId="{16085F09-E4BF-499C-8983-1E26F30BBD95}" type="pres">
      <dgm:prSet presAssocID="{958C96D7-8C14-44B3-93E8-5E7717D8E8CC}" presName="sibTrans" presStyleCnt="0"/>
      <dgm:spPr/>
    </dgm:pt>
    <dgm:pt modelId="{76717FF1-4E60-4F29-A963-31953408AAFB}" type="pres">
      <dgm:prSet presAssocID="{AE875671-F3ED-4A49-B0FD-84325AE7834D}" presName="compNode" presStyleCnt="0"/>
      <dgm:spPr/>
    </dgm:pt>
    <dgm:pt modelId="{FB3FBB87-F627-4194-8EEA-957B55FD1098}" type="pres">
      <dgm:prSet presAssocID="{AE875671-F3ED-4A49-B0FD-84325AE7834D}" presName="bgRect" presStyleLbl="bgShp" presStyleIdx="2" presStyleCnt="3"/>
      <dgm:spPr/>
    </dgm:pt>
    <dgm:pt modelId="{6D2939FD-553A-40AC-8E9B-23CEB80EACD2}" type="pres">
      <dgm:prSet presAssocID="{AE875671-F3ED-4A49-B0FD-84325AE7834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ss Pieces"/>
        </a:ext>
      </dgm:extLst>
    </dgm:pt>
    <dgm:pt modelId="{EF510286-A14A-4977-97E8-82001D414A3B}" type="pres">
      <dgm:prSet presAssocID="{AE875671-F3ED-4A49-B0FD-84325AE7834D}" presName="spaceRect" presStyleCnt="0"/>
      <dgm:spPr/>
    </dgm:pt>
    <dgm:pt modelId="{2BE22B50-4E82-41FB-9AFD-E23F2C0E1943}" type="pres">
      <dgm:prSet presAssocID="{AE875671-F3ED-4A49-B0FD-84325AE7834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BDBFB03-B7B7-4873-ADA8-3D99484F4253}" type="presOf" srcId="{FD21C03D-4934-489A-B942-B97AC045FEED}" destId="{EB9F855C-A115-462C-A621-96A000E89B2C}" srcOrd="0" destOrd="0" presId="urn:microsoft.com/office/officeart/2018/2/layout/IconVerticalSolidList"/>
    <dgm:cxn modelId="{E20F831A-034C-4EC5-9396-247864F28960}" srcId="{FD21C03D-4934-489A-B942-B97AC045FEED}" destId="{67AE4B2E-078F-462C-A731-6A35E20F5FF7}" srcOrd="0" destOrd="0" parTransId="{EAE564FB-C46C-4A7B-AC51-04C5D88F0769}" sibTransId="{4C741568-8D48-4643-B6AB-1EC2C7D7DE16}"/>
    <dgm:cxn modelId="{CEC47D5E-884A-4856-A448-4CD87C59CD38}" srcId="{FD21C03D-4934-489A-B942-B97AC045FEED}" destId="{AE875671-F3ED-4A49-B0FD-84325AE7834D}" srcOrd="2" destOrd="0" parTransId="{DF1DAD08-5C12-42EB-9785-1B997F10127A}" sibTransId="{C517468F-D2B0-4BB5-A64D-7D1030432391}"/>
    <dgm:cxn modelId="{4EFB254B-53C9-4BA1-B569-834C6AD21C2F}" srcId="{FD21C03D-4934-489A-B942-B97AC045FEED}" destId="{9D5985CE-93F4-4DB2-892C-7D3004275922}" srcOrd="1" destOrd="0" parTransId="{8A6F777C-FEDB-446C-8208-86A43E3DB7C0}" sibTransId="{958C96D7-8C14-44B3-93E8-5E7717D8E8CC}"/>
    <dgm:cxn modelId="{A540E258-A38A-4D42-92FA-B789027ED115}" type="presOf" srcId="{67AE4B2E-078F-462C-A731-6A35E20F5FF7}" destId="{47D64B37-05A7-4011-80C7-F761816F2259}" srcOrd="0" destOrd="0" presId="urn:microsoft.com/office/officeart/2018/2/layout/IconVerticalSolidList"/>
    <dgm:cxn modelId="{711D4BDF-9FD6-4ADA-9903-9BF43B7B6822}" type="presOf" srcId="{9D5985CE-93F4-4DB2-892C-7D3004275922}" destId="{A2C2BF6A-D5EE-4FD5-9FAA-6F1244D16A3E}" srcOrd="0" destOrd="0" presId="urn:microsoft.com/office/officeart/2018/2/layout/IconVerticalSolidList"/>
    <dgm:cxn modelId="{135557E8-E49F-4E61-98C8-111757BE0DAE}" type="presOf" srcId="{AE875671-F3ED-4A49-B0FD-84325AE7834D}" destId="{2BE22B50-4E82-41FB-9AFD-E23F2C0E1943}" srcOrd="0" destOrd="0" presId="urn:microsoft.com/office/officeart/2018/2/layout/IconVerticalSolidList"/>
    <dgm:cxn modelId="{C9409EA1-21A8-4611-AB45-53D3658D9EF3}" type="presParOf" srcId="{EB9F855C-A115-462C-A621-96A000E89B2C}" destId="{B354ADC6-9E81-4DC7-AE9A-ABAED782078D}" srcOrd="0" destOrd="0" presId="urn:microsoft.com/office/officeart/2018/2/layout/IconVerticalSolidList"/>
    <dgm:cxn modelId="{6EC71151-80A9-400E-B9A5-54722C9864B1}" type="presParOf" srcId="{B354ADC6-9E81-4DC7-AE9A-ABAED782078D}" destId="{1AAE7D6E-730A-466B-9BE0-8B183D1E1B87}" srcOrd="0" destOrd="0" presId="urn:microsoft.com/office/officeart/2018/2/layout/IconVerticalSolidList"/>
    <dgm:cxn modelId="{C3A60DB4-FC0F-42D9-8A44-46BA10E0A55C}" type="presParOf" srcId="{B354ADC6-9E81-4DC7-AE9A-ABAED782078D}" destId="{2E5C01BD-8429-47B8-A792-AAF8E4AA6CE1}" srcOrd="1" destOrd="0" presId="urn:microsoft.com/office/officeart/2018/2/layout/IconVerticalSolidList"/>
    <dgm:cxn modelId="{2A33A895-1C5E-4E49-9A03-69C2F62FE487}" type="presParOf" srcId="{B354ADC6-9E81-4DC7-AE9A-ABAED782078D}" destId="{0523B1F4-FDC5-44F7-9271-5EE393590E74}" srcOrd="2" destOrd="0" presId="urn:microsoft.com/office/officeart/2018/2/layout/IconVerticalSolidList"/>
    <dgm:cxn modelId="{92C8E3BE-EBE2-4B8A-BDC5-A9EC505F97FA}" type="presParOf" srcId="{B354ADC6-9E81-4DC7-AE9A-ABAED782078D}" destId="{47D64B37-05A7-4011-80C7-F761816F2259}" srcOrd="3" destOrd="0" presId="urn:microsoft.com/office/officeart/2018/2/layout/IconVerticalSolidList"/>
    <dgm:cxn modelId="{59034FFD-2028-4981-B2B1-5B8405D188A1}" type="presParOf" srcId="{EB9F855C-A115-462C-A621-96A000E89B2C}" destId="{B5B77EA5-5BD8-4680-AFFC-009A12745C4B}" srcOrd="1" destOrd="0" presId="urn:microsoft.com/office/officeart/2018/2/layout/IconVerticalSolidList"/>
    <dgm:cxn modelId="{5169D829-1E92-4E3A-AE67-B7DCA22BD8D5}" type="presParOf" srcId="{EB9F855C-A115-462C-A621-96A000E89B2C}" destId="{95698ACC-8571-4756-8A88-7DE298FCB2B0}" srcOrd="2" destOrd="0" presId="urn:microsoft.com/office/officeart/2018/2/layout/IconVerticalSolidList"/>
    <dgm:cxn modelId="{0480DFEC-7EC9-47EF-99BE-045C4A120C73}" type="presParOf" srcId="{95698ACC-8571-4756-8A88-7DE298FCB2B0}" destId="{E552F1F4-9A55-4AB5-BB82-8E1B2A610610}" srcOrd="0" destOrd="0" presId="urn:microsoft.com/office/officeart/2018/2/layout/IconVerticalSolidList"/>
    <dgm:cxn modelId="{BB724967-303F-43CD-87B4-1C4675AA2D76}" type="presParOf" srcId="{95698ACC-8571-4756-8A88-7DE298FCB2B0}" destId="{8E35F2D6-7EFC-458F-B322-FF786CF54BEF}" srcOrd="1" destOrd="0" presId="urn:microsoft.com/office/officeart/2018/2/layout/IconVerticalSolidList"/>
    <dgm:cxn modelId="{467C529F-D5F1-4230-8324-11A9A54FB537}" type="presParOf" srcId="{95698ACC-8571-4756-8A88-7DE298FCB2B0}" destId="{D9CBAB96-68D1-404F-B531-620DEBABA3D7}" srcOrd="2" destOrd="0" presId="urn:microsoft.com/office/officeart/2018/2/layout/IconVerticalSolidList"/>
    <dgm:cxn modelId="{D6C1059C-A354-494E-A630-EE14176136DF}" type="presParOf" srcId="{95698ACC-8571-4756-8A88-7DE298FCB2B0}" destId="{A2C2BF6A-D5EE-4FD5-9FAA-6F1244D16A3E}" srcOrd="3" destOrd="0" presId="urn:microsoft.com/office/officeart/2018/2/layout/IconVerticalSolidList"/>
    <dgm:cxn modelId="{6A764254-A194-4A73-963F-7DC01A9C9B1F}" type="presParOf" srcId="{EB9F855C-A115-462C-A621-96A000E89B2C}" destId="{16085F09-E4BF-499C-8983-1E26F30BBD95}" srcOrd="3" destOrd="0" presId="urn:microsoft.com/office/officeart/2018/2/layout/IconVerticalSolidList"/>
    <dgm:cxn modelId="{0F7FFEF9-8B8F-4D66-9560-447824986D29}" type="presParOf" srcId="{EB9F855C-A115-462C-A621-96A000E89B2C}" destId="{76717FF1-4E60-4F29-A963-31953408AAFB}" srcOrd="4" destOrd="0" presId="urn:microsoft.com/office/officeart/2018/2/layout/IconVerticalSolidList"/>
    <dgm:cxn modelId="{4FFAD627-184C-4B4E-AECD-E7D05764F487}" type="presParOf" srcId="{76717FF1-4E60-4F29-A963-31953408AAFB}" destId="{FB3FBB87-F627-4194-8EEA-957B55FD1098}" srcOrd="0" destOrd="0" presId="urn:microsoft.com/office/officeart/2018/2/layout/IconVerticalSolidList"/>
    <dgm:cxn modelId="{7770B3FB-A6D4-46F6-8661-410F20BC7B25}" type="presParOf" srcId="{76717FF1-4E60-4F29-A963-31953408AAFB}" destId="{6D2939FD-553A-40AC-8E9B-23CEB80EACD2}" srcOrd="1" destOrd="0" presId="urn:microsoft.com/office/officeart/2018/2/layout/IconVerticalSolidList"/>
    <dgm:cxn modelId="{0E5D9F55-3266-455B-BDF1-24B05A63D579}" type="presParOf" srcId="{76717FF1-4E60-4F29-A963-31953408AAFB}" destId="{EF510286-A14A-4977-97E8-82001D414A3B}" srcOrd="2" destOrd="0" presId="urn:microsoft.com/office/officeart/2018/2/layout/IconVerticalSolidList"/>
    <dgm:cxn modelId="{89CDD1D7-9FB4-468A-BDCD-47DCFC678C2F}" type="presParOf" srcId="{76717FF1-4E60-4F29-A963-31953408AAFB}" destId="{2BE22B50-4E82-41FB-9AFD-E23F2C0E194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084AC4E-8DBE-4EAB-92D9-A8ABFE8F24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E683537-6DD0-42F3-A74A-8111AA4658C3}">
      <dgm:prSet/>
      <dgm:spPr/>
      <dgm:t>
        <a:bodyPr/>
        <a:lstStyle/>
        <a:p>
          <a:r>
            <a:rPr lang="en-US"/>
            <a:t>• Assumes perfect information</a:t>
          </a:r>
        </a:p>
      </dgm:t>
    </dgm:pt>
    <dgm:pt modelId="{D3A58988-6139-4A4F-BD6B-F6AF529B71D3}" type="parTrans" cxnId="{5F98DAE9-6F6F-4BF2-BA5A-E5F2812DC5AA}">
      <dgm:prSet/>
      <dgm:spPr/>
      <dgm:t>
        <a:bodyPr/>
        <a:lstStyle/>
        <a:p>
          <a:endParaRPr lang="en-US"/>
        </a:p>
      </dgm:t>
    </dgm:pt>
    <dgm:pt modelId="{F427BE22-EE8E-4CEA-ABBA-940F88046B76}" type="sibTrans" cxnId="{5F98DAE9-6F6F-4BF2-BA5A-E5F2812DC5AA}">
      <dgm:prSet/>
      <dgm:spPr/>
      <dgm:t>
        <a:bodyPr/>
        <a:lstStyle/>
        <a:p>
          <a:endParaRPr lang="en-US"/>
        </a:p>
      </dgm:t>
    </dgm:pt>
    <dgm:pt modelId="{1903D135-E4B7-4629-AC4F-31DC92900307}">
      <dgm:prSet/>
      <dgm:spPr/>
      <dgm:t>
        <a:bodyPr/>
        <a:lstStyle/>
        <a:p>
          <a:r>
            <a:rPr lang="en-US"/>
            <a:t>• Assumes complete rationality</a:t>
          </a:r>
        </a:p>
      </dgm:t>
    </dgm:pt>
    <dgm:pt modelId="{B020FBCA-6745-424D-AC08-1DBDEA5D1102}" type="parTrans" cxnId="{3A08710E-E9A6-4897-9661-FF91ACE9A9F9}">
      <dgm:prSet/>
      <dgm:spPr/>
      <dgm:t>
        <a:bodyPr/>
        <a:lstStyle/>
        <a:p>
          <a:endParaRPr lang="en-US"/>
        </a:p>
      </dgm:t>
    </dgm:pt>
    <dgm:pt modelId="{0572C653-FEDA-41DC-8ED3-963D12141728}" type="sibTrans" cxnId="{3A08710E-E9A6-4897-9661-FF91ACE9A9F9}">
      <dgm:prSet/>
      <dgm:spPr/>
      <dgm:t>
        <a:bodyPr/>
        <a:lstStyle/>
        <a:p>
          <a:endParaRPr lang="en-US"/>
        </a:p>
      </dgm:t>
    </dgm:pt>
    <dgm:pt modelId="{75461D0A-7F06-430F-89AF-B5395F77B3E3}">
      <dgm:prSet/>
      <dgm:spPr/>
      <dgm:t>
        <a:bodyPr/>
        <a:lstStyle/>
        <a:p>
          <a:r>
            <a:rPr lang="en-US"/>
            <a:t>• Complexity increases with more players</a:t>
          </a:r>
        </a:p>
      </dgm:t>
    </dgm:pt>
    <dgm:pt modelId="{BFECF16A-723A-435E-A02E-D2F0DCC91C13}" type="parTrans" cxnId="{6351F917-3DEF-49C2-BC9C-961562C5D025}">
      <dgm:prSet/>
      <dgm:spPr/>
      <dgm:t>
        <a:bodyPr/>
        <a:lstStyle/>
        <a:p>
          <a:endParaRPr lang="en-US"/>
        </a:p>
      </dgm:t>
    </dgm:pt>
    <dgm:pt modelId="{780F668E-BC24-406B-AFC9-37DD1824ED6A}" type="sibTrans" cxnId="{6351F917-3DEF-49C2-BC9C-961562C5D025}">
      <dgm:prSet/>
      <dgm:spPr/>
      <dgm:t>
        <a:bodyPr/>
        <a:lstStyle/>
        <a:p>
          <a:endParaRPr lang="en-US"/>
        </a:p>
      </dgm:t>
    </dgm:pt>
    <dgm:pt modelId="{BB244065-3619-4DF6-AFD2-BFB74CACAAA5}" type="pres">
      <dgm:prSet presAssocID="{4084AC4E-8DBE-4EAB-92D9-A8ABFE8F240E}" presName="linear" presStyleCnt="0">
        <dgm:presLayoutVars>
          <dgm:animLvl val="lvl"/>
          <dgm:resizeHandles val="exact"/>
        </dgm:presLayoutVars>
      </dgm:prSet>
      <dgm:spPr/>
    </dgm:pt>
    <dgm:pt modelId="{5A8672F5-D615-45E7-8BAE-2D85C7C40D9F}" type="pres">
      <dgm:prSet presAssocID="{9E683537-6DD0-42F3-A74A-8111AA4658C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D2B1261-A6DA-4A08-A96E-6DD27FEC9CAE}" type="pres">
      <dgm:prSet presAssocID="{F427BE22-EE8E-4CEA-ABBA-940F88046B76}" presName="spacer" presStyleCnt="0"/>
      <dgm:spPr/>
    </dgm:pt>
    <dgm:pt modelId="{F64A84AD-5CD5-4190-BC51-6FE06A4C34E5}" type="pres">
      <dgm:prSet presAssocID="{1903D135-E4B7-4629-AC4F-31DC9290030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DDA297F-CA37-486F-BB13-9902E9BFF99B}" type="pres">
      <dgm:prSet presAssocID="{0572C653-FEDA-41DC-8ED3-963D12141728}" presName="spacer" presStyleCnt="0"/>
      <dgm:spPr/>
    </dgm:pt>
    <dgm:pt modelId="{1098019D-2913-43AD-9F74-BC3CA61151C9}" type="pres">
      <dgm:prSet presAssocID="{75461D0A-7F06-430F-89AF-B5395F77B3E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5A8FF0B-ED31-4D4A-BFAC-0BD792A198D0}" type="presOf" srcId="{9E683537-6DD0-42F3-A74A-8111AA4658C3}" destId="{5A8672F5-D615-45E7-8BAE-2D85C7C40D9F}" srcOrd="0" destOrd="0" presId="urn:microsoft.com/office/officeart/2005/8/layout/vList2"/>
    <dgm:cxn modelId="{3A08710E-E9A6-4897-9661-FF91ACE9A9F9}" srcId="{4084AC4E-8DBE-4EAB-92D9-A8ABFE8F240E}" destId="{1903D135-E4B7-4629-AC4F-31DC92900307}" srcOrd="1" destOrd="0" parTransId="{B020FBCA-6745-424D-AC08-1DBDEA5D1102}" sibTransId="{0572C653-FEDA-41DC-8ED3-963D12141728}"/>
    <dgm:cxn modelId="{6351F917-3DEF-49C2-BC9C-961562C5D025}" srcId="{4084AC4E-8DBE-4EAB-92D9-A8ABFE8F240E}" destId="{75461D0A-7F06-430F-89AF-B5395F77B3E3}" srcOrd="2" destOrd="0" parTransId="{BFECF16A-723A-435E-A02E-D2F0DCC91C13}" sibTransId="{780F668E-BC24-406B-AFC9-37DD1824ED6A}"/>
    <dgm:cxn modelId="{5BE0E44B-B651-42F7-9E84-A738F497715F}" type="presOf" srcId="{1903D135-E4B7-4629-AC4F-31DC92900307}" destId="{F64A84AD-5CD5-4190-BC51-6FE06A4C34E5}" srcOrd="0" destOrd="0" presId="urn:microsoft.com/office/officeart/2005/8/layout/vList2"/>
    <dgm:cxn modelId="{9B43D4D0-742E-4F07-A380-6D0DFCF41EA3}" type="presOf" srcId="{4084AC4E-8DBE-4EAB-92D9-A8ABFE8F240E}" destId="{BB244065-3619-4DF6-AFD2-BFB74CACAAA5}" srcOrd="0" destOrd="0" presId="urn:microsoft.com/office/officeart/2005/8/layout/vList2"/>
    <dgm:cxn modelId="{5F98DAE9-6F6F-4BF2-BA5A-E5F2812DC5AA}" srcId="{4084AC4E-8DBE-4EAB-92D9-A8ABFE8F240E}" destId="{9E683537-6DD0-42F3-A74A-8111AA4658C3}" srcOrd="0" destOrd="0" parTransId="{D3A58988-6139-4A4F-BD6B-F6AF529B71D3}" sibTransId="{F427BE22-EE8E-4CEA-ABBA-940F88046B76}"/>
    <dgm:cxn modelId="{A65F09F9-F62F-48D4-B4DF-7B26BBDF9B27}" type="presOf" srcId="{75461D0A-7F06-430F-89AF-B5395F77B3E3}" destId="{1098019D-2913-43AD-9F74-BC3CA61151C9}" srcOrd="0" destOrd="0" presId="urn:microsoft.com/office/officeart/2005/8/layout/vList2"/>
    <dgm:cxn modelId="{8A451CF4-F2B3-4A8F-95B8-C5CFB62EC0C5}" type="presParOf" srcId="{BB244065-3619-4DF6-AFD2-BFB74CACAAA5}" destId="{5A8672F5-D615-45E7-8BAE-2D85C7C40D9F}" srcOrd="0" destOrd="0" presId="urn:microsoft.com/office/officeart/2005/8/layout/vList2"/>
    <dgm:cxn modelId="{B7FD488E-711C-477B-B289-79A12BDE136D}" type="presParOf" srcId="{BB244065-3619-4DF6-AFD2-BFB74CACAAA5}" destId="{AD2B1261-A6DA-4A08-A96E-6DD27FEC9CAE}" srcOrd="1" destOrd="0" presId="urn:microsoft.com/office/officeart/2005/8/layout/vList2"/>
    <dgm:cxn modelId="{E5EBF4F7-ECE0-4C50-96DA-BDA2F8257D3F}" type="presParOf" srcId="{BB244065-3619-4DF6-AFD2-BFB74CACAAA5}" destId="{F64A84AD-5CD5-4190-BC51-6FE06A4C34E5}" srcOrd="2" destOrd="0" presId="urn:microsoft.com/office/officeart/2005/8/layout/vList2"/>
    <dgm:cxn modelId="{787AC296-1936-49BB-8FA5-22020B4BF184}" type="presParOf" srcId="{BB244065-3619-4DF6-AFD2-BFB74CACAAA5}" destId="{3DDA297F-CA37-486F-BB13-9902E9BFF99B}" srcOrd="3" destOrd="0" presId="urn:microsoft.com/office/officeart/2005/8/layout/vList2"/>
    <dgm:cxn modelId="{A511271C-FDE9-4A76-9416-1A68B03127AD}" type="presParOf" srcId="{BB244065-3619-4DF6-AFD2-BFB74CACAAA5}" destId="{1098019D-2913-43AD-9F74-BC3CA61151C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5B3E8-98B7-4C13-BB6D-F75D6B0DAB3D}">
      <dsp:nvSpPr>
        <dsp:cNvPr id="0" name=""/>
        <dsp:cNvSpPr/>
      </dsp:nvSpPr>
      <dsp:spPr>
        <a:xfrm>
          <a:off x="0" y="32989"/>
          <a:ext cx="5000124" cy="26406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Origins: Developed by John von Neumann and Oskar Morgenstern in 1928</a:t>
          </a:r>
        </a:p>
      </dsp:txBody>
      <dsp:txXfrm>
        <a:off x="128908" y="161897"/>
        <a:ext cx="4742308" cy="2382874"/>
      </dsp:txXfrm>
    </dsp:sp>
    <dsp:sp modelId="{F25F8ECB-66EC-4546-B9B4-C1436845B693}">
      <dsp:nvSpPr>
        <dsp:cNvPr id="0" name=""/>
        <dsp:cNvSpPr/>
      </dsp:nvSpPr>
      <dsp:spPr>
        <a:xfrm>
          <a:off x="0" y="2780239"/>
          <a:ext cx="5000124" cy="264069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Core Approach: Optimal strategies depend on opponents’ moves</a:t>
          </a:r>
        </a:p>
      </dsp:txBody>
      <dsp:txXfrm>
        <a:off x="128908" y="2909147"/>
        <a:ext cx="4742308" cy="2382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6B4B66-56A7-4F95-B255-E0B896B97C20}">
      <dsp:nvSpPr>
        <dsp:cNvPr id="0" name=""/>
        <dsp:cNvSpPr/>
      </dsp:nvSpPr>
      <dsp:spPr>
        <a:xfrm>
          <a:off x="0" y="486819"/>
          <a:ext cx="7886700" cy="10740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/>
            <a:t>A </a:t>
          </a:r>
          <a:r>
            <a:rPr lang="en-IN" sz="2700" b="1" kern="1200"/>
            <a:t>mathematical framework</a:t>
          </a:r>
          <a:r>
            <a:rPr lang="en-IN" sz="2700" kern="1200"/>
            <a:t> for modeling decision-making in multi-agent environments.</a:t>
          </a:r>
          <a:endParaRPr lang="en-US" sz="2700" kern="1200"/>
        </a:p>
      </dsp:txBody>
      <dsp:txXfrm>
        <a:off x="52431" y="539250"/>
        <a:ext cx="7781838" cy="969198"/>
      </dsp:txXfrm>
    </dsp:sp>
    <dsp:sp modelId="{66DBC015-E7BB-4C8B-BFFA-1756470AA260}">
      <dsp:nvSpPr>
        <dsp:cNvPr id="0" name=""/>
        <dsp:cNvSpPr/>
      </dsp:nvSpPr>
      <dsp:spPr>
        <a:xfrm>
          <a:off x="0" y="1638639"/>
          <a:ext cx="7886700" cy="107406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/>
            <a:t>Focuses on </a:t>
          </a:r>
          <a:r>
            <a:rPr lang="en-IN" sz="2700" b="1" kern="1200"/>
            <a:t>strategic interactions</a:t>
          </a:r>
          <a:r>
            <a:rPr lang="en-IN" sz="2700" kern="1200"/>
            <a:t>, where the outcome for one agent depends on the actions of others.</a:t>
          </a:r>
          <a:endParaRPr lang="en-US" sz="2700" kern="1200"/>
        </a:p>
      </dsp:txBody>
      <dsp:txXfrm>
        <a:off x="52431" y="1691070"/>
        <a:ext cx="7781838" cy="969198"/>
      </dsp:txXfrm>
    </dsp:sp>
    <dsp:sp modelId="{1CD9339B-352D-41E7-9DA2-7B992585435C}">
      <dsp:nvSpPr>
        <dsp:cNvPr id="0" name=""/>
        <dsp:cNvSpPr/>
      </dsp:nvSpPr>
      <dsp:spPr>
        <a:xfrm>
          <a:off x="0" y="2790459"/>
          <a:ext cx="7886700" cy="107406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kern="1200"/>
            <a:t>Game theory provides tools for designing </a:t>
          </a:r>
          <a:r>
            <a:rPr lang="en-IN" sz="2700" b="1" kern="1200"/>
            <a:t>rational strategies</a:t>
          </a:r>
          <a:r>
            <a:rPr lang="en-IN" sz="2700" kern="1200"/>
            <a:t> in competitive and cooperative settings.</a:t>
          </a:r>
          <a:endParaRPr lang="en-US" sz="2700" kern="1200"/>
        </a:p>
      </dsp:txBody>
      <dsp:txXfrm>
        <a:off x="52431" y="2842890"/>
        <a:ext cx="7781838" cy="9691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7AC69A-2FDA-45F4-B81B-99A07C9DBAB0}">
      <dsp:nvSpPr>
        <dsp:cNvPr id="0" name=""/>
        <dsp:cNvSpPr/>
      </dsp:nvSpPr>
      <dsp:spPr>
        <a:xfrm rot="5400000">
          <a:off x="3810155" y="-582743"/>
          <a:ext cx="3105600" cy="504748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b="1" kern="1200"/>
            <a:t>Players</a:t>
          </a:r>
          <a:r>
            <a:rPr lang="en-IN" sz="2200" kern="1200"/>
            <a:t> → Agents (humans, machines, algorithms).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b="1" kern="1200"/>
            <a:t>Strategies</a:t>
          </a:r>
          <a:r>
            <a:rPr lang="en-IN" sz="2200" kern="1200"/>
            <a:t> → Possible actions/choices available.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b="1" kern="1200"/>
            <a:t>Payoffs</a:t>
          </a:r>
          <a:r>
            <a:rPr lang="en-IN" sz="2200" kern="1200"/>
            <a:t> → Rewards or outcomes for each strategy combination.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b="1" kern="1200"/>
            <a:t>Games</a:t>
          </a:r>
          <a:r>
            <a:rPr lang="en-IN" sz="2200" kern="1200"/>
            <a:t> → Defined as sets of players, strategies, and payoffs.</a:t>
          </a:r>
          <a:endParaRPr lang="en-US" sz="2200" kern="1200"/>
        </a:p>
      </dsp:txBody>
      <dsp:txXfrm rot="-5400000">
        <a:off x="2839212" y="539803"/>
        <a:ext cx="4895885" cy="2802394"/>
      </dsp:txXfrm>
    </dsp:sp>
    <dsp:sp modelId="{B0693ED2-9D87-470E-83B2-4C8A750D0EBF}">
      <dsp:nvSpPr>
        <dsp:cNvPr id="0" name=""/>
        <dsp:cNvSpPr/>
      </dsp:nvSpPr>
      <dsp:spPr>
        <a:xfrm>
          <a:off x="0" y="0"/>
          <a:ext cx="2839212" cy="3882001"/>
        </a:xfrm>
        <a:prstGeom prst="roundRect">
          <a:avLst/>
        </a:prstGeom>
        <a:solidFill>
          <a:schemeClr val="tx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500" b="1" kern="1200"/>
            <a:t>Key Elements</a:t>
          </a:r>
          <a:endParaRPr lang="en-US" sz="4500" kern="1200"/>
        </a:p>
      </dsp:txBody>
      <dsp:txXfrm>
        <a:off x="138599" y="138599"/>
        <a:ext cx="2562014" cy="36048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9EBFB-F777-4985-A32E-663EA69DC438}">
      <dsp:nvSpPr>
        <dsp:cNvPr id="0" name=""/>
        <dsp:cNvSpPr/>
      </dsp:nvSpPr>
      <dsp:spPr>
        <a:xfrm>
          <a:off x="0" y="378320"/>
          <a:ext cx="5000124" cy="1113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Players take turns to make moves, one at a time.</a:t>
          </a:r>
        </a:p>
      </dsp:txBody>
      <dsp:txXfrm>
        <a:off x="54373" y="432693"/>
        <a:ext cx="4891378" cy="1005094"/>
      </dsp:txXfrm>
    </dsp:sp>
    <dsp:sp modelId="{D743272E-6BBB-4294-A675-7C3CF2788160}">
      <dsp:nvSpPr>
        <dsp:cNvPr id="0" name=""/>
        <dsp:cNvSpPr/>
      </dsp:nvSpPr>
      <dsp:spPr>
        <a:xfrm>
          <a:off x="0" y="1572800"/>
          <a:ext cx="5000124" cy="1113840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Game state changes only after a player completes their turn.</a:t>
          </a:r>
        </a:p>
      </dsp:txBody>
      <dsp:txXfrm>
        <a:off x="54373" y="1627173"/>
        <a:ext cx="4891378" cy="1005094"/>
      </dsp:txXfrm>
    </dsp:sp>
    <dsp:sp modelId="{41075447-09CB-40D2-9D28-4CFC1DFD51DF}">
      <dsp:nvSpPr>
        <dsp:cNvPr id="0" name=""/>
        <dsp:cNvSpPr/>
      </dsp:nvSpPr>
      <dsp:spPr>
        <a:xfrm>
          <a:off x="0" y="2767280"/>
          <a:ext cx="5000124" cy="1113840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Allows players to carefully strategize before acting.</a:t>
          </a:r>
        </a:p>
      </dsp:txBody>
      <dsp:txXfrm>
        <a:off x="54373" y="2821653"/>
        <a:ext cx="4891378" cy="1005094"/>
      </dsp:txXfrm>
    </dsp:sp>
    <dsp:sp modelId="{437C3B29-A539-4400-98A7-0358F64E762F}">
      <dsp:nvSpPr>
        <dsp:cNvPr id="0" name=""/>
        <dsp:cNvSpPr/>
      </dsp:nvSpPr>
      <dsp:spPr>
        <a:xfrm>
          <a:off x="0" y="3961760"/>
          <a:ext cx="5000124" cy="111384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Examples: Chess, Tic-Tac-Toe, Civilization series.</a:t>
          </a:r>
        </a:p>
      </dsp:txBody>
      <dsp:txXfrm>
        <a:off x="54373" y="4016133"/>
        <a:ext cx="4891378" cy="10050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5F50A3-AAE0-4689-8276-3CCEF2C53926}">
      <dsp:nvSpPr>
        <dsp:cNvPr id="0" name=""/>
        <dsp:cNvSpPr/>
      </dsp:nvSpPr>
      <dsp:spPr>
        <a:xfrm>
          <a:off x="0" y="210559"/>
          <a:ext cx="5000124" cy="1193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Players act simultaneously without waiting for turns.</a:t>
          </a:r>
        </a:p>
      </dsp:txBody>
      <dsp:txXfrm>
        <a:off x="58257" y="268816"/>
        <a:ext cx="4883610" cy="1076886"/>
      </dsp:txXfrm>
    </dsp:sp>
    <dsp:sp modelId="{67423239-00A8-470D-B47E-7E3624E02B1F}">
      <dsp:nvSpPr>
        <dsp:cNvPr id="0" name=""/>
        <dsp:cNvSpPr/>
      </dsp:nvSpPr>
      <dsp:spPr>
        <a:xfrm>
          <a:off x="0" y="1490359"/>
          <a:ext cx="5000124" cy="1193400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Requires quick decision-making and fast reactions.</a:t>
          </a:r>
        </a:p>
      </dsp:txBody>
      <dsp:txXfrm>
        <a:off x="58257" y="1548616"/>
        <a:ext cx="4883610" cy="1076886"/>
      </dsp:txXfrm>
    </dsp:sp>
    <dsp:sp modelId="{115F4C25-1AE7-4B52-8BA2-AB5770EB9B0D}">
      <dsp:nvSpPr>
        <dsp:cNvPr id="0" name=""/>
        <dsp:cNvSpPr/>
      </dsp:nvSpPr>
      <dsp:spPr>
        <a:xfrm>
          <a:off x="0" y="2770159"/>
          <a:ext cx="5000124" cy="1193400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Often more dynamic and competitive in nature.</a:t>
          </a:r>
        </a:p>
      </dsp:txBody>
      <dsp:txXfrm>
        <a:off x="58257" y="2828416"/>
        <a:ext cx="4883610" cy="1076886"/>
      </dsp:txXfrm>
    </dsp:sp>
    <dsp:sp modelId="{7F3A38AE-E061-4E42-BD4A-643A15664F62}">
      <dsp:nvSpPr>
        <dsp:cNvPr id="0" name=""/>
        <dsp:cNvSpPr/>
      </dsp:nvSpPr>
      <dsp:spPr>
        <a:xfrm>
          <a:off x="0" y="4049960"/>
          <a:ext cx="5000124" cy="119340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Examples: StarCraft, Counter-Strike, racing games.</a:t>
          </a:r>
        </a:p>
      </dsp:txBody>
      <dsp:txXfrm>
        <a:off x="58257" y="4108217"/>
        <a:ext cx="4883610" cy="10768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89DDCC-5D93-48CB-903F-39FE8785AC8A}">
      <dsp:nvSpPr>
        <dsp:cNvPr id="0" name=""/>
        <dsp:cNvSpPr/>
      </dsp:nvSpPr>
      <dsp:spPr>
        <a:xfrm>
          <a:off x="0" y="378320"/>
          <a:ext cx="5000124" cy="1113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Outcomes are fully determined by players’ actions.</a:t>
          </a:r>
        </a:p>
      </dsp:txBody>
      <dsp:txXfrm>
        <a:off x="54373" y="432693"/>
        <a:ext cx="4891378" cy="1005094"/>
      </dsp:txXfrm>
    </dsp:sp>
    <dsp:sp modelId="{A70D43F3-D0F9-4097-85AF-1B41C9208D97}">
      <dsp:nvSpPr>
        <dsp:cNvPr id="0" name=""/>
        <dsp:cNvSpPr/>
      </dsp:nvSpPr>
      <dsp:spPr>
        <a:xfrm>
          <a:off x="0" y="1572800"/>
          <a:ext cx="5000124" cy="1113840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No element of randomness or chance involved.</a:t>
          </a:r>
        </a:p>
      </dsp:txBody>
      <dsp:txXfrm>
        <a:off x="54373" y="1627173"/>
        <a:ext cx="4891378" cy="1005094"/>
      </dsp:txXfrm>
    </dsp:sp>
    <dsp:sp modelId="{8ABF1389-97D8-4182-985A-66AC97EEE864}">
      <dsp:nvSpPr>
        <dsp:cNvPr id="0" name=""/>
        <dsp:cNvSpPr/>
      </dsp:nvSpPr>
      <dsp:spPr>
        <a:xfrm>
          <a:off x="0" y="2767280"/>
          <a:ext cx="5000124" cy="1113840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Players with complete knowledge can predict results.</a:t>
          </a:r>
        </a:p>
      </dsp:txBody>
      <dsp:txXfrm>
        <a:off x="54373" y="2821653"/>
        <a:ext cx="4891378" cy="1005094"/>
      </dsp:txXfrm>
    </dsp:sp>
    <dsp:sp modelId="{9AEA9B21-2CA9-42CD-A1AF-8ED5D43A3D77}">
      <dsp:nvSpPr>
        <dsp:cNvPr id="0" name=""/>
        <dsp:cNvSpPr/>
      </dsp:nvSpPr>
      <dsp:spPr>
        <a:xfrm>
          <a:off x="0" y="3961760"/>
          <a:ext cx="5000124" cy="111384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Examples: Chess, Checkers, Go.</a:t>
          </a:r>
        </a:p>
      </dsp:txBody>
      <dsp:txXfrm>
        <a:off x="54373" y="4016133"/>
        <a:ext cx="4891378" cy="100509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AFBA17-B56D-4669-A85E-BA21F73CCFC5}">
      <dsp:nvSpPr>
        <dsp:cNvPr id="0" name=""/>
        <dsp:cNvSpPr/>
      </dsp:nvSpPr>
      <dsp:spPr>
        <a:xfrm>
          <a:off x="0" y="629959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Outcomes depend on both players’ actions and random events.</a:t>
          </a:r>
        </a:p>
      </dsp:txBody>
      <dsp:txXfrm>
        <a:off x="48547" y="678506"/>
        <a:ext cx="4903030" cy="897406"/>
      </dsp:txXfrm>
    </dsp:sp>
    <dsp:sp modelId="{FF38AD4C-1291-40B0-B973-D94DEFA836D9}">
      <dsp:nvSpPr>
        <dsp:cNvPr id="0" name=""/>
        <dsp:cNvSpPr/>
      </dsp:nvSpPr>
      <dsp:spPr>
        <a:xfrm>
          <a:off x="0" y="1696460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Introduces uncertainty, making strategy adaptation essential.</a:t>
          </a:r>
        </a:p>
      </dsp:txBody>
      <dsp:txXfrm>
        <a:off x="48547" y="1745007"/>
        <a:ext cx="4903030" cy="897406"/>
      </dsp:txXfrm>
    </dsp:sp>
    <dsp:sp modelId="{470C1213-3F96-4DF0-93D4-CDAC990FD4FA}">
      <dsp:nvSpPr>
        <dsp:cNvPr id="0" name=""/>
        <dsp:cNvSpPr/>
      </dsp:nvSpPr>
      <dsp:spPr>
        <a:xfrm>
          <a:off x="0" y="2762960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Often modeled using probability distributions.</a:t>
          </a:r>
        </a:p>
      </dsp:txBody>
      <dsp:txXfrm>
        <a:off x="48547" y="2811507"/>
        <a:ext cx="4903030" cy="897406"/>
      </dsp:txXfrm>
    </dsp:sp>
    <dsp:sp modelId="{05CD925C-C57D-40EA-B33E-F2708BD9E113}">
      <dsp:nvSpPr>
        <dsp:cNvPr id="0" name=""/>
        <dsp:cNvSpPr/>
      </dsp:nvSpPr>
      <dsp:spPr>
        <a:xfrm>
          <a:off x="0" y="3829460"/>
          <a:ext cx="5000124" cy="99450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Examples: Poker, Monopoly, games involving dice or cards.</a:t>
          </a:r>
        </a:p>
      </dsp:txBody>
      <dsp:txXfrm>
        <a:off x="48547" y="3878007"/>
        <a:ext cx="4903030" cy="8974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E7D6E-730A-466B-9BE0-8B183D1E1B87}">
      <dsp:nvSpPr>
        <dsp:cNvPr id="0" name=""/>
        <dsp:cNvSpPr/>
      </dsp:nvSpPr>
      <dsp:spPr>
        <a:xfrm>
          <a:off x="0" y="531"/>
          <a:ext cx="78867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5C01BD-8429-47B8-A792-AAF8E4AA6CE1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D64B37-05A7-4011-80C7-F761816F2259}">
      <dsp:nvSpPr>
        <dsp:cNvPr id="0" name=""/>
        <dsp:cNvSpPr/>
      </dsp:nvSpPr>
      <dsp:spPr>
        <a:xfrm>
          <a:off x="1437631" y="531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Turn-Based vs Real-Time: Sequential vs simultaneous actions.</a:t>
          </a:r>
        </a:p>
      </dsp:txBody>
      <dsp:txXfrm>
        <a:off x="1437631" y="531"/>
        <a:ext cx="6449068" cy="1244702"/>
      </dsp:txXfrm>
    </dsp:sp>
    <dsp:sp modelId="{E552F1F4-9A55-4AB5-BB82-8E1B2A610610}">
      <dsp:nvSpPr>
        <dsp:cNvPr id="0" name=""/>
        <dsp:cNvSpPr/>
      </dsp:nvSpPr>
      <dsp:spPr>
        <a:xfrm>
          <a:off x="0" y="1556410"/>
          <a:ext cx="78867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5F2D6-7EFC-458F-B322-FF786CF54BEF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C2BF6A-D5EE-4FD5-9FAA-6F1244D16A3E}">
      <dsp:nvSpPr>
        <dsp:cNvPr id="0" name=""/>
        <dsp:cNvSpPr/>
      </dsp:nvSpPr>
      <dsp:spPr>
        <a:xfrm>
          <a:off x="1437631" y="1556410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Deterministic vs Stochastic: Predictable vs probabilistic outcomes.</a:t>
          </a:r>
        </a:p>
      </dsp:txBody>
      <dsp:txXfrm>
        <a:off x="1437631" y="1556410"/>
        <a:ext cx="6449068" cy="1244702"/>
      </dsp:txXfrm>
    </dsp:sp>
    <dsp:sp modelId="{FB3FBB87-F627-4194-8EEA-957B55FD1098}">
      <dsp:nvSpPr>
        <dsp:cNvPr id="0" name=""/>
        <dsp:cNvSpPr/>
      </dsp:nvSpPr>
      <dsp:spPr>
        <a:xfrm>
          <a:off x="0" y="3112289"/>
          <a:ext cx="78867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939FD-553A-40AC-8E9B-23CEB80EACD2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22B50-4E82-41FB-9AFD-E23F2C0E1943}">
      <dsp:nvSpPr>
        <dsp:cNvPr id="0" name=""/>
        <dsp:cNvSpPr/>
      </dsp:nvSpPr>
      <dsp:spPr>
        <a:xfrm>
          <a:off x="1437631" y="3112289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• Real-world games often combine these categories (e.g., turn-based + stochastic).</a:t>
          </a:r>
        </a:p>
      </dsp:txBody>
      <dsp:txXfrm>
        <a:off x="1437631" y="3112289"/>
        <a:ext cx="6449068" cy="12447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672F5-D615-45E7-8BAE-2D85C7C40D9F}">
      <dsp:nvSpPr>
        <dsp:cNvPr id="0" name=""/>
        <dsp:cNvSpPr/>
      </dsp:nvSpPr>
      <dsp:spPr>
        <a:xfrm>
          <a:off x="0" y="864111"/>
          <a:ext cx="8229600" cy="863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• Assumes perfect information</a:t>
          </a:r>
        </a:p>
      </dsp:txBody>
      <dsp:txXfrm>
        <a:off x="42151" y="906262"/>
        <a:ext cx="8145298" cy="779158"/>
      </dsp:txXfrm>
    </dsp:sp>
    <dsp:sp modelId="{F64A84AD-5CD5-4190-BC51-6FE06A4C34E5}">
      <dsp:nvSpPr>
        <dsp:cNvPr id="0" name=""/>
        <dsp:cNvSpPr/>
      </dsp:nvSpPr>
      <dsp:spPr>
        <a:xfrm>
          <a:off x="0" y="1831251"/>
          <a:ext cx="8229600" cy="863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• Assumes complete rationality</a:t>
          </a:r>
        </a:p>
      </dsp:txBody>
      <dsp:txXfrm>
        <a:off x="42151" y="1873402"/>
        <a:ext cx="8145298" cy="779158"/>
      </dsp:txXfrm>
    </dsp:sp>
    <dsp:sp modelId="{1098019D-2913-43AD-9F74-BC3CA61151C9}">
      <dsp:nvSpPr>
        <dsp:cNvPr id="0" name=""/>
        <dsp:cNvSpPr/>
      </dsp:nvSpPr>
      <dsp:spPr>
        <a:xfrm>
          <a:off x="0" y="2798391"/>
          <a:ext cx="8229600" cy="863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• Complexity increases with more players</a:t>
          </a:r>
        </a:p>
      </dsp:txBody>
      <dsp:txXfrm>
        <a:off x="42151" y="2840542"/>
        <a:ext cx="8145298" cy="77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 /><Relationship Id="rId7" Type="http://schemas.microsoft.com/office/2007/relationships/diagramDrawing" Target="../diagrams/drawing3.xml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Relationship Id="rId6" Type="http://schemas.openxmlformats.org/officeDocument/2006/relationships/diagramColors" Target="../diagrams/colors3.xml" /><Relationship Id="rId5" Type="http://schemas.openxmlformats.org/officeDocument/2006/relationships/diagramQuickStyle" Target="../diagrams/quickStyle3.xml" /><Relationship Id="rId4" Type="http://schemas.openxmlformats.org/officeDocument/2006/relationships/diagramLayout" Target="../diagrams/layout3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 /><Relationship Id="rId2" Type="http://schemas.openxmlformats.org/officeDocument/2006/relationships/diagramData" Target="../diagrams/data7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7.xml" /><Relationship Id="rId5" Type="http://schemas.openxmlformats.org/officeDocument/2006/relationships/diagramColors" Target="../diagrams/colors7.xml" /><Relationship Id="rId4" Type="http://schemas.openxmlformats.org/officeDocument/2006/relationships/diagramQuickStyle" Target="../diagrams/quickStyle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 /><Relationship Id="rId2" Type="http://schemas.openxmlformats.org/officeDocument/2006/relationships/diagramData" Target="../diagrams/data8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8.xml" /><Relationship Id="rId5" Type="http://schemas.openxmlformats.org/officeDocument/2006/relationships/diagramColors" Target="../diagrams/colors8.xml" /><Relationship Id="rId4" Type="http://schemas.openxmlformats.org/officeDocument/2006/relationships/diagramQuickStyle" Target="../diagrams/quickStyle8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 /><Relationship Id="rId2" Type="http://schemas.openxmlformats.org/officeDocument/2006/relationships/diagramData" Target="../diagrams/data9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9.xml" /><Relationship Id="rId5" Type="http://schemas.openxmlformats.org/officeDocument/2006/relationships/diagramColors" Target="../diagrams/colors9.xml" /><Relationship Id="rId4" Type="http://schemas.openxmlformats.org/officeDocument/2006/relationships/diagramQuickStyle" Target="../diagrams/quickStyle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3070"/>
            <a:ext cx="7772400" cy="1470025"/>
          </a:xfrm>
        </p:spPr>
        <p:txBody>
          <a:bodyPr/>
          <a:lstStyle/>
          <a:p>
            <a:r>
              <a:rPr dirty="0"/>
              <a:t>Game Theory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IN" sz="3500">
                <a:solidFill>
                  <a:srgbClr val="FFFFFF"/>
                </a:solidFill>
              </a:rPr>
              <a:t>Overview of Game Theory</a:t>
            </a: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F8DC09E9-C43C-36DC-D02C-D293590995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8199204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rry green and white background&#10;&#10;AI-generated content may be incorrect.">
            <a:extLst>
              <a:ext uri="{FF2B5EF4-FFF2-40B4-BE49-F238E27FC236}">
                <a16:creationId xmlns:a16="http://schemas.microsoft.com/office/drawing/2014/main" id="{713C75C6-4160-AED5-1D4D-30F1B3AD99C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333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932FC-1CC3-0362-C112-6ABAF9F5C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Recap of Game Theory</a:t>
            </a:r>
            <a:endParaRPr lang="en-IN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35EA5F-9171-3C5E-3D94-AFB497B0EF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07530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9747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ircular lines in the sky&#10;&#10;AI-generated content may be incorrect.">
            <a:extLst>
              <a:ext uri="{FF2B5EF4-FFF2-40B4-BE49-F238E27FC236}">
                <a16:creationId xmlns:a16="http://schemas.microsoft.com/office/drawing/2014/main" id="{D85F6570-33D8-7FCB-9502-A519121C4A0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000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7F2F2E4-A4CA-BFFD-D851-98442B81CC66}"/>
              </a:ext>
            </a:extLst>
          </p:cNvPr>
          <p:cNvSpPr txBox="1">
            <a:spLocks/>
          </p:cNvSpPr>
          <p:nvPr/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lnSpc>
                <a:spcPct val="90000"/>
              </a:lnSpc>
              <a:spcAft>
                <a:spcPts val="600"/>
              </a:spcAft>
            </a:pPr>
            <a:r>
              <a:rPr lang="en-US"/>
              <a:t>Recap of Game Theory</a:t>
            </a:r>
          </a:p>
        </p:txBody>
      </p:sp>
      <p:graphicFrame>
        <p:nvGraphicFramePr>
          <p:cNvPr id="25" name="TextBox 13">
            <a:extLst>
              <a:ext uri="{FF2B5EF4-FFF2-40B4-BE49-F238E27FC236}">
                <a16:creationId xmlns:a16="http://schemas.microsoft.com/office/drawing/2014/main" id="{2193F71D-61F9-B880-2FC9-F2CFCFBFB9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9748982"/>
              </p:ext>
            </p:extLst>
          </p:nvPr>
        </p:nvGraphicFramePr>
        <p:xfrm>
          <a:off x="628650" y="1825625"/>
          <a:ext cx="7886700" cy="388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81925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F43ED8-7234-AAA5-8AE7-EDAAE3F308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83" r="775" b="-1"/>
          <a:stretch>
            <a:fillRect/>
          </a:stretch>
        </p:blipFill>
        <p:spPr>
          <a:xfrm>
            <a:off x="294100" y="456986"/>
            <a:ext cx="855522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5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834EE5-5F8D-468B-2C7A-0287B8986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775240"/>
            <a:ext cx="8458200" cy="53075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7B3F71-8856-AE26-8538-C82DB2B0883D}"/>
              </a:ext>
            </a:extLst>
          </p:cNvPr>
          <p:cNvSpPr txBox="1"/>
          <p:nvPr/>
        </p:nvSpPr>
        <p:spPr>
          <a:xfrm>
            <a:off x="7787148" y="1342103"/>
            <a:ext cx="1013952" cy="6215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7709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ce and pins on a board game">
            <a:extLst>
              <a:ext uri="{FF2B5EF4-FFF2-40B4-BE49-F238E27FC236}">
                <a16:creationId xmlns:a16="http://schemas.microsoft.com/office/drawing/2014/main" id="{3001D667-108F-ED5F-4AAD-E72916855E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590" b="1"/>
          <a:stretch>
            <a:fillRect/>
          </a:stretch>
        </p:blipFill>
        <p:spPr>
          <a:xfrm>
            <a:off x="-2585" y="-1"/>
            <a:ext cx="9146585" cy="68797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64451" y="791834"/>
            <a:ext cx="3020876" cy="9154947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584" y="0"/>
            <a:ext cx="2132551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779028" y="21736"/>
            <a:ext cx="2364646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585" y="5288433"/>
            <a:ext cx="9149779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5100" y="2905286"/>
            <a:ext cx="3866773" cy="4082144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8486" y="308769"/>
            <a:ext cx="5945838" cy="1620665"/>
          </a:xfrm>
        </p:spPr>
        <p:txBody>
          <a:bodyPr>
            <a:normAutofit/>
          </a:bodyPr>
          <a:lstStyle/>
          <a:p>
            <a:pPr algn="l"/>
            <a:r>
              <a:rPr lang="en-IN" sz="6000" b="1" dirty="0">
                <a:solidFill>
                  <a:srgbClr val="FF0000"/>
                </a:solidFill>
              </a:rPr>
              <a:t>Types of Games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IN" sz="3500">
                <a:solidFill>
                  <a:srgbClr val="FFFFFF"/>
                </a:solidFill>
              </a:rPr>
              <a:t>Turn-Based Games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ECA9E2-C219-C13E-61A1-7735B5047D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410142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IN" sz="3500">
                <a:solidFill>
                  <a:srgbClr val="FFFFFF"/>
                </a:solidFill>
              </a:rPr>
              <a:t>Real-Time Games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D650C9-52E7-705F-B27E-CB61D6A92A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023296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IN" sz="3000">
                <a:solidFill>
                  <a:srgbClr val="FFFFFF"/>
                </a:solidFill>
              </a:rPr>
              <a:t>Deterministic Games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258D65-8647-3788-7D24-EB0628DDB0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409135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IN" sz="3500">
                <a:solidFill>
                  <a:srgbClr val="FFFFFF"/>
                </a:solidFill>
              </a:rPr>
              <a:t>Stochastic Games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586169A-21CA-DAC0-9E47-B26E26E3B4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719283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t>Comparison of Game Types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B1D09F7-9F6C-CC75-541D-93A3A8BADC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6224048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Limitations of Game Theory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2213056-6776-2724-003A-12970F33A6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348</Words>
  <Application>Microsoft Office PowerPoint</Application>
  <PresentationFormat>On-screen Show (4:3)</PresentationFormat>
  <Paragraphs>43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Game Theory</vt:lpstr>
      <vt:lpstr>Overview of Game Theory</vt:lpstr>
      <vt:lpstr>Recap of Game Theory</vt:lpstr>
      <vt:lpstr>PowerPoint Presentation</vt:lpstr>
      <vt:lpstr>PowerPoint Presentation</vt:lpstr>
      <vt:lpstr>PowerPoint Presentation</vt:lpstr>
      <vt:lpstr>Types of Games</vt:lpstr>
      <vt:lpstr>Turn-Based Games</vt:lpstr>
      <vt:lpstr>Real-Time Games</vt:lpstr>
      <vt:lpstr>Deterministic Games</vt:lpstr>
      <vt:lpstr>Stochastic Games</vt:lpstr>
      <vt:lpstr>Comparison of Game Types</vt:lpstr>
      <vt:lpstr>Limitations of Game Theory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 Theory</dc:title>
  <dc:subject/>
  <dc:creator/>
  <cp:keywords/>
  <dc:description>generated using python-pptx</dc:description>
  <cp:lastModifiedBy>Himanshu Sharma</cp:lastModifiedBy>
  <cp:revision>4</cp:revision>
  <dcterms:created xsi:type="dcterms:W3CDTF">2013-01-27T09:14:16Z</dcterms:created>
  <dcterms:modified xsi:type="dcterms:W3CDTF">2025-09-23T05:12:02Z</dcterms:modified>
  <cp:category/>
</cp:coreProperties>
</file>