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FCE38-C018-4C77-BC26-99F536C7FA54}" v="152" dt="2025-07-29T05:22:54.5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389FCE38-C018-4C77-BC26-99F536C7FA54}"/>
    <pc:docChg chg="undo custSel addSld delSld modSld">
      <pc:chgData name="Himanshu Sharma" userId="6a2c455a-7cd3-475c-b775-bcca3c24f5b2" providerId="ADAL" clId="{389FCE38-C018-4C77-BC26-99F536C7FA54}" dt="2025-07-29T05:22:54.515" v="555" actId="20577"/>
      <pc:docMkLst>
        <pc:docMk/>
      </pc:docMkLst>
      <pc:sldChg chg="addSp delSp modSp mod setBg">
        <pc:chgData name="Himanshu Sharma" userId="6a2c455a-7cd3-475c-b775-bcca3c24f5b2" providerId="ADAL" clId="{389FCE38-C018-4C77-BC26-99F536C7FA54}" dt="2025-07-29T05:10:17.660" v="548" actId="20577"/>
        <pc:sldMkLst>
          <pc:docMk/>
          <pc:sldMk cId="0" sldId="256"/>
        </pc:sldMkLst>
        <pc:spChg chg="mod">
          <ac:chgData name="Himanshu Sharma" userId="6a2c455a-7cd3-475c-b775-bcca3c24f5b2" providerId="ADAL" clId="{389FCE38-C018-4C77-BC26-99F536C7FA54}" dt="2025-07-21T04:52:29.183" v="455" actId="20577"/>
          <ac:spMkLst>
            <pc:docMk/>
            <pc:sldMk cId="0" sldId="256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6:20.208" v="10" actId="26606"/>
          <ac:spMkLst>
            <pc:docMk/>
            <pc:sldMk cId="0" sldId="256"/>
            <ac:spMk id="43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6:20.208" v="10" actId="26606"/>
          <ac:spMkLst>
            <pc:docMk/>
            <pc:sldMk cId="0" sldId="256"/>
            <ac:spMk id="44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6:20.208" v="10" actId="26606"/>
          <ac:spMkLst>
            <pc:docMk/>
            <pc:sldMk cId="0" sldId="256"/>
            <ac:spMk id="45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6:20.208" v="10" actId="26606"/>
          <ac:spMkLst>
            <pc:docMk/>
            <pc:sldMk cId="0" sldId="256"/>
            <ac:spMk id="46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9T05:10:17.660" v="548" actId="20577"/>
          <ac:graphicFrameMkLst>
            <pc:docMk/>
            <pc:sldMk cId="0" sldId="256"/>
            <ac:graphicFrameMk id="47" creationId="{0D62AC48-A926-974D-9650-5B49730FD45B}"/>
          </ac:graphicFrameMkLst>
        </pc:graphicFrameChg>
        <pc:picChg chg="add mod">
          <ac:chgData name="Himanshu Sharma" userId="6a2c455a-7cd3-475c-b775-bcca3c24f5b2" providerId="ADAL" clId="{389FCE38-C018-4C77-BC26-99F536C7FA54}" dt="2025-07-21T05:01:37.909" v="466" actId="1038"/>
          <ac:picMkLst>
            <pc:docMk/>
            <pc:sldMk cId="0" sldId="256"/>
            <ac:picMk id="4" creationId="{0D89747F-5C2A-B1C5-318A-21A42E5839DF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2:58.875" v="483" actId="255"/>
        <pc:sldMkLst>
          <pc:docMk/>
          <pc:sldMk cId="0" sldId="257"/>
        </pc:sldMkLst>
        <pc:spChg chg="mod">
          <ac:chgData name="Himanshu Sharma" userId="6a2c455a-7cd3-475c-b775-bcca3c24f5b2" providerId="ADAL" clId="{389FCE38-C018-4C77-BC26-99F536C7FA54}" dt="2025-07-21T04:40:09.719" v="91" actId="113"/>
          <ac:spMkLst>
            <pc:docMk/>
            <pc:sldMk cId="0" sldId="257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40:55.906" v="96" actId="26606"/>
          <ac:spMkLst>
            <pc:docMk/>
            <pc:sldMk cId="0" sldId="257"/>
            <ac:spMk id="20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40:55.906" v="96" actId="26606"/>
          <ac:spMkLst>
            <pc:docMk/>
            <pc:sldMk cId="0" sldId="257"/>
            <ac:spMk id="22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40:55.906" v="96" actId="26606"/>
          <ac:spMkLst>
            <pc:docMk/>
            <pc:sldMk cId="0" sldId="257"/>
            <ac:spMk id="24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40:55.906" v="96" actId="26606"/>
          <ac:spMkLst>
            <pc:docMk/>
            <pc:sldMk cId="0" sldId="257"/>
            <ac:spMk id="26" creationId="{063BBA22-50EA-4C4D-BE05-F1CE4E63AA56}"/>
          </ac:spMkLst>
        </pc:spChg>
        <pc:graphicFrameChg chg="add mod modGraphic">
          <ac:chgData name="Himanshu Sharma" userId="6a2c455a-7cd3-475c-b775-bcca3c24f5b2" providerId="ADAL" clId="{389FCE38-C018-4C77-BC26-99F536C7FA54}" dt="2025-07-21T05:02:58.875" v="483" actId="255"/>
          <ac:graphicFrameMkLst>
            <pc:docMk/>
            <pc:sldMk cId="0" sldId="257"/>
            <ac:graphicFrameMk id="5" creationId="{D64E76FB-5ABF-B9CF-F211-AC60CB9FA9AF}"/>
          </ac:graphicFrameMkLst>
        </pc:graphicFrameChg>
        <pc:picChg chg="add mod">
          <ac:chgData name="Himanshu Sharma" userId="6a2c455a-7cd3-475c-b775-bcca3c24f5b2" providerId="ADAL" clId="{389FCE38-C018-4C77-BC26-99F536C7FA54}" dt="2025-07-21T05:01:51.998" v="467"/>
          <ac:picMkLst>
            <pc:docMk/>
            <pc:sldMk cId="0" sldId="257"/>
            <ac:picMk id="4" creationId="{A7C747A9-F44A-49E9-2B00-E7385AC21F62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3:23.991" v="493" actId="6549"/>
        <pc:sldMkLst>
          <pc:docMk/>
          <pc:sldMk cId="0" sldId="258"/>
        </pc:sldMkLst>
        <pc:spChg chg="mod">
          <ac:chgData name="Himanshu Sharma" userId="6a2c455a-7cd3-475c-b775-bcca3c24f5b2" providerId="ADAL" clId="{389FCE38-C018-4C77-BC26-99F536C7FA54}" dt="2025-07-21T04:41:52.007" v="108" actId="6549"/>
          <ac:spMkLst>
            <pc:docMk/>
            <pc:sldMk cId="0" sldId="258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6:34.855" v="14" actId="26606"/>
          <ac:spMkLst>
            <pc:docMk/>
            <pc:sldMk cId="0" sldId="258"/>
            <ac:spMk id="8" creationId="{1B15ED52-F352-441B-82BF-E0EA34836D08}"/>
          </ac:spMkLst>
        </pc:spChg>
        <pc:spChg chg="add">
          <ac:chgData name="Himanshu Sharma" userId="6a2c455a-7cd3-475c-b775-bcca3c24f5b2" providerId="ADAL" clId="{389FCE38-C018-4C77-BC26-99F536C7FA54}" dt="2025-07-21T04:36:34.855" v="14" actId="26606"/>
          <ac:spMkLst>
            <pc:docMk/>
            <pc:sldMk cId="0" sldId="258"/>
            <ac:spMk id="10" creationId="{3B2E3793-BFE6-45A2-9B7B-E18844431C99}"/>
          </ac:spMkLst>
        </pc:spChg>
        <pc:spChg chg="add">
          <ac:chgData name="Himanshu Sharma" userId="6a2c455a-7cd3-475c-b775-bcca3c24f5b2" providerId="ADAL" clId="{389FCE38-C018-4C77-BC26-99F536C7FA54}" dt="2025-07-21T04:36:34.855" v="14" actId="26606"/>
          <ac:spMkLst>
            <pc:docMk/>
            <pc:sldMk cId="0" sldId="258"/>
            <ac:spMk id="12" creationId="{BC4C4868-CB8F-4AF9-9CDB-8108F2C19B67}"/>
          </ac:spMkLst>
        </pc:spChg>
        <pc:spChg chg="add">
          <ac:chgData name="Himanshu Sharma" userId="6a2c455a-7cd3-475c-b775-bcca3c24f5b2" providerId="ADAL" clId="{389FCE38-C018-4C77-BC26-99F536C7FA54}" dt="2025-07-21T04:36:34.855" v="14" actId="26606"/>
          <ac:spMkLst>
            <pc:docMk/>
            <pc:sldMk cId="0" sldId="258"/>
            <ac:spMk id="14" creationId="{375E0459-6403-40CD-989D-56A4407CA12E}"/>
          </ac:spMkLst>
        </pc:spChg>
        <pc:spChg chg="add">
          <ac:chgData name="Himanshu Sharma" userId="6a2c455a-7cd3-475c-b775-bcca3c24f5b2" providerId="ADAL" clId="{389FCE38-C018-4C77-BC26-99F536C7FA54}" dt="2025-07-21T04:36:34.855" v="14" actId="26606"/>
          <ac:spMkLst>
            <pc:docMk/>
            <pc:sldMk cId="0" sldId="258"/>
            <ac:spMk id="16" creationId="{53E5B1A8-3AC9-4BD1-9BBC-78CA94F2D1BA}"/>
          </ac:spMkLst>
        </pc:spChg>
        <pc:spChg chg="add mod">
          <ac:chgData name="Himanshu Sharma" userId="6a2c455a-7cd3-475c-b775-bcca3c24f5b2" providerId="ADAL" clId="{389FCE38-C018-4C77-BC26-99F536C7FA54}" dt="2025-07-21T05:03:23.991" v="493" actId="6549"/>
          <ac:spMkLst>
            <pc:docMk/>
            <pc:sldMk cId="0" sldId="258"/>
            <ac:spMk id="17" creationId="{00000000-0000-0000-0000-000000000000}"/>
          </ac:spMkLst>
        </pc:spChg>
        <pc:picChg chg="add mod">
          <ac:chgData name="Himanshu Sharma" userId="6a2c455a-7cd3-475c-b775-bcca3c24f5b2" providerId="ADAL" clId="{389FCE38-C018-4C77-BC26-99F536C7FA54}" dt="2025-07-21T05:01:53.957" v="468"/>
          <ac:picMkLst>
            <pc:docMk/>
            <pc:sldMk cId="0" sldId="258"/>
            <ac:picMk id="4" creationId="{A76C206F-8B05-CEF4-9DC7-0A7AC27F2081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3:32.354" v="494"/>
        <pc:sldMkLst>
          <pc:docMk/>
          <pc:sldMk cId="0" sldId="259"/>
        </pc:sldMkLst>
        <pc:spChg chg="mod">
          <ac:chgData name="Himanshu Sharma" userId="6a2c455a-7cd3-475c-b775-bcca3c24f5b2" providerId="ADAL" clId="{389FCE38-C018-4C77-BC26-99F536C7FA54}" dt="2025-07-21T04:41:58.329" v="110" actId="113"/>
          <ac:spMkLst>
            <pc:docMk/>
            <pc:sldMk cId="0" sldId="259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6:40.572" v="15" actId="26606"/>
          <ac:spMkLst>
            <pc:docMk/>
            <pc:sldMk cId="0" sldId="259"/>
            <ac:spMk id="9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6:40.572" v="15" actId="26606"/>
          <ac:spMkLst>
            <pc:docMk/>
            <pc:sldMk cId="0" sldId="259"/>
            <ac:spMk id="11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6:40.572" v="15" actId="26606"/>
          <ac:spMkLst>
            <pc:docMk/>
            <pc:sldMk cId="0" sldId="259"/>
            <ac:spMk id="13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6:40.572" v="15" actId="26606"/>
          <ac:spMkLst>
            <pc:docMk/>
            <pc:sldMk cId="0" sldId="259"/>
            <ac:spMk id="15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1T04:42:26.584" v="118" actId="20577"/>
          <ac:graphicFrameMkLst>
            <pc:docMk/>
            <pc:sldMk cId="0" sldId="259"/>
            <ac:graphicFrameMk id="5" creationId="{9F7BC333-AFD4-4E2F-AB14-5A755CB90FDB}"/>
          </ac:graphicFrameMkLst>
        </pc:graphicFrameChg>
        <pc:picChg chg="add mod">
          <ac:chgData name="Himanshu Sharma" userId="6a2c455a-7cd3-475c-b775-bcca3c24f5b2" providerId="ADAL" clId="{389FCE38-C018-4C77-BC26-99F536C7FA54}" dt="2025-07-21T05:03:32.354" v="494"/>
          <ac:picMkLst>
            <pc:docMk/>
            <pc:sldMk cId="0" sldId="259"/>
            <ac:picMk id="4" creationId="{70C32807-F69B-913E-653A-0DC460E85A64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3:40.968" v="496" actId="1036"/>
        <pc:sldMkLst>
          <pc:docMk/>
          <pc:sldMk cId="0" sldId="260"/>
        </pc:sldMkLst>
        <pc:spChg chg="mod">
          <ac:chgData name="Himanshu Sharma" userId="6a2c455a-7cd3-475c-b775-bcca3c24f5b2" providerId="ADAL" clId="{389FCE38-C018-4C77-BC26-99F536C7FA54}" dt="2025-07-21T04:44:04.840" v="141" actId="113"/>
          <ac:spMkLst>
            <pc:docMk/>
            <pc:sldMk cId="0" sldId="260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6:47.740" v="16" actId="26606"/>
          <ac:spMkLst>
            <pc:docMk/>
            <pc:sldMk cId="0" sldId="260"/>
            <ac:spMk id="9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6:47.740" v="16" actId="26606"/>
          <ac:spMkLst>
            <pc:docMk/>
            <pc:sldMk cId="0" sldId="260"/>
            <ac:spMk id="11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6:47.740" v="16" actId="26606"/>
          <ac:spMkLst>
            <pc:docMk/>
            <pc:sldMk cId="0" sldId="260"/>
            <ac:spMk id="13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6:47.740" v="16" actId="26606"/>
          <ac:spMkLst>
            <pc:docMk/>
            <pc:sldMk cId="0" sldId="260"/>
            <ac:spMk id="15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1T04:42:49.992" v="124" actId="20577"/>
          <ac:graphicFrameMkLst>
            <pc:docMk/>
            <pc:sldMk cId="0" sldId="260"/>
            <ac:graphicFrameMk id="5" creationId="{B8750681-5156-1D39-70FE-85FD1E1B27F9}"/>
          </ac:graphicFrameMkLst>
        </pc:graphicFrameChg>
        <pc:picChg chg="add mod">
          <ac:chgData name="Himanshu Sharma" userId="6a2c455a-7cd3-475c-b775-bcca3c24f5b2" providerId="ADAL" clId="{389FCE38-C018-4C77-BC26-99F536C7FA54}" dt="2025-07-21T05:03:40.968" v="496" actId="1036"/>
          <ac:picMkLst>
            <pc:docMk/>
            <pc:sldMk cId="0" sldId="260"/>
            <ac:picMk id="4" creationId="{9B5300B0-9B29-1EA1-56AB-B3F4FB5E5D02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1:56.288" v="469"/>
        <pc:sldMkLst>
          <pc:docMk/>
          <pc:sldMk cId="0" sldId="261"/>
        </pc:sldMkLst>
        <pc:spChg chg="mod">
          <ac:chgData name="Himanshu Sharma" userId="6a2c455a-7cd3-475c-b775-bcca3c24f5b2" providerId="ADAL" clId="{389FCE38-C018-4C77-BC26-99F536C7FA54}" dt="2025-07-21T04:44:10.157" v="143" actId="113"/>
          <ac:spMkLst>
            <pc:docMk/>
            <pc:sldMk cId="0" sldId="261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43:11.987" v="127" actId="26606"/>
          <ac:spMkLst>
            <pc:docMk/>
            <pc:sldMk cId="0" sldId="261"/>
            <ac:spMk id="21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43:11.987" v="127" actId="26606"/>
          <ac:spMkLst>
            <pc:docMk/>
            <pc:sldMk cId="0" sldId="261"/>
            <ac:spMk id="23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43:11.987" v="127" actId="26606"/>
          <ac:spMkLst>
            <pc:docMk/>
            <pc:sldMk cId="0" sldId="261"/>
            <ac:spMk id="25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43:11.987" v="127" actId="26606"/>
          <ac:spMkLst>
            <pc:docMk/>
            <pc:sldMk cId="0" sldId="261"/>
            <ac:spMk id="27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1T04:43:25.382" v="130" actId="255"/>
          <ac:graphicFrameMkLst>
            <pc:docMk/>
            <pc:sldMk cId="0" sldId="261"/>
            <ac:graphicFrameMk id="17" creationId="{CC5A74CE-19DF-921A-D91E-59FB13F9D61F}"/>
          </ac:graphicFrameMkLst>
        </pc:graphicFrameChg>
        <pc:picChg chg="add mod">
          <ac:chgData name="Himanshu Sharma" userId="6a2c455a-7cd3-475c-b775-bcca3c24f5b2" providerId="ADAL" clId="{389FCE38-C018-4C77-BC26-99F536C7FA54}" dt="2025-07-21T05:01:56.288" v="469"/>
          <ac:picMkLst>
            <pc:docMk/>
            <pc:sldMk cId="0" sldId="261"/>
            <ac:picMk id="4" creationId="{5538B6F2-0BEC-8B53-C074-40E4702B2706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1:59.954" v="470"/>
        <pc:sldMkLst>
          <pc:docMk/>
          <pc:sldMk cId="0" sldId="262"/>
        </pc:sldMkLst>
        <pc:spChg chg="mod">
          <ac:chgData name="Himanshu Sharma" userId="6a2c455a-7cd3-475c-b775-bcca3c24f5b2" providerId="ADAL" clId="{389FCE38-C018-4C77-BC26-99F536C7FA54}" dt="2025-07-21T04:44:15.418" v="145" actId="113"/>
          <ac:spMkLst>
            <pc:docMk/>
            <pc:sldMk cId="0" sldId="262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7:02.497" v="20" actId="26606"/>
          <ac:spMkLst>
            <pc:docMk/>
            <pc:sldMk cId="0" sldId="262"/>
            <ac:spMk id="17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7:02.497" v="20" actId="26606"/>
          <ac:spMkLst>
            <pc:docMk/>
            <pc:sldMk cId="0" sldId="262"/>
            <ac:spMk id="18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7:02.497" v="20" actId="26606"/>
          <ac:spMkLst>
            <pc:docMk/>
            <pc:sldMk cId="0" sldId="262"/>
            <ac:spMk id="19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7:02.497" v="20" actId="26606"/>
          <ac:spMkLst>
            <pc:docMk/>
            <pc:sldMk cId="0" sldId="262"/>
            <ac:spMk id="20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1T04:43:42.944" v="131" actId="113"/>
          <ac:graphicFrameMkLst>
            <pc:docMk/>
            <pc:sldMk cId="0" sldId="262"/>
            <ac:graphicFrameMk id="21" creationId="{CBBF13A3-D510-6727-7EA2-62DE6489938C}"/>
          </ac:graphicFrameMkLst>
        </pc:graphicFrameChg>
        <pc:picChg chg="add mod">
          <ac:chgData name="Himanshu Sharma" userId="6a2c455a-7cd3-475c-b775-bcca3c24f5b2" providerId="ADAL" clId="{389FCE38-C018-4C77-BC26-99F536C7FA54}" dt="2025-07-21T05:01:59.954" v="470"/>
          <ac:picMkLst>
            <pc:docMk/>
            <pc:sldMk cId="0" sldId="262"/>
            <ac:picMk id="4" creationId="{CE556D69-F671-75B8-6852-9AE372C1929E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9T05:22:22.791" v="554" actId="20577"/>
        <pc:sldMkLst>
          <pc:docMk/>
          <pc:sldMk cId="0" sldId="263"/>
        </pc:sldMkLst>
        <pc:spChg chg="mod">
          <ac:chgData name="Himanshu Sharma" userId="6a2c455a-7cd3-475c-b775-bcca3c24f5b2" providerId="ADAL" clId="{389FCE38-C018-4C77-BC26-99F536C7FA54}" dt="2025-07-21T04:44:20.339" v="147" actId="113"/>
          <ac:spMkLst>
            <pc:docMk/>
            <pc:sldMk cId="0" sldId="263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5:04:28.522" v="504" actId="26606"/>
          <ac:spMkLst>
            <pc:docMk/>
            <pc:sldMk cId="0" sldId="263"/>
            <ac:spMk id="26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5:04:28.522" v="504" actId="26606"/>
          <ac:spMkLst>
            <pc:docMk/>
            <pc:sldMk cId="0" sldId="263"/>
            <ac:spMk id="28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5:04:28.522" v="504" actId="26606"/>
          <ac:spMkLst>
            <pc:docMk/>
            <pc:sldMk cId="0" sldId="263"/>
            <ac:spMk id="30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5:04:28.522" v="504" actId="26606"/>
          <ac:spMkLst>
            <pc:docMk/>
            <pc:sldMk cId="0" sldId="263"/>
            <ac:spMk id="32" creationId="{063BBA22-50EA-4C4D-BE05-F1CE4E63AA56}"/>
          </ac:spMkLst>
        </pc:spChg>
        <pc:graphicFrameChg chg="add mod ord modGraphic">
          <ac:chgData name="Himanshu Sharma" userId="6a2c455a-7cd3-475c-b775-bcca3c24f5b2" providerId="ADAL" clId="{389FCE38-C018-4C77-BC26-99F536C7FA54}" dt="2025-07-29T05:22:22.791" v="554" actId="20577"/>
          <ac:graphicFrameMkLst>
            <pc:docMk/>
            <pc:sldMk cId="0" sldId="263"/>
            <ac:graphicFrameMk id="21" creationId="{62DA0B9E-338E-5E13-3D70-4AEA322A21CD}"/>
          </ac:graphicFrameMkLst>
        </pc:graphicFrameChg>
        <pc:picChg chg="add mod">
          <ac:chgData name="Himanshu Sharma" userId="6a2c455a-7cd3-475c-b775-bcca3c24f5b2" providerId="ADAL" clId="{389FCE38-C018-4C77-BC26-99F536C7FA54}" dt="2025-07-21T05:04:30.980" v="505" actId="27614"/>
          <ac:picMkLst>
            <pc:docMk/>
            <pc:sldMk cId="0" sldId="263"/>
            <ac:picMk id="4" creationId="{9E0EB906-7C4C-CCEA-07E8-1BC1BFE48161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5:50.425" v="517" actId="14100"/>
        <pc:sldMkLst>
          <pc:docMk/>
          <pc:sldMk cId="0" sldId="264"/>
        </pc:sldMkLst>
        <pc:spChg chg="mod">
          <ac:chgData name="Himanshu Sharma" userId="6a2c455a-7cd3-475c-b775-bcca3c24f5b2" providerId="ADAL" clId="{389FCE38-C018-4C77-BC26-99F536C7FA54}" dt="2025-07-21T05:05:16.906" v="509" actId="26606"/>
          <ac:spMkLst>
            <pc:docMk/>
            <pc:sldMk cId="0" sldId="264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5:05:16.906" v="509" actId="26606"/>
          <ac:spMkLst>
            <pc:docMk/>
            <pc:sldMk cId="0" sldId="264"/>
            <ac:spMk id="20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5:05:16.906" v="509" actId="26606"/>
          <ac:spMkLst>
            <pc:docMk/>
            <pc:sldMk cId="0" sldId="264"/>
            <ac:spMk id="22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5:05:16.906" v="509" actId="26606"/>
          <ac:spMkLst>
            <pc:docMk/>
            <pc:sldMk cId="0" sldId="264"/>
            <ac:spMk id="24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5:05:16.906" v="509" actId="26606"/>
          <ac:spMkLst>
            <pc:docMk/>
            <pc:sldMk cId="0" sldId="264"/>
            <ac:spMk id="26" creationId="{063BBA22-50EA-4C4D-BE05-F1CE4E63AA56}"/>
          </ac:spMkLst>
        </pc:spChg>
        <pc:graphicFrameChg chg="add mod ord modGraphic">
          <ac:chgData name="Himanshu Sharma" userId="6a2c455a-7cd3-475c-b775-bcca3c24f5b2" providerId="ADAL" clId="{389FCE38-C018-4C77-BC26-99F536C7FA54}" dt="2025-07-21T05:05:50.425" v="517" actId="14100"/>
          <ac:graphicFrameMkLst>
            <pc:docMk/>
            <pc:sldMk cId="0" sldId="264"/>
            <ac:graphicFrameMk id="5" creationId="{8F62F079-12C8-7DFC-3FEB-DEC7CA12C932}"/>
          </ac:graphicFrameMkLst>
        </pc:graphicFrameChg>
        <pc:picChg chg="add mod">
          <ac:chgData name="Himanshu Sharma" userId="6a2c455a-7cd3-475c-b775-bcca3c24f5b2" providerId="ADAL" clId="{389FCE38-C018-4C77-BC26-99F536C7FA54}" dt="2025-07-21T05:05:26.264" v="510" actId="27614"/>
          <ac:picMkLst>
            <pc:docMk/>
            <pc:sldMk cId="0" sldId="264"/>
            <ac:picMk id="4" creationId="{512060A5-B928-FE19-2F64-4D87FD9BD1AB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6:52.602" v="536" actId="255"/>
        <pc:sldMkLst>
          <pc:docMk/>
          <pc:sldMk cId="0" sldId="265"/>
        </pc:sldMkLst>
        <pc:spChg chg="mod">
          <ac:chgData name="Himanshu Sharma" userId="6a2c455a-7cd3-475c-b775-bcca3c24f5b2" providerId="ADAL" clId="{389FCE38-C018-4C77-BC26-99F536C7FA54}" dt="2025-07-21T05:06:39.368" v="533" actId="26606"/>
          <ac:spMkLst>
            <pc:docMk/>
            <pc:sldMk cId="0" sldId="265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5:06:39.368" v="533" actId="26606"/>
          <ac:spMkLst>
            <pc:docMk/>
            <pc:sldMk cId="0" sldId="265"/>
            <ac:spMk id="42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5:06:39.368" v="533" actId="26606"/>
          <ac:spMkLst>
            <pc:docMk/>
            <pc:sldMk cId="0" sldId="265"/>
            <ac:spMk id="43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5:06:39.368" v="533" actId="26606"/>
          <ac:spMkLst>
            <pc:docMk/>
            <pc:sldMk cId="0" sldId="265"/>
            <ac:spMk id="44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5:06:39.368" v="533" actId="26606"/>
          <ac:spMkLst>
            <pc:docMk/>
            <pc:sldMk cId="0" sldId="265"/>
            <ac:spMk id="45" creationId="{063BBA22-50EA-4C4D-BE05-F1CE4E63AA56}"/>
          </ac:spMkLst>
        </pc:spChg>
        <pc:graphicFrameChg chg="add mod ord modGraphic">
          <ac:chgData name="Himanshu Sharma" userId="6a2c455a-7cd3-475c-b775-bcca3c24f5b2" providerId="ADAL" clId="{389FCE38-C018-4C77-BC26-99F536C7FA54}" dt="2025-07-21T05:06:52.602" v="536" actId="255"/>
          <ac:graphicFrameMkLst>
            <pc:docMk/>
            <pc:sldMk cId="0" sldId="265"/>
            <ac:graphicFrameMk id="24" creationId="{A9F927E7-DA50-62D3-330F-4D00B7945A31}"/>
          </ac:graphicFrameMkLst>
        </pc:graphicFrameChg>
        <pc:picChg chg="add mod">
          <ac:chgData name="Himanshu Sharma" userId="6a2c455a-7cd3-475c-b775-bcca3c24f5b2" providerId="ADAL" clId="{389FCE38-C018-4C77-BC26-99F536C7FA54}" dt="2025-07-21T05:02:06.007" v="473"/>
          <ac:picMkLst>
            <pc:docMk/>
            <pc:sldMk cId="0" sldId="265"/>
            <ac:picMk id="4" creationId="{F9EC5476-9159-14A8-0C82-CBBFBD96B8E6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7:27.594" v="544" actId="20577"/>
        <pc:sldMkLst>
          <pc:docMk/>
          <pc:sldMk cId="0" sldId="266"/>
        </pc:sldMkLst>
        <pc:spChg chg="mod">
          <ac:chgData name="Himanshu Sharma" userId="6a2c455a-7cd3-475c-b775-bcca3c24f5b2" providerId="ADAL" clId="{389FCE38-C018-4C77-BC26-99F536C7FA54}" dt="2025-07-21T04:44:46.052" v="156" actId="113"/>
          <ac:spMkLst>
            <pc:docMk/>
            <pc:sldMk cId="0" sldId="266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7:43.087" v="31" actId="26606"/>
          <ac:spMkLst>
            <pc:docMk/>
            <pc:sldMk cId="0" sldId="266"/>
            <ac:spMk id="9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7:43.087" v="31" actId="26606"/>
          <ac:spMkLst>
            <pc:docMk/>
            <pc:sldMk cId="0" sldId="266"/>
            <ac:spMk id="11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7:43.087" v="31" actId="26606"/>
          <ac:spMkLst>
            <pc:docMk/>
            <pc:sldMk cId="0" sldId="266"/>
            <ac:spMk id="13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7:43.087" v="31" actId="26606"/>
          <ac:spMkLst>
            <pc:docMk/>
            <pc:sldMk cId="0" sldId="266"/>
            <ac:spMk id="15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1T05:07:27.594" v="544" actId="20577"/>
          <ac:graphicFrameMkLst>
            <pc:docMk/>
            <pc:sldMk cId="0" sldId="266"/>
            <ac:graphicFrameMk id="5" creationId="{4B74666F-41EC-F4F9-17AB-74629E1E5560}"/>
          </ac:graphicFrameMkLst>
        </pc:graphicFrameChg>
        <pc:picChg chg="add mod">
          <ac:chgData name="Himanshu Sharma" userId="6a2c455a-7cd3-475c-b775-bcca3c24f5b2" providerId="ADAL" clId="{389FCE38-C018-4C77-BC26-99F536C7FA54}" dt="2025-07-21T05:02:07.758" v="474"/>
          <ac:picMkLst>
            <pc:docMk/>
            <pc:sldMk cId="0" sldId="266"/>
            <ac:picMk id="4" creationId="{990DA988-1724-572F-A76D-CFC27905C5EE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2:09.713" v="475"/>
        <pc:sldMkLst>
          <pc:docMk/>
          <pc:sldMk cId="0" sldId="267"/>
        </pc:sldMkLst>
        <pc:spChg chg="mod">
          <ac:chgData name="Himanshu Sharma" userId="6a2c455a-7cd3-475c-b775-bcca3c24f5b2" providerId="ADAL" clId="{389FCE38-C018-4C77-BC26-99F536C7FA54}" dt="2025-07-21T04:45:17.235" v="161" actId="113"/>
          <ac:spMkLst>
            <pc:docMk/>
            <pc:sldMk cId="0" sldId="267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7:47.502" v="32" actId="26606"/>
          <ac:spMkLst>
            <pc:docMk/>
            <pc:sldMk cId="0" sldId="267"/>
            <ac:spMk id="9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7:47.502" v="32" actId="26606"/>
          <ac:spMkLst>
            <pc:docMk/>
            <pc:sldMk cId="0" sldId="267"/>
            <ac:spMk id="11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7:47.502" v="32" actId="26606"/>
          <ac:spMkLst>
            <pc:docMk/>
            <pc:sldMk cId="0" sldId="267"/>
            <ac:spMk id="13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7:47.502" v="32" actId="26606"/>
          <ac:spMkLst>
            <pc:docMk/>
            <pc:sldMk cId="0" sldId="267"/>
            <ac:spMk id="15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1T04:45:49.780" v="167" actId="113"/>
          <ac:graphicFrameMkLst>
            <pc:docMk/>
            <pc:sldMk cId="0" sldId="267"/>
            <ac:graphicFrameMk id="5" creationId="{AE7F9A97-23EA-B55E-DB83-14FEEBA2FAC8}"/>
          </ac:graphicFrameMkLst>
        </pc:graphicFrameChg>
        <pc:picChg chg="add mod">
          <ac:chgData name="Himanshu Sharma" userId="6a2c455a-7cd3-475c-b775-bcca3c24f5b2" providerId="ADAL" clId="{389FCE38-C018-4C77-BC26-99F536C7FA54}" dt="2025-07-21T05:02:09.713" v="475"/>
          <ac:picMkLst>
            <pc:docMk/>
            <pc:sldMk cId="0" sldId="267"/>
            <ac:picMk id="4" creationId="{13A55EBA-F086-3C43-17CF-8B1ED923513B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9T05:22:54.515" v="555" actId="20577"/>
        <pc:sldMkLst>
          <pc:docMk/>
          <pc:sldMk cId="0" sldId="268"/>
        </pc:sldMkLst>
        <pc:spChg chg="mod">
          <ac:chgData name="Himanshu Sharma" userId="6a2c455a-7cd3-475c-b775-bcca3c24f5b2" providerId="ADAL" clId="{389FCE38-C018-4C77-BC26-99F536C7FA54}" dt="2025-07-21T04:45:56.233" v="169" actId="113"/>
          <ac:spMkLst>
            <pc:docMk/>
            <pc:sldMk cId="0" sldId="268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7:52.091" v="33" actId="26606"/>
          <ac:spMkLst>
            <pc:docMk/>
            <pc:sldMk cId="0" sldId="268"/>
            <ac:spMk id="9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7:52.091" v="33" actId="26606"/>
          <ac:spMkLst>
            <pc:docMk/>
            <pc:sldMk cId="0" sldId="268"/>
            <ac:spMk id="11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7:52.091" v="33" actId="26606"/>
          <ac:spMkLst>
            <pc:docMk/>
            <pc:sldMk cId="0" sldId="268"/>
            <ac:spMk id="13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7:52.091" v="33" actId="26606"/>
          <ac:spMkLst>
            <pc:docMk/>
            <pc:sldMk cId="0" sldId="268"/>
            <ac:spMk id="15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9T05:22:54.515" v="555" actId="20577"/>
          <ac:graphicFrameMkLst>
            <pc:docMk/>
            <pc:sldMk cId="0" sldId="268"/>
            <ac:graphicFrameMk id="5" creationId="{7055B532-4075-7CFA-4B7A-35B0CF97D3B0}"/>
          </ac:graphicFrameMkLst>
        </pc:graphicFrameChg>
        <pc:picChg chg="add mod">
          <ac:chgData name="Himanshu Sharma" userId="6a2c455a-7cd3-475c-b775-bcca3c24f5b2" providerId="ADAL" clId="{389FCE38-C018-4C77-BC26-99F536C7FA54}" dt="2025-07-21T05:02:11.486" v="476"/>
          <ac:picMkLst>
            <pc:docMk/>
            <pc:sldMk cId="0" sldId="268"/>
            <ac:picMk id="4" creationId="{332629AA-999E-A05D-B92C-79CA820F3090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7:58.785" v="547" actId="255"/>
        <pc:sldMkLst>
          <pc:docMk/>
          <pc:sldMk cId="0" sldId="269"/>
        </pc:sldMkLst>
        <pc:spChg chg="mod">
          <ac:chgData name="Himanshu Sharma" userId="6a2c455a-7cd3-475c-b775-bcca3c24f5b2" providerId="ADAL" clId="{389FCE38-C018-4C77-BC26-99F536C7FA54}" dt="2025-07-21T05:02:26.357" v="482" actId="113"/>
          <ac:spMkLst>
            <pc:docMk/>
            <pc:sldMk cId="0" sldId="269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8:01.783" v="34" actId="26606"/>
          <ac:spMkLst>
            <pc:docMk/>
            <pc:sldMk cId="0" sldId="269"/>
            <ac:spMk id="9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8:01.783" v="34" actId="26606"/>
          <ac:spMkLst>
            <pc:docMk/>
            <pc:sldMk cId="0" sldId="269"/>
            <ac:spMk id="11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8:01.783" v="34" actId="26606"/>
          <ac:spMkLst>
            <pc:docMk/>
            <pc:sldMk cId="0" sldId="269"/>
            <ac:spMk id="13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8:01.783" v="34" actId="26606"/>
          <ac:spMkLst>
            <pc:docMk/>
            <pc:sldMk cId="0" sldId="269"/>
            <ac:spMk id="15" creationId="{063BBA22-50EA-4C4D-BE05-F1CE4E63AA56}"/>
          </ac:spMkLst>
        </pc:spChg>
        <pc:graphicFrameChg chg="add mod modGraphic">
          <ac:chgData name="Himanshu Sharma" userId="6a2c455a-7cd3-475c-b775-bcca3c24f5b2" providerId="ADAL" clId="{389FCE38-C018-4C77-BC26-99F536C7FA54}" dt="2025-07-21T05:07:58.785" v="547" actId="255"/>
          <ac:graphicFrameMkLst>
            <pc:docMk/>
            <pc:sldMk cId="0" sldId="269"/>
            <ac:graphicFrameMk id="4" creationId="{AEE2D100-4B2D-73FD-3727-20F115D6C8C0}"/>
          </ac:graphicFrameMkLst>
        </pc:graphicFrameChg>
        <pc:picChg chg="add mod">
          <ac:chgData name="Himanshu Sharma" userId="6a2c455a-7cd3-475c-b775-bcca3c24f5b2" providerId="ADAL" clId="{389FCE38-C018-4C77-BC26-99F536C7FA54}" dt="2025-07-21T05:02:13.240" v="477"/>
          <ac:picMkLst>
            <pc:docMk/>
            <pc:sldMk cId="0" sldId="269"/>
            <ac:picMk id="8" creationId="{53BD05B6-A04B-7817-5360-D658D89585EE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2:15.278" v="478"/>
        <pc:sldMkLst>
          <pc:docMk/>
          <pc:sldMk cId="0" sldId="270"/>
        </pc:sldMkLst>
        <pc:spChg chg="mod">
          <ac:chgData name="Himanshu Sharma" userId="6a2c455a-7cd3-475c-b775-bcca3c24f5b2" providerId="ADAL" clId="{389FCE38-C018-4C77-BC26-99F536C7FA54}" dt="2025-07-21T04:48:04.890" v="344" actId="20577"/>
          <ac:spMkLst>
            <pc:docMk/>
            <pc:sldMk cId="0" sldId="270"/>
            <ac:spMk id="2" creationId="{00000000-0000-0000-0000-000000000000}"/>
          </ac:spMkLst>
        </pc:spChg>
        <pc:spChg chg="add">
          <ac:chgData name="Himanshu Sharma" userId="6a2c455a-7cd3-475c-b775-bcca3c24f5b2" providerId="ADAL" clId="{389FCE38-C018-4C77-BC26-99F536C7FA54}" dt="2025-07-21T04:38:20.885" v="37" actId="26606"/>
          <ac:spMkLst>
            <pc:docMk/>
            <pc:sldMk cId="0" sldId="270"/>
            <ac:spMk id="17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8:20.885" v="37" actId="26606"/>
          <ac:spMkLst>
            <pc:docMk/>
            <pc:sldMk cId="0" sldId="270"/>
            <ac:spMk id="18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8:20.885" v="37" actId="26606"/>
          <ac:spMkLst>
            <pc:docMk/>
            <pc:sldMk cId="0" sldId="270"/>
            <ac:spMk id="19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8:20.885" v="37" actId="26606"/>
          <ac:spMkLst>
            <pc:docMk/>
            <pc:sldMk cId="0" sldId="270"/>
            <ac:spMk id="20" creationId="{063BBA22-50EA-4C4D-BE05-F1CE4E63AA56}"/>
          </ac:spMkLst>
        </pc:spChg>
        <pc:graphicFrameChg chg="add">
          <ac:chgData name="Himanshu Sharma" userId="6a2c455a-7cd3-475c-b775-bcca3c24f5b2" providerId="ADAL" clId="{389FCE38-C018-4C77-BC26-99F536C7FA54}" dt="2025-07-21T04:38:20.885" v="37" actId="26606"/>
          <ac:graphicFrameMkLst>
            <pc:docMk/>
            <pc:sldMk cId="0" sldId="270"/>
            <ac:graphicFrameMk id="21" creationId="{E3A53130-3F7F-A489-4165-64FECD626CC1}"/>
          </ac:graphicFrameMkLst>
        </pc:graphicFrameChg>
        <pc:picChg chg="add mod">
          <ac:chgData name="Himanshu Sharma" userId="6a2c455a-7cd3-475c-b775-bcca3c24f5b2" providerId="ADAL" clId="{389FCE38-C018-4C77-BC26-99F536C7FA54}" dt="2025-07-21T05:02:15.278" v="478"/>
          <ac:picMkLst>
            <pc:docMk/>
            <pc:sldMk cId="0" sldId="270"/>
            <ac:picMk id="4" creationId="{58143404-90AB-2918-5130-96717C4158C1}"/>
          </ac:picMkLst>
        </pc:picChg>
      </pc:sldChg>
      <pc:sldChg chg="addSp delSp modSp mod setBg">
        <pc:chgData name="Himanshu Sharma" userId="6a2c455a-7cd3-475c-b775-bcca3c24f5b2" providerId="ADAL" clId="{389FCE38-C018-4C77-BC26-99F536C7FA54}" dt="2025-07-21T05:02:16.978" v="479"/>
        <pc:sldMkLst>
          <pc:docMk/>
          <pc:sldMk cId="0" sldId="271"/>
        </pc:sldMkLst>
        <pc:spChg chg="add">
          <ac:chgData name="Himanshu Sharma" userId="6a2c455a-7cd3-475c-b775-bcca3c24f5b2" providerId="ADAL" clId="{389FCE38-C018-4C77-BC26-99F536C7FA54}" dt="2025-07-21T04:38:25.319" v="38" actId="26606"/>
          <ac:spMkLst>
            <pc:docMk/>
            <pc:sldMk cId="0" sldId="271"/>
            <ac:spMk id="9" creationId="{BACC6370-2D7E-4714-9D71-7542949D7D5D}"/>
          </ac:spMkLst>
        </pc:spChg>
        <pc:spChg chg="add">
          <ac:chgData name="Himanshu Sharma" userId="6a2c455a-7cd3-475c-b775-bcca3c24f5b2" providerId="ADAL" clId="{389FCE38-C018-4C77-BC26-99F536C7FA54}" dt="2025-07-21T04:38:25.319" v="38" actId="26606"/>
          <ac:spMkLst>
            <pc:docMk/>
            <pc:sldMk cId="0" sldId="271"/>
            <ac:spMk id="11" creationId="{F68B3F68-107C-434F-AA38-110D5EA91B85}"/>
          </ac:spMkLst>
        </pc:spChg>
        <pc:spChg chg="add">
          <ac:chgData name="Himanshu Sharma" userId="6a2c455a-7cd3-475c-b775-bcca3c24f5b2" providerId="ADAL" clId="{389FCE38-C018-4C77-BC26-99F536C7FA54}" dt="2025-07-21T04:38:25.319" v="38" actId="26606"/>
          <ac:spMkLst>
            <pc:docMk/>
            <pc:sldMk cId="0" sldId="271"/>
            <ac:spMk id="13" creationId="{AAD0DBB9-1A4B-4391-81D4-CB19F9AB918A}"/>
          </ac:spMkLst>
        </pc:spChg>
        <pc:spChg chg="add">
          <ac:chgData name="Himanshu Sharma" userId="6a2c455a-7cd3-475c-b775-bcca3c24f5b2" providerId="ADAL" clId="{389FCE38-C018-4C77-BC26-99F536C7FA54}" dt="2025-07-21T04:38:25.319" v="38" actId="26606"/>
          <ac:spMkLst>
            <pc:docMk/>
            <pc:sldMk cId="0" sldId="271"/>
            <ac:spMk id="15" creationId="{063BBA22-50EA-4C4D-BE05-F1CE4E63AA56}"/>
          </ac:spMkLst>
        </pc:spChg>
        <pc:graphicFrameChg chg="add mod">
          <ac:chgData name="Himanshu Sharma" userId="6a2c455a-7cd3-475c-b775-bcca3c24f5b2" providerId="ADAL" clId="{389FCE38-C018-4C77-BC26-99F536C7FA54}" dt="2025-07-21T04:48:59.127" v="362" actId="20577"/>
          <ac:graphicFrameMkLst>
            <pc:docMk/>
            <pc:sldMk cId="0" sldId="271"/>
            <ac:graphicFrameMk id="5" creationId="{839EB2A6-74F6-3002-8BD8-1ACF3503B907}"/>
          </ac:graphicFrameMkLst>
        </pc:graphicFrameChg>
        <pc:picChg chg="add mod">
          <ac:chgData name="Himanshu Sharma" userId="6a2c455a-7cd3-475c-b775-bcca3c24f5b2" providerId="ADAL" clId="{389FCE38-C018-4C77-BC26-99F536C7FA54}" dt="2025-07-21T05:02:16.978" v="479"/>
          <ac:picMkLst>
            <pc:docMk/>
            <pc:sldMk cId="0" sldId="271"/>
            <ac:picMk id="4" creationId="{53120046-E60D-A75E-75A3-1717B11AFCC7}"/>
          </ac:picMkLst>
        </pc:picChg>
      </pc:sldChg>
      <pc:sldChg chg="addSp delSp modSp add mod setBg delDesignElem">
        <pc:chgData name="Himanshu Sharma" userId="6a2c455a-7cd3-475c-b775-bcca3c24f5b2" providerId="ADAL" clId="{389FCE38-C018-4C77-BC26-99F536C7FA54}" dt="2025-07-21T05:02:18.804" v="480"/>
        <pc:sldMkLst>
          <pc:docMk/>
          <pc:sldMk cId="2439629775" sldId="272"/>
        </pc:sldMkLst>
        <pc:spChg chg="mod">
          <ac:chgData name="Himanshu Sharma" userId="6a2c455a-7cd3-475c-b775-bcca3c24f5b2" providerId="ADAL" clId="{389FCE38-C018-4C77-BC26-99F536C7FA54}" dt="2025-07-21T04:51:05.672" v="397" actId="26606"/>
          <ac:spMkLst>
            <pc:docMk/>
            <pc:sldMk cId="2439629775" sldId="272"/>
            <ac:spMk id="2" creationId="{9869CAF5-9791-7594-B091-588D8D182805}"/>
          </ac:spMkLst>
        </pc:spChg>
        <pc:spChg chg="add">
          <ac:chgData name="Himanshu Sharma" userId="6a2c455a-7cd3-475c-b775-bcca3c24f5b2" providerId="ADAL" clId="{389FCE38-C018-4C77-BC26-99F536C7FA54}" dt="2025-07-21T04:51:05.672" v="397" actId="26606"/>
          <ac:spMkLst>
            <pc:docMk/>
            <pc:sldMk cId="2439629775" sldId="272"/>
            <ac:spMk id="32" creationId="{53B021B3-DE93-4AB7-8A18-CF5F1CED88B8}"/>
          </ac:spMkLst>
        </pc:spChg>
        <pc:spChg chg="add">
          <ac:chgData name="Himanshu Sharma" userId="6a2c455a-7cd3-475c-b775-bcca3c24f5b2" providerId="ADAL" clId="{389FCE38-C018-4C77-BC26-99F536C7FA54}" dt="2025-07-21T04:51:05.672" v="397" actId="26606"/>
          <ac:spMkLst>
            <pc:docMk/>
            <pc:sldMk cId="2439629775" sldId="272"/>
            <ac:spMk id="34" creationId="{52D502E5-F6B4-4D58-B4AE-FC466FF15EE8}"/>
          </ac:spMkLst>
        </pc:spChg>
        <pc:spChg chg="add">
          <ac:chgData name="Himanshu Sharma" userId="6a2c455a-7cd3-475c-b775-bcca3c24f5b2" providerId="ADAL" clId="{389FCE38-C018-4C77-BC26-99F536C7FA54}" dt="2025-07-21T04:51:05.672" v="397" actId="26606"/>
          <ac:spMkLst>
            <pc:docMk/>
            <pc:sldMk cId="2439629775" sldId="272"/>
            <ac:spMk id="36" creationId="{9DECDBF4-02B6-4BB4-B65B-B8107AD6A9E8}"/>
          </ac:spMkLst>
        </pc:spChg>
        <pc:graphicFrameChg chg="add">
          <ac:chgData name="Himanshu Sharma" userId="6a2c455a-7cd3-475c-b775-bcca3c24f5b2" providerId="ADAL" clId="{389FCE38-C018-4C77-BC26-99F536C7FA54}" dt="2025-07-21T04:51:05.672" v="397" actId="26606"/>
          <ac:graphicFrameMkLst>
            <pc:docMk/>
            <pc:sldMk cId="2439629775" sldId="272"/>
            <ac:graphicFrameMk id="28" creationId="{E515EF9A-C59E-77D0-E814-5A9D3C10942B}"/>
          </ac:graphicFrameMkLst>
        </pc:graphicFrameChg>
        <pc:picChg chg="add mod">
          <ac:chgData name="Himanshu Sharma" userId="6a2c455a-7cd3-475c-b775-bcca3c24f5b2" providerId="ADAL" clId="{389FCE38-C018-4C77-BC26-99F536C7FA54}" dt="2025-07-21T05:02:18.804" v="480"/>
          <ac:picMkLst>
            <pc:docMk/>
            <pc:sldMk cId="2439629775" sldId="272"/>
            <ac:picMk id="3" creationId="{CD253E4D-2B33-3939-581C-B44C10CD7640}"/>
          </ac:picMkLst>
        </pc:picChg>
      </pc:sldChg>
      <pc:sldChg chg="addSp delSp add del setBg delDesignElem">
        <pc:chgData name="Himanshu Sharma" userId="6a2c455a-7cd3-475c-b775-bcca3c24f5b2" providerId="ADAL" clId="{389FCE38-C018-4C77-BC26-99F536C7FA54}" dt="2025-07-21T04:49:06.714" v="365"/>
        <pc:sldMkLst>
          <pc:docMk/>
          <pc:sldMk cId="4189499012" sldId="272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8.png"/><Relationship Id="rId7" Type="http://schemas.openxmlformats.org/officeDocument/2006/relationships/image" Target="../media/image1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4.svg"/><Relationship Id="rId4" Type="http://schemas.openxmlformats.org/officeDocument/2006/relationships/image" Target="../media/image29.svg"/><Relationship Id="rId9" Type="http://schemas.openxmlformats.org/officeDocument/2006/relationships/image" Target="../media/image33.pn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4" Type="http://schemas.openxmlformats.org/officeDocument/2006/relationships/image" Target="../media/image4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8.png"/><Relationship Id="rId7" Type="http://schemas.openxmlformats.org/officeDocument/2006/relationships/image" Target="../media/image1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4.svg"/><Relationship Id="rId4" Type="http://schemas.openxmlformats.org/officeDocument/2006/relationships/image" Target="../media/image29.svg"/><Relationship Id="rId9" Type="http://schemas.openxmlformats.org/officeDocument/2006/relationships/image" Target="../media/image33.pn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image" Target="../media/image35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4" Type="http://schemas.openxmlformats.org/officeDocument/2006/relationships/image" Target="../media/image4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07BFAD-4BE7-4B70-BCD4-7AE26FEE325E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70E9DAA6-28AA-4066-9AFF-0E6AD5CA121B}">
      <dgm:prSet custT="1"/>
      <dgm:spPr/>
      <dgm:t>
        <a:bodyPr/>
        <a:lstStyle/>
        <a:p>
          <a:pPr>
            <a:defRPr cap="all"/>
          </a:pPr>
          <a:r>
            <a:rPr lang="en-US" sz="1800" b="1" dirty="0">
              <a:latin typeface="+mn-lt"/>
              <a:cs typeface="Times New Roman" panose="02020603050405020304" pitchFamily="18" charset="0"/>
            </a:rPr>
            <a:t>Title: </a:t>
          </a:r>
        </a:p>
        <a:p>
          <a:pPr>
            <a:defRPr cap="all"/>
          </a:pPr>
          <a:r>
            <a:rPr lang="en-US" sz="1800" b="1" dirty="0">
              <a:latin typeface="+mn-lt"/>
              <a:cs typeface="Times New Roman" panose="02020603050405020304" pitchFamily="18" charset="0"/>
            </a:rPr>
            <a:t>Introduction to Artificial Intelligence</a:t>
          </a:r>
        </a:p>
      </dgm:t>
    </dgm:pt>
    <dgm:pt modelId="{595DAE11-202C-4D98-8466-4ED965241137}" type="parTrans" cxnId="{8F3F3A21-16A2-456D-913A-FB2B9817612D}">
      <dgm:prSet/>
      <dgm:spPr/>
      <dgm:t>
        <a:bodyPr/>
        <a:lstStyle/>
        <a:p>
          <a:endParaRPr lang="en-US"/>
        </a:p>
      </dgm:t>
    </dgm:pt>
    <dgm:pt modelId="{6EE819E9-E696-4947-9D27-C5821F23323A}" type="sibTrans" cxnId="{8F3F3A21-16A2-456D-913A-FB2B9817612D}">
      <dgm:prSet/>
      <dgm:spPr/>
      <dgm:t>
        <a:bodyPr/>
        <a:lstStyle/>
        <a:p>
          <a:endParaRPr lang="en-US"/>
        </a:p>
      </dgm:t>
    </dgm:pt>
    <dgm:pt modelId="{DDFF4948-AB68-4328-9753-9BB9B5F716A3}">
      <dgm:prSet custT="1"/>
      <dgm:spPr/>
      <dgm:t>
        <a:bodyPr/>
        <a:lstStyle/>
        <a:p>
          <a:pPr>
            <a:defRPr cap="all"/>
          </a:pPr>
          <a:r>
            <a:rPr lang="en-US" sz="1800" b="1" dirty="0">
              <a:latin typeface="+mn-lt"/>
              <a:cs typeface="Times New Roman" panose="02020603050405020304" pitchFamily="18" charset="0"/>
            </a:rPr>
            <a:t>Subtitle: </a:t>
          </a:r>
        </a:p>
        <a:p>
          <a:pPr>
            <a:defRPr cap="all"/>
          </a:pPr>
          <a:r>
            <a:rPr lang="en-US" sz="1800" b="1" dirty="0">
              <a:latin typeface="+mn-lt"/>
              <a:cs typeface="Times New Roman" panose="02020603050405020304" pitchFamily="18" charset="0"/>
            </a:rPr>
            <a:t>History and Foundations of AI</a:t>
          </a:r>
        </a:p>
      </dgm:t>
    </dgm:pt>
    <dgm:pt modelId="{963EFD66-3C30-417B-9025-3114FA71D3E9}" type="parTrans" cxnId="{F82153CD-661C-440E-96D2-C1C73669ACFE}">
      <dgm:prSet/>
      <dgm:spPr/>
      <dgm:t>
        <a:bodyPr/>
        <a:lstStyle/>
        <a:p>
          <a:endParaRPr lang="en-US"/>
        </a:p>
      </dgm:t>
    </dgm:pt>
    <dgm:pt modelId="{4C990420-9954-48A3-A7E4-2F6A42FE2AE6}" type="sibTrans" cxnId="{F82153CD-661C-440E-96D2-C1C73669ACFE}">
      <dgm:prSet/>
      <dgm:spPr/>
      <dgm:t>
        <a:bodyPr/>
        <a:lstStyle/>
        <a:p>
          <a:endParaRPr lang="en-US"/>
        </a:p>
      </dgm:t>
    </dgm:pt>
    <dgm:pt modelId="{AFA8CFE4-2146-4A48-8C86-F67EA027A770}">
      <dgm:prSet custT="1"/>
      <dgm:spPr/>
      <dgm:t>
        <a:bodyPr/>
        <a:lstStyle/>
        <a:p>
          <a:pPr>
            <a:defRPr cap="all"/>
          </a:pPr>
          <a:r>
            <a:rPr lang="en-US" sz="1800" b="1" dirty="0">
              <a:latin typeface="+mn-lt"/>
              <a:cs typeface="Times New Roman" panose="02020603050405020304" pitchFamily="18" charset="0"/>
            </a:rPr>
            <a:t>Presenter: dr. </a:t>
          </a:r>
        </a:p>
        <a:p>
          <a:pPr>
            <a:defRPr cap="all"/>
          </a:pPr>
          <a:r>
            <a:rPr lang="en-US" sz="1800" b="1" dirty="0">
              <a:latin typeface="+mn-lt"/>
              <a:cs typeface="Times New Roman" panose="02020603050405020304" pitchFamily="18" charset="0"/>
            </a:rPr>
            <a:t>Himanshu </a:t>
          </a:r>
          <a:r>
            <a:rPr lang="en-US" sz="1800" b="1" dirty="0" err="1">
              <a:latin typeface="+mn-lt"/>
              <a:cs typeface="Times New Roman" panose="02020603050405020304" pitchFamily="18" charset="0"/>
            </a:rPr>
            <a:t>sharma</a:t>
          </a:r>
          <a:endParaRPr lang="en-US" sz="1800" b="1" dirty="0">
            <a:latin typeface="+mn-lt"/>
            <a:cs typeface="Times New Roman" panose="02020603050405020304" pitchFamily="18" charset="0"/>
          </a:endParaRPr>
        </a:p>
      </dgm:t>
    </dgm:pt>
    <dgm:pt modelId="{E26254E7-1059-4817-8F83-FA72AF41AF5B}" type="parTrans" cxnId="{D30C56BE-2ACA-4480-8CC3-E9E90B521FB0}">
      <dgm:prSet/>
      <dgm:spPr/>
      <dgm:t>
        <a:bodyPr/>
        <a:lstStyle/>
        <a:p>
          <a:endParaRPr lang="en-US"/>
        </a:p>
      </dgm:t>
    </dgm:pt>
    <dgm:pt modelId="{4156267E-AEDD-4449-8C32-E899E81F3F85}" type="sibTrans" cxnId="{D30C56BE-2ACA-4480-8CC3-E9E90B521FB0}">
      <dgm:prSet/>
      <dgm:spPr/>
      <dgm:t>
        <a:bodyPr/>
        <a:lstStyle/>
        <a:p>
          <a:endParaRPr lang="en-US"/>
        </a:p>
      </dgm:t>
    </dgm:pt>
    <dgm:pt modelId="{3D1C48F3-E37F-46FC-8EB3-E2982A1EC44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800" b="1" dirty="0">
              <a:latin typeface="+mn-lt"/>
              <a:cs typeface="Times New Roman" panose="02020603050405020304" pitchFamily="18" charset="0"/>
            </a:rPr>
            <a:t>Institution: </a:t>
          </a:r>
        </a:p>
        <a:p>
          <a:pPr>
            <a:lnSpc>
              <a:spcPct val="100000"/>
            </a:lnSpc>
            <a:defRPr cap="all"/>
          </a:pPr>
          <a:r>
            <a:rPr lang="en-US" sz="1800" b="1" dirty="0" err="1">
              <a:latin typeface="+mn-lt"/>
              <a:cs typeface="Times New Roman" panose="02020603050405020304" pitchFamily="18" charset="0"/>
            </a:rPr>
            <a:t>bennett</a:t>
          </a:r>
          <a:r>
            <a:rPr lang="en-US" sz="1800" b="1" dirty="0">
              <a:latin typeface="+mn-lt"/>
              <a:cs typeface="Times New Roman" panose="02020603050405020304" pitchFamily="18" charset="0"/>
            </a:rPr>
            <a:t> university</a:t>
          </a:r>
        </a:p>
      </dgm:t>
    </dgm:pt>
    <dgm:pt modelId="{61CBDD5A-5DF3-4145-92EA-C6ED31605B74}" type="parTrans" cxnId="{E2F775E7-B7F4-44BE-98FF-E2A1E28FB768}">
      <dgm:prSet/>
      <dgm:spPr/>
      <dgm:t>
        <a:bodyPr/>
        <a:lstStyle/>
        <a:p>
          <a:endParaRPr lang="en-US"/>
        </a:p>
      </dgm:t>
    </dgm:pt>
    <dgm:pt modelId="{B397FA04-FB0F-400C-AFB0-B62DA3DF1262}" type="sibTrans" cxnId="{E2F775E7-B7F4-44BE-98FF-E2A1E28FB768}">
      <dgm:prSet/>
      <dgm:spPr/>
      <dgm:t>
        <a:bodyPr/>
        <a:lstStyle/>
        <a:p>
          <a:endParaRPr lang="en-US"/>
        </a:p>
      </dgm:t>
    </dgm:pt>
    <dgm:pt modelId="{4E2F6A0B-3210-4B1A-89D6-70CDDFB251A0}" type="pres">
      <dgm:prSet presAssocID="{6A07BFAD-4BE7-4B70-BCD4-7AE26FEE325E}" presName="root" presStyleCnt="0">
        <dgm:presLayoutVars>
          <dgm:dir/>
          <dgm:resizeHandles val="exact"/>
        </dgm:presLayoutVars>
      </dgm:prSet>
      <dgm:spPr/>
    </dgm:pt>
    <dgm:pt modelId="{8AB350D2-84EF-46DD-A458-FDD207271E47}" type="pres">
      <dgm:prSet presAssocID="{70E9DAA6-28AA-4066-9AFF-0E6AD5CA121B}" presName="compNode" presStyleCnt="0"/>
      <dgm:spPr/>
    </dgm:pt>
    <dgm:pt modelId="{F8B880C6-E45C-47CE-A940-18D660B015DE}" type="pres">
      <dgm:prSet presAssocID="{70E9DAA6-28AA-4066-9AFF-0E6AD5CA121B}" presName="iconBgRect" presStyleLbl="bgShp" presStyleIdx="0" presStyleCnt="4"/>
      <dgm:spPr/>
    </dgm:pt>
    <dgm:pt modelId="{3A326767-D5D2-4DD7-B9EF-85BE443F1B4F}" type="pres">
      <dgm:prSet presAssocID="{70E9DAA6-28AA-4066-9AFF-0E6AD5CA121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A31E389-520C-4DBB-BA15-D6D5CE36CEB4}" type="pres">
      <dgm:prSet presAssocID="{70E9DAA6-28AA-4066-9AFF-0E6AD5CA121B}" presName="spaceRect" presStyleCnt="0"/>
      <dgm:spPr/>
    </dgm:pt>
    <dgm:pt modelId="{4C3A483C-5136-4F34-9F4D-F100F2DE7E02}" type="pres">
      <dgm:prSet presAssocID="{70E9DAA6-28AA-4066-9AFF-0E6AD5CA121B}" presName="textRect" presStyleLbl="revTx" presStyleIdx="0" presStyleCnt="4">
        <dgm:presLayoutVars>
          <dgm:chMax val="1"/>
          <dgm:chPref val="1"/>
        </dgm:presLayoutVars>
      </dgm:prSet>
      <dgm:spPr/>
    </dgm:pt>
    <dgm:pt modelId="{E21E43B6-B386-466F-80C9-E8E5ECC3C141}" type="pres">
      <dgm:prSet presAssocID="{6EE819E9-E696-4947-9D27-C5821F23323A}" presName="sibTrans" presStyleCnt="0"/>
      <dgm:spPr/>
    </dgm:pt>
    <dgm:pt modelId="{11054775-209F-4496-A66F-C9AA41F96322}" type="pres">
      <dgm:prSet presAssocID="{DDFF4948-AB68-4328-9753-9BB9B5F716A3}" presName="compNode" presStyleCnt="0"/>
      <dgm:spPr/>
    </dgm:pt>
    <dgm:pt modelId="{DF057791-7213-40DE-9E95-3D08F489D83E}" type="pres">
      <dgm:prSet presAssocID="{DDFF4948-AB68-4328-9753-9BB9B5F716A3}" presName="iconBgRect" presStyleLbl="bgShp" presStyleIdx="1" presStyleCnt="4"/>
      <dgm:spPr/>
    </dgm:pt>
    <dgm:pt modelId="{BC92DC0A-0213-4EE5-A474-BB8FE0EC2FB3}" type="pres">
      <dgm:prSet presAssocID="{DDFF4948-AB68-4328-9753-9BB9B5F716A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DC803A5E-9D68-4FA5-A331-ECC63C23C282}" type="pres">
      <dgm:prSet presAssocID="{DDFF4948-AB68-4328-9753-9BB9B5F716A3}" presName="spaceRect" presStyleCnt="0"/>
      <dgm:spPr/>
    </dgm:pt>
    <dgm:pt modelId="{4F3AD0DF-3300-43D0-8702-6E3869B902F3}" type="pres">
      <dgm:prSet presAssocID="{DDFF4948-AB68-4328-9753-9BB9B5F716A3}" presName="textRect" presStyleLbl="revTx" presStyleIdx="1" presStyleCnt="4">
        <dgm:presLayoutVars>
          <dgm:chMax val="1"/>
          <dgm:chPref val="1"/>
        </dgm:presLayoutVars>
      </dgm:prSet>
      <dgm:spPr/>
    </dgm:pt>
    <dgm:pt modelId="{D9205717-050E-4262-8C14-0F82F250E688}" type="pres">
      <dgm:prSet presAssocID="{4C990420-9954-48A3-A7E4-2F6A42FE2AE6}" presName="sibTrans" presStyleCnt="0"/>
      <dgm:spPr/>
    </dgm:pt>
    <dgm:pt modelId="{171E49C7-EA5F-4F42-A153-8089A992F209}" type="pres">
      <dgm:prSet presAssocID="{AFA8CFE4-2146-4A48-8C86-F67EA027A770}" presName="compNode" presStyleCnt="0"/>
      <dgm:spPr/>
    </dgm:pt>
    <dgm:pt modelId="{B21FC21A-6A35-45CD-94F3-88AC79A82450}" type="pres">
      <dgm:prSet presAssocID="{AFA8CFE4-2146-4A48-8C86-F67EA027A770}" presName="iconBgRect" presStyleLbl="bgShp" presStyleIdx="2" presStyleCnt="4"/>
      <dgm:spPr/>
    </dgm:pt>
    <dgm:pt modelId="{607F8044-5656-47E3-88C9-C21ADEA80537}" type="pres">
      <dgm:prSet presAssocID="{AFA8CFE4-2146-4A48-8C86-F67EA027A77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33815899-2F9D-4693-8F38-8990B7DF0126}" type="pres">
      <dgm:prSet presAssocID="{AFA8CFE4-2146-4A48-8C86-F67EA027A770}" presName="spaceRect" presStyleCnt="0"/>
      <dgm:spPr/>
    </dgm:pt>
    <dgm:pt modelId="{1C0C5204-03BE-4237-A30D-87DAC1B7BF12}" type="pres">
      <dgm:prSet presAssocID="{AFA8CFE4-2146-4A48-8C86-F67EA027A770}" presName="textRect" presStyleLbl="revTx" presStyleIdx="2" presStyleCnt="4">
        <dgm:presLayoutVars>
          <dgm:chMax val="1"/>
          <dgm:chPref val="1"/>
        </dgm:presLayoutVars>
      </dgm:prSet>
      <dgm:spPr/>
    </dgm:pt>
    <dgm:pt modelId="{8E1C5A46-A654-499A-BADB-AA0317A22C57}" type="pres">
      <dgm:prSet presAssocID="{4156267E-AEDD-4449-8C32-E899E81F3F85}" presName="sibTrans" presStyleCnt="0"/>
      <dgm:spPr/>
    </dgm:pt>
    <dgm:pt modelId="{0C6426AF-59F3-4733-A7D2-B2181792000C}" type="pres">
      <dgm:prSet presAssocID="{3D1C48F3-E37F-46FC-8EB3-E2982A1EC44F}" presName="compNode" presStyleCnt="0"/>
      <dgm:spPr/>
    </dgm:pt>
    <dgm:pt modelId="{CF11D2F6-B88A-4523-8797-18F4990E8C23}" type="pres">
      <dgm:prSet presAssocID="{3D1C48F3-E37F-46FC-8EB3-E2982A1EC44F}" presName="iconBgRect" presStyleLbl="bgShp" presStyleIdx="3" presStyleCnt="4"/>
      <dgm:spPr/>
    </dgm:pt>
    <dgm:pt modelId="{64443AEE-A7E1-41A7-92F7-716F7E601AA2}" type="pres">
      <dgm:prSet presAssocID="{3D1C48F3-E37F-46FC-8EB3-E2982A1EC44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79AC22E-E796-4741-A973-60EDE7AF5CE6}" type="pres">
      <dgm:prSet presAssocID="{3D1C48F3-E37F-46FC-8EB3-E2982A1EC44F}" presName="spaceRect" presStyleCnt="0"/>
      <dgm:spPr/>
    </dgm:pt>
    <dgm:pt modelId="{41684036-0FD9-4419-9DC7-207468505C64}" type="pres">
      <dgm:prSet presAssocID="{3D1C48F3-E37F-46FC-8EB3-E2982A1EC44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9CA451F-864A-439C-B6B6-43FC41025E4E}" type="presOf" srcId="{6A07BFAD-4BE7-4B70-BCD4-7AE26FEE325E}" destId="{4E2F6A0B-3210-4B1A-89D6-70CDDFB251A0}" srcOrd="0" destOrd="0" presId="urn:microsoft.com/office/officeart/2018/5/layout/IconCircleLabelList"/>
    <dgm:cxn modelId="{8F3F3A21-16A2-456D-913A-FB2B9817612D}" srcId="{6A07BFAD-4BE7-4B70-BCD4-7AE26FEE325E}" destId="{70E9DAA6-28AA-4066-9AFF-0E6AD5CA121B}" srcOrd="0" destOrd="0" parTransId="{595DAE11-202C-4D98-8466-4ED965241137}" sibTransId="{6EE819E9-E696-4947-9D27-C5821F23323A}"/>
    <dgm:cxn modelId="{4A3E2425-EB60-47FD-9BB4-1E2FEEEB75BA}" type="presOf" srcId="{DDFF4948-AB68-4328-9753-9BB9B5F716A3}" destId="{4F3AD0DF-3300-43D0-8702-6E3869B902F3}" srcOrd="0" destOrd="0" presId="urn:microsoft.com/office/officeart/2018/5/layout/IconCircleLabelList"/>
    <dgm:cxn modelId="{06A76F5C-4355-42C9-B55E-1D884ABBE548}" type="presOf" srcId="{3D1C48F3-E37F-46FC-8EB3-E2982A1EC44F}" destId="{41684036-0FD9-4419-9DC7-207468505C64}" srcOrd="0" destOrd="0" presId="urn:microsoft.com/office/officeart/2018/5/layout/IconCircleLabelList"/>
    <dgm:cxn modelId="{665B1AA1-E8C6-4577-A033-DC65DC72BD56}" type="presOf" srcId="{AFA8CFE4-2146-4A48-8C86-F67EA027A770}" destId="{1C0C5204-03BE-4237-A30D-87DAC1B7BF12}" srcOrd="0" destOrd="0" presId="urn:microsoft.com/office/officeart/2018/5/layout/IconCircleLabelList"/>
    <dgm:cxn modelId="{D30C56BE-2ACA-4480-8CC3-E9E90B521FB0}" srcId="{6A07BFAD-4BE7-4B70-BCD4-7AE26FEE325E}" destId="{AFA8CFE4-2146-4A48-8C86-F67EA027A770}" srcOrd="2" destOrd="0" parTransId="{E26254E7-1059-4817-8F83-FA72AF41AF5B}" sibTransId="{4156267E-AEDD-4449-8C32-E899E81F3F85}"/>
    <dgm:cxn modelId="{F82153CD-661C-440E-96D2-C1C73669ACFE}" srcId="{6A07BFAD-4BE7-4B70-BCD4-7AE26FEE325E}" destId="{DDFF4948-AB68-4328-9753-9BB9B5F716A3}" srcOrd="1" destOrd="0" parTransId="{963EFD66-3C30-417B-9025-3114FA71D3E9}" sibTransId="{4C990420-9954-48A3-A7E4-2F6A42FE2AE6}"/>
    <dgm:cxn modelId="{E2F775E7-B7F4-44BE-98FF-E2A1E28FB768}" srcId="{6A07BFAD-4BE7-4B70-BCD4-7AE26FEE325E}" destId="{3D1C48F3-E37F-46FC-8EB3-E2982A1EC44F}" srcOrd="3" destOrd="0" parTransId="{61CBDD5A-5DF3-4145-92EA-C6ED31605B74}" sibTransId="{B397FA04-FB0F-400C-AFB0-B62DA3DF1262}"/>
    <dgm:cxn modelId="{FFB3B9FD-4E34-44EC-98E2-0915DC41C8C1}" type="presOf" srcId="{70E9DAA6-28AA-4066-9AFF-0E6AD5CA121B}" destId="{4C3A483C-5136-4F34-9F4D-F100F2DE7E02}" srcOrd="0" destOrd="0" presId="urn:microsoft.com/office/officeart/2018/5/layout/IconCircleLabelList"/>
    <dgm:cxn modelId="{E2D7D40B-BD1C-43F5-94FB-9DF5FF724A93}" type="presParOf" srcId="{4E2F6A0B-3210-4B1A-89D6-70CDDFB251A0}" destId="{8AB350D2-84EF-46DD-A458-FDD207271E47}" srcOrd="0" destOrd="0" presId="urn:microsoft.com/office/officeart/2018/5/layout/IconCircleLabelList"/>
    <dgm:cxn modelId="{C13790B1-C5CD-46FC-AACD-AE4B3683667D}" type="presParOf" srcId="{8AB350D2-84EF-46DD-A458-FDD207271E47}" destId="{F8B880C6-E45C-47CE-A940-18D660B015DE}" srcOrd="0" destOrd="0" presId="urn:microsoft.com/office/officeart/2018/5/layout/IconCircleLabelList"/>
    <dgm:cxn modelId="{BCC2155C-0914-4394-A4C8-75B35615929F}" type="presParOf" srcId="{8AB350D2-84EF-46DD-A458-FDD207271E47}" destId="{3A326767-D5D2-4DD7-B9EF-85BE443F1B4F}" srcOrd="1" destOrd="0" presId="urn:microsoft.com/office/officeart/2018/5/layout/IconCircleLabelList"/>
    <dgm:cxn modelId="{C619E35B-E6FF-4BCA-B9A5-1D8C6C50A283}" type="presParOf" srcId="{8AB350D2-84EF-46DD-A458-FDD207271E47}" destId="{BA31E389-520C-4DBB-BA15-D6D5CE36CEB4}" srcOrd="2" destOrd="0" presId="urn:microsoft.com/office/officeart/2018/5/layout/IconCircleLabelList"/>
    <dgm:cxn modelId="{E172ED09-AA7D-4842-825D-C657D123AB6D}" type="presParOf" srcId="{8AB350D2-84EF-46DD-A458-FDD207271E47}" destId="{4C3A483C-5136-4F34-9F4D-F100F2DE7E02}" srcOrd="3" destOrd="0" presId="urn:microsoft.com/office/officeart/2018/5/layout/IconCircleLabelList"/>
    <dgm:cxn modelId="{2027A6B1-F1D7-42B6-BB68-D176CEE63F12}" type="presParOf" srcId="{4E2F6A0B-3210-4B1A-89D6-70CDDFB251A0}" destId="{E21E43B6-B386-466F-80C9-E8E5ECC3C141}" srcOrd="1" destOrd="0" presId="urn:microsoft.com/office/officeart/2018/5/layout/IconCircleLabelList"/>
    <dgm:cxn modelId="{A6473D77-BA53-4011-915D-62820F4844C9}" type="presParOf" srcId="{4E2F6A0B-3210-4B1A-89D6-70CDDFB251A0}" destId="{11054775-209F-4496-A66F-C9AA41F96322}" srcOrd="2" destOrd="0" presId="urn:microsoft.com/office/officeart/2018/5/layout/IconCircleLabelList"/>
    <dgm:cxn modelId="{946DCA5B-3A14-4DA2-A225-DDB777CD20C7}" type="presParOf" srcId="{11054775-209F-4496-A66F-C9AA41F96322}" destId="{DF057791-7213-40DE-9E95-3D08F489D83E}" srcOrd="0" destOrd="0" presId="urn:microsoft.com/office/officeart/2018/5/layout/IconCircleLabelList"/>
    <dgm:cxn modelId="{EC4A714D-B076-4C4D-A858-32BA074897A2}" type="presParOf" srcId="{11054775-209F-4496-A66F-C9AA41F96322}" destId="{BC92DC0A-0213-4EE5-A474-BB8FE0EC2FB3}" srcOrd="1" destOrd="0" presId="urn:microsoft.com/office/officeart/2018/5/layout/IconCircleLabelList"/>
    <dgm:cxn modelId="{7A3540DB-3B6A-4183-80F6-D32C4C26908E}" type="presParOf" srcId="{11054775-209F-4496-A66F-C9AA41F96322}" destId="{DC803A5E-9D68-4FA5-A331-ECC63C23C282}" srcOrd="2" destOrd="0" presId="urn:microsoft.com/office/officeart/2018/5/layout/IconCircleLabelList"/>
    <dgm:cxn modelId="{237E8B2B-5F0C-4504-A1DF-A552EA7CEAFC}" type="presParOf" srcId="{11054775-209F-4496-A66F-C9AA41F96322}" destId="{4F3AD0DF-3300-43D0-8702-6E3869B902F3}" srcOrd="3" destOrd="0" presId="urn:microsoft.com/office/officeart/2018/5/layout/IconCircleLabelList"/>
    <dgm:cxn modelId="{6F1200A9-8DD2-4A61-9AB8-6882DB9C6AB6}" type="presParOf" srcId="{4E2F6A0B-3210-4B1A-89D6-70CDDFB251A0}" destId="{D9205717-050E-4262-8C14-0F82F250E688}" srcOrd="3" destOrd="0" presId="urn:microsoft.com/office/officeart/2018/5/layout/IconCircleLabelList"/>
    <dgm:cxn modelId="{B39415AE-A97A-4477-AC35-645BDDA95C8D}" type="presParOf" srcId="{4E2F6A0B-3210-4B1A-89D6-70CDDFB251A0}" destId="{171E49C7-EA5F-4F42-A153-8089A992F209}" srcOrd="4" destOrd="0" presId="urn:microsoft.com/office/officeart/2018/5/layout/IconCircleLabelList"/>
    <dgm:cxn modelId="{BA10AE14-80EF-4243-8DB3-9269F239440D}" type="presParOf" srcId="{171E49C7-EA5F-4F42-A153-8089A992F209}" destId="{B21FC21A-6A35-45CD-94F3-88AC79A82450}" srcOrd="0" destOrd="0" presId="urn:microsoft.com/office/officeart/2018/5/layout/IconCircleLabelList"/>
    <dgm:cxn modelId="{E99B10DD-F8DB-4228-9D60-672BF3892527}" type="presParOf" srcId="{171E49C7-EA5F-4F42-A153-8089A992F209}" destId="{607F8044-5656-47E3-88C9-C21ADEA80537}" srcOrd="1" destOrd="0" presId="urn:microsoft.com/office/officeart/2018/5/layout/IconCircleLabelList"/>
    <dgm:cxn modelId="{B9F52049-9F39-4002-870E-63718A28B39B}" type="presParOf" srcId="{171E49C7-EA5F-4F42-A153-8089A992F209}" destId="{33815899-2F9D-4693-8F38-8990B7DF0126}" srcOrd="2" destOrd="0" presId="urn:microsoft.com/office/officeart/2018/5/layout/IconCircleLabelList"/>
    <dgm:cxn modelId="{510BDE4B-AD56-4F37-9DA6-34CE3A83E80B}" type="presParOf" srcId="{171E49C7-EA5F-4F42-A153-8089A992F209}" destId="{1C0C5204-03BE-4237-A30D-87DAC1B7BF12}" srcOrd="3" destOrd="0" presId="urn:microsoft.com/office/officeart/2018/5/layout/IconCircleLabelList"/>
    <dgm:cxn modelId="{161CDEFE-D54F-4CF1-8D6B-56211CDB2083}" type="presParOf" srcId="{4E2F6A0B-3210-4B1A-89D6-70CDDFB251A0}" destId="{8E1C5A46-A654-499A-BADB-AA0317A22C57}" srcOrd="5" destOrd="0" presId="urn:microsoft.com/office/officeart/2018/5/layout/IconCircleLabelList"/>
    <dgm:cxn modelId="{781DD51F-3233-4DB5-AC69-2B8BE79A09C0}" type="presParOf" srcId="{4E2F6A0B-3210-4B1A-89D6-70CDDFB251A0}" destId="{0C6426AF-59F3-4733-A7D2-B2181792000C}" srcOrd="6" destOrd="0" presId="urn:microsoft.com/office/officeart/2018/5/layout/IconCircleLabelList"/>
    <dgm:cxn modelId="{457D42A1-D172-4303-B553-F51CDE534E6E}" type="presParOf" srcId="{0C6426AF-59F3-4733-A7D2-B2181792000C}" destId="{CF11D2F6-B88A-4523-8797-18F4990E8C23}" srcOrd="0" destOrd="0" presId="urn:microsoft.com/office/officeart/2018/5/layout/IconCircleLabelList"/>
    <dgm:cxn modelId="{37C2D9CA-F108-4F2E-B0BE-2F830DCD6E2E}" type="presParOf" srcId="{0C6426AF-59F3-4733-A7D2-B2181792000C}" destId="{64443AEE-A7E1-41A7-92F7-716F7E601AA2}" srcOrd="1" destOrd="0" presId="urn:microsoft.com/office/officeart/2018/5/layout/IconCircleLabelList"/>
    <dgm:cxn modelId="{5F824DA6-1E1A-437A-9419-D1CD4AEAAB3E}" type="presParOf" srcId="{0C6426AF-59F3-4733-A7D2-B2181792000C}" destId="{A79AC22E-E796-4741-A973-60EDE7AF5CE6}" srcOrd="2" destOrd="0" presId="urn:microsoft.com/office/officeart/2018/5/layout/IconCircleLabelList"/>
    <dgm:cxn modelId="{4365D88D-D690-4E53-A707-A82F8092B9FE}" type="presParOf" srcId="{0C6426AF-59F3-4733-A7D2-B2181792000C}" destId="{41684036-0FD9-4419-9DC7-207468505C6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906364-4FD2-49A4-9760-521861BF1A8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D5F72F2-ED27-4615-A38D-4FD2A93E1C85}">
      <dgm:prSet custT="1"/>
      <dgm:spPr/>
      <dgm:t>
        <a:bodyPr/>
        <a:lstStyle/>
        <a:p>
          <a:pPr>
            <a:defRPr cap="all"/>
          </a:pPr>
          <a:r>
            <a:rPr lang="en-US" sz="1600" b="1" dirty="0"/>
            <a:t>By the end of this session, students will be able to:</a:t>
          </a:r>
        </a:p>
      </dgm:t>
    </dgm:pt>
    <dgm:pt modelId="{7AAC291C-9809-4094-B112-C598365D74AB}" type="parTrans" cxnId="{B2EC115C-BDD7-4E92-A17B-967BDFC97278}">
      <dgm:prSet/>
      <dgm:spPr/>
      <dgm:t>
        <a:bodyPr/>
        <a:lstStyle/>
        <a:p>
          <a:endParaRPr lang="en-US"/>
        </a:p>
      </dgm:t>
    </dgm:pt>
    <dgm:pt modelId="{FA9AF023-D646-405E-982B-DB808FA8951A}" type="sibTrans" cxnId="{B2EC115C-BDD7-4E92-A17B-967BDFC97278}">
      <dgm:prSet custT="1"/>
      <dgm:spPr/>
      <dgm:t>
        <a:bodyPr/>
        <a:lstStyle/>
        <a:p>
          <a:endParaRPr lang="en-US" sz="1600"/>
        </a:p>
      </dgm:t>
    </dgm:pt>
    <dgm:pt modelId="{689E7B40-43B1-4985-B26D-DB1720912197}">
      <dgm:prSet custT="1"/>
      <dgm:spPr/>
      <dgm:t>
        <a:bodyPr/>
        <a:lstStyle/>
        <a:p>
          <a:pPr>
            <a:defRPr cap="all"/>
          </a:pPr>
          <a:r>
            <a:rPr lang="en-US" sz="1600" b="1"/>
            <a:t>1. Define Artificial Intelligence and distinguish it from human intelligence.</a:t>
          </a:r>
        </a:p>
      </dgm:t>
    </dgm:pt>
    <dgm:pt modelId="{4E1DD389-0B9A-4A5A-A42E-C54727774035}" type="parTrans" cxnId="{4F86B363-3305-425A-93B8-020EB38207FC}">
      <dgm:prSet/>
      <dgm:spPr/>
      <dgm:t>
        <a:bodyPr/>
        <a:lstStyle/>
        <a:p>
          <a:endParaRPr lang="en-US"/>
        </a:p>
      </dgm:t>
    </dgm:pt>
    <dgm:pt modelId="{D1272B15-B653-4548-BD73-8DF4BF18BF70}" type="sibTrans" cxnId="{4F86B363-3305-425A-93B8-020EB38207FC}">
      <dgm:prSet custT="1"/>
      <dgm:spPr/>
      <dgm:t>
        <a:bodyPr/>
        <a:lstStyle/>
        <a:p>
          <a:endParaRPr lang="en-US" sz="1600"/>
        </a:p>
      </dgm:t>
    </dgm:pt>
    <dgm:pt modelId="{286946EF-3E3B-443C-A2AA-4255BB8990F0}">
      <dgm:prSet custT="1"/>
      <dgm:spPr/>
      <dgm:t>
        <a:bodyPr/>
        <a:lstStyle/>
        <a:p>
          <a:pPr>
            <a:defRPr cap="all"/>
          </a:pPr>
          <a:r>
            <a:rPr lang="en-US" sz="1600" b="1"/>
            <a:t>2. Describe the historical development of AI from Turing to modern deep learning.</a:t>
          </a:r>
        </a:p>
      </dgm:t>
    </dgm:pt>
    <dgm:pt modelId="{2B61F1BC-2752-46E0-86BF-FAF90626100E}" type="parTrans" cxnId="{F1981412-45D8-4DF7-A583-3EF559FBD625}">
      <dgm:prSet/>
      <dgm:spPr/>
      <dgm:t>
        <a:bodyPr/>
        <a:lstStyle/>
        <a:p>
          <a:endParaRPr lang="en-US"/>
        </a:p>
      </dgm:t>
    </dgm:pt>
    <dgm:pt modelId="{3A4CFC18-FD37-40B6-AFAA-7B53EA9FED40}" type="sibTrans" cxnId="{F1981412-45D8-4DF7-A583-3EF559FBD625}">
      <dgm:prSet custT="1"/>
      <dgm:spPr/>
      <dgm:t>
        <a:bodyPr/>
        <a:lstStyle/>
        <a:p>
          <a:endParaRPr lang="en-US" sz="1600"/>
        </a:p>
      </dgm:t>
    </dgm:pt>
    <dgm:pt modelId="{A8CF0806-2047-4746-8256-4CB4AF529516}">
      <dgm:prSet custT="1"/>
      <dgm:spPr/>
      <dgm:t>
        <a:bodyPr/>
        <a:lstStyle/>
        <a:p>
          <a:pPr>
            <a:defRPr cap="all"/>
          </a:pPr>
          <a:r>
            <a:rPr lang="en-US" sz="1600" b="1"/>
            <a:t>3. Identify major branches and types of AI.</a:t>
          </a:r>
        </a:p>
      </dgm:t>
    </dgm:pt>
    <dgm:pt modelId="{408F3904-6297-43D5-A6DB-E5F199B6F2EA}" type="parTrans" cxnId="{EFBAEC61-59C6-4384-8176-AE7D5D2D8C82}">
      <dgm:prSet/>
      <dgm:spPr/>
      <dgm:t>
        <a:bodyPr/>
        <a:lstStyle/>
        <a:p>
          <a:endParaRPr lang="en-US"/>
        </a:p>
      </dgm:t>
    </dgm:pt>
    <dgm:pt modelId="{BA2337F0-E26E-4BFA-9602-642412ADA056}" type="sibTrans" cxnId="{EFBAEC61-59C6-4384-8176-AE7D5D2D8C82}">
      <dgm:prSet custT="1"/>
      <dgm:spPr/>
      <dgm:t>
        <a:bodyPr/>
        <a:lstStyle/>
        <a:p>
          <a:endParaRPr lang="en-US" sz="1600"/>
        </a:p>
      </dgm:t>
    </dgm:pt>
    <dgm:pt modelId="{1B602CEB-3710-45BF-9693-7E9DBC479456}">
      <dgm:prSet custT="1"/>
      <dgm:spPr/>
      <dgm:t>
        <a:bodyPr/>
        <a:lstStyle/>
        <a:p>
          <a:pPr>
            <a:defRPr cap="all"/>
          </a:pPr>
          <a:r>
            <a:rPr lang="en-US" sz="1600" b="1"/>
            <a:t>4. Understand key foundational concepts like the Turing Test, rational agents, and learning.</a:t>
          </a:r>
        </a:p>
      </dgm:t>
    </dgm:pt>
    <dgm:pt modelId="{D2F03F48-D276-4694-B9E9-0CF638E136FC}" type="parTrans" cxnId="{D18D5B72-EB02-4BB9-8818-9BD3DD2BE9BD}">
      <dgm:prSet/>
      <dgm:spPr/>
      <dgm:t>
        <a:bodyPr/>
        <a:lstStyle/>
        <a:p>
          <a:endParaRPr lang="en-US"/>
        </a:p>
      </dgm:t>
    </dgm:pt>
    <dgm:pt modelId="{10ABA174-0508-438D-8DD6-EF7CE0DC320C}" type="sibTrans" cxnId="{D18D5B72-EB02-4BB9-8818-9BD3DD2BE9BD}">
      <dgm:prSet custT="1"/>
      <dgm:spPr/>
      <dgm:t>
        <a:bodyPr/>
        <a:lstStyle/>
        <a:p>
          <a:endParaRPr lang="en-US" sz="1600"/>
        </a:p>
      </dgm:t>
    </dgm:pt>
    <dgm:pt modelId="{41313EC9-490A-4901-AEB1-3579DFCF627A}">
      <dgm:prSet custT="1"/>
      <dgm:spPr/>
      <dgm:t>
        <a:bodyPr/>
        <a:lstStyle/>
        <a:p>
          <a:pPr>
            <a:defRPr cap="all"/>
          </a:pPr>
          <a:r>
            <a:rPr lang="en-US" sz="1600" b="1"/>
            <a:t>5. Recognize real-world applications of AI in everyday contexts and education.</a:t>
          </a:r>
        </a:p>
      </dgm:t>
    </dgm:pt>
    <dgm:pt modelId="{ADFCBE4A-20E2-43B5-8314-1D587F182644}" type="parTrans" cxnId="{4F1B705A-0EF1-45AE-8DE7-7A68088D4B31}">
      <dgm:prSet/>
      <dgm:spPr/>
      <dgm:t>
        <a:bodyPr/>
        <a:lstStyle/>
        <a:p>
          <a:endParaRPr lang="en-US"/>
        </a:p>
      </dgm:t>
    </dgm:pt>
    <dgm:pt modelId="{EDD0B213-679B-4BDC-AE85-77951A5FA360}" type="sibTrans" cxnId="{4F1B705A-0EF1-45AE-8DE7-7A68088D4B31}">
      <dgm:prSet/>
      <dgm:spPr/>
      <dgm:t>
        <a:bodyPr/>
        <a:lstStyle/>
        <a:p>
          <a:endParaRPr lang="en-US"/>
        </a:p>
      </dgm:t>
    </dgm:pt>
    <dgm:pt modelId="{87755AFA-1C86-4283-A64A-6AE61BA5A846}" type="pres">
      <dgm:prSet presAssocID="{67906364-4FD2-49A4-9760-521861BF1A80}" presName="Name0" presStyleCnt="0">
        <dgm:presLayoutVars>
          <dgm:dir/>
          <dgm:resizeHandles val="exact"/>
        </dgm:presLayoutVars>
      </dgm:prSet>
      <dgm:spPr/>
    </dgm:pt>
    <dgm:pt modelId="{EC68996B-EEF2-4981-9D95-AD9ADF1191DC}" type="pres">
      <dgm:prSet presAssocID="{5D5F72F2-ED27-4615-A38D-4FD2A93E1C85}" presName="node" presStyleLbl="node1" presStyleIdx="0" presStyleCnt="6">
        <dgm:presLayoutVars>
          <dgm:bulletEnabled val="1"/>
        </dgm:presLayoutVars>
      </dgm:prSet>
      <dgm:spPr/>
    </dgm:pt>
    <dgm:pt modelId="{A01C0B56-20EC-4BC6-99C2-6BA1CE8062AE}" type="pres">
      <dgm:prSet presAssocID="{FA9AF023-D646-405E-982B-DB808FA8951A}" presName="sibTrans" presStyleLbl="sibTrans1D1" presStyleIdx="0" presStyleCnt="5"/>
      <dgm:spPr/>
    </dgm:pt>
    <dgm:pt modelId="{F9116C5A-BD8E-420B-BCB7-6DC91D0D7A84}" type="pres">
      <dgm:prSet presAssocID="{FA9AF023-D646-405E-982B-DB808FA8951A}" presName="connectorText" presStyleLbl="sibTrans1D1" presStyleIdx="0" presStyleCnt="5"/>
      <dgm:spPr/>
    </dgm:pt>
    <dgm:pt modelId="{AFB01748-5784-4A74-B3B9-86ADD5371629}" type="pres">
      <dgm:prSet presAssocID="{689E7B40-43B1-4985-B26D-DB1720912197}" presName="node" presStyleLbl="node1" presStyleIdx="1" presStyleCnt="6">
        <dgm:presLayoutVars>
          <dgm:bulletEnabled val="1"/>
        </dgm:presLayoutVars>
      </dgm:prSet>
      <dgm:spPr/>
    </dgm:pt>
    <dgm:pt modelId="{C33DC531-DB8E-427A-AB1D-9D1A4CEE385E}" type="pres">
      <dgm:prSet presAssocID="{D1272B15-B653-4548-BD73-8DF4BF18BF70}" presName="sibTrans" presStyleLbl="sibTrans1D1" presStyleIdx="1" presStyleCnt="5"/>
      <dgm:spPr/>
    </dgm:pt>
    <dgm:pt modelId="{EC070260-DDC7-41AF-850E-287C6FF65F54}" type="pres">
      <dgm:prSet presAssocID="{D1272B15-B653-4548-BD73-8DF4BF18BF70}" presName="connectorText" presStyleLbl="sibTrans1D1" presStyleIdx="1" presStyleCnt="5"/>
      <dgm:spPr/>
    </dgm:pt>
    <dgm:pt modelId="{3DA0C4D8-9ED7-4278-99ED-8D1B0EE47FE5}" type="pres">
      <dgm:prSet presAssocID="{286946EF-3E3B-443C-A2AA-4255BB8990F0}" presName="node" presStyleLbl="node1" presStyleIdx="2" presStyleCnt="6">
        <dgm:presLayoutVars>
          <dgm:bulletEnabled val="1"/>
        </dgm:presLayoutVars>
      </dgm:prSet>
      <dgm:spPr/>
    </dgm:pt>
    <dgm:pt modelId="{CED47B3E-A6A3-408B-B5F1-7AD86A89F5B2}" type="pres">
      <dgm:prSet presAssocID="{3A4CFC18-FD37-40B6-AFAA-7B53EA9FED40}" presName="sibTrans" presStyleLbl="sibTrans1D1" presStyleIdx="2" presStyleCnt="5"/>
      <dgm:spPr/>
    </dgm:pt>
    <dgm:pt modelId="{04256A14-0193-4ED4-9656-8703BFBFCE10}" type="pres">
      <dgm:prSet presAssocID="{3A4CFC18-FD37-40B6-AFAA-7B53EA9FED40}" presName="connectorText" presStyleLbl="sibTrans1D1" presStyleIdx="2" presStyleCnt="5"/>
      <dgm:spPr/>
    </dgm:pt>
    <dgm:pt modelId="{46351AFE-0DAF-4423-9A06-041B868941DD}" type="pres">
      <dgm:prSet presAssocID="{A8CF0806-2047-4746-8256-4CB4AF529516}" presName="node" presStyleLbl="node1" presStyleIdx="3" presStyleCnt="6">
        <dgm:presLayoutVars>
          <dgm:bulletEnabled val="1"/>
        </dgm:presLayoutVars>
      </dgm:prSet>
      <dgm:spPr/>
    </dgm:pt>
    <dgm:pt modelId="{891FEE78-263D-4887-ADF0-0942FDE0A068}" type="pres">
      <dgm:prSet presAssocID="{BA2337F0-E26E-4BFA-9602-642412ADA056}" presName="sibTrans" presStyleLbl="sibTrans1D1" presStyleIdx="3" presStyleCnt="5"/>
      <dgm:spPr/>
    </dgm:pt>
    <dgm:pt modelId="{782E0265-77CA-4BE9-81F2-132231D2B9DF}" type="pres">
      <dgm:prSet presAssocID="{BA2337F0-E26E-4BFA-9602-642412ADA056}" presName="connectorText" presStyleLbl="sibTrans1D1" presStyleIdx="3" presStyleCnt="5"/>
      <dgm:spPr/>
    </dgm:pt>
    <dgm:pt modelId="{3F258818-0B3D-42BA-B405-2F857AB16DAF}" type="pres">
      <dgm:prSet presAssocID="{1B602CEB-3710-45BF-9693-7E9DBC479456}" presName="node" presStyleLbl="node1" presStyleIdx="4" presStyleCnt="6">
        <dgm:presLayoutVars>
          <dgm:bulletEnabled val="1"/>
        </dgm:presLayoutVars>
      </dgm:prSet>
      <dgm:spPr/>
    </dgm:pt>
    <dgm:pt modelId="{D2612782-7258-452B-AEE7-A272379172BA}" type="pres">
      <dgm:prSet presAssocID="{10ABA174-0508-438D-8DD6-EF7CE0DC320C}" presName="sibTrans" presStyleLbl="sibTrans1D1" presStyleIdx="4" presStyleCnt="5"/>
      <dgm:spPr/>
    </dgm:pt>
    <dgm:pt modelId="{F7A4A5A4-F57D-4450-BF0D-FBADA0399B44}" type="pres">
      <dgm:prSet presAssocID="{10ABA174-0508-438D-8DD6-EF7CE0DC320C}" presName="connectorText" presStyleLbl="sibTrans1D1" presStyleIdx="4" presStyleCnt="5"/>
      <dgm:spPr/>
    </dgm:pt>
    <dgm:pt modelId="{AE49B7E5-B802-4195-A232-DC0232E07804}" type="pres">
      <dgm:prSet presAssocID="{41313EC9-490A-4901-AEB1-3579DFCF627A}" presName="node" presStyleLbl="node1" presStyleIdx="5" presStyleCnt="6">
        <dgm:presLayoutVars>
          <dgm:bulletEnabled val="1"/>
        </dgm:presLayoutVars>
      </dgm:prSet>
      <dgm:spPr/>
    </dgm:pt>
  </dgm:ptLst>
  <dgm:cxnLst>
    <dgm:cxn modelId="{DFD9A30B-0587-4C0F-8218-2EE968DF3360}" type="presOf" srcId="{286946EF-3E3B-443C-A2AA-4255BB8990F0}" destId="{3DA0C4D8-9ED7-4278-99ED-8D1B0EE47FE5}" srcOrd="0" destOrd="0" presId="urn:microsoft.com/office/officeart/2016/7/layout/RepeatingBendingProcessNew"/>
    <dgm:cxn modelId="{5FF5E30D-4EE5-4F07-A36C-F9D8309B19B2}" type="presOf" srcId="{67906364-4FD2-49A4-9760-521861BF1A80}" destId="{87755AFA-1C86-4283-A64A-6AE61BA5A846}" srcOrd="0" destOrd="0" presId="urn:microsoft.com/office/officeart/2016/7/layout/RepeatingBendingProcessNew"/>
    <dgm:cxn modelId="{658F5E0F-73DD-4214-91BE-C03F1B79F7AD}" type="presOf" srcId="{A8CF0806-2047-4746-8256-4CB4AF529516}" destId="{46351AFE-0DAF-4423-9A06-041B868941DD}" srcOrd="0" destOrd="0" presId="urn:microsoft.com/office/officeart/2016/7/layout/RepeatingBendingProcessNew"/>
    <dgm:cxn modelId="{F1981412-45D8-4DF7-A583-3EF559FBD625}" srcId="{67906364-4FD2-49A4-9760-521861BF1A80}" destId="{286946EF-3E3B-443C-A2AA-4255BB8990F0}" srcOrd="2" destOrd="0" parTransId="{2B61F1BC-2752-46E0-86BF-FAF90626100E}" sibTransId="{3A4CFC18-FD37-40B6-AFAA-7B53EA9FED40}"/>
    <dgm:cxn modelId="{5063551B-0002-4188-9A68-7E5DB3D8CDB4}" type="presOf" srcId="{D1272B15-B653-4548-BD73-8DF4BF18BF70}" destId="{EC070260-DDC7-41AF-850E-287C6FF65F54}" srcOrd="1" destOrd="0" presId="urn:microsoft.com/office/officeart/2016/7/layout/RepeatingBendingProcessNew"/>
    <dgm:cxn modelId="{910F8D1F-FDC0-445C-9E24-607DB5A3456E}" type="presOf" srcId="{5D5F72F2-ED27-4615-A38D-4FD2A93E1C85}" destId="{EC68996B-EEF2-4981-9D95-AD9ADF1191DC}" srcOrd="0" destOrd="0" presId="urn:microsoft.com/office/officeart/2016/7/layout/RepeatingBendingProcessNew"/>
    <dgm:cxn modelId="{A75EED20-CD4E-4401-84F0-8B9FB38F3571}" type="presOf" srcId="{FA9AF023-D646-405E-982B-DB808FA8951A}" destId="{A01C0B56-20EC-4BC6-99C2-6BA1CE8062AE}" srcOrd="0" destOrd="0" presId="urn:microsoft.com/office/officeart/2016/7/layout/RepeatingBendingProcessNew"/>
    <dgm:cxn modelId="{E201FD3E-7937-4092-A5AE-18B5B5D32761}" type="presOf" srcId="{3A4CFC18-FD37-40B6-AFAA-7B53EA9FED40}" destId="{CED47B3E-A6A3-408B-B5F1-7AD86A89F5B2}" srcOrd="0" destOrd="0" presId="urn:microsoft.com/office/officeart/2016/7/layout/RepeatingBendingProcessNew"/>
    <dgm:cxn modelId="{B2EC115C-BDD7-4E92-A17B-967BDFC97278}" srcId="{67906364-4FD2-49A4-9760-521861BF1A80}" destId="{5D5F72F2-ED27-4615-A38D-4FD2A93E1C85}" srcOrd="0" destOrd="0" parTransId="{7AAC291C-9809-4094-B112-C598365D74AB}" sibTransId="{FA9AF023-D646-405E-982B-DB808FA8951A}"/>
    <dgm:cxn modelId="{11C03361-BB10-4670-9CB7-014938C5C6EB}" type="presOf" srcId="{BA2337F0-E26E-4BFA-9602-642412ADA056}" destId="{782E0265-77CA-4BE9-81F2-132231D2B9DF}" srcOrd="1" destOrd="0" presId="urn:microsoft.com/office/officeart/2016/7/layout/RepeatingBendingProcessNew"/>
    <dgm:cxn modelId="{EFBAEC61-59C6-4384-8176-AE7D5D2D8C82}" srcId="{67906364-4FD2-49A4-9760-521861BF1A80}" destId="{A8CF0806-2047-4746-8256-4CB4AF529516}" srcOrd="3" destOrd="0" parTransId="{408F3904-6297-43D5-A6DB-E5F199B6F2EA}" sibTransId="{BA2337F0-E26E-4BFA-9602-642412ADA056}"/>
    <dgm:cxn modelId="{4F86B363-3305-425A-93B8-020EB38207FC}" srcId="{67906364-4FD2-49A4-9760-521861BF1A80}" destId="{689E7B40-43B1-4985-B26D-DB1720912197}" srcOrd="1" destOrd="0" parTransId="{4E1DD389-0B9A-4A5A-A42E-C54727774035}" sibTransId="{D1272B15-B653-4548-BD73-8DF4BF18BF70}"/>
    <dgm:cxn modelId="{887B3551-B690-4F7C-A8EB-42EEFD34F94A}" type="presOf" srcId="{10ABA174-0508-438D-8DD6-EF7CE0DC320C}" destId="{D2612782-7258-452B-AEE7-A272379172BA}" srcOrd="0" destOrd="0" presId="urn:microsoft.com/office/officeart/2016/7/layout/RepeatingBendingProcessNew"/>
    <dgm:cxn modelId="{D18D5B72-EB02-4BB9-8818-9BD3DD2BE9BD}" srcId="{67906364-4FD2-49A4-9760-521861BF1A80}" destId="{1B602CEB-3710-45BF-9693-7E9DBC479456}" srcOrd="4" destOrd="0" parTransId="{D2F03F48-D276-4694-B9E9-0CF638E136FC}" sibTransId="{10ABA174-0508-438D-8DD6-EF7CE0DC320C}"/>
    <dgm:cxn modelId="{0E206558-8750-4427-82D5-D6B3285BFD58}" type="presOf" srcId="{3A4CFC18-FD37-40B6-AFAA-7B53EA9FED40}" destId="{04256A14-0193-4ED4-9656-8703BFBFCE10}" srcOrd="1" destOrd="0" presId="urn:microsoft.com/office/officeart/2016/7/layout/RepeatingBendingProcessNew"/>
    <dgm:cxn modelId="{E1087358-1DF0-49F6-BCED-9A0FD05FBE0D}" type="presOf" srcId="{FA9AF023-D646-405E-982B-DB808FA8951A}" destId="{F9116C5A-BD8E-420B-BCB7-6DC91D0D7A84}" srcOrd="1" destOrd="0" presId="urn:microsoft.com/office/officeart/2016/7/layout/RepeatingBendingProcessNew"/>
    <dgm:cxn modelId="{0A521F5A-3CD4-41DE-AC67-517D0AB92CFC}" type="presOf" srcId="{BA2337F0-E26E-4BFA-9602-642412ADA056}" destId="{891FEE78-263D-4887-ADF0-0942FDE0A068}" srcOrd="0" destOrd="0" presId="urn:microsoft.com/office/officeart/2016/7/layout/RepeatingBendingProcessNew"/>
    <dgm:cxn modelId="{4F1B705A-0EF1-45AE-8DE7-7A68088D4B31}" srcId="{67906364-4FD2-49A4-9760-521861BF1A80}" destId="{41313EC9-490A-4901-AEB1-3579DFCF627A}" srcOrd="5" destOrd="0" parTransId="{ADFCBE4A-20E2-43B5-8314-1D587F182644}" sibTransId="{EDD0B213-679B-4BDC-AE85-77951A5FA360}"/>
    <dgm:cxn modelId="{C378E47E-745D-4B54-8D73-6A52E0224074}" type="presOf" srcId="{41313EC9-490A-4901-AEB1-3579DFCF627A}" destId="{AE49B7E5-B802-4195-A232-DC0232E07804}" srcOrd="0" destOrd="0" presId="urn:microsoft.com/office/officeart/2016/7/layout/RepeatingBendingProcessNew"/>
    <dgm:cxn modelId="{68DFB8DE-0FC3-4446-AA5B-2D2E9FAC6FB2}" type="presOf" srcId="{10ABA174-0508-438D-8DD6-EF7CE0DC320C}" destId="{F7A4A5A4-F57D-4450-BF0D-FBADA0399B44}" srcOrd="1" destOrd="0" presId="urn:microsoft.com/office/officeart/2016/7/layout/RepeatingBendingProcessNew"/>
    <dgm:cxn modelId="{2BA4BADE-EFC8-43DA-9237-4D61AA41FE58}" type="presOf" srcId="{1B602CEB-3710-45BF-9693-7E9DBC479456}" destId="{3F258818-0B3D-42BA-B405-2F857AB16DAF}" srcOrd="0" destOrd="0" presId="urn:microsoft.com/office/officeart/2016/7/layout/RepeatingBendingProcessNew"/>
    <dgm:cxn modelId="{451D5AEA-3479-4C5B-BA5A-13645E53B5A6}" type="presOf" srcId="{D1272B15-B653-4548-BD73-8DF4BF18BF70}" destId="{C33DC531-DB8E-427A-AB1D-9D1A4CEE385E}" srcOrd="0" destOrd="0" presId="urn:microsoft.com/office/officeart/2016/7/layout/RepeatingBendingProcessNew"/>
    <dgm:cxn modelId="{52DD0FEB-2752-4B56-89B6-1616B6D49197}" type="presOf" srcId="{689E7B40-43B1-4985-B26D-DB1720912197}" destId="{AFB01748-5784-4A74-B3B9-86ADD5371629}" srcOrd="0" destOrd="0" presId="urn:microsoft.com/office/officeart/2016/7/layout/RepeatingBendingProcessNew"/>
    <dgm:cxn modelId="{8B63B70E-928D-4BFB-A2B6-A80B28755F0E}" type="presParOf" srcId="{87755AFA-1C86-4283-A64A-6AE61BA5A846}" destId="{EC68996B-EEF2-4981-9D95-AD9ADF1191DC}" srcOrd="0" destOrd="0" presId="urn:microsoft.com/office/officeart/2016/7/layout/RepeatingBendingProcessNew"/>
    <dgm:cxn modelId="{C2719F13-F040-43C1-B7CF-8950002391E4}" type="presParOf" srcId="{87755AFA-1C86-4283-A64A-6AE61BA5A846}" destId="{A01C0B56-20EC-4BC6-99C2-6BA1CE8062AE}" srcOrd="1" destOrd="0" presId="urn:microsoft.com/office/officeart/2016/7/layout/RepeatingBendingProcessNew"/>
    <dgm:cxn modelId="{43EA2769-B3EF-41D0-AC8E-DE4EB91F6220}" type="presParOf" srcId="{A01C0B56-20EC-4BC6-99C2-6BA1CE8062AE}" destId="{F9116C5A-BD8E-420B-BCB7-6DC91D0D7A84}" srcOrd="0" destOrd="0" presId="urn:microsoft.com/office/officeart/2016/7/layout/RepeatingBendingProcessNew"/>
    <dgm:cxn modelId="{281D9438-3A29-47C2-8A08-07192A53674D}" type="presParOf" srcId="{87755AFA-1C86-4283-A64A-6AE61BA5A846}" destId="{AFB01748-5784-4A74-B3B9-86ADD5371629}" srcOrd="2" destOrd="0" presId="urn:microsoft.com/office/officeart/2016/7/layout/RepeatingBendingProcessNew"/>
    <dgm:cxn modelId="{0BE16653-0F3E-4E48-8E79-AB120A988C6B}" type="presParOf" srcId="{87755AFA-1C86-4283-A64A-6AE61BA5A846}" destId="{C33DC531-DB8E-427A-AB1D-9D1A4CEE385E}" srcOrd="3" destOrd="0" presId="urn:microsoft.com/office/officeart/2016/7/layout/RepeatingBendingProcessNew"/>
    <dgm:cxn modelId="{8B987ED5-0C32-44FB-A77B-1C36FE5C4A98}" type="presParOf" srcId="{C33DC531-DB8E-427A-AB1D-9D1A4CEE385E}" destId="{EC070260-DDC7-41AF-850E-287C6FF65F54}" srcOrd="0" destOrd="0" presId="urn:microsoft.com/office/officeart/2016/7/layout/RepeatingBendingProcessNew"/>
    <dgm:cxn modelId="{D25A9B81-18FA-487A-8EF8-1CB60B350886}" type="presParOf" srcId="{87755AFA-1C86-4283-A64A-6AE61BA5A846}" destId="{3DA0C4D8-9ED7-4278-99ED-8D1B0EE47FE5}" srcOrd="4" destOrd="0" presId="urn:microsoft.com/office/officeart/2016/7/layout/RepeatingBendingProcessNew"/>
    <dgm:cxn modelId="{45EA7DE5-155D-4ED7-9C60-852E370D806D}" type="presParOf" srcId="{87755AFA-1C86-4283-A64A-6AE61BA5A846}" destId="{CED47B3E-A6A3-408B-B5F1-7AD86A89F5B2}" srcOrd="5" destOrd="0" presId="urn:microsoft.com/office/officeart/2016/7/layout/RepeatingBendingProcessNew"/>
    <dgm:cxn modelId="{BE8D28C4-9787-49F1-81E7-23BA12429D9F}" type="presParOf" srcId="{CED47B3E-A6A3-408B-B5F1-7AD86A89F5B2}" destId="{04256A14-0193-4ED4-9656-8703BFBFCE10}" srcOrd="0" destOrd="0" presId="urn:microsoft.com/office/officeart/2016/7/layout/RepeatingBendingProcessNew"/>
    <dgm:cxn modelId="{66C1EB35-270D-41A9-BB1D-988027FC1687}" type="presParOf" srcId="{87755AFA-1C86-4283-A64A-6AE61BA5A846}" destId="{46351AFE-0DAF-4423-9A06-041B868941DD}" srcOrd="6" destOrd="0" presId="urn:microsoft.com/office/officeart/2016/7/layout/RepeatingBendingProcessNew"/>
    <dgm:cxn modelId="{03FDEF94-1E8D-4AEF-996E-9AE679DAA160}" type="presParOf" srcId="{87755AFA-1C86-4283-A64A-6AE61BA5A846}" destId="{891FEE78-263D-4887-ADF0-0942FDE0A068}" srcOrd="7" destOrd="0" presId="urn:microsoft.com/office/officeart/2016/7/layout/RepeatingBendingProcessNew"/>
    <dgm:cxn modelId="{69F1686D-D699-420E-AAB4-6FCCA44814DA}" type="presParOf" srcId="{891FEE78-263D-4887-ADF0-0942FDE0A068}" destId="{782E0265-77CA-4BE9-81F2-132231D2B9DF}" srcOrd="0" destOrd="0" presId="urn:microsoft.com/office/officeart/2016/7/layout/RepeatingBendingProcessNew"/>
    <dgm:cxn modelId="{1501C923-0393-4E62-B9EC-E4A1A8A35C28}" type="presParOf" srcId="{87755AFA-1C86-4283-A64A-6AE61BA5A846}" destId="{3F258818-0B3D-42BA-B405-2F857AB16DAF}" srcOrd="8" destOrd="0" presId="urn:microsoft.com/office/officeart/2016/7/layout/RepeatingBendingProcessNew"/>
    <dgm:cxn modelId="{7AF16FAF-04BA-471A-9031-947395F89C34}" type="presParOf" srcId="{87755AFA-1C86-4283-A64A-6AE61BA5A846}" destId="{D2612782-7258-452B-AEE7-A272379172BA}" srcOrd="9" destOrd="0" presId="urn:microsoft.com/office/officeart/2016/7/layout/RepeatingBendingProcessNew"/>
    <dgm:cxn modelId="{645D57CE-7F61-4A20-B8CA-BECBEF09B003}" type="presParOf" srcId="{D2612782-7258-452B-AEE7-A272379172BA}" destId="{F7A4A5A4-F57D-4450-BF0D-FBADA0399B44}" srcOrd="0" destOrd="0" presId="urn:microsoft.com/office/officeart/2016/7/layout/RepeatingBendingProcessNew"/>
    <dgm:cxn modelId="{7939F1D9-CCEA-42CA-8977-8F1B0BA1F101}" type="presParOf" srcId="{87755AFA-1C86-4283-A64A-6AE61BA5A846}" destId="{AE49B7E5-B802-4195-A232-DC0232E07804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39BB30-74F9-43DB-81F2-FA008883200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06C30D-E24B-4B7D-A79A-AA4D48C43BBC}">
      <dgm:prSet custT="1"/>
      <dgm:spPr/>
      <dgm:t>
        <a:bodyPr/>
        <a:lstStyle/>
        <a:p>
          <a:r>
            <a:rPr lang="en-US" sz="2000" b="1" dirty="0"/>
            <a:t>1. Machine Learning (ML): </a:t>
          </a:r>
        </a:p>
        <a:p>
          <a:r>
            <a:rPr lang="en-US" sz="2000" b="1" dirty="0"/>
            <a:t>Systems learn from data. Example: Netflix recommendations.</a:t>
          </a:r>
        </a:p>
      </dgm:t>
    </dgm:pt>
    <dgm:pt modelId="{5362FB44-A9A0-4AB2-9B67-2D5F2714B2B4}" type="parTrans" cxnId="{7F1F405A-43A9-48A0-A45C-97F1D0C82B81}">
      <dgm:prSet/>
      <dgm:spPr/>
      <dgm:t>
        <a:bodyPr/>
        <a:lstStyle/>
        <a:p>
          <a:endParaRPr lang="en-US"/>
        </a:p>
      </dgm:t>
    </dgm:pt>
    <dgm:pt modelId="{ACE05547-0520-45FF-AAF7-B189F9BD66D9}" type="sibTrans" cxnId="{7F1F405A-43A9-48A0-A45C-97F1D0C82B81}">
      <dgm:prSet/>
      <dgm:spPr/>
      <dgm:t>
        <a:bodyPr/>
        <a:lstStyle/>
        <a:p>
          <a:endParaRPr lang="en-US"/>
        </a:p>
      </dgm:t>
    </dgm:pt>
    <dgm:pt modelId="{D9235E37-B8DF-4744-A4A3-FD3D5D4D1D73}">
      <dgm:prSet custT="1"/>
      <dgm:spPr/>
      <dgm:t>
        <a:bodyPr/>
        <a:lstStyle/>
        <a:p>
          <a:r>
            <a:rPr lang="en-US" sz="2000" b="1" dirty="0"/>
            <a:t>2. Natural Language Processing (NLP): </a:t>
          </a:r>
        </a:p>
        <a:p>
          <a:r>
            <a:rPr lang="en-US" sz="2000" b="1" dirty="0"/>
            <a:t>Example: ChatGPT, Google Translate.</a:t>
          </a:r>
        </a:p>
      </dgm:t>
    </dgm:pt>
    <dgm:pt modelId="{4EEF7601-D7ED-47F8-8440-8FB5A4907FE2}" type="parTrans" cxnId="{7B7CF7A9-7631-4668-AE48-733491758B57}">
      <dgm:prSet/>
      <dgm:spPr/>
      <dgm:t>
        <a:bodyPr/>
        <a:lstStyle/>
        <a:p>
          <a:endParaRPr lang="en-US"/>
        </a:p>
      </dgm:t>
    </dgm:pt>
    <dgm:pt modelId="{4EB095A1-1D98-4CC9-9AF7-38C5F6455C27}" type="sibTrans" cxnId="{7B7CF7A9-7631-4668-AE48-733491758B57}">
      <dgm:prSet/>
      <dgm:spPr/>
      <dgm:t>
        <a:bodyPr/>
        <a:lstStyle/>
        <a:p>
          <a:endParaRPr lang="en-US"/>
        </a:p>
      </dgm:t>
    </dgm:pt>
    <dgm:pt modelId="{20AEBD0B-0923-45DB-98B9-FEF43BA6F588}">
      <dgm:prSet custT="1"/>
      <dgm:spPr/>
      <dgm:t>
        <a:bodyPr/>
        <a:lstStyle/>
        <a:p>
          <a:r>
            <a:rPr lang="en-US" sz="2000" b="1" dirty="0"/>
            <a:t>3. Computer Vision: </a:t>
          </a:r>
        </a:p>
        <a:p>
          <a:r>
            <a:rPr lang="en-US" sz="2000" b="1" dirty="0"/>
            <a:t>Example: Facial recognition.</a:t>
          </a:r>
        </a:p>
      </dgm:t>
    </dgm:pt>
    <dgm:pt modelId="{6CCC6450-9D57-4966-AD72-AD364850C826}" type="parTrans" cxnId="{38693FDC-7C06-44F5-848A-D9BF4419823E}">
      <dgm:prSet/>
      <dgm:spPr/>
      <dgm:t>
        <a:bodyPr/>
        <a:lstStyle/>
        <a:p>
          <a:endParaRPr lang="en-US"/>
        </a:p>
      </dgm:t>
    </dgm:pt>
    <dgm:pt modelId="{19654A27-847A-4BE6-A38F-290983DCCC69}" type="sibTrans" cxnId="{38693FDC-7C06-44F5-848A-D9BF4419823E}">
      <dgm:prSet/>
      <dgm:spPr/>
      <dgm:t>
        <a:bodyPr/>
        <a:lstStyle/>
        <a:p>
          <a:endParaRPr lang="en-US"/>
        </a:p>
      </dgm:t>
    </dgm:pt>
    <dgm:pt modelId="{F6D9E74B-7216-4A9E-94C4-FEEA4F341F23}">
      <dgm:prSet custT="1"/>
      <dgm:spPr/>
      <dgm:t>
        <a:bodyPr/>
        <a:lstStyle/>
        <a:p>
          <a:r>
            <a:rPr lang="en-US" sz="2000" b="1" dirty="0"/>
            <a:t>4. Robotics: </a:t>
          </a:r>
        </a:p>
        <a:p>
          <a:r>
            <a:rPr lang="en-US" sz="2000" b="1" dirty="0"/>
            <a:t>Example: Warehouse robots.</a:t>
          </a:r>
        </a:p>
      </dgm:t>
    </dgm:pt>
    <dgm:pt modelId="{DD7BE801-9289-4B99-93CD-EDF4DC5C0758}" type="parTrans" cxnId="{1E6490E2-C613-4C16-8395-3DB3D32D1E9A}">
      <dgm:prSet/>
      <dgm:spPr/>
      <dgm:t>
        <a:bodyPr/>
        <a:lstStyle/>
        <a:p>
          <a:endParaRPr lang="en-US"/>
        </a:p>
      </dgm:t>
    </dgm:pt>
    <dgm:pt modelId="{B07D193F-BF6B-4634-A4C7-E158FEEF4317}" type="sibTrans" cxnId="{1E6490E2-C613-4C16-8395-3DB3D32D1E9A}">
      <dgm:prSet/>
      <dgm:spPr/>
      <dgm:t>
        <a:bodyPr/>
        <a:lstStyle/>
        <a:p>
          <a:endParaRPr lang="en-US"/>
        </a:p>
      </dgm:t>
    </dgm:pt>
    <dgm:pt modelId="{F3741CDB-B576-4EBD-868B-EFD639EB1C8A}">
      <dgm:prSet custT="1"/>
      <dgm:spPr/>
      <dgm:t>
        <a:bodyPr/>
        <a:lstStyle/>
        <a:p>
          <a:r>
            <a:rPr lang="en-US" sz="2000" b="1" dirty="0"/>
            <a:t>5. Expert Systems: </a:t>
          </a:r>
        </a:p>
        <a:p>
          <a:r>
            <a:rPr lang="en-US" sz="2000" b="1" dirty="0"/>
            <a:t>Example: Medical diagnosis.</a:t>
          </a:r>
        </a:p>
      </dgm:t>
    </dgm:pt>
    <dgm:pt modelId="{E0C35369-E960-427C-9CF7-97542525C39A}" type="parTrans" cxnId="{F303088C-118C-464C-9509-DAE58DA2CCDF}">
      <dgm:prSet/>
      <dgm:spPr/>
      <dgm:t>
        <a:bodyPr/>
        <a:lstStyle/>
        <a:p>
          <a:endParaRPr lang="en-US"/>
        </a:p>
      </dgm:t>
    </dgm:pt>
    <dgm:pt modelId="{C2CD76EB-2208-4604-8B13-147F0F11F22C}" type="sibTrans" cxnId="{F303088C-118C-464C-9509-DAE58DA2CCDF}">
      <dgm:prSet/>
      <dgm:spPr/>
      <dgm:t>
        <a:bodyPr/>
        <a:lstStyle/>
        <a:p>
          <a:endParaRPr lang="en-US"/>
        </a:p>
      </dgm:t>
    </dgm:pt>
    <dgm:pt modelId="{238A44E5-7532-447E-908C-C2AA5353DF90}">
      <dgm:prSet custT="1"/>
      <dgm:spPr/>
      <dgm:t>
        <a:bodyPr/>
        <a:lstStyle/>
        <a:p>
          <a:r>
            <a:rPr lang="en-US" sz="2000" b="1" dirty="0"/>
            <a:t>6. Speech Recognition &amp; Generation: </a:t>
          </a:r>
        </a:p>
        <a:p>
          <a:r>
            <a:rPr lang="en-US" sz="2000" b="1" dirty="0"/>
            <a:t>Example: Siri, Alexa.</a:t>
          </a:r>
        </a:p>
      </dgm:t>
    </dgm:pt>
    <dgm:pt modelId="{64633385-7BC9-484D-8D10-A75AA17AD41D}" type="parTrans" cxnId="{CB247A75-F773-4611-99ED-60C062E0FF71}">
      <dgm:prSet/>
      <dgm:spPr/>
      <dgm:t>
        <a:bodyPr/>
        <a:lstStyle/>
        <a:p>
          <a:endParaRPr lang="en-US"/>
        </a:p>
      </dgm:t>
    </dgm:pt>
    <dgm:pt modelId="{375A30CA-D971-4517-AE6B-749A185DEA90}" type="sibTrans" cxnId="{CB247A75-F773-4611-99ED-60C062E0FF71}">
      <dgm:prSet/>
      <dgm:spPr/>
      <dgm:t>
        <a:bodyPr/>
        <a:lstStyle/>
        <a:p>
          <a:endParaRPr lang="en-US"/>
        </a:p>
      </dgm:t>
    </dgm:pt>
    <dgm:pt modelId="{F1E1736F-4C5F-4673-B6AA-C2AF45BAE3BD}" type="pres">
      <dgm:prSet presAssocID="{6139BB30-74F9-43DB-81F2-FA008883200C}" presName="diagram" presStyleCnt="0">
        <dgm:presLayoutVars>
          <dgm:dir/>
          <dgm:resizeHandles val="exact"/>
        </dgm:presLayoutVars>
      </dgm:prSet>
      <dgm:spPr/>
    </dgm:pt>
    <dgm:pt modelId="{BB160C89-0EC0-4923-B096-C1D24E0F2CD8}" type="pres">
      <dgm:prSet presAssocID="{E706C30D-E24B-4B7D-A79A-AA4D48C43BBC}" presName="node" presStyleLbl="node1" presStyleIdx="0" presStyleCnt="6">
        <dgm:presLayoutVars>
          <dgm:bulletEnabled val="1"/>
        </dgm:presLayoutVars>
      </dgm:prSet>
      <dgm:spPr/>
    </dgm:pt>
    <dgm:pt modelId="{2D120BEF-6474-4110-B912-198E1EFD4258}" type="pres">
      <dgm:prSet presAssocID="{ACE05547-0520-45FF-AAF7-B189F9BD66D9}" presName="sibTrans" presStyleCnt="0"/>
      <dgm:spPr/>
    </dgm:pt>
    <dgm:pt modelId="{17203583-C3B1-4066-837A-7FD021879168}" type="pres">
      <dgm:prSet presAssocID="{D9235E37-B8DF-4744-A4A3-FD3D5D4D1D73}" presName="node" presStyleLbl="node1" presStyleIdx="1" presStyleCnt="6">
        <dgm:presLayoutVars>
          <dgm:bulletEnabled val="1"/>
        </dgm:presLayoutVars>
      </dgm:prSet>
      <dgm:spPr/>
    </dgm:pt>
    <dgm:pt modelId="{AF8738BE-81A2-4B8E-97E7-D7FF8BC32389}" type="pres">
      <dgm:prSet presAssocID="{4EB095A1-1D98-4CC9-9AF7-38C5F6455C27}" presName="sibTrans" presStyleCnt="0"/>
      <dgm:spPr/>
    </dgm:pt>
    <dgm:pt modelId="{FE997B62-68CA-4488-9236-47C0390ADE8E}" type="pres">
      <dgm:prSet presAssocID="{20AEBD0B-0923-45DB-98B9-FEF43BA6F588}" presName="node" presStyleLbl="node1" presStyleIdx="2" presStyleCnt="6">
        <dgm:presLayoutVars>
          <dgm:bulletEnabled val="1"/>
        </dgm:presLayoutVars>
      </dgm:prSet>
      <dgm:spPr/>
    </dgm:pt>
    <dgm:pt modelId="{8CBD5085-A250-4766-B61D-F813E0998981}" type="pres">
      <dgm:prSet presAssocID="{19654A27-847A-4BE6-A38F-290983DCCC69}" presName="sibTrans" presStyleCnt="0"/>
      <dgm:spPr/>
    </dgm:pt>
    <dgm:pt modelId="{FED74E73-8C90-4CD0-8441-5941DF73094B}" type="pres">
      <dgm:prSet presAssocID="{F6D9E74B-7216-4A9E-94C4-FEEA4F341F23}" presName="node" presStyleLbl="node1" presStyleIdx="3" presStyleCnt="6">
        <dgm:presLayoutVars>
          <dgm:bulletEnabled val="1"/>
        </dgm:presLayoutVars>
      </dgm:prSet>
      <dgm:spPr/>
    </dgm:pt>
    <dgm:pt modelId="{9079B8D3-00C6-4C8A-9DAA-0A3F2E8B9C62}" type="pres">
      <dgm:prSet presAssocID="{B07D193F-BF6B-4634-A4C7-E158FEEF4317}" presName="sibTrans" presStyleCnt="0"/>
      <dgm:spPr/>
    </dgm:pt>
    <dgm:pt modelId="{C2CC6292-E5EF-46D8-85B2-8A352D5B612B}" type="pres">
      <dgm:prSet presAssocID="{F3741CDB-B576-4EBD-868B-EFD639EB1C8A}" presName="node" presStyleLbl="node1" presStyleIdx="4" presStyleCnt="6">
        <dgm:presLayoutVars>
          <dgm:bulletEnabled val="1"/>
        </dgm:presLayoutVars>
      </dgm:prSet>
      <dgm:spPr/>
    </dgm:pt>
    <dgm:pt modelId="{E590B196-DA9B-4FDE-AC70-876BE37395E5}" type="pres">
      <dgm:prSet presAssocID="{C2CD76EB-2208-4604-8B13-147F0F11F22C}" presName="sibTrans" presStyleCnt="0"/>
      <dgm:spPr/>
    </dgm:pt>
    <dgm:pt modelId="{F42A2345-DD37-4E49-BFAD-A26EA60B45A1}" type="pres">
      <dgm:prSet presAssocID="{238A44E5-7532-447E-908C-C2AA5353DF90}" presName="node" presStyleLbl="node1" presStyleIdx="5" presStyleCnt="6">
        <dgm:presLayoutVars>
          <dgm:bulletEnabled val="1"/>
        </dgm:presLayoutVars>
      </dgm:prSet>
      <dgm:spPr/>
    </dgm:pt>
  </dgm:ptLst>
  <dgm:cxnLst>
    <dgm:cxn modelId="{62AC5030-12E6-4F5B-9500-AF7A53098B8A}" type="presOf" srcId="{E706C30D-E24B-4B7D-A79A-AA4D48C43BBC}" destId="{BB160C89-0EC0-4923-B096-C1D24E0F2CD8}" srcOrd="0" destOrd="0" presId="urn:microsoft.com/office/officeart/2005/8/layout/default"/>
    <dgm:cxn modelId="{94A3A641-6949-4375-8055-BD1DB0835837}" type="presOf" srcId="{238A44E5-7532-447E-908C-C2AA5353DF90}" destId="{F42A2345-DD37-4E49-BFAD-A26EA60B45A1}" srcOrd="0" destOrd="0" presId="urn:microsoft.com/office/officeart/2005/8/layout/default"/>
    <dgm:cxn modelId="{85F3D44B-8F80-4559-82E3-ACF251E0870E}" type="presOf" srcId="{F6D9E74B-7216-4A9E-94C4-FEEA4F341F23}" destId="{FED74E73-8C90-4CD0-8441-5941DF73094B}" srcOrd="0" destOrd="0" presId="urn:microsoft.com/office/officeart/2005/8/layout/default"/>
    <dgm:cxn modelId="{CB247A75-F773-4611-99ED-60C062E0FF71}" srcId="{6139BB30-74F9-43DB-81F2-FA008883200C}" destId="{238A44E5-7532-447E-908C-C2AA5353DF90}" srcOrd="5" destOrd="0" parTransId="{64633385-7BC9-484D-8D10-A75AA17AD41D}" sibTransId="{375A30CA-D971-4517-AE6B-749A185DEA90}"/>
    <dgm:cxn modelId="{7F1F405A-43A9-48A0-A45C-97F1D0C82B81}" srcId="{6139BB30-74F9-43DB-81F2-FA008883200C}" destId="{E706C30D-E24B-4B7D-A79A-AA4D48C43BBC}" srcOrd="0" destOrd="0" parTransId="{5362FB44-A9A0-4AB2-9B67-2D5F2714B2B4}" sibTransId="{ACE05547-0520-45FF-AAF7-B189F9BD66D9}"/>
    <dgm:cxn modelId="{30E0E580-D23B-4C05-AE7B-62803B3908A8}" type="presOf" srcId="{D9235E37-B8DF-4744-A4A3-FD3D5D4D1D73}" destId="{17203583-C3B1-4066-837A-7FD021879168}" srcOrd="0" destOrd="0" presId="urn:microsoft.com/office/officeart/2005/8/layout/default"/>
    <dgm:cxn modelId="{F303088C-118C-464C-9509-DAE58DA2CCDF}" srcId="{6139BB30-74F9-43DB-81F2-FA008883200C}" destId="{F3741CDB-B576-4EBD-868B-EFD639EB1C8A}" srcOrd="4" destOrd="0" parTransId="{E0C35369-E960-427C-9CF7-97542525C39A}" sibTransId="{C2CD76EB-2208-4604-8B13-147F0F11F22C}"/>
    <dgm:cxn modelId="{9FD29B9B-1497-4DCC-A99F-E6F3F7E9FB9E}" type="presOf" srcId="{6139BB30-74F9-43DB-81F2-FA008883200C}" destId="{F1E1736F-4C5F-4673-B6AA-C2AF45BAE3BD}" srcOrd="0" destOrd="0" presId="urn:microsoft.com/office/officeart/2005/8/layout/default"/>
    <dgm:cxn modelId="{7B7CF7A9-7631-4668-AE48-733491758B57}" srcId="{6139BB30-74F9-43DB-81F2-FA008883200C}" destId="{D9235E37-B8DF-4744-A4A3-FD3D5D4D1D73}" srcOrd="1" destOrd="0" parTransId="{4EEF7601-D7ED-47F8-8440-8FB5A4907FE2}" sibTransId="{4EB095A1-1D98-4CC9-9AF7-38C5F6455C27}"/>
    <dgm:cxn modelId="{FAF115B3-0AC5-48CA-BF55-FB18E8A50D5F}" type="presOf" srcId="{20AEBD0B-0923-45DB-98B9-FEF43BA6F588}" destId="{FE997B62-68CA-4488-9236-47C0390ADE8E}" srcOrd="0" destOrd="0" presId="urn:microsoft.com/office/officeart/2005/8/layout/default"/>
    <dgm:cxn modelId="{38693FDC-7C06-44F5-848A-D9BF4419823E}" srcId="{6139BB30-74F9-43DB-81F2-FA008883200C}" destId="{20AEBD0B-0923-45DB-98B9-FEF43BA6F588}" srcOrd="2" destOrd="0" parTransId="{6CCC6450-9D57-4966-AD72-AD364850C826}" sibTransId="{19654A27-847A-4BE6-A38F-290983DCCC69}"/>
    <dgm:cxn modelId="{6DEBA8DD-E02C-40D2-806F-3A6A40C1C156}" type="presOf" srcId="{F3741CDB-B576-4EBD-868B-EFD639EB1C8A}" destId="{C2CC6292-E5EF-46D8-85B2-8A352D5B612B}" srcOrd="0" destOrd="0" presId="urn:microsoft.com/office/officeart/2005/8/layout/default"/>
    <dgm:cxn modelId="{1E6490E2-C613-4C16-8395-3DB3D32D1E9A}" srcId="{6139BB30-74F9-43DB-81F2-FA008883200C}" destId="{F6D9E74B-7216-4A9E-94C4-FEEA4F341F23}" srcOrd="3" destOrd="0" parTransId="{DD7BE801-9289-4B99-93CD-EDF4DC5C0758}" sibTransId="{B07D193F-BF6B-4634-A4C7-E158FEEF4317}"/>
    <dgm:cxn modelId="{FB659ED9-B862-4C37-8A9E-8A2280A33333}" type="presParOf" srcId="{F1E1736F-4C5F-4673-B6AA-C2AF45BAE3BD}" destId="{BB160C89-0EC0-4923-B096-C1D24E0F2CD8}" srcOrd="0" destOrd="0" presId="urn:microsoft.com/office/officeart/2005/8/layout/default"/>
    <dgm:cxn modelId="{5A79FE14-B38E-4D91-8CAC-D9B40F765D77}" type="presParOf" srcId="{F1E1736F-4C5F-4673-B6AA-C2AF45BAE3BD}" destId="{2D120BEF-6474-4110-B912-198E1EFD4258}" srcOrd="1" destOrd="0" presId="urn:microsoft.com/office/officeart/2005/8/layout/default"/>
    <dgm:cxn modelId="{94681893-62DF-4A45-838F-78B7FA8091E6}" type="presParOf" srcId="{F1E1736F-4C5F-4673-B6AA-C2AF45BAE3BD}" destId="{17203583-C3B1-4066-837A-7FD021879168}" srcOrd="2" destOrd="0" presId="urn:microsoft.com/office/officeart/2005/8/layout/default"/>
    <dgm:cxn modelId="{B0639500-95CE-4C89-86A4-072AEE5F5E64}" type="presParOf" srcId="{F1E1736F-4C5F-4673-B6AA-C2AF45BAE3BD}" destId="{AF8738BE-81A2-4B8E-97E7-D7FF8BC32389}" srcOrd="3" destOrd="0" presId="urn:microsoft.com/office/officeart/2005/8/layout/default"/>
    <dgm:cxn modelId="{BD3B6827-6798-48EC-9719-2ADC19234C48}" type="presParOf" srcId="{F1E1736F-4C5F-4673-B6AA-C2AF45BAE3BD}" destId="{FE997B62-68CA-4488-9236-47C0390ADE8E}" srcOrd="4" destOrd="0" presId="urn:microsoft.com/office/officeart/2005/8/layout/default"/>
    <dgm:cxn modelId="{00BEF8B1-10C8-4E4B-9A0C-97AF077C792A}" type="presParOf" srcId="{F1E1736F-4C5F-4673-B6AA-C2AF45BAE3BD}" destId="{8CBD5085-A250-4766-B61D-F813E0998981}" srcOrd="5" destOrd="0" presId="urn:microsoft.com/office/officeart/2005/8/layout/default"/>
    <dgm:cxn modelId="{829EE509-45B6-434B-A601-282C260268B8}" type="presParOf" srcId="{F1E1736F-4C5F-4673-B6AA-C2AF45BAE3BD}" destId="{FED74E73-8C90-4CD0-8441-5941DF73094B}" srcOrd="6" destOrd="0" presId="urn:microsoft.com/office/officeart/2005/8/layout/default"/>
    <dgm:cxn modelId="{5CE73A08-C38B-43DD-BB4F-DE7CA94ADAD6}" type="presParOf" srcId="{F1E1736F-4C5F-4673-B6AA-C2AF45BAE3BD}" destId="{9079B8D3-00C6-4C8A-9DAA-0A3F2E8B9C62}" srcOrd="7" destOrd="0" presId="urn:microsoft.com/office/officeart/2005/8/layout/default"/>
    <dgm:cxn modelId="{D58EABF0-BA40-44FE-B154-A4C297EB2AAE}" type="presParOf" srcId="{F1E1736F-4C5F-4673-B6AA-C2AF45BAE3BD}" destId="{C2CC6292-E5EF-46D8-85B2-8A352D5B612B}" srcOrd="8" destOrd="0" presId="urn:microsoft.com/office/officeart/2005/8/layout/default"/>
    <dgm:cxn modelId="{E9B38756-CFD5-4CB9-970E-368D7789122D}" type="presParOf" srcId="{F1E1736F-4C5F-4673-B6AA-C2AF45BAE3BD}" destId="{E590B196-DA9B-4FDE-AC70-876BE37395E5}" srcOrd="9" destOrd="0" presId="urn:microsoft.com/office/officeart/2005/8/layout/default"/>
    <dgm:cxn modelId="{BF60359E-3943-403D-BFF4-06282418A9A1}" type="presParOf" srcId="{F1E1736F-4C5F-4673-B6AA-C2AF45BAE3BD}" destId="{F42A2345-DD37-4E49-BFAD-A26EA60B45A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3C664F-E014-43F7-B9AC-CD971AD6D78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8F75CA93-6C2C-4DDD-8A9F-9CCE0259C689}">
      <dgm:prSet custT="1"/>
      <dgm:spPr/>
      <dgm:t>
        <a:bodyPr/>
        <a:lstStyle/>
        <a:p>
          <a:r>
            <a:rPr lang="en-US" sz="2400" b="1" dirty="0"/>
            <a:t>- Narrow AI (Weak AI): </a:t>
          </a:r>
        </a:p>
        <a:p>
          <a:r>
            <a:rPr lang="en-US" sz="2400" b="1" dirty="0"/>
            <a:t>Task-specific (e.g., Google Maps).</a:t>
          </a:r>
        </a:p>
      </dgm:t>
    </dgm:pt>
    <dgm:pt modelId="{7205DEB7-96C7-4A77-85D5-8BE8FBEF015F}" type="parTrans" cxnId="{26BD1844-A7BC-49E1-B6CF-0DEBE47F6321}">
      <dgm:prSet/>
      <dgm:spPr/>
      <dgm:t>
        <a:bodyPr/>
        <a:lstStyle/>
        <a:p>
          <a:endParaRPr lang="en-US"/>
        </a:p>
      </dgm:t>
    </dgm:pt>
    <dgm:pt modelId="{0C75CA23-E330-4D4B-8C8F-E2CB6A817A80}" type="sibTrans" cxnId="{26BD1844-A7BC-49E1-B6CF-0DEBE47F6321}">
      <dgm:prSet/>
      <dgm:spPr/>
      <dgm:t>
        <a:bodyPr/>
        <a:lstStyle/>
        <a:p>
          <a:endParaRPr lang="en-US"/>
        </a:p>
      </dgm:t>
    </dgm:pt>
    <dgm:pt modelId="{7C2826A7-00E6-4B1F-A863-0CFBD1E59B86}">
      <dgm:prSet custT="1"/>
      <dgm:spPr/>
      <dgm:t>
        <a:bodyPr/>
        <a:lstStyle/>
        <a:p>
          <a:r>
            <a:rPr lang="en-US" sz="2400" b="1" dirty="0"/>
            <a:t>- General AI (AGI): </a:t>
          </a:r>
        </a:p>
        <a:p>
          <a:r>
            <a:rPr lang="en-US" sz="2400" b="1" dirty="0"/>
            <a:t>Human-level capabilities (theoretical).</a:t>
          </a:r>
        </a:p>
      </dgm:t>
    </dgm:pt>
    <dgm:pt modelId="{1C3C93E5-82E2-4C50-8ADC-94FA9CD0AEF5}" type="parTrans" cxnId="{8B6ECBBA-7EBE-4705-9128-18406983C938}">
      <dgm:prSet/>
      <dgm:spPr/>
      <dgm:t>
        <a:bodyPr/>
        <a:lstStyle/>
        <a:p>
          <a:endParaRPr lang="en-US"/>
        </a:p>
      </dgm:t>
    </dgm:pt>
    <dgm:pt modelId="{55AD91FB-5A64-4276-94E7-C30B6CA28EA3}" type="sibTrans" cxnId="{8B6ECBBA-7EBE-4705-9128-18406983C938}">
      <dgm:prSet/>
      <dgm:spPr/>
      <dgm:t>
        <a:bodyPr/>
        <a:lstStyle/>
        <a:p>
          <a:endParaRPr lang="en-US"/>
        </a:p>
      </dgm:t>
    </dgm:pt>
    <dgm:pt modelId="{6D1ABA9D-1213-445E-924B-F92E022B23EF}">
      <dgm:prSet custT="1"/>
      <dgm:spPr/>
      <dgm:t>
        <a:bodyPr/>
        <a:lstStyle/>
        <a:p>
          <a:r>
            <a:rPr lang="en-US" sz="2400" b="1" dirty="0"/>
            <a:t>- Super AI (ASI): </a:t>
          </a:r>
        </a:p>
        <a:p>
          <a:r>
            <a:rPr lang="en-US" sz="2400" b="1" dirty="0"/>
            <a:t>Beyond human intelligence (hypothetical).</a:t>
          </a:r>
        </a:p>
      </dgm:t>
    </dgm:pt>
    <dgm:pt modelId="{21EE19AD-5B9B-4FB4-903E-E1B7B41C7DDC}" type="parTrans" cxnId="{82430354-35C1-4CFA-AB84-658F72E3BC94}">
      <dgm:prSet/>
      <dgm:spPr/>
      <dgm:t>
        <a:bodyPr/>
        <a:lstStyle/>
        <a:p>
          <a:endParaRPr lang="en-US"/>
        </a:p>
      </dgm:t>
    </dgm:pt>
    <dgm:pt modelId="{26D8061C-E021-49FD-86AF-2048C3E921DD}" type="sibTrans" cxnId="{82430354-35C1-4CFA-AB84-658F72E3BC94}">
      <dgm:prSet/>
      <dgm:spPr/>
      <dgm:t>
        <a:bodyPr/>
        <a:lstStyle/>
        <a:p>
          <a:endParaRPr lang="en-US"/>
        </a:p>
      </dgm:t>
    </dgm:pt>
    <dgm:pt modelId="{2110B5BB-6220-45F4-A94B-A85E70305DF5}" type="pres">
      <dgm:prSet presAssocID="{393C664F-E014-43F7-B9AC-CD971AD6D78D}" presName="root" presStyleCnt="0">
        <dgm:presLayoutVars>
          <dgm:dir/>
          <dgm:resizeHandles val="exact"/>
        </dgm:presLayoutVars>
      </dgm:prSet>
      <dgm:spPr/>
    </dgm:pt>
    <dgm:pt modelId="{710097AB-5A39-40BA-9C03-BF03C9E78687}" type="pres">
      <dgm:prSet presAssocID="{8F75CA93-6C2C-4DDD-8A9F-9CCE0259C689}" presName="compNode" presStyleCnt="0"/>
      <dgm:spPr/>
    </dgm:pt>
    <dgm:pt modelId="{6C8766C2-3756-42AD-BC4A-E7BE1EC934D8}" type="pres">
      <dgm:prSet presAssocID="{8F75CA93-6C2C-4DDD-8A9F-9CCE0259C68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47C9570E-FABA-4B48-867F-95BE29F3BE16}" type="pres">
      <dgm:prSet presAssocID="{8F75CA93-6C2C-4DDD-8A9F-9CCE0259C689}" presName="spaceRect" presStyleCnt="0"/>
      <dgm:spPr/>
    </dgm:pt>
    <dgm:pt modelId="{586EAA75-1956-40B1-B89B-80400B0DD2AB}" type="pres">
      <dgm:prSet presAssocID="{8F75CA93-6C2C-4DDD-8A9F-9CCE0259C689}" presName="textRect" presStyleLbl="revTx" presStyleIdx="0" presStyleCnt="3">
        <dgm:presLayoutVars>
          <dgm:chMax val="1"/>
          <dgm:chPref val="1"/>
        </dgm:presLayoutVars>
      </dgm:prSet>
      <dgm:spPr/>
    </dgm:pt>
    <dgm:pt modelId="{B62019FF-F352-4A6A-A500-8695CA39965E}" type="pres">
      <dgm:prSet presAssocID="{0C75CA23-E330-4D4B-8C8F-E2CB6A817A80}" presName="sibTrans" presStyleCnt="0"/>
      <dgm:spPr/>
    </dgm:pt>
    <dgm:pt modelId="{A1B2A472-E441-474B-A1F1-80811A91890A}" type="pres">
      <dgm:prSet presAssocID="{7C2826A7-00E6-4B1F-A863-0CFBD1E59B86}" presName="compNode" presStyleCnt="0"/>
      <dgm:spPr/>
    </dgm:pt>
    <dgm:pt modelId="{E318365F-E563-49CC-9701-DE9979BF7062}" type="pres">
      <dgm:prSet presAssocID="{7C2826A7-00E6-4B1F-A863-0CFBD1E59B8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1AF7577D-6DD4-4FCD-B39A-BD42C4707421}" type="pres">
      <dgm:prSet presAssocID="{7C2826A7-00E6-4B1F-A863-0CFBD1E59B86}" presName="spaceRect" presStyleCnt="0"/>
      <dgm:spPr/>
    </dgm:pt>
    <dgm:pt modelId="{9C16C138-A4BA-44E2-9928-B6DF1B847FF2}" type="pres">
      <dgm:prSet presAssocID="{7C2826A7-00E6-4B1F-A863-0CFBD1E59B86}" presName="textRect" presStyleLbl="revTx" presStyleIdx="1" presStyleCnt="3">
        <dgm:presLayoutVars>
          <dgm:chMax val="1"/>
          <dgm:chPref val="1"/>
        </dgm:presLayoutVars>
      </dgm:prSet>
      <dgm:spPr/>
    </dgm:pt>
    <dgm:pt modelId="{3B6DF288-F9E4-4B37-B860-FD453DB38CAF}" type="pres">
      <dgm:prSet presAssocID="{55AD91FB-5A64-4276-94E7-C30B6CA28EA3}" presName="sibTrans" presStyleCnt="0"/>
      <dgm:spPr/>
    </dgm:pt>
    <dgm:pt modelId="{861C9895-F8F1-4EB1-9F28-25B39EFABF9C}" type="pres">
      <dgm:prSet presAssocID="{6D1ABA9D-1213-445E-924B-F92E022B23EF}" presName="compNode" presStyleCnt="0"/>
      <dgm:spPr/>
    </dgm:pt>
    <dgm:pt modelId="{8015F4CD-39DA-4D08-AB6A-D2E449A38D14}" type="pres">
      <dgm:prSet presAssocID="{6D1ABA9D-1213-445E-924B-F92E022B23E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E329179-E9B9-4505-8DF1-E98138C0C038}" type="pres">
      <dgm:prSet presAssocID="{6D1ABA9D-1213-445E-924B-F92E022B23EF}" presName="spaceRect" presStyleCnt="0"/>
      <dgm:spPr/>
    </dgm:pt>
    <dgm:pt modelId="{727CACAF-0CEA-4944-B630-BF9BC2E84841}" type="pres">
      <dgm:prSet presAssocID="{6D1ABA9D-1213-445E-924B-F92E022B23E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216DD04-A0EB-48A1-9EA8-6734442F4BBF}" type="presOf" srcId="{393C664F-E014-43F7-B9AC-CD971AD6D78D}" destId="{2110B5BB-6220-45F4-A94B-A85E70305DF5}" srcOrd="0" destOrd="0" presId="urn:microsoft.com/office/officeart/2018/2/layout/IconLabelList"/>
    <dgm:cxn modelId="{26BD1844-A7BC-49E1-B6CF-0DEBE47F6321}" srcId="{393C664F-E014-43F7-B9AC-CD971AD6D78D}" destId="{8F75CA93-6C2C-4DDD-8A9F-9CCE0259C689}" srcOrd="0" destOrd="0" parTransId="{7205DEB7-96C7-4A77-85D5-8BE8FBEF015F}" sibTransId="{0C75CA23-E330-4D4B-8C8F-E2CB6A817A80}"/>
    <dgm:cxn modelId="{F05B1F4A-D785-4D4B-88DC-78B696CD140C}" type="presOf" srcId="{6D1ABA9D-1213-445E-924B-F92E022B23EF}" destId="{727CACAF-0CEA-4944-B630-BF9BC2E84841}" srcOrd="0" destOrd="0" presId="urn:microsoft.com/office/officeart/2018/2/layout/IconLabelList"/>
    <dgm:cxn modelId="{82430354-35C1-4CFA-AB84-658F72E3BC94}" srcId="{393C664F-E014-43F7-B9AC-CD971AD6D78D}" destId="{6D1ABA9D-1213-445E-924B-F92E022B23EF}" srcOrd="2" destOrd="0" parTransId="{21EE19AD-5B9B-4FB4-903E-E1B7B41C7DDC}" sibTransId="{26D8061C-E021-49FD-86AF-2048C3E921DD}"/>
    <dgm:cxn modelId="{8B6ECBBA-7EBE-4705-9128-18406983C938}" srcId="{393C664F-E014-43F7-B9AC-CD971AD6D78D}" destId="{7C2826A7-00E6-4B1F-A863-0CFBD1E59B86}" srcOrd="1" destOrd="0" parTransId="{1C3C93E5-82E2-4C50-8ADC-94FA9CD0AEF5}" sibTransId="{55AD91FB-5A64-4276-94E7-C30B6CA28EA3}"/>
    <dgm:cxn modelId="{E17C72C9-910B-4E68-AA00-A749A1989EEA}" type="presOf" srcId="{7C2826A7-00E6-4B1F-A863-0CFBD1E59B86}" destId="{9C16C138-A4BA-44E2-9928-B6DF1B847FF2}" srcOrd="0" destOrd="0" presId="urn:microsoft.com/office/officeart/2018/2/layout/IconLabelList"/>
    <dgm:cxn modelId="{6F07AAFA-516D-45BD-99AA-A3B97C14A410}" type="presOf" srcId="{8F75CA93-6C2C-4DDD-8A9F-9CCE0259C689}" destId="{586EAA75-1956-40B1-B89B-80400B0DD2AB}" srcOrd="0" destOrd="0" presId="urn:microsoft.com/office/officeart/2018/2/layout/IconLabelList"/>
    <dgm:cxn modelId="{0A1C56D3-06C9-41CC-82F6-C81CED1C0AFC}" type="presParOf" srcId="{2110B5BB-6220-45F4-A94B-A85E70305DF5}" destId="{710097AB-5A39-40BA-9C03-BF03C9E78687}" srcOrd="0" destOrd="0" presId="urn:microsoft.com/office/officeart/2018/2/layout/IconLabelList"/>
    <dgm:cxn modelId="{0B1BAB75-A26A-42FA-8251-B7E29649F0D4}" type="presParOf" srcId="{710097AB-5A39-40BA-9C03-BF03C9E78687}" destId="{6C8766C2-3756-42AD-BC4A-E7BE1EC934D8}" srcOrd="0" destOrd="0" presId="urn:microsoft.com/office/officeart/2018/2/layout/IconLabelList"/>
    <dgm:cxn modelId="{074E5E13-97A4-4254-A867-16D66F5482CA}" type="presParOf" srcId="{710097AB-5A39-40BA-9C03-BF03C9E78687}" destId="{47C9570E-FABA-4B48-867F-95BE29F3BE16}" srcOrd="1" destOrd="0" presId="urn:microsoft.com/office/officeart/2018/2/layout/IconLabelList"/>
    <dgm:cxn modelId="{3C514F34-9A06-4F37-A6B1-AB3A00305D92}" type="presParOf" srcId="{710097AB-5A39-40BA-9C03-BF03C9E78687}" destId="{586EAA75-1956-40B1-B89B-80400B0DD2AB}" srcOrd="2" destOrd="0" presId="urn:microsoft.com/office/officeart/2018/2/layout/IconLabelList"/>
    <dgm:cxn modelId="{5E21EAFE-827D-470B-9750-45C50D458A96}" type="presParOf" srcId="{2110B5BB-6220-45F4-A94B-A85E70305DF5}" destId="{B62019FF-F352-4A6A-A500-8695CA39965E}" srcOrd="1" destOrd="0" presId="urn:microsoft.com/office/officeart/2018/2/layout/IconLabelList"/>
    <dgm:cxn modelId="{A87F3DF2-75E8-4162-AF6B-9137F92835AE}" type="presParOf" srcId="{2110B5BB-6220-45F4-A94B-A85E70305DF5}" destId="{A1B2A472-E441-474B-A1F1-80811A91890A}" srcOrd="2" destOrd="0" presId="urn:microsoft.com/office/officeart/2018/2/layout/IconLabelList"/>
    <dgm:cxn modelId="{E5750B89-91D1-4AA2-A304-425CFCA93C86}" type="presParOf" srcId="{A1B2A472-E441-474B-A1F1-80811A91890A}" destId="{E318365F-E563-49CC-9701-DE9979BF7062}" srcOrd="0" destOrd="0" presId="urn:microsoft.com/office/officeart/2018/2/layout/IconLabelList"/>
    <dgm:cxn modelId="{B3198750-AACA-4C99-8317-AC534CCF94A3}" type="presParOf" srcId="{A1B2A472-E441-474B-A1F1-80811A91890A}" destId="{1AF7577D-6DD4-4FCD-B39A-BD42C4707421}" srcOrd="1" destOrd="0" presId="urn:microsoft.com/office/officeart/2018/2/layout/IconLabelList"/>
    <dgm:cxn modelId="{5C6A7F49-5DCA-4C59-A503-ED75F46F30F4}" type="presParOf" srcId="{A1B2A472-E441-474B-A1F1-80811A91890A}" destId="{9C16C138-A4BA-44E2-9928-B6DF1B847FF2}" srcOrd="2" destOrd="0" presId="urn:microsoft.com/office/officeart/2018/2/layout/IconLabelList"/>
    <dgm:cxn modelId="{14A04F34-C424-4966-91EB-5CDA30F20594}" type="presParOf" srcId="{2110B5BB-6220-45F4-A94B-A85E70305DF5}" destId="{3B6DF288-F9E4-4B37-B860-FD453DB38CAF}" srcOrd="3" destOrd="0" presId="urn:microsoft.com/office/officeart/2018/2/layout/IconLabelList"/>
    <dgm:cxn modelId="{CBC7E50F-E402-46F4-80AC-A30A0A140AAF}" type="presParOf" srcId="{2110B5BB-6220-45F4-A94B-A85E70305DF5}" destId="{861C9895-F8F1-4EB1-9F28-25B39EFABF9C}" srcOrd="4" destOrd="0" presId="urn:microsoft.com/office/officeart/2018/2/layout/IconLabelList"/>
    <dgm:cxn modelId="{A0A56EED-5C36-4B22-9CA2-D81AE8F6E671}" type="presParOf" srcId="{861C9895-F8F1-4EB1-9F28-25B39EFABF9C}" destId="{8015F4CD-39DA-4D08-AB6A-D2E449A38D14}" srcOrd="0" destOrd="0" presId="urn:microsoft.com/office/officeart/2018/2/layout/IconLabelList"/>
    <dgm:cxn modelId="{A90D6997-1281-4B1F-9D78-66A684926C70}" type="presParOf" srcId="{861C9895-F8F1-4EB1-9F28-25B39EFABF9C}" destId="{3E329179-E9B9-4505-8DF1-E98138C0C038}" srcOrd="1" destOrd="0" presId="urn:microsoft.com/office/officeart/2018/2/layout/IconLabelList"/>
    <dgm:cxn modelId="{2BE3EB21-C883-419F-80D7-B4B3006860BA}" type="presParOf" srcId="{861C9895-F8F1-4EB1-9F28-25B39EFABF9C}" destId="{727CACAF-0CEA-4944-B630-BF9BC2E8484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373E89-88D6-4D8C-9DD4-4111E1685923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3CDE3F3-1A98-46EF-BDC6-38EF65B4FA46}">
      <dgm:prSet custT="1"/>
      <dgm:spPr/>
      <dgm:t>
        <a:bodyPr/>
        <a:lstStyle/>
        <a:p>
          <a:pPr>
            <a:defRPr b="1"/>
          </a:pPr>
          <a:r>
            <a:rPr lang="en-US" sz="2400" b="1"/>
            <a:t>1950</a:t>
          </a:r>
        </a:p>
      </dgm:t>
    </dgm:pt>
    <dgm:pt modelId="{658B4817-AD49-472E-8154-6D4D9E6A0C28}" type="parTrans" cxnId="{9435E154-3270-4A9E-9DFF-FB9BA315F033}">
      <dgm:prSet/>
      <dgm:spPr/>
      <dgm:t>
        <a:bodyPr/>
        <a:lstStyle/>
        <a:p>
          <a:endParaRPr lang="en-US"/>
        </a:p>
      </dgm:t>
    </dgm:pt>
    <dgm:pt modelId="{B5CEE56C-913C-4616-8B3F-01DF83B2A5B4}" type="sibTrans" cxnId="{9435E154-3270-4A9E-9DFF-FB9BA315F033}">
      <dgm:prSet/>
      <dgm:spPr/>
      <dgm:t>
        <a:bodyPr/>
        <a:lstStyle/>
        <a:p>
          <a:endParaRPr lang="en-US"/>
        </a:p>
      </dgm:t>
    </dgm:pt>
    <dgm:pt modelId="{A7027C78-FC5C-41FF-AE2D-597177DC241B}">
      <dgm:prSet custT="1"/>
      <dgm:spPr/>
      <dgm:t>
        <a:bodyPr/>
        <a:lstStyle/>
        <a:p>
          <a:r>
            <a:rPr lang="en-US" sz="2400" b="1"/>
            <a:t>Turing Test</a:t>
          </a:r>
        </a:p>
      </dgm:t>
    </dgm:pt>
    <dgm:pt modelId="{C60B0A85-D2DD-46C0-B19A-9A06D28D0D5D}" type="parTrans" cxnId="{9E86C8FC-A22B-4C09-87B9-557C1DBBBA78}">
      <dgm:prSet/>
      <dgm:spPr/>
      <dgm:t>
        <a:bodyPr/>
        <a:lstStyle/>
        <a:p>
          <a:endParaRPr lang="en-US"/>
        </a:p>
      </dgm:t>
    </dgm:pt>
    <dgm:pt modelId="{B35B23AB-CF84-4B49-BD69-B5A946C34B26}" type="sibTrans" cxnId="{9E86C8FC-A22B-4C09-87B9-557C1DBBBA78}">
      <dgm:prSet/>
      <dgm:spPr/>
      <dgm:t>
        <a:bodyPr/>
        <a:lstStyle/>
        <a:p>
          <a:endParaRPr lang="en-US"/>
        </a:p>
      </dgm:t>
    </dgm:pt>
    <dgm:pt modelId="{130F100B-C0FB-4FCF-B1AD-A1E31B4B10CD}">
      <dgm:prSet custT="1"/>
      <dgm:spPr/>
      <dgm:t>
        <a:bodyPr/>
        <a:lstStyle/>
        <a:p>
          <a:pPr>
            <a:defRPr b="1"/>
          </a:pPr>
          <a:r>
            <a:rPr lang="en-US" sz="2400" b="1"/>
            <a:t>1956</a:t>
          </a:r>
        </a:p>
      </dgm:t>
    </dgm:pt>
    <dgm:pt modelId="{3B45180E-87C6-4230-AD3F-85818682C3B7}" type="parTrans" cxnId="{77756AB3-211C-4993-82EF-441F9B06450C}">
      <dgm:prSet/>
      <dgm:spPr/>
      <dgm:t>
        <a:bodyPr/>
        <a:lstStyle/>
        <a:p>
          <a:endParaRPr lang="en-US"/>
        </a:p>
      </dgm:t>
    </dgm:pt>
    <dgm:pt modelId="{C0608A62-6A7F-4E57-9550-C6F673F29DD0}" type="sibTrans" cxnId="{77756AB3-211C-4993-82EF-441F9B06450C}">
      <dgm:prSet/>
      <dgm:spPr/>
      <dgm:t>
        <a:bodyPr/>
        <a:lstStyle/>
        <a:p>
          <a:endParaRPr lang="en-US"/>
        </a:p>
      </dgm:t>
    </dgm:pt>
    <dgm:pt modelId="{9539A34B-9413-44F6-9789-61697CE6F883}">
      <dgm:prSet custT="1"/>
      <dgm:spPr/>
      <dgm:t>
        <a:bodyPr/>
        <a:lstStyle/>
        <a:p>
          <a:r>
            <a:rPr lang="en-US" sz="2400" b="1"/>
            <a:t>Dartmouth Conference</a:t>
          </a:r>
        </a:p>
      </dgm:t>
    </dgm:pt>
    <dgm:pt modelId="{29A262A9-C993-4FA7-8C69-6685AC3448FD}" type="parTrans" cxnId="{0A293DE3-71D7-4B2C-A37B-EFADA5EAA5CF}">
      <dgm:prSet/>
      <dgm:spPr/>
      <dgm:t>
        <a:bodyPr/>
        <a:lstStyle/>
        <a:p>
          <a:endParaRPr lang="en-US"/>
        </a:p>
      </dgm:t>
    </dgm:pt>
    <dgm:pt modelId="{71F1310C-C304-4DC4-AB69-D76961A79EE2}" type="sibTrans" cxnId="{0A293DE3-71D7-4B2C-A37B-EFADA5EAA5CF}">
      <dgm:prSet/>
      <dgm:spPr/>
      <dgm:t>
        <a:bodyPr/>
        <a:lstStyle/>
        <a:p>
          <a:endParaRPr lang="en-US"/>
        </a:p>
      </dgm:t>
    </dgm:pt>
    <dgm:pt modelId="{571E9D72-6991-49FB-9628-BFDF59478B6C}">
      <dgm:prSet custT="1"/>
      <dgm:spPr/>
      <dgm:t>
        <a:bodyPr/>
        <a:lstStyle/>
        <a:p>
          <a:pPr>
            <a:defRPr b="1"/>
          </a:pPr>
          <a:r>
            <a:rPr lang="en-US" sz="2400" b="1"/>
            <a:t>1970s–80s</a:t>
          </a:r>
        </a:p>
      </dgm:t>
    </dgm:pt>
    <dgm:pt modelId="{DEB7FCE3-4841-47D4-A754-17F22E58B67C}" type="parTrans" cxnId="{30ED1C24-5CFB-4451-B473-5A698B73987C}">
      <dgm:prSet/>
      <dgm:spPr/>
      <dgm:t>
        <a:bodyPr/>
        <a:lstStyle/>
        <a:p>
          <a:endParaRPr lang="en-US"/>
        </a:p>
      </dgm:t>
    </dgm:pt>
    <dgm:pt modelId="{E17738C1-3B42-44A9-BB49-51E1404EF8D0}" type="sibTrans" cxnId="{30ED1C24-5CFB-4451-B473-5A698B73987C}">
      <dgm:prSet/>
      <dgm:spPr/>
      <dgm:t>
        <a:bodyPr/>
        <a:lstStyle/>
        <a:p>
          <a:endParaRPr lang="en-US"/>
        </a:p>
      </dgm:t>
    </dgm:pt>
    <dgm:pt modelId="{DAF3259C-5AAD-4477-B27E-0DB4238F471E}">
      <dgm:prSet custT="1"/>
      <dgm:spPr/>
      <dgm:t>
        <a:bodyPr/>
        <a:lstStyle/>
        <a:p>
          <a:r>
            <a:rPr lang="en-US" sz="2400" b="1"/>
            <a:t>Expert Systems</a:t>
          </a:r>
        </a:p>
      </dgm:t>
    </dgm:pt>
    <dgm:pt modelId="{BB59C9E7-5A9F-45E0-8941-88A213024811}" type="parTrans" cxnId="{FD223346-29AD-4FB6-8E4C-FB448A55FD09}">
      <dgm:prSet/>
      <dgm:spPr/>
      <dgm:t>
        <a:bodyPr/>
        <a:lstStyle/>
        <a:p>
          <a:endParaRPr lang="en-US"/>
        </a:p>
      </dgm:t>
    </dgm:pt>
    <dgm:pt modelId="{80B80B92-DE45-4D7D-B4F5-1822342D38CB}" type="sibTrans" cxnId="{FD223346-29AD-4FB6-8E4C-FB448A55FD09}">
      <dgm:prSet/>
      <dgm:spPr/>
      <dgm:t>
        <a:bodyPr/>
        <a:lstStyle/>
        <a:p>
          <a:endParaRPr lang="en-US"/>
        </a:p>
      </dgm:t>
    </dgm:pt>
    <dgm:pt modelId="{64BA2BD0-7BE9-4811-A789-9B771BD46BBF}">
      <dgm:prSet custT="1"/>
      <dgm:spPr/>
      <dgm:t>
        <a:bodyPr/>
        <a:lstStyle/>
        <a:p>
          <a:pPr>
            <a:defRPr b="1"/>
          </a:pPr>
          <a:r>
            <a:rPr lang="en-US" sz="2400" b="1"/>
            <a:t>1997</a:t>
          </a:r>
        </a:p>
      </dgm:t>
    </dgm:pt>
    <dgm:pt modelId="{1877EC05-6C4C-4D4B-93B8-87E26B1889C1}" type="parTrans" cxnId="{04A1EAE0-6D2D-48BA-83AE-3605C63403DB}">
      <dgm:prSet/>
      <dgm:spPr/>
      <dgm:t>
        <a:bodyPr/>
        <a:lstStyle/>
        <a:p>
          <a:endParaRPr lang="en-US"/>
        </a:p>
      </dgm:t>
    </dgm:pt>
    <dgm:pt modelId="{25DFD547-A928-47B3-B17C-639B9CF1F3D8}" type="sibTrans" cxnId="{04A1EAE0-6D2D-48BA-83AE-3605C63403DB}">
      <dgm:prSet/>
      <dgm:spPr/>
      <dgm:t>
        <a:bodyPr/>
        <a:lstStyle/>
        <a:p>
          <a:endParaRPr lang="en-US"/>
        </a:p>
      </dgm:t>
    </dgm:pt>
    <dgm:pt modelId="{412AB2AA-55A6-474C-A436-AB18B3330232}">
      <dgm:prSet custT="1"/>
      <dgm:spPr/>
      <dgm:t>
        <a:bodyPr/>
        <a:lstStyle/>
        <a:p>
          <a:r>
            <a:rPr lang="en-US" sz="2400" b="1"/>
            <a:t>Deep Blue beats Kasparov</a:t>
          </a:r>
        </a:p>
      </dgm:t>
    </dgm:pt>
    <dgm:pt modelId="{5D7EDFAF-0896-4DF4-80D3-377A2074E955}" type="parTrans" cxnId="{F38DE317-A6CD-4C44-A869-620EAA7F2755}">
      <dgm:prSet/>
      <dgm:spPr/>
      <dgm:t>
        <a:bodyPr/>
        <a:lstStyle/>
        <a:p>
          <a:endParaRPr lang="en-US"/>
        </a:p>
      </dgm:t>
    </dgm:pt>
    <dgm:pt modelId="{0FB14821-1381-4EC2-B66C-9A6D4B699C25}" type="sibTrans" cxnId="{F38DE317-A6CD-4C44-A869-620EAA7F2755}">
      <dgm:prSet/>
      <dgm:spPr/>
      <dgm:t>
        <a:bodyPr/>
        <a:lstStyle/>
        <a:p>
          <a:endParaRPr lang="en-US"/>
        </a:p>
      </dgm:t>
    </dgm:pt>
    <dgm:pt modelId="{FD683DDD-5697-4988-9843-B7B18ACA7762}">
      <dgm:prSet custT="1"/>
      <dgm:spPr/>
      <dgm:t>
        <a:bodyPr/>
        <a:lstStyle/>
        <a:p>
          <a:pPr>
            <a:defRPr b="1"/>
          </a:pPr>
          <a:r>
            <a:rPr lang="en-US" sz="2400" b="1"/>
            <a:t>2012</a:t>
          </a:r>
        </a:p>
      </dgm:t>
    </dgm:pt>
    <dgm:pt modelId="{3C246102-A046-4C62-BF6B-074D58B8313E}" type="parTrans" cxnId="{ABA500F0-C707-40C8-A361-F7DB0FB45C69}">
      <dgm:prSet/>
      <dgm:spPr/>
      <dgm:t>
        <a:bodyPr/>
        <a:lstStyle/>
        <a:p>
          <a:endParaRPr lang="en-US"/>
        </a:p>
      </dgm:t>
    </dgm:pt>
    <dgm:pt modelId="{B84872CA-C00B-472A-98BF-246DB6C7BBCF}" type="sibTrans" cxnId="{ABA500F0-C707-40C8-A361-F7DB0FB45C69}">
      <dgm:prSet/>
      <dgm:spPr/>
      <dgm:t>
        <a:bodyPr/>
        <a:lstStyle/>
        <a:p>
          <a:endParaRPr lang="en-US"/>
        </a:p>
      </dgm:t>
    </dgm:pt>
    <dgm:pt modelId="{9BB595FA-5E9A-45DD-B6C9-E4EB101AA35C}">
      <dgm:prSet custT="1"/>
      <dgm:spPr/>
      <dgm:t>
        <a:bodyPr/>
        <a:lstStyle/>
        <a:p>
          <a:r>
            <a:rPr lang="en-US" sz="2400" b="1"/>
            <a:t>Deep Learning (ImageNet)</a:t>
          </a:r>
        </a:p>
      </dgm:t>
    </dgm:pt>
    <dgm:pt modelId="{8830B895-1142-4557-819E-1010BC243819}" type="parTrans" cxnId="{657642D5-98ED-4A11-ADFE-E92258A04EB9}">
      <dgm:prSet/>
      <dgm:spPr/>
      <dgm:t>
        <a:bodyPr/>
        <a:lstStyle/>
        <a:p>
          <a:endParaRPr lang="en-US"/>
        </a:p>
      </dgm:t>
    </dgm:pt>
    <dgm:pt modelId="{C9B45F8A-9E11-4E67-9BF1-2041C8540C07}" type="sibTrans" cxnId="{657642D5-98ED-4A11-ADFE-E92258A04EB9}">
      <dgm:prSet/>
      <dgm:spPr/>
      <dgm:t>
        <a:bodyPr/>
        <a:lstStyle/>
        <a:p>
          <a:endParaRPr lang="en-US"/>
        </a:p>
      </dgm:t>
    </dgm:pt>
    <dgm:pt modelId="{00AAACF9-9842-44BD-826C-CA75F599FD93}">
      <dgm:prSet custT="1"/>
      <dgm:spPr/>
      <dgm:t>
        <a:bodyPr/>
        <a:lstStyle/>
        <a:p>
          <a:pPr>
            <a:defRPr b="1"/>
          </a:pPr>
          <a:r>
            <a:rPr lang="en-US" sz="2400" b="1"/>
            <a:t>2020s</a:t>
          </a:r>
        </a:p>
      </dgm:t>
    </dgm:pt>
    <dgm:pt modelId="{5FF68374-B2D5-4BCF-90FA-3B6CE04B0D1E}" type="parTrans" cxnId="{316E7E56-1E15-46F7-BE3F-B6453ACA0049}">
      <dgm:prSet/>
      <dgm:spPr/>
      <dgm:t>
        <a:bodyPr/>
        <a:lstStyle/>
        <a:p>
          <a:endParaRPr lang="en-US"/>
        </a:p>
      </dgm:t>
    </dgm:pt>
    <dgm:pt modelId="{71640A64-8C63-48B4-B4A4-80E8B7646D81}" type="sibTrans" cxnId="{316E7E56-1E15-46F7-BE3F-B6453ACA0049}">
      <dgm:prSet/>
      <dgm:spPr/>
      <dgm:t>
        <a:bodyPr/>
        <a:lstStyle/>
        <a:p>
          <a:endParaRPr lang="en-US"/>
        </a:p>
      </dgm:t>
    </dgm:pt>
    <dgm:pt modelId="{446C957B-7CD8-4988-BE1F-5A09645C7347}">
      <dgm:prSet custT="1"/>
      <dgm:spPr/>
      <dgm:t>
        <a:bodyPr/>
        <a:lstStyle/>
        <a:p>
          <a:r>
            <a:rPr lang="en-US" sz="2400" b="1"/>
            <a:t>Generative AI (ChatGPT, DALL·E).</a:t>
          </a:r>
        </a:p>
      </dgm:t>
    </dgm:pt>
    <dgm:pt modelId="{63F91E32-9A0F-443E-A569-37AEA4DC9BBC}" type="parTrans" cxnId="{B29DCD6A-282C-4DB0-A66C-8FC76C74F951}">
      <dgm:prSet/>
      <dgm:spPr/>
      <dgm:t>
        <a:bodyPr/>
        <a:lstStyle/>
        <a:p>
          <a:endParaRPr lang="en-US"/>
        </a:p>
      </dgm:t>
    </dgm:pt>
    <dgm:pt modelId="{4BC03B81-CDF1-46FE-8B8C-1B977EA094F0}" type="sibTrans" cxnId="{B29DCD6A-282C-4DB0-A66C-8FC76C74F951}">
      <dgm:prSet/>
      <dgm:spPr/>
      <dgm:t>
        <a:bodyPr/>
        <a:lstStyle/>
        <a:p>
          <a:endParaRPr lang="en-US"/>
        </a:p>
      </dgm:t>
    </dgm:pt>
    <dgm:pt modelId="{D03CAFB6-FC83-4E6A-A463-82E20F7B0D09}" type="pres">
      <dgm:prSet presAssocID="{11373E89-88D6-4D8C-9DD4-4111E1685923}" presName="root" presStyleCnt="0">
        <dgm:presLayoutVars>
          <dgm:chMax/>
          <dgm:chPref/>
          <dgm:animLvl val="lvl"/>
        </dgm:presLayoutVars>
      </dgm:prSet>
      <dgm:spPr/>
    </dgm:pt>
    <dgm:pt modelId="{9A2254A8-27AA-4B3E-81D9-1BC3360D3028}" type="pres">
      <dgm:prSet presAssocID="{11373E89-88D6-4D8C-9DD4-4111E1685923}" presName="divider" presStyleLbl="fgAcc1" presStyleIdx="0" presStyleCnt="1"/>
      <dgm:spPr/>
    </dgm:pt>
    <dgm:pt modelId="{8B4CD09E-09AE-4E95-B32C-42EEB919553F}" type="pres">
      <dgm:prSet presAssocID="{11373E89-88D6-4D8C-9DD4-4111E1685923}" presName="nodes" presStyleCnt="0">
        <dgm:presLayoutVars>
          <dgm:chMax/>
          <dgm:chPref/>
          <dgm:animLvl val="lvl"/>
        </dgm:presLayoutVars>
      </dgm:prSet>
      <dgm:spPr/>
    </dgm:pt>
    <dgm:pt modelId="{60B5DFD7-DF64-40C0-8FA7-861508E2583D}" type="pres">
      <dgm:prSet presAssocID="{D3CDE3F3-1A98-46EF-BDC6-38EF65B4FA46}" presName="composite" presStyleCnt="0"/>
      <dgm:spPr/>
    </dgm:pt>
    <dgm:pt modelId="{F89D8A45-AD62-4010-B20C-60E737AF0776}" type="pres">
      <dgm:prSet presAssocID="{D3CDE3F3-1A98-46EF-BDC6-38EF65B4FA46}" presName="L1TextContainer" presStyleLbl="alignNode1" presStyleIdx="0" presStyleCnt="6">
        <dgm:presLayoutVars>
          <dgm:chMax val="1"/>
          <dgm:chPref val="1"/>
          <dgm:bulletEnabled val="1"/>
        </dgm:presLayoutVars>
      </dgm:prSet>
      <dgm:spPr/>
    </dgm:pt>
    <dgm:pt modelId="{00E82ED3-B58A-4B4E-87FB-5BA7E7193C8F}" type="pres">
      <dgm:prSet presAssocID="{D3CDE3F3-1A98-46EF-BDC6-38EF65B4FA46}" presName="L2TextContainerWrapper" presStyleCnt="0">
        <dgm:presLayoutVars>
          <dgm:bulletEnabled val="1"/>
        </dgm:presLayoutVars>
      </dgm:prSet>
      <dgm:spPr/>
    </dgm:pt>
    <dgm:pt modelId="{337F5AB4-4C9E-4A22-AC8A-8FDB83360E93}" type="pres">
      <dgm:prSet presAssocID="{D3CDE3F3-1A98-46EF-BDC6-38EF65B4FA46}" presName="L2TextContainer" presStyleLbl="bgAccFollowNode1" presStyleIdx="0" presStyleCnt="6"/>
      <dgm:spPr/>
    </dgm:pt>
    <dgm:pt modelId="{A4FF5CE0-B402-4E84-B17E-4DEC66B40212}" type="pres">
      <dgm:prSet presAssocID="{D3CDE3F3-1A98-46EF-BDC6-38EF65B4FA46}" presName="FlexibleEmptyPlaceHolder" presStyleCnt="0"/>
      <dgm:spPr/>
    </dgm:pt>
    <dgm:pt modelId="{DAEC2D5B-6B22-44C2-BE87-0B2933EB6DF6}" type="pres">
      <dgm:prSet presAssocID="{D3CDE3F3-1A98-46EF-BDC6-38EF65B4FA46}" presName="ConnectLine" presStyleLbl="sibTrans1D1" presStyleIdx="0" presStyleCnt="6"/>
      <dgm:spPr/>
    </dgm:pt>
    <dgm:pt modelId="{13D9A08B-CFB6-4B93-BB02-C9AF681F93CD}" type="pres">
      <dgm:prSet presAssocID="{D3CDE3F3-1A98-46EF-BDC6-38EF65B4FA46}" presName="ConnectorPoint" presStyleLbl="node1" presStyleIdx="0" presStyleCnt="6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31313285-4A72-44D7-85AA-718270B50B4C}" type="pres">
      <dgm:prSet presAssocID="{D3CDE3F3-1A98-46EF-BDC6-38EF65B4FA46}" presName="EmptyPlaceHolder" presStyleCnt="0"/>
      <dgm:spPr/>
    </dgm:pt>
    <dgm:pt modelId="{8E75C295-0220-4339-92EB-18545F59F456}" type="pres">
      <dgm:prSet presAssocID="{B5CEE56C-913C-4616-8B3F-01DF83B2A5B4}" presName="spaceBetweenRectangles" presStyleCnt="0"/>
      <dgm:spPr/>
    </dgm:pt>
    <dgm:pt modelId="{84405D72-FAAA-45B1-8B1F-E5DAD543F9D0}" type="pres">
      <dgm:prSet presAssocID="{130F100B-C0FB-4FCF-B1AD-A1E31B4B10CD}" presName="composite" presStyleCnt="0"/>
      <dgm:spPr/>
    </dgm:pt>
    <dgm:pt modelId="{CFCFD199-9937-4E0D-A632-3058FD936C60}" type="pres">
      <dgm:prSet presAssocID="{130F100B-C0FB-4FCF-B1AD-A1E31B4B10CD}" presName="L1TextContainer" presStyleLbl="alignNode1" presStyleIdx="1" presStyleCnt="6">
        <dgm:presLayoutVars>
          <dgm:chMax val="1"/>
          <dgm:chPref val="1"/>
          <dgm:bulletEnabled val="1"/>
        </dgm:presLayoutVars>
      </dgm:prSet>
      <dgm:spPr/>
    </dgm:pt>
    <dgm:pt modelId="{215A4218-63B3-40AC-9B52-E2D3DF06B132}" type="pres">
      <dgm:prSet presAssocID="{130F100B-C0FB-4FCF-B1AD-A1E31B4B10CD}" presName="L2TextContainerWrapper" presStyleCnt="0">
        <dgm:presLayoutVars>
          <dgm:bulletEnabled val="1"/>
        </dgm:presLayoutVars>
      </dgm:prSet>
      <dgm:spPr/>
    </dgm:pt>
    <dgm:pt modelId="{64433CF5-D442-4DCE-B2C6-AEF2B10159D1}" type="pres">
      <dgm:prSet presAssocID="{130F100B-C0FB-4FCF-B1AD-A1E31B4B10CD}" presName="L2TextContainer" presStyleLbl="bgAccFollowNode1" presStyleIdx="1" presStyleCnt="6"/>
      <dgm:spPr/>
    </dgm:pt>
    <dgm:pt modelId="{F718C54B-A0B0-451A-AE20-E4C65451684B}" type="pres">
      <dgm:prSet presAssocID="{130F100B-C0FB-4FCF-B1AD-A1E31B4B10CD}" presName="FlexibleEmptyPlaceHolder" presStyleCnt="0"/>
      <dgm:spPr/>
    </dgm:pt>
    <dgm:pt modelId="{6F97CAFC-13AE-424E-99D9-81C377F513FE}" type="pres">
      <dgm:prSet presAssocID="{130F100B-C0FB-4FCF-B1AD-A1E31B4B10CD}" presName="ConnectLine" presStyleLbl="sibTrans1D1" presStyleIdx="1" presStyleCnt="6"/>
      <dgm:spPr/>
    </dgm:pt>
    <dgm:pt modelId="{89310A0D-4CC0-4D1A-B9E5-8A562BA316D7}" type="pres">
      <dgm:prSet presAssocID="{130F100B-C0FB-4FCF-B1AD-A1E31B4B10CD}" presName="ConnectorPoint" presStyleLbl="node1" presStyleIdx="1" presStyleCnt="6"/>
      <dgm:spPr>
        <a:solidFill>
          <a:schemeClr val="accent2">
            <a:hueOff val="936304"/>
            <a:satOff val="-1168"/>
            <a:lumOff val="27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8BD095FC-E8DB-4862-A1C9-81FE52DA8969}" type="pres">
      <dgm:prSet presAssocID="{130F100B-C0FB-4FCF-B1AD-A1E31B4B10CD}" presName="EmptyPlaceHolder" presStyleCnt="0"/>
      <dgm:spPr/>
    </dgm:pt>
    <dgm:pt modelId="{DDFFAAAD-BFE8-4D41-BECE-184716B85166}" type="pres">
      <dgm:prSet presAssocID="{C0608A62-6A7F-4E57-9550-C6F673F29DD0}" presName="spaceBetweenRectangles" presStyleCnt="0"/>
      <dgm:spPr/>
    </dgm:pt>
    <dgm:pt modelId="{9328749E-0F80-4C1A-ABC3-191FB284DE8A}" type="pres">
      <dgm:prSet presAssocID="{571E9D72-6991-49FB-9628-BFDF59478B6C}" presName="composite" presStyleCnt="0"/>
      <dgm:spPr/>
    </dgm:pt>
    <dgm:pt modelId="{23F91539-D023-4075-AC4F-4AAC746A0552}" type="pres">
      <dgm:prSet presAssocID="{571E9D72-6991-49FB-9628-BFDF59478B6C}" presName="L1TextContainer" presStyleLbl="alignNode1" presStyleIdx="2" presStyleCnt="6">
        <dgm:presLayoutVars>
          <dgm:chMax val="1"/>
          <dgm:chPref val="1"/>
          <dgm:bulletEnabled val="1"/>
        </dgm:presLayoutVars>
      </dgm:prSet>
      <dgm:spPr/>
    </dgm:pt>
    <dgm:pt modelId="{E5159FBC-8218-45E1-A3A0-370154F5731A}" type="pres">
      <dgm:prSet presAssocID="{571E9D72-6991-49FB-9628-BFDF59478B6C}" presName="L2TextContainerWrapper" presStyleCnt="0">
        <dgm:presLayoutVars>
          <dgm:bulletEnabled val="1"/>
        </dgm:presLayoutVars>
      </dgm:prSet>
      <dgm:spPr/>
    </dgm:pt>
    <dgm:pt modelId="{069A2A5D-9124-4C10-A031-82D38A923ABB}" type="pres">
      <dgm:prSet presAssocID="{571E9D72-6991-49FB-9628-BFDF59478B6C}" presName="L2TextContainer" presStyleLbl="bgAccFollowNode1" presStyleIdx="2" presStyleCnt="6"/>
      <dgm:spPr/>
    </dgm:pt>
    <dgm:pt modelId="{BC70676F-7E71-4DD6-A93B-B04D6EE7D476}" type="pres">
      <dgm:prSet presAssocID="{571E9D72-6991-49FB-9628-BFDF59478B6C}" presName="FlexibleEmptyPlaceHolder" presStyleCnt="0"/>
      <dgm:spPr/>
    </dgm:pt>
    <dgm:pt modelId="{611E7B53-214E-459A-96E4-193CB17817B4}" type="pres">
      <dgm:prSet presAssocID="{571E9D72-6991-49FB-9628-BFDF59478B6C}" presName="ConnectLine" presStyleLbl="sibTrans1D1" presStyleIdx="2" presStyleCnt="6"/>
      <dgm:spPr/>
    </dgm:pt>
    <dgm:pt modelId="{BDAB130F-FC55-4BD7-8C99-D826F329BBC7}" type="pres">
      <dgm:prSet presAssocID="{571E9D72-6991-49FB-9628-BFDF59478B6C}" presName="ConnectorPoint" presStyleLbl="node1" presStyleIdx="2" presStyleCnt="6"/>
      <dgm:spPr>
        <a:solidFill>
          <a:schemeClr val="accent2">
            <a:hueOff val="1872608"/>
            <a:satOff val="-2336"/>
            <a:lumOff val="54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7E45E178-7B53-4F15-B40C-302D31B74098}" type="pres">
      <dgm:prSet presAssocID="{571E9D72-6991-49FB-9628-BFDF59478B6C}" presName="EmptyPlaceHolder" presStyleCnt="0"/>
      <dgm:spPr/>
    </dgm:pt>
    <dgm:pt modelId="{9C7535AD-BD23-4DD8-ACCD-7CB9154D3551}" type="pres">
      <dgm:prSet presAssocID="{E17738C1-3B42-44A9-BB49-51E1404EF8D0}" presName="spaceBetweenRectangles" presStyleCnt="0"/>
      <dgm:spPr/>
    </dgm:pt>
    <dgm:pt modelId="{164ACF38-93EC-407F-9566-D304A4F0F1CA}" type="pres">
      <dgm:prSet presAssocID="{64BA2BD0-7BE9-4811-A789-9B771BD46BBF}" presName="composite" presStyleCnt="0"/>
      <dgm:spPr/>
    </dgm:pt>
    <dgm:pt modelId="{D63032C0-7A43-43B7-ADDD-A08CD70E6BB7}" type="pres">
      <dgm:prSet presAssocID="{64BA2BD0-7BE9-4811-A789-9B771BD46BBF}" presName="L1TextContainer" presStyleLbl="alignNode1" presStyleIdx="3" presStyleCnt="6">
        <dgm:presLayoutVars>
          <dgm:chMax val="1"/>
          <dgm:chPref val="1"/>
          <dgm:bulletEnabled val="1"/>
        </dgm:presLayoutVars>
      </dgm:prSet>
      <dgm:spPr/>
    </dgm:pt>
    <dgm:pt modelId="{7656ABF9-FA6B-4DBD-A5DD-78F33A888219}" type="pres">
      <dgm:prSet presAssocID="{64BA2BD0-7BE9-4811-A789-9B771BD46BBF}" presName="L2TextContainerWrapper" presStyleCnt="0">
        <dgm:presLayoutVars>
          <dgm:bulletEnabled val="1"/>
        </dgm:presLayoutVars>
      </dgm:prSet>
      <dgm:spPr/>
    </dgm:pt>
    <dgm:pt modelId="{DB9ABADA-1C32-4A54-8F81-63813C918D5D}" type="pres">
      <dgm:prSet presAssocID="{64BA2BD0-7BE9-4811-A789-9B771BD46BBF}" presName="L2TextContainer" presStyleLbl="bgAccFollowNode1" presStyleIdx="3" presStyleCnt="6"/>
      <dgm:spPr/>
    </dgm:pt>
    <dgm:pt modelId="{E7A079BA-A60E-410E-8A21-4920F722D1E9}" type="pres">
      <dgm:prSet presAssocID="{64BA2BD0-7BE9-4811-A789-9B771BD46BBF}" presName="FlexibleEmptyPlaceHolder" presStyleCnt="0"/>
      <dgm:spPr/>
    </dgm:pt>
    <dgm:pt modelId="{65067B11-7A13-4D39-8D74-FD3207FB4DFC}" type="pres">
      <dgm:prSet presAssocID="{64BA2BD0-7BE9-4811-A789-9B771BD46BBF}" presName="ConnectLine" presStyleLbl="sibTrans1D1" presStyleIdx="3" presStyleCnt="6"/>
      <dgm:spPr/>
    </dgm:pt>
    <dgm:pt modelId="{EC7BEF73-8BA0-482F-ABF1-6E43CBD87EA5}" type="pres">
      <dgm:prSet presAssocID="{64BA2BD0-7BE9-4811-A789-9B771BD46BBF}" presName="ConnectorPoint" presStyleLbl="node1" presStyleIdx="3" presStyleCnt="6"/>
      <dgm:spPr>
        <a:solidFill>
          <a:schemeClr val="accent2">
            <a:hueOff val="2808911"/>
            <a:satOff val="-3503"/>
            <a:lumOff val="82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BAB3A521-709D-4B42-97BE-42FF3B233826}" type="pres">
      <dgm:prSet presAssocID="{64BA2BD0-7BE9-4811-A789-9B771BD46BBF}" presName="EmptyPlaceHolder" presStyleCnt="0"/>
      <dgm:spPr/>
    </dgm:pt>
    <dgm:pt modelId="{5772BBA8-2B7A-458B-8DC4-B69E39607F2C}" type="pres">
      <dgm:prSet presAssocID="{25DFD547-A928-47B3-B17C-639B9CF1F3D8}" presName="spaceBetweenRectangles" presStyleCnt="0"/>
      <dgm:spPr/>
    </dgm:pt>
    <dgm:pt modelId="{87AE5752-FBF5-4A54-AD91-ECCB0CAFE1C5}" type="pres">
      <dgm:prSet presAssocID="{FD683DDD-5697-4988-9843-B7B18ACA7762}" presName="composite" presStyleCnt="0"/>
      <dgm:spPr/>
    </dgm:pt>
    <dgm:pt modelId="{CC1E6E9C-746D-4E5D-8A19-AA84BC0EDDF5}" type="pres">
      <dgm:prSet presAssocID="{FD683DDD-5697-4988-9843-B7B18ACA7762}" presName="L1TextContainer" presStyleLbl="alignNode1" presStyleIdx="4" presStyleCnt="6">
        <dgm:presLayoutVars>
          <dgm:chMax val="1"/>
          <dgm:chPref val="1"/>
          <dgm:bulletEnabled val="1"/>
        </dgm:presLayoutVars>
      </dgm:prSet>
      <dgm:spPr/>
    </dgm:pt>
    <dgm:pt modelId="{65D27592-3795-42CC-8160-41CD395B52AD}" type="pres">
      <dgm:prSet presAssocID="{FD683DDD-5697-4988-9843-B7B18ACA7762}" presName="L2TextContainerWrapper" presStyleCnt="0">
        <dgm:presLayoutVars>
          <dgm:bulletEnabled val="1"/>
        </dgm:presLayoutVars>
      </dgm:prSet>
      <dgm:spPr/>
    </dgm:pt>
    <dgm:pt modelId="{A73CDA7C-EA71-4E6C-8418-961DCC47A3F5}" type="pres">
      <dgm:prSet presAssocID="{FD683DDD-5697-4988-9843-B7B18ACA7762}" presName="L2TextContainer" presStyleLbl="bgAccFollowNode1" presStyleIdx="4" presStyleCnt="6"/>
      <dgm:spPr/>
    </dgm:pt>
    <dgm:pt modelId="{5D6BC511-7BCE-43BE-B435-9E5CCA6DF50E}" type="pres">
      <dgm:prSet presAssocID="{FD683DDD-5697-4988-9843-B7B18ACA7762}" presName="FlexibleEmptyPlaceHolder" presStyleCnt="0"/>
      <dgm:spPr/>
    </dgm:pt>
    <dgm:pt modelId="{5E3089CA-8C3B-48B6-BDAC-835CB1E3C6C7}" type="pres">
      <dgm:prSet presAssocID="{FD683DDD-5697-4988-9843-B7B18ACA7762}" presName="ConnectLine" presStyleLbl="sibTrans1D1" presStyleIdx="4" presStyleCnt="6"/>
      <dgm:spPr/>
    </dgm:pt>
    <dgm:pt modelId="{63CB4DB1-01B2-4F85-8449-76170387449D}" type="pres">
      <dgm:prSet presAssocID="{FD683DDD-5697-4988-9843-B7B18ACA7762}" presName="ConnectorPoint" presStyleLbl="node1" presStyleIdx="4" presStyleCnt="6"/>
      <dgm:spPr>
        <a:solidFill>
          <a:schemeClr val="accent2">
            <a:hueOff val="3745215"/>
            <a:satOff val="-4671"/>
            <a:lumOff val="109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0A7BFCA1-05B8-4876-8389-E0C475BACFE1}" type="pres">
      <dgm:prSet presAssocID="{FD683DDD-5697-4988-9843-B7B18ACA7762}" presName="EmptyPlaceHolder" presStyleCnt="0"/>
      <dgm:spPr/>
    </dgm:pt>
    <dgm:pt modelId="{2205148A-1471-4DF6-BA92-153B9120ABCB}" type="pres">
      <dgm:prSet presAssocID="{B84872CA-C00B-472A-98BF-246DB6C7BBCF}" presName="spaceBetweenRectangles" presStyleCnt="0"/>
      <dgm:spPr/>
    </dgm:pt>
    <dgm:pt modelId="{77D77F5D-53B6-4EF5-94A4-404D259A22B2}" type="pres">
      <dgm:prSet presAssocID="{00AAACF9-9842-44BD-826C-CA75F599FD93}" presName="composite" presStyleCnt="0"/>
      <dgm:spPr/>
    </dgm:pt>
    <dgm:pt modelId="{31F13AAE-8307-4183-92F4-EC822C21F134}" type="pres">
      <dgm:prSet presAssocID="{00AAACF9-9842-44BD-826C-CA75F599FD93}" presName="L1TextContainer" presStyleLbl="alignNode1" presStyleIdx="5" presStyleCnt="6">
        <dgm:presLayoutVars>
          <dgm:chMax val="1"/>
          <dgm:chPref val="1"/>
          <dgm:bulletEnabled val="1"/>
        </dgm:presLayoutVars>
      </dgm:prSet>
      <dgm:spPr/>
    </dgm:pt>
    <dgm:pt modelId="{88B224DA-C11C-4A5F-B36C-626DEC79E111}" type="pres">
      <dgm:prSet presAssocID="{00AAACF9-9842-44BD-826C-CA75F599FD93}" presName="L2TextContainerWrapper" presStyleCnt="0">
        <dgm:presLayoutVars>
          <dgm:bulletEnabled val="1"/>
        </dgm:presLayoutVars>
      </dgm:prSet>
      <dgm:spPr/>
    </dgm:pt>
    <dgm:pt modelId="{9CE7F139-F5BC-4DD2-9B6B-553FEE74B6DD}" type="pres">
      <dgm:prSet presAssocID="{00AAACF9-9842-44BD-826C-CA75F599FD93}" presName="L2TextContainer" presStyleLbl="bgAccFollowNode1" presStyleIdx="5" presStyleCnt="6"/>
      <dgm:spPr/>
    </dgm:pt>
    <dgm:pt modelId="{DAB93501-4346-4454-82EB-D90B31E2B53A}" type="pres">
      <dgm:prSet presAssocID="{00AAACF9-9842-44BD-826C-CA75F599FD93}" presName="FlexibleEmptyPlaceHolder" presStyleCnt="0"/>
      <dgm:spPr/>
    </dgm:pt>
    <dgm:pt modelId="{ECA358F1-6E57-41FC-A7CB-F4B487E6024E}" type="pres">
      <dgm:prSet presAssocID="{00AAACF9-9842-44BD-826C-CA75F599FD93}" presName="ConnectLine" presStyleLbl="sibTrans1D1" presStyleIdx="5" presStyleCnt="6"/>
      <dgm:spPr/>
    </dgm:pt>
    <dgm:pt modelId="{050FBC05-8FD5-4597-A533-DE4871CFF28A}" type="pres">
      <dgm:prSet presAssocID="{00AAACF9-9842-44BD-826C-CA75F599FD93}" presName="ConnectorPoint" presStyleLbl="node1" presStyleIdx="5" presStyleCnt="6"/>
      <dgm:spPr>
        <a:solidFill>
          <a:schemeClr val="accent2">
            <a:hueOff val="4681519"/>
            <a:satOff val="-5839"/>
            <a:lumOff val="137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67F1C8DD-EA3D-47D5-998A-44BBB12319A8}" type="pres">
      <dgm:prSet presAssocID="{00AAACF9-9842-44BD-826C-CA75F599FD93}" presName="EmptyPlaceHolder" presStyleCnt="0"/>
      <dgm:spPr/>
    </dgm:pt>
  </dgm:ptLst>
  <dgm:cxnLst>
    <dgm:cxn modelId="{8FA03404-4050-4B7E-BE9B-272D01943493}" type="presOf" srcId="{9539A34B-9413-44F6-9789-61697CE6F883}" destId="{64433CF5-D442-4DCE-B2C6-AEF2B10159D1}" srcOrd="0" destOrd="0" presId="urn:microsoft.com/office/officeart/2017/3/layout/HorizontalLabelsTimeline"/>
    <dgm:cxn modelId="{F38DE317-A6CD-4C44-A869-620EAA7F2755}" srcId="{64BA2BD0-7BE9-4811-A789-9B771BD46BBF}" destId="{412AB2AA-55A6-474C-A436-AB18B3330232}" srcOrd="0" destOrd="0" parTransId="{5D7EDFAF-0896-4DF4-80D3-377A2074E955}" sibTransId="{0FB14821-1381-4EC2-B66C-9A6D4B699C25}"/>
    <dgm:cxn modelId="{6F0E011F-2EF9-4D1A-8639-AB9A2F992F3F}" type="presOf" srcId="{D3CDE3F3-1A98-46EF-BDC6-38EF65B4FA46}" destId="{F89D8A45-AD62-4010-B20C-60E737AF0776}" srcOrd="0" destOrd="0" presId="urn:microsoft.com/office/officeart/2017/3/layout/HorizontalLabelsTimeline"/>
    <dgm:cxn modelId="{30ED1C24-5CFB-4451-B473-5A698B73987C}" srcId="{11373E89-88D6-4D8C-9DD4-4111E1685923}" destId="{571E9D72-6991-49FB-9628-BFDF59478B6C}" srcOrd="2" destOrd="0" parTransId="{DEB7FCE3-4841-47D4-A754-17F22E58B67C}" sibTransId="{E17738C1-3B42-44A9-BB49-51E1404EF8D0}"/>
    <dgm:cxn modelId="{4F21B32A-1AFF-4867-AFB0-AD71A2371723}" type="presOf" srcId="{446C957B-7CD8-4988-BE1F-5A09645C7347}" destId="{9CE7F139-F5BC-4DD2-9B6B-553FEE74B6DD}" srcOrd="0" destOrd="0" presId="urn:microsoft.com/office/officeart/2017/3/layout/HorizontalLabelsTimeline"/>
    <dgm:cxn modelId="{2DF3682C-7EF6-42EA-84CC-6A25B973A09F}" type="presOf" srcId="{A7027C78-FC5C-41FF-AE2D-597177DC241B}" destId="{337F5AB4-4C9E-4A22-AC8A-8FDB83360E93}" srcOrd="0" destOrd="0" presId="urn:microsoft.com/office/officeart/2017/3/layout/HorizontalLabelsTimeline"/>
    <dgm:cxn modelId="{CBB91A30-733F-41BB-87A6-21C7FFD0C038}" type="presOf" srcId="{9BB595FA-5E9A-45DD-B6C9-E4EB101AA35C}" destId="{A73CDA7C-EA71-4E6C-8418-961DCC47A3F5}" srcOrd="0" destOrd="0" presId="urn:microsoft.com/office/officeart/2017/3/layout/HorizontalLabelsTimeline"/>
    <dgm:cxn modelId="{FD223346-29AD-4FB6-8E4C-FB448A55FD09}" srcId="{571E9D72-6991-49FB-9628-BFDF59478B6C}" destId="{DAF3259C-5AAD-4477-B27E-0DB4238F471E}" srcOrd="0" destOrd="0" parTransId="{BB59C9E7-5A9F-45E0-8941-88A213024811}" sibTransId="{80B80B92-DE45-4D7D-B4F5-1822342D38CB}"/>
    <dgm:cxn modelId="{B29DCD6A-282C-4DB0-A66C-8FC76C74F951}" srcId="{00AAACF9-9842-44BD-826C-CA75F599FD93}" destId="{446C957B-7CD8-4988-BE1F-5A09645C7347}" srcOrd="0" destOrd="0" parTransId="{63F91E32-9A0F-443E-A569-37AEA4DC9BBC}" sibTransId="{4BC03B81-CDF1-46FE-8B8C-1B977EA094F0}"/>
    <dgm:cxn modelId="{9435E154-3270-4A9E-9DFF-FB9BA315F033}" srcId="{11373E89-88D6-4D8C-9DD4-4111E1685923}" destId="{D3CDE3F3-1A98-46EF-BDC6-38EF65B4FA46}" srcOrd="0" destOrd="0" parTransId="{658B4817-AD49-472E-8154-6D4D9E6A0C28}" sibTransId="{B5CEE56C-913C-4616-8B3F-01DF83B2A5B4}"/>
    <dgm:cxn modelId="{316E7E56-1E15-46F7-BE3F-B6453ACA0049}" srcId="{11373E89-88D6-4D8C-9DD4-4111E1685923}" destId="{00AAACF9-9842-44BD-826C-CA75F599FD93}" srcOrd="5" destOrd="0" parTransId="{5FF68374-B2D5-4BCF-90FA-3B6CE04B0D1E}" sibTransId="{71640A64-8C63-48B4-B4A4-80E8B7646D81}"/>
    <dgm:cxn modelId="{18E97F59-441A-4C9E-8CD5-A5CDEAF4EE77}" type="presOf" srcId="{412AB2AA-55A6-474C-A436-AB18B3330232}" destId="{DB9ABADA-1C32-4A54-8F81-63813C918D5D}" srcOrd="0" destOrd="0" presId="urn:microsoft.com/office/officeart/2017/3/layout/HorizontalLabelsTimeline"/>
    <dgm:cxn modelId="{6A3BEA7C-B680-48AA-B49F-258ED693511E}" type="presOf" srcId="{DAF3259C-5AAD-4477-B27E-0DB4238F471E}" destId="{069A2A5D-9124-4C10-A031-82D38A923ABB}" srcOrd="0" destOrd="0" presId="urn:microsoft.com/office/officeart/2017/3/layout/HorizontalLabelsTimeline"/>
    <dgm:cxn modelId="{5688D991-01D4-475C-943B-3AD7ED1F1024}" type="presOf" srcId="{64BA2BD0-7BE9-4811-A789-9B771BD46BBF}" destId="{D63032C0-7A43-43B7-ADDD-A08CD70E6BB7}" srcOrd="0" destOrd="0" presId="urn:microsoft.com/office/officeart/2017/3/layout/HorizontalLabelsTimeline"/>
    <dgm:cxn modelId="{1D5423A0-3C70-4EAD-BBDD-DF4A2C1953E1}" type="presOf" srcId="{130F100B-C0FB-4FCF-B1AD-A1E31B4B10CD}" destId="{CFCFD199-9937-4E0D-A632-3058FD936C60}" srcOrd="0" destOrd="0" presId="urn:microsoft.com/office/officeart/2017/3/layout/HorizontalLabelsTimeline"/>
    <dgm:cxn modelId="{FCF06AA4-CC70-41E5-8304-49F3C361F8CE}" type="presOf" srcId="{11373E89-88D6-4D8C-9DD4-4111E1685923}" destId="{D03CAFB6-FC83-4E6A-A463-82E20F7B0D09}" srcOrd="0" destOrd="0" presId="urn:microsoft.com/office/officeart/2017/3/layout/HorizontalLabelsTimeline"/>
    <dgm:cxn modelId="{615908AA-6036-497D-A44B-77FD2A4536A4}" type="presOf" srcId="{00AAACF9-9842-44BD-826C-CA75F599FD93}" destId="{31F13AAE-8307-4183-92F4-EC822C21F134}" srcOrd="0" destOrd="0" presId="urn:microsoft.com/office/officeart/2017/3/layout/HorizontalLabelsTimeline"/>
    <dgm:cxn modelId="{77756AB3-211C-4993-82EF-441F9B06450C}" srcId="{11373E89-88D6-4D8C-9DD4-4111E1685923}" destId="{130F100B-C0FB-4FCF-B1AD-A1E31B4B10CD}" srcOrd="1" destOrd="0" parTransId="{3B45180E-87C6-4230-AD3F-85818682C3B7}" sibTransId="{C0608A62-6A7F-4E57-9550-C6F673F29DD0}"/>
    <dgm:cxn modelId="{2888A2D3-E2B0-40E9-B556-8A0F41E2A35D}" type="presOf" srcId="{571E9D72-6991-49FB-9628-BFDF59478B6C}" destId="{23F91539-D023-4075-AC4F-4AAC746A0552}" srcOrd="0" destOrd="0" presId="urn:microsoft.com/office/officeart/2017/3/layout/HorizontalLabelsTimeline"/>
    <dgm:cxn modelId="{657642D5-98ED-4A11-ADFE-E92258A04EB9}" srcId="{FD683DDD-5697-4988-9843-B7B18ACA7762}" destId="{9BB595FA-5E9A-45DD-B6C9-E4EB101AA35C}" srcOrd="0" destOrd="0" parTransId="{8830B895-1142-4557-819E-1010BC243819}" sibTransId="{C9B45F8A-9E11-4E67-9BF1-2041C8540C07}"/>
    <dgm:cxn modelId="{04A1EAE0-6D2D-48BA-83AE-3605C63403DB}" srcId="{11373E89-88D6-4D8C-9DD4-4111E1685923}" destId="{64BA2BD0-7BE9-4811-A789-9B771BD46BBF}" srcOrd="3" destOrd="0" parTransId="{1877EC05-6C4C-4D4B-93B8-87E26B1889C1}" sibTransId="{25DFD547-A928-47B3-B17C-639B9CF1F3D8}"/>
    <dgm:cxn modelId="{0A293DE3-71D7-4B2C-A37B-EFADA5EAA5CF}" srcId="{130F100B-C0FB-4FCF-B1AD-A1E31B4B10CD}" destId="{9539A34B-9413-44F6-9789-61697CE6F883}" srcOrd="0" destOrd="0" parTransId="{29A262A9-C993-4FA7-8C69-6685AC3448FD}" sibTransId="{71F1310C-C304-4DC4-AB69-D76961A79EE2}"/>
    <dgm:cxn modelId="{ABA500F0-C707-40C8-A361-F7DB0FB45C69}" srcId="{11373E89-88D6-4D8C-9DD4-4111E1685923}" destId="{FD683DDD-5697-4988-9843-B7B18ACA7762}" srcOrd="4" destOrd="0" parTransId="{3C246102-A046-4C62-BF6B-074D58B8313E}" sibTransId="{B84872CA-C00B-472A-98BF-246DB6C7BBCF}"/>
    <dgm:cxn modelId="{A00710F9-5F79-4A1A-BD06-F93CFE6FF06B}" type="presOf" srcId="{FD683DDD-5697-4988-9843-B7B18ACA7762}" destId="{CC1E6E9C-746D-4E5D-8A19-AA84BC0EDDF5}" srcOrd="0" destOrd="0" presId="urn:microsoft.com/office/officeart/2017/3/layout/HorizontalLabelsTimeline"/>
    <dgm:cxn modelId="{9E86C8FC-A22B-4C09-87B9-557C1DBBBA78}" srcId="{D3CDE3F3-1A98-46EF-BDC6-38EF65B4FA46}" destId="{A7027C78-FC5C-41FF-AE2D-597177DC241B}" srcOrd="0" destOrd="0" parTransId="{C60B0A85-D2DD-46C0-B19A-9A06D28D0D5D}" sibTransId="{B35B23AB-CF84-4B49-BD69-B5A946C34B26}"/>
    <dgm:cxn modelId="{8D4DF0AC-4444-4124-A719-BF354DF00506}" type="presParOf" srcId="{D03CAFB6-FC83-4E6A-A463-82E20F7B0D09}" destId="{9A2254A8-27AA-4B3E-81D9-1BC3360D3028}" srcOrd="0" destOrd="0" presId="urn:microsoft.com/office/officeart/2017/3/layout/HorizontalLabelsTimeline"/>
    <dgm:cxn modelId="{35A93F1E-96CD-4ABA-BA58-84AAAC4ADAD0}" type="presParOf" srcId="{D03CAFB6-FC83-4E6A-A463-82E20F7B0D09}" destId="{8B4CD09E-09AE-4E95-B32C-42EEB919553F}" srcOrd="1" destOrd="0" presId="urn:microsoft.com/office/officeart/2017/3/layout/HorizontalLabelsTimeline"/>
    <dgm:cxn modelId="{103DAB6C-E5F6-489F-BAA7-7B73427977BD}" type="presParOf" srcId="{8B4CD09E-09AE-4E95-B32C-42EEB919553F}" destId="{60B5DFD7-DF64-40C0-8FA7-861508E2583D}" srcOrd="0" destOrd="0" presId="urn:microsoft.com/office/officeart/2017/3/layout/HorizontalLabelsTimeline"/>
    <dgm:cxn modelId="{F1184237-050E-414C-B904-1C3986380863}" type="presParOf" srcId="{60B5DFD7-DF64-40C0-8FA7-861508E2583D}" destId="{F89D8A45-AD62-4010-B20C-60E737AF0776}" srcOrd="0" destOrd="0" presId="urn:microsoft.com/office/officeart/2017/3/layout/HorizontalLabelsTimeline"/>
    <dgm:cxn modelId="{D7EB664B-707F-4651-A5C2-F6159A620B3D}" type="presParOf" srcId="{60B5DFD7-DF64-40C0-8FA7-861508E2583D}" destId="{00E82ED3-B58A-4B4E-87FB-5BA7E7193C8F}" srcOrd="1" destOrd="0" presId="urn:microsoft.com/office/officeart/2017/3/layout/HorizontalLabelsTimeline"/>
    <dgm:cxn modelId="{6C9E0708-2712-4609-87F1-4FFB79299585}" type="presParOf" srcId="{00E82ED3-B58A-4B4E-87FB-5BA7E7193C8F}" destId="{337F5AB4-4C9E-4A22-AC8A-8FDB83360E93}" srcOrd="0" destOrd="0" presId="urn:microsoft.com/office/officeart/2017/3/layout/HorizontalLabelsTimeline"/>
    <dgm:cxn modelId="{1E385D78-96C3-4381-AA85-92ADD526C776}" type="presParOf" srcId="{00E82ED3-B58A-4B4E-87FB-5BA7E7193C8F}" destId="{A4FF5CE0-B402-4E84-B17E-4DEC66B40212}" srcOrd="1" destOrd="0" presId="urn:microsoft.com/office/officeart/2017/3/layout/HorizontalLabelsTimeline"/>
    <dgm:cxn modelId="{B1BCB6C7-846F-400B-89C9-D3BAB00EE01B}" type="presParOf" srcId="{60B5DFD7-DF64-40C0-8FA7-861508E2583D}" destId="{DAEC2D5B-6B22-44C2-BE87-0B2933EB6DF6}" srcOrd="2" destOrd="0" presId="urn:microsoft.com/office/officeart/2017/3/layout/HorizontalLabelsTimeline"/>
    <dgm:cxn modelId="{9F9352FA-57A7-4CA5-87D5-39D0E0C6D9E1}" type="presParOf" srcId="{60B5DFD7-DF64-40C0-8FA7-861508E2583D}" destId="{13D9A08B-CFB6-4B93-BB02-C9AF681F93CD}" srcOrd="3" destOrd="0" presId="urn:microsoft.com/office/officeart/2017/3/layout/HorizontalLabelsTimeline"/>
    <dgm:cxn modelId="{49FFF720-BD71-427A-B8EA-044DFD296B3B}" type="presParOf" srcId="{60B5DFD7-DF64-40C0-8FA7-861508E2583D}" destId="{31313285-4A72-44D7-85AA-718270B50B4C}" srcOrd="4" destOrd="0" presId="urn:microsoft.com/office/officeart/2017/3/layout/HorizontalLabelsTimeline"/>
    <dgm:cxn modelId="{E253DA13-3E70-4822-BC2E-603D57E75D66}" type="presParOf" srcId="{8B4CD09E-09AE-4E95-B32C-42EEB919553F}" destId="{8E75C295-0220-4339-92EB-18545F59F456}" srcOrd="1" destOrd="0" presId="urn:microsoft.com/office/officeart/2017/3/layout/HorizontalLabelsTimeline"/>
    <dgm:cxn modelId="{57DEDDA3-A34C-4B7F-8686-C87C12681583}" type="presParOf" srcId="{8B4CD09E-09AE-4E95-B32C-42EEB919553F}" destId="{84405D72-FAAA-45B1-8B1F-E5DAD543F9D0}" srcOrd="2" destOrd="0" presId="urn:microsoft.com/office/officeart/2017/3/layout/HorizontalLabelsTimeline"/>
    <dgm:cxn modelId="{47DCA635-02ED-4B0C-984F-23AA60D25D3B}" type="presParOf" srcId="{84405D72-FAAA-45B1-8B1F-E5DAD543F9D0}" destId="{CFCFD199-9937-4E0D-A632-3058FD936C60}" srcOrd="0" destOrd="0" presId="urn:microsoft.com/office/officeart/2017/3/layout/HorizontalLabelsTimeline"/>
    <dgm:cxn modelId="{F68243F4-BF3C-42B9-BB42-68F351329B7D}" type="presParOf" srcId="{84405D72-FAAA-45B1-8B1F-E5DAD543F9D0}" destId="{215A4218-63B3-40AC-9B52-E2D3DF06B132}" srcOrd="1" destOrd="0" presId="urn:microsoft.com/office/officeart/2017/3/layout/HorizontalLabelsTimeline"/>
    <dgm:cxn modelId="{5C15ED76-7057-4786-ADFC-081FB91629B6}" type="presParOf" srcId="{215A4218-63B3-40AC-9B52-E2D3DF06B132}" destId="{64433CF5-D442-4DCE-B2C6-AEF2B10159D1}" srcOrd="0" destOrd="0" presId="urn:microsoft.com/office/officeart/2017/3/layout/HorizontalLabelsTimeline"/>
    <dgm:cxn modelId="{FAB6135B-1FCA-4792-A9AE-68C330466F83}" type="presParOf" srcId="{215A4218-63B3-40AC-9B52-E2D3DF06B132}" destId="{F718C54B-A0B0-451A-AE20-E4C65451684B}" srcOrd="1" destOrd="0" presId="urn:microsoft.com/office/officeart/2017/3/layout/HorizontalLabelsTimeline"/>
    <dgm:cxn modelId="{F983657E-7CAF-4E97-8031-89F07E703302}" type="presParOf" srcId="{84405D72-FAAA-45B1-8B1F-E5DAD543F9D0}" destId="{6F97CAFC-13AE-424E-99D9-81C377F513FE}" srcOrd="2" destOrd="0" presId="urn:microsoft.com/office/officeart/2017/3/layout/HorizontalLabelsTimeline"/>
    <dgm:cxn modelId="{ED47CD7F-0F75-4465-A562-0AA1138F7975}" type="presParOf" srcId="{84405D72-FAAA-45B1-8B1F-E5DAD543F9D0}" destId="{89310A0D-4CC0-4D1A-B9E5-8A562BA316D7}" srcOrd="3" destOrd="0" presId="urn:microsoft.com/office/officeart/2017/3/layout/HorizontalLabelsTimeline"/>
    <dgm:cxn modelId="{F63AFF13-1079-4F75-8620-9CE5629E8730}" type="presParOf" srcId="{84405D72-FAAA-45B1-8B1F-E5DAD543F9D0}" destId="{8BD095FC-E8DB-4862-A1C9-81FE52DA8969}" srcOrd="4" destOrd="0" presId="urn:microsoft.com/office/officeart/2017/3/layout/HorizontalLabelsTimeline"/>
    <dgm:cxn modelId="{0F8E30AD-896D-452A-AFE9-2677F68B9454}" type="presParOf" srcId="{8B4CD09E-09AE-4E95-B32C-42EEB919553F}" destId="{DDFFAAAD-BFE8-4D41-BECE-184716B85166}" srcOrd="3" destOrd="0" presId="urn:microsoft.com/office/officeart/2017/3/layout/HorizontalLabelsTimeline"/>
    <dgm:cxn modelId="{5B4AB022-014A-4D0D-9F5D-B4FE08914012}" type="presParOf" srcId="{8B4CD09E-09AE-4E95-B32C-42EEB919553F}" destId="{9328749E-0F80-4C1A-ABC3-191FB284DE8A}" srcOrd="4" destOrd="0" presId="urn:microsoft.com/office/officeart/2017/3/layout/HorizontalLabelsTimeline"/>
    <dgm:cxn modelId="{9E097156-1186-4BDB-978F-1CF65748F632}" type="presParOf" srcId="{9328749E-0F80-4C1A-ABC3-191FB284DE8A}" destId="{23F91539-D023-4075-AC4F-4AAC746A0552}" srcOrd="0" destOrd="0" presId="urn:microsoft.com/office/officeart/2017/3/layout/HorizontalLabelsTimeline"/>
    <dgm:cxn modelId="{C40B23C9-3E6F-4624-8C02-A0A674912EBC}" type="presParOf" srcId="{9328749E-0F80-4C1A-ABC3-191FB284DE8A}" destId="{E5159FBC-8218-45E1-A3A0-370154F5731A}" srcOrd="1" destOrd="0" presId="urn:microsoft.com/office/officeart/2017/3/layout/HorizontalLabelsTimeline"/>
    <dgm:cxn modelId="{105E2BCA-9D66-41BF-8692-1AB95DF42EB9}" type="presParOf" srcId="{E5159FBC-8218-45E1-A3A0-370154F5731A}" destId="{069A2A5D-9124-4C10-A031-82D38A923ABB}" srcOrd="0" destOrd="0" presId="urn:microsoft.com/office/officeart/2017/3/layout/HorizontalLabelsTimeline"/>
    <dgm:cxn modelId="{6375D80F-CD6D-419C-898D-46C396876478}" type="presParOf" srcId="{E5159FBC-8218-45E1-A3A0-370154F5731A}" destId="{BC70676F-7E71-4DD6-A93B-B04D6EE7D476}" srcOrd="1" destOrd="0" presId="urn:microsoft.com/office/officeart/2017/3/layout/HorizontalLabelsTimeline"/>
    <dgm:cxn modelId="{BAA331FC-A86D-4D52-9906-3C12BDD726F7}" type="presParOf" srcId="{9328749E-0F80-4C1A-ABC3-191FB284DE8A}" destId="{611E7B53-214E-459A-96E4-193CB17817B4}" srcOrd="2" destOrd="0" presId="urn:microsoft.com/office/officeart/2017/3/layout/HorizontalLabelsTimeline"/>
    <dgm:cxn modelId="{841A276F-A0D3-4238-93D4-F3ED24412FAE}" type="presParOf" srcId="{9328749E-0F80-4C1A-ABC3-191FB284DE8A}" destId="{BDAB130F-FC55-4BD7-8C99-D826F329BBC7}" srcOrd="3" destOrd="0" presId="urn:microsoft.com/office/officeart/2017/3/layout/HorizontalLabelsTimeline"/>
    <dgm:cxn modelId="{0E084A20-F9D8-459B-9DF5-3A0483A8FFD0}" type="presParOf" srcId="{9328749E-0F80-4C1A-ABC3-191FB284DE8A}" destId="{7E45E178-7B53-4F15-B40C-302D31B74098}" srcOrd="4" destOrd="0" presId="urn:microsoft.com/office/officeart/2017/3/layout/HorizontalLabelsTimeline"/>
    <dgm:cxn modelId="{82B097C8-A92A-4F1D-AC2A-77757F254340}" type="presParOf" srcId="{8B4CD09E-09AE-4E95-B32C-42EEB919553F}" destId="{9C7535AD-BD23-4DD8-ACCD-7CB9154D3551}" srcOrd="5" destOrd="0" presId="urn:microsoft.com/office/officeart/2017/3/layout/HorizontalLabelsTimeline"/>
    <dgm:cxn modelId="{C12B46C2-DD19-46AB-9388-2F50B44EB77E}" type="presParOf" srcId="{8B4CD09E-09AE-4E95-B32C-42EEB919553F}" destId="{164ACF38-93EC-407F-9566-D304A4F0F1CA}" srcOrd="6" destOrd="0" presId="urn:microsoft.com/office/officeart/2017/3/layout/HorizontalLabelsTimeline"/>
    <dgm:cxn modelId="{684616E7-9A6B-4492-BB23-3C7ED6AC9862}" type="presParOf" srcId="{164ACF38-93EC-407F-9566-D304A4F0F1CA}" destId="{D63032C0-7A43-43B7-ADDD-A08CD70E6BB7}" srcOrd="0" destOrd="0" presId="urn:microsoft.com/office/officeart/2017/3/layout/HorizontalLabelsTimeline"/>
    <dgm:cxn modelId="{15646B57-B233-4EE8-9EB7-428A7679F2F2}" type="presParOf" srcId="{164ACF38-93EC-407F-9566-D304A4F0F1CA}" destId="{7656ABF9-FA6B-4DBD-A5DD-78F33A888219}" srcOrd="1" destOrd="0" presId="urn:microsoft.com/office/officeart/2017/3/layout/HorizontalLabelsTimeline"/>
    <dgm:cxn modelId="{51A6C617-419F-4280-A54E-8FFF92055159}" type="presParOf" srcId="{7656ABF9-FA6B-4DBD-A5DD-78F33A888219}" destId="{DB9ABADA-1C32-4A54-8F81-63813C918D5D}" srcOrd="0" destOrd="0" presId="urn:microsoft.com/office/officeart/2017/3/layout/HorizontalLabelsTimeline"/>
    <dgm:cxn modelId="{BC78C656-61B5-49D7-B2A0-0B9A217034BB}" type="presParOf" srcId="{7656ABF9-FA6B-4DBD-A5DD-78F33A888219}" destId="{E7A079BA-A60E-410E-8A21-4920F722D1E9}" srcOrd="1" destOrd="0" presId="urn:microsoft.com/office/officeart/2017/3/layout/HorizontalLabelsTimeline"/>
    <dgm:cxn modelId="{51311F19-8C39-4FDB-AB09-DAEAEF126F65}" type="presParOf" srcId="{164ACF38-93EC-407F-9566-D304A4F0F1CA}" destId="{65067B11-7A13-4D39-8D74-FD3207FB4DFC}" srcOrd="2" destOrd="0" presId="urn:microsoft.com/office/officeart/2017/3/layout/HorizontalLabelsTimeline"/>
    <dgm:cxn modelId="{5DB4AFDD-87A3-4279-8DB0-AC5F0068806C}" type="presParOf" srcId="{164ACF38-93EC-407F-9566-D304A4F0F1CA}" destId="{EC7BEF73-8BA0-482F-ABF1-6E43CBD87EA5}" srcOrd="3" destOrd="0" presId="urn:microsoft.com/office/officeart/2017/3/layout/HorizontalLabelsTimeline"/>
    <dgm:cxn modelId="{CD90990E-CC39-45F0-BC85-EA596D894C7D}" type="presParOf" srcId="{164ACF38-93EC-407F-9566-D304A4F0F1CA}" destId="{BAB3A521-709D-4B42-97BE-42FF3B233826}" srcOrd="4" destOrd="0" presId="urn:microsoft.com/office/officeart/2017/3/layout/HorizontalLabelsTimeline"/>
    <dgm:cxn modelId="{DB4E66A5-E865-4FFC-AA22-66B7BCB8F131}" type="presParOf" srcId="{8B4CD09E-09AE-4E95-B32C-42EEB919553F}" destId="{5772BBA8-2B7A-458B-8DC4-B69E39607F2C}" srcOrd="7" destOrd="0" presId="urn:microsoft.com/office/officeart/2017/3/layout/HorizontalLabelsTimeline"/>
    <dgm:cxn modelId="{489E91EC-88B3-4FC0-80BF-4B0FDB0C16D4}" type="presParOf" srcId="{8B4CD09E-09AE-4E95-B32C-42EEB919553F}" destId="{87AE5752-FBF5-4A54-AD91-ECCB0CAFE1C5}" srcOrd="8" destOrd="0" presId="urn:microsoft.com/office/officeart/2017/3/layout/HorizontalLabelsTimeline"/>
    <dgm:cxn modelId="{BB908B1B-0F07-4CCB-938F-8D2FCA0575DC}" type="presParOf" srcId="{87AE5752-FBF5-4A54-AD91-ECCB0CAFE1C5}" destId="{CC1E6E9C-746D-4E5D-8A19-AA84BC0EDDF5}" srcOrd="0" destOrd="0" presId="urn:microsoft.com/office/officeart/2017/3/layout/HorizontalLabelsTimeline"/>
    <dgm:cxn modelId="{7495B158-86BB-4E02-8D63-AA2FA08EB2CF}" type="presParOf" srcId="{87AE5752-FBF5-4A54-AD91-ECCB0CAFE1C5}" destId="{65D27592-3795-42CC-8160-41CD395B52AD}" srcOrd="1" destOrd="0" presId="urn:microsoft.com/office/officeart/2017/3/layout/HorizontalLabelsTimeline"/>
    <dgm:cxn modelId="{44C92D1C-4B77-4E47-B53D-3213D5BFE7BD}" type="presParOf" srcId="{65D27592-3795-42CC-8160-41CD395B52AD}" destId="{A73CDA7C-EA71-4E6C-8418-961DCC47A3F5}" srcOrd="0" destOrd="0" presId="urn:microsoft.com/office/officeart/2017/3/layout/HorizontalLabelsTimeline"/>
    <dgm:cxn modelId="{7B0EA5B4-5FCB-42D0-9D65-8798B3F42C29}" type="presParOf" srcId="{65D27592-3795-42CC-8160-41CD395B52AD}" destId="{5D6BC511-7BCE-43BE-B435-9E5CCA6DF50E}" srcOrd="1" destOrd="0" presId="urn:microsoft.com/office/officeart/2017/3/layout/HorizontalLabelsTimeline"/>
    <dgm:cxn modelId="{0B245BB4-3CA4-482A-9848-1AD506872250}" type="presParOf" srcId="{87AE5752-FBF5-4A54-AD91-ECCB0CAFE1C5}" destId="{5E3089CA-8C3B-48B6-BDAC-835CB1E3C6C7}" srcOrd="2" destOrd="0" presId="urn:microsoft.com/office/officeart/2017/3/layout/HorizontalLabelsTimeline"/>
    <dgm:cxn modelId="{DCA2190E-6E72-4276-B635-0F2E44FBAED9}" type="presParOf" srcId="{87AE5752-FBF5-4A54-AD91-ECCB0CAFE1C5}" destId="{63CB4DB1-01B2-4F85-8449-76170387449D}" srcOrd="3" destOrd="0" presId="urn:microsoft.com/office/officeart/2017/3/layout/HorizontalLabelsTimeline"/>
    <dgm:cxn modelId="{21795E55-6BFE-4957-AD86-6BE6C1C818F7}" type="presParOf" srcId="{87AE5752-FBF5-4A54-AD91-ECCB0CAFE1C5}" destId="{0A7BFCA1-05B8-4876-8389-E0C475BACFE1}" srcOrd="4" destOrd="0" presId="urn:microsoft.com/office/officeart/2017/3/layout/HorizontalLabelsTimeline"/>
    <dgm:cxn modelId="{0931D0C3-F529-47CB-B120-81F93AFA8BDD}" type="presParOf" srcId="{8B4CD09E-09AE-4E95-B32C-42EEB919553F}" destId="{2205148A-1471-4DF6-BA92-153B9120ABCB}" srcOrd="9" destOrd="0" presId="urn:microsoft.com/office/officeart/2017/3/layout/HorizontalLabelsTimeline"/>
    <dgm:cxn modelId="{47BA133C-E869-41D9-A714-FCF0DBE2155E}" type="presParOf" srcId="{8B4CD09E-09AE-4E95-B32C-42EEB919553F}" destId="{77D77F5D-53B6-4EF5-94A4-404D259A22B2}" srcOrd="10" destOrd="0" presId="urn:microsoft.com/office/officeart/2017/3/layout/HorizontalLabelsTimeline"/>
    <dgm:cxn modelId="{191E9354-E812-4DCA-87C9-E9074434E0E5}" type="presParOf" srcId="{77D77F5D-53B6-4EF5-94A4-404D259A22B2}" destId="{31F13AAE-8307-4183-92F4-EC822C21F134}" srcOrd="0" destOrd="0" presId="urn:microsoft.com/office/officeart/2017/3/layout/HorizontalLabelsTimeline"/>
    <dgm:cxn modelId="{90FEBA5B-41F7-417A-A448-102CA26C8FC9}" type="presParOf" srcId="{77D77F5D-53B6-4EF5-94A4-404D259A22B2}" destId="{88B224DA-C11C-4A5F-B36C-626DEC79E111}" srcOrd="1" destOrd="0" presId="urn:microsoft.com/office/officeart/2017/3/layout/HorizontalLabelsTimeline"/>
    <dgm:cxn modelId="{708D252E-D05B-4600-850B-E5D2DC10E470}" type="presParOf" srcId="{88B224DA-C11C-4A5F-B36C-626DEC79E111}" destId="{9CE7F139-F5BC-4DD2-9B6B-553FEE74B6DD}" srcOrd="0" destOrd="0" presId="urn:microsoft.com/office/officeart/2017/3/layout/HorizontalLabelsTimeline"/>
    <dgm:cxn modelId="{7E4F75C6-22D9-4BF7-A366-7673B7285161}" type="presParOf" srcId="{88B224DA-C11C-4A5F-B36C-626DEC79E111}" destId="{DAB93501-4346-4454-82EB-D90B31E2B53A}" srcOrd="1" destOrd="0" presId="urn:microsoft.com/office/officeart/2017/3/layout/HorizontalLabelsTimeline"/>
    <dgm:cxn modelId="{8B3A788E-787A-4AD6-A244-378C95F97EFC}" type="presParOf" srcId="{77D77F5D-53B6-4EF5-94A4-404D259A22B2}" destId="{ECA358F1-6E57-41FC-A7CB-F4B487E6024E}" srcOrd="2" destOrd="0" presId="urn:microsoft.com/office/officeart/2017/3/layout/HorizontalLabelsTimeline"/>
    <dgm:cxn modelId="{4AD40322-1779-48A7-9938-5F3D95893B70}" type="presParOf" srcId="{77D77F5D-53B6-4EF5-94A4-404D259A22B2}" destId="{050FBC05-8FD5-4597-A533-DE4871CFF28A}" srcOrd="3" destOrd="0" presId="urn:microsoft.com/office/officeart/2017/3/layout/HorizontalLabelsTimeline"/>
    <dgm:cxn modelId="{5D589D84-3048-4481-AAA9-36733F31F13D}" type="presParOf" srcId="{77D77F5D-53B6-4EF5-94A4-404D259A22B2}" destId="{67F1C8DD-EA3D-47D5-998A-44BBB12319A8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0FF661-DE80-47E5-B702-DFCC3A63A54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192068-FA56-48A4-9A54-9A2873B98160}">
      <dgm:prSet/>
      <dgm:spPr/>
      <dgm:t>
        <a:bodyPr/>
        <a:lstStyle/>
        <a:p>
          <a:r>
            <a:rPr lang="en-US" b="1" dirty="0"/>
            <a:t>AI Winter = Periods of reduced funding and interest.</a:t>
          </a:r>
        </a:p>
      </dgm:t>
    </dgm:pt>
    <dgm:pt modelId="{D7774562-621F-441F-8D9F-7230616F9505}" type="parTrans" cxnId="{61B292F1-7ED1-4F51-84C4-EC0EF6C7E22F}">
      <dgm:prSet/>
      <dgm:spPr/>
      <dgm:t>
        <a:bodyPr/>
        <a:lstStyle/>
        <a:p>
          <a:endParaRPr lang="en-US"/>
        </a:p>
      </dgm:t>
    </dgm:pt>
    <dgm:pt modelId="{0A424203-DC3F-486D-8493-C84819902F4C}" type="sibTrans" cxnId="{61B292F1-7ED1-4F51-84C4-EC0EF6C7E22F}">
      <dgm:prSet/>
      <dgm:spPr/>
      <dgm:t>
        <a:bodyPr/>
        <a:lstStyle/>
        <a:p>
          <a:endParaRPr lang="en-US"/>
        </a:p>
      </dgm:t>
    </dgm:pt>
    <dgm:pt modelId="{EACDC272-4286-4A38-9A58-F73AC82751BC}">
      <dgm:prSet/>
      <dgm:spPr/>
      <dgm:t>
        <a:bodyPr/>
        <a:lstStyle/>
        <a:p>
          <a:r>
            <a:rPr lang="en-US" b="1"/>
            <a:t>Causes: Overpromising, underdelivery, hardware limits.</a:t>
          </a:r>
        </a:p>
      </dgm:t>
    </dgm:pt>
    <dgm:pt modelId="{9E7B54EF-A912-465A-86AC-3B207611EAF3}" type="parTrans" cxnId="{6C20A648-7940-4B52-A0E5-0B02BDE44690}">
      <dgm:prSet/>
      <dgm:spPr/>
      <dgm:t>
        <a:bodyPr/>
        <a:lstStyle/>
        <a:p>
          <a:endParaRPr lang="en-US"/>
        </a:p>
      </dgm:t>
    </dgm:pt>
    <dgm:pt modelId="{4510A549-A227-4BDC-AD85-50717C5206A9}" type="sibTrans" cxnId="{6C20A648-7940-4B52-A0E5-0B02BDE44690}">
      <dgm:prSet/>
      <dgm:spPr/>
      <dgm:t>
        <a:bodyPr/>
        <a:lstStyle/>
        <a:p>
          <a:endParaRPr lang="en-US"/>
        </a:p>
      </dgm:t>
    </dgm:pt>
    <dgm:pt modelId="{12D7283F-A20B-403A-9AB0-AE3F0393685C}">
      <dgm:prSet/>
      <dgm:spPr/>
      <dgm:t>
        <a:bodyPr/>
        <a:lstStyle/>
        <a:p>
          <a:r>
            <a:rPr lang="en-US" b="1"/>
            <a:t>First Winter: Late 1970s, Second: Late 1980s.</a:t>
          </a:r>
        </a:p>
      </dgm:t>
    </dgm:pt>
    <dgm:pt modelId="{47B395B3-B8DA-42C9-9857-088B2283D3BD}" type="parTrans" cxnId="{6CB4767D-B235-41C0-9482-C4964CC28431}">
      <dgm:prSet/>
      <dgm:spPr/>
      <dgm:t>
        <a:bodyPr/>
        <a:lstStyle/>
        <a:p>
          <a:endParaRPr lang="en-US"/>
        </a:p>
      </dgm:t>
    </dgm:pt>
    <dgm:pt modelId="{E874E468-2306-4975-9060-C23532CEBF75}" type="sibTrans" cxnId="{6CB4767D-B235-41C0-9482-C4964CC28431}">
      <dgm:prSet/>
      <dgm:spPr/>
      <dgm:t>
        <a:bodyPr/>
        <a:lstStyle/>
        <a:p>
          <a:endParaRPr lang="en-US"/>
        </a:p>
      </dgm:t>
    </dgm:pt>
    <dgm:pt modelId="{A1526010-637F-4B68-89F8-8021C7AAC4D9}">
      <dgm:prSet/>
      <dgm:spPr/>
      <dgm:t>
        <a:bodyPr/>
        <a:lstStyle/>
        <a:p>
          <a:r>
            <a:rPr lang="en-US" b="1"/>
            <a:t>Lesson: Set realistic goals.</a:t>
          </a:r>
        </a:p>
      </dgm:t>
    </dgm:pt>
    <dgm:pt modelId="{9389BA13-0CF2-4535-9EC2-2E3BB8CF5E05}" type="parTrans" cxnId="{814F8CED-679B-4429-8ACA-B95C7B4FC86A}">
      <dgm:prSet/>
      <dgm:spPr/>
      <dgm:t>
        <a:bodyPr/>
        <a:lstStyle/>
        <a:p>
          <a:endParaRPr lang="en-US"/>
        </a:p>
      </dgm:t>
    </dgm:pt>
    <dgm:pt modelId="{8325CDE6-3D51-4A72-90E0-34CF79184410}" type="sibTrans" cxnId="{814F8CED-679B-4429-8ACA-B95C7B4FC86A}">
      <dgm:prSet/>
      <dgm:spPr/>
      <dgm:t>
        <a:bodyPr/>
        <a:lstStyle/>
        <a:p>
          <a:endParaRPr lang="en-US"/>
        </a:p>
      </dgm:t>
    </dgm:pt>
    <dgm:pt modelId="{3AB3B37E-3B14-4008-ACFE-3C25C9C54847}" type="pres">
      <dgm:prSet presAssocID="{000FF661-DE80-47E5-B702-DFCC3A63A542}" presName="diagram" presStyleCnt="0">
        <dgm:presLayoutVars>
          <dgm:dir/>
          <dgm:resizeHandles val="exact"/>
        </dgm:presLayoutVars>
      </dgm:prSet>
      <dgm:spPr/>
    </dgm:pt>
    <dgm:pt modelId="{373331E7-8128-4840-9437-778BE44C8859}" type="pres">
      <dgm:prSet presAssocID="{A9192068-FA56-48A4-9A54-9A2873B98160}" presName="node" presStyleLbl="node1" presStyleIdx="0" presStyleCnt="4">
        <dgm:presLayoutVars>
          <dgm:bulletEnabled val="1"/>
        </dgm:presLayoutVars>
      </dgm:prSet>
      <dgm:spPr/>
    </dgm:pt>
    <dgm:pt modelId="{BB3C13EE-42F5-4AF0-A1E0-369DBDEFCDFF}" type="pres">
      <dgm:prSet presAssocID="{0A424203-DC3F-486D-8493-C84819902F4C}" presName="sibTrans" presStyleCnt="0"/>
      <dgm:spPr/>
    </dgm:pt>
    <dgm:pt modelId="{1552FC53-33AC-41B7-B167-926012A97FC6}" type="pres">
      <dgm:prSet presAssocID="{EACDC272-4286-4A38-9A58-F73AC82751BC}" presName="node" presStyleLbl="node1" presStyleIdx="1" presStyleCnt="4">
        <dgm:presLayoutVars>
          <dgm:bulletEnabled val="1"/>
        </dgm:presLayoutVars>
      </dgm:prSet>
      <dgm:spPr/>
    </dgm:pt>
    <dgm:pt modelId="{8181C355-CA52-4F73-86D9-195893449B85}" type="pres">
      <dgm:prSet presAssocID="{4510A549-A227-4BDC-AD85-50717C5206A9}" presName="sibTrans" presStyleCnt="0"/>
      <dgm:spPr/>
    </dgm:pt>
    <dgm:pt modelId="{87511ACE-8A97-4DC1-9DEA-E3481BA9C7E1}" type="pres">
      <dgm:prSet presAssocID="{12D7283F-A20B-403A-9AB0-AE3F0393685C}" presName="node" presStyleLbl="node1" presStyleIdx="2" presStyleCnt="4">
        <dgm:presLayoutVars>
          <dgm:bulletEnabled val="1"/>
        </dgm:presLayoutVars>
      </dgm:prSet>
      <dgm:spPr/>
    </dgm:pt>
    <dgm:pt modelId="{9CDFBFD0-9038-4F94-A243-5B0B1F1BF8B0}" type="pres">
      <dgm:prSet presAssocID="{E874E468-2306-4975-9060-C23532CEBF75}" presName="sibTrans" presStyleCnt="0"/>
      <dgm:spPr/>
    </dgm:pt>
    <dgm:pt modelId="{C95F2B27-2402-4AA7-B150-37016088F9FE}" type="pres">
      <dgm:prSet presAssocID="{A1526010-637F-4B68-89F8-8021C7AAC4D9}" presName="node" presStyleLbl="node1" presStyleIdx="3" presStyleCnt="4">
        <dgm:presLayoutVars>
          <dgm:bulletEnabled val="1"/>
        </dgm:presLayoutVars>
      </dgm:prSet>
      <dgm:spPr/>
    </dgm:pt>
  </dgm:ptLst>
  <dgm:cxnLst>
    <dgm:cxn modelId="{9F277C01-BE2D-4157-AF9A-CBD392A811F2}" type="presOf" srcId="{000FF661-DE80-47E5-B702-DFCC3A63A542}" destId="{3AB3B37E-3B14-4008-ACFE-3C25C9C54847}" srcOrd="0" destOrd="0" presId="urn:microsoft.com/office/officeart/2005/8/layout/default"/>
    <dgm:cxn modelId="{896C0103-E028-457B-912A-9783801CCFBD}" type="presOf" srcId="{A9192068-FA56-48A4-9A54-9A2873B98160}" destId="{373331E7-8128-4840-9437-778BE44C8859}" srcOrd="0" destOrd="0" presId="urn:microsoft.com/office/officeart/2005/8/layout/default"/>
    <dgm:cxn modelId="{C5498C26-F4B6-41B5-8503-A62B763D2D8B}" type="presOf" srcId="{A1526010-637F-4B68-89F8-8021C7AAC4D9}" destId="{C95F2B27-2402-4AA7-B150-37016088F9FE}" srcOrd="0" destOrd="0" presId="urn:microsoft.com/office/officeart/2005/8/layout/default"/>
    <dgm:cxn modelId="{6C20A648-7940-4B52-A0E5-0B02BDE44690}" srcId="{000FF661-DE80-47E5-B702-DFCC3A63A542}" destId="{EACDC272-4286-4A38-9A58-F73AC82751BC}" srcOrd="1" destOrd="0" parTransId="{9E7B54EF-A912-465A-86AC-3B207611EAF3}" sibTransId="{4510A549-A227-4BDC-AD85-50717C5206A9}"/>
    <dgm:cxn modelId="{6CB4767D-B235-41C0-9482-C4964CC28431}" srcId="{000FF661-DE80-47E5-B702-DFCC3A63A542}" destId="{12D7283F-A20B-403A-9AB0-AE3F0393685C}" srcOrd="2" destOrd="0" parTransId="{47B395B3-B8DA-42C9-9857-088B2283D3BD}" sibTransId="{E874E468-2306-4975-9060-C23532CEBF75}"/>
    <dgm:cxn modelId="{39D96F9F-FBFB-4B28-BB85-65109364C96A}" type="presOf" srcId="{EACDC272-4286-4A38-9A58-F73AC82751BC}" destId="{1552FC53-33AC-41B7-B167-926012A97FC6}" srcOrd="0" destOrd="0" presId="urn:microsoft.com/office/officeart/2005/8/layout/default"/>
    <dgm:cxn modelId="{B55983DB-E5B0-4AD6-8E97-F6EB453C0A9D}" type="presOf" srcId="{12D7283F-A20B-403A-9AB0-AE3F0393685C}" destId="{87511ACE-8A97-4DC1-9DEA-E3481BA9C7E1}" srcOrd="0" destOrd="0" presId="urn:microsoft.com/office/officeart/2005/8/layout/default"/>
    <dgm:cxn modelId="{814F8CED-679B-4429-8ACA-B95C7B4FC86A}" srcId="{000FF661-DE80-47E5-B702-DFCC3A63A542}" destId="{A1526010-637F-4B68-89F8-8021C7AAC4D9}" srcOrd="3" destOrd="0" parTransId="{9389BA13-0CF2-4535-9EC2-2E3BB8CF5E05}" sibTransId="{8325CDE6-3D51-4A72-90E0-34CF79184410}"/>
    <dgm:cxn modelId="{61B292F1-7ED1-4F51-84C4-EC0EF6C7E22F}" srcId="{000FF661-DE80-47E5-B702-DFCC3A63A542}" destId="{A9192068-FA56-48A4-9A54-9A2873B98160}" srcOrd="0" destOrd="0" parTransId="{D7774562-621F-441F-8D9F-7230616F9505}" sibTransId="{0A424203-DC3F-486D-8493-C84819902F4C}"/>
    <dgm:cxn modelId="{AB632BD5-D725-44EC-B01E-CBB53013EAF8}" type="presParOf" srcId="{3AB3B37E-3B14-4008-ACFE-3C25C9C54847}" destId="{373331E7-8128-4840-9437-778BE44C8859}" srcOrd="0" destOrd="0" presId="urn:microsoft.com/office/officeart/2005/8/layout/default"/>
    <dgm:cxn modelId="{253A9B6B-AC51-44F3-9F25-BE63BAA40706}" type="presParOf" srcId="{3AB3B37E-3B14-4008-ACFE-3C25C9C54847}" destId="{BB3C13EE-42F5-4AF0-A1E0-369DBDEFCDFF}" srcOrd="1" destOrd="0" presId="urn:microsoft.com/office/officeart/2005/8/layout/default"/>
    <dgm:cxn modelId="{146C8C86-DB80-405E-9FC0-4743044E6145}" type="presParOf" srcId="{3AB3B37E-3B14-4008-ACFE-3C25C9C54847}" destId="{1552FC53-33AC-41B7-B167-926012A97FC6}" srcOrd="2" destOrd="0" presId="urn:microsoft.com/office/officeart/2005/8/layout/default"/>
    <dgm:cxn modelId="{DBC68BD2-B231-4F44-9B61-B5781165A812}" type="presParOf" srcId="{3AB3B37E-3B14-4008-ACFE-3C25C9C54847}" destId="{8181C355-CA52-4F73-86D9-195893449B85}" srcOrd="3" destOrd="0" presId="urn:microsoft.com/office/officeart/2005/8/layout/default"/>
    <dgm:cxn modelId="{8E554951-C2B3-4886-8DA1-EC019D3DCACA}" type="presParOf" srcId="{3AB3B37E-3B14-4008-ACFE-3C25C9C54847}" destId="{87511ACE-8A97-4DC1-9DEA-E3481BA9C7E1}" srcOrd="4" destOrd="0" presId="urn:microsoft.com/office/officeart/2005/8/layout/default"/>
    <dgm:cxn modelId="{6F869F20-36C4-4C36-BD7F-9735E6F62089}" type="presParOf" srcId="{3AB3B37E-3B14-4008-ACFE-3C25C9C54847}" destId="{9CDFBFD0-9038-4F94-A243-5B0B1F1BF8B0}" srcOrd="5" destOrd="0" presId="urn:microsoft.com/office/officeart/2005/8/layout/default"/>
    <dgm:cxn modelId="{45E12D70-660E-4B42-9168-76C0FA6D2D47}" type="presParOf" srcId="{3AB3B37E-3B14-4008-ACFE-3C25C9C54847}" destId="{C95F2B27-2402-4AA7-B150-37016088F9FE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4C4565-C74C-4550-BA34-E08966FAD2E8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AAF10F24-CEAE-4094-B6CC-53A09F7470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/>
            <a:t>- Turing Test</a:t>
          </a:r>
        </a:p>
      </dgm:t>
    </dgm:pt>
    <dgm:pt modelId="{A04FC254-477C-4A19-A262-EC4F72E1347A}" type="parTrans" cxnId="{86606736-7323-43CB-A367-13EB3CB76FFF}">
      <dgm:prSet/>
      <dgm:spPr/>
      <dgm:t>
        <a:bodyPr/>
        <a:lstStyle/>
        <a:p>
          <a:endParaRPr lang="en-US"/>
        </a:p>
      </dgm:t>
    </dgm:pt>
    <dgm:pt modelId="{0E17561A-8E09-43E7-9B45-34DBE4B59A8B}" type="sibTrans" cxnId="{86606736-7323-43CB-A367-13EB3CB76FF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D7F5328-D688-407E-A46E-5821A65DA40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/>
            <a:t>- Rational Agents</a:t>
          </a:r>
        </a:p>
      </dgm:t>
    </dgm:pt>
    <dgm:pt modelId="{85C551AC-88BD-4B50-AC3A-41FD24569315}" type="parTrans" cxnId="{860CFDE4-F83A-456B-87F9-0F14AE442462}">
      <dgm:prSet/>
      <dgm:spPr/>
      <dgm:t>
        <a:bodyPr/>
        <a:lstStyle/>
        <a:p>
          <a:endParaRPr lang="en-US"/>
        </a:p>
      </dgm:t>
    </dgm:pt>
    <dgm:pt modelId="{F72F2B73-1EF4-4D32-BFE3-CB1935BF9308}" type="sibTrans" cxnId="{860CFDE4-F83A-456B-87F9-0F14AE44246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C4025C2-BF6A-4C51-9EA8-C358031E9F2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/>
            <a:t>- Search &amp; Optimization</a:t>
          </a:r>
        </a:p>
      </dgm:t>
    </dgm:pt>
    <dgm:pt modelId="{ED262838-DCAB-43EB-978C-2C4535013EA8}" type="parTrans" cxnId="{F795AE3E-4BE4-400F-A740-386BF256E1A0}">
      <dgm:prSet/>
      <dgm:spPr/>
      <dgm:t>
        <a:bodyPr/>
        <a:lstStyle/>
        <a:p>
          <a:endParaRPr lang="en-US"/>
        </a:p>
      </dgm:t>
    </dgm:pt>
    <dgm:pt modelId="{654B3F6C-FB33-438C-B7BE-8C5300270517}" type="sibTrans" cxnId="{F795AE3E-4BE4-400F-A740-386BF256E1A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FC41C77-09E1-4AA4-89D1-1105738E5E5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- Knowledge Representation</a:t>
          </a:r>
        </a:p>
      </dgm:t>
    </dgm:pt>
    <dgm:pt modelId="{CBD0AA4E-8E0C-42D1-A554-3AF0E1A6067F}" type="parTrans" cxnId="{3AB49FE5-AD38-4475-9CE4-45885F9296B6}">
      <dgm:prSet/>
      <dgm:spPr/>
      <dgm:t>
        <a:bodyPr/>
        <a:lstStyle/>
        <a:p>
          <a:endParaRPr lang="en-US"/>
        </a:p>
      </dgm:t>
    </dgm:pt>
    <dgm:pt modelId="{BBEA0676-5B94-46BA-B213-B59692C36A31}" type="sibTrans" cxnId="{3AB49FE5-AD38-4475-9CE4-45885F9296B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B99DE55-06FD-4C06-9339-6115E722B5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- Learning (Supervised, Unsupervised, RL)</a:t>
          </a:r>
        </a:p>
      </dgm:t>
    </dgm:pt>
    <dgm:pt modelId="{AEC6FCDD-BD85-44D2-AA82-CE96A5921028}" type="parTrans" cxnId="{8CBDA214-83E5-448E-A6EC-203B1E67B580}">
      <dgm:prSet/>
      <dgm:spPr/>
      <dgm:t>
        <a:bodyPr/>
        <a:lstStyle/>
        <a:p>
          <a:endParaRPr lang="en-US"/>
        </a:p>
      </dgm:t>
    </dgm:pt>
    <dgm:pt modelId="{92DF3872-2F14-43AA-9B24-47FA08EF7E5B}" type="sibTrans" cxnId="{8CBDA214-83E5-448E-A6EC-203B1E67B58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BA7902E-8C78-4114-8915-8BEBA83EF27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- Neural Networks &amp; Deep Learning</a:t>
          </a:r>
        </a:p>
      </dgm:t>
    </dgm:pt>
    <dgm:pt modelId="{6403544F-9C34-47DD-81E7-DA32EF2A89E1}" type="parTrans" cxnId="{819E24C5-B539-4E37-8B66-4C0D79E6B41E}">
      <dgm:prSet/>
      <dgm:spPr/>
      <dgm:t>
        <a:bodyPr/>
        <a:lstStyle/>
        <a:p>
          <a:endParaRPr lang="en-US"/>
        </a:p>
      </dgm:t>
    </dgm:pt>
    <dgm:pt modelId="{13110B81-D075-46DA-85D6-0D4B3D5BA11B}" type="sibTrans" cxnId="{819E24C5-B539-4E37-8B66-4C0D79E6B41E}">
      <dgm:prSet/>
      <dgm:spPr/>
      <dgm:t>
        <a:bodyPr/>
        <a:lstStyle/>
        <a:p>
          <a:endParaRPr lang="en-US"/>
        </a:p>
      </dgm:t>
    </dgm:pt>
    <dgm:pt modelId="{32FF8F4F-04B8-4296-927A-6DC44DE2CEE7}" type="pres">
      <dgm:prSet presAssocID="{064C4565-C74C-4550-BA34-E08966FAD2E8}" presName="root" presStyleCnt="0">
        <dgm:presLayoutVars>
          <dgm:dir/>
          <dgm:resizeHandles val="exact"/>
        </dgm:presLayoutVars>
      </dgm:prSet>
      <dgm:spPr/>
    </dgm:pt>
    <dgm:pt modelId="{92C3CF60-7955-4477-93EC-55F4CE1F5F41}" type="pres">
      <dgm:prSet presAssocID="{064C4565-C74C-4550-BA34-E08966FAD2E8}" presName="container" presStyleCnt="0">
        <dgm:presLayoutVars>
          <dgm:dir/>
          <dgm:resizeHandles val="exact"/>
        </dgm:presLayoutVars>
      </dgm:prSet>
      <dgm:spPr/>
    </dgm:pt>
    <dgm:pt modelId="{B24CAB96-B789-42E5-A214-A15F5A773ADB}" type="pres">
      <dgm:prSet presAssocID="{AAF10F24-CEAE-4094-B6CC-53A09F747077}" presName="compNode" presStyleCnt="0"/>
      <dgm:spPr/>
    </dgm:pt>
    <dgm:pt modelId="{15C117CF-1F76-4913-A1BB-44A5C8C6273A}" type="pres">
      <dgm:prSet presAssocID="{AAF10F24-CEAE-4094-B6CC-53A09F747077}" presName="iconBgRect" presStyleLbl="bgShp" presStyleIdx="0" presStyleCnt="6"/>
      <dgm:spPr/>
    </dgm:pt>
    <dgm:pt modelId="{55A50B88-8DDB-4446-BE67-BD97C6360EDA}" type="pres">
      <dgm:prSet presAssocID="{AAF10F24-CEAE-4094-B6CC-53A09F74707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1D80E980-99A1-406F-8ADB-D23308AC08E1}" type="pres">
      <dgm:prSet presAssocID="{AAF10F24-CEAE-4094-B6CC-53A09F747077}" presName="spaceRect" presStyleCnt="0"/>
      <dgm:spPr/>
    </dgm:pt>
    <dgm:pt modelId="{779592D3-75C4-4363-9D4B-A96180F2B9A1}" type="pres">
      <dgm:prSet presAssocID="{AAF10F24-CEAE-4094-B6CC-53A09F747077}" presName="textRect" presStyleLbl="revTx" presStyleIdx="0" presStyleCnt="6">
        <dgm:presLayoutVars>
          <dgm:chMax val="1"/>
          <dgm:chPref val="1"/>
        </dgm:presLayoutVars>
      </dgm:prSet>
      <dgm:spPr/>
    </dgm:pt>
    <dgm:pt modelId="{3D068B11-6C23-486B-9B85-D0F803ABD914}" type="pres">
      <dgm:prSet presAssocID="{0E17561A-8E09-43E7-9B45-34DBE4B59A8B}" presName="sibTrans" presStyleLbl="sibTrans2D1" presStyleIdx="0" presStyleCnt="0"/>
      <dgm:spPr/>
    </dgm:pt>
    <dgm:pt modelId="{A22142B6-9C1B-49A9-93EB-055C52E1F6CB}" type="pres">
      <dgm:prSet presAssocID="{BD7F5328-D688-407E-A46E-5821A65DA407}" presName="compNode" presStyleCnt="0"/>
      <dgm:spPr/>
    </dgm:pt>
    <dgm:pt modelId="{023B0B24-EED0-4ECC-8458-2FD2BC5EFCFF}" type="pres">
      <dgm:prSet presAssocID="{BD7F5328-D688-407E-A46E-5821A65DA407}" presName="iconBgRect" presStyleLbl="bgShp" presStyleIdx="1" presStyleCnt="6"/>
      <dgm:spPr/>
    </dgm:pt>
    <dgm:pt modelId="{39ACB058-C9A7-4A7C-AB64-C2FDD7036109}" type="pres">
      <dgm:prSet presAssocID="{BD7F5328-D688-407E-A46E-5821A65DA407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e with hive"/>
        </a:ext>
      </dgm:extLst>
    </dgm:pt>
    <dgm:pt modelId="{952F1713-A658-4E8A-AD4E-8F4A18ECB02D}" type="pres">
      <dgm:prSet presAssocID="{BD7F5328-D688-407E-A46E-5821A65DA407}" presName="spaceRect" presStyleCnt="0"/>
      <dgm:spPr/>
    </dgm:pt>
    <dgm:pt modelId="{410B1043-4045-4AE3-B35B-D85E41512C22}" type="pres">
      <dgm:prSet presAssocID="{BD7F5328-D688-407E-A46E-5821A65DA407}" presName="textRect" presStyleLbl="revTx" presStyleIdx="1" presStyleCnt="6">
        <dgm:presLayoutVars>
          <dgm:chMax val="1"/>
          <dgm:chPref val="1"/>
        </dgm:presLayoutVars>
      </dgm:prSet>
      <dgm:spPr/>
    </dgm:pt>
    <dgm:pt modelId="{97E18604-34E0-442B-AC9E-1CFF0AA58131}" type="pres">
      <dgm:prSet presAssocID="{F72F2B73-1EF4-4D32-BFE3-CB1935BF9308}" presName="sibTrans" presStyleLbl="sibTrans2D1" presStyleIdx="0" presStyleCnt="0"/>
      <dgm:spPr/>
    </dgm:pt>
    <dgm:pt modelId="{B7E89703-F641-4324-A124-AB62CA5120CF}" type="pres">
      <dgm:prSet presAssocID="{EC4025C2-BF6A-4C51-9EA8-C358031E9F24}" presName="compNode" presStyleCnt="0"/>
      <dgm:spPr/>
    </dgm:pt>
    <dgm:pt modelId="{F47321F1-80E2-4450-A813-379C9B7CF512}" type="pres">
      <dgm:prSet presAssocID="{EC4025C2-BF6A-4C51-9EA8-C358031E9F24}" presName="iconBgRect" presStyleLbl="bgShp" presStyleIdx="2" presStyleCnt="6"/>
      <dgm:spPr/>
    </dgm:pt>
    <dgm:pt modelId="{2331E476-4FC9-49F4-8808-D9B7A6928EC8}" type="pres">
      <dgm:prSet presAssocID="{EC4025C2-BF6A-4C51-9EA8-C358031E9F24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B1A030E1-E365-4152-ABBC-348CC25195CE}" type="pres">
      <dgm:prSet presAssocID="{EC4025C2-BF6A-4C51-9EA8-C358031E9F24}" presName="spaceRect" presStyleCnt="0"/>
      <dgm:spPr/>
    </dgm:pt>
    <dgm:pt modelId="{466AC01A-6105-4447-B741-4A1EDE20F241}" type="pres">
      <dgm:prSet presAssocID="{EC4025C2-BF6A-4C51-9EA8-C358031E9F24}" presName="textRect" presStyleLbl="revTx" presStyleIdx="2" presStyleCnt="6">
        <dgm:presLayoutVars>
          <dgm:chMax val="1"/>
          <dgm:chPref val="1"/>
        </dgm:presLayoutVars>
      </dgm:prSet>
      <dgm:spPr/>
    </dgm:pt>
    <dgm:pt modelId="{6E22F73F-22AE-43E2-BF7C-A24F8FF2C6AC}" type="pres">
      <dgm:prSet presAssocID="{654B3F6C-FB33-438C-B7BE-8C5300270517}" presName="sibTrans" presStyleLbl="sibTrans2D1" presStyleIdx="0" presStyleCnt="0"/>
      <dgm:spPr/>
    </dgm:pt>
    <dgm:pt modelId="{0FC3665F-BF2C-4D31-8C13-FEA6C65D9EE0}" type="pres">
      <dgm:prSet presAssocID="{BFC41C77-09E1-4AA4-89D1-1105738E5E58}" presName="compNode" presStyleCnt="0"/>
      <dgm:spPr/>
    </dgm:pt>
    <dgm:pt modelId="{5CC26760-2466-4AB1-A5D5-7344027227D9}" type="pres">
      <dgm:prSet presAssocID="{BFC41C77-09E1-4AA4-89D1-1105738E5E58}" presName="iconBgRect" presStyleLbl="bgShp" presStyleIdx="3" presStyleCnt="6"/>
      <dgm:spPr/>
    </dgm:pt>
    <dgm:pt modelId="{EC10A873-AFDD-4E51-9732-FA8A6CD5554C}" type="pres">
      <dgm:prSet presAssocID="{BFC41C77-09E1-4AA4-89D1-1105738E5E5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E89B1E58-A116-4643-82EB-8B0E369B4B82}" type="pres">
      <dgm:prSet presAssocID="{BFC41C77-09E1-4AA4-89D1-1105738E5E58}" presName="spaceRect" presStyleCnt="0"/>
      <dgm:spPr/>
    </dgm:pt>
    <dgm:pt modelId="{9B35DDB8-6F9E-441D-89D8-88553D931845}" type="pres">
      <dgm:prSet presAssocID="{BFC41C77-09E1-4AA4-89D1-1105738E5E58}" presName="textRect" presStyleLbl="revTx" presStyleIdx="3" presStyleCnt="6">
        <dgm:presLayoutVars>
          <dgm:chMax val="1"/>
          <dgm:chPref val="1"/>
        </dgm:presLayoutVars>
      </dgm:prSet>
      <dgm:spPr/>
    </dgm:pt>
    <dgm:pt modelId="{A4E2F11F-FC14-4312-B8AE-A2B6D1157404}" type="pres">
      <dgm:prSet presAssocID="{BBEA0676-5B94-46BA-B213-B59692C36A31}" presName="sibTrans" presStyleLbl="sibTrans2D1" presStyleIdx="0" presStyleCnt="0"/>
      <dgm:spPr/>
    </dgm:pt>
    <dgm:pt modelId="{6B8F48CA-EB47-4FFD-915F-38B62FF086B2}" type="pres">
      <dgm:prSet presAssocID="{6B99DE55-06FD-4C06-9339-6115E722B592}" presName="compNode" presStyleCnt="0"/>
      <dgm:spPr/>
    </dgm:pt>
    <dgm:pt modelId="{51CE1F12-BCAE-4234-BB48-738D6F77E0E2}" type="pres">
      <dgm:prSet presAssocID="{6B99DE55-06FD-4C06-9339-6115E722B592}" presName="iconBgRect" presStyleLbl="bgShp" presStyleIdx="4" presStyleCnt="6"/>
      <dgm:spPr/>
    </dgm:pt>
    <dgm:pt modelId="{C4A8FAE9-8B1F-46E4-A7E6-EE8C49B7B5C7}" type="pres">
      <dgm:prSet presAssocID="{6B99DE55-06FD-4C06-9339-6115E722B59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5828B6D6-1BD1-40A9-9DE2-13E20160ADED}" type="pres">
      <dgm:prSet presAssocID="{6B99DE55-06FD-4C06-9339-6115E722B592}" presName="spaceRect" presStyleCnt="0"/>
      <dgm:spPr/>
    </dgm:pt>
    <dgm:pt modelId="{EA062CF5-51BB-477A-8776-B30A4CECE0E9}" type="pres">
      <dgm:prSet presAssocID="{6B99DE55-06FD-4C06-9339-6115E722B592}" presName="textRect" presStyleLbl="revTx" presStyleIdx="4" presStyleCnt="6">
        <dgm:presLayoutVars>
          <dgm:chMax val="1"/>
          <dgm:chPref val="1"/>
        </dgm:presLayoutVars>
      </dgm:prSet>
      <dgm:spPr/>
    </dgm:pt>
    <dgm:pt modelId="{A6394FDD-9059-4F70-9D28-F44E7076B738}" type="pres">
      <dgm:prSet presAssocID="{92DF3872-2F14-43AA-9B24-47FA08EF7E5B}" presName="sibTrans" presStyleLbl="sibTrans2D1" presStyleIdx="0" presStyleCnt="0"/>
      <dgm:spPr/>
    </dgm:pt>
    <dgm:pt modelId="{433959DF-C43A-4B54-ABCF-265979AB2775}" type="pres">
      <dgm:prSet presAssocID="{ABA7902E-8C78-4114-8915-8BEBA83EF270}" presName="compNode" presStyleCnt="0"/>
      <dgm:spPr/>
    </dgm:pt>
    <dgm:pt modelId="{08ED7ABE-4C60-410B-A70D-F47D6DAF94E6}" type="pres">
      <dgm:prSet presAssocID="{ABA7902E-8C78-4114-8915-8BEBA83EF270}" presName="iconBgRect" presStyleLbl="bgShp" presStyleIdx="5" presStyleCnt="6"/>
      <dgm:spPr/>
    </dgm:pt>
    <dgm:pt modelId="{91782AC6-E292-4258-AD1B-DA61B8F49A2A}" type="pres">
      <dgm:prSet presAssocID="{ABA7902E-8C78-4114-8915-8BEBA83EF270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6E8DB3EB-7E3E-48D9-9D51-097942E29DA4}" type="pres">
      <dgm:prSet presAssocID="{ABA7902E-8C78-4114-8915-8BEBA83EF270}" presName="spaceRect" presStyleCnt="0"/>
      <dgm:spPr/>
    </dgm:pt>
    <dgm:pt modelId="{C3573AA4-C5B3-4806-A12D-CC0FCC8FF96A}" type="pres">
      <dgm:prSet presAssocID="{ABA7902E-8C78-4114-8915-8BEBA83EF270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8CBDA214-83E5-448E-A6EC-203B1E67B580}" srcId="{064C4565-C74C-4550-BA34-E08966FAD2E8}" destId="{6B99DE55-06FD-4C06-9339-6115E722B592}" srcOrd="4" destOrd="0" parTransId="{AEC6FCDD-BD85-44D2-AA82-CE96A5921028}" sibTransId="{92DF3872-2F14-43AA-9B24-47FA08EF7E5B}"/>
    <dgm:cxn modelId="{86606736-7323-43CB-A367-13EB3CB76FFF}" srcId="{064C4565-C74C-4550-BA34-E08966FAD2E8}" destId="{AAF10F24-CEAE-4094-B6CC-53A09F747077}" srcOrd="0" destOrd="0" parTransId="{A04FC254-477C-4A19-A262-EC4F72E1347A}" sibTransId="{0E17561A-8E09-43E7-9B45-34DBE4B59A8B}"/>
    <dgm:cxn modelId="{4A9AE73D-70EE-476E-B659-E3BE151875BF}" type="presOf" srcId="{0E17561A-8E09-43E7-9B45-34DBE4B59A8B}" destId="{3D068B11-6C23-486B-9B85-D0F803ABD914}" srcOrd="0" destOrd="0" presId="urn:microsoft.com/office/officeart/2018/2/layout/IconCircleList"/>
    <dgm:cxn modelId="{F795AE3E-4BE4-400F-A740-386BF256E1A0}" srcId="{064C4565-C74C-4550-BA34-E08966FAD2E8}" destId="{EC4025C2-BF6A-4C51-9EA8-C358031E9F24}" srcOrd="2" destOrd="0" parTransId="{ED262838-DCAB-43EB-978C-2C4535013EA8}" sibTransId="{654B3F6C-FB33-438C-B7BE-8C5300270517}"/>
    <dgm:cxn modelId="{0BDAB63F-A63E-4892-8794-D5E55205836C}" type="presOf" srcId="{ABA7902E-8C78-4114-8915-8BEBA83EF270}" destId="{C3573AA4-C5B3-4806-A12D-CC0FCC8FF96A}" srcOrd="0" destOrd="0" presId="urn:microsoft.com/office/officeart/2018/2/layout/IconCircleList"/>
    <dgm:cxn modelId="{37E4D654-A0CA-4D6F-BE4B-A5BBF70E1CD4}" type="presOf" srcId="{AAF10F24-CEAE-4094-B6CC-53A09F747077}" destId="{779592D3-75C4-4363-9D4B-A96180F2B9A1}" srcOrd="0" destOrd="0" presId="urn:microsoft.com/office/officeart/2018/2/layout/IconCircleList"/>
    <dgm:cxn modelId="{45756187-9D81-4D2A-A48E-8490E555DC91}" type="presOf" srcId="{064C4565-C74C-4550-BA34-E08966FAD2E8}" destId="{32FF8F4F-04B8-4296-927A-6DC44DE2CEE7}" srcOrd="0" destOrd="0" presId="urn:microsoft.com/office/officeart/2018/2/layout/IconCircleList"/>
    <dgm:cxn modelId="{5C95A392-A1F4-4DA8-8F86-DBD5489FCE90}" type="presOf" srcId="{BD7F5328-D688-407E-A46E-5821A65DA407}" destId="{410B1043-4045-4AE3-B35B-D85E41512C22}" srcOrd="0" destOrd="0" presId="urn:microsoft.com/office/officeart/2018/2/layout/IconCircleList"/>
    <dgm:cxn modelId="{F35B7895-2F57-43CD-9C00-61DF871EE38D}" type="presOf" srcId="{F72F2B73-1EF4-4D32-BFE3-CB1935BF9308}" destId="{97E18604-34E0-442B-AC9E-1CFF0AA58131}" srcOrd="0" destOrd="0" presId="urn:microsoft.com/office/officeart/2018/2/layout/IconCircleList"/>
    <dgm:cxn modelId="{819E24C5-B539-4E37-8B66-4C0D79E6B41E}" srcId="{064C4565-C74C-4550-BA34-E08966FAD2E8}" destId="{ABA7902E-8C78-4114-8915-8BEBA83EF270}" srcOrd="5" destOrd="0" parTransId="{6403544F-9C34-47DD-81E7-DA32EF2A89E1}" sibTransId="{13110B81-D075-46DA-85D6-0D4B3D5BA11B}"/>
    <dgm:cxn modelId="{8B2A2DD8-5100-4752-B0DC-51D0E456AA0C}" type="presOf" srcId="{EC4025C2-BF6A-4C51-9EA8-C358031E9F24}" destId="{466AC01A-6105-4447-B741-4A1EDE20F241}" srcOrd="0" destOrd="0" presId="urn:microsoft.com/office/officeart/2018/2/layout/IconCircleList"/>
    <dgm:cxn modelId="{8BDBA3E4-2AAC-42AE-B5A4-0C634FFC97EE}" type="presOf" srcId="{654B3F6C-FB33-438C-B7BE-8C5300270517}" destId="{6E22F73F-22AE-43E2-BF7C-A24F8FF2C6AC}" srcOrd="0" destOrd="0" presId="urn:microsoft.com/office/officeart/2018/2/layout/IconCircleList"/>
    <dgm:cxn modelId="{860CFDE4-F83A-456B-87F9-0F14AE442462}" srcId="{064C4565-C74C-4550-BA34-E08966FAD2E8}" destId="{BD7F5328-D688-407E-A46E-5821A65DA407}" srcOrd="1" destOrd="0" parTransId="{85C551AC-88BD-4B50-AC3A-41FD24569315}" sibTransId="{F72F2B73-1EF4-4D32-BFE3-CB1935BF9308}"/>
    <dgm:cxn modelId="{3AB49FE5-AD38-4475-9CE4-45885F9296B6}" srcId="{064C4565-C74C-4550-BA34-E08966FAD2E8}" destId="{BFC41C77-09E1-4AA4-89D1-1105738E5E58}" srcOrd="3" destOrd="0" parTransId="{CBD0AA4E-8E0C-42D1-A554-3AF0E1A6067F}" sibTransId="{BBEA0676-5B94-46BA-B213-B59692C36A31}"/>
    <dgm:cxn modelId="{6F24F0E7-B030-427B-A9E7-005457C73E12}" type="presOf" srcId="{6B99DE55-06FD-4C06-9339-6115E722B592}" destId="{EA062CF5-51BB-477A-8776-B30A4CECE0E9}" srcOrd="0" destOrd="0" presId="urn:microsoft.com/office/officeart/2018/2/layout/IconCircleList"/>
    <dgm:cxn modelId="{08582BEB-14E6-497E-9C05-25C6FA67605E}" type="presOf" srcId="{BFC41C77-09E1-4AA4-89D1-1105738E5E58}" destId="{9B35DDB8-6F9E-441D-89D8-88553D931845}" srcOrd="0" destOrd="0" presId="urn:microsoft.com/office/officeart/2018/2/layout/IconCircleList"/>
    <dgm:cxn modelId="{768F8FF4-EDEE-4A70-8B19-1C0056DC54E4}" type="presOf" srcId="{BBEA0676-5B94-46BA-B213-B59692C36A31}" destId="{A4E2F11F-FC14-4312-B8AE-A2B6D1157404}" srcOrd="0" destOrd="0" presId="urn:microsoft.com/office/officeart/2018/2/layout/IconCircleList"/>
    <dgm:cxn modelId="{7E4D6FFF-89ED-4C10-AD70-E419DD64BD2C}" type="presOf" srcId="{92DF3872-2F14-43AA-9B24-47FA08EF7E5B}" destId="{A6394FDD-9059-4F70-9D28-F44E7076B738}" srcOrd="0" destOrd="0" presId="urn:microsoft.com/office/officeart/2018/2/layout/IconCircleList"/>
    <dgm:cxn modelId="{F8E40F3D-E81D-469A-BCCF-B7312CF0244A}" type="presParOf" srcId="{32FF8F4F-04B8-4296-927A-6DC44DE2CEE7}" destId="{92C3CF60-7955-4477-93EC-55F4CE1F5F41}" srcOrd="0" destOrd="0" presId="urn:microsoft.com/office/officeart/2018/2/layout/IconCircleList"/>
    <dgm:cxn modelId="{79F39D5D-2820-46DB-9356-91AE248EBE6D}" type="presParOf" srcId="{92C3CF60-7955-4477-93EC-55F4CE1F5F41}" destId="{B24CAB96-B789-42E5-A214-A15F5A773ADB}" srcOrd="0" destOrd="0" presId="urn:microsoft.com/office/officeart/2018/2/layout/IconCircleList"/>
    <dgm:cxn modelId="{64B22395-00E5-4DC4-82E1-52681E546ED6}" type="presParOf" srcId="{B24CAB96-B789-42E5-A214-A15F5A773ADB}" destId="{15C117CF-1F76-4913-A1BB-44A5C8C6273A}" srcOrd="0" destOrd="0" presId="urn:microsoft.com/office/officeart/2018/2/layout/IconCircleList"/>
    <dgm:cxn modelId="{777C6989-68CC-41F5-9E14-69BDDFC1A3EF}" type="presParOf" srcId="{B24CAB96-B789-42E5-A214-A15F5A773ADB}" destId="{55A50B88-8DDB-4446-BE67-BD97C6360EDA}" srcOrd="1" destOrd="0" presId="urn:microsoft.com/office/officeart/2018/2/layout/IconCircleList"/>
    <dgm:cxn modelId="{9056D45A-626A-4CE6-BD35-C1E0457DA99A}" type="presParOf" srcId="{B24CAB96-B789-42E5-A214-A15F5A773ADB}" destId="{1D80E980-99A1-406F-8ADB-D23308AC08E1}" srcOrd="2" destOrd="0" presId="urn:microsoft.com/office/officeart/2018/2/layout/IconCircleList"/>
    <dgm:cxn modelId="{07F0FA41-98D7-4C72-821E-7F7108120F41}" type="presParOf" srcId="{B24CAB96-B789-42E5-A214-A15F5A773ADB}" destId="{779592D3-75C4-4363-9D4B-A96180F2B9A1}" srcOrd="3" destOrd="0" presId="urn:microsoft.com/office/officeart/2018/2/layout/IconCircleList"/>
    <dgm:cxn modelId="{7EC6010C-09C8-46BD-8923-9C74E66B5052}" type="presParOf" srcId="{92C3CF60-7955-4477-93EC-55F4CE1F5F41}" destId="{3D068B11-6C23-486B-9B85-D0F803ABD914}" srcOrd="1" destOrd="0" presId="urn:microsoft.com/office/officeart/2018/2/layout/IconCircleList"/>
    <dgm:cxn modelId="{269F4511-994B-419C-803B-52F38ACBB29D}" type="presParOf" srcId="{92C3CF60-7955-4477-93EC-55F4CE1F5F41}" destId="{A22142B6-9C1B-49A9-93EB-055C52E1F6CB}" srcOrd="2" destOrd="0" presId="urn:microsoft.com/office/officeart/2018/2/layout/IconCircleList"/>
    <dgm:cxn modelId="{2932502E-3831-4E6B-9872-2CB379120C97}" type="presParOf" srcId="{A22142B6-9C1B-49A9-93EB-055C52E1F6CB}" destId="{023B0B24-EED0-4ECC-8458-2FD2BC5EFCFF}" srcOrd="0" destOrd="0" presId="urn:microsoft.com/office/officeart/2018/2/layout/IconCircleList"/>
    <dgm:cxn modelId="{4ED77AC5-2FD8-4FD0-AB5D-20487B2B28CE}" type="presParOf" srcId="{A22142B6-9C1B-49A9-93EB-055C52E1F6CB}" destId="{39ACB058-C9A7-4A7C-AB64-C2FDD7036109}" srcOrd="1" destOrd="0" presId="urn:microsoft.com/office/officeart/2018/2/layout/IconCircleList"/>
    <dgm:cxn modelId="{76BDB677-47B9-47D0-BF12-77F018A3AC1A}" type="presParOf" srcId="{A22142B6-9C1B-49A9-93EB-055C52E1F6CB}" destId="{952F1713-A658-4E8A-AD4E-8F4A18ECB02D}" srcOrd="2" destOrd="0" presId="urn:microsoft.com/office/officeart/2018/2/layout/IconCircleList"/>
    <dgm:cxn modelId="{7B04E58D-D1B5-423A-AB28-3E3824C48CC2}" type="presParOf" srcId="{A22142B6-9C1B-49A9-93EB-055C52E1F6CB}" destId="{410B1043-4045-4AE3-B35B-D85E41512C22}" srcOrd="3" destOrd="0" presId="urn:microsoft.com/office/officeart/2018/2/layout/IconCircleList"/>
    <dgm:cxn modelId="{C28B188E-A14E-43C7-90D4-FC9F02889625}" type="presParOf" srcId="{92C3CF60-7955-4477-93EC-55F4CE1F5F41}" destId="{97E18604-34E0-442B-AC9E-1CFF0AA58131}" srcOrd="3" destOrd="0" presId="urn:microsoft.com/office/officeart/2018/2/layout/IconCircleList"/>
    <dgm:cxn modelId="{EA515DD7-55C5-4C2D-AAD5-4762408AEA08}" type="presParOf" srcId="{92C3CF60-7955-4477-93EC-55F4CE1F5F41}" destId="{B7E89703-F641-4324-A124-AB62CA5120CF}" srcOrd="4" destOrd="0" presId="urn:microsoft.com/office/officeart/2018/2/layout/IconCircleList"/>
    <dgm:cxn modelId="{69AAA4E3-A73D-49B9-B5D3-C9E252FA085F}" type="presParOf" srcId="{B7E89703-F641-4324-A124-AB62CA5120CF}" destId="{F47321F1-80E2-4450-A813-379C9B7CF512}" srcOrd="0" destOrd="0" presId="urn:microsoft.com/office/officeart/2018/2/layout/IconCircleList"/>
    <dgm:cxn modelId="{611F0888-B1F7-4261-AF2A-443B82F34CB2}" type="presParOf" srcId="{B7E89703-F641-4324-A124-AB62CA5120CF}" destId="{2331E476-4FC9-49F4-8808-D9B7A6928EC8}" srcOrd="1" destOrd="0" presId="urn:microsoft.com/office/officeart/2018/2/layout/IconCircleList"/>
    <dgm:cxn modelId="{357DC4D7-AF0C-40D9-B324-D379A936E438}" type="presParOf" srcId="{B7E89703-F641-4324-A124-AB62CA5120CF}" destId="{B1A030E1-E365-4152-ABBC-348CC25195CE}" srcOrd="2" destOrd="0" presId="urn:microsoft.com/office/officeart/2018/2/layout/IconCircleList"/>
    <dgm:cxn modelId="{41886658-D88E-4534-AA11-BED822E5D3FB}" type="presParOf" srcId="{B7E89703-F641-4324-A124-AB62CA5120CF}" destId="{466AC01A-6105-4447-B741-4A1EDE20F241}" srcOrd="3" destOrd="0" presId="urn:microsoft.com/office/officeart/2018/2/layout/IconCircleList"/>
    <dgm:cxn modelId="{5DED9E27-61AE-4FAB-BECC-DC381CBAE1E8}" type="presParOf" srcId="{92C3CF60-7955-4477-93EC-55F4CE1F5F41}" destId="{6E22F73F-22AE-43E2-BF7C-A24F8FF2C6AC}" srcOrd="5" destOrd="0" presId="urn:microsoft.com/office/officeart/2018/2/layout/IconCircleList"/>
    <dgm:cxn modelId="{BC090901-893D-4B83-A06D-0FCD51A7E87B}" type="presParOf" srcId="{92C3CF60-7955-4477-93EC-55F4CE1F5F41}" destId="{0FC3665F-BF2C-4D31-8C13-FEA6C65D9EE0}" srcOrd="6" destOrd="0" presId="urn:microsoft.com/office/officeart/2018/2/layout/IconCircleList"/>
    <dgm:cxn modelId="{86F5FE1C-B54E-4C40-A58F-7B5619428CDC}" type="presParOf" srcId="{0FC3665F-BF2C-4D31-8C13-FEA6C65D9EE0}" destId="{5CC26760-2466-4AB1-A5D5-7344027227D9}" srcOrd="0" destOrd="0" presId="urn:microsoft.com/office/officeart/2018/2/layout/IconCircleList"/>
    <dgm:cxn modelId="{06C2661E-8BEA-48F4-A291-5BFC04414B11}" type="presParOf" srcId="{0FC3665F-BF2C-4D31-8C13-FEA6C65D9EE0}" destId="{EC10A873-AFDD-4E51-9732-FA8A6CD5554C}" srcOrd="1" destOrd="0" presId="urn:microsoft.com/office/officeart/2018/2/layout/IconCircleList"/>
    <dgm:cxn modelId="{F751650A-5908-4914-8ECA-B9A91BB8A7D4}" type="presParOf" srcId="{0FC3665F-BF2C-4D31-8C13-FEA6C65D9EE0}" destId="{E89B1E58-A116-4643-82EB-8B0E369B4B82}" srcOrd="2" destOrd="0" presId="urn:microsoft.com/office/officeart/2018/2/layout/IconCircleList"/>
    <dgm:cxn modelId="{E257C0C8-26C4-4BC0-9161-94A773E62E9B}" type="presParOf" srcId="{0FC3665F-BF2C-4D31-8C13-FEA6C65D9EE0}" destId="{9B35DDB8-6F9E-441D-89D8-88553D931845}" srcOrd="3" destOrd="0" presId="urn:microsoft.com/office/officeart/2018/2/layout/IconCircleList"/>
    <dgm:cxn modelId="{2465DBA2-9833-4C23-886B-330D08955D7C}" type="presParOf" srcId="{92C3CF60-7955-4477-93EC-55F4CE1F5F41}" destId="{A4E2F11F-FC14-4312-B8AE-A2B6D1157404}" srcOrd="7" destOrd="0" presId="urn:microsoft.com/office/officeart/2018/2/layout/IconCircleList"/>
    <dgm:cxn modelId="{53EA8D5C-5D18-44F9-B0AA-D6DCFD943115}" type="presParOf" srcId="{92C3CF60-7955-4477-93EC-55F4CE1F5F41}" destId="{6B8F48CA-EB47-4FFD-915F-38B62FF086B2}" srcOrd="8" destOrd="0" presId="urn:microsoft.com/office/officeart/2018/2/layout/IconCircleList"/>
    <dgm:cxn modelId="{E29EF874-7101-4B98-B1E2-16148FF465A5}" type="presParOf" srcId="{6B8F48CA-EB47-4FFD-915F-38B62FF086B2}" destId="{51CE1F12-BCAE-4234-BB48-738D6F77E0E2}" srcOrd="0" destOrd="0" presId="urn:microsoft.com/office/officeart/2018/2/layout/IconCircleList"/>
    <dgm:cxn modelId="{A94A6299-558D-4D0C-B1A0-CE2DE61DFDB6}" type="presParOf" srcId="{6B8F48CA-EB47-4FFD-915F-38B62FF086B2}" destId="{C4A8FAE9-8B1F-46E4-A7E6-EE8C49B7B5C7}" srcOrd="1" destOrd="0" presId="urn:microsoft.com/office/officeart/2018/2/layout/IconCircleList"/>
    <dgm:cxn modelId="{385C2D21-EC2F-459E-A2A6-B540F4368B09}" type="presParOf" srcId="{6B8F48CA-EB47-4FFD-915F-38B62FF086B2}" destId="{5828B6D6-1BD1-40A9-9DE2-13E20160ADED}" srcOrd="2" destOrd="0" presId="urn:microsoft.com/office/officeart/2018/2/layout/IconCircleList"/>
    <dgm:cxn modelId="{905A0FAD-6D2C-41C8-8906-779E7D5307B8}" type="presParOf" srcId="{6B8F48CA-EB47-4FFD-915F-38B62FF086B2}" destId="{EA062CF5-51BB-477A-8776-B30A4CECE0E9}" srcOrd="3" destOrd="0" presId="urn:microsoft.com/office/officeart/2018/2/layout/IconCircleList"/>
    <dgm:cxn modelId="{E44068A4-4F12-4E5E-A01F-DCEF15C37290}" type="presParOf" srcId="{92C3CF60-7955-4477-93EC-55F4CE1F5F41}" destId="{A6394FDD-9059-4F70-9D28-F44E7076B738}" srcOrd="9" destOrd="0" presId="urn:microsoft.com/office/officeart/2018/2/layout/IconCircleList"/>
    <dgm:cxn modelId="{2D8D2EC6-886A-4E7D-AB2B-9E63612DC825}" type="presParOf" srcId="{92C3CF60-7955-4477-93EC-55F4CE1F5F41}" destId="{433959DF-C43A-4B54-ABCF-265979AB2775}" srcOrd="10" destOrd="0" presId="urn:microsoft.com/office/officeart/2018/2/layout/IconCircleList"/>
    <dgm:cxn modelId="{CE2F9010-229B-43DE-A415-2E219D1EAD11}" type="presParOf" srcId="{433959DF-C43A-4B54-ABCF-265979AB2775}" destId="{08ED7ABE-4C60-410B-A70D-F47D6DAF94E6}" srcOrd="0" destOrd="0" presId="urn:microsoft.com/office/officeart/2018/2/layout/IconCircleList"/>
    <dgm:cxn modelId="{99E8925A-F7ED-4995-8BCC-4A7337B7A82D}" type="presParOf" srcId="{433959DF-C43A-4B54-ABCF-265979AB2775}" destId="{91782AC6-E292-4258-AD1B-DA61B8F49A2A}" srcOrd="1" destOrd="0" presId="urn:microsoft.com/office/officeart/2018/2/layout/IconCircleList"/>
    <dgm:cxn modelId="{23E03618-5040-470E-8E7E-E6F968A4BD47}" type="presParOf" srcId="{433959DF-C43A-4B54-ABCF-265979AB2775}" destId="{6E8DB3EB-7E3E-48D9-9D51-097942E29DA4}" srcOrd="2" destOrd="0" presId="urn:microsoft.com/office/officeart/2018/2/layout/IconCircleList"/>
    <dgm:cxn modelId="{5A6C1365-0D43-4B67-839D-950EB92D3B4E}" type="presParOf" srcId="{433959DF-C43A-4B54-ABCF-265979AB2775}" destId="{C3573AA4-C5B3-4806-A12D-CC0FCC8FF96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BBA58A-8992-484A-B6B7-DA2DCBC2C7A3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7E07291-6650-4E7A-9FDE-09748A5B470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/>
            <a:t>- Bias in AI models</a:t>
          </a:r>
        </a:p>
      </dgm:t>
    </dgm:pt>
    <dgm:pt modelId="{125CD1A1-2375-4592-B9D7-2222D2FC9287}" type="parTrans" cxnId="{24E66958-83B5-44DB-8D7F-0D61A8E9331B}">
      <dgm:prSet/>
      <dgm:spPr/>
      <dgm:t>
        <a:bodyPr/>
        <a:lstStyle/>
        <a:p>
          <a:endParaRPr lang="en-US"/>
        </a:p>
      </dgm:t>
    </dgm:pt>
    <dgm:pt modelId="{03EE0EEB-2FD4-4FDF-A287-3106230FBD99}" type="sibTrans" cxnId="{24E66958-83B5-44DB-8D7F-0D61A8E9331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DAA8676-15E9-4237-86EB-40ACB5F0A0B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/>
            <a:t>- Transparency &amp; explainability</a:t>
          </a:r>
        </a:p>
      </dgm:t>
    </dgm:pt>
    <dgm:pt modelId="{A0489262-6C98-4AA9-8C7D-65DE09B5C9D3}" type="parTrans" cxnId="{DC02179E-B628-4F04-AB79-A6D95BACCBB8}">
      <dgm:prSet/>
      <dgm:spPr/>
      <dgm:t>
        <a:bodyPr/>
        <a:lstStyle/>
        <a:p>
          <a:endParaRPr lang="en-US"/>
        </a:p>
      </dgm:t>
    </dgm:pt>
    <dgm:pt modelId="{D1ACEFFE-8F3B-4325-8A05-EDAADE7A1F8C}" type="sibTrans" cxnId="{DC02179E-B628-4F04-AB79-A6D95BACCBB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04C8CA3-F74F-4A2A-947D-93703605211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/>
            <a:t>- Privacy risks</a:t>
          </a:r>
        </a:p>
      </dgm:t>
    </dgm:pt>
    <dgm:pt modelId="{F7D7D32A-8719-4027-A531-E11021410B51}" type="parTrans" cxnId="{AB871E72-3A54-45DF-87F1-680FD313F2E5}">
      <dgm:prSet/>
      <dgm:spPr/>
      <dgm:t>
        <a:bodyPr/>
        <a:lstStyle/>
        <a:p>
          <a:endParaRPr lang="en-US"/>
        </a:p>
      </dgm:t>
    </dgm:pt>
    <dgm:pt modelId="{3279954B-018C-4AF9-8BF5-83E6F749970F}" type="sibTrans" cxnId="{AB871E72-3A54-45DF-87F1-680FD313F2E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3E30C6A-1762-40BF-84A7-6718808766E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/>
            <a:t>- Accountability of AI decisions</a:t>
          </a:r>
        </a:p>
      </dgm:t>
    </dgm:pt>
    <dgm:pt modelId="{16D2C0DF-2B59-4020-9AD6-EF24425A34CE}" type="parTrans" cxnId="{A18E757A-611B-4E9E-82AE-4A52B28DE67B}">
      <dgm:prSet/>
      <dgm:spPr/>
      <dgm:t>
        <a:bodyPr/>
        <a:lstStyle/>
        <a:p>
          <a:endParaRPr lang="en-US"/>
        </a:p>
      </dgm:t>
    </dgm:pt>
    <dgm:pt modelId="{8024D06B-F191-4D82-A3FC-C77F9FD48DD0}" type="sibTrans" cxnId="{A18E757A-611B-4E9E-82AE-4A52B28DE67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7C7F948-EDFE-49CA-8832-D7E9CBD9380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/>
            <a:t>Example: AI bias in hiring, surveillance concerns</a:t>
          </a:r>
        </a:p>
      </dgm:t>
    </dgm:pt>
    <dgm:pt modelId="{476DEBC9-1BF7-48D3-B34D-DA56B5DD8C5D}" type="parTrans" cxnId="{004C99F1-AE06-47CA-ABB8-62468317D33F}">
      <dgm:prSet/>
      <dgm:spPr/>
      <dgm:t>
        <a:bodyPr/>
        <a:lstStyle/>
        <a:p>
          <a:endParaRPr lang="en-US"/>
        </a:p>
      </dgm:t>
    </dgm:pt>
    <dgm:pt modelId="{DE4D2C85-59C3-4AD0-A4EC-B980BC86DAD4}" type="sibTrans" cxnId="{004C99F1-AE06-47CA-ABB8-62468317D33F}">
      <dgm:prSet/>
      <dgm:spPr/>
      <dgm:t>
        <a:bodyPr/>
        <a:lstStyle/>
        <a:p>
          <a:endParaRPr lang="en-US"/>
        </a:p>
      </dgm:t>
    </dgm:pt>
    <dgm:pt modelId="{0F7D7C3E-992A-4251-81ED-D98A9DE507C4}" type="pres">
      <dgm:prSet presAssocID="{2CBBA58A-8992-484A-B6B7-DA2DCBC2C7A3}" presName="root" presStyleCnt="0">
        <dgm:presLayoutVars>
          <dgm:dir/>
          <dgm:resizeHandles val="exact"/>
        </dgm:presLayoutVars>
      </dgm:prSet>
      <dgm:spPr/>
    </dgm:pt>
    <dgm:pt modelId="{5DB028F8-B91F-4CC9-A25F-4A04D51FB6D7}" type="pres">
      <dgm:prSet presAssocID="{2CBBA58A-8992-484A-B6B7-DA2DCBC2C7A3}" presName="container" presStyleCnt="0">
        <dgm:presLayoutVars>
          <dgm:dir/>
          <dgm:resizeHandles val="exact"/>
        </dgm:presLayoutVars>
      </dgm:prSet>
      <dgm:spPr/>
    </dgm:pt>
    <dgm:pt modelId="{DDFEC8D2-A67A-43C8-BC98-43E9A63C304A}" type="pres">
      <dgm:prSet presAssocID="{77E07291-6650-4E7A-9FDE-09748A5B4701}" presName="compNode" presStyleCnt="0"/>
      <dgm:spPr/>
    </dgm:pt>
    <dgm:pt modelId="{2EBDCAA6-6CCB-47A0-8F44-06E8BAC7BA00}" type="pres">
      <dgm:prSet presAssocID="{77E07291-6650-4E7A-9FDE-09748A5B4701}" presName="iconBgRect" presStyleLbl="bgShp" presStyleIdx="0" presStyleCnt="5"/>
      <dgm:spPr/>
    </dgm:pt>
    <dgm:pt modelId="{57912812-4A3C-4781-9E4B-2A53A25136CF}" type="pres">
      <dgm:prSet presAssocID="{77E07291-6650-4E7A-9FDE-09748A5B470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3D2CD14B-44AC-463C-A778-65414A2FCD06}" type="pres">
      <dgm:prSet presAssocID="{77E07291-6650-4E7A-9FDE-09748A5B4701}" presName="spaceRect" presStyleCnt="0"/>
      <dgm:spPr/>
    </dgm:pt>
    <dgm:pt modelId="{1A99C7C3-1C15-4966-93E7-7EB7A2E9168F}" type="pres">
      <dgm:prSet presAssocID="{77E07291-6650-4E7A-9FDE-09748A5B4701}" presName="textRect" presStyleLbl="revTx" presStyleIdx="0" presStyleCnt="5">
        <dgm:presLayoutVars>
          <dgm:chMax val="1"/>
          <dgm:chPref val="1"/>
        </dgm:presLayoutVars>
      </dgm:prSet>
      <dgm:spPr/>
    </dgm:pt>
    <dgm:pt modelId="{50CDAF7D-EBFC-44C9-9D62-2C64EBE97360}" type="pres">
      <dgm:prSet presAssocID="{03EE0EEB-2FD4-4FDF-A287-3106230FBD99}" presName="sibTrans" presStyleLbl="sibTrans2D1" presStyleIdx="0" presStyleCnt="0"/>
      <dgm:spPr/>
    </dgm:pt>
    <dgm:pt modelId="{BEFADE16-CEC2-4A45-BC0B-AB1E4A36BA14}" type="pres">
      <dgm:prSet presAssocID="{7DAA8676-15E9-4237-86EB-40ACB5F0A0BC}" presName="compNode" presStyleCnt="0"/>
      <dgm:spPr/>
    </dgm:pt>
    <dgm:pt modelId="{E5E8674C-BD6F-4817-A7FC-C6122B7EC6BA}" type="pres">
      <dgm:prSet presAssocID="{7DAA8676-15E9-4237-86EB-40ACB5F0A0BC}" presName="iconBgRect" presStyleLbl="bgShp" presStyleIdx="1" presStyleCnt="5"/>
      <dgm:spPr/>
    </dgm:pt>
    <dgm:pt modelId="{C00B4C06-960D-4D06-977F-819A05C61546}" type="pres">
      <dgm:prSet presAssocID="{7DAA8676-15E9-4237-86EB-40ACB5F0A0B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B446136B-FA0C-4132-8BD4-5E77232EDAC6}" type="pres">
      <dgm:prSet presAssocID="{7DAA8676-15E9-4237-86EB-40ACB5F0A0BC}" presName="spaceRect" presStyleCnt="0"/>
      <dgm:spPr/>
    </dgm:pt>
    <dgm:pt modelId="{58976934-68E3-47C8-998B-C7E02EA40C94}" type="pres">
      <dgm:prSet presAssocID="{7DAA8676-15E9-4237-86EB-40ACB5F0A0BC}" presName="textRect" presStyleLbl="revTx" presStyleIdx="1" presStyleCnt="5">
        <dgm:presLayoutVars>
          <dgm:chMax val="1"/>
          <dgm:chPref val="1"/>
        </dgm:presLayoutVars>
      </dgm:prSet>
      <dgm:spPr/>
    </dgm:pt>
    <dgm:pt modelId="{D27732E8-E664-44E8-BA40-78A1DADFD067}" type="pres">
      <dgm:prSet presAssocID="{D1ACEFFE-8F3B-4325-8A05-EDAADE7A1F8C}" presName="sibTrans" presStyleLbl="sibTrans2D1" presStyleIdx="0" presStyleCnt="0"/>
      <dgm:spPr/>
    </dgm:pt>
    <dgm:pt modelId="{8F960DA6-4DCD-4BA3-B855-B991DE6FD0CE}" type="pres">
      <dgm:prSet presAssocID="{504C8CA3-F74F-4A2A-947D-937036052110}" presName="compNode" presStyleCnt="0"/>
      <dgm:spPr/>
    </dgm:pt>
    <dgm:pt modelId="{8CE7B0B7-EC57-43A9-AE44-B0ACAAC7B3CA}" type="pres">
      <dgm:prSet presAssocID="{504C8CA3-F74F-4A2A-947D-937036052110}" presName="iconBgRect" presStyleLbl="bgShp" presStyleIdx="2" presStyleCnt="5"/>
      <dgm:spPr/>
    </dgm:pt>
    <dgm:pt modelId="{D823B38C-73F0-49DD-B572-1B204782B3AF}" type="pres">
      <dgm:prSet presAssocID="{504C8CA3-F74F-4A2A-947D-93703605211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CB3B9B40-2317-4DC6-9A8A-852A5C0DF329}" type="pres">
      <dgm:prSet presAssocID="{504C8CA3-F74F-4A2A-947D-937036052110}" presName="spaceRect" presStyleCnt="0"/>
      <dgm:spPr/>
    </dgm:pt>
    <dgm:pt modelId="{D8959283-2E74-431E-8A32-94915F63E80A}" type="pres">
      <dgm:prSet presAssocID="{504C8CA3-F74F-4A2A-947D-937036052110}" presName="textRect" presStyleLbl="revTx" presStyleIdx="2" presStyleCnt="5">
        <dgm:presLayoutVars>
          <dgm:chMax val="1"/>
          <dgm:chPref val="1"/>
        </dgm:presLayoutVars>
      </dgm:prSet>
      <dgm:spPr/>
    </dgm:pt>
    <dgm:pt modelId="{4C8DDA8C-35B3-447B-BF75-0157D61590AA}" type="pres">
      <dgm:prSet presAssocID="{3279954B-018C-4AF9-8BF5-83E6F749970F}" presName="sibTrans" presStyleLbl="sibTrans2D1" presStyleIdx="0" presStyleCnt="0"/>
      <dgm:spPr/>
    </dgm:pt>
    <dgm:pt modelId="{A6093CB9-D9BB-461C-BCA0-CCE891E507CC}" type="pres">
      <dgm:prSet presAssocID="{63E30C6A-1762-40BF-84A7-6718808766E1}" presName="compNode" presStyleCnt="0"/>
      <dgm:spPr/>
    </dgm:pt>
    <dgm:pt modelId="{B4E31185-5AA1-4603-B50A-8D7A8420C14B}" type="pres">
      <dgm:prSet presAssocID="{63E30C6A-1762-40BF-84A7-6718808766E1}" presName="iconBgRect" presStyleLbl="bgShp" presStyleIdx="3" presStyleCnt="5"/>
      <dgm:spPr/>
    </dgm:pt>
    <dgm:pt modelId="{F4839F10-FA09-4E9D-81EE-76F0033DEA95}" type="pres">
      <dgm:prSet presAssocID="{63E30C6A-1762-40BF-84A7-6718808766E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9260B3F-2F98-42BD-8A7B-ED7D1CB23D54}" type="pres">
      <dgm:prSet presAssocID="{63E30C6A-1762-40BF-84A7-6718808766E1}" presName="spaceRect" presStyleCnt="0"/>
      <dgm:spPr/>
    </dgm:pt>
    <dgm:pt modelId="{E63493FC-2CD6-4692-B1D5-B6536E01563D}" type="pres">
      <dgm:prSet presAssocID="{63E30C6A-1762-40BF-84A7-6718808766E1}" presName="textRect" presStyleLbl="revTx" presStyleIdx="3" presStyleCnt="5">
        <dgm:presLayoutVars>
          <dgm:chMax val="1"/>
          <dgm:chPref val="1"/>
        </dgm:presLayoutVars>
      </dgm:prSet>
      <dgm:spPr/>
    </dgm:pt>
    <dgm:pt modelId="{428E1B6E-A390-4AFA-9D4A-99C3000E444D}" type="pres">
      <dgm:prSet presAssocID="{8024D06B-F191-4D82-A3FC-C77F9FD48DD0}" presName="sibTrans" presStyleLbl="sibTrans2D1" presStyleIdx="0" presStyleCnt="0"/>
      <dgm:spPr/>
    </dgm:pt>
    <dgm:pt modelId="{3E3A7F42-3344-453A-8C85-8F3D53419B02}" type="pres">
      <dgm:prSet presAssocID="{27C7F948-EDFE-49CA-8832-D7E9CBD9380D}" presName="compNode" presStyleCnt="0"/>
      <dgm:spPr/>
    </dgm:pt>
    <dgm:pt modelId="{19CFB156-EAC1-4FAB-A0C6-FB2621AE1AB6}" type="pres">
      <dgm:prSet presAssocID="{27C7F948-EDFE-49CA-8832-D7E9CBD9380D}" presName="iconBgRect" presStyleLbl="bgShp" presStyleIdx="4" presStyleCnt="5"/>
      <dgm:spPr/>
    </dgm:pt>
    <dgm:pt modelId="{4F9B5EDD-1DB2-4798-819A-FB3C488C9813}" type="pres">
      <dgm:prSet presAssocID="{27C7F948-EDFE-49CA-8832-D7E9CBD9380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 Sign"/>
        </a:ext>
      </dgm:extLst>
    </dgm:pt>
    <dgm:pt modelId="{313177B2-41CA-411E-9B30-D800F1FBA4EF}" type="pres">
      <dgm:prSet presAssocID="{27C7F948-EDFE-49CA-8832-D7E9CBD9380D}" presName="spaceRect" presStyleCnt="0"/>
      <dgm:spPr/>
    </dgm:pt>
    <dgm:pt modelId="{650E79C1-BEB2-4D0B-828D-DBA05A278776}" type="pres">
      <dgm:prSet presAssocID="{27C7F948-EDFE-49CA-8832-D7E9CBD9380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9E40E004-8DDC-4A9C-9517-1D5269D80B31}" type="presOf" srcId="{8024D06B-F191-4D82-A3FC-C77F9FD48DD0}" destId="{428E1B6E-A390-4AFA-9D4A-99C3000E444D}" srcOrd="0" destOrd="0" presId="urn:microsoft.com/office/officeart/2018/2/layout/IconCircleList"/>
    <dgm:cxn modelId="{FC346325-9C76-421A-8FB2-81E6533E057A}" type="presOf" srcId="{7DAA8676-15E9-4237-86EB-40ACB5F0A0BC}" destId="{58976934-68E3-47C8-998B-C7E02EA40C94}" srcOrd="0" destOrd="0" presId="urn:microsoft.com/office/officeart/2018/2/layout/IconCircleList"/>
    <dgm:cxn modelId="{3B5C613A-0C2A-4E19-B613-F765660373CE}" type="presOf" srcId="{27C7F948-EDFE-49CA-8832-D7E9CBD9380D}" destId="{650E79C1-BEB2-4D0B-828D-DBA05A278776}" srcOrd="0" destOrd="0" presId="urn:microsoft.com/office/officeart/2018/2/layout/IconCircleList"/>
    <dgm:cxn modelId="{1E758940-D5DD-45B5-B17D-486FDFB7D5EF}" type="presOf" srcId="{2CBBA58A-8992-484A-B6B7-DA2DCBC2C7A3}" destId="{0F7D7C3E-992A-4251-81ED-D98A9DE507C4}" srcOrd="0" destOrd="0" presId="urn:microsoft.com/office/officeart/2018/2/layout/IconCircleList"/>
    <dgm:cxn modelId="{8B170865-853B-411B-B934-7B8617DBADC7}" type="presOf" srcId="{504C8CA3-F74F-4A2A-947D-937036052110}" destId="{D8959283-2E74-431E-8A32-94915F63E80A}" srcOrd="0" destOrd="0" presId="urn:microsoft.com/office/officeart/2018/2/layout/IconCircleList"/>
    <dgm:cxn modelId="{E409196B-3CF8-44CE-8055-1F213F7DBAC7}" type="presOf" srcId="{03EE0EEB-2FD4-4FDF-A287-3106230FBD99}" destId="{50CDAF7D-EBFC-44C9-9D62-2C64EBE97360}" srcOrd="0" destOrd="0" presId="urn:microsoft.com/office/officeart/2018/2/layout/IconCircleList"/>
    <dgm:cxn modelId="{4EC2CE6C-2A6F-4D76-87AF-15BFC8F2A5CA}" type="presOf" srcId="{D1ACEFFE-8F3B-4325-8A05-EDAADE7A1F8C}" destId="{D27732E8-E664-44E8-BA40-78A1DADFD067}" srcOrd="0" destOrd="0" presId="urn:microsoft.com/office/officeart/2018/2/layout/IconCircleList"/>
    <dgm:cxn modelId="{AB871E72-3A54-45DF-87F1-680FD313F2E5}" srcId="{2CBBA58A-8992-484A-B6B7-DA2DCBC2C7A3}" destId="{504C8CA3-F74F-4A2A-947D-937036052110}" srcOrd="2" destOrd="0" parTransId="{F7D7D32A-8719-4027-A531-E11021410B51}" sibTransId="{3279954B-018C-4AF9-8BF5-83E6F749970F}"/>
    <dgm:cxn modelId="{24E66958-83B5-44DB-8D7F-0D61A8E9331B}" srcId="{2CBBA58A-8992-484A-B6B7-DA2DCBC2C7A3}" destId="{77E07291-6650-4E7A-9FDE-09748A5B4701}" srcOrd="0" destOrd="0" parTransId="{125CD1A1-2375-4592-B9D7-2222D2FC9287}" sibTransId="{03EE0EEB-2FD4-4FDF-A287-3106230FBD99}"/>
    <dgm:cxn modelId="{A18E757A-611B-4E9E-82AE-4A52B28DE67B}" srcId="{2CBBA58A-8992-484A-B6B7-DA2DCBC2C7A3}" destId="{63E30C6A-1762-40BF-84A7-6718808766E1}" srcOrd="3" destOrd="0" parTransId="{16D2C0DF-2B59-4020-9AD6-EF24425A34CE}" sibTransId="{8024D06B-F191-4D82-A3FC-C77F9FD48DD0}"/>
    <dgm:cxn modelId="{EE05FF9A-389E-4411-A647-A8ADD1CF04B3}" type="presOf" srcId="{3279954B-018C-4AF9-8BF5-83E6F749970F}" destId="{4C8DDA8C-35B3-447B-BF75-0157D61590AA}" srcOrd="0" destOrd="0" presId="urn:microsoft.com/office/officeart/2018/2/layout/IconCircleList"/>
    <dgm:cxn modelId="{DC02179E-B628-4F04-AB79-A6D95BACCBB8}" srcId="{2CBBA58A-8992-484A-B6B7-DA2DCBC2C7A3}" destId="{7DAA8676-15E9-4237-86EB-40ACB5F0A0BC}" srcOrd="1" destOrd="0" parTransId="{A0489262-6C98-4AA9-8C7D-65DE09B5C9D3}" sibTransId="{D1ACEFFE-8F3B-4325-8A05-EDAADE7A1F8C}"/>
    <dgm:cxn modelId="{F13FACE2-207D-404A-A832-65864BDDF81C}" type="presOf" srcId="{77E07291-6650-4E7A-9FDE-09748A5B4701}" destId="{1A99C7C3-1C15-4966-93E7-7EB7A2E9168F}" srcOrd="0" destOrd="0" presId="urn:microsoft.com/office/officeart/2018/2/layout/IconCircleList"/>
    <dgm:cxn modelId="{004C99F1-AE06-47CA-ABB8-62468317D33F}" srcId="{2CBBA58A-8992-484A-B6B7-DA2DCBC2C7A3}" destId="{27C7F948-EDFE-49CA-8832-D7E9CBD9380D}" srcOrd="4" destOrd="0" parTransId="{476DEBC9-1BF7-48D3-B34D-DA56B5DD8C5D}" sibTransId="{DE4D2C85-59C3-4AD0-A4EC-B980BC86DAD4}"/>
    <dgm:cxn modelId="{22DCB6F7-ED20-4917-A9A6-D2A1302A0277}" type="presOf" srcId="{63E30C6A-1762-40BF-84A7-6718808766E1}" destId="{E63493FC-2CD6-4692-B1D5-B6536E01563D}" srcOrd="0" destOrd="0" presId="urn:microsoft.com/office/officeart/2018/2/layout/IconCircleList"/>
    <dgm:cxn modelId="{86DFB14A-005E-425A-BAD8-7000370BBC34}" type="presParOf" srcId="{0F7D7C3E-992A-4251-81ED-D98A9DE507C4}" destId="{5DB028F8-B91F-4CC9-A25F-4A04D51FB6D7}" srcOrd="0" destOrd="0" presId="urn:microsoft.com/office/officeart/2018/2/layout/IconCircleList"/>
    <dgm:cxn modelId="{527B497B-404F-4CEF-A1F7-D1E5147E93F3}" type="presParOf" srcId="{5DB028F8-B91F-4CC9-A25F-4A04D51FB6D7}" destId="{DDFEC8D2-A67A-43C8-BC98-43E9A63C304A}" srcOrd="0" destOrd="0" presId="urn:microsoft.com/office/officeart/2018/2/layout/IconCircleList"/>
    <dgm:cxn modelId="{AE02BA86-135E-498B-B66A-4FAA83EEDEA5}" type="presParOf" srcId="{DDFEC8D2-A67A-43C8-BC98-43E9A63C304A}" destId="{2EBDCAA6-6CCB-47A0-8F44-06E8BAC7BA00}" srcOrd="0" destOrd="0" presId="urn:microsoft.com/office/officeart/2018/2/layout/IconCircleList"/>
    <dgm:cxn modelId="{ED64A894-4D1F-434A-9B27-3CED5032CDEE}" type="presParOf" srcId="{DDFEC8D2-A67A-43C8-BC98-43E9A63C304A}" destId="{57912812-4A3C-4781-9E4B-2A53A25136CF}" srcOrd="1" destOrd="0" presId="urn:microsoft.com/office/officeart/2018/2/layout/IconCircleList"/>
    <dgm:cxn modelId="{57A472CA-A837-4D60-ABE4-B3D3B68F8994}" type="presParOf" srcId="{DDFEC8D2-A67A-43C8-BC98-43E9A63C304A}" destId="{3D2CD14B-44AC-463C-A778-65414A2FCD06}" srcOrd="2" destOrd="0" presId="urn:microsoft.com/office/officeart/2018/2/layout/IconCircleList"/>
    <dgm:cxn modelId="{A9DB1C13-BD2B-416D-B77A-028746941AD7}" type="presParOf" srcId="{DDFEC8D2-A67A-43C8-BC98-43E9A63C304A}" destId="{1A99C7C3-1C15-4966-93E7-7EB7A2E9168F}" srcOrd="3" destOrd="0" presId="urn:microsoft.com/office/officeart/2018/2/layout/IconCircleList"/>
    <dgm:cxn modelId="{439BBEF7-DF50-4DB0-AA80-47F9F6C86297}" type="presParOf" srcId="{5DB028F8-B91F-4CC9-A25F-4A04D51FB6D7}" destId="{50CDAF7D-EBFC-44C9-9D62-2C64EBE97360}" srcOrd="1" destOrd="0" presId="urn:microsoft.com/office/officeart/2018/2/layout/IconCircleList"/>
    <dgm:cxn modelId="{F1C51559-856A-4882-B6CC-2355CCA39A4D}" type="presParOf" srcId="{5DB028F8-B91F-4CC9-A25F-4A04D51FB6D7}" destId="{BEFADE16-CEC2-4A45-BC0B-AB1E4A36BA14}" srcOrd="2" destOrd="0" presId="urn:microsoft.com/office/officeart/2018/2/layout/IconCircleList"/>
    <dgm:cxn modelId="{B23DADFE-6443-4D30-B1E4-2058C28C241D}" type="presParOf" srcId="{BEFADE16-CEC2-4A45-BC0B-AB1E4A36BA14}" destId="{E5E8674C-BD6F-4817-A7FC-C6122B7EC6BA}" srcOrd="0" destOrd="0" presId="urn:microsoft.com/office/officeart/2018/2/layout/IconCircleList"/>
    <dgm:cxn modelId="{7EF8CFAF-7E0D-4495-9983-53CFD90CCF1C}" type="presParOf" srcId="{BEFADE16-CEC2-4A45-BC0B-AB1E4A36BA14}" destId="{C00B4C06-960D-4D06-977F-819A05C61546}" srcOrd="1" destOrd="0" presId="urn:microsoft.com/office/officeart/2018/2/layout/IconCircleList"/>
    <dgm:cxn modelId="{29227C1F-4A75-4388-8507-CF1723621AB1}" type="presParOf" srcId="{BEFADE16-CEC2-4A45-BC0B-AB1E4A36BA14}" destId="{B446136B-FA0C-4132-8BD4-5E77232EDAC6}" srcOrd="2" destOrd="0" presId="urn:microsoft.com/office/officeart/2018/2/layout/IconCircleList"/>
    <dgm:cxn modelId="{4AF774F0-68C7-4794-B640-0030E676D571}" type="presParOf" srcId="{BEFADE16-CEC2-4A45-BC0B-AB1E4A36BA14}" destId="{58976934-68E3-47C8-998B-C7E02EA40C94}" srcOrd="3" destOrd="0" presId="urn:microsoft.com/office/officeart/2018/2/layout/IconCircleList"/>
    <dgm:cxn modelId="{85E487A5-3B1C-489A-B0C8-3C186FD3124B}" type="presParOf" srcId="{5DB028F8-B91F-4CC9-A25F-4A04D51FB6D7}" destId="{D27732E8-E664-44E8-BA40-78A1DADFD067}" srcOrd="3" destOrd="0" presId="urn:microsoft.com/office/officeart/2018/2/layout/IconCircleList"/>
    <dgm:cxn modelId="{092F3B0F-C877-4427-B6D1-D8D41289829D}" type="presParOf" srcId="{5DB028F8-B91F-4CC9-A25F-4A04D51FB6D7}" destId="{8F960DA6-4DCD-4BA3-B855-B991DE6FD0CE}" srcOrd="4" destOrd="0" presId="urn:microsoft.com/office/officeart/2018/2/layout/IconCircleList"/>
    <dgm:cxn modelId="{D3AF87EB-7D96-4486-9549-46D0672EDDBE}" type="presParOf" srcId="{8F960DA6-4DCD-4BA3-B855-B991DE6FD0CE}" destId="{8CE7B0B7-EC57-43A9-AE44-B0ACAAC7B3CA}" srcOrd="0" destOrd="0" presId="urn:microsoft.com/office/officeart/2018/2/layout/IconCircleList"/>
    <dgm:cxn modelId="{19FF5464-D98D-48BC-9375-8A4232DC5922}" type="presParOf" srcId="{8F960DA6-4DCD-4BA3-B855-B991DE6FD0CE}" destId="{D823B38C-73F0-49DD-B572-1B204782B3AF}" srcOrd="1" destOrd="0" presId="urn:microsoft.com/office/officeart/2018/2/layout/IconCircleList"/>
    <dgm:cxn modelId="{D8B4AF32-0023-4CAD-AF21-C8323FC66BF2}" type="presParOf" srcId="{8F960DA6-4DCD-4BA3-B855-B991DE6FD0CE}" destId="{CB3B9B40-2317-4DC6-9A8A-852A5C0DF329}" srcOrd="2" destOrd="0" presId="urn:microsoft.com/office/officeart/2018/2/layout/IconCircleList"/>
    <dgm:cxn modelId="{EDC14548-0040-45AE-940F-768788E8B309}" type="presParOf" srcId="{8F960DA6-4DCD-4BA3-B855-B991DE6FD0CE}" destId="{D8959283-2E74-431E-8A32-94915F63E80A}" srcOrd="3" destOrd="0" presId="urn:microsoft.com/office/officeart/2018/2/layout/IconCircleList"/>
    <dgm:cxn modelId="{01E16979-B6DB-4D35-98B4-34C6E9FCF494}" type="presParOf" srcId="{5DB028F8-B91F-4CC9-A25F-4A04D51FB6D7}" destId="{4C8DDA8C-35B3-447B-BF75-0157D61590AA}" srcOrd="5" destOrd="0" presId="urn:microsoft.com/office/officeart/2018/2/layout/IconCircleList"/>
    <dgm:cxn modelId="{5F7E1CBD-6C56-4A88-B9BC-7FDC317D4754}" type="presParOf" srcId="{5DB028F8-B91F-4CC9-A25F-4A04D51FB6D7}" destId="{A6093CB9-D9BB-461C-BCA0-CCE891E507CC}" srcOrd="6" destOrd="0" presId="urn:microsoft.com/office/officeart/2018/2/layout/IconCircleList"/>
    <dgm:cxn modelId="{195FEE16-F802-4705-A5FE-ECEF09D4FFE8}" type="presParOf" srcId="{A6093CB9-D9BB-461C-BCA0-CCE891E507CC}" destId="{B4E31185-5AA1-4603-B50A-8D7A8420C14B}" srcOrd="0" destOrd="0" presId="urn:microsoft.com/office/officeart/2018/2/layout/IconCircleList"/>
    <dgm:cxn modelId="{612B109F-762A-4FF1-BC11-D0A63ED2AB83}" type="presParOf" srcId="{A6093CB9-D9BB-461C-BCA0-CCE891E507CC}" destId="{F4839F10-FA09-4E9D-81EE-76F0033DEA95}" srcOrd="1" destOrd="0" presId="urn:microsoft.com/office/officeart/2018/2/layout/IconCircleList"/>
    <dgm:cxn modelId="{BE56CD0D-4F71-42F2-A27E-1D689E383A79}" type="presParOf" srcId="{A6093CB9-D9BB-461C-BCA0-CCE891E507CC}" destId="{A9260B3F-2F98-42BD-8A7B-ED7D1CB23D54}" srcOrd="2" destOrd="0" presId="urn:microsoft.com/office/officeart/2018/2/layout/IconCircleList"/>
    <dgm:cxn modelId="{9BBD304C-D5DC-47A1-BA6F-0F4CACCD8651}" type="presParOf" srcId="{A6093CB9-D9BB-461C-BCA0-CCE891E507CC}" destId="{E63493FC-2CD6-4692-B1D5-B6536E01563D}" srcOrd="3" destOrd="0" presId="urn:microsoft.com/office/officeart/2018/2/layout/IconCircleList"/>
    <dgm:cxn modelId="{BC5757F7-0635-48F0-BA59-1E3CEBC4847F}" type="presParOf" srcId="{5DB028F8-B91F-4CC9-A25F-4A04D51FB6D7}" destId="{428E1B6E-A390-4AFA-9D4A-99C3000E444D}" srcOrd="7" destOrd="0" presId="urn:microsoft.com/office/officeart/2018/2/layout/IconCircleList"/>
    <dgm:cxn modelId="{4AF65383-E740-4828-9442-5BDFCB363F5B}" type="presParOf" srcId="{5DB028F8-B91F-4CC9-A25F-4A04D51FB6D7}" destId="{3E3A7F42-3344-453A-8C85-8F3D53419B02}" srcOrd="8" destOrd="0" presId="urn:microsoft.com/office/officeart/2018/2/layout/IconCircleList"/>
    <dgm:cxn modelId="{8D48BFBB-79DB-4E9C-ACE5-1B22111955BF}" type="presParOf" srcId="{3E3A7F42-3344-453A-8C85-8F3D53419B02}" destId="{19CFB156-EAC1-4FAB-A0C6-FB2621AE1AB6}" srcOrd="0" destOrd="0" presId="urn:microsoft.com/office/officeart/2018/2/layout/IconCircleList"/>
    <dgm:cxn modelId="{98010BE7-A503-4794-8C50-9EDF2AC982A0}" type="presParOf" srcId="{3E3A7F42-3344-453A-8C85-8F3D53419B02}" destId="{4F9B5EDD-1DB2-4798-819A-FB3C488C9813}" srcOrd="1" destOrd="0" presId="urn:microsoft.com/office/officeart/2018/2/layout/IconCircleList"/>
    <dgm:cxn modelId="{D5A9C8FB-24E2-4DFF-856B-7C5D709606CF}" type="presParOf" srcId="{3E3A7F42-3344-453A-8C85-8F3D53419B02}" destId="{313177B2-41CA-411E-9B30-D800F1FBA4EF}" srcOrd="2" destOrd="0" presId="urn:microsoft.com/office/officeart/2018/2/layout/IconCircleList"/>
    <dgm:cxn modelId="{00DC515C-6A77-4C0E-8C21-DFDD2397665A}" type="presParOf" srcId="{3E3A7F42-3344-453A-8C85-8F3D53419B02}" destId="{650E79C1-BEB2-4D0B-828D-DBA05A27877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B678A47-E67E-42F3-A942-612428DFBB15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A8D26EA-F4B1-4A84-A220-D49B2819E384}">
      <dgm:prSet custT="1"/>
      <dgm:spPr/>
      <dgm:t>
        <a:bodyPr/>
        <a:lstStyle/>
        <a:p>
          <a:r>
            <a:rPr lang="en-US" sz="2300" b="1" dirty="0"/>
            <a:t>Healthcare: AI diagnosis, robotic surgery</a:t>
          </a:r>
        </a:p>
      </dgm:t>
    </dgm:pt>
    <dgm:pt modelId="{FE8E0C91-E554-431C-A09F-396855B188CC}" type="parTrans" cxnId="{F1C3F9FC-367E-4D1D-8E7C-E4DEEE31CD1F}">
      <dgm:prSet/>
      <dgm:spPr/>
      <dgm:t>
        <a:bodyPr/>
        <a:lstStyle/>
        <a:p>
          <a:endParaRPr lang="en-US"/>
        </a:p>
      </dgm:t>
    </dgm:pt>
    <dgm:pt modelId="{89870EAD-CE99-431B-8D1E-985857CCDB45}" type="sibTrans" cxnId="{F1C3F9FC-367E-4D1D-8E7C-E4DEEE31CD1F}">
      <dgm:prSet/>
      <dgm:spPr/>
      <dgm:t>
        <a:bodyPr/>
        <a:lstStyle/>
        <a:p>
          <a:endParaRPr lang="en-US"/>
        </a:p>
      </dgm:t>
    </dgm:pt>
    <dgm:pt modelId="{63FD5147-8C4A-4E21-94B7-0FF37A70FA47}">
      <dgm:prSet custT="1"/>
      <dgm:spPr/>
      <dgm:t>
        <a:bodyPr/>
        <a:lstStyle/>
        <a:p>
          <a:r>
            <a:rPr lang="en-US" sz="2300" b="1"/>
            <a:t>Finance: Fraud detection, stock prediction</a:t>
          </a:r>
        </a:p>
      </dgm:t>
    </dgm:pt>
    <dgm:pt modelId="{D162C211-B6F8-4412-A6BA-63683CACB724}" type="parTrans" cxnId="{D991DC9D-5611-42D4-B813-74BB06918EC0}">
      <dgm:prSet/>
      <dgm:spPr/>
      <dgm:t>
        <a:bodyPr/>
        <a:lstStyle/>
        <a:p>
          <a:endParaRPr lang="en-US"/>
        </a:p>
      </dgm:t>
    </dgm:pt>
    <dgm:pt modelId="{BB6AE4B7-D2BD-4405-A68F-F44BDD4F1AE8}" type="sibTrans" cxnId="{D991DC9D-5611-42D4-B813-74BB06918EC0}">
      <dgm:prSet/>
      <dgm:spPr/>
      <dgm:t>
        <a:bodyPr/>
        <a:lstStyle/>
        <a:p>
          <a:endParaRPr lang="en-US"/>
        </a:p>
      </dgm:t>
    </dgm:pt>
    <dgm:pt modelId="{50D9BF6B-67A4-4DF1-A3A8-F9007AD5D6F3}">
      <dgm:prSet custT="1"/>
      <dgm:spPr/>
      <dgm:t>
        <a:bodyPr/>
        <a:lstStyle/>
        <a:p>
          <a:r>
            <a:rPr lang="en-US" sz="2300" b="1"/>
            <a:t>Retail: Chatbots, recommender systems</a:t>
          </a:r>
        </a:p>
      </dgm:t>
    </dgm:pt>
    <dgm:pt modelId="{480963A8-F51C-4967-8D29-06518359B4B2}" type="parTrans" cxnId="{7A31EFAD-04FD-4BFC-B5FB-634958F12006}">
      <dgm:prSet/>
      <dgm:spPr/>
      <dgm:t>
        <a:bodyPr/>
        <a:lstStyle/>
        <a:p>
          <a:endParaRPr lang="en-US"/>
        </a:p>
      </dgm:t>
    </dgm:pt>
    <dgm:pt modelId="{D389738C-004A-458B-81B3-1E54583254A7}" type="sibTrans" cxnId="{7A31EFAD-04FD-4BFC-B5FB-634958F12006}">
      <dgm:prSet/>
      <dgm:spPr/>
      <dgm:t>
        <a:bodyPr/>
        <a:lstStyle/>
        <a:p>
          <a:endParaRPr lang="en-US"/>
        </a:p>
      </dgm:t>
    </dgm:pt>
    <dgm:pt modelId="{9C875EFE-6AC6-4040-BDDE-40B61F8CEE34}">
      <dgm:prSet custT="1"/>
      <dgm:spPr/>
      <dgm:t>
        <a:bodyPr/>
        <a:lstStyle/>
        <a:p>
          <a:r>
            <a:rPr lang="en-US" sz="2300" b="1"/>
            <a:t>Transportation: Autonomous cars</a:t>
          </a:r>
        </a:p>
      </dgm:t>
    </dgm:pt>
    <dgm:pt modelId="{33204B2F-ACEB-4287-BDC0-BC8FD8763C40}" type="parTrans" cxnId="{D9F2A5E7-993B-4B02-AA34-45D2FE4C2FB8}">
      <dgm:prSet/>
      <dgm:spPr/>
      <dgm:t>
        <a:bodyPr/>
        <a:lstStyle/>
        <a:p>
          <a:endParaRPr lang="en-US"/>
        </a:p>
      </dgm:t>
    </dgm:pt>
    <dgm:pt modelId="{F6C8626B-AB17-4C72-BE77-99E44DF9EFE7}" type="sibTrans" cxnId="{D9F2A5E7-993B-4B02-AA34-45D2FE4C2FB8}">
      <dgm:prSet/>
      <dgm:spPr/>
      <dgm:t>
        <a:bodyPr/>
        <a:lstStyle/>
        <a:p>
          <a:endParaRPr lang="en-US"/>
        </a:p>
      </dgm:t>
    </dgm:pt>
    <dgm:pt modelId="{9545F687-949C-4143-97B3-22A83A3881B2}">
      <dgm:prSet custT="1"/>
      <dgm:spPr/>
      <dgm:t>
        <a:bodyPr/>
        <a:lstStyle/>
        <a:p>
          <a:r>
            <a:rPr lang="en-US" sz="2300" b="1"/>
            <a:t>Education: Smart tutors, auto-grading, plagiarism detection</a:t>
          </a:r>
        </a:p>
      </dgm:t>
    </dgm:pt>
    <dgm:pt modelId="{EC3FDD23-680F-4393-9911-CF6794C2E073}" type="parTrans" cxnId="{6DFFDEDD-87EF-416C-880F-3CA6B8609F12}">
      <dgm:prSet/>
      <dgm:spPr/>
      <dgm:t>
        <a:bodyPr/>
        <a:lstStyle/>
        <a:p>
          <a:endParaRPr lang="en-US"/>
        </a:p>
      </dgm:t>
    </dgm:pt>
    <dgm:pt modelId="{2AD0A1A7-3D7E-4F95-AA0D-6966049EE13A}" type="sibTrans" cxnId="{6DFFDEDD-87EF-416C-880F-3CA6B8609F12}">
      <dgm:prSet/>
      <dgm:spPr/>
      <dgm:t>
        <a:bodyPr/>
        <a:lstStyle/>
        <a:p>
          <a:endParaRPr lang="en-US"/>
        </a:p>
      </dgm:t>
    </dgm:pt>
    <dgm:pt modelId="{C29DA2F6-9537-488F-B334-1839C293EDAB}" type="pres">
      <dgm:prSet presAssocID="{BB678A47-E67E-42F3-A942-612428DFBB15}" presName="diagram" presStyleCnt="0">
        <dgm:presLayoutVars>
          <dgm:dir/>
          <dgm:resizeHandles val="exact"/>
        </dgm:presLayoutVars>
      </dgm:prSet>
      <dgm:spPr/>
    </dgm:pt>
    <dgm:pt modelId="{F4AED9D6-F630-4325-BF95-7725B37B3984}" type="pres">
      <dgm:prSet presAssocID="{EA8D26EA-F4B1-4A84-A220-D49B2819E384}" presName="node" presStyleLbl="node1" presStyleIdx="0" presStyleCnt="5">
        <dgm:presLayoutVars>
          <dgm:bulletEnabled val="1"/>
        </dgm:presLayoutVars>
      </dgm:prSet>
      <dgm:spPr/>
    </dgm:pt>
    <dgm:pt modelId="{A236F72D-74BF-4631-99F2-E146D67F7BCF}" type="pres">
      <dgm:prSet presAssocID="{89870EAD-CE99-431B-8D1E-985857CCDB45}" presName="sibTrans" presStyleCnt="0"/>
      <dgm:spPr/>
    </dgm:pt>
    <dgm:pt modelId="{F3ECC7BE-5899-4E06-8D7E-71F03E05B8A4}" type="pres">
      <dgm:prSet presAssocID="{63FD5147-8C4A-4E21-94B7-0FF37A70FA47}" presName="node" presStyleLbl="node1" presStyleIdx="1" presStyleCnt="5">
        <dgm:presLayoutVars>
          <dgm:bulletEnabled val="1"/>
        </dgm:presLayoutVars>
      </dgm:prSet>
      <dgm:spPr/>
    </dgm:pt>
    <dgm:pt modelId="{109B66E7-5929-4F8A-9A8D-EF64162F5929}" type="pres">
      <dgm:prSet presAssocID="{BB6AE4B7-D2BD-4405-A68F-F44BDD4F1AE8}" presName="sibTrans" presStyleCnt="0"/>
      <dgm:spPr/>
    </dgm:pt>
    <dgm:pt modelId="{AD0D1C47-6BEE-4EFC-9C97-D7F4438FCD64}" type="pres">
      <dgm:prSet presAssocID="{50D9BF6B-67A4-4DF1-A3A8-F9007AD5D6F3}" presName="node" presStyleLbl="node1" presStyleIdx="2" presStyleCnt="5">
        <dgm:presLayoutVars>
          <dgm:bulletEnabled val="1"/>
        </dgm:presLayoutVars>
      </dgm:prSet>
      <dgm:spPr/>
    </dgm:pt>
    <dgm:pt modelId="{18458206-73A9-419D-80F6-B4DA2253889D}" type="pres">
      <dgm:prSet presAssocID="{D389738C-004A-458B-81B3-1E54583254A7}" presName="sibTrans" presStyleCnt="0"/>
      <dgm:spPr/>
    </dgm:pt>
    <dgm:pt modelId="{B1736EED-B85A-4465-8171-556DF148E171}" type="pres">
      <dgm:prSet presAssocID="{9C875EFE-6AC6-4040-BDDE-40B61F8CEE34}" presName="node" presStyleLbl="node1" presStyleIdx="3" presStyleCnt="5">
        <dgm:presLayoutVars>
          <dgm:bulletEnabled val="1"/>
        </dgm:presLayoutVars>
      </dgm:prSet>
      <dgm:spPr/>
    </dgm:pt>
    <dgm:pt modelId="{FF76B568-91C9-4E12-9CC3-C831B3057CA2}" type="pres">
      <dgm:prSet presAssocID="{F6C8626B-AB17-4C72-BE77-99E44DF9EFE7}" presName="sibTrans" presStyleCnt="0"/>
      <dgm:spPr/>
    </dgm:pt>
    <dgm:pt modelId="{8B6CF986-29E4-4569-BF4D-B5199C68A04E}" type="pres">
      <dgm:prSet presAssocID="{9545F687-949C-4143-97B3-22A83A3881B2}" presName="node" presStyleLbl="node1" presStyleIdx="4" presStyleCnt="5">
        <dgm:presLayoutVars>
          <dgm:bulletEnabled val="1"/>
        </dgm:presLayoutVars>
      </dgm:prSet>
      <dgm:spPr/>
    </dgm:pt>
  </dgm:ptLst>
  <dgm:cxnLst>
    <dgm:cxn modelId="{459B6748-7FB8-447A-B3E8-3CBED464C881}" type="presOf" srcId="{BB678A47-E67E-42F3-A942-612428DFBB15}" destId="{C29DA2F6-9537-488F-B334-1839C293EDAB}" srcOrd="0" destOrd="0" presId="urn:microsoft.com/office/officeart/2005/8/layout/default"/>
    <dgm:cxn modelId="{ED338872-EB3B-410F-86D7-A778DE0FDD76}" type="presOf" srcId="{EA8D26EA-F4B1-4A84-A220-D49B2819E384}" destId="{F4AED9D6-F630-4325-BF95-7725B37B3984}" srcOrd="0" destOrd="0" presId="urn:microsoft.com/office/officeart/2005/8/layout/default"/>
    <dgm:cxn modelId="{C1987F9C-4A52-44A3-AC92-72E28ED017CB}" type="presOf" srcId="{9545F687-949C-4143-97B3-22A83A3881B2}" destId="{8B6CF986-29E4-4569-BF4D-B5199C68A04E}" srcOrd="0" destOrd="0" presId="urn:microsoft.com/office/officeart/2005/8/layout/default"/>
    <dgm:cxn modelId="{D991DC9D-5611-42D4-B813-74BB06918EC0}" srcId="{BB678A47-E67E-42F3-A942-612428DFBB15}" destId="{63FD5147-8C4A-4E21-94B7-0FF37A70FA47}" srcOrd="1" destOrd="0" parTransId="{D162C211-B6F8-4412-A6BA-63683CACB724}" sibTransId="{BB6AE4B7-D2BD-4405-A68F-F44BDD4F1AE8}"/>
    <dgm:cxn modelId="{7A31EFAD-04FD-4BFC-B5FB-634958F12006}" srcId="{BB678A47-E67E-42F3-A942-612428DFBB15}" destId="{50D9BF6B-67A4-4DF1-A3A8-F9007AD5D6F3}" srcOrd="2" destOrd="0" parTransId="{480963A8-F51C-4967-8D29-06518359B4B2}" sibTransId="{D389738C-004A-458B-81B3-1E54583254A7}"/>
    <dgm:cxn modelId="{8CE0E4B1-24C0-4549-B50B-60B54A2C0C8B}" type="presOf" srcId="{9C875EFE-6AC6-4040-BDDE-40B61F8CEE34}" destId="{B1736EED-B85A-4465-8171-556DF148E171}" srcOrd="0" destOrd="0" presId="urn:microsoft.com/office/officeart/2005/8/layout/default"/>
    <dgm:cxn modelId="{CDEFB9B2-03BE-466E-840D-1818455583F7}" type="presOf" srcId="{63FD5147-8C4A-4E21-94B7-0FF37A70FA47}" destId="{F3ECC7BE-5899-4E06-8D7E-71F03E05B8A4}" srcOrd="0" destOrd="0" presId="urn:microsoft.com/office/officeart/2005/8/layout/default"/>
    <dgm:cxn modelId="{96B37DCA-D21D-4747-BCE5-DCC75FEB74D0}" type="presOf" srcId="{50D9BF6B-67A4-4DF1-A3A8-F9007AD5D6F3}" destId="{AD0D1C47-6BEE-4EFC-9C97-D7F4438FCD64}" srcOrd="0" destOrd="0" presId="urn:microsoft.com/office/officeart/2005/8/layout/default"/>
    <dgm:cxn modelId="{6DFFDEDD-87EF-416C-880F-3CA6B8609F12}" srcId="{BB678A47-E67E-42F3-A942-612428DFBB15}" destId="{9545F687-949C-4143-97B3-22A83A3881B2}" srcOrd="4" destOrd="0" parTransId="{EC3FDD23-680F-4393-9911-CF6794C2E073}" sibTransId="{2AD0A1A7-3D7E-4F95-AA0D-6966049EE13A}"/>
    <dgm:cxn modelId="{D9F2A5E7-993B-4B02-AA34-45D2FE4C2FB8}" srcId="{BB678A47-E67E-42F3-A942-612428DFBB15}" destId="{9C875EFE-6AC6-4040-BDDE-40B61F8CEE34}" srcOrd="3" destOrd="0" parTransId="{33204B2F-ACEB-4287-BDC0-BC8FD8763C40}" sibTransId="{F6C8626B-AB17-4C72-BE77-99E44DF9EFE7}"/>
    <dgm:cxn modelId="{F1C3F9FC-367E-4D1D-8E7C-E4DEEE31CD1F}" srcId="{BB678A47-E67E-42F3-A942-612428DFBB15}" destId="{EA8D26EA-F4B1-4A84-A220-D49B2819E384}" srcOrd="0" destOrd="0" parTransId="{FE8E0C91-E554-431C-A09F-396855B188CC}" sibTransId="{89870EAD-CE99-431B-8D1E-985857CCDB45}"/>
    <dgm:cxn modelId="{421200C3-E8E7-4627-98EC-DA6FE96E378A}" type="presParOf" srcId="{C29DA2F6-9537-488F-B334-1839C293EDAB}" destId="{F4AED9D6-F630-4325-BF95-7725B37B3984}" srcOrd="0" destOrd="0" presId="urn:microsoft.com/office/officeart/2005/8/layout/default"/>
    <dgm:cxn modelId="{0FAB5368-7710-41E9-ABE4-E76E47C019D7}" type="presParOf" srcId="{C29DA2F6-9537-488F-B334-1839C293EDAB}" destId="{A236F72D-74BF-4631-99F2-E146D67F7BCF}" srcOrd="1" destOrd="0" presId="urn:microsoft.com/office/officeart/2005/8/layout/default"/>
    <dgm:cxn modelId="{41F282DB-42F7-4893-A101-DF6E017F0BE2}" type="presParOf" srcId="{C29DA2F6-9537-488F-B334-1839C293EDAB}" destId="{F3ECC7BE-5899-4E06-8D7E-71F03E05B8A4}" srcOrd="2" destOrd="0" presId="urn:microsoft.com/office/officeart/2005/8/layout/default"/>
    <dgm:cxn modelId="{D56EA033-18C9-4C1F-A30F-BDB9816B23AF}" type="presParOf" srcId="{C29DA2F6-9537-488F-B334-1839C293EDAB}" destId="{109B66E7-5929-4F8A-9A8D-EF64162F5929}" srcOrd="3" destOrd="0" presId="urn:microsoft.com/office/officeart/2005/8/layout/default"/>
    <dgm:cxn modelId="{9269A079-6104-4224-AF2C-8836060CF62B}" type="presParOf" srcId="{C29DA2F6-9537-488F-B334-1839C293EDAB}" destId="{AD0D1C47-6BEE-4EFC-9C97-D7F4438FCD64}" srcOrd="4" destOrd="0" presId="urn:microsoft.com/office/officeart/2005/8/layout/default"/>
    <dgm:cxn modelId="{E23D6F42-AD59-42C9-AC13-53B48ADEDFB1}" type="presParOf" srcId="{C29DA2F6-9537-488F-B334-1839C293EDAB}" destId="{18458206-73A9-419D-80F6-B4DA2253889D}" srcOrd="5" destOrd="0" presId="urn:microsoft.com/office/officeart/2005/8/layout/default"/>
    <dgm:cxn modelId="{016140DD-6296-4596-BB72-4E463C413770}" type="presParOf" srcId="{C29DA2F6-9537-488F-B334-1839C293EDAB}" destId="{B1736EED-B85A-4465-8171-556DF148E171}" srcOrd="6" destOrd="0" presId="urn:microsoft.com/office/officeart/2005/8/layout/default"/>
    <dgm:cxn modelId="{1609ACC0-0DF5-4144-8BEE-A5801B7744A9}" type="presParOf" srcId="{C29DA2F6-9537-488F-B334-1839C293EDAB}" destId="{FF76B568-91C9-4E12-9CC3-C831B3057CA2}" srcOrd="7" destOrd="0" presId="urn:microsoft.com/office/officeart/2005/8/layout/default"/>
    <dgm:cxn modelId="{ED39B092-547B-4259-9F54-DF4080E36A6B}" type="presParOf" srcId="{C29DA2F6-9537-488F-B334-1839C293EDAB}" destId="{8B6CF986-29E4-4569-BF4D-B5199C68A04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55C5B7-CA1F-43C4-9BF6-E16487BA03B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EB4D199B-C425-4A44-9BCA-93FFFA8E8A9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'Where do you see AI in your daily life?'</a:t>
          </a:r>
        </a:p>
      </dgm:t>
    </dgm:pt>
    <dgm:pt modelId="{AD12AFDC-B1E3-4315-A231-51ADE134CE68}" type="parTrans" cxnId="{4E09D12C-B037-4C5C-AEB3-FC4EA1B5D0BD}">
      <dgm:prSet/>
      <dgm:spPr/>
      <dgm:t>
        <a:bodyPr/>
        <a:lstStyle/>
        <a:p>
          <a:endParaRPr lang="en-US"/>
        </a:p>
      </dgm:t>
    </dgm:pt>
    <dgm:pt modelId="{AB2CC6D7-6962-4868-8982-8000B86BC4AE}" type="sibTrans" cxnId="{4E09D12C-B037-4C5C-AEB3-FC4EA1B5D0BD}">
      <dgm:prSet/>
      <dgm:spPr/>
      <dgm:t>
        <a:bodyPr/>
        <a:lstStyle/>
        <a:p>
          <a:endParaRPr lang="en-US"/>
        </a:p>
      </dgm:t>
    </dgm:pt>
    <dgm:pt modelId="{0180C81E-9437-4667-A10F-C1C8706E09E5}" type="pres">
      <dgm:prSet presAssocID="{C455C5B7-CA1F-43C4-9BF6-E16487BA03BD}" presName="root" presStyleCnt="0">
        <dgm:presLayoutVars>
          <dgm:dir/>
          <dgm:resizeHandles val="exact"/>
        </dgm:presLayoutVars>
      </dgm:prSet>
      <dgm:spPr/>
    </dgm:pt>
    <dgm:pt modelId="{311F91CE-2C21-49BC-B680-5E01872923BD}" type="pres">
      <dgm:prSet presAssocID="{EB4D199B-C425-4A44-9BCA-93FFFA8E8A94}" presName="compNode" presStyleCnt="0"/>
      <dgm:spPr/>
    </dgm:pt>
    <dgm:pt modelId="{E7FA474E-4C10-4577-A338-ECC2E5756C76}" type="pres">
      <dgm:prSet presAssocID="{EB4D199B-C425-4A44-9BCA-93FFFA8E8A94}" presName="iconBgRect" presStyleLbl="bgShp" presStyleIdx="0" presStyleCnt="1"/>
      <dgm:spPr/>
    </dgm:pt>
    <dgm:pt modelId="{3ECBE12A-D257-4026-B211-5176D23DE354}" type="pres">
      <dgm:prSet presAssocID="{EB4D199B-C425-4A44-9BCA-93FFFA8E8A94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D0539D2A-24A4-4F81-8D00-D7CD3A2A500E}" type="pres">
      <dgm:prSet presAssocID="{EB4D199B-C425-4A44-9BCA-93FFFA8E8A94}" presName="spaceRect" presStyleCnt="0"/>
      <dgm:spPr/>
    </dgm:pt>
    <dgm:pt modelId="{D9643BF2-F1EB-47FD-BD44-F349C9520E22}" type="pres">
      <dgm:prSet presAssocID="{EB4D199B-C425-4A44-9BCA-93FFFA8E8A94}" presName="textRect" presStyleLbl="revTx" presStyleIdx="0" presStyleCnt="1" custScaleX="126501" custScaleY="190304">
        <dgm:presLayoutVars>
          <dgm:chMax val="1"/>
          <dgm:chPref val="1"/>
        </dgm:presLayoutVars>
      </dgm:prSet>
      <dgm:spPr/>
    </dgm:pt>
  </dgm:ptLst>
  <dgm:cxnLst>
    <dgm:cxn modelId="{4E09D12C-B037-4C5C-AEB3-FC4EA1B5D0BD}" srcId="{C455C5B7-CA1F-43C4-9BF6-E16487BA03BD}" destId="{EB4D199B-C425-4A44-9BCA-93FFFA8E8A94}" srcOrd="0" destOrd="0" parTransId="{AD12AFDC-B1E3-4315-A231-51ADE134CE68}" sibTransId="{AB2CC6D7-6962-4868-8982-8000B86BC4AE}"/>
    <dgm:cxn modelId="{01339F76-3818-43AF-8B8A-FE108341BF88}" type="presOf" srcId="{EB4D199B-C425-4A44-9BCA-93FFFA8E8A94}" destId="{D9643BF2-F1EB-47FD-BD44-F349C9520E22}" srcOrd="0" destOrd="0" presId="urn:microsoft.com/office/officeart/2018/5/layout/IconCircleLabelList"/>
    <dgm:cxn modelId="{2EC71492-23D1-4AE1-BB87-F5E25D5EAE49}" type="presOf" srcId="{C455C5B7-CA1F-43C4-9BF6-E16487BA03BD}" destId="{0180C81E-9437-4667-A10F-C1C8706E09E5}" srcOrd="0" destOrd="0" presId="urn:microsoft.com/office/officeart/2018/5/layout/IconCircleLabelList"/>
    <dgm:cxn modelId="{FF376428-87CC-4C5D-8E8C-FBD13D25B044}" type="presParOf" srcId="{0180C81E-9437-4667-A10F-C1C8706E09E5}" destId="{311F91CE-2C21-49BC-B680-5E01872923BD}" srcOrd="0" destOrd="0" presId="urn:microsoft.com/office/officeart/2018/5/layout/IconCircleLabelList"/>
    <dgm:cxn modelId="{5E9BE86E-0ECF-4440-B1A0-FC4A23AD25EF}" type="presParOf" srcId="{311F91CE-2C21-49BC-B680-5E01872923BD}" destId="{E7FA474E-4C10-4577-A338-ECC2E5756C76}" srcOrd="0" destOrd="0" presId="urn:microsoft.com/office/officeart/2018/5/layout/IconCircleLabelList"/>
    <dgm:cxn modelId="{C51BD89C-E3FA-4E8C-B5E9-B95E343EDE92}" type="presParOf" srcId="{311F91CE-2C21-49BC-B680-5E01872923BD}" destId="{3ECBE12A-D257-4026-B211-5176D23DE354}" srcOrd="1" destOrd="0" presId="urn:microsoft.com/office/officeart/2018/5/layout/IconCircleLabelList"/>
    <dgm:cxn modelId="{52B098EC-D4FD-4C7A-A70B-5547253765DD}" type="presParOf" srcId="{311F91CE-2C21-49BC-B680-5E01872923BD}" destId="{D0539D2A-24A4-4F81-8D00-D7CD3A2A500E}" srcOrd="2" destOrd="0" presId="urn:microsoft.com/office/officeart/2018/5/layout/IconCircleLabelList"/>
    <dgm:cxn modelId="{369A6CF2-4E7A-4E27-961C-5B6566F1F54B}" type="presParOf" srcId="{311F91CE-2C21-49BC-B680-5E01872923BD}" destId="{D9643BF2-F1EB-47FD-BD44-F349C9520E2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8C1D083-ED6D-4524-8BD2-F26661EF22E2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804A77B-091D-40CC-8947-078FB8CD8110}">
      <dgm:prSet/>
      <dgm:spPr/>
      <dgm:t>
        <a:bodyPr/>
        <a:lstStyle/>
        <a:p>
          <a:pPr>
            <a:defRPr cap="all"/>
          </a:pPr>
          <a:r>
            <a:rPr lang="en-US" b="1" dirty="0"/>
            <a:t>Identify 2–3 AI uses today</a:t>
          </a:r>
        </a:p>
      </dgm:t>
    </dgm:pt>
    <dgm:pt modelId="{4CEDB6CE-151F-4B11-AFB8-6BE33B034861}" type="parTrans" cxnId="{ABC6D9CD-E8B7-484E-B652-ED784FAB3125}">
      <dgm:prSet/>
      <dgm:spPr/>
      <dgm:t>
        <a:bodyPr/>
        <a:lstStyle/>
        <a:p>
          <a:endParaRPr lang="en-US"/>
        </a:p>
      </dgm:t>
    </dgm:pt>
    <dgm:pt modelId="{2F3C2539-E599-4075-9097-FA9BA23F4431}" type="sibTrans" cxnId="{ABC6D9CD-E8B7-484E-B652-ED784FAB3125}">
      <dgm:prSet/>
      <dgm:spPr/>
      <dgm:t>
        <a:bodyPr/>
        <a:lstStyle/>
        <a:p>
          <a:endParaRPr lang="en-US"/>
        </a:p>
      </dgm:t>
    </dgm:pt>
    <dgm:pt modelId="{DA92A78A-3D6F-4A8A-89CC-AEFE59F26C07}">
      <dgm:prSet/>
      <dgm:spPr/>
      <dgm:t>
        <a:bodyPr/>
        <a:lstStyle/>
        <a:p>
          <a:pPr>
            <a:defRPr cap="all"/>
          </a:pPr>
          <a:r>
            <a:rPr lang="en-US" b="1" dirty="0"/>
            <a:t>Share with neighbor</a:t>
          </a:r>
        </a:p>
      </dgm:t>
    </dgm:pt>
    <dgm:pt modelId="{5415D6C7-6149-4EB9-8001-B03BCF7687A8}" type="parTrans" cxnId="{01A8D30D-47C5-4AE9-B214-3BA72C4DEC60}">
      <dgm:prSet/>
      <dgm:spPr/>
      <dgm:t>
        <a:bodyPr/>
        <a:lstStyle/>
        <a:p>
          <a:endParaRPr lang="en-US"/>
        </a:p>
      </dgm:t>
    </dgm:pt>
    <dgm:pt modelId="{EF4F67E7-3B58-4229-AC15-751A656FDBC7}" type="sibTrans" cxnId="{01A8D30D-47C5-4AE9-B214-3BA72C4DEC60}">
      <dgm:prSet/>
      <dgm:spPr/>
      <dgm:t>
        <a:bodyPr/>
        <a:lstStyle/>
        <a:p>
          <a:endParaRPr lang="en-US"/>
        </a:p>
      </dgm:t>
    </dgm:pt>
    <dgm:pt modelId="{D46909A4-43E4-48C2-8D09-FCF7ACBF8376}">
      <dgm:prSet/>
      <dgm:spPr/>
      <dgm:t>
        <a:bodyPr/>
        <a:lstStyle/>
        <a:p>
          <a:pPr>
            <a:defRPr cap="all"/>
          </a:pPr>
          <a:r>
            <a:rPr lang="en-US" b="1" dirty="0"/>
            <a:t>Class discussion</a:t>
          </a:r>
        </a:p>
      </dgm:t>
    </dgm:pt>
    <dgm:pt modelId="{AF339DF0-7E85-41CF-905A-E99618372DAD}" type="parTrans" cxnId="{C6A30734-39F3-4A28-BBAA-8FCE2E4D7475}">
      <dgm:prSet/>
      <dgm:spPr/>
      <dgm:t>
        <a:bodyPr/>
        <a:lstStyle/>
        <a:p>
          <a:endParaRPr lang="en-US"/>
        </a:p>
      </dgm:t>
    </dgm:pt>
    <dgm:pt modelId="{4A562C5C-4AD3-4279-9DA4-87037FB738F4}" type="sibTrans" cxnId="{C6A30734-39F3-4A28-BBAA-8FCE2E4D7475}">
      <dgm:prSet/>
      <dgm:spPr/>
      <dgm:t>
        <a:bodyPr/>
        <a:lstStyle/>
        <a:p>
          <a:endParaRPr lang="en-US"/>
        </a:p>
      </dgm:t>
    </dgm:pt>
    <dgm:pt modelId="{A486EFD0-A6FB-4E96-AC63-58B8EB644E84}" type="pres">
      <dgm:prSet presAssocID="{58C1D083-ED6D-4524-8BD2-F26661EF22E2}" presName="root" presStyleCnt="0">
        <dgm:presLayoutVars>
          <dgm:dir/>
          <dgm:resizeHandles val="exact"/>
        </dgm:presLayoutVars>
      </dgm:prSet>
      <dgm:spPr/>
    </dgm:pt>
    <dgm:pt modelId="{DC5E2F16-9526-4848-88B9-3942A453985E}" type="pres">
      <dgm:prSet presAssocID="{1804A77B-091D-40CC-8947-078FB8CD8110}" presName="compNode" presStyleCnt="0"/>
      <dgm:spPr/>
    </dgm:pt>
    <dgm:pt modelId="{8777F63A-8C3A-4959-ADD4-F60662595B5D}" type="pres">
      <dgm:prSet presAssocID="{1804A77B-091D-40CC-8947-078FB8CD8110}" presName="iconBgRect" presStyleLbl="bgShp" presStyleIdx="0" presStyleCnt="3"/>
      <dgm:spPr/>
    </dgm:pt>
    <dgm:pt modelId="{4A5776D8-B179-4CB0-A8B6-B4D902F3D4DB}" type="pres">
      <dgm:prSet presAssocID="{1804A77B-091D-40CC-8947-078FB8CD811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5B7F3BA-35A1-4DF8-9428-88EAC45926F4}" type="pres">
      <dgm:prSet presAssocID="{1804A77B-091D-40CC-8947-078FB8CD8110}" presName="spaceRect" presStyleCnt="0"/>
      <dgm:spPr/>
    </dgm:pt>
    <dgm:pt modelId="{6B09B6B0-5EED-414B-95FE-01AC9321FBF6}" type="pres">
      <dgm:prSet presAssocID="{1804A77B-091D-40CC-8947-078FB8CD8110}" presName="textRect" presStyleLbl="revTx" presStyleIdx="0" presStyleCnt="3">
        <dgm:presLayoutVars>
          <dgm:chMax val="1"/>
          <dgm:chPref val="1"/>
        </dgm:presLayoutVars>
      </dgm:prSet>
      <dgm:spPr/>
    </dgm:pt>
    <dgm:pt modelId="{D711D317-274E-4AC1-8C14-938B08CDA48E}" type="pres">
      <dgm:prSet presAssocID="{2F3C2539-E599-4075-9097-FA9BA23F4431}" presName="sibTrans" presStyleCnt="0"/>
      <dgm:spPr/>
    </dgm:pt>
    <dgm:pt modelId="{E1B9B8EB-4ACF-4874-B712-198020B3FFCB}" type="pres">
      <dgm:prSet presAssocID="{DA92A78A-3D6F-4A8A-89CC-AEFE59F26C07}" presName="compNode" presStyleCnt="0"/>
      <dgm:spPr/>
    </dgm:pt>
    <dgm:pt modelId="{89B2ACD5-D57E-4521-9596-1D61D456375C}" type="pres">
      <dgm:prSet presAssocID="{DA92A78A-3D6F-4A8A-89CC-AEFE59F26C07}" presName="iconBgRect" presStyleLbl="bgShp" presStyleIdx="1" presStyleCnt="3"/>
      <dgm:spPr/>
    </dgm:pt>
    <dgm:pt modelId="{6AB5A1CF-9389-4ADD-86F1-506523F0EFBC}" type="pres">
      <dgm:prSet presAssocID="{DA92A78A-3D6F-4A8A-89CC-AEFE59F26C0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sion chart"/>
        </a:ext>
      </dgm:extLst>
    </dgm:pt>
    <dgm:pt modelId="{191DB69F-6832-4819-97AE-0D5F2AED2BAD}" type="pres">
      <dgm:prSet presAssocID="{DA92A78A-3D6F-4A8A-89CC-AEFE59F26C07}" presName="spaceRect" presStyleCnt="0"/>
      <dgm:spPr/>
    </dgm:pt>
    <dgm:pt modelId="{E0DA7E6E-ACC7-4E35-9755-EC803EB00D62}" type="pres">
      <dgm:prSet presAssocID="{DA92A78A-3D6F-4A8A-89CC-AEFE59F26C07}" presName="textRect" presStyleLbl="revTx" presStyleIdx="1" presStyleCnt="3">
        <dgm:presLayoutVars>
          <dgm:chMax val="1"/>
          <dgm:chPref val="1"/>
        </dgm:presLayoutVars>
      </dgm:prSet>
      <dgm:spPr/>
    </dgm:pt>
    <dgm:pt modelId="{760D496A-1394-40C5-9C64-7410432B83B9}" type="pres">
      <dgm:prSet presAssocID="{EF4F67E7-3B58-4229-AC15-751A656FDBC7}" presName="sibTrans" presStyleCnt="0"/>
      <dgm:spPr/>
    </dgm:pt>
    <dgm:pt modelId="{69FB8772-A280-460A-A9B9-85C1848E67C7}" type="pres">
      <dgm:prSet presAssocID="{D46909A4-43E4-48C2-8D09-FCF7ACBF8376}" presName="compNode" presStyleCnt="0"/>
      <dgm:spPr/>
    </dgm:pt>
    <dgm:pt modelId="{224F7752-B130-4935-8AB2-7C0B52BAEC47}" type="pres">
      <dgm:prSet presAssocID="{D46909A4-43E4-48C2-8D09-FCF7ACBF8376}" presName="iconBgRect" presStyleLbl="bgShp" presStyleIdx="2" presStyleCnt="3"/>
      <dgm:spPr/>
    </dgm:pt>
    <dgm:pt modelId="{E7FF4DB7-314E-45AA-85AB-D45496813AC2}" type="pres">
      <dgm:prSet presAssocID="{D46909A4-43E4-48C2-8D09-FCF7ACBF837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F4DFB4F0-FE96-4364-87AB-AFFF3E1CED28}" type="pres">
      <dgm:prSet presAssocID="{D46909A4-43E4-48C2-8D09-FCF7ACBF8376}" presName="spaceRect" presStyleCnt="0"/>
      <dgm:spPr/>
    </dgm:pt>
    <dgm:pt modelId="{46EC53E1-B788-4D9F-9D1B-F3A35090E22D}" type="pres">
      <dgm:prSet presAssocID="{D46909A4-43E4-48C2-8D09-FCF7ACBF837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1A8D30D-47C5-4AE9-B214-3BA72C4DEC60}" srcId="{58C1D083-ED6D-4524-8BD2-F26661EF22E2}" destId="{DA92A78A-3D6F-4A8A-89CC-AEFE59F26C07}" srcOrd="1" destOrd="0" parTransId="{5415D6C7-6149-4EB9-8001-B03BCF7687A8}" sibTransId="{EF4F67E7-3B58-4229-AC15-751A656FDBC7}"/>
    <dgm:cxn modelId="{07C6FB2F-5B8D-47ED-87B2-1C21FDCE8E51}" type="presOf" srcId="{58C1D083-ED6D-4524-8BD2-F26661EF22E2}" destId="{A486EFD0-A6FB-4E96-AC63-58B8EB644E84}" srcOrd="0" destOrd="0" presId="urn:microsoft.com/office/officeart/2018/5/layout/IconCircleLabelList"/>
    <dgm:cxn modelId="{C6A30734-39F3-4A28-BBAA-8FCE2E4D7475}" srcId="{58C1D083-ED6D-4524-8BD2-F26661EF22E2}" destId="{D46909A4-43E4-48C2-8D09-FCF7ACBF8376}" srcOrd="2" destOrd="0" parTransId="{AF339DF0-7E85-41CF-905A-E99618372DAD}" sibTransId="{4A562C5C-4AD3-4279-9DA4-87037FB738F4}"/>
    <dgm:cxn modelId="{3470355E-D71A-4B3E-ADBF-5E31BD991299}" type="presOf" srcId="{DA92A78A-3D6F-4A8A-89CC-AEFE59F26C07}" destId="{E0DA7E6E-ACC7-4E35-9755-EC803EB00D62}" srcOrd="0" destOrd="0" presId="urn:microsoft.com/office/officeart/2018/5/layout/IconCircleLabelList"/>
    <dgm:cxn modelId="{76570654-EF94-4B27-B8A0-F3F6AE4F0C48}" type="presOf" srcId="{D46909A4-43E4-48C2-8D09-FCF7ACBF8376}" destId="{46EC53E1-B788-4D9F-9D1B-F3A35090E22D}" srcOrd="0" destOrd="0" presId="urn:microsoft.com/office/officeart/2018/5/layout/IconCircleLabelList"/>
    <dgm:cxn modelId="{F4CCBD8E-447F-46D7-A595-34E3F4B34837}" type="presOf" srcId="{1804A77B-091D-40CC-8947-078FB8CD8110}" destId="{6B09B6B0-5EED-414B-95FE-01AC9321FBF6}" srcOrd="0" destOrd="0" presId="urn:microsoft.com/office/officeart/2018/5/layout/IconCircleLabelList"/>
    <dgm:cxn modelId="{ABC6D9CD-E8B7-484E-B652-ED784FAB3125}" srcId="{58C1D083-ED6D-4524-8BD2-F26661EF22E2}" destId="{1804A77B-091D-40CC-8947-078FB8CD8110}" srcOrd="0" destOrd="0" parTransId="{4CEDB6CE-151F-4B11-AFB8-6BE33B034861}" sibTransId="{2F3C2539-E599-4075-9097-FA9BA23F4431}"/>
    <dgm:cxn modelId="{77944CDF-F4F1-489A-9847-ECB9696218D1}" type="presParOf" srcId="{A486EFD0-A6FB-4E96-AC63-58B8EB644E84}" destId="{DC5E2F16-9526-4848-88B9-3942A453985E}" srcOrd="0" destOrd="0" presId="urn:microsoft.com/office/officeart/2018/5/layout/IconCircleLabelList"/>
    <dgm:cxn modelId="{09D9AE1F-FD12-4B52-9139-248D2E659660}" type="presParOf" srcId="{DC5E2F16-9526-4848-88B9-3942A453985E}" destId="{8777F63A-8C3A-4959-ADD4-F60662595B5D}" srcOrd="0" destOrd="0" presId="urn:microsoft.com/office/officeart/2018/5/layout/IconCircleLabelList"/>
    <dgm:cxn modelId="{B97FE9A4-0454-4964-BDFA-A6EDAD79DFAD}" type="presParOf" srcId="{DC5E2F16-9526-4848-88B9-3942A453985E}" destId="{4A5776D8-B179-4CB0-A8B6-B4D902F3D4DB}" srcOrd="1" destOrd="0" presId="urn:microsoft.com/office/officeart/2018/5/layout/IconCircleLabelList"/>
    <dgm:cxn modelId="{F516DFB6-D222-45B8-B9A0-F400014AC88E}" type="presParOf" srcId="{DC5E2F16-9526-4848-88B9-3942A453985E}" destId="{05B7F3BA-35A1-4DF8-9428-88EAC45926F4}" srcOrd="2" destOrd="0" presId="urn:microsoft.com/office/officeart/2018/5/layout/IconCircleLabelList"/>
    <dgm:cxn modelId="{3CF1ADA4-1B2C-4291-9DF8-23DDAE45D118}" type="presParOf" srcId="{DC5E2F16-9526-4848-88B9-3942A453985E}" destId="{6B09B6B0-5EED-414B-95FE-01AC9321FBF6}" srcOrd="3" destOrd="0" presId="urn:microsoft.com/office/officeart/2018/5/layout/IconCircleLabelList"/>
    <dgm:cxn modelId="{A30636E5-CFEA-47F7-9F36-E47F5AE311D3}" type="presParOf" srcId="{A486EFD0-A6FB-4E96-AC63-58B8EB644E84}" destId="{D711D317-274E-4AC1-8C14-938B08CDA48E}" srcOrd="1" destOrd="0" presId="urn:microsoft.com/office/officeart/2018/5/layout/IconCircleLabelList"/>
    <dgm:cxn modelId="{1A6DD386-8268-47C7-8884-D6F98265D9C8}" type="presParOf" srcId="{A486EFD0-A6FB-4E96-AC63-58B8EB644E84}" destId="{E1B9B8EB-4ACF-4874-B712-198020B3FFCB}" srcOrd="2" destOrd="0" presId="urn:microsoft.com/office/officeart/2018/5/layout/IconCircleLabelList"/>
    <dgm:cxn modelId="{B56BDF8C-8A05-4212-904E-A63CB71FFC8A}" type="presParOf" srcId="{E1B9B8EB-4ACF-4874-B712-198020B3FFCB}" destId="{89B2ACD5-D57E-4521-9596-1D61D456375C}" srcOrd="0" destOrd="0" presId="urn:microsoft.com/office/officeart/2018/5/layout/IconCircleLabelList"/>
    <dgm:cxn modelId="{1DDEA8EE-43A1-425B-A4D3-D5C1B0BBB7CC}" type="presParOf" srcId="{E1B9B8EB-4ACF-4874-B712-198020B3FFCB}" destId="{6AB5A1CF-9389-4ADD-86F1-506523F0EFBC}" srcOrd="1" destOrd="0" presId="urn:microsoft.com/office/officeart/2018/5/layout/IconCircleLabelList"/>
    <dgm:cxn modelId="{740FD307-4E87-41B9-8775-870F1283AC00}" type="presParOf" srcId="{E1B9B8EB-4ACF-4874-B712-198020B3FFCB}" destId="{191DB69F-6832-4819-97AE-0D5F2AED2BAD}" srcOrd="2" destOrd="0" presId="urn:microsoft.com/office/officeart/2018/5/layout/IconCircleLabelList"/>
    <dgm:cxn modelId="{C328A431-2CB6-4B00-B538-093841665412}" type="presParOf" srcId="{E1B9B8EB-4ACF-4874-B712-198020B3FFCB}" destId="{E0DA7E6E-ACC7-4E35-9755-EC803EB00D62}" srcOrd="3" destOrd="0" presId="urn:microsoft.com/office/officeart/2018/5/layout/IconCircleLabelList"/>
    <dgm:cxn modelId="{E678542F-2F6D-45E7-864B-1E12D90996F1}" type="presParOf" srcId="{A486EFD0-A6FB-4E96-AC63-58B8EB644E84}" destId="{760D496A-1394-40C5-9C64-7410432B83B9}" srcOrd="3" destOrd="0" presId="urn:microsoft.com/office/officeart/2018/5/layout/IconCircleLabelList"/>
    <dgm:cxn modelId="{08E8398F-ABA2-4E6C-B92C-077F7A187A2E}" type="presParOf" srcId="{A486EFD0-A6FB-4E96-AC63-58B8EB644E84}" destId="{69FB8772-A280-460A-A9B9-85C1848E67C7}" srcOrd="4" destOrd="0" presId="urn:microsoft.com/office/officeart/2018/5/layout/IconCircleLabelList"/>
    <dgm:cxn modelId="{CF0C0F4A-2BA3-4157-9820-5DE7CE0BE909}" type="presParOf" srcId="{69FB8772-A280-460A-A9B9-85C1848E67C7}" destId="{224F7752-B130-4935-8AB2-7C0B52BAEC47}" srcOrd="0" destOrd="0" presId="urn:microsoft.com/office/officeart/2018/5/layout/IconCircleLabelList"/>
    <dgm:cxn modelId="{8E0C1FFB-433D-420B-B40E-A703C6EF9663}" type="presParOf" srcId="{69FB8772-A280-460A-A9B9-85C1848E67C7}" destId="{E7FF4DB7-314E-45AA-85AB-D45496813AC2}" srcOrd="1" destOrd="0" presId="urn:microsoft.com/office/officeart/2018/5/layout/IconCircleLabelList"/>
    <dgm:cxn modelId="{85A0043F-5120-459F-AF64-1D7076407FA9}" type="presParOf" srcId="{69FB8772-A280-460A-A9B9-85C1848E67C7}" destId="{F4DFB4F0-FE96-4364-87AB-AFFF3E1CED28}" srcOrd="2" destOrd="0" presId="urn:microsoft.com/office/officeart/2018/5/layout/IconCircleLabelList"/>
    <dgm:cxn modelId="{5ACDCD23-49BD-42BC-BFD4-A9D1A7A69B1C}" type="presParOf" srcId="{69FB8772-A280-460A-A9B9-85C1848E67C7}" destId="{46EC53E1-B788-4D9F-9D1B-F3A35090E22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80FF465-91E8-4B61-BD9B-F7B56EE0FAB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832990E-2A50-424C-A752-9D5735648020}">
      <dgm:prSet/>
      <dgm:spPr/>
      <dgm:t>
        <a:bodyPr/>
        <a:lstStyle/>
        <a:p>
          <a:r>
            <a:rPr lang="en-US"/>
            <a:t>Task: List 5 AI-based apps used in daily life/education</a:t>
          </a:r>
        </a:p>
      </dgm:t>
    </dgm:pt>
    <dgm:pt modelId="{EA6914E3-1128-4414-8330-AFF9DA48F629}" type="parTrans" cxnId="{4FA4B341-151B-4D8F-B193-371EC5308B71}">
      <dgm:prSet/>
      <dgm:spPr/>
      <dgm:t>
        <a:bodyPr/>
        <a:lstStyle/>
        <a:p>
          <a:endParaRPr lang="en-US"/>
        </a:p>
      </dgm:t>
    </dgm:pt>
    <dgm:pt modelId="{112D0A37-7717-4E4F-85D5-EFF95758610F}" type="sibTrans" cxnId="{4FA4B341-151B-4D8F-B193-371EC5308B71}">
      <dgm:prSet/>
      <dgm:spPr/>
      <dgm:t>
        <a:bodyPr/>
        <a:lstStyle/>
        <a:p>
          <a:endParaRPr lang="en-US"/>
        </a:p>
      </dgm:t>
    </dgm:pt>
    <dgm:pt modelId="{A785368B-D847-4C92-91CC-DC80B1C79D97}">
      <dgm:prSet/>
      <dgm:spPr/>
      <dgm:t>
        <a:bodyPr/>
        <a:lstStyle/>
        <a:p>
          <a:r>
            <a:rPr lang="en-US"/>
            <a:t>Examples:</a:t>
          </a:r>
          <a:endParaRPr lang="en-US" dirty="0"/>
        </a:p>
      </dgm:t>
    </dgm:pt>
    <dgm:pt modelId="{788B8A68-228E-474F-9A1E-90AB5F34EAB7}" type="parTrans" cxnId="{5C21EBBF-20A3-48DA-95A6-34B8B6999B8B}">
      <dgm:prSet/>
      <dgm:spPr/>
      <dgm:t>
        <a:bodyPr/>
        <a:lstStyle/>
        <a:p>
          <a:endParaRPr lang="en-US"/>
        </a:p>
      </dgm:t>
    </dgm:pt>
    <dgm:pt modelId="{F15EF33C-6F4F-41C4-AAB0-D6AE793C0FB2}" type="sibTrans" cxnId="{5C21EBBF-20A3-48DA-95A6-34B8B6999B8B}">
      <dgm:prSet/>
      <dgm:spPr/>
      <dgm:t>
        <a:bodyPr/>
        <a:lstStyle/>
        <a:p>
          <a:endParaRPr lang="en-US"/>
        </a:p>
      </dgm:t>
    </dgm:pt>
    <dgm:pt modelId="{795C4257-4221-46C6-A3C4-D3CBCF299087}" type="pres">
      <dgm:prSet presAssocID="{380FF465-91E8-4B61-BD9B-F7B56EE0FABC}" presName="linear" presStyleCnt="0">
        <dgm:presLayoutVars>
          <dgm:animLvl val="lvl"/>
          <dgm:resizeHandles val="exact"/>
        </dgm:presLayoutVars>
      </dgm:prSet>
      <dgm:spPr/>
    </dgm:pt>
    <dgm:pt modelId="{627B40BE-4BA1-481D-9C06-407BE94D5BAD}" type="pres">
      <dgm:prSet presAssocID="{8832990E-2A50-424C-A752-9D573564802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67A247E-1D14-4EE0-8608-DA138CB5E102}" type="pres">
      <dgm:prSet presAssocID="{112D0A37-7717-4E4F-85D5-EFF95758610F}" presName="spacer" presStyleCnt="0"/>
      <dgm:spPr/>
    </dgm:pt>
    <dgm:pt modelId="{E8BD4E89-D1E9-4F38-BB8E-E8EAE7B37D7F}" type="pres">
      <dgm:prSet presAssocID="{A785368B-D847-4C92-91CC-DC80B1C79D9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2130328-7A7D-4EEA-AEB0-A9E7CBA00A46}" type="presOf" srcId="{8832990E-2A50-424C-A752-9D5735648020}" destId="{627B40BE-4BA1-481D-9C06-407BE94D5BAD}" srcOrd="0" destOrd="0" presId="urn:microsoft.com/office/officeart/2005/8/layout/vList2"/>
    <dgm:cxn modelId="{4FA4B341-151B-4D8F-B193-371EC5308B71}" srcId="{380FF465-91E8-4B61-BD9B-F7B56EE0FABC}" destId="{8832990E-2A50-424C-A752-9D5735648020}" srcOrd="0" destOrd="0" parTransId="{EA6914E3-1128-4414-8330-AFF9DA48F629}" sibTransId="{112D0A37-7717-4E4F-85D5-EFF95758610F}"/>
    <dgm:cxn modelId="{641CCD42-DA1E-4C37-9F35-ABB231DC7EBD}" type="presOf" srcId="{A785368B-D847-4C92-91CC-DC80B1C79D97}" destId="{E8BD4E89-D1E9-4F38-BB8E-E8EAE7B37D7F}" srcOrd="0" destOrd="0" presId="urn:microsoft.com/office/officeart/2005/8/layout/vList2"/>
    <dgm:cxn modelId="{C2E3C053-399D-46FD-A8CA-E7C64C6F21CD}" type="presOf" srcId="{380FF465-91E8-4B61-BD9B-F7B56EE0FABC}" destId="{795C4257-4221-46C6-A3C4-D3CBCF299087}" srcOrd="0" destOrd="0" presId="urn:microsoft.com/office/officeart/2005/8/layout/vList2"/>
    <dgm:cxn modelId="{5C21EBBF-20A3-48DA-95A6-34B8B6999B8B}" srcId="{380FF465-91E8-4B61-BD9B-F7B56EE0FABC}" destId="{A785368B-D847-4C92-91CC-DC80B1C79D97}" srcOrd="1" destOrd="0" parTransId="{788B8A68-228E-474F-9A1E-90AB5F34EAB7}" sibTransId="{F15EF33C-6F4F-41C4-AAB0-D6AE793C0FB2}"/>
    <dgm:cxn modelId="{9BED672F-7F3B-4765-975A-7FF525DFA697}" type="presParOf" srcId="{795C4257-4221-46C6-A3C4-D3CBCF299087}" destId="{627B40BE-4BA1-481D-9C06-407BE94D5BAD}" srcOrd="0" destOrd="0" presId="urn:microsoft.com/office/officeart/2005/8/layout/vList2"/>
    <dgm:cxn modelId="{1C1F97E9-CDD7-4049-A651-B554FCD3B563}" type="presParOf" srcId="{795C4257-4221-46C6-A3C4-D3CBCF299087}" destId="{967A247E-1D14-4EE0-8608-DA138CB5E102}" srcOrd="1" destOrd="0" presId="urn:microsoft.com/office/officeart/2005/8/layout/vList2"/>
    <dgm:cxn modelId="{DA86C432-B886-456B-9A11-9D1175125261}" type="presParOf" srcId="{795C4257-4221-46C6-A3C4-D3CBCF299087}" destId="{E8BD4E89-D1E9-4F38-BB8E-E8EAE7B37D7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8BA328C-B716-4282-B2F0-5509ACB62DD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86D7631-D694-4BFA-8DC9-D7C4F61FC32E}">
      <dgm:prSet/>
      <dgm:spPr/>
      <dgm:t>
        <a:bodyPr/>
        <a:lstStyle/>
        <a:p>
          <a:r>
            <a:rPr lang="en-US"/>
            <a:t>Recap: AI is widespread, evolving, and ethical</a:t>
          </a:r>
        </a:p>
      </dgm:t>
    </dgm:pt>
    <dgm:pt modelId="{BCDB0A1D-06EA-491A-B2E6-775CDFA0BA2E}" type="parTrans" cxnId="{50B77DF2-20A7-46E5-AF9D-ED8EB30D71ED}">
      <dgm:prSet/>
      <dgm:spPr/>
      <dgm:t>
        <a:bodyPr/>
        <a:lstStyle/>
        <a:p>
          <a:endParaRPr lang="en-US"/>
        </a:p>
      </dgm:t>
    </dgm:pt>
    <dgm:pt modelId="{0CD47830-2FEA-49F1-91F0-DC3784B2C8D2}" type="sibTrans" cxnId="{50B77DF2-20A7-46E5-AF9D-ED8EB30D71ED}">
      <dgm:prSet/>
      <dgm:spPr/>
      <dgm:t>
        <a:bodyPr/>
        <a:lstStyle/>
        <a:p>
          <a:endParaRPr lang="en-US"/>
        </a:p>
      </dgm:t>
    </dgm:pt>
    <dgm:pt modelId="{7B23E1F5-B459-4F37-A503-62D532AE2A63}">
      <dgm:prSet/>
      <dgm:spPr/>
      <dgm:t>
        <a:bodyPr/>
        <a:lstStyle/>
        <a:p>
          <a:r>
            <a:rPr lang="en-US" dirty="0"/>
            <a:t>Encourage students to explore tools like ChatGPT, TensorFlow</a:t>
          </a:r>
        </a:p>
      </dgm:t>
    </dgm:pt>
    <dgm:pt modelId="{12778F7E-D7B4-4008-9B85-71A93E26DCA1}" type="parTrans" cxnId="{E46D9637-A2AA-4D66-A473-DDB5EDEDEBA1}">
      <dgm:prSet/>
      <dgm:spPr/>
      <dgm:t>
        <a:bodyPr/>
        <a:lstStyle/>
        <a:p>
          <a:endParaRPr lang="en-US"/>
        </a:p>
      </dgm:t>
    </dgm:pt>
    <dgm:pt modelId="{7176F373-7080-4B99-B978-D05DD6D514F0}" type="sibTrans" cxnId="{E46D9637-A2AA-4D66-A473-DDB5EDEDEBA1}">
      <dgm:prSet/>
      <dgm:spPr/>
      <dgm:t>
        <a:bodyPr/>
        <a:lstStyle/>
        <a:p>
          <a:endParaRPr lang="en-US"/>
        </a:p>
      </dgm:t>
    </dgm:pt>
    <dgm:pt modelId="{5F0E3B59-6E02-4896-92CC-E910CB08F96E}" type="pres">
      <dgm:prSet presAssocID="{E8BA328C-B716-4282-B2F0-5509ACB62DD8}" presName="linear" presStyleCnt="0">
        <dgm:presLayoutVars>
          <dgm:animLvl val="lvl"/>
          <dgm:resizeHandles val="exact"/>
        </dgm:presLayoutVars>
      </dgm:prSet>
      <dgm:spPr/>
    </dgm:pt>
    <dgm:pt modelId="{1F4D75E6-991E-464C-95E3-3B97581445D8}" type="pres">
      <dgm:prSet presAssocID="{D86D7631-D694-4BFA-8DC9-D7C4F61FC32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463E598-23B5-47EB-B316-F9B5D66E69E0}" type="pres">
      <dgm:prSet presAssocID="{0CD47830-2FEA-49F1-91F0-DC3784B2C8D2}" presName="spacer" presStyleCnt="0"/>
      <dgm:spPr/>
    </dgm:pt>
    <dgm:pt modelId="{1A7A0777-A558-48A2-A3BD-0BE1147FBD11}" type="pres">
      <dgm:prSet presAssocID="{7B23E1F5-B459-4F37-A503-62D532AE2A6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46D9637-A2AA-4D66-A473-DDB5EDEDEBA1}" srcId="{E8BA328C-B716-4282-B2F0-5509ACB62DD8}" destId="{7B23E1F5-B459-4F37-A503-62D532AE2A63}" srcOrd="1" destOrd="0" parTransId="{12778F7E-D7B4-4008-9B85-71A93E26DCA1}" sibTransId="{7176F373-7080-4B99-B978-D05DD6D514F0}"/>
    <dgm:cxn modelId="{204E5140-9674-49AF-9368-41F51B2C9571}" type="presOf" srcId="{7B23E1F5-B459-4F37-A503-62D532AE2A63}" destId="{1A7A0777-A558-48A2-A3BD-0BE1147FBD11}" srcOrd="0" destOrd="0" presId="urn:microsoft.com/office/officeart/2005/8/layout/vList2"/>
    <dgm:cxn modelId="{F7BEE865-D795-46E6-A286-59C085CC845B}" type="presOf" srcId="{E8BA328C-B716-4282-B2F0-5509ACB62DD8}" destId="{5F0E3B59-6E02-4896-92CC-E910CB08F96E}" srcOrd="0" destOrd="0" presId="urn:microsoft.com/office/officeart/2005/8/layout/vList2"/>
    <dgm:cxn modelId="{8CE69DAF-EF4F-4D83-B2C7-5DF8C50D6DC2}" type="presOf" srcId="{D86D7631-D694-4BFA-8DC9-D7C4F61FC32E}" destId="{1F4D75E6-991E-464C-95E3-3B97581445D8}" srcOrd="0" destOrd="0" presId="urn:microsoft.com/office/officeart/2005/8/layout/vList2"/>
    <dgm:cxn modelId="{50B77DF2-20A7-46E5-AF9D-ED8EB30D71ED}" srcId="{E8BA328C-B716-4282-B2F0-5509ACB62DD8}" destId="{D86D7631-D694-4BFA-8DC9-D7C4F61FC32E}" srcOrd="0" destOrd="0" parTransId="{BCDB0A1D-06EA-491A-B2E6-775CDFA0BA2E}" sibTransId="{0CD47830-2FEA-49F1-91F0-DC3784B2C8D2}"/>
    <dgm:cxn modelId="{B03E766A-AAD7-4BDE-A799-D97C90F538DC}" type="presParOf" srcId="{5F0E3B59-6E02-4896-92CC-E910CB08F96E}" destId="{1F4D75E6-991E-464C-95E3-3B97581445D8}" srcOrd="0" destOrd="0" presId="urn:microsoft.com/office/officeart/2005/8/layout/vList2"/>
    <dgm:cxn modelId="{599E11E3-92F0-47E7-AEBB-A3A2DD97A18C}" type="presParOf" srcId="{5F0E3B59-6E02-4896-92CC-E910CB08F96E}" destId="{A463E598-23B5-47EB-B316-F9B5D66E69E0}" srcOrd="1" destOrd="0" presId="urn:microsoft.com/office/officeart/2005/8/layout/vList2"/>
    <dgm:cxn modelId="{E7C33BF3-FE56-4D2D-A9D1-A5E5D289A788}" type="presParOf" srcId="{5F0E3B59-6E02-4896-92CC-E910CB08F96E}" destId="{1A7A0777-A558-48A2-A3BD-0BE1147FBD1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F6A6781-F039-406A-9D1A-2F4677EFE98E}" type="doc">
      <dgm:prSet loTypeId="urn:microsoft.com/office/officeart/2016/7/layout/HorizontalAction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F57E3C4-6284-47AF-B71F-4D7891E320A3}">
      <dgm:prSet/>
      <dgm:spPr/>
      <dgm:t>
        <a:bodyPr/>
        <a:lstStyle/>
        <a:p>
          <a:r>
            <a:rPr lang="en-US" dirty="0"/>
            <a:t>Questions…?</a:t>
          </a:r>
        </a:p>
      </dgm:t>
    </dgm:pt>
    <dgm:pt modelId="{B9FE59B2-8755-435E-A334-534DEA911A40}" type="parTrans" cxnId="{141810F4-92DA-4686-8565-9FAF8EE17DEA}">
      <dgm:prSet/>
      <dgm:spPr/>
      <dgm:t>
        <a:bodyPr/>
        <a:lstStyle/>
        <a:p>
          <a:endParaRPr lang="en-US"/>
        </a:p>
      </dgm:t>
    </dgm:pt>
    <dgm:pt modelId="{48F5A9F8-C2DA-4776-9CF1-8B0406B33B42}" type="sibTrans" cxnId="{141810F4-92DA-4686-8565-9FAF8EE17DEA}">
      <dgm:prSet/>
      <dgm:spPr/>
      <dgm:t>
        <a:bodyPr/>
        <a:lstStyle/>
        <a:p>
          <a:endParaRPr lang="en-US"/>
        </a:p>
      </dgm:t>
    </dgm:pt>
    <dgm:pt modelId="{D5FFDCA7-95EF-4BB7-8B01-2F14457CF823}" type="pres">
      <dgm:prSet presAssocID="{BF6A6781-F039-406A-9D1A-2F4677EFE98E}" presName="Name0" presStyleCnt="0">
        <dgm:presLayoutVars>
          <dgm:dir/>
          <dgm:animLvl val="lvl"/>
          <dgm:resizeHandles val="exact"/>
        </dgm:presLayoutVars>
      </dgm:prSet>
      <dgm:spPr/>
    </dgm:pt>
    <dgm:pt modelId="{7468EEC9-B460-41A7-92CE-958EF7630AE3}" type="pres">
      <dgm:prSet presAssocID="{6F57E3C4-6284-47AF-B71F-4D7891E320A3}" presName="composite" presStyleCnt="0"/>
      <dgm:spPr/>
    </dgm:pt>
    <dgm:pt modelId="{E7F07492-03D0-4D31-B49D-8CE007A3F991}" type="pres">
      <dgm:prSet presAssocID="{6F57E3C4-6284-47AF-B71F-4D7891E320A3}" presName="parTx" presStyleLbl="alignNode1" presStyleIdx="0" presStyleCnt="1" custLinFactNeighborY="-11068">
        <dgm:presLayoutVars>
          <dgm:chMax val="0"/>
          <dgm:chPref val="0"/>
        </dgm:presLayoutVars>
      </dgm:prSet>
      <dgm:spPr/>
    </dgm:pt>
    <dgm:pt modelId="{CD9C6B6E-0D14-4FB9-B41E-0A18509B820D}" type="pres">
      <dgm:prSet presAssocID="{6F57E3C4-6284-47AF-B71F-4D7891E320A3}" presName="desTx" presStyleLbl="alignAccFollowNode1" presStyleIdx="0" presStyleCnt="1">
        <dgm:presLayoutVars/>
      </dgm:prSet>
      <dgm:spPr/>
    </dgm:pt>
  </dgm:ptLst>
  <dgm:cxnLst>
    <dgm:cxn modelId="{8121AD1B-48E2-4688-8778-FF653B92F607}" type="presOf" srcId="{6F57E3C4-6284-47AF-B71F-4D7891E320A3}" destId="{E7F07492-03D0-4D31-B49D-8CE007A3F991}" srcOrd="0" destOrd="0" presId="urn:microsoft.com/office/officeart/2016/7/layout/HorizontalActionList"/>
    <dgm:cxn modelId="{2D567DE0-D2A5-4AE4-9CE5-85E3BDD88B46}" type="presOf" srcId="{BF6A6781-F039-406A-9D1A-2F4677EFE98E}" destId="{D5FFDCA7-95EF-4BB7-8B01-2F14457CF823}" srcOrd="0" destOrd="0" presId="urn:microsoft.com/office/officeart/2016/7/layout/HorizontalActionList"/>
    <dgm:cxn modelId="{141810F4-92DA-4686-8565-9FAF8EE17DEA}" srcId="{BF6A6781-F039-406A-9D1A-2F4677EFE98E}" destId="{6F57E3C4-6284-47AF-B71F-4D7891E320A3}" srcOrd="0" destOrd="0" parTransId="{B9FE59B2-8755-435E-A334-534DEA911A40}" sibTransId="{48F5A9F8-C2DA-4776-9CF1-8B0406B33B42}"/>
    <dgm:cxn modelId="{C229B5E7-1405-4BBB-A63B-10C28E84CF18}" type="presParOf" srcId="{D5FFDCA7-95EF-4BB7-8B01-2F14457CF823}" destId="{7468EEC9-B460-41A7-92CE-958EF7630AE3}" srcOrd="0" destOrd="0" presId="urn:microsoft.com/office/officeart/2016/7/layout/HorizontalActionList"/>
    <dgm:cxn modelId="{F4392C91-00A3-4B80-AD82-44CC26C5348E}" type="presParOf" srcId="{7468EEC9-B460-41A7-92CE-958EF7630AE3}" destId="{E7F07492-03D0-4D31-B49D-8CE007A3F991}" srcOrd="0" destOrd="0" presId="urn:microsoft.com/office/officeart/2016/7/layout/HorizontalActionList"/>
    <dgm:cxn modelId="{7DA985FE-61F6-4A26-A36B-0539192E04FB}" type="presParOf" srcId="{7468EEC9-B460-41A7-92CE-958EF7630AE3}" destId="{CD9C6B6E-0D14-4FB9-B41E-0A18509B820D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904839-933A-4382-917C-9627E50B78B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3B28E2D-E6F8-4F1C-9093-58FFCBC2C5E2}">
      <dgm:prSet/>
      <dgm:spPr/>
      <dgm:t>
        <a:bodyPr/>
        <a:lstStyle/>
        <a:p>
          <a:r>
            <a:rPr lang="en-US"/>
            <a:t>1. </a:t>
          </a:r>
          <a:r>
            <a:rPr lang="en-IN"/>
            <a:t>Nicolas Sabouret, Understanding Artificial Intelligence (1 ed.), Chapman and Hall/CRC, 2020. ISBN 9781000284158.</a:t>
          </a:r>
          <a:r>
            <a:rPr lang="en-US"/>
            <a:t> (Chapter 1: What is Artificial Intelligence? Chapter 2: The Turing Test) </a:t>
          </a:r>
        </a:p>
      </dgm:t>
    </dgm:pt>
    <dgm:pt modelId="{D3BE5121-0484-424B-A263-03B991852685}" type="parTrans" cxnId="{57F408DE-E4C1-41CD-AE05-65AD5BD614FA}">
      <dgm:prSet/>
      <dgm:spPr/>
      <dgm:t>
        <a:bodyPr/>
        <a:lstStyle/>
        <a:p>
          <a:endParaRPr lang="en-US"/>
        </a:p>
      </dgm:t>
    </dgm:pt>
    <dgm:pt modelId="{9504814E-7D68-4A84-A8C2-3BBA163232E2}" type="sibTrans" cxnId="{57F408DE-E4C1-41CD-AE05-65AD5BD614FA}">
      <dgm:prSet/>
      <dgm:spPr/>
      <dgm:t>
        <a:bodyPr/>
        <a:lstStyle/>
        <a:p>
          <a:endParaRPr lang="en-US"/>
        </a:p>
      </dgm:t>
    </dgm:pt>
    <dgm:pt modelId="{9162B873-5016-4BE2-A01B-7145D1D8FA2C}">
      <dgm:prSet/>
      <dgm:spPr/>
      <dgm:t>
        <a:bodyPr/>
        <a:lstStyle/>
        <a:p>
          <a:r>
            <a:rPr lang="en-US"/>
            <a:t>Online resource: Andrew Ng | AI For Everyone</a:t>
          </a:r>
        </a:p>
      </dgm:t>
    </dgm:pt>
    <dgm:pt modelId="{60571994-B9D7-4B4D-87D0-4B543B50111A}" type="parTrans" cxnId="{FB3BDB82-C20F-4DD3-9C1E-84D5CAC20028}">
      <dgm:prSet/>
      <dgm:spPr/>
      <dgm:t>
        <a:bodyPr/>
        <a:lstStyle/>
        <a:p>
          <a:endParaRPr lang="en-US"/>
        </a:p>
      </dgm:t>
    </dgm:pt>
    <dgm:pt modelId="{3E71ED18-ED57-48E5-B643-83A2E057DB75}" type="sibTrans" cxnId="{FB3BDB82-C20F-4DD3-9C1E-84D5CAC20028}">
      <dgm:prSet/>
      <dgm:spPr/>
      <dgm:t>
        <a:bodyPr/>
        <a:lstStyle/>
        <a:p>
          <a:endParaRPr lang="en-US"/>
        </a:p>
      </dgm:t>
    </dgm:pt>
    <dgm:pt modelId="{785FBDDF-C303-4DA2-8875-E3D7B70E5FA0}" type="pres">
      <dgm:prSet presAssocID="{FD904839-933A-4382-917C-9627E50B78BD}" presName="root" presStyleCnt="0">
        <dgm:presLayoutVars>
          <dgm:dir/>
          <dgm:resizeHandles val="exact"/>
        </dgm:presLayoutVars>
      </dgm:prSet>
      <dgm:spPr/>
    </dgm:pt>
    <dgm:pt modelId="{E3538961-0DD8-4555-B38E-2AE5BE2E7387}" type="pres">
      <dgm:prSet presAssocID="{43B28E2D-E6F8-4F1C-9093-58FFCBC2C5E2}" presName="compNode" presStyleCnt="0"/>
      <dgm:spPr/>
    </dgm:pt>
    <dgm:pt modelId="{24E1FCA1-B82E-4254-8494-734E509B6ED0}" type="pres">
      <dgm:prSet presAssocID="{43B28E2D-E6F8-4F1C-9093-58FFCBC2C5E2}" presName="bgRect" presStyleLbl="bgShp" presStyleIdx="0" presStyleCnt="2"/>
      <dgm:spPr/>
    </dgm:pt>
    <dgm:pt modelId="{A9C9ED05-D31E-4414-A77A-95FD7EF567B1}" type="pres">
      <dgm:prSet presAssocID="{43B28E2D-E6F8-4F1C-9093-58FFCBC2C5E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prechaun Hat"/>
        </a:ext>
      </dgm:extLst>
    </dgm:pt>
    <dgm:pt modelId="{92BBFEF3-8CB2-4F48-AECA-0C0557E753D1}" type="pres">
      <dgm:prSet presAssocID="{43B28E2D-E6F8-4F1C-9093-58FFCBC2C5E2}" presName="spaceRect" presStyleCnt="0"/>
      <dgm:spPr/>
    </dgm:pt>
    <dgm:pt modelId="{EC8C8CEA-9C3B-452E-816F-0CC9B152A3AB}" type="pres">
      <dgm:prSet presAssocID="{43B28E2D-E6F8-4F1C-9093-58FFCBC2C5E2}" presName="parTx" presStyleLbl="revTx" presStyleIdx="0" presStyleCnt="2">
        <dgm:presLayoutVars>
          <dgm:chMax val="0"/>
          <dgm:chPref val="0"/>
        </dgm:presLayoutVars>
      </dgm:prSet>
      <dgm:spPr/>
    </dgm:pt>
    <dgm:pt modelId="{6BE593D5-9388-4467-9488-05E0DAD07DAA}" type="pres">
      <dgm:prSet presAssocID="{9504814E-7D68-4A84-A8C2-3BBA163232E2}" presName="sibTrans" presStyleCnt="0"/>
      <dgm:spPr/>
    </dgm:pt>
    <dgm:pt modelId="{8CADD410-AEAC-49E7-8681-0480F4CF76DC}" type="pres">
      <dgm:prSet presAssocID="{9162B873-5016-4BE2-A01B-7145D1D8FA2C}" presName="compNode" presStyleCnt="0"/>
      <dgm:spPr/>
    </dgm:pt>
    <dgm:pt modelId="{7FF2E968-8D25-44C1-A8EB-2D6F7498049A}" type="pres">
      <dgm:prSet presAssocID="{9162B873-5016-4BE2-A01B-7145D1D8FA2C}" presName="bgRect" presStyleLbl="bgShp" presStyleIdx="1" presStyleCnt="2"/>
      <dgm:spPr/>
    </dgm:pt>
    <dgm:pt modelId="{DEA16CBF-8F1C-4A99-BA69-909F581CD9E1}" type="pres">
      <dgm:prSet presAssocID="{9162B873-5016-4BE2-A01B-7145D1D8FA2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E74D142-4783-40D5-8F8E-8A9B5BA6520C}" type="pres">
      <dgm:prSet presAssocID="{9162B873-5016-4BE2-A01B-7145D1D8FA2C}" presName="spaceRect" presStyleCnt="0"/>
      <dgm:spPr/>
    </dgm:pt>
    <dgm:pt modelId="{FF61E03C-A011-4EB5-8AEB-04FDC0C8A7A1}" type="pres">
      <dgm:prSet presAssocID="{9162B873-5016-4BE2-A01B-7145D1D8FA2C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BD0490B-939D-402E-8DD7-9663272F21EF}" type="presOf" srcId="{9162B873-5016-4BE2-A01B-7145D1D8FA2C}" destId="{FF61E03C-A011-4EB5-8AEB-04FDC0C8A7A1}" srcOrd="0" destOrd="0" presId="urn:microsoft.com/office/officeart/2018/2/layout/IconVerticalSolidList"/>
    <dgm:cxn modelId="{4E5B4E2D-C98B-48EE-B20C-96D19AAD1A85}" type="presOf" srcId="{FD904839-933A-4382-917C-9627E50B78BD}" destId="{785FBDDF-C303-4DA2-8875-E3D7B70E5FA0}" srcOrd="0" destOrd="0" presId="urn:microsoft.com/office/officeart/2018/2/layout/IconVerticalSolidList"/>
    <dgm:cxn modelId="{0DB73545-C127-4A6B-8EB3-2D8D01713256}" type="presOf" srcId="{43B28E2D-E6F8-4F1C-9093-58FFCBC2C5E2}" destId="{EC8C8CEA-9C3B-452E-816F-0CC9B152A3AB}" srcOrd="0" destOrd="0" presId="urn:microsoft.com/office/officeart/2018/2/layout/IconVerticalSolidList"/>
    <dgm:cxn modelId="{FB3BDB82-C20F-4DD3-9C1E-84D5CAC20028}" srcId="{FD904839-933A-4382-917C-9627E50B78BD}" destId="{9162B873-5016-4BE2-A01B-7145D1D8FA2C}" srcOrd="1" destOrd="0" parTransId="{60571994-B9D7-4B4D-87D0-4B543B50111A}" sibTransId="{3E71ED18-ED57-48E5-B643-83A2E057DB75}"/>
    <dgm:cxn modelId="{57F408DE-E4C1-41CD-AE05-65AD5BD614FA}" srcId="{FD904839-933A-4382-917C-9627E50B78BD}" destId="{43B28E2D-E6F8-4F1C-9093-58FFCBC2C5E2}" srcOrd="0" destOrd="0" parTransId="{D3BE5121-0484-424B-A263-03B991852685}" sibTransId="{9504814E-7D68-4A84-A8C2-3BBA163232E2}"/>
    <dgm:cxn modelId="{5B6C7390-8136-40F9-A927-AECA1927F96F}" type="presParOf" srcId="{785FBDDF-C303-4DA2-8875-E3D7B70E5FA0}" destId="{E3538961-0DD8-4555-B38E-2AE5BE2E7387}" srcOrd="0" destOrd="0" presId="urn:microsoft.com/office/officeart/2018/2/layout/IconVerticalSolidList"/>
    <dgm:cxn modelId="{75B1F007-F46C-41BE-BCB0-350A6B1371F0}" type="presParOf" srcId="{E3538961-0DD8-4555-B38E-2AE5BE2E7387}" destId="{24E1FCA1-B82E-4254-8494-734E509B6ED0}" srcOrd="0" destOrd="0" presId="urn:microsoft.com/office/officeart/2018/2/layout/IconVerticalSolidList"/>
    <dgm:cxn modelId="{36869025-0B03-45EF-8304-4E5EC0C1ED6E}" type="presParOf" srcId="{E3538961-0DD8-4555-B38E-2AE5BE2E7387}" destId="{A9C9ED05-D31E-4414-A77A-95FD7EF567B1}" srcOrd="1" destOrd="0" presId="urn:microsoft.com/office/officeart/2018/2/layout/IconVerticalSolidList"/>
    <dgm:cxn modelId="{E4733704-AD30-45FF-8A73-10D8F70CE673}" type="presParOf" srcId="{E3538961-0DD8-4555-B38E-2AE5BE2E7387}" destId="{92BBFEF3-8CB2-4F48-AECA-0C0557E753D1}" srcOrd="2" destOrd="0" presId="urn:microsoft.com/office/officeart/2018/2/layout/IconVerticalSolidList"/>
    <dgm:cxn modelId="{A35FE59C-9939-4452-B7A2-4B73AF2F7671}" type="presParOf" srcId="{E3538961-0DD8-4555-B38E-2AE5BE2E7387}" destId="{EC8C8CEA-9C3B-452E-816F-0CC9B152A3AB}" srcOrd="3" destOrd="0" presId="urn:microsoft.com/office/officeart/2018/2/layout/IconVerticalSolidList"/>
    <dgm:cxn modelId="{6DF2CD35-C979-43FF-861C-72504677276F}" type="presParOf" srcId="{785FBDDF-C303-4DA2-8875-E3D7B70E5FA0}" destId="{6BE593D5-9388-4467-9488-05E0DAD07DAA}" srcOrd="1" destOrd="0" presId="urn:microsoft.com/office/officeart/2018/2/layout/IconVerticalSolidList"/>
    <dgm:cxn modelId="{394D3FC2-CBE5-4404-A8A3-D9DD74E3557A}" type="presParOf" srcId="{785FBDDF-C303-4DA2-8875-E3D7B70E5FA0}" destId="{8CADD410-AEAC-49E7-8681-0480F4CF76DC}" srcOrd="2" destOrd="0" presId="urn:microsoft.com/office/officeart/2018/2/layout/IconVerticalSolidList"/>
    <dgm:cxn modelId="{03D92BFE-A20A-49D5-826E-B0BFABD43D4E}" type="presParOf" srcId="{8CADD410-AEAC-49E7-8681-0480F4CF76DC}" destId="{7FF2E968-8D25-44C1-A8EB-2D6F7498049A}" srcOrd="0" destOrd="0" presId="urn:microsoft.com/office/officeart/2018/2/layout/IconVerticalSolidList"/>
    <dgm:cxn modelId="{0FF2C644-CC72-40DA-A584-79290A587CAD}" type="presParOf" srcId="{8CADD410-AEAC-49E7-8681-0480F4CF76DC}" destId="{DEA16CBF-8F1C-4A99-BA69-909F581CD9E1}" srcOrd="1" destOrd="0" presId="urn:microsoft.com/office/officeart/2018/2/layout/IconVerticalSolidList"/>
    <dgm:cxn modelId="{038D78E0-493E-4961-8097-725F84F36877}" type="presParOf" srcId="{8CADD410-AEAC-49E7-8681-0480F4CF76DC}" destId="{4E74D142-4783-40D5-8F8E-8A9B5BA6520C}" srcOrd="2" destOrd="0" presId="urn:microsoft.com/office/officeart/2018/2/layout/IconVerticalSolidList"/>
    <dgm:cxn modelId="{58FF4333-7747-4ED6-A068-3C16C62E6212}" type="presParOf" srcId="{8CADD410-AEAC-49E7-8681-0480F4CF76DC}" destId="{FF61E03C-A011-4EB5-8AEB-04FDC0C8A7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880C6-E45C-47CE-A940-18D660B015DE}">
      <dsp:nvSpPr>
        <dsp:cNvPr id="0" name=""/>
        <dsp:cNvSpPr/>
      </dsp:nvSpPr>
      <dsp:spPr>
        <a:xfrm>
          <a:off x="376435" y="82515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326767-D5D2-4DD7-B9EF-85BE443F1B4F}">
      <dsp:nvSpPr>
        <dsp:cNvPr id="0" name=""/>
        <dsp:cNvSpPr/>
      </dsp:nvSpPr>
      <dsp:spPr>
        <a:xfrm>
          <a:off x="610435" y="105915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3A483C-5136-4F34-9F4D-F100F2DE7E02}">
      <dsp:nvSpPr>
        <dsp:cNvPr id="0" name=""/>
        <dsp:cNvSpPr/>
      </dsp:nvSpPr>
      <dsp:spPr>
        <a:xfrm>
          <a:off x="25435" y="2265152"/>
          <a:ext cx="1800000" cy="110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Title: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Introduction to Artificial Intelligence</a:t>
          </a:r>
        </a:p>
      </dsp:txBody>
      <dsp:txXfrm>
        <a:off x="25435" y="2265152"/>
        <a:ext cx="1800000" cy="1102500"/>
      </dsp:txXfrm>
    </dsp:sp>
    <dsp:sp modelId="{DF057791-7213-40DE-9E95-3D08F489D83E}">
      <dsp:nvSpPr>
        <dsp:cNvPr id="0" name=""/>
        <dsp:cNvSpPr/>
      </dsp:nvSpPr>
      <dsp:spPr>
        <a:xfrm>
          <a:off x="2491435" y="82515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92DC0A-0213-4EE5-A474-BB8FE0EC2FB3}">
      <dsp:nvSpPr>
        <dsp:cNvPr id="0" name=""/>
        <dsp:cNvSpPr/>
      </dsp:nvSpPr>
      <dsp:spPr>
        <a:xfrm>
          <a:off x="2725435" y="105915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AD0DF-3300-43D0-8702-6E3869B902F3}">
      <dsp:nvSpPr>
        <dsp:cNvPr id="0" name=""/>
        <dsp:cNvSpPr/>
      </dsp:nvSpPr>
      <dsp:spPr>
        <a:xfrm>
          <a:off x="2140435" y="2265152"/>
          <a:ext cx="1800000" cy="110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Subtitle: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History and Foundations of AI</a:t>
          </a:r>
        </a:p>
      </dsp:txBody>
      <dsp:txXfrm>
        <a:off x="2140435" y="2265152"/>
        <a:ext cx="1800000" cy="1102500"/>
      </dsp:txXfrm>
    </dsp:sp>
    <dsp:sp modelId="{B21FC21A-6A35-45CD-94F3-88AC79A82450}">
      <dsp:nvSpPr>
        <dsp:cNvPr id="0" name=""/>
        <dsp:cNvSpPr/>
      </dsp:nvSpPr>
      <dsp:spPr>
        <a:xfrm>
          <a:off x="4606435" y="82515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7F8044-5656-47E3-88C9-C21ADEA80537}">
      <dsp:nvSpPr>
        <dsp:cNvPr id="0" name=""/>
        <dsp:cNvSpPr/>
      </dsp:nvSpPr>
      <dsp:spPr>
        <a:xfrm>
          <a:off x="4840435" y="105915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0C5204-03BE-4237-A30D-87DAC1B7BF12}">
      <dsp:nvSpPr>
        <dsp:cNvPr id="0" name=""/>
        <dsp:cNvSpPr/>
      </dsp:nvSpPr>
      <dsp:spPr>
        <a:xfrm>
          <a:off x="4255435" y="2265152"/>
          <a:ext cx="1800000" cy="110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Presenter: dr.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Himanshu </a:t>
          </a:r>
          <a:r>
            <a:rPr lang="en-US" sz="1800" b="1" kern="1200" dirty="0" err="1">
              <a:latin typeface="+mn-lt"/>
              <a:cs typeface="Times New Roman" panose="02020603050405020304" pitchFamily="18" charset="0"/>
            </a:rPr>
            <a:t>sharma</a:t>
          </a:r>
          <a:endParaRPr lang="en-US" sz="1800" b="1" kern="1200" dirty="0">
            <a:latin typeface="+mn-lt"/>
            <a:cs typeface="Times New Roman" panose="02020603050405020304" pitchFamily="18" charset="0"/>
          </a:endParaRPr>
        </a:p>
      </dsp:txBody>
      <dsp:txXfrm>
        <a:off x="4255435" y="2265152"/>
        <a:ext cx="1800000" cy="1102500"/>
      </dsp:txXfrm>
    </dsp:sp>
    <dsp:sp modelId="{CF11D2F6-B88A-4523-8797-18F4990E8C23}">
      <dsp:nvSpPr>
        <dsp:cNvPr id="0" name=""/>
        <dsp:cNvSpPr/>
      </dsp:nvSpPr>
      <dsp:spPr>
        <a:xfrm>
          <a:off x="6721435" y="82515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443AEE-A7E1-41A7-92F7-716F7E601AA2}">
      <dsp:nvSpPr>
        <dsp:cNvPr id="0" name=""/>
        <dsp:cNvSpPr/>
      </dsp:nvSpPr>
      <dsp:spPr>
        <a:xfrm>
          <a:off x="6955435" y="105915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684036-0FD9-4419-9DC7-207468505C64}">
      <dsp:nvSpPr>
        <dsp:cNvPr id="0" name=""/>
        <dsp:cNvSpPr/>
      </dsp:nvSpPr>
      <dsp:spPr>
        <a:xfrm>
          <a:off x="6370435" y="2265152"/>
          <a:ext cx="1800000" cy="110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latin typeface="+mn-lt"/>
              <a:cs typeface="Times New Roman" panose="02020603050405020304" pitchFamily="18" charset="0"/>
            </a:rPr>
            <a:t>Institution: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 err="1">
              <a:latin typeface="+mn-lt"/>
              <a:cs typeface="Times New Roman" panose="02020603050405020304" pitchFamily="18" charset="0"/>
            </a:rPr>
            <a:t>bennett</a:t>
          </a:r>
          <a:r>
            <a:rPr lang="en-US" sz="1800" b="1" kern="1200" dirty="0">
              <a:latin typeface="+mn-lt"/>
              <a:cs typeface="Times New Roman" panose="02020603050405020304" pitchFamily="18" charset="0"/>
            </a:rPr>
            <a:t> university</a:t>
          </a:r>
        </a:p>
      </dsp:txBody>
      <dsp:txXfrm>
        <a:off x="6370435" y="2265152"/>
        <a:ext cx="1800000" cy="110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C0B56-20EC-4BC6-99C2-6BA1CE8062AE}">
      <dsp:nvSpPr>
        <dsp:cNvPr id="0" name=""/>
        <dsp:cNvSpPr/>
      </dsp:nvSpPr>
      <dsp:spPr>
        <a:xfrm>
          <a:off x="2371286" y="1070117"/>
          <a:ext cx="5128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845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614122" y="1113117"/>
        <a:ext cx="27172" cy="5439"/>
      </dsp:txXfrm>
    </dsp:sp>
    <dsp:sp modelId="{EC68996B-EEF2-4981-9D95-AD9ADF1191DC}">
      <dsp:nvSpPr>
        <dsp:cNvPr id="0" name=""/>
        <dsp:cNvSpPr/>
      </dsp:nvSpPr>
      <dsp:spPr>
        <a:xfrm>
          <a:off x="10278" y="406995"/>
          <a:ext cx="2362807" cy="14176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780" tIns="121531" rIns="115780" bIns="12153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 dirty="0"/>
            <a:t>By the end of this session, students will be able to:</a:t>
          </a:r>
        </a:p>
      </dsp:txBody>
      <dsp:txXfrm>
        <a:off x="10278" y="406995"/>
        <a:ext cx="2362807" cy="1417684"/>
      </dsp:txXfrm>
    </dsp:sp>
    <dsp:sp modelId="{C33DC531-DB8E-427A-AB1D-9D1A4CEE385E}">
      <dsp:nvSpPr>
        <dsp:cNvPr id="0" name=""/>
        <dsp:cNvSpPr/>
      </dsp:nvSpPr>
      <dsp:spPr>
        <a:xfrm>
          <a:off x="5277539" y="1070117"/>
          <a:ext cx="5128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845" y="45720"/>
              </a:lnTo>
            </a:path>
          </a:pathLst>
        </a:custGeom>
        <a:noFill/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520375" y="1113117"/>
        <a:ext cx="27172" cy="5439"/>
      </dsp:txXfrm>
    </dsp:sp>
    <dsp:sp modelId="{AFB01748-5784-4A74-B3B9-86ADD5371629}">
      <dsp:nvSpPr>
        <dsp:cNvPr id="0" name=""/>
        <dsp:cNvSpPr/>
      </dsp:nvSpPr>
      <dsp:spPr>
        <a:xfrm>
          <a:off x="2916531" y="406995"/>
          <a:ext cx="2362807" cy="1417684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780" tIns="121531" rIns="115780" bIns="12153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/>
            <a:t>1. Define Artificial Intelligence and distinguish it from human intelligence.</a:t>
          </a:r>
        </a:p>
      </dsp:txBody>
      <dsp:txXfrm>
        <a:off x="2916531" y="406995"/>
        <a:ext cx="2362807" cy="1417684"/>
      </dsp:txXfrm>
    </dsp:sp>
    <dsp:sp modelId="{CED47B3E-A6A3-408B-B5F1-7AD86A89F5B2}">
      <dsp:nvSpPr>
        <dsp:cNvPr id="0" name=""/>
        <dsp:cNvSpPr/>
      </dsp:nvSpPr>
      <dsp:spPr>
        <a:xfrm>
          <a:off x="1191682" y="1822879"/>
          <a:ext cx="5812506" cy="512845"/>
        </a:xfrm>
        <a:custGeom>
          <a:avLst/>
          <a:gdLst/>
          <a:ahLst/>
          <a:cxnLst/>
          <a:rect l="0" t="0" r="0" b="0"/>
          <a:pathLst>
            <a:path>
              <a:moveTo>
                <a:pt x="5812506" y="0"/>
              </a:moveTo>
              <a:lnTo>
                <a:pt x="5812506" y="273522"/>
              </a:lnTo>
              <a:lnTo>
                <a:pt x="0" y="273522"/>
              </a:lnTo>
              <a:lnTo>
                <a:pt x="0" y="512845"/>
              </a:lnTo>
            </a:path>
          </a:pathLst>
        </a:custGeom>
        <a:noFill/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3951989" y="2076582"/>
        <a:ext cx="291892" cy="5439"/>
      </dsp:txXfrm>
    </dsp:sp>
    <dsp:sp modelId="{3DA0C4D8-9ED7-4278-99ED-8D1B0EE47FE5}">
      <dsp:nvSpPr>
        <dsp:cNvPr id="0" name=""/>
        <dsp:cNvSpPr/>
      </dsp:nvSpPr>
      <dsp:spPr>
        <a:xfrm>
          <a:off x="5822784" y="406995"/>
          <a:ext cx="2362807" cy="1417684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780" tIns="121531" rIns="115780" bIns="12153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/>
            <a:t>2. Describe the historical development of AI from Turing to modern deep learning.</a:t>
          </a:r>
        </a:p>
      </dsp:txBody>
      <dsp:txXfrm>
        <a:off x="5822784" y="406995"/>
        <a:ext cx="2362807" cy="1417684"/>
      </dsp:txXfrm>
    </dsp:sp>
    <dsp:sp modelId="{891FEE78-263D-4887-ADF0-0942FDE0A068}">
      <dsp:nvSpPr>
        <dsp:cNvPr id="0" name=""/>
        <dsp:cNvSpPr/>
      </dsp:nvSpPr>
      <dsp:spPr>
        <a:xfrm>
          <a:off x="2371286" y="3031247"/>
          <a:ext cx="5128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845" y="45720"/>
              </a:lnTo>
            </a:path>
          </a:pathLst>
        </a:custGeom>
        <a:noFill/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614122" y="3074247"/>
        <a:ext cx="27172" cy="5439"/>
      </dsp:txXfrm>
    </dsp:sp>
    <dsp:sp modelId="{46351AFE-0DAF-4423-9A06-041B868941DD}">
      <dsp:nvSpPr>
        <dsp:cNvPr id="0" name=""/>
        <dsp:cNvSpPr/>
      </dsp:nvSpPr>
      <dsp:spPr>
        <a:xfrm>
          <a:off x="10278" y="2368125"/>
          <a:ext cx="2362807" cy="1417684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780" tIns="121531" rIns="115780" bIns="12153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/>
            <a:t>3. Identify major branches and types of AI.</a:t>
          </a:r>
        </a:p>
      </dsp:txBody>
      <dsp:txXfrm>
        <a:off x="10278" y="2368125"/>
        <a:ext cx="2362807" cy="1417684"/>
      </dsp:txXfrm>
    </dsp:sp>
    <dsp:sp modelId="{D2612782-7258-452B-AEE7-A272379172BA}">
      <dsp:nvSpPr>
        <dsp:cNvPr id="0" name=""/>
        <dsp:cNvSpPr/>
      </dsp:nvSpPr>
      <dsp:spPr>
        <a:xfrm>
          <a:off x="5277539" y="3031247"/>
          <a:ext cx="5128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2845" y="45720"/>
              </a:lnTo>
            </a:path>
          </a:pathLst>
        </a:custGeom>
        <a:noFill/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520375" y="3074247"/>
        <a:ext cx="27172" cy="5439"/>
      </dsp:txXfrm>
    </dsp:sp>
    <dsp:sp modelId="{3F258818-0B3D-42BA-B405-2F857AB16DAF}">
      <dsp:nvSpPr>
        <dsp:cNvPr id="0" name=""/>
        <dsp:cNvSpPr/>
      </dsp:nvSpPr>
      <dsp:spPr>
        <a:xfrm>
          <a:off x="2916531" y="2368125"/>
          <a:ext cx="2362807" cy="1417684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780" tIns="121531" rIns="115780" bIns="12153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/>
            <a:t>4. Understand key foundational concepts like the Turing Test, rational agents, and learning.</a:t>
          </a:r>
        </a:p>
      </dsp:txBody>
      <dsp:txXfrm>
        <a:off x="2916531" y="2368125"/>
        <a:ext cx="2362807" cy="1417684"/>
      </dsp:txXfrm>
    </dsp:sp>
    <dsp:sp modelId="{AE49B7E5-B802-4195-A232-DC0232E07804}">
      <dsp:nvSpPr>
        <dsp:cNvPr id="0" name=""/>
        <dsp:cNvSpPr/>
      </dsp:nvSpPr>
      <dsp:spPr>
        <a:xfrm>
          <a:off x="5822784" y="2368125"/>
          <a:ext cx="2362807" cy="1417684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5780" tIns="121531" rIns="115780" bIns="121531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b="1" kern="1200"/>
            <a:t>5. Recognize real-world applications of AI in everyday contexts and education.</a:t>
          </a:r>
        </a:p>
      </dsp:txBody>
      <dsp:txXfrm>
        <a:off x="5822784" y="2368125"/>
        <a:ext cx="2362807" cy="1417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60C89-0EC0-4923-B096-C1D24E0F2CD8}">
      <dsp:nvSpPr>
        <dsp:cNvPr id="0" name=""/>
        <dsp:cNvSpPr/>
      </dsp:nvSpPr>
      <dsp:spPr>
        <a:xfrm>
          <a:off x="0" y="431616"/>
          <a:ext cx="2561209" cy="15367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1. Machine Learning (ML):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Systems learn from data. Example: Netflix recommendations.</a:t>
          </a:r>
        </a:p>
      </dsp:txBody>
      <dsp:txXfrm>
        <a:off x="0" y="431616"/>
        <a:ext cx="2561209" cy="1536725"/>
      </dsp:txXfrm>
    </dsp:sp>
    <dsp:sp modelId="{17203583-C3B1-4066-837A-7FD021879168}">
      <dsp:nvSpPr>
        <dsp:cNvPr id="0" name=""/>
        <dsp:cNvSpPr/>
      </dsp:nvSpPr>
      <dsp:spPr>
        <a:xfrm>
          <a:off x="2817330" y="431616"/>
          <a:ext cx="2561209" cy="1536725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2. Natural Language Processing (NLP):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Example: ChatGPT, Google Translate.</a:t>
          </a:r>
        </a:p>
      </dsp:txBody>
      <dsp:txXfrm>
        <a:off x="2817330" y="431616"/>
        <a:ext cx="2561209" cy="1536725"/>
      </dsp:txXfrm>
    </dsp:sp>
    <dsp:sp modelId="{FE997B62-68CA-4488-9236-47C0390ADE8E}">
      <dsp:nvSpPr>
        <dsp:cNvPr id="0" name=""/>
        <dsp:cNvSpPr/>
      </dsp:nvSpPr>
      <dsp:spPr>
        <a:xfrm>
          <a:off x="5634661" y="431616"/>
          <a:ext cx="2561209" cy="1536725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3. Computer Vision: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Example: Facial recognition.</a:t>
          </a:r>
        </a:p>
      </dsp:txBody>
      <dsp:txXfrm>
        <a:off x="5634661" y="431616"/>
        <a:ext cx="2561209" cy="1536725"/>
      </dsp:txXfrm>
    </dsp:sp>
    <dsp:sp modelId="{FED74E73-8C90-4CD0-8441-5941DF73094B}">
      <dsp:nvSpPr>
        <dsp:cNvPr id="0" name=""/>
        <dsp:cNvSpPr/>
      </dsp:nvSpPr>
      <dsp:spPr>
        <a:xfrm>
          <a:off x="0" y="2224462"/>
          <a:ext cx="2561209" cy="1536725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4. Robotics: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Example: Warehouse robots.</a:t>
          </a:r>
        </a:p>
      </dsp:txBody>
      <dsp:txXfrm>
        <a:off x="0" y="2224462"/>
        <a:ext cx="2561209" cy="1536725"/>
      </dsp:txXfrm>
    </dsp:sp>
    <dsp:sp modelId="{C2CC6292-E5EF-46D8-85B2-8A352D5B612B}">
      <dsp:nvSpPr>
        <dsp:cNvPr id="0" name=""/>
        <dsp:cNvSpPr/>
      </dsp:nvSpPr>
      <dsp:spPr>
        <a:xfrm>
          <a:off x="2817330" y="2224462"/>
          <a:ext cx="2561209" cy="1536725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5. Expert Systems: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Example: Medical diagnosis.</a:t>
          </a:r>
        </a:p>
      </dsp:txBody>
      <dsp:txXfrm>
        <a:off x="2817330" y="2224462"/>
        <a:ext cx="2561209" cy="1536725"/>
      </dsp:txXfrm>
    </dsp:sp>
    <dsp:sp modelId="{F42A2345-DD37-4E49-BFAD-A26EA60B45A1}">
      <dsp:nvSpPr>
        <dsp:cNvPr id="0" name=""/>
        <dsp:cNvSpPr/>
      </dsp:nvSpPr>
      <dsp:spPr>
        <a:xfrm>
          <a:off x="5634661" y="2224462"/>
          <a:ext cx="2561209" cy="1536725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6. Speech Recognition &amp; Generation: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Example: Siri, Alexa.</a:t>
          </a:r>
        </a:p>
      </dsp:txBody>
      <dsp:txXfrm>
        <a:off x="5634661" y="2224462"/>
        <a:ext cx="2561209" cy="15367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766C2-3756-42AD-BC4A-E7BE1EC934D8}">
      <dsp:nvSpPr>
        <dsp:cNvPr id="0" name=""/>
        <dsp:cNvSpPr/>
      </dsp:nvSpPr>
      <dsp:spPr>
        <a:xfrm>
          <a:off x="738477" y="587602"/>
          <a:ext cx="1079825" cy="1079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EAA75-1956-40B1-B89B-80400B0DD2AB}">
      <dsp:nvSpPr>
        <dsp:cNvPr id="0" name=""/>
        <dsp:cNvSpPr/>
      </dsp:nvSpPr>
      <dsp:spPr>
        <a:xfrm>
          <a:off x="78583" y="2120202"/>
          <a:ext cx="2399612" cy="14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- Narrow AI (Weak AI):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Task-specific (e.g., Google Maps).</a:t>
          </a:r>
        </a:p>
      </dsp:txBody>
      <dsp:txXfrm>
        <a:off x="78583" y="2120202"/>
        <a:ext cx="2399612" cy="1485000"/>
      </dsp:txXfrm>
    </dsp:sp>
    <dsp:sp modelId="{E318365F-E563-49CC-9701-DE9979BF7062}">
      <dsp:nvSpPr>
        <dsp:cNvPr id="0" name=""/>
        <dsp:cNvSpPr/>
      </dsp:nvSpPr>
      <dsp:spPr>
        <a:xfrm>
          <a:off x="3558022" y="587602"/>
          <a:ext cx="1079825" cy="1079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16C138-A4BA-44E2-9928-B6DF1B847FF2}">
      <dsp:nvSpPr>
        <dsp:cNvPr id="0" name=""/>
        <dsp:cNvSpPr/>
      </dsp:nvSpPr>
      <dsp:spPr>
        <a:xfrm>
          <a:off x="2898129" y="2120202"/>
          <a:ext cx="2399612" cy="14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- General AI (AGI):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Human-level capabilities (theoretical).</a:t>
          </a:r>
        </a:p>
      </dsp:txBody>
      <dsp:txXfrm>
        <a:off x="2898129" y="2120202"/>
        <a:ext cx="2399612" cy="1485000"/>
      </dsp:txXfrm>
    </dsp:sp>
    <dsp:sp modelId="{8015F4CD-39DA-4D08-AB6A-D2E449A38D14}">
      <dsp:nvSpPr>
        <dsp:cNvPr id="0" name=""/>
        <dsp:cNvSpPr/>
      </dsp:nvSpPr>
      <dsp:spPr>
        <a:xfrm>
          <a:off x="6377567" y="587602"/>
          <a:ext cx="1079825" cy="1079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7CACAF-0CEA-4944-B630-BF9BC2E84841}">
      <dsp:nvSpPr>
        <dsp:cNvPr id="0" name=""/>
        <dsp:cNvSpPr/>
      </dsp:nvSpPr>
      <dsp:spPr>
        <a:xfrm>
          <a:off x="5717674" y="2120202"/>
          <a:ext cx="2399612" cy="148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- Super AI (ASI):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Beyond human intelligence (hypothetical).</a:t>
          </a:r>
        </a:p>
      </dsp:txBody>
      <dsp:txXfrm>
        <a:off x="5717674" y="2120202"/>
        <a:ext cx="2399612" cy="1485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2254A8-27AA-4B3E-81D9-1BC3360D3028}">
      <dsp:nvSpPr>
        <dsp:cNvPr id="0" name=""/>
        <dsp:cNvSpPr/>
      </dsp:nvSpPr>
      <dsp:spPr>
        <a:xfrm>
          <a:off x="0" y="2096402"/>
          <a:ext cx="8195871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9D8A45-AD62-4010-B20C-60E737AF0776}">
      <dsp:nvSpPr>
        <dsp:cNvPr id="0" name=""/>
        <dsp:cNvSpPr/>
      </dsp:nvSpPr>
      <dsp:spPr>
        <a:xfrm>
          <a:off x="141466" y="1299769"/>
          <a:ext cx="2060173" cy="5031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kern="1200"/>
            <a:t>1950</a:t>
          </a:r>
        </a:p>
      </dsp:txBody>
      <dsp:txXfrm>
        <a:off x="141466" y="1299769"/>
        <a:ext cx="2060173" cy="503136"/>
      </dsp:txXfrm>
    </dsp:sp>
    <dsp:sp modelId="{337F5AB4-4C9E-4A22-AC8A-8FDB83360E93}">
      <dsp:nvSpPr>
        <dsp:cNvPr id="0" name=""/>
        <dsp:cNvSpPr/>
      </dsp:nvSpPr>
      <dsp:spPr>
        <a:xfrm>
          <a:off x="141466" y="507722"/>
          <a:ext cx="2060173" cy="79204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Turing Test</a:t>
          </a:r>
        </a:p>
      </dsp:txBody>
      <dsp:txXfrm>
        <a:off x="141466" y="507722"/>
        <a:ext cx="2060173" cy="792047"/>
      </dsp:txXfrm>
    </dsp:sp>
    <dsp:sp modelId="{DAEC2D5B-6B22-44C2-BE87-0B2933EB6DF6}">
      <dsp:nvSpPr>
        <dsp:cNvPr id="0" name=""/>
        <dsp:cNvSpPr/>
      </dsp:nvSpPr>
      <dsp:spPr>
        <a:xfrm>
          <a:off x="1171553" y="1802906"/>
          <a:ext cx="0" cy="293496"/>
        </a:xfrm>
        <a:prstGeom prst="line">
          <a:avLst/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CFD199-9937-4E0D-A632-3058FD936C60}">
      <dsp:nvSpPr>
        <dsp:cNvPr id="0" name=""/>
        <dsp:cNvSpPr/>
      </dsp:nvSpPr>
      <dsp:spPr>
        <a:xfrm>
          <a:off x="1312019" y="2389898"/>
          <a:ext cx="2060173" cy="503136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kern="1200"/>
            <a:t>1956</a:t>
          </a:r>
        </a:p>
      </dsp:txBody>
      <dsp:txXfrm>
        <a:off x="1312019" y="2389898"/>
        <a:ext cx="2060173" cy="503136"/>
      </dsp:txXfrm>
    </dsp:sp>
    <dsp:sp modelId="{64433CF5-D442-4DCE-B2C6-AEF2B10159D1}">
      <dsp:nvSpPr>
        <dsp:cNvPr id="0" name=""/>
        <dsp:cNvSpPr/>
      </dsp:nvSpPr>
      <dsp:spPr>
        <a:xfrm>
          <a:off x="1312019" y="2893035"/>
          <a:ext cx="2060173" cy="1140547"/>
        </a:xfrm>
        <a:prstGeom prst="rect">
          <a:avLst/>
        </a:prstGeom>
        <a:solidFill>
          <a:schemeClr val="accent2">
            <a:tint val="40000"/>
            <a:alpha val="90000"/>
            <a:hueOff val="1005164"/>
            <a:satOff val="-876"/>
            <a:lumOff val="-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005164"/>
              <a:satOff val="-876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Dartmouth Conference</a:t>
          </a:r>
        </a:p>
      </dsp:txBody>
      <dsp:txXfrm>
        <a:off x="1312019" y="2893035"/>
        <a:ext cx="2060173" cy="1140547"/>
      </dsp:txXfrm>
    </dsp:sp>
    <dsp:sp modelId="{6F97CAFC-13AE-424E-99D9-81C377F513FE}">
      <dsp:nvSpPr>
        <dsp:cNvPr id="0" name=""/>
        <dsp:cNvSpPr/>
      </dsp:nvSpPr>
      <dsp:spPr>
        <a:xfrm>
          <a:off x="2342106" y="2096402"/>
          <a:ext cx="0" cy="293496"/>
        </a:xfrm>
        <a:prstGeom prst="line">
          <a:avLst/>
        </a:prstGeom>
        <a:noFill/>
        <a:ln w="9525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D9A08B-CFB6-4B93-BB02-C9AF681F93CD}">
      <dsp:nvSpPr>
        <dsp:cNvPr id="0" name=""/>
        <dsp:cNvSpPr/>
      </dsp:nvSpPr>
      <dsp:spPr>
        <a:xfrm rot="2700000">
          <a:off x="1138940" y="2063790"/>
          <a:ext cx="65224" cy="652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310A0D-4CC0-4D1A-B9E5-8A562BA316D7}">
      <dsp:nvSpPr>
        <dsp:cNvPr id="0" name=""/>
        <dsp:cNvSpPr/>
      </dsp:nvSpPr>
      <dsp:spPr>
        <a:xfrm rot="2700000">
          <a:off x="2309493" y="2063790"/>
          <a:ext cx="65224" cy="65224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F91539-D023-4075-AC4F-4AAC746A0552}">
      <dsp:nvSpPr>
        <dsp:cNvPr id="0" name=""/>
        <dsp:cNvSpPr/>
      </dsp:nvSpPr>
      <dsp:spPr>
        <a:xfrm>
          <a:off x="2482572" y="1299769"/>
          <a:ext cx="2060173" cy="503136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kern="1200"/>
            <a:t>1970s–80s</a:t>
          </a:r>
        </a:p>
      </dsp:txBody>
      <dsp:txXfrm>
        <a:off x="2482572" y="1299769"/>
        <a:ext cx="2060173" cy="503136"/>
      </dsp:txXfrm>
    </dsp:sp>
    <dsp:sp modelId="{069A2A5D-9124-4C10-A031-82D38A923ABB}">
      <dsp:nvSpPr>
        <dsp:cNvPr id="0" name=""/>
        <dsp:cNvSpPr/>
      </dsp:nvSpPr>
      <dsp:spPr>
        <a:xfrm>
          <a:off x="2482572" y="159221"/>
          <a:ext cx="2060173" cy="1140547"/>
        </a:xfrm>
        <a:prstGeom prst="rect">
          <a:avLst/>
        </a:prstGeom>
        <a:solidFill>
          <a:schemeClr val="accent2">
            <a:tint val="40000"/>
            <a:alpha val="90000"/>
            <a:hueOff val="2010328"/>
            <a:satOff val="-1751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010328"/>
              <a:satOff val="-1751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Expert Systems</a:t>
          </a:r>
        </a:p>
      </dsp:txBody>
      <dsp:txXfrm>
        <a:off x="2482572" y="159221"/>
        <a:ext cx="2060173" cy="1140547"/>
      </dsp:txXfrm>
    </dsp:sp>
    <dsp:sp modelId="{611E7B53-214E-459A-96E4-193CB17817B4}">
      <dsp:nvSpPr>
        <dsp:cNvPr id="0" name=""/>
        <dsp:cNvSpPr/>
      </dsp:nvSpPr>
      <dsp:spPr>
        <a:xfrm>
          <a:off x="3512659" y="1802906"/>
          <a:ext cx="0" cy="293496"/>
        </a:xfrm>
        <a:prstGeom prst="line">
          <a:avLst/>
        </a:prstGeom>
        <a:noFill/>
        <a:ln w="9525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3032C0-7A43-43B7-ADDD-A08CD70E6BB7}">
      <dsp:nvSpPr>
        <dsp:cNvPr id="0" name=""/>
        <dsp:cNvSpPr/>
      </dsp:nvSpPr>
      <dsp:spPr>
        <a:xfrm>
          <a:off x="3653125" y="2389898"/>
          <a:ext cx="2060173" cy="503136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kern="1200"/>
            <a:t>1997</a:t>
          </a:r>
        </a:p>
      </dsp:txBody>
      <dsp:txXfrm>
        <a:off x="3653125" y="2389898"/>
        <a:ext cx="2060173" cy="503136"/>
      </dsp:txXfrm>
    </dsp:sp>
    <dsp:sp modelId="{DB9ABADA-1C32-4A54-8F81-63813C918D5D}">
      <dsp:nvSpPr>
        <dsp:cNvPr id="0" name=""/>
        <dsp:cNvSpPr/>
      </dsp:nvSpPr>
      <dsp:spPr>
        <a:xfrm>
          <a:off x="3653125" y="2893035"/>
          <a:ext cx="2060173" cy="1299769"/>
        </a:xfrm>
        <a:prstGeom prst="rect">
          <a:avLst/>
        </a:prstGeom>
        <a:solidFill>
          <a:schemeClr val="accent2">
            <a:tint val="40000"/>
            <a:alpha val="90000"/>
            <a:hueOff val="3015493"/>
            <a:satOff val="-2627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015493"/>
              <a:satOff val="-2627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Deep Blue beats Kasparov</a:t>
          </a:r>
        </a:p>
      </dsp:txBody>
      <dsp:txXfrm>
        <a:off x="3653125" y="2893035"/>
        <a:ext cx="2060173" cy="1299769"/>
      </dsp:txXfrm>
    </dsp:sp>
    <dsp:sp modelId="{65067B11-7A13-4D39-8D74-FD3207FB4DFC}">
      <dsp:nvSpPr>
        <dsp:cNvPr id="0" name=""/>
        <dsp:cNvSpPr/>
      </dsp:nvSpPr>
      <dsp:spPr>
        <a:xfrm>
          <a:off x="4683211" y="2096402"/>
          <a:ext cx="0" cy="293496"/>
        </a:xfrm>
        <a:prstGeom prst="line">
          <a:avLst/>
        </a:prstGeom>
        <a:noFill/>
        <a:ln w="9525" cap="flat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AB130F-FC55-4BD7-8C99-D826F329BBC7}">
      <dsp:nvSpPr>
        <dsp:cNvPr id="0" name=""/>
        <dsp:cNvSpPr/>
      </dsp:nvSpPr>
      <dsp:spPr>
        <a:xfrm rot="2700000">
          <a:off x="3480046" y="2063790"/>
          <a:ext cx="65224" cy="65224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BEF73-8BA0-482F-ABF1-6E43CBD87EA5}">
      <dsp:nvSpPr>
        <dsp:cNvPr id="0" name=""/>
        <dsp:cNvSpPr/>
      </dsp:nvSpPr>
      <dsp:spPr>
        <a:xfrm rot="2700000">
          <a:off x="4650599" y="2063790"/>
          <a:ext cx="65224" cy="65224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1E6E9C-746D-4E5D-8A19-AA84BC0EDDF5}">
      <dsp:nvSpPr>
        <dsp:cNvPr id="0" name=""/>
        <dsp:cNvSpPr/>
      </dsp:nvSpPr>
      <dsp:spPr>
        <a:xfrm>
          <a:off x="4823678" y="1299769"/>
          <a:ext cx="2060173" cy="503136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kern="1200"/>
            <a:t>2012</a:t>
          </a:r>
        </a:p>
      </dsp:txBody>
      <dsp:txXfrm>
        <a:off x="4823678" y="1299769"/>
        <a:ext cx="2060173" cy="503136"/>
      </dsp:txXfrm>
    </dsp:sp>
    <dsp:sp modelId="{A73CDA7C-EA71-4E6C-8418-961DCC47A3F5}">
      <dsp:nvSpPr>
        <dsp:cNvPr id="0" name=""/>
        <dsp:cNvSpPr/>
      </dsp:nvSpPr>
      <dsp:spPr>
        <a:xfrm>
          <a:off x="4823678" y="0"/>
          <a:ext cx="2060173" cy="1299769"/>
        </a:xfrm>
        <a:prstGeom prst="rect">
          <a:avLst/>
        </a:prstGeom>
        <a:solidFill>
          <a:schemeClr val="accent2">
            <a:tint val="40000"/>
            <a:alpha val="90000"/>
            <a:hueOff val="4020657"/>
            <a:satOff val="-3502"/>
            <a:lumOff val="-5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4020657"/>
              <a:satOff val="-3502"/>
              <a:lumOff val="-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Deep Learning (ImageNet)</a:t>
          </a:r>
        </a:p>
      </dsp:txBody>
      <dsp:txXfrm>
        <a:off x="4823678" y="0"/>
        <a:ext cx="2060173" cy="1299769"/>
      </dsp:txXfrm>
    </dsp:sp>
    <dsp:sp modelId="{5E3089CA-8C3B-48B6-BDAC-835CB1E3C6C7}">
      <dsp:nvSpPr>
        <dsp:cNvPr id="0" name=""/>
        <dsp:cNvSpPr/>
      </dsp:nvSpPr>
      <dsp:spPr>
        <a:xfrm>
          <a:off x="5853764" y="1802906"/>
          <a:ext cx="0" cy="293496"/>
        </a:xfrm>
        <a:prstGeom prst="line">
          <a:avLst/>
        </a:prstGeom>
        <a:noFill/>
        <a:ln w="9525" cap="flat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F13AAE-8307-4183-92F4-EC822C21F134}">
      <dsp:nvSpPr>
        <dsp:cNvPr id="0" name=""/>
        <dsp:cNvSpPr/>
      </dsp:nvSpPr>
      <dsp:spPr>
        <a:xfrm>
          <a:off x="5994231" y="2389898"/>
          <a:ext cx="2060173" cy="50313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1" kern="1200"/>
            <a:t>2020s</a:t>
          </a:r>
        </a:p>
      </dsp:txBody>
      <dsp:txXfrm>
        <a:off x="5994231" y="2389898"/>
        <a:ext cx="2060173" cy="503136"/>
      </dsp:txXfrm>
    </dsp:sp>
    <dsp:sp modelId="{9CE7F139-F5BC-4DD2-9B6B-553FEE74B6DD}">
      <dsp:nvSpPr>
        <dsp:cNvPr id="0" name=""/>
        <dsp:cNvSpPr/>
      </dsp:nvSpPr>
      <dsp:spPr>
        <a:xfrm>
          <a:off x="5994231" y="2893035"/>
          <a:ext cx="2060173" cy="1299769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Generative AI (ChatGPT, DALL·E).</a:t>
          </a:r>
        </a:p>
      </dsp:txBody>
      <dsp:txXfrm>
        <a:off x="5994231" y="2893035"/>
        <a:ext cx="2060173" cy="1299769"/>
      </dsp:txXfrm>
    </dsp:sp>
    <dsp:sp modelId="{ECA358F1-6E57-41FC-A7CB-F4B487E6024E}">
      <dsp:nvSpPr>
        <dsp:cNvPr id="0" name=""/>
        <dsp:cNvSpPr/>
      </dsp:nvSpPr>
      <dsp:spPr>
        <a:xfrm>
          <a:off x="7024317" y="2096402"/>
          <a:ext cx="0" cy="293496"/>
        </a:xfrm>
        <a:prstGeom prst="line">
          <a:avLst/>
        </a:prstGeom>
        <a:noFill/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B4DB1-01B2-4F85-8449-76170387449D}">
      <dsp:nvSpPr>
        <dsp:cNvPr id="0" name=""/>
        <dsp:cNvSpPr/>
      </dsp:nvSpPr>
      <dsp:spPr>
        <a:xfrm rot="2700000">
          <a:off x="5821152" y="2063790"/>
          <a:ext cx="65224" cy="65224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FBC05-8FD5-4597-A533-DE4871CFF28A}">
      <dsp:nvSpPr>
        <dsp:cNvPr id="0" name=""/>
        <dsp:cNvSpPr/>
      </dsp:nvSpPr>
      <dsp:spPr>
        <a:xfrm rot="2700000">
          <a:off x="6991705" y="2063790"/>
          <a:ext cx="65224" cy="65224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331E7-8128-4840-9437-778BE44C8859}">
      <dsp:nvSpPr>
        <dsp:cNvPr id="0" name=""/>
        <dsp:cNvSpPr/>
      </dsp:nvSpPr>
      <dsp:spPr>
        <a:xfrm>
          <a:off x="715337" y="2413"/>
          <a:ext cx="3221521" cy="19329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AI Winter = Periods of reduced funding and interest.</a:t>
          </a:r>
        </a:p>
      </dsp:txBody>
      <dsp:txXfrm>
        <a:off x="715337" y="2413"/>
        <a:ext cx="3221521" cy="1932912"/>
      </dsp:txXfrm>
    </dsp:sp>
    <dsp:sp modelId="{1552FC53-33AC-41B7-B167-926012A97FC6}">
      <dsp:nvSpPr>
        <dsp:cNvPr id="0" name=""/>
        <dsp:cNvSpPr/>
      </dsp:nvSpPr>
      <dsp:spPr>
        <a:xfrm>
          <a:off x="4259011" y="2413"/>
          <a:ext cx="3221521" cy="1932912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Causes: Overpromising, underdelivery, hardware limits.</a:t>
          </a:r>
        </a:p>
      </dsp:txBody>
      <dsp:txXfrm>
        <a:off x="4259011" y="2413"/>
        <a:ext cx="3221521" cy="1932912"/>
      </dsp:txXfrm>
    </dsp:sp>
    <dsp:sp modelId="{87511ACE-8A97-4DC1-9DEA-E3481BA9C7E1}">
      <dsp:nvSpPr>
        <dsp:cNvPr id="0" name=""/>
        <dsp:cNvSpPr/>
      </dsp:nvSpPr>
      <dsp:spPr>
        <a:xfrm>
          <a:off x="715337" y="2257478"/>
          <a:ext cx="3221521" cy="1932912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First Winter: Late 1970s, Second: Late 1980s.</a:t>
          </a:r>
        </a:p>
      </dsp:txBody>
      <dsp:txXfrm>
        <a:off x="715337" y="2257478"/>
        <a:ext cx="3221521" cy="1932912"/>
      </dsp:txXfrm>
    </dsp:sp>
    <dsp:sp modelId="{C95F2B27-2402-4AA7-B150-37016088F9FE}">
      <dsp:nvSpPr>
        <dsp:cNvPr id="0" name=""/>
        <dsp:cNvSpPr/>
      </dsp:nvSpPr>
      <dsp:spPr>
        <a:xfrm>
          <a:off x="4259011" y="2257478"/>
          <a:ext cx="3221521" cy="1932912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Lesson: Set realistic goals.</a:t>
          </a:r>
        </a:p>
      </dsp:txBody>
      <dsp:txXfrm>
        <a:off x="4259011" y="2257478"/>
        <a:ext cx="3221521" cy="19329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117CF-1F76-4913-A1BB-44A5C8C6273A}">
      <dsp:nvSpPr>
        <dsp:cNvPr id="0" name=""/>
        <dsp:cNvSpPr/>
      </dsp:nvSpPr>
      <dsp:spPr>
        <a:xfrm>
          <a:off x="616935" y="1100"/>
          <a:ext cx="921683" cy="9216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A50B88-8DDB-4446-BE67-BD97C6360EDA}">
      <dsp:nvSpPr>
        <dsp:cNvPr id="0" name=""/>
        <dsp:cNvSpPr/>
      </dsp:nvSpPr>
      <dsp:spPr>
        <a:xfrm>
          <a:off x="810488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592D3-75C4-4363-9D4B-A96180F2B9A1}">
      <dsp:nvSpPr>
        <dsp:cNvPr id="0" name=""/>
        <dsp:cNvSpPr/>
      </dsp:nvSpPr>
      <dsp:spPr>
        <a:xfrm>
          <a:off x="1736122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- Turing Test</a:t>
          </a:r>
        </a:p>
      </dsp:txBody>
      <dsp:txXfrm>
        <a:off x="1736122" y="1100"/>
        <a:ext cx="2172539" cy="921683"/>
      </dsp:txXfrm>
    </dsp:sp>
    <dsp:sp modelId="{023B0B24-EED0-4ECC-8458-2FD2BC5EFCFF}">
      <dsp:nvSpPr>
        <dsp:cNvPr id="0" name=""/>
        <dsp:cNvSpPr/>
      </dsp:nvSpPr>
      <dsp:spPr>
        <a:xfrm>
          <a:off x="4287209" y="1100"/>
          <a:ext cx="921683" cy="9216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CB058-C9A7-4A7C-AB64-C2FDD7036109}">
      <dsp:nvSpPr>
        <dsp:cNvPr id="0" name=""/>
        <dsp:cNvSpPr/>
      </dsp:nvSpPr>
      <dsp:spPr>
        <a:xfrm>
          <a:off x="4480763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B1043-4045-4AE3-B35B-D85E41512C22}">
      <dsp:nvSpPr>
        <dsp:cNvPr id="0" name=""/>
        <dsp:cNvSpPr/>
      </dsp:nvSpPr>
      <dsp:spPr>
        <a:xfrm>
          <a:off x="5406396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- Rational Agents</a:t>
          </a:r>
        </a:p>
      </dsp:txBody>
      <dsp:txXfrm>
        <a:off x="5406396" y="1100"/>
        <a:ext cx="2172539" cy="921683"/>
      </dsp:txXfrm>
    </dsp:sp>
    <dsp:sp modelId="{F47321F1-80E2-4450-A813-379C9B7CF512}">
      <dsp:nvSpPr>
        <dsp:cNvPr id="0" name=""/>
        <dsp:cNvSpPr/>
      </dsp:nvSpPr>
      <dsp:spPr>
        <a:xfrm>
          <a:off x="616935" y="1635560"/>
          <a:ext cx="921683" cy="9216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31E476-4FC9-49F4-8808-D9B7A6928EC8}">
      <dsp:nvSpPr>
        <dsp:cNvPr id="0" name=""/>
        <dsp:cNvSpPr/>
      </dsp:nvSpPr>
      <dsp:spPr>
        <a:xfrm>
          <a:off x="810488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AC01A-6105-4447-B741-4A1EDE20F241}">
      <dsp:nvSpPr>
        <dsp:cNvPr id="0" name=""/>
        <dsp:cNvSpPr/>
      </dsp:nvSpPr>
      <dsp:spPr>
        <a:xfrm>
          <a:off x="1736122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- Search &amp; Optimization</a:t>
          </a:r>
        </a:p>
      </dsp:txBody>
      <dsp:txXfrm>
        <a:off x="1736122" y="1635560"/>
        <a:ext cx="2172539" cy="921683"/>
      </dsp:txXfrm>
    </dsp:sp>
    <dsp:sp modelId="{5CC26760-2466-4AB1-A5D5-7344027227D9}">
      <dsp:nvSpPr>
        <dsp:cNvPr id="0" name=""/>
        <dsp:cNvSpPr/>
      </dsp:nvSpPr>
      <dsp:spPr>
        <a:xfrm>
          <a:off x="4287209" y="1635560"/>
          <a:ext cx="921683" cy="92168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10A873-AFDD-4E51-9732-FA8A6CD5554C}">
      <dsp:nvSpPr>
        <dsp:cNvPr id="0" name=""/>
        <dsp:cNvSpPr/>
      </dsp:nvSpPr>
      <dsp:spPr>
        <a:xfrm>
          <a:off x="4480763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5DDB8-6F9E-441D-89D8-88553D931845}">
      <dsp:nvSpPr>
        <dsp:cNvPr id="0" name=""/>
        <dsp:cNvSpPr/>
      </dsp:nvSpPr>
      <dsp:spPr>
        <a:xfrm>
          <a:off x="5406396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- Knowledge Representation</a:t>
          </a:r>
        </a:p>
      </dsp:txBody>
      <dsp:txXfrm>
        <a:off x="5406396" y="1635560"/>
        <a:ext cx="2172539" cy="921683"/>
      </dsp:txXfrm>
    </dsp:sp>
    <dsp:sp modelId="{51CE1F12-BCAE-4234-BB48-738D6F77E0E2}">
      <dsp:nvSpPr>
        <dsp:cNvPr id="0" name=""/>
        <dsp:cNvSpPr/>
      </dsp:nvSpPr>
      <dsp:spPr>
        <a:xfrm>
          <a:off x="616935" y="3270020"/>
          <a:ext cx="921683" cy="9216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A8FAE9-8B1F-46E4-A7E6-EE8C49B7B5C7}">
      <dsp:nvSpPr>
        <dsp:cNvPr id="0" name=""/>
        <dsp:cNvSpPr/>
      </dsp:nvSpPr>
      <dsp:spPr>
        <a:xfrm>
          <a:off x="810488" y="3463574"/>
          <a:ext cx="534576" cy="5345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062CF5-51BB-477A-8776-B30A4CECE0E9}">
      <dsp:nvSpPr>
        <dsp:cNvPr id="0" name=""/>
        <dsp:cNvSpPr/>
      </dsp:nvSpPr>
      <dsp:spPr>
        <a:xfrm>
          <a:off x="1736122" y="327002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- Learning (Supervised, Unsupervised, RL)</a:t>
          </a:r>
        </a:p>
      </dsp:txBody>
      <dsp:txXfrm>
        <a:off x="1736122" y="3270020"/>
        <a:ext cx="2172539" cy="921683"/>
      </dsp:txXfrm>
    </dsp:sp>
    <dsp:sp modelId="{08ED7ABE-4C60-410B-A70D-F47D6DAF94E6}">
      <dsp:nvSpPr>
        <dsp:cNvPr id="0" name=""/>
        <dsp:cNvSpPr/>
      </dsp:nvSpPr>
      <dsp:spPr>
        <a:xfrm>
          <a:off x="4287209" y="3270020"/>
          <a:ext cx="921683" cy="9216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82AC6-E292-4258-AD1B-DA61B8F49A2A}">
      <dsp:nvSpPr>
        <dsp:cNvPr id="0" name=""/>
        <dsp:cNvSpPr/>
      </dsp:nvSpPr>
      <dsp:spPr>
        <a:xfrm>
          <a:off x="4480763" y="3463574"/>
          <a:ext cx="534576" cy="53457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573AA4-C5B3-4806-A12D-CC0FCC8FF96A}">
      <dsp:nvSpPr>
        <dsp:cNvPr id="0" name=""/>
        <dsp:cNvSpPr/>
      </dsp:nvSpPr>
      <dsp:spPr>
        <a:xfrm>
          <a:off x="5406396" y="327002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- Neural Networks &amp; Deep Learning</a:t>
          </a:r>
        </a:p>
      </dsp:txBody>
      <dsp:txXfrm>
        <a:off x="5406396" y="3270020"/>
        <a:ext cx="2172539" cy="9216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DCAA6-6CCB-47A0-8F44-06E8BAC7BA00}">
      <dsp:nvSpPr>
        <dsp:cNvPr id="0" name=""/>
        <dsp:cNvSpPr/>
      </dsp:nvSpPr>
      <dsp:spPr>
        <a:xfrm>
          <a:off x="46595" y="1532"/>
          <a:ext cx="1091032" cy="109103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912812-4A3C-4781-9E4B-2A53A25136CF}">
      <dsp:nvSpPr>
        <dsp:cNvPr id="0" name=""/>
        <dsp:cNvSpPr/>
      </dsp:nvSpPr>
      <dsp:spPr>
        <a:xfrm>
          <a:off x="275712" y="230649"/>
          <a:ext cx="632799" cy="6327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9C7C3-1C15-4966-93E7-7EB7A2E9168F}">
      <dsp:nvSpPr>
        <dsp:cNvPr id="0" name=""/>
        <dsp:cNvSpPr/>
      </dsp:nvSpPr>
      <dsp:spPr>
        <a:xfrm>
          <a:off x="1371421" y="1532"/>
          <a:ext cx="2571720" cy="1091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- Bias in AI models</a:t>
          </a:r>
        </a:p>
      </dsp:txBody>
      <dsp:txXfrm>
        <a:off x="1371421" y="1532"/>
        <a:ext cx="2571720" cy="1091032"/>
      </dsp:txXfrm>
    </dsp:sp>
    <dsp:sp modelId="{E5E8674C-BD6F-4817-A7FC-C6122B7EC6BA}">
      <dsp:nvSpPr>
        <dsp:cNvPr id="0" name=""/>
        <dsp:cNvSpPr/>
      </dsp:nvSpPr>
      <dsp:spPr>
        <a:xfrm>
          <a:off x="4391244" y="1532"/>
          <a:ext cx="1091032" cy="109103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0B4C06-960D-4D06-977F-819A05C61546}">
      <dsp:nvSpPr>
        <dsp:cNvPr id="0" name=""/>
        <dsp:cNvSpPr/>
      </dsp:nvSpPr>
      <dsp:spPr>
        <a:xfrm>
          <a:off x="4620361" y="230649"/>
          <a:ext cx="632799" cy="6327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76934-68E3-47C8-998B-C7E02EA40C94}">
      <dsp:nvSpPr>
        <dsp:cNvPr id="0" name=""/>
        <dsp:cNvSpPr/>
      </dsp:nvSpPr>
      <dsp:spPr>
        <a:xfrm>
          <a:off x="5716070" y="1532"/>
          <a:ext cx="2571720" cy="1091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- Transparency &amp; explainability</a:t>
          </a:r>
        </a:p>
      </dsp:txBody>
      <dsp:txXfrm>
        <a:off x="5716070" y="1532"/>
        <a:ext cx="2571720" cy="1091032"/>
      </dsp:txXfrm>
    </dsp:sp>
    <dsp:sp modelId="{8CE7B0B7-EC57-43A9-AE44-B0ACAAC7B3CA}">
      <dsp:nvSpPr>
        <dsp:cNvPr id="0" name=""/>
        <dsp:cNvSpPr/>
      </dsp:nvSpPr>
      <dsp:spPr>
        <a:xfrm>
          <a:off x="46595" y="1936426"/>
          <a:ext cx="1091032" cy="109103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23B38C-73F0-49DD-B572-1B204782B3AF}">
      <dsp:nvSpPr>
        <dsp:cNvPr id="0" name=""/>
        <dsp:cNvSpPr/>
      </dsp:nvSpPr>
      <dsp:spPr>
        <a:xfrm>
          <a:off x="275712" y="2165543"/>
          <a:ext cx="632799" cy="6327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959283-2E74-431E-8A32-94915F63E80A}">
      <dsp:nvSpPr>
        <dsp:cNvPr id="0" name=""/>
        <dsp:cNvSpPr/>
      </dsp:nvSpPr>
      <dsp:spPr>
        <a:xfrm>
          <a:off x="1371421" y="1936426"/>
          <a:ext cx="2571720" cy="1091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- Privacy risks</a:t>
          </a:r>
        </a:p>
      </dsp:txBody>
      <dsp:txXfrm>
        <a:off x="1371421" y="1936426"/>
        <a:ext cx="2571720" cy="1091032"/>
      </dsp:txXfrm>
    </dsp:sp>
    <dsp:sp modelId="{B4E31185-5AA1-4603-B50A-8D7A8420C14B}">
      <dsp:nvSpPr>
        <dsp:cNvPr id="0" name=""/>
        <dsp:cNvSpPr/>
      </dsp:nvSpPr>
      <dsp:spPr>
        <a:xfrm>
          <a:off x="4391244" y="1936426"/>
          <a:ext cx="1091032" cy="109103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839F10-FA09-4E9D-81EE-76F0033DEA95}">
      <dsp:nvSpPr>
        <dsp:cNvPr id="0" name=""/>
        <dsp:cNvSpPr/>
      </dsp:nvSpPr>
      <dsp:spPr>
        <a:xfrm>
          <a:off x="4620361" y="2165543"/>
          <a:ext cx="632799" cy="6327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493FC-2CD6-4692-B1D5-B6536E01563D}">
      <dsp:nvSpPr>
        <dsp:cNvPr id="0" name=""/>
        <dsp:cNvSpPr/>
      </dsp:nvSpPr>
      <dsp:spPr>
        <a:xfrm>
          <a:off x="5716070" y="1936426"/>
          <a:ext cx="2571720" cy="1091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- Accountability of AI decisions</a:t>
          </a:r>
        </a:p>
      </dsp:txBody>
      <dsp:txXfrm>
        <a:off x="5716070" y="1936426"/>
        <a:ext cx="2571720" cy="1091032"/>
      </dsp:txXfrm>
    </dsp:sp>
    <dsp:sp modelId="{19CFB156-EAC1-4FAB-A0C6-FB2621AE1AB6}">
      <dsp:nvSpPr>
        <dsp:cNvPr id="0" name=""/>
        <dsp:cNvSpPr/>
      </dsp:nvSpPr>
      <dsp:spPr>
        <a:xfrm>
          <a:off x="46595" y="3871320"/>
          <a:ext cx="1091032" cy="109103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9B5EDD-1DB2-4798-819A-FB3C488C9813}">
      <dsp:nvSpPr>
        <dsp:cNvPr id="0" name=""/>
        <dsp:cNvSpPr/>
      </dsp:nvSpPr>
      <dsp:spPr>
        <a:xfrm>
          <a:off x="275712" y="4100437"/>
          <a:ext cx="632799" cy="6327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E79C1-BEB2-4D0B-828D-DBA05A278776}">
      <dsp:nvSpPr>
        <dsp:cNvPr id="0" name=""/>
        <dsp:cNvSpPr/>
      </dsp:nvSpPr>
      <dsp:spPr>
        <a:xfrm>
          <a:off x="1371421" y="3871320"/>
          <a:ext cx="2571720" cy="1091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Example: AI bias in hiring, surveillance concerns</a:t>
          </a:r>
        </a:p>
      </dsp:txBody>
      <dsp:txXfrm>
        <a:off x="1371421" y="3871320"/>
        <a:ext cx="2571720" cy="10910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AED9D6-F630-4325-BF95-7725B37B3984}">
      <dsp:nvSpPr>
        <dsp:cNvPr id="0" name=""/>
        <dsp:cNvSpPr/>
      </dsp:nvSpPr>
      <dsp:spPr>
        <a:xfrm>
          <a:off x="0" y="431616"/>
          <a:ext cx="2561209" cy="15367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Healthcare: AI diagnosis, robotic surgery</a:t>
          </a:r>
        </a:p>
      </dsp:txBody>
      <dsp:txXfrm>
        <a:off x="0" y="431616"/>
        <a:ext cx="2561209" cy="1536725"/>
      </dsp:txXfrm>
    </dsp:sp>
    <dsp:sp modelId="{F3ECC7BE-5899-4E06-8D7E-71F03E05B8A4}">
      <dsp:nvSpPr>
        <dsp:cNvPr id="0" name=""/>
        <dsp:cNvSpPr/>
      </dsp:nvSpPr>
      <dsp:spPr>
        <a:xfrm>
          <a:off x="2817330" y="431616"/>
          <a:ext cx="2561209" cy="1536725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Finance: Fraud detection, stock prediction</a:t>
          </a:r>
        </a:p>
      </dsp:txBody>
      <dsp:txXfrm>
        <a:off x="2817330" y="431616"/>
        <a:ext cx="2561209" cy="1536725"/>
      </dsp:txXfrm>
    </dsp:sp>
    <dsp:sp modelId="{AD0D1C47-6BEE-4EFC-9C97-D7F4438FCD64}">
      <dsp:nvSpPr>
        <dsp:cNvPr id="0" name=""/>
        <dsp:cNvSpPr/>
      </dsp:nvSpPr>
      <dsp:spPr>
        <a:xfrm>
          <a:off x="5634661" y="431616"/>
          <a:ext cx="2561209" cy="1536725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Retail: Chatbots, recommender systems</a:t>
          </a:r>
        </a:p>
      </dsp:txBody>
      <dsp:txXfrm>
        <a:off x="5634661" y="431616"/>
        <a:ext cx="2561209" cy="1536725"/>
      </dsp:txXfrm>
    </dsp:sp>
    <dsp:sp modelId="{B1736EED-B85A-4465-8171-556DF148E171}">
      <dsp:nvSpPr>
        <dsp:cNvPr id="0" name=""/>
        <dsp:cNvSpPr/>
      </dsp:nvSpPr>
      <dsp:spPr>
        <a:xfrm>
          <a:off x="1408665" y="2224462"/>
          <a:ext cx="2561209" cy="1536725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Transportation: Autonomous cars</a:t>
          </a:r>
        </a:p>
      </dsp:txBody>
      <dsp:txXfrm>
        <a:off x="1408665" y="2224462"/>
        <a:ext cx="2561209" cy="1536725"/>
      </dsp:txXfrm>
    </dsp:sp>
    <dsp:sp modelId="{8B6CF986-29E4-4569-BF4D-B5199C68A04E}">
      <dsp:nvSpPr>
        <dsp:cNvPr id="0" name=""/>
        <dsp:cNvSpPr/>
      </dsp:nvSpPr>
      <dsp:spPr>
        <a:xfrm>
          <a:off x="4225995" y="2224462"/>
          <a:ext cx="2561209" cy="1536725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Education: Smart tutors, auto-grading, plagiarism detection</a:t>
          </a:r>
        </a:p>
      </dsp:txBody>
      <dsp:txXfrm>
        <a:off x="4225995" y="2224462"/>
        <a:ext cx="2561209" cy="15367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A474E-4C10-4577-A338-ECC2E5756C76}">
      <dsp:nvSpPr>
        <dsp:cNvPr id="0" name=""/>
        <dsp:cNvSpPr/>
      </dsp:nvSpPr>
      <dsp:spPr>
        <a:xfrm>
          <a:off x="2999935" y="133855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BE12A-D257-4026-B211-5176D23DE354}">
      <dsp:nvSpPr>
        <dsp:cNvPr id="0" name=""/>
        <dsp:cNvSpPr/>
      </dsp:nvSpPr>
      <dsp:spPr>
        <a:xfrm>
          <a:off x="3467935" y="601855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643BF2-F1EB-47FD-BD44-F349C9520E22}">
      <dsp:nvSpPr>
        <dsp:cNvPr id="0" name=""/>
        <dsp:cNvSpPr/>
      </dsp:nvSpPr>
      <dsp:spPr>
        <a:xfrm>
          <a:off x="1820917" y="2688760"/>
          <a:ext cx="4554036" cy="1370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400" b="1" kern="1200" dirty="0"/>
            <a:t>'Where do you see AI in your daily life?'</a:t>
          </a:r>
        </a:p>
      </dsp:txBody>
      <dsp:txXfrm>
        <a:off x="1820917" y="2688760"/>
        <a:ext cx="4554036" cy="137018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77F63A-8C3A-4959-ADD4-F60662595B5D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776D8-B179-4CB0-A8B6-B4D902F3D4DB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09B6B0-5EED-414B-95FE-01AC9321FBF6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b="1" kern="1200" dirty="0"/>
            <a:t>Identify 2–3 AI uses today</a:t>
          </a:r>
        </a:p>
      </dsp:txBody>
      <dsp:txXfrm>
        <a:off x="46529" y="2703902"/>
        <a:ext cx="2418750" cy="720000"/>
      </dsp:txXfrm>
    </dsp:sp>
    <dsp:sp modelId="{89B2ACD5-D57E-4521-9596-1D61D456375C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B5A1CF-9389-4ADD-86F1-506523F0EFBC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DA7E6E-ACC7-4E35-9755-EC803EB00D62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b="1" kern="1200" dirty="0"/>
            <a:t>Share with neighbor</a:t>
          </a:r>
        </a:p>
      </dsp:txBody>
      <dsp:txXfrm>
        <a:off x="2888560" y="2703902"/>
        <a:ext cx="2418750" cy="720000"/>
      </dsp:txXfrm>
    </dsp:sp>
    <dsp:sp modelId="{224F7752-B130-4935-8AB2-7C0B52BAEC47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F4DB7-314E-45AA-85AB-D45496813AC2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C53E1-B788-4D9F-9D1B-F3A35090E22D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b="1" kern="1200" dirty="0"/>
            <a:t>Class discussion</a:t>
          </a:r>
        </a:p>
      </dsp:txBody>
      <dsp:txXfrm>
        <a:off x="5730591" y="2703902"/>
        <a:ext cx="2418750" cy="720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B40BE-4BA1-481D-9C06-407BE94D5BAD}">
      <dsp:nvSpPr>
        <dsp:cNvPr id="0" name=""/>
        <dsp:cNvSpPr/>
      </dsp:nvSpPr>
      <dsp:spPr>
        <a:xfrm>
          <a:off x="0" y="35402"/>
          <a:ext cx="8195871" cy="1989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Task: List 5 AI-based apps used in daily life/education</a:t>
          </a:r>
        </a:p>
      </dsp:txBody>
      <dsp:txXfrm>
        <a:off x="97095" y="132497"/>
        <a:ext cx="8001681" cy="1794810"/>
      </dsp:txXfrm>
    </dsp:sp>
    <dsp:sp modelId="{E8BD4E89-D1E9-4F38-BB8E-E8EAE7B37D7F}">
      <dsp:nvSpPr>
        <dsp:cNvPr id="0" name=""/>
        <dsp:cNvSpPr/>
      </dsp:nvSpPr>
      <dsp:spPr>
        <a:xfrm>
          <a:off x="0" y="2168402"/>
          <a:ext cx="8195871" cy="19890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Examples:</a:t>
          </a:r>
          <a:endParaRPr lang="en-US" sz="5000" kern="1200" dirty="0"/>
        </a:p>
      </dsp:txBody>
      <dsp:txXfrm>
        <a:off x="97095" y="2265497"/>
        <a:ext cx="8001681" cy="179481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D75E6-991E-464C-95E3-3B97581445D8}">
      <dsp:nvSpPr>
        <dsp:cNvPr id="0" name=""/>
        <dsp:cNvSpPr/>
      </dsp:nvSpPr>
      <dsp:spPr>
        <a:xfrm>
          <a:off x="0" y="117842"/>
          <a:ext cx="8195871" cy="19094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Recap: AI is widespread, evolving, and ethical</a:t>
          </a:r>
        </a:p>
      </dsp:txBody>
      <dsp:txXfrm>
        <a:off x="93211" y="211053"/>
        <a:ext cx="8009449" cy="1723017"/>
      </dsp:txXfrm>
    </dsp:sp>
    <dsp:sp modelId="{1A7A0777-A558-48A2-A3BD-0BE1147FBD11}">
      <dsp:nvSpPr>
        <dsp:cNvPr id="0" name=""/>
        <dsp:cNvSpPr/>
      </dsp:nvSpPr>
      <dsp:spPr>
        <a:xfrm>
          <a:off x="0" y="2165522"/>
          <a:ext cx="8195871" cy="190943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Encourage students to explore tools like ChatGPT, TensorFlow</a:t>
          </a:r>
        </a:p>
      </dsp:txBody>
      <dsp:txXfrm>
        <a:off x="93211" y="2258733"/>
        <a:ext cx="8009449" cy="172301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07492-03D0-4D31-B49D-8CE007A3F991}">
      <dsp:nvSpPr>
        <dsp:cNvPr id="0" name=""/>
        <dsp:cNvSpPr/>
      </dsp:nvSpPr>
      <dsp:spPr>
        <a:xfrm>
          <a:off x="0" y="566425"/>
          <a:ext cx="8195871" cy="24587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656" tIns="647656" rIns="647656" bIns="647656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Questions…?</a:t>
          </a:r>
        </a:p>
      </dsp:txBody>
      <dsp:txXfrm>
        <a:off x="0" y="566425"/>
        <a:ext cx="8195871" cy="2458761"/>
      </dsp:txXfrm>
    </dsp:sp>
    <dsp:sp modelId="{CD9C6B6E-0D14-4FB9-B41E-0A18509B820D}">
      <dsp:nvSpPr>
        <dsp:cNvPr id="0" name=""/>
        <dsp:cNvSpPr/>
      </dsp:nvSpPr>
      <dsp:spPr>
        <a:xfrm>
          <a:off x="0" y="3297322"/>
          <a:ext cx="8195871" cy="5692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E1FCA1-B82E-4254-8494-734E509B6ED0}">
      <dsp:nvSpPr>
        <dsp:cNvPr id="0" name=""/>
        <dsp:cNvSpPr/>
      </dsp:nvSpPr>
      <dsp:spPr>
        <a:xfrm>
          <a:off x="0" y="708097"/>
          <a:ext cx="7886700" cy="13072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C9ED05-D31E-4414-A77A-95FD7EF567B1}">
      <dsp:nvSpPr>
        <dsp:cNvPr id="0" name=""/>
        <dsp:cNvSpPr/>
      </dsp:nvSpPr>
      <dsp:spPr>
        <a:xfrm>
          <a:off x="395445" y="1002230"/>
          <a:ext cx="718991" cy="7189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C8CEA-9C3B-452E-816F-0CC9B152A3AB}">
      <dsp:nvSpPr>
        <dsp:cNvPr id="0" name=""/>
        <dsp:cNvSpPr/>
      </dsp:nvSpPr>
      <dsp:spPr>
        <a:xfrm>
          <a:off x="1509882" y="708097"/>
          <a:ext cx="63768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1. </a:t>
          </a:r>
          <a:r>
            <a:rPr lang="en-IN" sz="1800" kern="1200"/>
            <a:t>Nicolas Sabouret, Understanding Artificial Intelligence (1 ed.), Chapman and Hall/CRC, 2020. ISBN 9781000284158.</a:t>
          </a:r>
          <a:r>
            <a:rPr lang="en-US" sz="1800" kern="1200"/>
            <a:t> (Chapter 1: What is Artificial Intelligence? Chapter 2: The Turing Test) </a:t>
          </a:r>
        </a:p>
      </dsp:txBody>
      <dsp:txXfrm>
        <a:off x="1509882" y="708097"/>
        <a:ext cx="6376817" cy="1307257"/>
      </dsp:txXfrm>
    </dsp:sp>
    <dsp:sp modelId="{7FF2E968-8D25-44C1-A8EB-2D6F7498049A}">
      <dsp:nvSpPr>
        <dsp:cNvPr id="0" name=""/>
        <dsp:cNvSpPr/>
      </dsp:nvSpPr>
      <dsp:spPr>
        <a:xfrm>
          <a:off x="0" y="2342169"/>
          <a:ext cx="7886700" cy="1307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16CBF-8F1C-4A99-BA69-909F581CD9E1}">
      <dsp:nvSpPr>
        <dsp:cNvPr id="0" name=""/>
        <dsp:cNvSpPr/>
      </dsp:nvSpPr>
      <dsp:spPr>
        <a:xfrm>
          <a:off x="395445" y="2636302"/>
          <a:ext cx="718991" cy="7189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61E03C-A011-4EB5-8AEB-04FDC0C8A7A1}">
      <dsp:nvSpPr>
        <dsp:cNvPr id="0" name=""/>
        <dsp:cNvSpPr/>
      </dsp:nvSpPr>
      <dsp:spPr>
        <a:xfrm>
          <a:off x="1509882" y="2342169"/>
          <a:ext cx="63768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Online resource: Andrew Ng | AI For Everyone</a:t>
          </a:r>
        </a:p>
      </dsp:txBody>
      <dsp:txXfrm>
        <a:off x="1509882" y="2342169"/>
        <a:ext cx="6376817" cy="1307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A1EAF7-79B1-4953-6CAE-C4BCB34492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DDBAC1-DA41-B982-65F6-4CE965CDA9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7650F-B6FF-41D8-B336-8AF028B9422B}" type="datetimeFigureOut">
              <a:rPr lang="en-IN" smtClean="0"/>
              <a:t>29-07-2025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017C3B-C841-5813-52E1-6D0A107C2D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/>
              <a:t>Bennett University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721945-0F8B-70F0-1D7B-3C6B6A81D7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5D6F3-F522-4C4D-8F6E-5F375B8ACF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95364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24D83-8D3E-4137-8E0D-54B0D0464035}" type="datetimeFigureOut">
              <a:rPr lang="en-IN" smtClean="0"/>
              <a:t>29-07-2025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/>
              <a:t>Bennett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2B4A4-DCE7-41F0-A23C-4BE3A7F476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015449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9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9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9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9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9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9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IN" sz="3500" b="1" dirty="0">
                <a:solidFill>
                  <a:srgbClr val="FFFFFF"/>
                </a:solidFill>
              </a:rPr>
              <a:t>Topic 1: Introduction to AI</a:t>
            </a:r>
          </a:p>
        </p:txBody>
      </p:sp>
      <p:graphicFrame>
        <p:nvGraphicFramePr>
          <p:cNvPr id="47" name="Content Placeholder 2">
            <a:extLst>
              <a:ext uri="{FF2B5EF4-FFF2-40B4-BE49-F238E27FC236}">
                <a16:creationId xmlns:a16="http://schemas.microsoft.com/office/drawing/2014/main" id="{0D62AC48-A926-974D-9650-5B49730FD4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270130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D89747F-5C2A-B1C5-318A-21A42E5839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IN" sz="3500" b="1" dirty="0">
                <a:solidFill>
                  <a:srgbClr val="FFFFFF"/>
                </a:solidFill>
              </a:rPr>
              <a:t>Session Objectives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4E76FB-5ABF-B9CF-F211-AC60CB9FA9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2581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7C747A9-F44A-49E9-2B00-E7385AC21F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What is Artificial Intelligence?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85057" y="1752599"/>
            <a:ext cx="8708572" cy="4876800"/>
          </a:xfrm>
        </p:spPr>
        <p:txBody>
          <a:bodyPr anchor="ctr">
            <a:noAutofit/>
          </a:bodyPr>
          <a:lstStyle/>
          <a:p>
            <a:pPr algn="just">
              <a:lnSpc>
                <a:spcPct val="90000"/>
              </a:lnSpc>
            </a:pPr>
            <a:r>
              <a:rPr sz="2200" dirty="0"/>
              <a:t>AI is the science of building machines and software that can mimic or exceed human capabilities such as reasoning, learning, decision-making, and perception.</a:t>
            </a:r>
          </a:p>
          <a:p>
            <a:pPr algn="just">
              <a:lnSpc>
                <a:spcPct val="90000"/>
              </a:lnSpc>
            </a:pPr>
            <a:r>
              <a:rPr sz="2200" dirty="0"/>
              <a:t>Key Capabilities:</a:t>
            </a:r>
          </a:p>
          <a:p>
            <a:pPr lvl="1" algn="just">
              <a:lnSpc>
                <a:spcPct val="90000"/>
              </a:lnSpc>
            </a:pPr>
            <a:r>
              <a:rPr sz="2000" dirty="0"/>
              <a:t>Understand natural language</a:t>
            </a:r>
          </a:p>
          <a:p>
            <a:pPr lvl="1" algn="just">
              <a:lnSpc>
                <a:spcPct val="90000"/>
              </a:lnSpc>
            </a:pPr>
            <a:r>
              <a:rPr sz="2000" dirty="0"/>
              <a:t>Recognize patterns</a:t>
            </a:r>
          </a:p>
          <a:p>
            <a:pPr lvl="1" algn="just">
              <a:lnSpc>
                <a:spcPct val="90000"/>
              </a:lnSpc>
            </a:pPr>
            <a:r>
              <a:rPr sz="2000" dirty="0"/>
              <a:t>Learn from experience</a:t>
            </a:r>
          </a:p>
          <a:p>
            <a:pPr lvl="1" algn="just">
              <a:lnSpc>
                <a:spcPct val="90000"/>
              </a:lnSpc>
            </a:pPr>
            <a:r>
              <a:rPr sz="2000" dirty="0"/>
              <a:t>Solve problems and optimize solutions</a:t>
            </a:r>
          </a:p>
          <a:p>
            <a:pPr algn="just">
              <a:lnSpc>
                <a:spcPct val="90000"/>
              </a:lnSpc>
            </a:pPr>
            <a:r>
              <a:rPr sz="2200" dirty="0"/>
              <a:t>Important Distinction: AI ≠ Human thinking; AI models simulate certain functions, often faster or more precisely.</a:t>
            </a:r>
          </a:p>
          <a:p>
            <a:pPr algn="just">
              <a:lnSpc>
                <a:spcPct val="90000"/>
              </a:lnSpc>
            </a:pPr>
            <a:r>
              <a:rPr sz="2200" dirty="0"/>
              <a:t>Quote: “AI is whatever hasn’t been done yet.” – Marvin Minsky</a:t>
            </a:r>
          </a:p>
          <a:p>
            <a:pPr algn="just">
              <a:lnSpc>
                <a:spcPct val="90000"/>
              </a:lnSpc>
            </a:pPr>
            <a:r>
              <a:rPr sz="2200" dirty="0"/>
              <a:t>Example: When chess-playing programs were new, they were called AI. Now they're just 'software'.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6C206F-8B05-CEF4-9DC7-0A7AC27F2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Branches of AI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7BC333-AFD4-4E2F-AB14-5A755CB90F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50729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0C32807-F69B-913E-653A-0DC460E85A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Types of AI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8750681-5156-1D39-70FE-85FD1E1B27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29267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B5300B0-9B29-1EA1-56AB-B3F4FB5E5D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208947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History of AI – A Timeline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CC5A74CE-19DF-921A-D91E-59FB13F9D6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429860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538B6F2-0BEC-8B53-C074-40E4702B2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AI Winter(s)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CBBF13A3-D510-6727-7EA2-62DE648993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807781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E556D69-F671-75B8-6852-9AE372C192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Foundational Concepts in AI</a:t>
            </a:r>
          </a:p>
        </p:txBody>
      </p:sp>
      <p:pic>
        <p:nvPicPr>
          <p:cNvPr id="4" name="Picture 3" descr="A blue and red text on a white background&#10;&#10;AI-generated content may be incorrect.">
            <a:extLst>
              <a:ext uri="{FF2B5EF4-FFF2-40B4-BE49-F238E27FC236}">
                <a16:creationId xmlns:a16="http://schemas.microsoft.com/office/drawing/2014/main" id="{9E0EB906-7C4C-CCEA-07E8-1BC1BFE48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62DA0B9E-338E-5E13-3D70-4AEA322A21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29315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Ethical Foundations and Concerns</a:t>
            </a:r>
          </a:p>
        </p:txBody>
      </p:sp>
      <p:pic>
        <p:nvPicPr>
          <p:cNvPr id="4" name="Picture 3" descr="A blue and red text on a white background&#10;&#10;AI-generated content may be incorrect.">
            <a:extLst>
              <a:ext uri="{FF2B5EF4-FFF2-40B4-BE49-F238E27FC236}">
                <a16:creationId xmlns:a16="http://schemas.microsoft.com/office/drawing/2014/main" id="{512060A5-B928-FE19-2F64-4D87FD9BD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62F079-12C8-7DFC-3FEB-DEC7CA12C9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314075"/>
              </p:ext>
            </p:extLst>
          </p:nvPr>
        </p:nvGraphicFramePr>
        <p:xfrm>
          <a:off x="483042" y="1741714"/>
          <a:ext cx="8334387" cy="4963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Real-Life Applications of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C5476-9159-14A8-0C82-CBBFBD96B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A9F927E7-DA50-62D3-330F-4D00B7945A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603790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IN" sz="3500" b="1" dirty="0">
                <a:solidFill>
                  <a:srgbClr val="FFFFFF"/>
                </a:solidFill>
              </a:rPr>
              <a:t>Brainstorm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B74666F-41EC-F4F9-17AB-74629E1E55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822694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90DA988-1724-572F-A76D-CFC27905C5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Think–Pair–Share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E7F9A97-23EA-B55E-DB83-14FEEBA2FA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8328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3A55EBA-F086-3C43-17CF-8B1ED9235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IN" sz="3500" b="1" dirty="0">
                <a:solidFill>
                  <a:srgbClr val="FFFFFF"/>
                </a:solidFill>
              </a:rPr>
              <a:t>Quick Activity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55B532-4075-7CFA-4B7A-35B0CF97D3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79343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32629AA-999E-A05D-B92C-79CA820F3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US" sz="3500" b="1" dirty="0">
                <a:solidFill>
                  <a:srgbClr val="FFFFFF"/>
                </a:solidFill>
              </a:rPr>
              <a:t>Activity Table Format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E2D100-4B2D-73FD-3727-20F115D6C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767024"/>
              </p:ext>
            </p:extLst>
          </p:nvPr>
        </p:nvGraphicFramePr>
        <p:xfrm>
          <a:off x="419026" y="2464306"/>
          <a:ext cx="8305947" cy="32531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68649">
                  <a:extLst>
                    <a:ext uri="{9D8B030D-6E8A-4147-A177-3AD203B41FA5}">
                      <a16:colId xmlns:a16="http://schemas.microsoft.com/office/drawing/2014/main" val="773257480"/>
                    </a:ext>
                  </a:extLst>
                </a:gridCol>
                <a:gridCol w="2768649">
                  <a:extLst>
                    <a:ext uri="{9D8B030D-6E8A-4147-A177-3AD203B41FA5}">
                      <a16:colId xmlns:a16="http://schemas.microsoft.com/office/drawing/2014/main" val="4210071203"/>
                    </a:ext>
                  </a:extLst>
                </a:gridCol>
                <a:gridCol w="2768649">
                  <a:extLst>
                    <a:ext uri="{9D8B030D-6E8A-4147-A177-3AD203B41FA5}">
                      <a16:colId xmlns:a16="http://schemas.microsoft.com/office/drawing/2014/main" val="2813978905"/>
                    </a:ext>
                  </a:extLst>
                </a:gridCol>
              </a:tblGrid>
              <a:tr h="75837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Application Name</a:t>
                      </a:r>
                      <a:endParaRPr lang="en-IN" sz="2800" b="1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Domain</a:t>
                      </a:r>
                      <a:endParaRPr lang="en-IN" sz="2800" b="1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/>
                        <a:t>AI Feature Used</a:t>
                      </a:r>
                      <a:endParaRPr lang="en-IN" sz="2800" b="1" dirty="0"/>
                    </a:p>
                  </a:txBody>
                  <a:tcPr marL="124589" marR="124589" marT="62295" marB="62295"/>
                </a:tc>
                <a:extLst>
                  <a:ext uri="{0D108BD9-81ED-4DB2-BD59-A6C34878D82A}">
                    <a16:rowId xmlns:a16="http://schemas.microsoft.com/office/drawing/2014/main" val="2883643376"/>
                  </a:ext>
                </a:extLst>
              </a:tr>
              <a:tr h="758372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Grammarly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Essay Writing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NLP+ML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extLst>
                  <a:ext uri="{0D108BD9-81ED-4DB2-BD59-A6C34878D82A}">
                    <a16:rowId xmlns:a16="http://schemas.microsoft.com/office/drawing/2014/main" val="3163046379"/>
                  </a:ext>
                </a:extLst>
              </a:tr>
              <a:tr h="758372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ChatGPT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Study Help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Generative AI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extLst>
                  <a:ext uri="{0D108BD9-81ED-4DB2-BD59-A6C34878D82A}">
                    <a16:rowId xmlns:a16="http://schemas.microsoft.com/office/drawing/2014/main" val="1822780878"/>
                  </a:ext>
                </a:extLst>
              </a:tr>
              <a:tr h="758372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Google Translate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Language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Neural Networks</a:t>
                      </a:r>
                      <a:endParaRPr lang="en-IN" sz="2500" dirty="0"/>
                    </a:p>
                  </a:txBody>
                  <a:tcPr marL="124589" marR="124589" marT="62295" marB="62295"/>
                </a:tc>
                <a:extLst>
                  <a:ext uri="{0D108BD9-81ED-4DB2-BD59-A6C34878D82A}">
                    <a16:rowId xmlns:a16="http://schemas.microsoft.com/office/drawing/2014/main" val="65156927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3BD05B6-A04B-7817-5360-D658D8958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IN" sz="3500" dirty="0">
                <a:solidFill>
                  <a:srgbClr val="FFFFFF"/>
                </a:solidFill>
              </a:rPr>
              <a:t>Wrap-Up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E3A53130-3F7F-A489-4165-64FECD626C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83573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8143404-90AB-2918-5130-96717C4158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39EB2A6-74F6-3002-8BD8-1ACF3503B9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5651592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3120046-E60D-A75E-75A3-1717B11AF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E01D5E-EC04-2AF1-35E1-18B46DF9C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9CAF5-9791-7594-B091-588D8D182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References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E515EF9A-C59E-77D0-E814-5A9D3C1094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9550561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D253E4D-2B33-3939-581C-B44C10CD76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4170" y="6198061"/>
            <a:ext cx="171894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29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646</Words>
  <Application>Microsoft Office PowerPoint</Application>
  <PresentationFormat>On-screen Show (4:3)</PresentationFormat>
  <Paragraphs>112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Calibri</vt:lpstr>
      <vt:lpstr>Office Theme</vt:lpstr>
      <vt:lpstr>Topic 1: Introduction to AI</vt:lpstr>
      <vt:lpstr>Session Objectives</vt:lpstr>
      <vt:lpstr>What is Artificial Intelligence?</vt:lpstr>
      <vt:lpstr>Branches of AI</vt:lpstr>
      <vt:lpstr>Types of AI</vt:lpstr>
      <vt:lpstr>History of AI – A Timeline</vt:lpstr>
      <vt:lpstr>AI Winter(s)</vt:lpstr>
      <vt:lpstr>Foundational Concepts in AI</vt:lpstr>
      <vt:lpstr>Ethical Foundations and Concerns</vt:lpstr>
      <vt:lpstr>Real-Life Applications of AI</vt:lpstr>
      <vt:lpstr>Brainstorm</vt:lpstr>
      <vt:lpstr>Think–Pair–Share</vt:lpstr>
      <vt:lpstr>Quick Activity</vt:lpstr>
      <vt:lpstr>Activity Table Format</vt:lpstr>
      <vt:lpstr>Wrap-Up</vt:lpstr>
      <vt:lpstr>PowerPoint Presentation</vt:lpstr>
      <vt:lpstr>References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Himanshu Sharma</cp:lastModifiedBy>
  <cp:revision>1</cp:revision>
  <dcterms:created xsi:type="dcterms:W3CDTF">2013-01-27T09:14:16Z</dcterms:created>
  <dcterms:modified xsi:type="dcterms:W3CDTF">2025-07-29T05:22:55Z</dcterms:modified>
  <cp:category/>
</cp:coreProperties>
</file>