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4" r:id="rId35"/>
    <p:sldId id="296" r:id="rId36"/>
    <p:sldId id="297" r:id="rId37"/>
    <p:sldId id="298" r:id="rId38"/>
    <p:sldId id="323" r:id="rId39"/>
    <p:sldId id="325" r:id="rId40"/>
    <p:sldId id="326" r:id="rId41"/>
    <p:sldId id="327" r:id="rId42"/>
    <p:sldId id="328" r:id="rId43"/>
    <p:sldId id="330" r:id="rId44"/>
    <p:sldId id="331" r:id="rId45"/>
    <p:sldId id="332" r:id="rId46"/>
    <p:sldId id="333" r:id="rId47"/>
    <p:sldId id="334" r:id="rId48"/>
    <p:sldId id="335" r:id="rId49"/>
    <p:sldId id="336" r:id="rId50"/>
    <p:sldId id="337" r:id="rId51"/>
    <p:sldId id="382" r:id="rId5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tableStyles" Target="tableStyle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58108" y="2502788"/>
            <a:ext cx="1827783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58136" y="3907916"/>
            <a:ext cx="5427726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5940" y="1536620"/>
            <a:ext cx="2872104" cy="3615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9144000" y="0"/>
                </a:moveTo>
                <a:lnTo>
                  <a:pt x="0" y="0"/>
                </a:lnTo>
                <a:lnTo>
                  <a:pt x="0" y="228600"/>
                </a:lnTo>
                <a:lnTo>
                  <a:pt x="9144000" y="228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D9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0" y="228600"/>
                </a:moveTo>
                <a:lnTo>
                  <a:pt x="9144000" y="228600"/>
                </a:lnTo>
                <a:lnTo>
                  <a:pt x="9144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6294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9144000" y="0"/>
                </a:moveTo>
                <a:lnTo>
                  <a:pt x="0" y="0"/>
                </a:lnTo>
                <a:lnTo>
                  <a:pt x="0" y="228600"/>
                </a:lnTo>
                <a:lnTo>
                  <a:pt x="9144000" y="228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294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0" y="228600"/>
                </a:moveTo>
                <a:lnTo>
                  <a:pt x="9144000" y="228600"/>
                </a:lnTo>
                <a:lnTo>
                  <a:pt x="914400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5815" y="5588"/>
            <a:ext cx="8532368" cy="1496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81658"/>
            <a:ext cx="7946390" cy="4464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58885" y="6290385"/>
            <a:ext cx="2876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6525">
              <a:lnSpc>
                <a:spcPts val="165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7" Type="http://schemas.openxmlformats.org/officeDocument/2006/relationships/image" Target="../media/image7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 /><Relationship Id="rId13" Type="http://schemas.openxmlformats.org/officeDocument/2006/relationships/image" Target="../media/image32.png" /><Relationship Id="rId18" Type="http://schemas.openxmlformats.org/officeDocument/2006/relationships/image" Target="../media/image37.png" /><Relationship Id="rId26" Type="http://schemas.openxmlformats.org/officeDocument/2006/relationships/image" Target="../media/image45.png" /><Relationship Id="rId3" Type="http://schemas.openxmlformats.org/officeDocument/2006/relationships/image" Target="../media/image22.png" /><Relationship Id="rId21" Type="http://schemas.openxmlformats.org/officeDocument/2006/relationships/image" Target="../media/image40.png" /><Relationship Id="rId7" Type="http://schemas.openxmlformats.org/officeDocument/2006/relationships/image" Target="../media/image26.png" /><Relationship Id="rId12" Type="http://schemas.openxmlformats.org/officeDocument/2006/relationships/image" Target="../media/image31.png" /><Relationship Id="rId17" Type="http://schemas.openxmlformats.org/officeDocument/2006/relationships/image" Target="../media/image36.png" /><Relationship Id="rId25" Type="http://schemas.openxmlformats.org/officeDocument/2006/relationships/image" Target="../media/image44.png" /><Relationship Id="rId2" Type="http://schemas.openxmlformats.org/officeDocument/2006/relationships/image" Target="../media/image21.png" /><Relationship Id="rId16" Type="http://schemas.openxmlformats.org/officeDocument/2006/relationships/image" Target="../media/image35.png" /><Relationship Id="rId20" Type="http://schemas.openxmlformats.org/officeDocument/2006/relationships/image" Target="../media/image3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25.png" /><Relationship Id="rId11" Type="http://schemas.openxmlformats.org/officeDocument/2006/relationships/image" Target="../media/image30.png" /><Relationship Id="rId24" Type="http://schemas.openxmlformats.org/officeDocument/2006/relationships/image" Target="../media/image43.png" /><Relationship Id="rId5" Type="http://schemas.openxmlformats.org/officeDocument/2006/relationships/image" Target="../media/image24.png" /><Relationship Id="rId15" Type="http://schemas.openxmlformats.org/officeDocument/2006/relationships/image" Target="../media/image34.png" /><Relationship Id="rId23" Type="http://schemas.openxmlformats.org/officeDocument/2006/relationships/image" Target="../media/image42.png" /><Relationship Id="rId28" Type="http://schemas.openxmlformats.org/officeDocument/2006/relationships/image" Target="../media/image47.png" /><Relationship Id="rId10" Type="http://schemas.openxmlformats.org/officeDocument/2006/relationships/image" Target="../media/image29.png" /><Relationship Id="rId19" Type="http://schemas.openxmlformats.org/officeDocument/2006/relationships/image" Target="../media/image38.png" /><Relationship Id="rId4" Type="http://schemas.openxmlformats.org/officeDocument/2006/relationships/image" Target="../media/image23.png" /><Relationship Id="rId9" Type="http://schemas.openxmlformats.org/officeDocument/2006/relationships/image" Target="../media/image28.png" /><Relationship Id="rId14" Type="http://schemas.openxmlformats.org/officeDocument/2006/relationships/image" Target="../media/image33.png" /><Relationship Id="rId22" Type="http://schemas.openxmlformats.org/officeDocument/2006/relationships/image" Target="../media/image41.png" /><Relationship Id="rId27" Type="http://schemas.openxmlformats.org/officeDocument/2006/relationships/image" Target="../media/image46.png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 /><Relationship Id="rId13" Type="http://schemas.openxmlformats.org/officeDocument/2006/relationships/image" Target="../media/image59.png" /><Relationship Id="rId3" Type="http://schemas.openxmlformats.org/officeDocument/2006/relationships/image" Target="../media/image49.png" /><Relationship Id="rId7" Type="http://schemas.openxmlformats.org/officeDocument/2006/relationships/image" Target="../media/image53.jpg" /><Relationship Id="rId12" Type="http://schemas.openxmlformats.org/officeDocument/2006/relationships/image" Target="../media/image58.png" /><Relationship Id="rId2" Type="http://schemas.openxmlformats.org/officeDocument/2006/relationships/image" Target="../media/image48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2.png" /><Relationship Id="rId11" Type="http://schemas.openxmlformats.org/officeDocument/2006/relationships/image" Target="../media/image57.png" /><Relationship Id="rId5" Type="http://schemas.openxmlformats.org/officeDocument/2006/relationships/image" Target="../media/image51.png" /><Relationship Id="rId15" Type="http://schemas.openxmlformats.org/officeDocument/2006/relationships/image" Target="../media/image61.png" /><Relationship Id="rId10" Type="http://schemas.openxmlformats.org/officeDocument/2006/relationships/image" Target="../media/image56.jpg" /><Relationship Id="rId4" Type="http://schemas.openxmlformats.org/officeDocument/2006/relationships/image" Target="../media/image50.png" /><Relationship Id="rId9" Type="http://schemas.openxmlformats.org/officeDocument/2006/relationships/image" Target="../media/image55.png" /><Relationship Id="rId14" Type="http://schemas.openxmlformats.org/officeDocument/2006/relationships/image" Target="../media/image60.png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 /><Relationship Id="rId2" Type="http://schemas.openxmlformats.org/officeDocument/2006/relationships/image" Target="../media/image62.png" /><Relationship Id="rId1" Type="http://schemas.openxmlformats.org/officeDocument/2006/relationships/slideLayout" Target="../slideLayouts/slideLayout5.xml" /><Relationship Id="rId5" Type="http://schemas.openxmlformats.org/officeDocument/2006/relationships/image" Target="../media/image65.png" /><Relationship Id="rId4" Type="http://schemas.openxmlformats.org/officeDocument/2006/relationships/image" Target="../media/image64.png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4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 /><Relationship Id="rId2" Type="http://schemas.openxmlformats.org/officeDocument/2006/relationships/image" Target="../media/image67.jpg" /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0.jpg" /><Relationship Id="rId4" Type="http://schemas.openxmlformats.org/officeDocument/2006/relationships/image" Target="../media/image68.jpg" 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 /><Relationship Id="rId7" Type="http://schemas.openxmlformats.org/officeDocument/2006/relationships/image" Target="../media/image70.jpg" /><Relationship Id="rId2" Type="http://schemas.openxmlformats.org/officeDocument/2006/relationships/image" Target="../media/image69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68.jpg" /><Relationship Id="rId5" Type="http://schemas.openxmlformats.org/officeDocument/2006/relationships/image" Target="../media/image72.png" /><Relationship Id="rId4" Type="http://schemas.openxmlformats.org/officeDocument/2006/relationships/image" Target="../media/image71.png" 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 /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 /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 /><Relationship Id="rId1" Type="http://schemas.openxmlformats.org/officeDocument/2006/relationships/slideLayout" Target="../slideLayouts/slideLayout4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27935" y="2209800"/>
            <a:ext cx="4088129" cy="197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D93045"/>
                </a:solidFill>
                <a:latin typeface="Arial"/>
                <a:cs typeface="Arial"/>
              </a:rPr>
              <a:t>INTRODUCTION</a:t>
            </a:r>
            <a:r>
              <a:rPr sz="3200" b="1" spc="-55" dirty="0">
                <a:solidFill>
                  <a:srgbClr val="D93045"/>
                </a:solidFill>
                <a:latin typeface="Arial"/>
                <a:cs typeface="Arial"/>
              </a:rPr>
              <a:t> </a:t>
            </a:r>
            <a:r>
              <a:rPr sz="3200" b="1" spc="-25" dirty="0">
                <a:solidFill>
                  <a:srgbClr val="D93045"/>
                </a:solidFill>
                <a:latin typeface="Arial"/>
                <a:cs typeface="Arial"/>
              </a:rPr>
              <a:t>TO </a:t>
            </a:r>
            <a:r>
              <a:rPr sz="3200" b="1" spc="-65" dirty="0">
                <a:solidFill>
                  <a:srgbClr val="D93045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D93045"/>
                </a:solidFill>
                <a:latin typeface="Arial"/>
                <a:cs typeface="Arial"/>
              </a:rPr>
              <a:t>NEURAL NETWORKS</a:t>
            </a:r>
            <a:endParaRPr sz="3200" dirty="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3200" b="1" spc="-10" dirty="0">
                <a:solidFill>
                  <a:srgbClr val="D93045"/>
                </a:solidFill>
                <a:latin typeface="Arial"/>
                <a:cs typeface="Arial"/>
              </a:rPr>
              <a:t>(NN)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7737" y="1252474"/>
            <a:ext cx="7248525" cy="3971925"/>
            <a:chOff x="947737" y="1252474"/>
            <a:chExt cx="7248525" cy="3971925"/>
          </a:xfrm>
        </p:grpSpPr>
        <p:sp>
          <p:nvSpPr>
            <p:cNvPr id="3" name="object 3"/>
            <p:cNvSpPr/>
            <p:nvPr/>
          </p:nvSpPr>
          <p:spPr>
            <a:xfrm>
              <a:off x="947737" y="1252474"/>
              <a:ext cx="7248525" cy="3971925"/>
            </a:xfrm>
            <a:custGeom>
              <a:avLst/>
              <a:gdLst/>
              <a:ahLst/>
              <a:cxnLst/>
              <a:rect l="l" t="t" r="r" b="b"/>
              <a:pathLst>
                <a:path w="7248525" h="3971925">
                  <a:moveTo>
                    <a:pt x="7191311" y="3889113"/>
                  </a:moveTo>
                  <a:lnTo>
                    <a:pt x="7188989" y="3889585"/>
                  </a:lnTo>
                  <a:lnTo>
                    <a:pt x="7175341" y="3898804"/>
                  </a:lnTo>
                  <a:lnTo>
                    <a:pt x="7166121" y="3912453"/>
                  </a:lnTo>
                  <a:lnTo>
                    <a:pt x="7162736" y="3929126"/>
                  </a:lnTo>
                  <a:lnTo>
                    <a:pt x="7166121" y="3945778"/>
                  </a:lnTo>
                  <a:lnTo>
                    <a:pt x="7175341" y="3959383"/>
                  </a:lnTo>
                  <a:lnTo>
                    <a:pt x="7188989" y="3968559"/>
                  </a:lnTo>
                  <a:lnTo>
                    <a:pt x="7205662" y="3971925"/>
                  </a:lnTo>
                  <a:lnTo>
                    <a:pt x="7222315" y="3968559"/>
                  </a:lnTo>
                  <a:lnTo>
                    <a:pt x="7235920" y="3959383"/>
                  </a:lnTo>
                  <a:lnTo>
                    <a:pt x="7245096" y="3945778"/>
                  </a:lnTo>
                  <a:lnTo>
                    <a:pt x="7248461" y="3929126"/>
                  </a:lnTo>
                  <a:lnTo>
                    <a:pt x="7191311" y="3929126"/>
                  </a:lnTo>
                  <a:lnTo>
                    <a:pt x="7191311" y="3889113"/>
                  </a:lnTo>
                  <a:close/>
                </a:path>
                <a:path w="7248525" h="3971925">
                  <a:moveTo>
                    <a:pt x="7205662" y="3886200"/>
                  </a:moveTo>
                  <a:lnTo>
                    <a:pt x="7191311" y="3889113"/>
                  </a:lnTo>
                  <a:lnTo>
                    <a:pt x="7191311" y="3929126"/>
                  </a:lnTo>
                  <a:lnTo>
                    <a:pt x="7219886" y="3929126"/>
                  </a:lnTo>
                  <a:lnTo>
                    <a:pt x="7219886" y="3889113"/>
                  </a:lnTo>
                  <a:lnTo>
                    <a:pt x="7205662" y="3886200"/>
                  </a:lnTo>
                  <a:close/>
                </a:path>
                <a:path w="7248525" h="3971925">
                  <a:moveTo>
                    <a:pt x="7219996" y="3889113"/>
                  </a:moveTo>
                  <a:lnTo>
                    <a:pt x="7219886" y="3929126"/>
                  </a:lnTo>
                  <a:lnTo>
                    <a:pt x="7248461" y="3929126"/>
                  </a:lnTo>
                  <a:lnTo>
                    <a:pt x="7245095" y="3912453"/>
                  </a:lnTo>
                  <a:lnTo>
                    <a:pt x="7235920" y="3898804"/>
                  </a:lnTo>
                  <a:lnTo>
                    <a:pt x="7222315" y="3889585"/>
                  </a:lnTo>
                  <a:lnTo>
                    <a:pt x="7219996" y="3889113"/>
                  </a:lnTo>
                  <a:close/>
                </a:path>
                <a:path w="7248525" h="3971925">
                  <a:moveTo>
                    <a:pt x="7191311" y="42925"/>
                  </a:moveTo>
                  <a:lnTo>
                    <a:pt x="7191311" y="3889113"/>
                  </a:lnTo>
                  <a:lnTo>
                    <a:pt x="7205662" y="3886200"/>
                  </a:lnTo>
                  <a:lnTo>
                    <a:pt x="7219886" y="3886200"/>
                  </a:lnTo>
                  <a:lnTo>
                    <a:pt x="7219886" y="57150"/>
                  </a:lnTo>
                  <a:lnTo>
                    <a:pt x="7205662" y="57150"/>
                  </a:lnTo>
                  <a:lnTo>
                    <a:pt x="7191311" y="42925"/>
                  </a:lnTo>
                  <a:close/>
                </a:path>
                <a:path w="7248525" h="3971925">
                  <a:moveTo>
                    <a:pt x="7219886" y="3886200"/>
                  </a:moveTo>
                  <a:lnTo>
                    <a:pt x="7205662" y="3886200"/>
                  </a:lnTo>
                  <a:lnTo>
                    <a:pt x="7219996" y="3889113"/>
                  </a:lnTo>
                  <a:lnTo>
                    <a:pt x="7219886" y="3886200"/>
                  </a:lnTo>
                  <a:close/>
                </a:path>
                <a:path w="7248525" h="3971925">
                  <a:moveTo>
                    <a:pt x="42862" y="0"/>
                  </a:moveTo>
                  <a:lnTo>
                    <a:pt x="26178" y="3385"/>
                  </a:lnTo>
                  <a:lnTo>
                    <a:pt x="12553" y="12604"/>
                  </a:lnTo>
                  <a:lnTo>
                    <a:pt x="3368" y="26253"/>
                  </a:lnTo>
                  <a:lnTo>
                    <a:pt x="0" y="42925"/>
                  </a:lnTo>
                  <a:lnTo>
                    <a:pt x="3368" y="59578"/>
                  </a:lnTo>
                  <a:lnTo>
                    <a:pt x="12553" y="73183"/>
                  </a:lnTo>
                  <a:lnTo>
                    <a:pt x="26178" y="82359"/>
                  </a:lnTo>
                  <a:lnTo>
                    <a:pt x="42862" y="85725"/>
                  </a:lnTo>
                  <a:lnTo>
                    <a:pt x="59546" y="82359"/>
                  </a:lnTo>
                  <a:lnTo>
                    <a:pt x="73171" y="73183"/>
                  </a:lnTo>
                  <a:lnTo>
                    <a:pt x="82356" y="59578"/>
                  </a:lnTo>
                  <a:lnTo>
                    <a:pt x="82847" y="57150"/>
                  </a:lnTo>
                  <a:lnTo>
                    <a:pt x="42862" y="57150"/>
                  </a:lnTo>
                  <a:lnTo>
                    <a:pt x="42862" y="28575"/>
                  </a:lnTo>
                  <a:lnTo>
                    <a:pt x="82825" y="28575"/>
                  </a:lnTo>
                  <a:lnTo>
                    <a:pt x="82356" y="26253"/>
                  </a:lnTo>
                  <a:lnTo>
                    <a:pt x="73171" y="12604"/>
                  </a:lnTo>
                  <a:lnTo>
                    <a:pt x="59546" y="3385"/>
                  </a:lnTo>
                  <a:lnTo>
                    <a:pt x="42862" y="0"/>
                  </a:lnTo>
                  <a:close/>
                </a:path>
                <a:path w="7248525" h="3971925">
                  <a:moveTo>
                    <a:pt x="82825" y="28575"/>
                  </a:moveTo>
                  <a:lnTo>
                    <a:pt x="42862" y="28575"/>
                  </a:lnTo>
                  <a:lnTo>
                    <a:pt x="42862" y="57150"/>
                  </a:lnTo>
                  <a:lnTo>
                    <a:pt x="82847" y="57150"/>
                  </a:lnTo>
                  <a:lnTo>
                    <a:pt x="85725" y="42925"/>
                  </a:lnTo>
                  <a:lnTo>
                    <a:pt x="82825" y="28575"/>
                  </a:lnTo>
                  <a:close/>
                </a:path>
                <a:path w="7248525" h="3971925">
                  <a:moveTo>
                    <a:pt x="7213536" y="28575"/>
                  </a:moveTo>
                  <a:lnTo>
                    <a:pt x="82825" y="28575"/>
                  </a:lnTo>
                  <a:lnTo>
                    <a:pt x="85725" y="42925"/>
                  </a:lnTo>
                  <a:lnTo>
                    <a:pt x="82847" y="57150"/>
                  </a:lnTo>
                  <a:lnTo>
                    <a:pt x="7191311" y="57150"/>
                  </a:lnTo>
                  <a:lnTo>
                    <a:pt x="7191311" y="42925"/>
                  </a:lnTo>
                  <a:lnTo>
                    <a:pt x="7219886" y="42925"/>
                  </a:lnTo>
                  <a:lnTo>
                    <a:pt x="7219886" y="35051"/>
                  </a:lnTo>
                  <a:lnTo>
                    <a:pt x="7213536" y="28575"/>
                  </a:lnTo>
                  <a:close/>
                </a:path>
                <a:path w="7248525" h="3971925">
                  <a:moveTo>
                    <a:pt x="7219886" y="42925"/>
                  </a:moveTo>
                  <a:lnTo>
                    <a:pt x="7191311" y="42925"/>
                  </a:lnTo>
                  <a:lnTo>
                    <a:pt x="7205662" y="57150"/>
                  </a:lnTo>
                  <a:lnTo>
                    <a:pt x="7219886" y="57150"/>
                  </a:lnTo>
                  <a:lnTo>
                    <a:pt x="7219886" y="429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752600"/>
              <a:ext cx="228600" cy="2286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34846" y="1702053"/>
            <a:ext cx="6182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9114" algn="l"/>
                <a:tab pos="2713355" algn="l"/>
                <a:tab pos="3568065" algn="l"/>
                <a:tab pos="4487545" algn="l"/>
                <a:tab pos="5257165" algn="l"/>
              </a:tabLst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Definition,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why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and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how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are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neural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43000" y="2667000"/>
            <a:ext cx="228600" cy="2209800"/>
            <a:chOff x="1143000" y="2667000"/>
            <a:chExt cx="228600" cy="22098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2667000"/>
              <a:ext cx="228600" cy="228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3276600"/>
              <a:ext cx="228600" cy="228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4648200"/>
              <a:ext cx="228600" cy="228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3962400"/>
              <a:ext cx="228600" cy="2286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434846" y="1884888"/>
            <a:ext cx="6012815" cy="1732914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networks</a:t>
            </a:r>
            <a:r>
              <a:rPr sz="2400" b="1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being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used</a:t>
            </a:r>
            <a:r>
              <a:rPr sz="24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</a:t>
            </a:r>
            <a:r>
              <a:rPr sz="24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solving</a:t>
            </a:r>
            <a:r>
              <a:rPr sz="24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problems</a:t>
            </a:r>
            <a:endParaRPr sz="2400">
              <a:latin typeface="Arial"/>
              <a:cs typeface="Arial"/>
            </a:endParaRPr>
          </a:p>
          <a:p>
            <a:pPr marL="12700" marR="2339975">
              <a:lnSpc>
                <a:spcPts val="4800"/>
              </a:lnSpc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Human</a:t>
            </a:r>
            <a:r>
              <a:rPr sz="2400" b="1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biological</a:t>
            </a:r>
            <a:r>
              <a:rPr sz="2400" b="1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neuron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Artificial</a:t>
            </a:r>
            <a:r>
              <a:rPr sz="2400" b="1" spc="-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34846" y="3912489"/>
            <a:ext cx="6181725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Applications</a:t>
            </a:r>
            <a:r>
              <a:rPr sz="2400" b="1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-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ANN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20"/>
              </a:spcBef>
              <a:tabLst>
                <a:tab pos="1974214" algn="l"/>
                <a:tab pos="2441575" algn="l"/>
                <a:tab pos="3284854" algn="l"/>
                <a:tab pos="3805554" algn="l"/>
                <a:tab pos="5864860" algn="l"/>
              </a:tabLst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Comparison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ANN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vs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conventional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AI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methods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4441" rIns="0" bIns="0" rtlCol="0">
            <a:spAutoFit/>
          </a:bodyPr>
          <a:lstStyle/>
          <a:p>
            <a:pPr marL="699770">
              <a:lnSpc>
                <a:spcPct val="100000"/>
              </a:lnSpc>
              <a:spcBef>
                <a:spcPts val="100"/>
              </a:spcBef>
            </a:pP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Outline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0946" rIns="0" bIns="0" rtlCol="0">
            <a:spAutoFit/>
          </a:bodyPr>
          <a:lstStyle/>
          <a:p>
            <a:pPr marL="54737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The</a:t>
            </a:r>
            <a:r>
              <a:rPr sz="3600" b="1" i="1" spc="-5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idea</a:t>
            </a:r>
            <a:r>
              <a:rPr sz="3600" b="1" i="1" spc="-4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sz="3600" b="1" i="1" spc="-17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ANNs..?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19" y="1722120"/>
            <a:ext cx="182879" cy="1828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84350" y="2584416"/>
            <a:ext cx="7028180" cy="3881120"/>
            <a:chOff x="1284350" y="2584416"/>
            <a:chExt cx="7028180" cy="38811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1199" y="5029200"/>
              <a:ext cx="1284351" cy="12382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0225" y="5314950"/>
              <a:ext cx="480949" cy="3952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7450" y="4557117"/>
              <a:ext cx="1049852" cy="14245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84350" y="2584416"/>
              <a:ext cx="7027970" cy="325273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9950" y="5151756"/>
              <a:ext cx="1127813" cy="131320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736975" y="3883533"/>
            <a:ext cx="3893820" cy="1660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333399"/>
                </a:solidFill>
                <a:latin typeface="Arial"/>
                <a:cs typeface="Arial"/>
              </a:rPr>
              <a:t>lion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60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</a:pPr>
            <a:r>
              <a:rPr sz="1600" b="1" spc="-20" dirty="0">
                <a:solidFill>
                  <a:srgbClr val="333399"/>
                </a:solidFill>
                <a:latin typeface="Arial"/>
                <a:cs typeface="Arial"/>
              </a:rPr>
              <a:t>bird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6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What</a:t>
            </a:r>
            <a:r>
              <a:rPr sz="16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16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that?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7290" y="1625853"/>
            <a:ext cx="7556500" cy="1631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NNs</a:t>
            </a:r>
            <a:r>
              <a:rPr sz="2400" b="1" spc="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learn</a:t>
            </a:r>
            <a:r>
              <a:rPr sz="2400" b="1" spc="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relationship</a:t>
            </a:r>
            <a:r>
              <a:rPr sz="2400" b="1" spc="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between</a:t>
            </a:r>
            <a:r>
              <a:rPr sz="2400" b="1" spc="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cause</a:t>
            </a:r>
            <a:r>
              <a:rPr sz="2400" b="1" spc="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and</a:t>
            </a:r>
            <a:r>
              <a:rPr sz="2400" b="1" spc="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effect</a:t>
            </a:r>
            <a:r>
              <a:rPr sz="2400" b="1" spc="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or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organize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large</a:t>
            </a:r>
            <a:r>
              <a:rPr sz="2400" b="1" spc="2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volumes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35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data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into</a:t>
            </a:r>
            <a:r>
              <a:rPr sz="2400" b="1" spc="3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orderly</a:t>
            </a:r>
            <a:r>
              <a:rPr sz="2400" b="1" spc="2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and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informative</a:t>
            </a:r>
            <a:r>
              <a:rPr sz="2400" b="1" spc="-1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patterns.</a:t>
            </a:r>
            <a:endParaRPr sz="2400">
              <a:latin typeface="Arial"/>
              <a:cs typeface="Arial"/>
            </a:endParaRPr>
          </a:p>
          <a:p>
            <a:pPr marL="5350510" algn="ctr">
              <a:lnSpc>
                <a:spcPts val="1714"/>
              </a:lnSpc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It’s</a:t>
            </a:r>
            <a:r>
              <a:rPr sz="1600" b="1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6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333399"/>
                </a:solidFill>
                <a:latin typeface="Arial"/>
                <a:cs typeface="Arial"/>
              </a:rPr>
              <a:t>frog</a:t>
            </a:r>
            <a:endParaRPr sz="1600">
              <a:latin typeface="Arial"/>
              <a:cs typeface="Arial"/>
            </a:endParaRPr>
          </a:p>
          <a:p>
            <a:pPr marR="1914525" algn="ctr">
              <a:lnSpc>
                <a:spcPct val="100000"/>
              </a:lnSpc>
              <a:spcBef>
                <a:spcPts val="365"/>
              </a:spcBef>
            </a:pPr>
            <a:r>
              <a:rPr sz="1600" b="1" spc="-20" dirty="0">
                <a:solidFill>
                  <a:srgbClr val="333399"/>
                </a:solidFill>
                <a:latin typeface="Arial"/>
                <a:cs typeface="Arial"/>
              </a:rPr>
              <a:t>frog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1002" rIns="0" bIns="0" rtlCol="0">
            <a:spAutoFit/>
          </a:bodyPr>
          <a:lstStyle/>
          <a:p>
            <a:pPr marL="1218565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Neural</a:t>
            </a:r>
            <a:r>
              <a:rPr sz="3600"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networks</a:t>
            </a:r>
            <a:r>
              <a:rPr sz="3600"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to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the</a:t>
            </a:r>
            <a:r>
              <a:rPr sz="36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rescue…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4329"/>
            <a:ext cx="185420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sz="2800" b="1" spc="-10" dirty="0">
                <a:latin typeface="Arial"/>
                <a:cs typeface="Arial"/>
              </a:rPr>
              <a:t>Neural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paradigm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28061" y="1624329"/>
            <a:ext cx="43503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9880" marR="5080" indent="-297180">
              <a:lnSpc>
                <a:spcPct val="100000"/>
              </a:lnSpc>
              <a:spcBef>
                <a:spcPts val="95"/>
              </a:spcBef>
              <a:tabLst>
                <a:tab pos="2016760" algn="l"/>
                <a:tab pos="2036445" algn="l"/>
                <a:tab pos="2852420" algn="l"/>
              </a:tabLst>
            </a:pPr>
            <a:r>
              <a:rPr sz="2800" b="1" spc="-10" dirty="0">
                <a:latin typeface="Arial"/>
                <a:cs typeface="Arial"/>
              </a:rPr>
              <a:t>network:</a:t>
            </a:r>
            <a:r>
              <a:rPr sz="2800" b="1" dirty="0">
                <a:latin typeface="Arial"/>
                <a:cs typeface="Arial"/>
              </a:rPr>
              <a:t>		</a:t>
            </a: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information inspired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800" i="1" spc="-25" dirty="0">
                <a:solidFill>
                  <a:srgbClr val="333399"/>
                </a:solidFill>
                <a:latin typeface="Arial"/>
                <a:cs typeface="Arial"/>
              </a:rPr>
              <a:t>by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biological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381" y="1624329"/>
            <a:ext cx="17500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8630" marR="5080" indent="-456565">
              <a:lnSpc>
                <a:spcPct val="100000"/>
              </a:lnSpc>
              <a:spcBef>
                <a:spcPts val="95"/>
              </a:spcBef>
            </a:pP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processing nervous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392197"/>
            <a:ext cx="8072120" cy="241554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770"/>
              </a:spcBef>
            </a:pP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systems,</a:t>
            </a:r>
            <a:r>
              <a:rPr sz="2800" i="1" spc="-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such</a:t>
            </a:r>
            <a:r>
              <a:rPr sz="2800" i="1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as</a:t>
            </a:r>
            <a:r>
              <a:rPr sz="2800" i="1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our</a:t>
            </a:r>
            <a:r>
              <a:rPr sz="2800" i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brain</a:t>
            </a:r>
            <a:endParaRPr sz="2800">
              <a:latin typeface="Arial"/>
              <a:cs typeface="Arial"/>
            </a:endParaRPr>
          </a:p>
          <a:p>
            <a:pPr marL="355600" marR="8255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Structure:</a:t>
            </a:r>
            <a:r>
              <a:rPr sz="2800" spc="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large</a:t>
            </a:r>
            <a:r>
              <a:rPr sz="2800" spc="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number</a:t>
            </a:r>
            <a:r>
              <a:rPr sz="2800" spc="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highly</a:t>
            </a:r>
            <a:r>
              <a:rPr sz="2800" spc="10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interconnected </a:t>
            </a:r>
            <a:r>
              <a:rPr sz="2800" dirty="0">
                <a:latin typeface="Arial"/>
                <a:cs typeface="Arial"/>
              </a:rPr>
              <a:t>processing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elements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neurons</a:t>
            </a:r>
            <a:r>
              <a:rPr sz="2800" dirty="0">
                <a:latin typeface="Arial"/>
                <a:cs typeface="Arial"/>
              </a:rPr>
              <a:t>)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working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together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  <a:tab pos="1252855" algn="l"/>
                <a:tab pos="2666365" algn="l"/>
                <a:tab pos="3582035" algn="l"/>
                <a:tab pos="4618355" algn="l"/>
                <a:tab pos="5574030" algn="l"/>
                <a:tab pos="7563484" algn="l"/>
              </a:tabLst>
            </a:pPr>
            <a:r>
              <a:rPr sz="2800" spc="-20" dirty="0">
                <a:latin typeface="Arial"/>
                <a:cs typeface="Arial"/>
              </a:rPr>
              <a:t>Like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people,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20" dirty="0">
                <a:latin typeface="Arial"/>
                <a:cs typeface="Arial"/>
              </a:rPr>
              <a:t>they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spc="-10" dirty="0">
                <a:latin typeface="Arial"/>
                <a:cs typeface="Arial"/>
              </a:rPr>
              <a:t>learn</a:t>
            </a:r>
            <a:r>
              <a:rPr sz="2800" dirty="0">
                <a:latin typeface="Arial"/>
                <a:cs typeface="Arial"/>
              </a:rPr>
              <a:t>	</a:t>
            </a:r>
            <a:r>
              <a:rPr sz="2800" i="1" spc="-20" dirty="0">
                <a:solidFill>
                  <a:srgbClr val="333399"/>
                </a:solidFill>
                <a:latin typeface="Arial"/>
                <a:cs typeface="Arial"/>
              </a:rPr>
              <a:t>from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800" i="1" spc="-10" dirty="0">
                <a:solidFill>
                  <a:srgbClr val="333399"/>
                </a:solidFill>
                <a:latin typeface="Arial"/>
                <a:cs typeface="Arial"/>
              </a:rPr>
              <a:t>experience</a:t>
            </a:r>
            <a:r>
              <a:rPr sz="2800" i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800" spc="-25" dirty="0">
                <a:latin typeface="Arial"/>
                <a:cs typeface="Arial"/>
              </a:rPr>
              <a:t>(by </a:t>
            </a:r>
            <a:r>
              <a:rPr sz="2800" spc="-10" dirty="0">
                <a:latin typeface="Arial"/>
                <a:cs typeface="Arial"/>
              </a:rPr>
              <a:t>example)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24257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Definition</a:t>
            </a:r>
            <a:r>
              <a:rPr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of 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ANN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282"/>
            <a:ext cx="1020444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“Data large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16354" y="1621282"/>
            <a:ext cx="679259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5765" marR="5080" indent="-393700">
              <a:lnSpc>
                <a:spcPct val="100000"/>
              </a:lnSpc>
              <a:spcBef>
                <a:spcPts val="105"/>
              </a:spcBef>
              <a:tabLst>
                <a:tab pos="2261870" algn="l"/>
                <a:tab pos="2551430" algn="l"/>
                <a:tab pos="3661410" algn="l"/>
                <a:tab pos="3835400" algn="l"/>
                <a:tab pos="5927725" algn="l"/>
                <a:tab pos="6552565" algn="l"/>
              </a:tabLst>
            </a:pPr>
            <a:r>
              <a:rPr sz="3200" spc="-10" dirty="0">
                <a:latin typeface="Arial"/>
                <a:cs typeface="Arial"/>
              </a:rPr>
              <a:t>processing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system</a:t>
            </a:r>
            <a:r>
              <a:rPr sz="3200" dirty="0">
                <a:latin typeface="Arial"/>
                <a:cs typeface="Arial"/>
              </a:rPr>
              <a:t>		</a:t>
            </a:r>
            <a:r>
              <a:rPr sz="3200" spc="-10" dirty="0">
                <a:latin typeface="Arial"/>
                <a:cs typeface="Arial"/>
              </a:rPr>
              <a:t>consisting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of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0" dirty="0">
                <a:latin typeface="Arial"/>
                <a:cs typeface="Arial"/>
              </a:rPr>
              <a:t>a </a:t>
            </a:r>
            <a:r>
              <a:rPr sz="3200" spc="-10" dirty="0">
                <a:latin typeface="Arial"/>
                <a:cs typeface="Arial"/>
              </a:rPr>
              <a:t>number</a:t>
            </a:r>
            <a:r>
              <a:rPr sz="3200" dirty="0">
                <a:latin typeface="Arial"/>
                <a:cs typeface="Arial"/>
              </a:rPr>
              <a:t>		</a:t>
            </a:r>
            <a:r>
              <a:rPr sz="3200" spc="-25" dirty="0">
                <a:latin typeface="Arial"/>
                <a:cs typeface="Arial"/>
              </a:rPr>
              <a:t>of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simple,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597023"/>
            <a:ext cx="55397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62350" algn="l"/>
              </a:tabLst>
            </a:pPr>
            <a:r>
              <a:rPr sz="3200" spc="-10" dirty="0">
                <a:latin typeface="Arial"/>
                <a:cs typeface="Arial"/>
              </a:rPr>
              <a:t>interconnected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10" dirty="0">
                <a:latin typeface="Arial"/>
                <a:cs typeface="Arial"/>
              </a:rPr>
              <a:t>processing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6105" y="2109038"/>
            <a:ext cx="16738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8674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highly elements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084702"/>
            <a:ext cx="807402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(artificial</a:t>
            </a:r>
            <a:r>
              <a:rPr sz="3200" spc="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neurons)</a:t>
            </a:r>
            <a:r>
              <a:rPr sz="3200" spc="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</a:t>
            </a:r>
            <a:r>
              <a:rPr sz="3200" spc="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</a:t>
            </a:r>
            <a:r>
              <a:rPr sz="3200" spc="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architecture</a:t>
            </a:r>
            <a:r>
              <a:rPr sz="3200" spc="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inspired </a:t>
            </a:r>
            <a:r>
              <a:rPr sz="3200" dirty="0">
                <a:latin typeface="Arial"/>
                <a:cs typeface="Arial"/>
              </a:rPr>
              <a:t>by</a:t>
            </a:r>
            <a:r>
              <a:rPr sz="3200" spc="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1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structure</a:t>
            </a:r>
            <a:r>
              <a:rPr sz="3200" spc="1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1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1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cerebral</a:t>
            </a:r>
            <a:r>
              <a:rPr sz="3200" spc="1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cortex</a:t>
            </a:r>
            <a:r>
              <a:rPr sz="3200" spc="1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16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brain”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3200">
              <a:latin typeface="Arial"/>
              <a:cs typeface="Arial"/>
            </a:endParaRPr>
          </a:p>
          <a:p>
            <a:pPr marL="3231515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latin typeface="Arial"/>
                <a:cs typeface="Arial"/>
              </a:rPr>
              <a:t>(Tsoukalas</a:t>
            </a:r>
            <a:r>
              <a:rPr sz="3200" spc="-10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&amp;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Uhrig,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1997).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2397" y="543890"/>
            <a:ext cx="58413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Inspiration</a:t>
            </a:r>
            <a:r>
              <a:rPr sz="3600" b="1" i="1" spc="-3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from</a:t>
            </a:r>
            <a:r>
              <a:rPr sz="36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Neurobiology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4212" y="1295463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55"/>
              </a:spcBef>
            </a:pPr>
            <a:r>
              <a:rPr sz="1800" dirty="0">
                <a:latin typeface="Arial"/>
                <a:cs typeface="Arial"/>
              </a:rPr>
              <a:t>Human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Biological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Neuron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212" y="1905000"/>
            <a:ext cx="7850124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241" rIns="0" bIns="0" rtlCol="0">
            <a:spAutoFit/>
          </a:bodyPr>
          <a:lstStyle/>
          <a:p>
            <a:pPr marL="1278255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Biological</a:t>
            </a:r>
            <a:r>
              <a:rPr sz="3600"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Neural</a:t>
            </a:r>
            <a:r>
              <a:rPr sz="3600"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Networks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1524000"/>
            <a:ext cx="4064000" cy="304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9" y="1722120"/>
            <a:ext cx="182879" cy="1828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77290" y="1625853"/>
            <a:ext cx="351726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2400" b="1" spc="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biological</a:t>
            </a:r>
            <a:r>
              <a:rPr sz="2400" b="1" spc="1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2400" b="1" spc="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has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three</a:t>
            </a:r>
            <a:r>
              <a:rPr sz="2400" b="1" spc="535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types</a:t>
            </a:r>
            <a:r>
              <a:rPr sz="2400" b="1" spc="55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56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spc="-20" dirty="0">
                <a:solidFill>
                  <a:srgbClr val="333399"/>
                </a:solidFill>
                <a:latin typeface="Arial"/>
                <a:cs typeface="Arial"/>
              </a:rPr>
              <a:t>main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components;</a:t>
            </a:r>
            <a:r>
              <a:rPr sz="2400" b="1" spc="2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u="sng" spc="-10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dendrites</a:t>
            </a:r>
            <a:r>
              <a:rPr sz="2400" b="1" u="none" spc="-10" dirty="0">
                <a:solidFill>
                  <a:srgbClr val="333399"/>
                </a:solidFill>
                <a:latin typeface="Arial"/>
                <a:cs typeface="Arial"/>
              </a:rPr>
              <a:t>, </a:t>
            </a:r>
            <a:r>
              <a:rPr sz="2400" b="1" u="sng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soma</a:t>
            </a:r>
            <a:r>
              <a:rPr sz="2400" b="1" u="none" spc="1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u="none" dirty="0">
                <a:solidFill>
                  <a:srgbClr val="333399"/>
                </a:solidFill>
                <a:latin typeface="Arial"/>
                <a:cs typeface="Arial"/>
              </a:rPr>
              <a:t>(or</a:t>
            </a:r>
            <a:r>
              <a:rPr sz="2400" b="1" u="none" spc="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u="none" dirty="0">
                <a:solidFill>
                  <a:srgbClr val="333399"/>
                </a:solidFill>
                <a:latin typeface="Arial"/>
                <a:cs typeface="Arial"/>
              </a:rPr>
              <a:t>cell</a:t>
            </a:r>
            <a:r>
              <a:rPr sz="2400" b="1" u="none" spc="10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u="none" dirty="0">
                <a:solidFill>
                  <a:srgbClr val="333399"/>
                </a:solidFill>
                <a:latin typeface="Arial"/>
                <a:cs typeface="Arial"/>
              </a:rPr>
              <a:t>body)</a:t>
            </a:r>
            <a:r>
              <a:rPr sz="2400" b="1" u="none" spc="1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u="none" spc="-25" dirty="0">
                <a:solidFill>
                  <a:srgbClr val="333399"/>
                </a:solidFill>
                <a:latin typeface="Arial"/>
                <a:cs typeface="Arial"/>
              </a:rPr>
              <a:t>and </a:t>
            </a:r>
            <a:r>
              <a:rPr sz="2400" b="1" u="sng" spc="-10" dirty="0">
                <a:solidFill>
                  <a:srgbClr val="333399"/>
                </a:solidFill>
                <a:uFill>
                  <a:solidFill>
                    <a:srgbClr val="333399"/>
                  </a:solidFill>
                </a:uFill>
                <a:latin typeface="Arial"/>
                <a:cs typeface="Arial"/>
              </a:rPr>
              <a:t>axon</a:t>
            </a:r>
            <a:r>
              <a:rPr sz="2400" b="1" u="none" spc="-10" dirty="0">
                <a:solidFill>
                  <a:srgbClr val="333399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9" y="3690620"/>
            <a:ext cx="182879" cy="18288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77290" y="3594861"/>
            <a:ext cx="14306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Dendrites signals neurons.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45357" y="3594861"/>
            <a:ext cx="12465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receives</a:t>
            </a:r>
            <a:endParaRPr sz="2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other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7554" y="3960621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333399"/>
                </a:solidFill>
                <a:latin typeface="Arial"/>
                <a:cs typeface="Arial"/>
              </a:rPr>
              <a:t>from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9" y="4878070"/>
            <a:ext cx="182879" cy="18288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77290" y="4782439"/>
            <a:ext cx="75558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18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soma,</a:t>
            </a:r>
            <a:r>
              <a:rPr sz="2400" b="1" spc="18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sums</a:t>
            </a:r>
            <a:r>
              <a:rPr sz="2400" b="1" spc="18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18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incoming</a:t>
            </a:r>
            <a:r>
              <a:rPr sz="2400" b="1" spc="180" dirty="0">
                <a:solidFill>
                  <a:srgbClr val="333399"/>
                </a:solidFill>
                <a:latin typeface="Arial"/>
                <a:cs typeface="Arial"/>
              </a:rPr>
              <a:t> 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signals.</a:t>
            </a:r>
            <a:r>
              <a:rPr sz="2400" b="1" spc="465" dirty="0">
                <a:solidFill>
                  <a:srgbClr val="333399"/>
                </a:solidFill>
                <a:latin typeface="Arial"/>
                <a:cs typeface="Arial"/>
              </a:rPr>
              <a:t>   </a:t>
            </a:r>
            <a:r>
              <a:rPr sz="2400" b="1" spc="-20" dirty="0">
                <a:solidFill>
                  <a:srgbClr val="333399"/>
                </a:solidFill>
                <a:latin typeface="Arial"/>
                <a:cs typeface="Arial"/>
              </a:rPr>
              <a:t>When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sufficient</a:t>
            </a:r>
            <a:r>
              <a:rPr sz="2400" b="1" spc="2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input</a:t>
            </a:r>
            <a:r>
              <a:rPr sz="2400" b="1" spc="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2400" b="1" spc="30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received,</a:t>
            </a:r>
            <a:r>
              <a:rPr sz="2400" b="1" spc="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30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cell</a:t>
            </a:r>
            <a:r>
              <a:rPr sz="2400" b="1" spc="2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fires;</a:t>
            </a:r>
            <a:r>
              <a:rPr sz="2400" b="1" spc="3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that</a:t>
            </a:r>
            <a:r>
              <a:rPr sz="2400" b="1" spc="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2400" b="1" spc="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it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transmit</a:t>
            </a:r>
            <a:r>
              <a:rPr sz="24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24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signal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over</a:t>
            </a:r>
            <a:r>
              <a:rPr sz="24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its</a:t>
            </a:r>
            <a:r>
              <a:rPr sz="2400" b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axon</a:t>
            </a:r>
            <a:r>
              <a:rPr sz="2400" b="1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24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other</a:t>
            </a:r>
            <a:r>
              <a:rPr sz="24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cells.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241" rIns="0" bIns="0" rtlCol="0">
            <a:spAutoFit/>
          </a:bodyPr>
          <a:lstStyle/>
          <a:p>
            <a:pPr marL="1278255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Artificial</a:t>
            </a:r>
            <a:r>
              <a:rPr sz="3600"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Neurons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19" y="1722120"/>
            <a:ext cx="182879" cy="1828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77290" y="1625853"/>
            <a:ext cx="7555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ANN</a:t>
            </a:r>
            <a:r>
              <a:rPr sz="2400" b="1" spc="2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2400" b="1" spc="229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an</a:t>
            </a:r>
            <a:r>
              <a:rPr sz="2400" b="1" spc="2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information</a:t>
            </a:r>
            <a:r>
              <a:rPr sz="2400" b="1" spc="2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processing</a:t>
            </a:r>
            <a:r>
              <a:rPr sz="2400" b="1" spc="2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system</a:t>
            </a:r>
            <a:r>
              <a:rPr sz="2400" b="1" spc="2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that</a:t>
            </a:r>
            <a:r>
              <a:rPr sz="2400" b="1" spc="2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has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7290" y="1991690"/>
            <a:ext cx="75558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1110" algn="l"/>
                <a:tab pos="3353435" algn="l"/>
                <a:tab pos="5755640" algn="l"/>
                <a:tab pos="6272530" algn="l"/>
              </a:tabLst>
            </a:pP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certain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performance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characteristics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in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common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7290" y="2204211"/>
            <a:ext cx="7555865" cy="1796414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1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with</a:t>
            </a:r>
            <a:r>
              <a:rPr sz="2400" b="1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biological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 nets.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Several</a:t>
            </a:r>
            <a:r>
              <a:rPr sz="2400" b="1" spc="1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key</a:t>
            </a:r>
            <a:r>
              <a:rPr sz="2400" b="1" spc="1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features</a:t>
            </a:r>
            <a:r>
              <a:rPr sz="2400" b="1" spc="1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1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1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processing</a:t>
            </a:r>
            <a:r>
              <a:rPr sz="2400" b="1" spc="1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elements</a:t>
            </a:r>
            <a:r>
              <a:rPr sz="2400" b="1" spc="1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of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ANN</a:t>
            </a:r>
            <a:r>
              <a:rPr sz="2400" b="1" spc="2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are</a:t>
            </a:r>
            <a:r>
              <a:rPr sz="2400" b="1" spc="2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suggested</a:t>
            </a:r>
            <a:r>
              <a:rPr sz="2400" b="1" spc="2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by</a:t>
            </a:r>
            <a:r>
              <a:rPr sz="2400" b="1" spc="2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2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properties</a:t>
            </a:r>
            <a:r>
              <a:rPr sz="2400" b="1" spc="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2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biological neurons: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19" y="2973070"/>
            <a:ext cx="182879" cy="1828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50086" y="4342003"/>
            <a:ext cx="59162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1800" b="1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processing</a:t>
            </a:r>
            <a:r>
              <a:rPr sz="1800" b="1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element</a:t>
            </a:r>
            <a:r>
              <a:rPr sz="1800" b="1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receives</a:t>
            </a:r>
            <a:r>
              <a:rPr sz="1800" b="1" spc="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many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signals.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  <a:tab pos="1443355" algn="l"/>
                <a:tab pos="2059305" algn="l"/>
                <a:tab pos="2486025" algn="l"/>
                <a:tab pos="3598545" algn="l"/>
                <a:tab pos="4023995" algn="l"/>
                <a:tab pos="4309110" algn="l"/>
                <a:tab pos="5197475" algn="l"/>
                <a:tab pos="5560060" algn="l"/>
              </a:tabLst>
            </a:pP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Signals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may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be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modified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by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5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weight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at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01255" y="4616322"/>
            <a:ext cx="102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receiving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50086" y="4890642"/>
            <a:ext cx="70834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synapse.</a:t>
            </a:r>
            <a:endParaRPr sz="1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AutoNum type="arabicPeriod" startAt="3"/>
              <a:tabLst>
                <a:tab pos="469265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1800" b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processing element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sums the</a:t>
            </a:r>
            <a:r>
              <a:rPr sz="1800" b="1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weighted</a:t>
            </a:r>
            <a:r>
              <a:rPr sz="1800" b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inputs.</a:t>
            </a:r>
            <a:endParaRPr sz="1800">
              <a:latin typeface="Arial"/>
              <a:cs typeface="Arial"/>
            </a:endParaRPr>
          </a:p>
          <a:p>
            <a:pPr marL="469900" marR="6985" indent="-457200">
              <a:lnSpc>
                <a:spcPct val="100000"/>
              </a:lnSpc>
              <a:buAutoNum type="arabicPeriod" startAt="3"/>
              <a:tabLst>
                <a:tab pos="469900" algn="l"/>
                <a:tab pos="1318260" algn="l"/>
                <a:tab pos="2764790" algn="l"/>
                <a:tab pos="4554220" algn="l"/>
                <a:tab pos="5837555" algn="l"/>
                <a:tab pos="6724650" algn="l"/>
              </a:tabLst>
            </a:pP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Under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appropriate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circumstances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(sufficient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input),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18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transmits</a:t>
            </a:r>
            <a:r>
              <a:rPr sz="1800" b="1" spc="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single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 output.</a:t>
            </a:r>
            <a:endParaRPr sz="180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buAutoNum type="arabicPeriod" startAt="3"/>
              <a:tabLst>
                <a:tab pos="469900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1800" b="1" spc="1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output</a:t>
            </a:r>
            <a:r>
              <a:rPr sz="1800" b="1" spc="1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from</a:t>
            </a:r>
            <a:r>
              <a:rPr sz="1800" b="1" spc="204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1800" b="1" spc="1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particular</a:t>
            </a:r>
            <a:r>
              <a:rPr sz="1800" b="1" spc="2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1800" b="1" spc="2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may</a:t>
            </a:r>
            <a:r>
              <a:rPr sz="1800" b="1" spc="1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go</a:t>
            </a:r>
            <a:r>
              <a:rPr sz="1800" b="1" spc="2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1800" b="1" spc="204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many</a:t>
            </a:r>
            <a:r>
              <a:rPr sz="1800" b="1" spc="2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other neurons.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127375" y="1752600"/>
            <a:ext cx="5559425" cy="4267200"/>
            <a:chOff x="3127375" y="1752600"/>
            <a:chExt cx="5559425" cy="4267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0932" y="3581400"/>
              <a:ext cx="3887667" cy="23241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2024" y="1752600"/>
              <a:ext cx="4684776" cy="19316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27375" y="2184526"/>
              <a:ext cx="1143635" cy="2010410"/>
            </a:xfrm>
            <a:custGeom>
              <a:avLst/>
              <a:gdLst/>
              <a:ahLst/>
              <a:cxnLst/>
              <a:rect l="l" t="t" r="r" b="b"/>
              <a:pathLst>
                <a:path w="1143635" h="2010410">
                  <a:moveTo>
                    <a:pt x="864185" y="1973601"/>
                  </a:moveTo>
                  <a:lnTo>
                    <a:pt x="852677" y="2009902"/>
                  </a:lnTo>
                  <a:lnTo>
                    <a:pt x="978915" y="1989963"/>
                  </a:lnTo>
                  <a:lnTo>
                    <a:pt x="968059" y="1979422"/>
                  </a:lnTo>
                  <a:lnTo>
                    <a:pt x="882396" y="1979422"/>
                  </a:lnTo>
                  <a:lnTo>
                    <a:pt x="864185" y="1973601"/>
                  </a:lnTo>
                  <a:close/>
                </a:path>
                <a:path w="1143635" h="2010410">
                  <a:moveTo>
                    <a:pt x="875706" y="1937261"/>
                  </a:moveTo>
                  <a:lnTo>
                    <a:pt x="864185" y="1973601"/>
                  </a:lnTo>
                  <a:lnTo>
                    <a:pt x="882396" y="1979422"/>
                  </a:lnTo>
                  <a:lnTo>
                    <a:pt x="893952" y="1943100"/>
                  </a:lnTo>
                  <a:lnTo>
                    <a:pt x="875706" y="1937261"/>
                  </a:lnTo>
                  <a:close/>
                </a:path>
                <a:path w="1143635" h="2010410">
                  <a:moveTo>
                    <a:pt x="887222" y="1900936"/>
                  </a:moveTo>
                  <a:lnTo>
                    <a:pt x="875706" y="1937261"/>
                  </a:lnTo>
                  <a:lnTo>
                    <a:pt x="893952" y="1943100"/>
                  </a:lnTo>
                  <a:lnTo>
                    <a:pt x="882396" y="1979422"/>
                  </a:lnTo>
                  <a:lnTo>
                    <a:pt x="968059" y="1979422"/>
                  </a:lnTo>
                  <a:lnTo>
                    <a:pt x="887222" y="1900936"/>
                  </a:lnTo>
                  <a:close/>
                </a:path>
                <a:path w="1143635" h="2010410">
                  <a:moveTo>
                    <a:pt x="1117600" y="0"/>
                  </a:moveTo>
                  <a:lnTo>
                    <a:pt x="903097" y="200025"/>
                  </a:lnTo>
                  <a:lnTo>
                    <a:pt x="804799" y="292988"/>
                  </a:lnTo>
                  <a:lnTo>
                    <a:pt x="708660" y="385190"/>
                  </a:lnTo>
                  <a:lnTo>
                    <a:pt x="615441" y="476503"/>
                  </a:lnTo>
                  <a:lnTo>
                    <a:pt x="570229" y="521715"/>
                  </a:lnTo>
                  <a:lnTo>
                    <a:pt x="526034" y="566547"/>
                  </a:lnTo>
                  <a:lnTo>
                    <a:pt x="482853" y="610997"/>
                  </a:lnTo>
                  <a:lnTo>
                    <a:pt x="440944" y="655193"/>
                  </a:lnTo>
                  <a:lnTo>
                    <a:pt x="400430" y="698881"/>
                  </a:lnTo>
                  <a:lnTo>
                    <a:pt x="361188" y="742061"/>
                  </a:lnTo>
                  <a:lnTo>
                    <a:pt x="323596" y="784733"/>
                  </a:lnTo>
                  <a:lnTo>
                    <a:pt x="287400" y="827024"/>
                  </a:lnTo>
                  <a:lnTo>
                    <a:pt x="252984" y="868680"/>
                  </a:lnTo>
                  <a:lnTo>
                    <a:pt x="220345" y="909827"/>
                  </a:lnTo>
                  <a:lnTo>
                    <a:pt x="189484" y="950340"/>
                  </a:lnTo>
                  <a:lnTo>
                    <a:pt x="160654" y="990219"/>
                  </a:lnTo>
                  <a:lnTo>
                    <a:pt x="133730" y="1029462"/>
                  </a:lnTo>
                  <a:lnTo>
                    <a:pt x="109219" y="1068070"/>
                  </a:lnTo>
                  <a:lnTo>
                    <a:pt x="86613" y="1106297"/>
                  </a:lnTo>
                  <a:lnTo>
                    <a:pt x="66548" y="1143508"/>
                  </a:lnTo>
                  <a:lnTo>
                    <a:pt x="48894" y="1179957"/>
                  </a:lnTo>
                  <a:lnTo>
                    <a:pt x="33655" y="1215771"/>
                  </a:lnTo>
                  <a:lnTo>
                    <a:pt x="16001" y="1268349"/>
                  </a:lnTo>
                  <a:lnTo>
                    <a:pt x="4572" y="1318895"/>
                  </a:lnTo>
                  <a:lnTo>
                    <a:pt x="0" y="1367789"/>
                  </a:lnTo>
                  <a:lnTo>
                    <a:pt x="0" y="1383664"/>
                  </a:lnTo>
                  <a:lnTo>
                    <a:pt x="662" y="1397253"/>
                  </a:lnTo>
                  <a:lnTo>
                    <a:pt x="762" y="1399286"/>
                  </a:lnTo>
                  <a:lnTo>
                    <a:pt x="7747" y="1444879"/>
                  </a:lnTo>
                  <a:lnTo>
                    <a:pt x="21208" y="1488313"/>
                  </a:lnTo>
                  <a:lnTo>
                    <a:pt x="40893" y="1529461"/>
                  </a:lnTo>
                  <a:lnTo>
                    <a:pt x="66167" y="1568323"/>
                  </a:lnTo>
                  <a:lnTo>
                    <a:pt x="96519" y="1604899"/>
                  </a:lnTo>
                  <a:lnTo>
                    <a:pt x="144779" y="1651000"/>
                  </a:lnTo>
                  <a:lnTo>
                    <a:pt x="200660" y="1693799"/>
                  </a:lnTo>
                  <a:lnTo>
                    <a:pt x="263525" y="1733931"/>
                  </a:lnTo>
                  <a:lnTo>
                    <a:pt x="297307" y="1753108"/>
                  </a:lnTo>
                  <a:lnTo>
                    <a:pt x="332613" y="1771650"/>
                  </a:lnTo>
                  <a:lnTo>
                    <a:pt x="369062" y="1789684"/>
                  </a:lnTo>
                  <a:lnTo>
                    <a:pt x="407035" y="1807210"/>
                  </a:lnTo>
                  <a:lnTo>
                    <a:pt x="446024" y="1824482"/>
                  </a:lnTo>
                  <a:lnTo>
                    <a:pt x="486283" y="1841119"/>
                  </a:lnTo>
                  <a:lnTo>
                    <a:pt x="527430" y="1857502"/>
                  </a:lnTo>
                  <a:lnTo>
                    <a:pt x="569340" y="1873631"/>
                  </a:lnTo>
                  <a:lnTo>
                    <a:pt x="655827" y="1904746"/>
                  </a:lnTo>
                  <a:lnTo>
                    <a:pt x="789813" y="1949831"/>
                  </a:lnTo>
                  <a:lnTo>
                    <a:pt x="864185" y="1973601"/>
                  </a:lnTo>
                  <a:lnTo>
                    <a:pt x="875706" y="1937261"/>
                  </a:lnTo>
                  <a:lnTo>
                    <a:pt x="801877" y="1913636"/>
                  </a:lnTo>
                  <a:lnTo>
                    <a:pt x="712470" y="1883918"/>
                  </a:lnTo>
                  <a:lnTo>
                    <a:pt x="625348" y="1853565"/>
                  </a:lnTo>
                  <a:lnTo>
                    <a:pt x="582929" y="1837944"/>
                  </a:lnTo>
                  <a:lnTo>
                    <a:pt x="541401" y="1822069"/>
                  </a:lnTo>
                  <a:lnTo>
                    <a:pt x="500888" y="1806067"/>
                  </a:lnTo>
                  <a:lnTo>
                    <a:pt x="461390" y="1789557"/>
                  </a:lnTo>
                  <a:lnTo>
                    <a:pt x="423037" y="1772666"/>
                  </a:lnTo>
                  <a:lnTo>
                    <a:pt x="385952" y="1755521"/>
                  </a:lnTo>
                  <a:lnTo>
                    <a:pt x="350265" y="1737995"/>
                  </a:lnTo>
                  <a:lnTo>
                    <a:pt x="316102" y="1719961"/>
                  </a:lnTo>
                  <a:lnTo>
                    <a:pt x="252349" y="1682496"/>
                  </a:lnTo>
                  <a:lnTo>
                    <a:pt x="195707" y="1643126"/>
                  </a:lnTo>
                  <a:lnTo>
                    <a:pt x="146812" y="1601597"/>
                  </a:lnTo>
                  <a:lnTo>
                    <a:pt x="105918" y="1557655"/>
                  </a:lnTo>
                  <a:lnTo>
                    <a:pt x="81533" y="1523238"/>
                  </a:lnTo>
                  <a:lnTo>
                    <a:pt x="62230" y="1487551"/>
                  </a:lnTo>
                  <a:lnTo>
                    <a:pt x="48387" y="1450086"/>
                  </a:lnTo>
                  <a:lnTo>
                    <a:pt x="40258" y="1410843"/>
                  </a:lnTo>
                  <a:lnTo>
                    <a:pt x="38100" y="1383664"/>
                  </a:lnTo>
                  <a:lnTo>
                    <a:pt x="38162" y="1367789"/>
                  </a:lnTo>
                  <a:lnTo>
                    <a:pt x="42037" y="1325752"/>
                  </a:lnTo>
                  <a:lnTo>
                    <a:pt x="52577" y="1279144"/>
                  </a:lnTo>
                  <a:lnTo>
                    <a:pt x="68961" y="1230122"/>
                  </a:lnTo>
                  <a:lnTo>
                    <a:pt x="91439" y="1178814"/>
                  </a:lnTo>
                  <a:lnTo>
                    <a:pt x="109534" y="1143508"/>
                  </a:lnTo>
                  <a:lnTo>
                    <a:pt x="130175" y="1107059"/>
                  </a:lnTo>
                  <a:lnTo>
                    <a:pt x="165226" y="1051052"/>
                  </a:lnTo>
                  <a:lnTo>
                    <a:pt x="191515" y="1012571"/>
                  </a:lnTo>
                  <a:lnTo>
                    <a:pt x="219837" y="973455"/>
                  </a:lnTo>
                  <a:lnTo>
                    <a:pt x="250189" y="933450"/>
                  </a:lnTo>
                  <a:lnTo>
                    <a:pt x="282321" y="892937"/>
                  </a:lnTo>
                  <a:lnTo>
                    <a:pt x="316357" y="851788"/>
                  </a:lnTo>
                  <a:lnTo>
                    <a:pt x="352044" y="810006"/>
                  </a:lnTo>
                  <a:lnTo>
                    <a:pt x="389509" y="767714"/>
                  </a:lnTo>
                  <a:lnTo>
                    <a:pt x="428371" y="724788"/>
                  </a:lnTo>
                  <a:lnTo>
                    <a:pt x="468629" y="681482"/>
                  </a:lnTo>
                  <a:lnTo>
                    <a:pt x="510286" y="637539"/>
                  </a:lnTo>
                  <a:lnTo>
                    <a:pt x="553085" y="593344"/>
                  </a:lnTo>
                  <a:lnTo>
                    <a:pt x="597153" y="548639"/>
                  </a:lnTo>
                  <a:lnTo>
                    <a:pt x="642238" y="503682"/>
                  </a:lnTo>
                  <a:lnTo>
                    <a:pt x="688213" y="458343"/>
                  </a:lnTo>
                  <a:lnTo>
                    <a:pt x="735076" y="412623"/>
                  </a:lnTo>
                  <a:lnTo>
                    <a:pt x="830961" y="320675"/>
                  </a:lnTo>
                  <a:lnTo>
                    <a:pt x="929132" y="227837"/>
                  </a:lnTo>
                  <a:lnTo>
                    <a:pt x="1143508" y="27812"/>
                  </a:lnTo>
                  <a:lnTo>
                    <a:pt x="111760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04182" y="1979168"/>
              <a:ext cx="531495" cy="2143760"/>
            </a:xfrm>
            <a:custGeom>
              <a:avLst/>
              <a:gdLst/>
              <a:ahLst/>
              <a:cxnLst/>
              <a:rect l="l" t="t" r="r" b="b"/>
              <a:pathLst>
                <a:path w="531495" h="2143760">
                  <a:moveTo>
                    <a:pt x="395052" y="2109806"/>
                  </a:moveTo>
                  <a:lnTo>
                    <a:pt x="379094" y="2143633"/>
                  </a:lnTo>
                  <a:lnTo>
                    <a:pt x="506856" y="2140712"/>
                  </a:lnTo>
                  <a:lnTo>
                    <a:pt x="488681" y="2117598"/>
                  </a:lnTo>
                  <a:lnTo>
                    <a:pt x="413130" y="2117598"/>
                  </a:lnTo>
                  <a:lnTo>
                    <a:pt x="395052" y="2109806"/>
                  </a:lnTo>
                  <a:close/>
                </a:path>
                <a:path w="531495" h="2143760">
                  <a:moveTo>
                    <a:pt x="411331" y="2075297"/>
                  </a:moveTo>
                  <a:lnTo>
                    <a:pt x="395052" y="2109806"/>
                  </a:lnTo>
                  <a:lnTo>
                    <a:pt x="413130" y="2117598"/>
                  </a:lnTo>
                  <a:lnTo>
                    <a:pt x="428243" y="2082546"/>
                  </a:lnTo>
                  <a:lnTo>
                    <a:pt x="411331" y="2075297"/>
                  </a:lnTo>
                  <a:close/>
                </a:path>
                <a:path w="531495" h="2143760">
                  <a:moveTo>
                    <a:pt x="427863" y="2040255"/>
                  </a:moveTo>
                  <a:lnTo>
                    <a:pt x="411331" y="2075297"/>
                  </a:lnTo>
                  <a:lnTo>
                    <a:pt x="428243" y="2082546"/>
                  </a:lnTo>
                  <a:lnTo>
                    <a:pt x="413130" y="2117598"/>
                  </a:lnTo>
                  <a:lnTo>
                    <a:pt x="488681" y="2117598"/>
                  </a:lnTo>
                  <a:lnTo>
                    <a:pt x="427863" y="2040255"/>
                  </a:lnTo>
                  <a:close/>
                </a:path>
                <a:path w="531495" h="2143760">
                  <a:moveTo>
                    <a:pt x="495807" y="0"/>
                  </a:moveTo>
                  <a:lnTo>
                    <a:pt x="398144" y="262128"/>
                  </a:lnTo>
                  <a:lnTo>
                    <a:pt x="353440" y="383159"/>
                  </a:lnTo>
                  <a:lnTo>
                    <a:pt x="310006" y="503047"/>
                  </a:lnTo>
                  <a:lnTo>
                    <a:pt x="267842" y="621157"/>
                  </a:lnTo>
                  <a:lnTo>
                    <a:pt x="227329" y="736981"/>
                  </a:lnTo>
                  <a:lnTo>
                    <a:pt x="189102" y="850392"/>
                  </a:lnTo>
                  <a:lnTo>
                    <a:pt x="153415" y="960628"/>
                  </a:lnTo>
                  <a:lnTo>
                    <a:pt x="120522" y="1067308"/>
                  </a:lnTo>
                  <a:lnTo>
                    <a:pt x="90804" y="1170178"/>
                  </a:lnTo>
                  <a:lnTo>
                    <a:pt x="64642" y="1268857"/>
                  </a:lnTo>
                  <a:lnTo>
                    <a:pt x="42417" y="1362710"/>
                  </a:lnTo>
                  <a:lnTo>
                    <a:pt x="24510" y="1451229"/>
                  </a:lnTo>
                  <a:lnTo>
                    <a:pt x="17271" y="1493774"/>
                  </a:lnTo>
                  <a:lnTo>
                    <a:pt x="11175" y="1534668"/>
                  </a:lnTo>
                  <a:lnTo>
                    <a:pt x="6350" y="1574038"/>
                  </a:lnTo>
                  <a:lnTo>
                    <a:pt x="634" y="1648206"/>
                  </a:lnTo>
                  <a:lnTo>
                    <a:pt x="0" y="1682877"/>
                  </a:lnTo>
                  <a:lnTo>
                    <a:pt x="244" y="1699133"/>
                  </a:lnTo>
                  <a:lnTo>
                    <a:pt x="253" y="1699768"/>
                  </a:lnTo>
                  <a:lnTo>
                    <a:pt x="1033" y="1714246"/>
                  </a:lnTo>
                  <a:lnTo>
                    <a:pt x="1142" y="1716278"/>
                  </a:lnTo>
                  <a:lnTo>
                    <a:pt x="4444" y="1747647"/>
                  </a:lnTo>
                  <a:lnTo>
                    <a:pt x="17652" y="1805940"/>
                  </a:lnTo>
                  <a:lnTo>
                    <a:pt x="38353" y="1857756"/>
                  </a:lnTo>
                  <a:lnTo>
                    <a:pt x="65658" y="1903222"/>
                  </a:lnTo>
                  <a:lnTo>
                    <a:pt x="98297" y="1942973"/>
                  </a:lnTo>
                  <a:lnTo>
                    <a:pt x="135254" y="1977263"/>
                  </a:lnTo>
                  <a:lnTo>
                    <a:pt x="175005" y="2006727"/>
                  </a:lnTo>
                  <a:lnTo>
                    <a:pt x="216915" y="2032127"/>
                  </a:lnTo>
                  <a:lnTo>
                    <a:pt x="259587" y="2053971"/>
                  </a:lnTo>
                  <a:lnTo>
                    <a:pt x="302132" y="2072894"/>
                  </a:lnTo>
                  <a:lnTo>
                    <a:pt x="343407" y="2089531"/>
                  </a:lnTo>
                  <a:lnTo>
                    <a:pt x="382777" y="2104517"/>
                  </a:lnTo>
                  <a:lnTo>
                    <a:pt x="395052" y="2109806"/>
                  </a:lnTo>
                  <a:lnTo>
                    <a:pt x="411331" y="2075297"/>
                  </a:lnTo>
                  <a:lnTo>
                    <a:pt x="396239" y="2068830"/>
                  </a:lnTo>
                  <a:lnTo>
                    <a:pt x="357631" y="2054225"/>
                  </a:lnTo>
                  <a:lnTo>
                    <a:pt x="317245" y="2037969"/>
                  </a:lnTo>
                  <a:lnTo>
                    <a:pt x="276351" y="2019681"/>
                  </a:lnTo>
                  <a:lnTo>
                    <a:pt x="235965" y="1999107"/>
                  </a:lnTo>
                  <a:lnTo>
                    <a:pt x="196850" y="1975485"/>
                  </a:lnTo>
                  <a:lnTo>
                    <a:pt x="160273" y="1948434"/>
                  </a:lnTo>
                  <a:lnTo>
                    <a:pt x="126872" y="1917573"/>
                  </a:lnTo>
                  <a:lnTo>
                    <a:pt x="97408" y="1882267"/>
                  </a:lnTo>
                  <a:lnTo>
                    <a:pt x="73151" y="1842008"/>
                  </a:lnTo>
                  <a:lnTo>
                    <a:pt x="54355" y="1796034"/>
                  </a:lnTo>
                  <a:lnTo>
                    <a:pt x="42417" y="1743583"/>
                  </a:lnTo>
                  <a:lnTo>
                    <a:pt x="38391" y="1699768"/>
                  </a:lnTo>
                  <a:lnTo>
                    <a:pt x="38100" y="1683512"/>
                  </a:lnTo>
                  <a:lnTo>
                    <a:pt x="38734" y="1650365"/>
                  </a:lnTo>
                  <a:lnTo>
                    <a:pt x="44195" y="1578610"/>
                  </a:lnTo>
                  <a:lnTo>
                    <a:pt x="48894" y="1540256"/>
                  </a:lnTo>
                  <a:lnTo>
                    <a:pt x="54737" y="1500124"/>
                  </a:lnTo>
                  <a:lnTo>
                    <a:pt x="61848" y="1458849"/>
                  </a:lnTo>
                  <a:lnTo>
                    <a:pt x="79501" y="1371473"/>
                  </a:lnTo>
                  <a:lnTo>
                    <a:pt x="101472" y="1278636"/>
                  </a:lnTo>
                  <a:lnTo>
                    <a:pt x="127380" y="1180846"/>
                  </a:lnTo>
                  <a:lnTo>
                    <a:pt x="156844" y="1078484"/>
                  </a:lnTo>
                  <a:lnTo>
                    <a:pt x="189610" y="972312"/>
                  </a:lnTo>
                  <a:lnTo>
                    <a:pt x="225170" y="862457"/>
                  </a:lnTo>
                  <a:lnTo>
                    <a:pt x="263397" y="749554"/>
                  </a:lnTo>
                  <a:lnTo>
                    <a:pt x="303656" y="633984"/>
                  </a:lnTo>
                  <a:lnTo>
                    <a:pt x="345693" y="516001"/>
                  </a:lnTo>
                  <a:lnTo>
                    <a:pt x="389254" y="396367"/>
                  </a:lnTo>
                  <a:lnTo>
                    <a:pt x="433831" y="275463"/>
                  </a:lnTo>
                  <a:lnTo>
                    <a:pt x="531494" y="13335"/>
                  </a:lnTo>
                  <a:lnTo>
                    <a:pt x="495807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27595" y="2879089"/>
              <a:ext cx="1041400" cy="1832610"/>
            </a:xfrm>
            <a:custGeom>
              <a:avLst/>
              <a:gdLst/>
              <a:ahLst/>
              <a:cxnLst/>
              <a:rect l="l" t="t" r="r" b="b"/>
              <a:pathLst>
                <a:path w="1041400" h="1832610">
                  <a:moveTo>
                    <a:pt x="897127" y="1710182"/>
                  </a:moveTo>
                  <a:lnTo>
                    <a:pt x="934720" y="1832356"/>
                  </a:lnTo>
                  <a:lnTo>
                    <a:pt x="1000852" y="1741424"/>
                  </a:lnTo>
                  <a:lnTo>
                    <a:pt x="969263" y="1741424"/>
                  </a:lnTo>
                  <a:lnTo>
                    <a:pt x="931672" y="1735328"/>
                  </a:lnTo>
                  <a:lnTo>
                    <a:pt x="934769" y="1716455"/>
                  </a:lnTo>
                  <a:lnTo>
                    <a:pt x="897127" y="1710182"/>
                  </a:lnTo>
                  <a:close/>
                </a:path>
                <a:path w="1041400" h="1832610">
                  <a:moveTo>
                    <a:pt x="934769" y="1716455"/>
                  </a:moveTo>
                  <a:lnTo>
                    <a:pt x="931672" y="1735328"/>
                  </a:lnTo>
                  <a:lnTo>
                    <a:pt x="969263" y="1741424"/>
                  </a:lnTo>
                  <a:lnTo>
                    <a:pt x="972324" y="1722714"/>
                  </a:lnTo>
                  <a:lnTo>
                    <a:pt x="934769" y="1716455"/>
                  </a:lnTo>
                  <a:close/>
                </a:path>
                <a:path w="1041400" h="1832610">
                  <a:moveTo>
                    <a:pt x="972324" y="1722714"/>
                  </a:moveTo>
                  <a:lnTo>
                    <a:pt x="969263" y="1741424"/>
                  </a:lnTo>
                  <a:lnTo>
                    <a:pt x="1000852" y="1741424"/>
                  </a:lnTo>
                  <a:lnTo>
                    <a:pt x="1009903" y="1728978"/>
                  </a:lnTo>
                  <a:lnTo>
                    <a:pt x="972324" y="1722714"/>
                  </a:lnTo>
                  <a:close/>
                </a:path>
                <a:path w="1041400" h="1832610">
                  <a:moveTo>
                    <a:pt x="14097" y="0"/>
                  </a:moveTo>
                  <a:lnTo>
                    <a:pt x="0" y="35306"/>
                  </a:lnTo>
                  <a:lnTo>
                    <a:pt x="229361" y="128015"/>
                  </a:lnTo>
                  <a:lnTo>
                    <a:pt x="298069" y="157607"/>
                  </a:lnTo>
                  <a:lnTo>
                    <a:pt x="365505" y="187960"/>
                  </a:lnTo>
                  <a:lnTo>
                    <a:pt x="431164" y="219329"/>
                  </a:lnTo>
                  <a:lnTo>
                    <a:pt x="494537" y="251840"/>
                  </a:lnTo>
                  <a:lnTo>
                    <a:pt x="555625" y="286004"/>
                  </a:lnTo>
                  <a:lnTo>
                    <a:pt x="614045" y="321818"/>
                  </a:lnTo>
                  <a:lnTo>
                    <a:pt x="669162" y="359537"/>
                  </a:lnTo>
                  <a:lnTo>
                    <a:pt x="720978" y="399288"/>
                  </a:lnTo>
                  <a:lnTo>
                    <a:pt x="769111" y="441325"/>
                  </a:lnTo>
                  <a:lnTo>
                    <a:pt x="813180" y="485775"/>
                  </a:lnTo>
                  <a:lnTo>
                    <a:pt x="852931" y="533019"/>
                  </a:lnTo>
                  <a:lnTo>
                    <a:pt x="887856" y="583057"/>
                  </a:lnTo>
                  <a:lnTo>
                    <a:pt x="917955" y="636270"/>
                  </a:lnTo>
                  <a:lnTo>
                    <a:pt x="942975" y="692785"/>
                  </a:lnTo>
                  <a:lnTo>
                    <a:pt x="963295" y="752729"/>
                  </a:lnTo>
                  <a:lnTo>
                    <a:pt x="979043" y="815975"/>
                  </a:lnTo>
                  <a:lnTo>
                    <a:pt x="990600" y="882142"/>
                  </a:lnTo>
                  <a:lnTo>
                    <a:pt x="998347" y="950976"/>
                  </a:lnTo>
                  <a:lnTo>
                    <a:pt x="1002214" y="1020953"/>
                  </a:lnTo>
                  <a:lnTo>
                    <a:pt x="1003173" y="1096518"/>
                  </a:lnTo>
                  <a:lnTo>
                    <a:pt x="1002537" y="1134364"/>
                  </a:lnTo>
                  <a:lnTo>
                    <a:pt x="1001140" y="1172591"/>
                  </a:lnTo>
                  <a:lnTo>
                    <a:pt x="998854" y="1211326"/>
                  </a:lnTo>
                  <a:lnTo>
                    <a:pt x="996314" y="1250569"/>
                  </a:lnTo>
                  <a:lnTo>
                    <a:pt x="993012" y="1290066"/>
                  </a:lnTo>
                  <a:lnTo>
                    <a:pt x="989202" y="1330071"/>
                  </a:lnTo>
                  <a:lnTo>
                    <a:pt x="979931" y="1411097"/>
                  </a:lnTo>
                  <a:lnTo>
                    <a:pt x="969263" y="1493266"/>
                  </a:lnTo>
                  <a:lnTo>
                    <a:pt x="957072" y="1576324"/>
                  </a:lnTo>
                  <a:lnTo>
                    <a:pt x="943990" y="1660271"/>
                  </a:lnTo>
                  <a:lnTo>
                    <a:pt x="934769" y="1716455"/>
                  </a:lnTo>
                  <a:lnTo>
                    <a:pt x="972324" y="1722714"/>
                  </a:lnTo>
                  <a:lnTo>
                    <a:pt x="981582" y="1666113"/>
                  </a:lnTo>
                  <a:lnTo>
                    <a:pt x="994790" y="1581785"/>
                  </a:lnTo>
                  <a:lnTo>
                    <a:pt x="1006982" y="1498219"/>
                  </a:lnTo>
                  <a:lnTo>
                    <a:pt x="1017777" y="1415415"/>
                  </a:lnTo>
                  <a:lnTo>
                    <a:pt x="1027049" y="1333754"/>
                  </a:lnTo>
                  <a:lnTo>
                    <a:pt x="1030858" y="1293241"/>
                  </a:lnTo>
                  <a:lnTo>
                    <a:pt x="1034287" y="1253109"/>
                  </a:lnTo>
                  <a:lnTo>
                    <a:pt x="1036954" y="1213485"/>
                  </a:lnTo>
                  <a:lnTo>
                    <a:pt x="1039113" y="1173988"/>
                  </a:lnTo>
                  <a:lnTo>
                    <a:pt x="1040637" y="1134999"/>
                  </a:lnTo>
                  <a:lnTo>
                    <a:pt x="1041273" y="1096518"/>
                  </a:lnTo>
                  <a:lnTo>
                    <a:pt x="1041273" y="1058545"/>
                  </a:lnTo>
                  <a:lnTo>
                    <a:pt x="1040423" y="1022604"/>
                  </a:lnTo>
                  <a:lnTo>
                    <a:pt x="1040383" y="1020953"/>
                  </a:lnTo>
                  <a:lnTo>
                    <a:pt x="1038851" y="986536"/>
                  </a:lnTo>
                  <a:lnTo>
                    <a:pt x="1038732" y="983869"/>
                  </a:lnTo>
                  <a:lnTo>
                    <a:pt x="1036193" y="947420"/>
                  </a:lnTo>
                  <a:lnTo>
                    <a:pt x="1028319" y="876046"/>
                  </a:lnTo>
                  <a:lnTo>
                    <a:pt x="1016126" y="807339"/>
                  </a:lnTo>
                  <a:lnTo>
                    <a:pt x="999616" y="741299"/>
                  </a:lnTo>
                  <a:lnTo>
                    <a:pt x="978153" y="678180"/>
                  </a:lnTo>
                  <a:lnTo>
                    <a:pt x="951610" y="618236"/>
                  </a:lnTo>
                  <a:lnTo>
                    <a:pt x="919606" y="561848"/>
                  </a:lnTo>
                  <a:lnTo>
                    <a:pt x="882523" y="509143"/>
                  </a:lnTo>
                  <a:lnTo>
                    <a:pt x="840739" y="459486"/>
                  </a:lnTo>
                  <a:lnTo>
                    <a:pt x="794765" y="413131"/>
                  </a:lnTo>
                  <a:lnTo>
                    <a:pt x="744601" y="369443"/>
                  </a:lnTo>
                  <a:lnTo>
                    <a:pt x="691133" y="328422"/>
                  </a:lnTo>
                  <a:lnTo>
                    <a:pt x="634237" y="289560"/>
                  </a:lnTo>
                  <a:lnTo>
                    <a:pt x="574548" y="252984"/>
                  </a:lnTo>
                  <a:lnTo>
                    <a:pt x="512190" y="218186"/>
                  </a:lnTo>
                  <a:lnTo>
                    <a:pt x="447548" y="184912"/>
                  </a:lnTo>
                  <a:lnTo>
                    <a:pt x="381126" y="153162"/>
                  </a:lnTo>
                  <a:lnTo>
                    <a:pt x="313054" y="122555"/>
                  </a:lnTo>
                  <a:lnTo>
                    <a:pt x="243839" y="92837"/>
                  </a:lnTo>
                  <a:lnTo>
                    <a:pt x="173608" y="63754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24804" y="4395419"/>
              <a:ext cx="2191385" cy="733425"/>
            </a:xfrm>
            <a:custGeom>
              <a:avLst/>
              <a:gdLst/>
              <a:ahLst/>
              <a:cxnLst/>
              <a:rect l="l" t="t" r="r" b="b"/>
              <a:pathLst>
                <a:path w="2191384" h="733425">
                  <a:moveTo>
                    <a:pt x="2191004" y="0"/>
                  </a:moveTo>
                  <a:lnTo>
                    <a:pt x="0" y="0"/>
                  </a:lnTo>
                  <a:lnTo>
                    <a:pt x="0" y="732840"/>
                  </a:lnTo>
                  <a:lnTo>
                    <a:pt x="2191004" y="732840"/>
                  </a:lnTo>
                  <a:lnTo>
                    <a:pt x="2191004" y="0"/>
                  </a:lnTo>
                  <a:close/>
                </a:path>
              </a:pathLst>
            </a:custGeom>
            <a:solidFill>
              <a:srgbClr val="99CC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00220" y="3942448"/>
              <a:ext cx="550545" cy="1868170"/>
            </a:xfrm>
            <a:custGeom>
              <a:avLst/>
              <a:gdLst/>
              <a:ahLst/>
              <a:cxnLst/>
              <a:rect l="l" t="t" r="r" b="b"/>
              <a:pathLst>
                <a:path w="550545" h="1868170">
                  <a:moveTo>
                    <a:pt x="550176" y="0"/>
                  </a:moveTo>
                  <a:lnTo>
                    <a:pt x="0" y="0"/>
                  </a:lnTo>
                  <a:lnTo>
                    <a:pt x="0" y="1868170"/>
                  </a:lnTo>
                  <a:lnTo>
                    <a:pt x="550176" y="1868170"/>
                  </a:lnTo>
                  <a:lnTo>
                    <a:pt x="550176" y="0"/>
                  </a:lnTo>
                  <a:close/>
                </a:path>
              </a:pathLst>
            </a:custGeom>
            <a:solidFill>
              <a:srgbClr val="FFCC99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61408" y="3734689"/>
              <a:ext cx="549275" cy="2285365"/>
            </a:xfrm>
            <a:custGeom>
              <a:avLst/>
              <a:gdLst/>
              <a:ahLst/>
              <a:cxnLst/>
              <a:rect l="l" t="t" r="r" b="b"/>
              <a:pathLst>
                <a:path w="549275" h="2285365">
                  <a:moveTo>
                    <a:pt x="548792" y="0"/>
                  </a:moveTo>
                  <a:lnTo>
                    <a:pt x="0" y="0"/>
                  </a:lnTo>
                  <a:lnTo>
                    <a:pt x="0" y="2285111"/>
                  </a:lnTo>
                  <a:lnTo>
                    <a:pt x="548792" y="2285111"/>
                  </a:lnTo>
                  <a:lnTo>
                    <a:pt x="548792" y="0"/>
                  </a:lnTo>
                  <a:close/>
                </a:path>
              </a:pathLst>
            </a:custGeom>
            <a:solidFill>
              <a:srgbClr val="CCFFCC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39995" y="2776347"/>
              <a:ext cx="2377440" cy="1856105"/>
            </a:xfrm>
            <a:custGeom>
              <a:avLst/>
              <a:gdLst/>
              <a:ahLst/>
              <a:cxnLst/>
              <a:rect l="l" t="t" r="r" b="b"/>
              <a:pathLst>
                <a:path w="2377440" h="1856104">
                  <a:moveTo>
                    <a:pt x="2303019" y="1749827"/>
                  </a:moveTo>
                  <a:lnTo>
                    <a:pt x="2266187" y="1759330"/>
                  </a:lnTo>
                  <a:lnTo>
                    <a:pt x="2350134" y="1855723"/>
                  </a:lnTo>
                  <a:lnTo>
                    <a:pt x="2368871" y="1768347"/>
                  </a:lnTo>
                  <a:lnTo>
                    <a:pt x="2307844" y="1768347"/>
                  </a:lnTo>
                  <a:lnTo>
                    <a:pt x="2303019" y="1749827"/>
                  </a:lnTo>
                  <a:close/>
                </a:path>
                <a:path w="2377440" h="1856104">
                  <a:moveTo>
                    <a:pt x="2339962" y="1740295"/>
                  </a:moveTo>
                  <a:lnTo>
                    <a:pt x="2303019" y="1749827"/>
                  </a:lnTo>
                  <a:lnTo>
                    <a:pt x="2307844" y="1768347"/>
                  </a:lnTo>
                  <a:lnTo>
                    <a:pt x="2344801" y="1758695"/>
                  </a:lnTo>
                  <a:lnTo>
                    <a:pt x="2339962" y="1740295"/>
                  </a:lnTo>
                  <a:close/>
                </a:path>
                <a:path w="2377440" h="1856104">
                  <a:moveTo>
                    <a:pt x="2376931" y="1730755"/>
                  </a:moveTo>
                  <a:lnTo>
                    <a:pt x="2339962" y="1740295"/>
                  </a:lnTo>
                  <a:lnTo>
                    <a:pt x="2344801" y="1758695"/>
                  </a:lnTo>
                  <a:lnTo>
                    <a:pt x="2307844" y="1768347"/>
                  </a:lnTo>
                  <a:lnTo>
                    <a:pt x="2368871" y="1768347"/>
                  </a:lnTo>
                  <a:lnTo>
                    <a:pt x="2376931" y="1730755"/>
                  </a:lnTo>
                  <a:close/>
                </a:path>
                <a:path w="2377440" h="1856104">
                  <a:moveTo>
                    <a:pt x="10794" y="0"/>
                  </a:moveTo>
                  <a:lnTo>
                    <a:pt x="0" y="36575"/>
                  </a:lnTo>
                  <a:lnTo>
                    <a:pt x="515619" y="189611"/>
                  </a:lnTo>
                  <a:lnTo>
                    <a:pt x="636651" y="227837"/>
                  </a:lnTo>
                  <a:lnTo>
                    <a:pt x="755776" y="266700"/>
                  </a:lnTo>
                  <a:lnTo>
                    <a:pt x="872235" y="306577"/>
                  </a:lnTo>
                  <a:lnTo>
                    <a:pt x="985774" y="347599"/>
                  </a:lnTo>
                  <a:lnTo>
                    <a:pt x="1096009" y="389889"/>
                  </a:lnTo>
                  <a:lnTo>
                    <a:pt x="1202563" y="433450"/>
                  </a:lnTo>
                  <a:lnTo>
                    <a:pt x="1304670" y="478663"/>
                  </a:lnTo>
                  <a:lnTo>
                    <a:pt x="1402333" y="525652"/>
                  </a:lnTo>
                  <a:lnTo>
                    <a:pt x="1495044" y="574548"/>
                  </a:lnTo>
                  <a:lnTo>
                    <a:pt x="1582165" y="625475"/>
                  </a:lnTo>
                  <a:lnTo>
                    <a:pt x="1623440" y="651637"/>
                  </a:lnTo>
                  <a:lnTo>
                    <a:pt x="1663319" y="678433"/>
                  </a:lnTo>
                  <a:lnTo>
                    <a:pt x="1701546" y="705738"/>
                  </a:lnTo>
                  <a:lnTo>
                    <a:pt x="1738249" y="733678"/>
                  </a:lnTo>
                  <a:lnTo>
                    <a:pt x="1773301" y="762253"/>
                  </a:lnTo>
                  <a:lnTo>
                    <a:pt x="1806702" y="791463"/>
                  </a:lnTo>
                  <a:lnTo>
                    <a:pt x="1838578" y="821181"/>
                  </a:lnTo>
                  <a:lnTo>
                    <a:pt x="1869185" y="851534"/>
                  </a:lnTo>
                  <a:lnTo>
                    <a:pt x="1898141" y="882395"/>
                  </a:lnTo>
                  <a:lnTo>
                    <a:pt x="1925827" y="913891"/>
                  </a:lnTo>
                  <a:lnTo>
                    <a:pt x="1952116" y="945769"/>
                  </a:lnTo>
                  <a:lnTo>
                    <a:pt x="1977135" y="978280"/>
                  </a:lnTo>
                  <a:lnTo>
                    <a:pt x="2001011" y="1011173"/>
                  </a:lnTo>
                  <a:lnTo>
                    <a:pt x="2023745" y="1044575"/>
                  </a:lnTo>
                  <a:lnTo>
                    <a:pt x="2045334" y="1078357"/>
                  </a:lnTo>
                  <a:lnTo>
                    <a:pt x="2065781" y="1112646"/>
                  </a:lnTo>
                  <a:lnTo>
                    <a:pt x="2085339" y="1147445"/>
                  </a:lnTo>
                  <a:lnTo>
                    <a:pt x="2103881" y="1182496"/>
                  </a:lnTo>
                  <a:lnTo>
                    <a:pt x="2121407" y="1217929"/>
                  </a:lnTo>
                  <a:lnTo>
                    <a:pt x="2138299" y="1253744"/>
                  </a:lnTo>
                  <a:lnTo>
                    <a:pt x="2154174" y="1289939"/>
                  </a:lnTo>
                  <a:lnTo>
                    <a:pt x="2169540" y="1326514"/>
                  </a:lnTo>
                  <a:lnTo>
                    <a:pt x="2184019" y="1363217"/>
                  </a:lnTo>
                  <a:lnTo>
                    <a:pt x="2197861" y="1400428"/>
                  </a:lnTo>
                  <a:lnTo>
                    <a:pt x="2211197" y="1437639"/>
                  </a:lnTo>
                  <a:lnTo>
                    <a:pt x="2223770" y="1475232"/>
                  </a:lnTo>
                  <a:lnTo>
                    <a:pt x="2247900" y="1551304"/>
                  </a:lnTo>
                  <a:lnTo>
                    <a:pt x="2270252" y="1627885"/>
                  </a:lnTo>
                  <a:lnTo>
                    <a:pt x="2291333" y="1704975"/>
                  </a:lnTo>
                  <a:lnTo>
                    <a:pt x="2303019" y="1749827"/>
                  </a:lnTo>
                  <a:lnTo>
                    <a:pt x="2339962" y="1740295"/>
                  </a:lnTo>
                  <a:lnTo>
                    <a:pt x="2328036" y="1694941"/>
                  </a:lnTo>
                  <a:lnTo>
                    <a:pt x="2306828" y="1617090"/>
                  </a:lnTo>
                  <a:lnTo>
                    <a:pt x="2284222" y="1539747"/>
                  </a:lnTo>
                  <a:lnTo>
                    <a:pt x="2259964" y="1463039"/>
                  </a:lnTo>
                  <a:lnTo>
                    <a:pt x="2247010" y="1424939"/>
                  </a:lnTo>
                  <a:lnTo>
                    <a:pt x="2233549" y="1386966"/>
                  </a:lnTo>
                  <a:lnTo>
                    <a:pt x="2219452" y="1349247"/>
                  </a:lnTo>
                  <a:lnTo>
                    <a:pt x="2204720" y="1311783"/>
                  </a:lnTo>
                  <a:lnTo>
                    <a:pt x="2189099" y="1274571"/>
                  </a:lnTo>
                  <a:lnTo>
                    <a:pt x="2172843" y="1237614"/>
                  </a:lnTo>
                  <a:lnTo>
                    <a:pt x="2155571" y="1201039"/>
                  </a:lnTo>
                  <a:lnTo>
                    <a:pt x="2137536" y="1164716"/>
                  </a:lnTo>
                  <a:lnTo>
                    <a:pt x="2118486" y="1128648"/>
                  </a:lnTo>
                  <a:lnTo>
                    <a:pt x="2098548" y="1093089"/>
                  </a:lnTo>
                  <a:lnTo>
                    <a:pt x="2077465" y="1057909"/>
                  </a:lnTo>
                  <a:lnTo>
                    <a:pt x="2055240" y="1023111"/>
                  </a:lnTo>
                  <a:lnTo>
                    <a:pt x="2031873" y="988821"/>
                  </a:lnTo>
                  <a:lnTo>
                    <a:pt x="2007234" y="954913"/>
                  </a:lnTo>
                  <a:lnTo>
                    <a:pt x="1981453" y="921511"/>
                  </a:lnTo>
                  <a:lnTo>
                    <a:pt x="1954402" y="888619"/>
                  </a:lnTo>
                  <a:lnTo>
                    <a:pt x="1925954" y="856360"/>
                  </a:lnTo>
                  <a:lnTo>
                    <a:pt x="1895982" y="824483"/>
                  </a:lnTo>
                  <a:lnTo>
                    <a:pt x="1864613" y="793368"/>
                  </a:lnTo>
                  <a:lnTo>
                    <a:pt x="1831721" y="762635"/>
                  </a:lnTo>
                  <a:lnTo>
                    <a:pt x="1797430" y="732789"/>
                  </a:lnTo>
                  <a:lnTo>
                    <a:pt x="1761362" y="703452"/>
                  </a:lnTo>
                  <a:lnTo>
                    <a:pt x="1723771" y="674751"/>
                  </a:lnTo>
                  <a:lnTo>
                    <a:pt x="1684527" y="646683"/>
                  </a:lnTo>
                  <a:lnTo>
                    <a:pt x="1643760" y="619378"/>
                  </a:lnTo>
                  <a:lnTo>
                    <a:pt x="1601343" y="592581"/>
                  </a:lnTo>
                  <a:lnTo>
                    <a:pt x="1512697" y="540892"/>
                  </a:lnTo>
                  <a:lnTo>
                    <a:pt x="1418843" y="491363"/>
                  </a:lnTo>
                  <a:lnTo>
                    <a:pt x="1320164" y="443864"/>
                  </a:lnTo>
                  <a:lnTo>
                    <a:pt x="1216914" y="398272"/>
                  </a:lnTo>
                  <a:lnTo>
                    <a:pt x="1109726" y="354202"/>
                  </a:lnTo>
                  <a:lnTo>
                    <a:pt x="998727" y="311785"/>
                  </a:lnTo>
                  <a:lnTo>
                    <a:pt x="884554" y="270510"/>
                  </a:lnTo>
                  <a:lnTo>
                    <a:pt x="767588" y="230504"/>
                  </a:lnTo>
                  <a:lnTo>
                    <a:pt x="648207" y="191515"/>
                  </a:lnTo>
                  <a:lnTo>
                    <a:pt x="403732" y="115697"/>
                  </a:lnTo>
                  <a:lnTo>
                    <a:pt x="1079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4563" y="1473453"/>
            <a:ext cx="2908935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14655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From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experience: </a:t>
            </a:r>
            <a:r>
              <a:rPr sz="2000" dirty="0">
                <a:latin typeface="Arial"/>
                <a:cs typeface="Arial"/>
              </a:rPr>
              <a:t>examples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/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training </a:t>
            </a:r>
            <a:r>
              <a:rPr sz="2000" spc="-20" dirty="0">
                <a:latin typeface="Arial"/>
                <a:cs typeface="Arial"/>
              </a:rPr>
              <a:t>data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Strength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connection </a:t>
            </a:r>
            <a:r>
              <a:rPr sz="2000" dirty="0">
                <a:latin typeface="Arial"/>
                <a:cs typeface="Arial"/>
              </a:rPr>
              <a:t>between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neurons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stored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weight- </a:t>
            </a:r>
            <a:r>
              <a:rPr sz="2000" dirty="0">
                <a:latin typeface="Arial"/>
                <a:cs typeface="Arial"/>
              </a:rPr>
              <a:t>value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specific</a:t>
            </a:r>
            <a:endParaRPr sz="2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4563" y="3607982"/>
            <a:ext cx="2760980" cy="174688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80"/>
              </a:spcBef>
            </a:pPr>
            <a:r>
              <a:rPr sz="2000" spc="-10" dirty="0">
                <a:latin typeface="Arial"/>
                <a:cs typeface="Arial"/>
              </a:rPr>
              <a:t>connection.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Learning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solution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problem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= </a:t>
            </a:r>
            <a:r>
              <a:rPr sz="2000" dirty="0">
                <a:latin typeface="Arial"/>
                <a:cs typeface="Arial"/>
              </a:rPr>
              <a:t>changing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the </a:t>
            </a:r>
            <a:r>
              <a:rPr sz="2000" dirty="0">
                <a:latin typeface="Arial"/>
                <a:cs typeface="Arial"/>
              </a:rPr>
              <a:t>connection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weights</a:t>
            </a:r>
            <a:endParaRPr sz="2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06744" y="1318082"/>
            <a:ext cx="23729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Times New Roman"/>
                <a:cs typeface="Times New Roman"/>
              </a:rPr>
              <a:t>A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physical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neuron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571371" y="551129"/>
            <a:ext cx="34671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Artificial</a:t>
            </a:r>
            <a:r>
              <a:rPr sz="3600"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Neurons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8241" rIns="0" bIns="0" rtlCol="0">
            <a:spAutoFit/>
          </a:bodyPr>
          <a:lstStyle/>
          <a:p>
            <a:pPr marL="1278255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Artificial</a:t>
            </a:r>
            <a:r>
              <a:rPr sz="3600"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Neurons</a:t>
            </a:r>
            <a:endParaRPr sz="36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19" y="1722120"/>
            <a:ext cx="182879" cy="1828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77290" y="1625853"/>
            <a:ext cx="7555865" cy="3411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ANNs</a:t>
            </a:r>
            <a:r>
              <a:rPr sz="2400" b="1" spc="5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have</a:t>
            </a:r>
            <a:r>
              <a:rPr sz="2400" b="1" spc="5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been</a:t>
            </a:r>
            <a:r>
              <a:rPr sz="2400" b="1" spc="5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developed</a:t>
            </a:r>
            <a:r>
              <a:rPr sz="2400" b="1" spc="5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as</a:t>
            </a:r>
            <a:r>
              <a:rPr sz="2400" b="1" spc="5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generalizations</a:t>
            </a:r>
            <a:r>
              <a:rPr sz="2400" b="1" spc="5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of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mathematical</a:t>
            </a:r>
            <a:r>
              <a:rPr sz="2400" b="1" spc="4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models</a:t>
            </a:r>
            <a:r>
              <a:rPr sz="2400" b="1" spc="4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400" b="1" spc="4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neural</a:t>
            </a:r>
            <a:r>
              <a:rPr sz="2400" b="1" spc="4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biology,</a:t>
            </a:r>
            <a:r>
              <a:rPr sz="2400" b="1" spc="4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based</a:t>
            </a:r>
            <a:r>
              <a:rPr sz="2400" b="1" spc="4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on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400" b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assumptions</a:t>
            </a:r>
            <a:r>
              <a:rPr sz="24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33399"/>
                </a:solidFill>
                <a:latin typeface="Arial"/>
                <a:cs typeface="Arial"/>
              </a:rPr>
              <a:t>that: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400">
              <a:latin typeface="Arial"/>
              <a:cs typeface="Arial"/>
            </a:endParaRPr>
          </a:p>
          <a:p>
            <a:pPr marL="1047750" marR="6350" indent="-457200">
              <a:lnSpc>
                <a:spcPct val="100000"/>
              </a:lnSpc>
              <a:buAutoNum type="arabicPeriod"/>
              <a:tabLst>
                <a:tab pos="1047750" algn="l"/>
                <a:tab pos="3775710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Information</a:t>
            </a:r>
            <a:r>
              <a:rPr sz="1800" b="1" spc="4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processing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	occurs</a:t>
            </a:r>
            <a:r>
              <a:rPr sz="1800" b="1" spc="4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at</a:t>
            </a:r>
            <a:r>
              <a:rPr sz="1800" b="1" spc="484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many</a:t>
            </a:r>
            <a:r>
              <a:rPr sz="1800" b="1" spc="4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simple</a:t>
            </a:r>
            <a:r>
              <a:rPr sz="1800" b="1" spc="4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elements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called</a:t>
            </a:r>
            <a:r>
              <a:rPr sz="18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neurons.</a:t>
            </a:r>
            <a:endParaRPr sz="1800">
              <a:latin typeface="Arial"/>
              <a:cs typeface="Arial"/>
            </a:endParaRPr>
          </a:p>
          <a:p>
            <a:pPr marL="1047750" indent="-457200">
              <a:lnSpc>
                <a:spcPct val="100000"/>
              </a:lnSpc>
              <a:buAutoNum type="arabicPeriod"/>
              <a:tabLst>
                <a:tab pos="1047750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Signals</a:t>
            </a:r>
            <a:r>
              <a:rPr sz="1800" b="1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are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passed</a:t>
            </a:r>
            <a:r>
              <a:rPr sz="18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between</a:t>
            </a:r>
            <a:r>
              <a:rPr sz="1800" b="1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neurons</a:t>
            </a:r>
            <a:r>
              <a:rPr sz="18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over</a:t>
            </a:r>
            <a:r>
              <a:rPr sz="1800" b="1" spc="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connection</a:t>
            </a:r>
            <a:r>
              <a:rPr sz="18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links.</a:t>
            </a:r>
            <a:endParaRPr sz="1800">
              <a:latin typeface="Arial"/>
              <a:cs typeface="Arial"/>
            </a:endParaRPr>
          </a:p>
          <a:p>
            <a:pPr marL="1047750" marR="5715" indent="-457200">
              <a:lnSpc>
                <a:spcPct val="100000"/>
              </a:lnSpc>
              <a:buAutoNum type="arabicPeriod"/>
              <a:tabLst>
                <a:tab pos="1047750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Each</a:t>
            </a:r>
            <a:r>
              <a:rPr sz="1800" b="1" spc="254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connection</a:t>
            </a:r>
            <a:r>
              <a:rPr sz="1800" b="1" spc="2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link</a:t>
            </a:r>
            <a:r>
              <a:rPr sz="1800" b="1" spc="2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has</a:t>
            </a:r>
            <a:r>
              <a:rPr sz="1800" b="1" spc="2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an</a:t>
            </a:r>
            <a:r>
              <a:rPr sz="1800" b="1" spc="2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associated</a:t>
            </a:r>
            <a:r>
              <a:rPr sz="1800" b="1" spc="2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weight,</a:t>
            </a:r>
            <a:r>
              <a:rPr sz="1800" b="1" spc="2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which,</a:t>
            </a:r>
            <a:r>
              <a:rPr sz="1800" b="1" spc="2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333399"/>
                </a:solidFill>
                <a:latin typeface="Arial"/>
                <a:cs typeface="Arial"/>
              </a:rPr>
              <a:t>in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typical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neural</a:t>
            </a:r>
            <a:r>
              <a:rPr sz="1800" b="1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net,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multiplies</a:t>
            </a:r>
            <a:r>
              <a:rPr sz="18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signal</a:t>
            </a:r>
            <a:r>
              <a:rPr sz="1800" b="1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transmitted.</a:t>
            </a:r>
            <a:endParaRPr sz="1800">
              <a:latin typeface="Arial"/>
              <a:cs typeface="Arial"/>
            </a:endParaRPr>
          </a:p>
          <a:p>
            <a:pPr marL="1047750" marR="6350" indent="-457200">
              <a:lnSpc>
                <a:spcPct val="100000"/>
              </a:lnSpc>
              <a:buAutoNum type="arabicPeriod"/>
              <a:tabLst>
                <a:tab pos="1047750" algn="l"/>
              </a:tabLst>
            </a:pP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Each</a:t>
            </a:r>
            <a:r>
              <a:rPr sz="1800" b="1" spc="1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1800" b="1" spc="1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applies</a:t>
            </a:r>
            <a:r>
              <a:rPr sz="1800" b="1" spc="1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an</a:t>
            </a:r>
            <a:r>
              <a:rPr sz="1800" b="1" spc="1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activation</a:t>
            </a:r>
            <a:r>
              <a:rPr sz="1800" b="1" spc="1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function</a:t>
            </a:r>
            <a:r>
              <a:rPr sz="1800" b="1" spc="1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1800" b="1" spc="1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its</a:t>
            </a:r>
            <a:r>
              <a:rPr sz="1800" b="1" spc="1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net</a:t>
            </a:r>
            <a:r>
              <a:rPr sz="1800" b="1" spc="1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input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1800" b="1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determine</a:t>
            </a:r>
            <a:r>
              <a:rPr sz="1800" b="1" spc="-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its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33399"/>
                </a:solidFill>
                <a:latin typeface="Arial"/>
                <a:cs typeface="Arial"/>
              </a:rPr>
              <a:t>output</a:t>
            </a:r>
            <a:r>
              <a:rPr sz="1800" b="1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399"/>
                </a:solidFill>
                <a:latin typeface="Arial"/>
                <a:cs typeface="Arial"/>
              </a:rPr>
              <a:t>signal.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3651" y="2032000"/>
            <a:ext cx="0" cy="3486150"/>
          </a:xfrm>
          <a:custGeom>
            <a:avLst/>
            <a:gdLst/>
            <a:ahLst/>
            <a:cxnLst/>
            <a:rect l="l" t="t" r="r" b="b"/>
            <a:pathLst>
              <a:path h="3486150">
                <a:moveTo>
                  <a:pt x="0" y="0"/>
                </a:moveTo>
                <a:lnTo>
                  <a:pt x="0" y="34861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3850" y="2032000"/>
            <a:ext cx="0" cy="3486150"/>
          </a:xfrm>
          <a:custGeom>
            <a:avLst/>
            <a:gdLst/>
            <a:ahLst/>
            <a:cxnLst/>
            <a:rect l="l" t="t" r="r" b="b"/>
            <a:pathLst>
              <a:path h="3486150">
                <a:moveTo>
                  <a:pt x="0" y="0"/>
                </a:moveTo>
                <a:lnTo>
                  <a:pt x="0" y="348615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09562" y="2032000"/>
            <a:ext cx="8526780" cy="3486785"/>
            <a:chOff x="309562" y="2032000"/>
            <a:chExt cx="8526780" cy="3486785"/>
          </a:xfrm>
        </p:grpSpPr>
        <p:sp>
          <p:nvSpPr>
            <p:cNvPr id="5" name="object 5"/>
            <p:cNvSpPr/>
            <p:nvPr/>
          </p:nvSpPr>
          <p:spPr>
            <a:xfrm>
              <a:off x="309562" y="2032000"/>
              <a:ext cx="8526780" cy="3486150"/>
            </a:xfrm>
            <a:custGeom>
              <a:avLst/>
              <a:gdLst/>
              <a:ahLst/>
              <a:cxnLst/>
              <a:rect l="l" t="t" r="r" b="b"/>
              <a:pathLst>
                <a:path w="8526780" h="3486150">
                  <a:moveTo>
                    <a:pt x="8512238" y="0"/>
                  </a:moveTo>
                  <a:lnTo>
                    <a:pt x="8512238" y="3486150"/>
                  </a:lnTo>
                </a:path>
                <a:path w="8526780" h="3486150">
                  <a:moveTo>
                    <a:pt x="0" y="14350"/>
                  </a:moveTo>
                  <a:lnTo>
                    <a:pt x="8526462" y="14350"/>
                  </a:lnTo>
                </a:path>
                <a:path w="8526780" h="3486150">
                  <a:moveTo>
                    <a:pt x="0" y="3471926"/>
                  </a:moveTo>
                  <a:lnTo>
                    <a:pt x="8526462" y="3471926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2478151"/>
              <a:ext cx="4032250" cy="23033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7900" y="2478111"/>
              <a:ext cx="4027560" cy="235423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8137" y="5026914"/>
            <a:ext cx="4229735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Four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basic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components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human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biological</a:t>
            </a:r>
            <a:endParaRPr sz="1400">
              <a:latin typeface="Arial"/>
              <a:cs typeface="Arial"/>
            </a:endParaRPr>
          </a:p>
          <a:p>
            <a:pPr marL="22161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Arial"/>
                <a:cs typeface="Arial"/>
              </a:rPr>
              <a:t>neuron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0001" y="4969890"/>
            <a:ext cx="42278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115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components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basic</a:t>
            </a:r>
            <a:r>
              <a:rPr sz="1400" spc="3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artificial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neuron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68312" y="1052512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1030605">
              <a:lnSpc>
                <a:spcPct val="100000"/>
              </a:lnSpc>
              <a:spcBef>
                <a:spcPts val="855"/>
              </a:spcBef>
            </a:pPr>
            <a:r>
              <a:rPr sz="1800" dirty="0"/>
              <a:t>Artificial</a:t>
            </a:r>
            <a:r>
              <a:rPr sz="1800" spc="-30" dirty="0"/>
              <a:t> </a:t>
            </a:r>
            <a:r>
              <a:rPr sz="1800" spc="-10" dirty="0"/>
              <a:t>Neuron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6204" rIns="0" bIns="0" rtlCol="0">
            <a:spAutoFit/>
          </a:bodyPr>
          <a:lstStyle/>
          <a:p>
            <a:pPr marL="146177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Model</a:t>
            </a:r>
            <a:r>
              <a:rPr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b="1" i="1" spc="-1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A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Neuron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41450" y="1909826"/>
            <a:ext cx="3898900" cy="2527300"/>
            <a:chOff x="1441450" y="1909826"/>
            <a:chExt cx="3898900" cy="2527300"/>
          </a:xfrm>
        </p:grpSpPr>
        <p:sp>
          <p:nvSpPr>
            <p:cNvPr id="4" name="object 4"/>
            <p:cNvSpPr/>
            <p:nvPr/>
          </p:nvSpPr>
          <p:spPr>
            <a:xfrm>
              <a:off x="1447800" y="19161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304800" y="0"/>
                  </a:moveTo>
                  <a:lnTo>
                    <a:pt x="259772" y="3715"/>
                  </a:lnTo>
                  <a:lnTo>
                    <a:pt x="216792" y="14509"/>
                  </a:lnTo>
                  <a:lnTo>
                    <a:pt x="176330" y="31852"/>
                  </a:lnTo>
                  <a:lnTo>
                    <a:pt x="138860" y="55216"/>
                  </a:lnTo>
                  <a:lnTo>
                    <a:pt x="104853" y="84071"/>
                  </a:lnTo>
                  <a:lnTo>
                    <a:pt x="74783" y="117889"/>
                  </a:lnTo>
                  <a:lnTo>
                    <a:pt x="49120" y="156140"/>
                  </a:lnTo>
                  <a:lnTo>
                    <a:pt x="28338" y="198296"/>
                  </a:lnTo>
                  <a:lnTo>
                    <a:pt x="12909" y="243827"/>
                  </a:lnTo>
                  <a:lnTo>
                    <a:pt x="3306" y="292204"/>
                  </a:lnTo>
                  <a:lnTo>
                    <a:pt x="0" y="342900"/>
                  </a:lnTo>
                  <a:lnTo>
                    <a:pt x="3306" y="393566"/>
                  </a:lnTo>
                  <a:lnTo>
                    <a:pt x="12909" y="441926"/>
                  </a:lnTo>
                  <a:lnTo>
                    <a:pt x="28338" y="487448"/>
                  </a:lnTo>
                  <a:lnTo>
                    <a:pt x="49120" y="529603"/>
                  </a:lnTo>
                  <a:lnTo>
                    <a:pt x="74783" y="567858"/>
                  </a:lnTo>
                  <a:lnTo>
                    <a:pt x="104853" y="601685"/>
                  </a:lnTo>
                  <a:lnTo>
                    <a:pt x="138860" y="630551"/>
                  </a:lnTo>
                  <a:lnTo>
                    <a:pt x="176330" y="653926"/>
                  </a:lnTo>
                  <a:lnTo>
                    <a:pt x="216792" y="671280"/>
                  </a:lnTo>
                  <a:lnTo>
                    <a:pt x="259772" y="682081"/>
                  </a:lnTo>
                  <a:lnTo>
                    <a:pt x="304800" y="685800"/>
                  </a:lnTo>
                  <a:lnTo>
                    <a:pt x="349827" y="682081"/>
                  </a:lnTo>
                  <a:lnTo>
                    <a:pt x="392807" y="671280"/>
                  </a:lnTo>
                  <a:lnTo>
                    <a:pt x="433269" y="653926"/>
                  </a:lnTo>
                  <a:lnTo>
                    <a:pt x="470739" y="630551"/>
                  </a:lnTo>
                  <a:lnTo>
                    <a:pt x="504746" y="601685"/>
                  </a:lnTo>
                  <a:lnTo>
                    <a:pt x="534816" y="567858"/>
                  </a:lnTo>
                  <a:lnTo>
                    <a:pt x="560479" y="529603"/>
                  </a:lnTo>
                  <a:lnTo>
                    <a:pt x="581261" y="487448"/>
                  </a:lnTo>
                  <a:lnTo>
                    <a:pt x="596690" y="441926"/>
                  </a:lnTo>
                  <a:lnTo>
                    <a:pt x="606293" y="393566"/>
                  </a:lnTo>
                  <a:lnTo>
                    <a:pt x="609600" y="342900"/>
                  </a:lnTo>
                  <a:lnTo>
                    <a:pt x="606293" y="292204"/>
                  </a:lnTo>
                  <a:lnTo>
                    <a:pt x="596690" y="243827"/>
                  </a:lnTo>
                  <a:lnTo>
                    <a:pt x="581261" y="198296"/>
                  </a:lnTo>
                  <a:lnTo>
                    <a:pt x="560479" y="156140"/>
                  </a:lnTo>
                  <a:lnTo>
                    <a:pt x="534816" y="117889"/>
                  </a:lnTo>
                  <a:lnTo>
                    <a:pt x="504746" y="84071"/>
                  </a:lnTo>
                  <a:lnTo>
                    <a:pt x="470739" y="55216"/>
                  </a:lnTo>
                  <a:lnTo>
                    <a:pt x="433269" y="31852"/>
                  </a:lnTo>
                  <a:lnTo>
                    <a:pt x="392807" y="14509"/>
                  </a:lnTo>
                  <a:lnTo>
                    <a:pt x="349827" y="3715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47800" y="19161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0" y="342900"/>
                  </a:moveTo>
                  <a:lnTo>
                    <a:pt x="3306" y="292204"/>
                  </a:lnTo>
                  <a:lnTo>
                    <a:pt x="12909" y="243827"/>
                  </a:lnTo>
                  <a:lnTo>
                    <a:pt x="28338" y="198296"/>
                  </a:lnTo>
                  <a:lnTo>
                    <a:pt x="49120" y="156140"/>
                  </a:lnTo>
                  <a:lnTo>
                    <a:pt x="74783" y="117889"/>
                  </a:lnTo>
                  <a:lnTo>
                    <a:pt x="104853" y="84071"/>
                  </a:lnTo>
                  <a:lnTo>
                    <a:pt x="138860" y="55216"/>
                  </a:lnTo>
                  <a:lnTo>
                    <a:pt x="176330" y="31852"/>
                  </a:lnTo>
                  <a:lnTo>
                    <a:pt x="216792" y="14509"/>
                  </a:lnTo>
                  <a:lnTo>
                    <a:pt x="259772" y="3715"/>
                  </a:lnTo>
                  <a:lnTo>
                    <a:pt x="304800" y="0"/>
                  </a:lnTo>
                  <a:lnTo>
                    <a:pt x="349827" y="3715"/>
                  </a:lnTo>
                  <a:lnTo>
                    <a:pt x="392807" y="14509"/>
                  </a:lnTo>
                  <a:lnTo>
                    <a:pt x="433269" y="31852"/>
                  </a:lnTo>
                  <a:lnTo>
                    <a:pt x="470739" y="55216"/>
                  </a:lnTo>
                  <a:lnTo>
                    <a:pt x="504746" y="84071"/>
                  </a:lnTo>
                  <a:lnTo>
                    <a:pt x="534816" y="117889"/>
                  </a:lnTo>
                  <a:lnTo>
                    <a:pt x="560479" y="156140"/>
                  </a:lnTo>
                  <a:lnTo>
                    <a:pt x="581261" y="198296"/>
                  </a:lnTo>
                  <a:lnTo>
                    <a:pt x="596690" y="243827"/>
                  </a:lnTo>
                  <a:lnTo>
                    <a:pt x="606293" y="292204"/>
                  </a:lnTo>
                  <a:lnTo>
                    <a:pt x="609600" y="342900"/>
                  </a:lnTo>
                  <a:lnTo>
                    <a:pt x="606293" y="393566"/>
                  </a:lnTo>
                  <a:lnTo>
                    <a:pt x="596690" y="441926"/>
                  </a:lnTo>
                  <a:lnTo>
                    <a:pt x="581261" y="487448"/>
                  </a:lnTo>
                  <a:lnTo>
                    <a:pt x="560479" y="529603"/>
                  </a:lnTo>
                  <a:lnTo>
                    <a:pt x="534816" y="567858"/>
                  </a:lnTo>
                  <a:lnTo>
                    <a:pt x="504746" y="601685"/>
                  </a:lnTo>
                  <a:lnTo>
                    <a:pt x="470739" y="630551"/>
                  </a:lnTo>
                  <a:lnTo>
                    <a:pt x="433269" y="653926"/>
                  </a:lnTo>
                  <a:lnTo>
                    <a:pt x="392807" y="671280"/>
                  </a:lnTo>
                  <a:lnTo>
                    <a:pt x="349827" y="682081"/>
                  </a:lnTo>
                  <a:lnTo>
                    <a:pt x="304800" y="685800"/>
                  </a:lnTo>
                  <a:lnTo>
                    <a:pt x="259772" y="682081"/>
                  </a:lnTo>
                  <a:lnTo>
                    <a:pt x="216792" y="671280"/>
                  </a:lnTo>
                  <a:lnTo>
                    <a:pt x="176330" y="653926"/>
                  </a:lnTo>
                  <a:lnTo>
                    <a:pt x="138860" y="630551"/>
                  </a:lnTo>
                  <a:lnTo>
                    <a:pt x="104853" y="601685"/>
                  </a:lnTo>
                  <a:lnTo>
                    <a:pt x="74783" y="567858"/>
                  </a:lnTo>
                  <a:lnTo>
                    <a:pt x="49120" y="529603"/>
                  </a:lnTo>
                  <a:lnTo>
                    <a:pt x="28338" y="487448"/>
                  </a:lnTo>
                  <a:lnTo>
                    <a:pt x="12909" y="441926"/>
                  </a:lnTo>
                  <a:lnTo>
                    <a:pt x="3306" y="393566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47800" y="37449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304800" y="0"/>
                  </a:moveTo>
                  <a:lnTo>
                    <a:pt x="259772" y="3715"/>
                  </a:lnTo>
                  <a:lnTo>
                    <a:pt x="216792" y="14509"/>
                  </a:lnTo>
                  <a:lnTo>
                    <a:pt x="176330" y="31852"/>
                  </a:lnTo>
                  <a:lnTo>
                    <a:pt x="138860" y="55216"/>
                  </a:lnTo>
                  <a:lnTo>
                    <a:pt x="104853" y="84071"/>
                  </a:lnTo>
                  <a:lnTo>
                    <a:pt x="74783" y="117889"/>
                  </a:lnTo>
                  <a:lnTo>
                    <a:pt x="49120" y="156140"/>
                  </a:lnTo>
                  <a:lnTo>
                    <a:pt x="28338" y="198296"/>
                  </a:lnTo>
                  <a:lnTo>
                    <a:pt x="12909" y="243827"/>
                  </a:lnTo>
                  <a:lnTo>
                    <a:pt x="3306" y="292204"/>
                  </a:lnTo>
                  <a:lnTo>
                    <a:pt x="0" y="342900"/>
                  </a:lnTo>
                  <a:lnTo>
                    <a:pt x="3306" y="393566"/>
                  </a:lnTo>
                  <a:lnTo>
                    <a:pt x="12909" y="441926"/>
                  </a:lnTo>
                  <a:lnTo>
                    <a:pt x="28338" y="487448"/>
                  </a:lnTo>
                  <a:lnTo>
                    <a:pt x="49120" y="529603"/>
                  </a:lnTo>
                  <a:lnTo>
                    <a:pt x="74783" y="567858"/>
                  </a:lnTo>
                  <a:lnTo>
                    <a:pt x="104853" y="601685"/>
                  </a:lnTo>
                  <a:lnTo>
                    <a:pt x="138860" y="630551"/>
                  </a:lnTo>
                  <a:lnTo>
                    <a:pt x="176330" y="653926"/>
                  </a:lnTo>
                  <a:lnTo>
                    <a:pt x="216792" y="671280"/>
                  </a:lnTo>
                  <a:lnTo>
                    <a:pt x="259772" y="682081"/>
                  </a:lnTo>
                  <a:lnTo>
                    <a:pt x="304800" y="685800"/>
                  </a:lnTo>
                  <a:lnTo>
                    <a:pt x="349827" y="682081"/>
                  </a:lnTo>
                  <a:lnTo>
                    <a:pt x="392807" y="671280"/>
                  </a:lnTo>
                  <a:lnTo>
                    <a:pt x="433269" y="653926"/>
                  </a:lnTo>
                  <a:lnTo>
                    <a:pt x="470739" y="630551"/>
                  </a:lnTo>
                  <a:lnTo>
                    <a:pt x="504746" y="601685"/>
                  </a:lnTo>
                  <a:lnTo>
                    <a:pt x="534816" y="567858"/>
                  </a:lnTo>
                  <a:lnTo>
                    <a:pt x="560479" y="529603"/>
                  </a:lnTo>
                  <a:lnTo>
                    <a:pt x="581261" y="487448"/>
                  </a:lnTo>
                  <a:lnTo>
                    <a:pt x="596690" y="441926"/>
                  </a:lnTo>
                  <a:lnTo>
                    <a:pt x="606293" y="393566"/>
                  </a:lnTo>
                  <a:lnTo>
                    <a:pt x="609600" y="342900"/>
                  </a:lnTo>
                  <a:lnTo>
                    <a:pt x="606293" y="292204"/>
                  </a:lnTo>
                  <a:lnTo>
                    <a:pt x="596690" y="243827"/>
                  </a:lnTo>
                  <a:lnTo>
                    <a:pt x="581261" y="198296"/>
                  </a:lnTo>
                  <a:lnTo>
                    <a:pt x="560479" y="156140"/>
                  </a:lnTo>
                  <a:lnTo>
                    <a:pt x="534816" y="117889"/>
                  </a:lnTo>
                  <a:lnTo>
                    <a:pt x="504746" y="84071"/>
                  </a:lnTo>
                  <a:lnTo>
                    <a:pt x="470739" y="55216"/>
                  </a:lnTo>
                  <a:lnTo>
                    <a:pt x="433269" y="31852"/>
                  </a:lnTo>
                  <a:lnTo>
                    <a:pt x="392807" y="14509"/>
                  </a:lnTo>
                  <a:lnTo>
                    <a:pt x="349827" y="3715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47800" y="37449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0" y="342900"/>
                  </a:moveTo>
                  <a:lnTo>
                    <a:pt x="3306" y="292204"/>
                  </a:lnTo>
                  <a:lnTo>
                    <a:pt x="12909" y="243827"/>
                  </a:lnTo>
                  <a:lnTo>
                    <a:pt x="28338" y="198296"/>
                  </a:lnTo>
                  <a:lnTo>
                    <a:pt x="49120" y="156140"/>
                  </a:lnTo>
                  <a:lnTo>
                    <a:pt x="74783" y="117889"/>
                  </a:lnTo>
                  <a:lnTo>
                    <a:pt x="104853" y="84071"/>
                  </a:lnTo>
                  <a:lnTo>
                    <a:pt x="138860" y="55216"/>
                  </a:lnTo>
                  <a:lnTo>
                    <a:pt x="176330" y="31852"/>
                  </a:lnTo>
                  <a:lnTo>
                    <a:pt x="216792" y="14509"/>
                  </a:lnTo>
                  <a:lnTo>
                    <a:pt x="259772" y="3715"/>
                  </a:lnTo>
                  <a:lnTo>
                    <a:pt x="304800" y="0"/>
                  </a:lnTo>
                  <a:lnTo>
                    <a:pt x="349827" y="3715"/>
                  </a:lnTo>
                  <a:lnTo>
                    <a:pt x="392807" y="14509"/>
                  </a:lnTo>
                  <a:lnTo>
                    <a:pt x="433269" y="31852"/>
                  </a:lnTo>
                  <a:lnTo>
                    <a:pt x="470739" y="55216"/>
                  </a:lnTo>
                  <a:lnTo>
                    <a:pt x="504746" y="84071"/>
                  </a:lnTo>
                  <a:lnTo>
                    <a:pt x="534816" y="117889"/>
                  </a:lnTo>
                  <a:lnTo>
                    <a:pt x="560479" y="156140"/>
                  </a:lnTo>
                  <a:lnTo>
                    <a:pt x="581261" y="198296"/>
                  </a:lnTo>
                  <a:lnTo>
                    <a:pt x="596690" y="243827"/>
                  </a:lnTo>
                  <a:lnTo>
                    <a:pt x="606293" y="292204"/>
                  </a:lnTo>
                  <a:lnTo>
                    <a:pt x="609600" y="342900"/>
                  </a:lnTo>
                  <a:lnTo>
                    <a:pt x="606293" y="393566"/>
                  </a:lnTo>
                  <a:lnTo>
                    <a:pt x="596690" y="441926"/>
                  </a:lnTo>
                  <a:lnTo>
                    <a:pt x="581261" y="487448"/>
                  </a:lnTo>
                  <a:lnTo>
                    <a:pt x="560479" y="529603"/>
                  </a:lnTo>
                  <a:lnTo>
                    <a:pt x="534816" y="567858"/>
                  </a:lnTo>
                  <a:lnTo>
                    <a:pt x="504746" y="601685"/>
                  </a:lnTo>
                  <a:lnTo>
                    <a:pt x="470739" y="630551"/>
                  </a:lnTo>
                  <a:lnTo>
                    <a:pt x="433269" y="653926"/>
                  </a:lnTo>
                  <a:lnTo>
                    <a:pt x="392807" y="671280"/>
                  </a:lnTo>
                  <a:lnTo>
                    <a:pt x="349827" y="682081"/>
                  </a:lnTo>
                  <a:lnTo>
                    <a:pt x="304800" y="685800"/>
                  </a:lnTo>
                  <a:lnTo>
                    <a:pt x="259772" y="682081"/>
                  </a:lnTo>
                  <a:lnTo>
                    <a:pt x="216792" y="671280"/>
                  </a:lnTo>
                  <a:lnTo>
                    <a:pt x="176330" y="653926"/>
                  </a:lnTo>
                  <a:lnTo>
                    <a:pt x="138860" y="630551"/>
                  </a:lnTo>
                  <a:lnTo>
                    <a:pt x="104853" y="601685"/>
                  </a:lnTo>
                  <a:lnTo>
                    <a:pt x="74783" y="567858"/>
                  </a:lnTo>
                  <a:lnTo>
                    <a:pt x="49120" y="529603"/>
                  </a:lnTo>
                  <a:lnTo>
                    <a:pt x="28338" y="487448"/>
                  </a:lnTo>
                  <a:lnTo>
                    <a:pt x="12909" y="441926"/>
                  </a:lnTo>
                  <a:lnTo>
                    <a:pt x="3306" y="393566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86200" y="2449576"/>
              <a:ext cx="1447800" cy="1219200"/>
            </a:xfrm>
            <a:custGeom>
              <a:avLst/>
              <a:gdLst/>
              <a:ahLst/>
              <a:cxnLst/>
              <a:rect l="l" t="t" r="r" b="b"/>
              <a:pathLst>
                <a:path w="1447800" h="1219200">
                  <a:moveTo>
                    <a:pt x="723900" y="0"/>
                  </a:moveTo>
                  <a:lnTo>
                    <a:pt x="672202" y="1530"/>
                  </a:lnTo>
                  <a:lnTo>
                    <a:pt x="621485" y="6053"/>
                  </a:lnTo>
                  <a:lnTo>
                    <a:pt x="571872" y="13465"/>
                  </a:lnTo>
                  <a:lnTo>
                    <a:pt x="523485" y="23664"/>
                  </a:lnTo>
                  <a:lnTo>
                    <a:pt x="476446" y="36545"/>
                  </a:lnTo>
                  <a:lnTo>
                    <a:pt x="430879" y="52006"/>
                  </a:lnTo>
                  <a:lnTo>
                    <a:pt x="386905" y="69943"/>
                  </a:lnTo>
                  <a:lnTo>
                    <a:pt x="344647" y="90255"/>
                  </a:lnTo>
                  <a:lnTo>
                    <a:pt x="304227" y="112836"/>
                  </a:lnTo>
                  <a:lnTo>
                    <a:pt x="265769" y="137585"/>
                  </a:lnTo>
                  <a:lnTo>
                    <a:pt x="229394" y="164397"/>
                  </a:lnTo>
                  <a:lnTo>
                    <a:pt x="195225" y="193171"/>
                  </a:lnTo>
                  <a:lnTo>
                    <a:pt x="163385" y="223802"/>
                  </a:lnTo>
                  <a:lnTo>
                    <a:pt x="133995" y="256188"/>
                  </a:lnTo>
                  <a:lnTo>
                    <a:pt x="107179" y="290226"/>
                  </a:lnTo>
                  <a:lnTo>
                    <a:pt x="83059" y="325812"/>
                  </a:lnTo>
                  <a:lnTo>
                    <a:pt x="61758" y="362842"/>
                  </a:lnTo>
                  <a:lnTo>
                    <a:pt x="43398" y="401215"/>
                  </a:lnTo>
                  <a:lnTo>
                    <a:pt x="28101" y="440827"/>
                  </a:lnTo>
                  <a:lnTo>
                    <a:pt x="15990" y="481574"/>
                  </a:lnTo>
                  <a:lnTo>
                    <a:pt x="7188" y="523354"/>
                  </a:lnTo>
                  <a:lnTo>
                    <a:pt x="1817" y="566064"/>
                  </a:lnTo>
                  <a:lnTo>
                    <a:pt x="0" y="609600"/>
                  </a:lnTo>
                  <a:lnTo>
                    <a:pt x="1817" y="653120"/>
                  </a:lnTo>
                  <a:lnTo>
                    <a:pt x="7188" y="695817"/>
                  </a:lnTo>
                  <a:lnTo>
                    <a:pt x="15990" y="737587"/>
                  </a:lnTo>
                  <a:lnTo>
                    <a:pt x="28101" y="778327"/>
                  </a:lnTo>
                  <a:lnTo>
                    <a:pt x="43398" y="817933"/>
                  </a:lnTo>
                  <a:lnTo>
                    <a:pt x="61758" y="856302"/>
                  </a:lnTo>
                  <a:lnTo>
                    <a:pt x="83059" y="893331"/>
                  </a:lnTo>
                  <a:lnTo>
                    <a:pt x="107179" y="928917"/>
                  </a:lnTo>
                  <a:lnTo>
                    <a:pt x="133995" y="962955"/>
                  </a:lnTo>
                  <a:lnTo>
                    <a:pt x="163385" y="995344"/>
                  </a:lnTo>
                  <a:lnTo>
                    <a:pt x="195225" y="1025978"/>
                  </a:lnTo>
                  <a:lnTo>
                    <a:pt x="229394" y="1054756"/>
                  </a:lnTo>
                  <a:lnTo>
                    <a:pt x="265769" y="1081574"/>
                  </a:lnTo>
                  <a:lnTo>
                    <a:pt x="304227" y="1106327"/>
                  </a:lnTo>
                  <a:lnTo>
                    <a:pt x="344647" y="1128914"/>
                  </a:lnTo>
                  <a:lnTo>
                    <a:pt x="386905" y="1149231"/>
                  </a:lnTo>
                  <a:lnTo>
                    <a:pt x="430879" y="1167174"/>
                  </a:lnTo>
                  <a:lnTo>
                    <a:pt x="476446" y="1182640"/>
                  </a:lnTo>
                  <a:lnTo>
                    <a:pt x="523485" y="1195526"/>
                  </a:lnTo>
                  <a:lnTo>
                    <a:pt x="571872" y="1205728"/>
                  </a:lnTo>
                  <a:lnTo>
                    <a:pt x="621485" y="1213143"/>
                  </a:lnTo>
                  <a:lnTo>
                    <a:pt x="672202" y="1217668"/>
                  </a:lnTo>
                  <a:lnTo>
                    <a:pt x="723900" y="1219200"/>
                  </a:lnTo>
                  <a:lnTo>
                    <a:pt x="775597" y="1217668"/>
                  </a:lnTo>
                  <a:lnTo>
                    <a:pt x="826314" y="1213143"/>
                  </a:lnTo>
                  <a:lnTo>
                    <a:pt x="875927" y="1205728"/>
                  </a:lnTo>
                  <a:lnTo>
                    <a:pt x="924314" y="1195526"/>
                  </a:lnTo>
                  <a:lnTo>
                    <a:pt x="971353" y="1182640"/>
                  </a:lnTo>
                  <a:lnTo>
                    <a:pt x="1016920" y="1167174"/>
                  </a:lnTo>
                  <a:lnTo>
                    <a:pt x="1060894" y="1149231"/>
                  </a:lnTo>
                  <a:lnTo>
                    <a:pt x="1103152" y="1128914"/>
                  </a:lnTo>
                  <a:lnTo>
                    <a:pt x="1143572" y="1106327"/>
                  </a:lnTo>
                  <a:lnTo>
                    <a:pt x="1182030" y="1081574"/>
                  </a:lnTo>
                  <a:lnTo>
                    <a:pt x="1218405" y="1054756"/>
                  </a:lnTo>
                  <a:lnTo>
                    <a:pt x="1252574" y="1025978"/>
                  </a:lnTo>
                  <a:lnTo>
                    <a:pt x="1284414" y="995344"/>
                  </a:lnTo>
                  <a:lnTo>
                    <a:pt x="1313804" y="962955"/>
                  </a:lnTo>
                  <a:lnTo>
                    <a:pt x="1340620" y="928917"/>
                  </a:lnTo>
                  <a:lnTo>
                    <a:pt x="1364740" y="893331"/>
                  </a:lnTo>
                  <a:lnTo>
                    <a:pt x="1386041" y="856302"/>
                  </a:lnTo>
                  <a:lnTo>
                    <a:pt x="1404401" y="817933"/>
                  </a:lnTo>
                  <a:lnTo>
                    <a:pt x="1419698" y="778327"/>
                  </a:lnTo>
                  <a:lnTo>
                    <a:pt x="1431809" y="737587"/>
                  </a:lnTo>
                  <a:lnTo>
                    <a:pt x="1440611" y="695817"/>
                  </a:lnTo>
                  <a:lnTo>
                    <a:pt x="1445982" y="653120"/>
                  </a:lnTo>
                  <a:lnTo>
                    <a:pt x="1447800" y="609600"/>
                  </a:lnTo>
                  <a:lnTo>
                    <a:pt x="1445982" y="566064"/>
                  </a:lnTo>
                  <a:lnTo>
                    <a:pt x="1440611" y="523354"/>
                  </a:lnTo>
                  <a:lnTo>
                    <a:pt x="1431809" y="481574"/>
                  </a:lnTo>
                  <a:lnTo>
                    <a:pt x="1419698" y="440827"/>
                  </a:lnTo>
                  <a:lnTo>
                    <a:pt x="1404401" y="401215"/>
                  </a:lnTo>
                  <a:lnTo>
                    <a:pt x="1386041" y="362842"/>
                  </a:lnTo>
                  <a:lnTo>
                    <a:pt x="1364740" y="325812"/>
                  </a:lnTo>
                  <a:lnTo>
                    <a:pt x="1340620" y="290226"/>
                  </a:lnTo>
                  <a:lnTo>
                    <a:pt x="1313804" y="256188"/>
                  </a:lnTo>
                  <a:lnTo>
                    <a:pt x="1284414" y="223802"/>
                  </a:lnTo>
                  <a:lnTo>
                    <a:pt x="1252574" y="193171"/>
                  </a:lnTo>
                  <a:lnTo>
                    <a:pt x="1218405" y="164397"/>
                  </a:lnTo>
                  <a:lnTo>
                    <a:pt x="1182030" y="137585"/>
                  </a:lnTo>
                  <a:lnTo>
                    <a:pt x="1143572" y="112836"/>
                  </a:lnTo>
                  <a:lnTo>
                    <a:pt x="1103152" y="90255"/>
                  </a:lnTo>
                  <a:lnTo>
                    <a:pt x="1060894" y="69943"/>
                  </a:lnTo>
                  <a:lnTo>
                    <a:pt x="1016920" y="52006"/>
                  </a:lnTo>
                  <a:lnTo>
                    <a:pt x="971353" y="36545"/>
                  </a:lnTo>
                  <a:lnTo>
                    <a:pt x="924314" y="23664"/>
                  </a:lnTo>
                  <a:lnTo>
                    <a:pt x="875927" y="13465"/>
                  </a:lnTo>
                  <a:lnTo>
                    <a:pt x="826314" y="6053"/>
                  </a:lnTo>
                  <a:lnTo>
                    <a:pt x="775597" y="1530"/>
                  </a:lnTo>
                  <a:lnTo>
                    <a:pt x="723900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86200" y="2449576"/>
              <a:ext cx="1447800" cy="1219200"/>
            </a:xfrm>
            <a:custGeom>
              <a:avLst/>
              <a:gdLst/>
              <a:ahLst/>
              <a:cxnLst/>
              <a:rect l="l" t="t" r="r" b="b"/>
              <a:pathLst>
                <a:path w="1447800" h="1219200">
                  <a:moveTo>
                    <a:pt x="0" y="609600"/>
                  </a:moveTo>
                  <a:lnTo>
                    <a:pt x="1817" y="566064"/>
                  </a:lnTo>
                  <a:lnTo>
                    <a:pt x="7188" y="523354"/>
                  </a:lnTo>
                  <a:lnTo>
                    <a:pt x="15990" y="481574"/>
                  </a:lnTo>
                  <a:lnTo>
                    <a:pt x="28101" y="440827"/>
                  </a:lnTo>
                  <a:lnTo>
                    <a:pt x="43398" y="401215"/>
                  </a:lnTo>
                  <a:lnTo>
                    <a:pt x="61758" y="362842"/>
                  </a:lnTo>
                  <a:lnTo>
                    <a:pt x="83059" y="325812"/>
                  </a:lnTo>
                  <a:lnTo>
                    <a:pt x="107179" y="290226"/>
                  </a:lnTo>
                  <a:lnTo>
                    <a:pt x="133995" y="256188"/>
                  </a:lnTo>
                  <a:lnTo>
                    <a:pt x="163385" y="223802"/>
                  </a:lnTo>
                  <a:lnTo>
                    <a:pt x="195225" y="193171"/>
                  </a:lnTo>
                  <a:lnTo>
                    <a:pt x="229394" y="164397"/>
                  </a:lnTo>
                  <a:lnTo>
                    <a:pt x="265769" y="137585"/>
                  </a:lnTo>
                  <a:lnTo>
                    <a:pt x="304227" y="112836"/>
                  </a:lnTo>
                  <a:lnTo>
                    <a:pt x="344647" y="90255"/>
                  </a:lnTo>
                  <a:lnTo>
                    <a:pt x="386905" y="69943"/>
                  </a:lnTo>
                  <a:lnTo>
                    <a:pt x="430879" y="52006"/>
                  </a:lnTo>
                  <a:lnTo>
                    <a:pt x="476446" y="36545"/>
                  </a:lnTo>
                  <a:lnTo>
                    <a:pt x="523485" y="23664"/>
                  </a:lnTo>
                  <a:lnTo>
                    <a:pt x="571872" y="13465"/>
                  </a:lnTo>
                  <a:lnTo>
                    <a:pt x="621485" y="6053"/>
                  </a:lnTo>
                  <a:lnTo>
                    <a:pt x="672202" y="1530"/>
                  </a:lnTo>
                  <a:lnTo>
                    <a:pt x="723900" y="0"/>
                  </a:lnTo>
                  <a:lnTo>
                    <a:pt x="775597" y="1530"/>
                  </a:lnTo>
                  <a:lnTo>
                    <a:pt x="826314" y="6053"/>
                  </a:lnTo>
                  <a:lnTo>
                    <a:pt x="875927" y="13465"/>
                  </a:lnTo>
                  <a:lnTo>
                    <a:pt x="924314" y="23664"/>
                  </a:lnTo>
                  <a:lnTo>
                    <a:pt x="971353" y="36545"/>
                  </a:lnTo>
                  <a:lnTo>
                    <a:pt x="1016920" y="52006"/>
                  </a:lnTo>
                  <a:lnTo>
                    <a:pt x="1060894" y="69943"/>
                  </a:lnTo>
                  <a:lnTo>
                    <a:pt x="1103152" y="90255"/>
                  </a:lnTo>
                  <a:lnTo>
                    <a:pt x="1143572" y="112836"/>
                  </a:lnTo>
                  <a:lnTo>
                    <a:pt x="1182030" y="137585"/>
                  </a:lnTo>
                  <a:lnTo>
                    <a:pt x="1218405" y="164397"/>
                  </a:lnTo>
                  <a:lnTo>
                    <a:pt x="1252574" y="193171"/>
                  </a:lnTo>
                  <a:lnTo>
                    <a:pt x="1284414" y="223802"/>
                  </a:lnTo>
                  <a:lnTo>
                    <a:pt x="1313804" y="256188"/>
                  </a:lnTo>
                  <a:lnTo>
                    <a:pt x="1340620" y="290226"/>
                  </a:lnTo>
                  <a:lnTo>
                    <a:pt x="1364740" y="325812"/>
                  </a:lnTo>
                  <a:lnTo>
                    <a:pt x="1386041" y="362842"/>
                  </a:lnTo>
                  <a:lnTo>
                    <a:pt x="1404401" y="401215"/>
                  </a:lnTo>
                  <a:lnTo>
                    <a:pt x="1419698" y="440827"/>
                  </a:lnTo>
                  <a:lnTo>
                    <a:pt x="1431809" y="481574"/>
                  </a:lnTo>
                  <a:lnTo>
                    <a:pt x="1440611" y="523354"/>
                  </a:lnTo>
                  <a:lnTo>
                    <a:pt x="1445982" y="566064"/>
                  </a:lnTo>
                  <a:lnTo>
                    <a:pt x="1447800" y="609600"/>
                  </a:lnTo>
                  <a:lnTo>
                    <a:pt x="1445982" y="653120"/>
                  </a:lnTo>
                  <a:lnTo>
                    <a:pt x="1440611" y="695817"/>
                  </a:lnTo>
                  <a:lnTo>
                    <a:pt x="1431809" y="737587"/>
                  </a:lnTo>
                  <a:lnTo>
                    <a:pt x="1419698" y="778327"/>
                  </a:lnTo>
                  <a:lnTo>
                    <a:pt x="1404401" y="817933"/>
                  </a:lnTo>
                  <a:lnTo>
                    <a:pt x="1386041" y="856302"/>
                  </a:lnTo>
                  <a:lnTo>
                    <a:pt x="1364740" y="893331"/>
                  </a:lnTo>
                  <a:lnTo>
                    <a:pt x="1340620" y="928917"/>
                  </a:lnTo>
                  <a:lnTo>
                    <a:pt x="1313804" y="962955"/>
                  </a:lnTo>
                  <a:lnTo>
                    <a:pt x="1284414" y="995344"/>
                  </a:lnTo>
                  <a:lnTo>
                    <a:pt x="1252574" y="1025978"/>
                  </a:lnTo>
                  <a:lnTo>
                    <a:pt x="1218405" y="1054756"/>
                  </a:lnTo>
                  <a:lnTo>
                    <a:pt x="1182030" y="1081574"/>
                  </a:lnTo>
                  <a:lnTo>
                    <a:pt x="1143572" y="1106327"/>
                  </a:lnTo>
                  <a:lnTo>
                    <a:pt x="1103152" y="1128914"/>
                  </a:lnTo>
                  <a:lnTo>
                    <a:pt x="1060894" y="1149231"/>
                  </a:lnTo>
                  <a:lnTo>
                    <a:pt x="1016920" y="1167174"/>
                  </a:lnTo>
                  <a:lnTo>
                    <a:pt x="971353" y="1182640"/>
                  </a:lnTo>
                  <a:lnTo>
                    <a:pt x="924314" y="1195526"/>
                  </a:lnTo>
                  <a:lnTo>
                    <a:pt x="875927" y="1205728"/>
                  </a:lnTo>
                  <a:lnTo>
                    <a:pt x="826314" y="1213143"/>
                  </a:lnTo>
                  <a:lnTo>
                    <a:pt x="775597" y="1217668"/>
                  </a:lnTo>
                  <a:lnTo>
                    <a:pt x="723900" y="1219200"/>
                  </a:lnTo>
                  <a:lnTo>
                    <a:pt x="672202" y="1217668"/>
                  </a:lnTo>
                  <a:lnTo>
                    <a:pt x="621485" y="1213143"/>
                  </a:lnTo>
                  <a:lnTo>
                    <a:pt x="571872" y="1205728"/>
                  </a:lnTo>
                  <a:lnTo>
                    <a:pt x="523485" y="1195526"/>
                  </a:lnTo>
                  <a:lnTo>
                    <a:pt x="476446" y="1182640"/>
                  </a:lnTo>
                  <a:lnTo>
                    <a:pt x="430879" y="1167174"/>
                  </a:lnTo>
                  <a:lnTo>
                    <a:pt x="386905" y="1149231"/>
                  </a:lnTo>
                  <a:lnTo>
                    <a:pt x="344647" y="1128914"/>
                  </a:lnTo>
                  <a:lnTo>
                    <a:pt x="304227" y="1106327"/>
                  </a:lnTo>
                  <a:lnTo>
                    <a:pt x="265769" y="1081574"/>
                  </a:lnTo>
                  <a:lnTo>
                    <a:pt x="229394" y="1054756"/>
                  </a:lnTo>
                  <a:lnTo>
                    <a:pt x="195225" y="1025978"/>
                  </a:lnTo>
                  <a:lnTo>
                    <a:pt x="163385" y="995344"/>
                  </a:lnTo>
                  <a:lnTo>
                    <a:pt x="133995" y="962955"/>
                  </a:lnTo>
                  <a:lnTo>
                    <a:pt x="107179" y="928917"/>
                  </a:lnTo>
                  <a:lnTo>
                    <a:pt x="83059" y="893331"/>
                  </a:lnTo>
                  <a:lnTo>
                    <a:pt x="61758" y="856302"/>
                  </a:lnTo>
                  <a:lnTo>
                    <a:pt x="43398" y="817933"/>
                  </a:lnTo>
                  <a:lnTo>
                    <a:pt x="28101" y="778327"/>
                  </a:lnTo>
                  <a:lnTo>
                    <a:pt x="15990" y="737587"/>
                  </a:lnTo>
                  <a:lnTo>
                    <a:pt x="7188" y="695817"/>
                  </a:lnTo>
                  <a:lnTo>
                    <a:pt x="1817" y="653120"/>
                  </a:lnTo>
                  <a:lnTo>
                    <a:pt x="0" y="609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41450" y="2824226"/>
            <a:ext cx="622300" cy="698500"/>
            <a:chOff x="1441450" y="2824226"/>
            <a:chExt cx="622300" cy="698500"/>
          </a:xfrm>
        </p:grpSpPr>
        <p:sp>
          <p:nvSpPr>
            <p:cNvPr id="11" name="object 11"/>
            <p:cNvSpPr/>
            <p:nvPr/>
          </p:nvSpPr>
          <p:spPr>
            <a:xfrm>
              <a:off x="1447800" y="28305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304800" y="0"/>
                  </a:moveTo>
                  <a:lnTo>
                    <a:pt x="259772" y="3715"/>
                  </a:lnTo>
                  <a:lnTo>
                    <a:pt x="216792" y="14509"/>
                  </a:lnTo>
                  <a:lnTo>
                    <a:pt x="176330" y="31852"/>
                  </a:lnTo>
                  <a:lnTo>
                    <a:pt x="138860" y="55216"/>
                  </a:lnTo>
                  <a:lnTo>
                    <a:pt x="104853" y="84071"/>
                  </a:lnTo>
                  <a:lnTo>
                    <a:pt x="74783" y="117889"/>
                  </a:lnTo>
                  <a:lnTo>
                    <a:pt x="49120" y="156140"/>
                  </a:lnTo>
                  <a:lnTo>
                    <a:pt x="28338" y="198296"/>
                  </a:lnTo>
                  <a:lnTo>
                    <a:pt x="12909" y="243827"/>
                  </a:lnTo>
                  <a:lnTo>
                    <a:pt x="3306" y="292204"/>
                  </a:lnTo>
                  <a:lnTo>
                    <a:pt x="0" y="342900"/>
                  </a:lnTo>
                  <a:lnTo>
                    <a:pt x="3306" y="393566"/>
                  </a:lnTo>
                  <a:lnTo>
                    <a:pt x="12909" y="441926"/>
                  </a:lnTo>
                  <a:lnTo>
                    <a:pt x="28338" y="487448"/>
                  </a:lnTo>
                  <a:lnTo>
                    <a:pt x="49120" y="529603"/>
                  </a:lnTo>
                  <a:lnTo>
                    <a:pt x="74783" y="567858"/>
                  </a:lnTo>
                  <a:lnTo>
                    <a:pt x="104853" y="601685"/>
                  </a:lnTo>
                  <a:lnTo>
                    <a:pt x="138860" y="630551"/>
                  </a:lnTo>
                  <a:lnTo>
                    <a:pt x="176330" y="653926"/>
                  </a:lnTo>
                  <a:lnTo>
                    <a:pt x="216792" y="671280"/>
                  </a:lnTo>
                  <a:lnTo>
                    <a:pt x="259772" y="682081"/>
                  </a:lnTo>
                  <a:lnTo>
                    <a:pt x="304800" y="685800"/>
                  </a:lnTo>
                  <a:lnTo>
                    <a:pt x="349827" y="682081"/>
                  </a:lnTo>
                  <a:lnTo>
                    <a:pt x="392807" y="671280"/>
                  </a:lnTo>
                  <a:lnTo>
                    <a:pt x="433269" y="653926"/>
                  </a:lnTo>
                  <a:lnTo>
                    <a:pt x="470739" y="630551"/>
                  </a:lnTo>
                  <a:lnTo>
                    <a:pt x="504746" y="601685"/>
                  </a:lnTo>
                  <a:lnTo>
                    <a:pt x="534816" y="567858"/>
                  </a:lnTo>
                  <a:lnTo>
                    <a:pt x="560479" y="529603"/>
                  </a:lnTo>
                  <a:lnTo>
                    <a:pt x="581261" y="487448"/>
                  </a:lnTo>
                  <a:lnTo>
                    <a:pt x="596690" y="441926"/>
                  </a:lnTo>
                  <a:lnTo>
                    <a:pt x="606293" y="393566"/>
                  </a:lnTo>
                  <a:lnTo>
                    <a:pt x="609600" y="342900"/>
                  </a:lnTo>
                  <a:lnTo>
                    <a:pt x="606293" y="292204"/>
                  </a:lnTo>
                  <a:lnTo>
                    <a:pt x="596690" y="243827"/>
                  </a:lnTo>
                  <a:lnTo>
                    <a:pt x="581261" y="198296"/>
                  </a:lnTo>
                  <a:lnTo>
                    <a:pt x="560479" y="156140"/>
                  </a:lnTo>
                  <a:lnTo>
                    <a:pt x="534816" y="117889"/>
                  </a:lnTo>
                  <a:lnTo>
                    <a:pt x="504746" y="84071"/>
                  </a:lnTo>
                  <a:lnTo>
                    <a:pt x="470739" y="55216"/>
                  </a:lnTo>
                  <a:lnTo>
                    <a:pt x="433269" y="31852"/>
                  </a:lnTo>
                  <a:lnTo>
                    <a:pt x="392807" y="14509"/>
                  </a:lnTo>
                  <a:lnTo>
                    <a:pt x="349827" y="3715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9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47800" y="2830576"/>
              <a:ext cx="609600" cy="685800"/>
            </a:xfrm>
            <a:custGeom>
              <a:avLst/>
              <a:gdLst/>
              <a:ahLst/>
              <a:cxnLst/>
              <a:rect l="l" t="t" r="r" b="b"/>
              <a:pathLst>
                <a:path w="609600" h="685800">
                  <a:moveTo>
                    <a:pt x="0" y="342900"/>
                  </a:moveTo>
                  <a:lnTo>
                    <a:pt x="3306" y="292204"/>
                  </a:lnTo>
                  <a:lnTo>
                    <a:pt x="12909" y="243827"/>
                  </a:lnTo>
                  <a:lnTo>
                    <a:pt x="28338" y="198296"/>
                  </a:lnTo>
                  <a:lnTo>
                    <a:pt x="49120" y="156140"/>
                  </a:lnTo>
                  <a:lnTo>
                    <a:pt x="74783" y="117889"/>
                  </a:lnTo>
                  <a:lnTo>
                    <a:pt x="104853" y="84071"/>
                  </a:lnTo>
                  <a:lnTo>
                    <a:pt x="138860" y="55216"/>
                  </a:lnTo>
                  <a:lnTo>
                    <a:pt x="176330" y="31852"/>
                  </a:lnTo>
                  <a:lnTo>
                    <a:pt x="216792" y="14509"/>
                  </a:lnTo>
                  <a:lnTo>
                    <a:pt x="259772" y="3715"/>
                  </a:lnTo>
                  <a:lnTo>
                    <a:pt x="304800" y="0"/>
                  </a:lnTo>
                  <a:lnTo>
                    <a:pt x="349827" y="3715"/>
                  </a:lnTo>
                  <a:lnTo>
                    <a:pt x="392807" y="14509"/>
                  </a:lnTo>
                  <a:lnTo>
                    <a:pt x="433269" y="31852"/>
                  </a:lnTo>
                  <a:lnTo>
                    <a:pt x="470739" y="55216"/>
                  </a:lnTo>
                  <a:lnTo>
                    <a:pt x="504746" y="84071"/>
                  </a:lnTo>
                  <a:lnTo>
                    <a:pt x="534816" y="117889"/>
                  </a:lnTo>
                  <a:lnTo>
                    <a:pt x="560479" y="156140"/>
                  </a:lnTo>
                  <a:lnTo>
                    <a:pt x="581261" y="198296"/>
                  </a:lnTo>
                  <a:lnTo>
                    <a:pt x="596690" y="243827"/>
                  </a:lnTo>
                  <a:lnTo>
                    <a:pt x="606293" y="292204"/>
                  </a:lnTo>
                  <a:lnTo>
                    <a:pt x="609600" y="342900"/>
                  </a:lnTo>
                  <a:lnTo>
                    <a:pt x="606293" y="393566"/>
                  </a:lnTo>
                  <a:lnTo>
                    <a:pt x="596690" y="441926"/>
                  </a:lnTo>
                  <a:lnTo>
                    <a:pt x="581261" y="487448"/>
                  </a:lnTo>
                  <a:lnTo>
                    <a:pt x="560479" y="529603"/>
                  </a:lnTo>
                  <a:lnTo>
                    <a:pt x="534816" y="567858"/>
                  </a:lnTo>
                  <a:lnTo>
                    <a:pt x="504746" y="601685"/>
                  </a:lnTo>
                  <a:lnTo>
                    <a:pt x="470739" y="630551"/>
                  </a:lnTo>
                  <a:lnTo>
                    <a:pt x="433269" y="653926"/>
                  </a:lnTo>
                  <a:lnTo>
                    <a:pt x="392807" y="671280"/>
                  </a:lnTo>
                  <a:lnTo>
                    <a:pt x="349827" y="682081"/>
                  </a:lnTo>
                  <a:lnTo>
                    <a:pt x="304800" y="685800"/>
                  </a:lnTo>
                  <a:lnTo>
                    <a:pt x="259772" y="682081"/>
                  </a:lnTo>
                  <a:lnTo>
                    <a:pt x="216792" y="671280"/>
                  </a:lnTo>
                  <a:lnTo>
                    <a:pt x="176330" y="653926"/>
                  </a:lnTo>
                  <a:lnTo>
                    <a:pt x="138860" y="630551"/>
                  </a:lnTo>
                  <a:lnTo>
                    <a:pt x="104853" y="601685"/>
                  </a:lnTo>
                  <a:lnTo>
                    <a:pt x="74783" y="567858"/>
                  </a:lnTo>
                  <a:lnTo>
                    <a:pt x="49120" y="529603"/>
                  </a:lnTo>
                  <a:lnTo>
                    <a:pt x="28338" y="487448"/>
                  </a:lnTo>
                  <a:lnTo>
                    <a:pt x="12909" y="441926"/>
                  </a:lnTo>
                  <a:lnTo>
                    <a:pt x="3306" y="393566"/>
                  </a:lnTo>
                  <a:lnTo>
                    <a:pt x="0" y="342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31614" y="2906648"/>
            <a:ext cx="15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Symbol"/>
                <a:cs typeface="Symbol"/>
              </a:rPr>
              <a:t>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7000" y="2678176"/>
            <a:ext cx="1066800" cy="762000"/>
          </a:xfrm>
          <a:prstGeom prst="rect">
            <a:avLst/>
          </a:prstGeom>
          <a:solidFill>
            <a:srgbClr val="FF99CC"/>
          </a:solidFill>
          <a:ln w="12700">
            <a:solidFill>
              <a:srgbClr val="000000"/>
            </a:solidFill>
          </a:ln>
        </p:spPr>
        <p:txBody>
          <a:bodyPr vert="horz" wrap="square" lIns="0" tIns="240665" rIns="0" bIns="0" rtlCol="0">
            <a:spAutoFit/>
          </a:bodyPr>
          <a:lstStyle/>
          <a:p>
            <a:pPr marL="322580">
              <a:lnSpc>
                <a:spcPct val="100000"/>
              </a:lnSpc>
              <a:spcBef>
                <a:spcPts val="1895"/>
              </a:spcBef>
            </a:pPr>
            <a:r>
              <a:rPr sz="1800" spc="-20" dirty="0">
                <a:latin typeface="Verdana"/>
                <a:cs typeface="Verdana"/>
              </a:rPr>
              <a:t>f(</a:t>
            </a:r>
            <a:r>
              <a:rPr sz="1800" spc="-20" dirty="0">
                <a:latin typeface="Symbol"/>
                <a:cs typeface="Symbol"/>
              </a:rPr>
              <a:t></a:t>
            </a:r>
            <a:r>
              <a:rPr sz="1800" spc="-20" dirty="0">
                <a:latin typeface="Verdana"/>
                <a:cs typeface="Verdana"/>
              </a:rPr>
              <a:t>)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057400" y="2206688"/>
            <a:ext cx="6172200" cy="1933575"/>
            <a:chOff x="2057400" y="2206688"/>
            <a:chExt cx="6172200" cy="1933575"/>
          </a:xfrm>
        </p:grpSpPr>
        <p:sp>
          <p:nvSpPr>
            <p:cNvPr id="16" name="object 16"/>
            <p:cNvSpPr/>
            <p:nvPr/>
          </p:nvSpPr>
          <p:spPr>
            <a:xfrm>
              <a:off x="2819400" y="2297049"/>
              <a:ext cx="5029200" cy="1676400"/>
            </a:xfrm>
            <a:custGeom>
              <a:avLst/>
              <a:gdLst/>
              <a:ahLst/>
              <a:cxnLst/>
              <a:rect l="l" t="t" r="r" b="b"/>
              <a:pathLst>
                <a:path w="5029200" h="1676400">
                  <a:moveTo>
                    <a:pt x="0" y="1676400"/>
                  </a:moveTo>
                  <a:lnTo>
                    <a:pt x="5029200" y="1676400"/>
                  </a:lnTo>
                  <a:lnTo>
                    <a:pt x="5029200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28575">
              <a:solidFill>
                <a:srgbClr val="009999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33600" y="3092449"/>
              <a:ext cx="4343400" cy="85725"/>
            </a:xfrm>
            <a:custGeom>
              <a:avLst/>
              <a:gdLst/>
              <a:ahLst/>
              <a:cxnLst/>
              <a:rect l="l" t="t" r="r" b="b"/>
              <a:pathLst>
                <a:path w="4343400" h="85725">
                  <a:moveTo>
                    <a:pt x="1752600" y="42799"/>
                  </a:moveTo>
                  <a:lnTo>
                    <a:pt x="1724101" y="28575"/>
                  </a:lnTo>
                  <a:lnTo>
                    <a:pt x="1666875" y="0"/>
                  </a:lnTo>
                  <a:lnTo>
                    <a:pt x="1666875" y="28575"/>
                  </a:lnTo>
                  <a:lnTo>
                    <a:pt x="0" y="28575"/>
                  </a:lnTo>
                  <a:lnTo>
                    <a:pt x="0" y="57150"/>
                  </a:lnTo>
                  <a:lnTo>
                    <a:pt x="1666875" y="57150"/>
                  </a:lnTo>
                  <a:lnTo>
                    <a:pt x="1666875" y="85725"/>
                  </a:lnTo>
                  <a:lnTo>
                    <a:pt x="1723936" y="57150"/>
                  </a:lnTo>
                  <a:lnTo>
                    <a:pt x="1752600" y="42799"/>
                  </a:lnTo>
                  <a:close/>
                </a:path>
                <a:path w="4343400" h="85725">
                  <a:moveTo>
                    <a:pt x="4343400" y="42799"/>
                  </a:moveTo>
                  <a:lnTo>
                    <a:pt x="4314901" y="28575"/>
                  </a:lnTo>
                  <a:lnTo>
                    <a:pt x="4257675" y="0"/>
                  </a:lnTo>
                  <a:lnTo>
                    <a:pt x="4257675" y="28575"/>
                  </a:lnTo>
                  <a:lnTo>
                    <a:pt x="3200400" y="28575"/>
                  </a:lnTo>
                  <a:lnTo>
                    <a:pt x="3200400" y="57150"/>
                  </a:lnTo>
                  <a:lnTo>
                    <a:pt x="4257675" y="57150"/>
                  </a:lnTo>
                  <a:lnTo>
                    <a:pt x="4257675" y="85725"/>
                  </a:lnTo>
                  <a:lnTo>
                    <a:pt x="4314736" y="57150"/>
                  </a:lnTo>
                  <a:lnTo>
                    <a:pt x="4343400" y="427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7400" y="2220976"/>
              <a:ext cx="1084580" cy="1905000"/>
            </a:xfrm>
            <a:custGeom>
              <a:avLst/>
              <a:gdLst/>
              <a:ahLst/>
              <a:cxnLst/>
              <a:rect l="l" t="t" r="r" b="b"/>
              <a:pathLst>
                <a:path w="1084580" h="1905000">
                  <a:moveTo>
                    <a:pt x="0" y="0"/>
                  </a:moveTo>
                  <a:lnTo>
                    <a:pt x="1066800" y="0"/>
                  </a:lnTo>
                </a:path>
                <a:path w="1084580" h="1905000">
                  <a:moveTo>
                    <a:pt x="17525" y="1904873"/>
                  </a:moveTo>
                  <a:lnTo>
                    <a:pt x="1084326" y="1904873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13278" y="2211323"/>
              <a:ext cx="5116830" cy="1924050"/>
            </a:xfrm>
            <a:custGeom>
              <a:avLst/>
              <a:gdLst/>
              <a:ahLst/>
              <a:cxnLst/>
              <a:rect l="l" t="t" r="r" b="b"/>
              <a:pathLst>
                <a:path w="5116830" h="1924050">
                  <a:moveTo>
                    <a:pt x="772922" y="1000125"/>
                  </a:moveTo>
                  <a:lnTo>
                    <a:pt x="685165" y="1038606"/>
                  </a:lnTo>
                  <a:lnTo>
                    <a:pt x="707059" y="1056881"/>
                  </a:lnTo>
                  <a:lnTo>
                    <a:pt x="0" y="1905381"/>
                  </a:lnTo>
                  <a:lnTo>
                    <a:pt x="21844" y="1923796"/>
                  </a:lnTo>
                  <a:lnTo>
                    <a:pt x="729018" y="1075194"/>
                  </a:lnTo>
                  <a:lnTo>
                    <a:pt x="750951" y="1093470"/>
                  </a:lnTo>
                  <a:lnTo>
                    <a:pt x="762127" y="1045972"/>
                  </a:lnTo>
                  <a:lnTo>
                    <a:pt x="772922" y="1000125"/>
                  </a:lnTo>
                  <a:close/>
                </a:path>
                <a:path w="5116830" h="1924050">
                  <a:moveTo>
                    <a:pt x="772922" y="847725"/>
                  </a:moveTo>
                  <a:lnTo>
                    <a:pt x="760780" y="804545"/>
                  </a:lnTo>
                  <a:lnTo>
                    <a:pt x="747014" y="755523"/>
                  </a:lnTo>
                  <a:lnTo>
                    <a:pt x="725817" y="774776"/>
                  </a:lnTo>
                  <a:lnTo>
                    <a:pt x="21463" y="0"/>
                  </a:lnTo>
                  <a:lnTo>
                    <a:pt x="381" y="19177"/>
                  </a:lnTo>
                  <a:lnTo>
                    <a:pt x="704646" y="793991"/>
                  </a:lnTo>
                  <a:lnTo>
                    <a:pt x="683514" y="813181"/>
                  </a:lnTo>
                  <a:lnTo>
                    <a:pt x="772922" y="847725"/>
                  </a:lnTo>
                  <a:close/>
                </a:path>
                <a:path w="5116830" h="1924050">
                  <a:moveTo>
                    <a:pt x="5116322" y="923925"/>
                  </a:moveTo>
                  <a:lnTo>
                    <a:pt x="5087823" y="909701"/>
                  </a:lnTo>
                  <a:lnTo>
                    <a:pt x="5030597" y="881126"/>
                  </a:lnTo>
                  <a:lnTo>
                    <a:pt x="5030597" y="909701"/>
                  </a:lnTo>
                  <a:lnTo>
                    <a:pt x="4430522" y="909701"/>
                  </a:lnTo>
                  <a:lnTo>
                    <a:pt x="4430522" y="938276"/>
                  </a:lnTo>
                  <a:lnTo>
                    <a:pt x="5030597" y="938276"/>
                  </a:lnTo>
                  <a:lnTo>
                    <a:pt x="5030597" y="966851"/>
                  </a:lnTo>
                  <a:lnTo>
                    <a:pt x="5087658" y="938276"/>
                  </a:lnTo>
                  <a:lnTo>
                    <a:pt x="5116322" y="923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032750" y="2710053"/>
            <a:ext cx="166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Verdana"/>
                <a:cs typeface="Verdana"/>
              </a:rPr>
              <a:t>Y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10332" y="1784350"/>
            <a:ext cx="43560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W</a:t>
            </a:r>
            <a:r>
              <a:rPr sz="1800" b="1" spc="-37" baseline="-20833" dirty="0">
                <a:latin typeface="Verdana"/>
                <a:cs typeface="Verdana"/>
              </a:rPr>
              <a:t>a</a:t>
            </a:r>
            <a:endParaRPr sz="1800" baseline="-20833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74138" y="2786253"/>
            <a:ext cx="440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W</a:t>
            </a:r>
            <a:r>
              <a:rPr sz="1800" b="1" spc="-37" baseline="-20833" dirty="0">
                <a:latin typeface="Verdana"/>
                <a:cs typeface="Verdana"/>
              </a:rPr>
              <a:t>b</a:t>
            </a:r>
            <a:endParaRPr sz="1800" baseline="-20833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40229" y="3701033"/>
            <a:ext cx="423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W</a:t>
            </a:r>
            <a:r>
              <a:rPr sz="1800" b="1" spc="-37" baseline="-20833" dirty="0">
                <a:latin typeface="Verdana"/>
                <a:cs typeface="Verdana"/>
              </a:rPr>
              <a:t>c</a:t>
            </a:r>
            <a:endParaRPr sz="1800" baseline="-20833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42185" y="4768088"/>
            <a:ext cx="13049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2090" marR="5080" indent="-2000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Connection weights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6605" y="4768088"/>
            <a:ext cx="11226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Summing function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70828" y="4920488"/>
            <a:ext cx="145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computation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8258" y="2100453"/>
            <a:ext cx="360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X</a:t>
            </a:r>
            <a:r>
              <a:rPr sz="1800" b="1" spc="-37" baseline="-20833" dirty="0">
                <a:latin typeface="Verdana"/>
                <a:cs typeface="Verdana"/>
              </a:rPr>
              <a:t>1</a:t>
            </a:r>
            <a:endParaRPr sz="1800" baseline="-20833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8258" y="3853433"/>
            <a:ext cx="360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X</a:t>
            </a:r>
            <a:r>
              <a:rPr sz="1800" b="1" spc="-37" baseline="-20833" dirty="0">
                <a:latin typeface="Verdana"/>
                <a:cs typeface="Verdana"/>
              </a:rPr>
              <a:t>3</a:t>
            </a:r>
            <a:endParaRPr sz="1800" baseline="-20833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0450" y="2938729"/>
            <a:ext cx="3365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Verdana"/>
                <a:cs typeface="Verdana"/>
              </a:rPr>
              <a:t>X</a:t>
            </a:r>
            <a:r>
              <a:rPr sz="1800" b="1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35940" y="4768088"/>
            <a:ext cx="1285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Input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units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3605" y="5743143"/>
            <a:ext cx="10013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(dendrite)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269617" y="5743143"/>
            <a:ext cx="1024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(synapse)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86090" y="5666943"/>
            <a:ext cx="670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(axon)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09108" y="5971743"/>
            <a:ext cx="735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(soma)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267200" y="5715000"/>
            <a:ext cx="2819400" cy="152400"/>
          </a:xfrm>
          <a:custGeom>
            <a:avLst/>
            <a:gdLst/>
            <a:ahLst/>
            <a:cxnLst/>
            <a:rect l="l" t="t" r="r" b="b"/>
            <a:pathLst>
              <a:path w="2819400" h="152400">
                <a:moveTo>
                  <a:pt x="2819400" y="0"/>
                </a:moveTo>
                <a:lnTo>
                  <a:pt x="2787330" y="38461"/>
                </a:lnTo>
                <a:lnTo>
                  <a:pt x="2750597" y="53882"/>
                </a:lnTo>
                <a:lnTo>
                  <a:pt x="2703049" y="65797"/>
                </a:lnTo>
                <a:lnTo>
                  <a:pt x="2646921" y="73478"/>
                </a:lnTo>
                <a:lnTo>
                  <a:pt x="2584450" y="76200"/>
                </a:lnTo>
                <a:lnTo>
                  <a:pt x="1644650" y="76200"/>
                </a:lnTo>
                <a:lnTo>
                  <a:pt x="1582178" y="78921"/>
                </a:lnTo>
                <a:lnTo>
                  <a:pt x="1526050" y="86602"/>
                </a:lnTo>
                <a:lnTo>
                  <a:pt x="1478502" y="98517"/>
                </a:lnTo>
                <a:lnTo>
                  <a:pt x="1441769" y="113938"/>
                </a:lnTo>
                <a:lnTo>
                  <a:pt x="1418090" y="132141"/>
                </a:lnTo>
                <a:lnTo>
                  <a:pt x="1409700" y="152400"/>
                </a:lnTo>
                <a:lnTo>
                  <a:pt x="1377630" y="113938"/>
                </a:lnTo>
                <a:lnTo>
                  <a:pt x="1340897" y="98517"/>
                </a:lnTo>
                <a:lnTo>
                  <a:pt x="1293349" y="86602"/>
                </a:lnTo>
                <a:lnTo>
                  <a:pt x="1237221" y="78921"/>
                </a:lnTo>
                <a:lnTo>
                  <a:pt x="1174750" y="76200"/>
                </a:lnTo>
                <a:lnTo>
                  <a:pt x="234950" y="76200"/>
                </a:lnTo>
                <a:lnTo>
                  <a:pt x="172478" y="73478"/>
                </a:lnTo>
                <a:lnTo>
                  <a:pt x="116350" y="65797"/>
                </a:lnTo>
                <a:lnTo>
                  <a:pt x="68802" y="53882"/>
                </a:lnTo>
                <a:lnTo>
                  <a:pt x="32069" y="38461"/>
                </a:lnTo>
                <a:lnTo>
                  <a:pt x="8390" y="20258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090929"/>
            <a:ext cx="7887334" cy="4634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1087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2800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neural</a:t>
            </a:r>
            <a:r>
              <a:rPr sz="2800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net</a:t>
            </a:r>
            <a:r>
              <a:rPr sz="2800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consists</a:t>
            </a:r>
            <a:r>
              <a:rPr sz="2800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8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2800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large</a:t>
            </a:r>
            <a:r>
              <a:rPr sz="28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number</a:t>
            </a:r>
            <a:r>
              <a:rPr sz="28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333399"/>
                </a:solidFill>
                <a:latin typeface="Arial"/>
                <a:cs typeface="Arial"/>
              </a:rPr>
              <a:t>of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simple</a:t>
            </a:r>
            <a:r>
              <a:rPr sz="2800" spc="-9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processing</a:t>
            </a:r>
            <a:r>
              <a:rPr sz="2800" spc="-10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elements</a:t>
            </a:r>
            <a:r>
              <a:rPr sz="2800" spc="-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called</a:t>
            </a:r>
            <a:r>
              <a:rPr sz="2800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neurons,</a:t>
            </a:r>
            <a:r>
              <a:rPr sz="2800" u="none" spc="-1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units,</a:t>
            </a:r>
            <a:r>
              <a:rPr sz="2800" u="sng" spc="-7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cells</a:t>
            </a:r>
            <a:r>
              <a:rPr sz="2800" u="sng" spc="-5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or</a:t>
            </a:r>
            <a:r>
              <a:rPr sz="28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28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nodes.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85"/>
              </a:spcBef>
              <a:buClr>
                <a:srgbClr val="333399"/>
              </a:buClr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5600" marR="244475" indent="-342900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Each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2800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connected</a:t>
            </a:r>
            <a:r>
              <a:rPr sz="2800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other</a:t>
            </a:r>
            <a:r>
              <a:rPr sz="2800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neurons</a:t>
            </a:r>
            <a:r>
              <a:rPr sz="2800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333399"/>
                </a:solidFill>
                <a:latin typeface="Arial"/>
                <a:cs typeface="Arial"/>
              </a:rPr>
              <a:t>by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means</a:t>
            </a:r>
            <a:r>
              <a:rPr sz="2800" spc="-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2800" spc="-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directed</a:t>
            </a:r>
            <a:r>
              <a:rPr sz="2800" spc="-8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communication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links,</a:t>
            </a:r>
            <a:r>
              <a:rPr sz="2800" spc="-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333399"/>
                </a:solidFill>
                <a:latin typeface="Arial"/>
                <a:cs typeface="Arial"/>
              </a:rPr>
              <a:t>each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with</a:t>
            </a:r>
            <a:r>
              <a:rPr sz="2800" spc="-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associated</a:t>
            </a:r>
            <a:r>
              <a:rPr sz="2800" u="sng" spc="-10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28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weight</a:t>
            </a:r>
            <a:r>
              <a:rPr sz="2800" u="none" spc="-10" dirty="0">
                <a:solidFill>
                  <a:srgbClr val="333399"/>
                </a:solidFill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85"/>
              </a:spcBef>
              <a:buClr>
                <a:srgbClr val="333399"/>
              </a:buClr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5600" algn="l"/>
              </a:tabLst>
            </a:pP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800" spc="-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weight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represent</a:t>
            </a:r>
            <a:r>
              <a:rPr sz="2800" spc="-9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information</a:t>
            </a:r>
            <a:r>
              <a:rPr sz="2800" spc="-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being</a:t>
            </a:r>
            <a:r>
              <a:rPr sz="2800" spc="-7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used</a:t>
            </a:r>
            <a:r>
              <a:rPr sz="2800" spc="-8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333399"/>
                </a:solidFill>
                <a:latin typeface="Arial"/>
                <a:cs typeface="Arial"/>
              </a:rPr>
              <a:t>by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28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net</a:t>
            </a:r>
            <a:r>
              <a:rPr sz="2800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2800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solve</a:t>
            </a:r>
            <a:r>
              <a:rPr sz="28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2800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333399"/>
                </a:solidFill>
                <a:latin typeface="Arial"/>
                <a:cs typeface="Arial"/>
              </a:rPr>
              <a:t>problem.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91513"/>
            <a:ext cx="7855584" cy="46602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484"/>
              </a:spcBef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Each</a:t>
            </a:r>
            <a:r>
              <a:rPr sz="3200" spc="-6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3200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has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an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internal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state,</a:t>
            </a:r>
            <a:r>
              <a:rPr sz="3200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33399"/>
                </a:solidFill>
                <a:latin typeface="Arial"/>
                <a:cs typeface="Arial"/>
              </a:rPr>
              <a:t>called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its</a:t>
            </a:r>
            <a:r>
              <a:rPr sz="32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activation</a:t>
            </a:r>
            <a:r>
              <a:rPr sz="3200" u="sng" spc="-4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32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or</a:t>
            </a:r>
            <a:r>
              <a:rPr sz="3200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32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activity</a:t>
            </a:r>
            <a:r>
              <a:rPr sz="3200" u="sng" spc="-3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</a:t>
            </a:r>
            <a:r>
              <a:rPr sz="3200" u="sng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level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,</a:t>
            </a:r>
            <a:r>
              <a:rPr sz="3200" u="none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which</a:t>
            </a:r>
            <a:r>
              <a:rPr sz="3200" u="none" spc="-1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3200" u="none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spc="-50" dirty="0">
                <a:solidFill>
                  <a:srgbClr val="333399"/>
                </a:solidFill>
                <a:latin typeface="Arial"/>
                <a:cs typeface="Arial"/>
              </a:rPr>
              <a:t>a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function</a:t>
            </a:r>
            <a:r>
              <a:rPr sz="3200" u="none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of</a:t>
            </a:r>
            <a:r>
              <a:rPr sz="3200" u="none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the</a:t>
            </a:r>
            <a:r>
              <a:rPr sz="3200" u="none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inputs</a:t>
            </a:r>
            <a:r>
              <a:rPr sz="3200" u="none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it</a:t>
            </a:r>
            <a:r>
              <a:rPr sz="3200" u="none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has</a:t>
            </a:r>
            <a:r>
              <a:rPr sz="3200" u="none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spc="-10" dirty="0">
                <a:solidFill>
                  <a:srgbClr val="333399"/>
                </a:solidFill>
                <a:latin typeface="Arial"/>
                <a:cs typeface="Arial"/>
              </a:rPr>
              <a:t>received.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Typically,</a:t>
            </a:r>
            <a:r>
              <a:rPr sz="3200" u="none" spc="-7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3200" u="none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3200" u="none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sends</a:t>
            </a:r>
            <a:r>
              <a:rPr sz="3200" u="none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its</a:t>
            </a:r>
            <a:r>
              <a:rPr sz="3200" u="none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activation</a:t>
            </a:r>
            <a:r>
              <a:rPr sz="3200" u="none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spc="-25" dirty="0">
                <a:solidFill>
                  <a:srgbClr val="333399"/>
                </a:solidFill>
                <a:latin typeface="Arial"/>
                <a:cs typeface="Arial"/>
              </a:rPr>
              <a:t>as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3200" u="none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signal</a:t>
            </a:r>
            <a:r>
              <a:rPr sz="3200" u="none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3200" u="none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several</a:t>
            </a:r>
            <a:r>
              <a:rPr sz="3200" u="none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dirty="0">
                <a:solidFill>
                  <a:srgbClr val="333399"/>
                </a:solidFill>
                <a:latin typeface="Arial"/>
                <a:cs typeface="Arial"/>
              </a:rPr>
              <a:t>other</a:t>
            </a:r>
            <a:r>
              <a:rPr sz="3200" u="none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u="none" spc="-10" dirty="0">
                <a:solidFill>
                  <a:srgbClr val="333399"/>
                </a:solidFill>
                <a:latin typeface="Arial"/>
                <a:cs typeface="Arial"/>
              </a:rPr>
              <a:t>neurons.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Clr>
                <a:srgbClr val="333399"/>
              </a:buClr>
              <a:buFont typeface="Arial"/>
              <a:buChar char="•"/>
            </a:pPr>
            <a:endParaRPr sz="3200">
              <a:latin typeface="Arial"/>
              <a:cs typeface="Arial"/>
            </a:endParaRPr>
          </a:p>
          <a:p>
            <a:pPr marL="355600" marR="341630" indent="-342900" algn="just">
              <a:lnSpc>
                <a:spcPct val="90000"/>
              </a:lnSpc>
              <a:buChar char="•"/>
              <a:tabLst>
                <a:tab pos="355600" algn="l"/>
              </a:tabLst>
            </a:pP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It</a:t>
            </a:r>
            <a:r>
              <a:rPr sz="3200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32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important</a:t>
            </a:r>
            <a:r>
              <a:rPr sz="32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note</a:t>
            </a:r>
            <a:r>
              <a:rPr sz="32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that</a:t>
            </a:r>
            <a:r>
              <a:rPr sz="32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neuron</a:t>
            </a:r>
            <a:r>
              <a:rPr sz="32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spc="-25" dirty="0">
                <a:solidFill>
                  <a:srgbClr val="333399"/>
                </a:solidFill>
                <a:latin typeface="Arial"/>
                <a:cs typeface="Arial"/>
              </a:rPr>
              <a:t>can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send</a:t>
            </a:r>
            <a:r>
              <a:rPr sz="3200" spc="-5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only</a:t>
            </a:r>
            <a:r>
              <a:rPr sz="32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one</a:t>
            </a:r>
            <a:r>
              <a:rPr sz="32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signal</a:t>
            </a:r>
            <a:r>
              <a:rPr sz="32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at</a:t>
            </a:r>
            <a:r>
              <a:rPr sz="3200" spc="-2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a</a:t>
            </a:r>
            <a:r>
              <a:rPr sz="3200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time,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33399"/>
                </a:solidFill>
                <a:latin typeface="Arial"/>
                <a:cs typeface="Arial"/>
              </a:rPr>
              <a:t>although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that</a:t>
            </a:r>
            <a:r>
              <a:rPr sz="3200" spc="-4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signal</a:t>
            </a:r>
            <a:r>
              <a:rPr sz="3200" spc="-2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is</a:t>
            </a:r>
            <a:r>
              <a:rPr sz="3200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broadcast</a:t>
            </a:r>
            <a:r>
              <a:rPr sz="3200" spc="-5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to</a:t>
            </a:r>
            <a:r>
              <a:rPr sz="3200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several</a:t>
            </a:r>
            <a:r>
              <a:rPr sz="3200" spc="-6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33399"/>
                </a:solidFill>
                <a:latin typeface="Arial"/>
                <a:cs typeface="Arial"/>
              </a:rPr>
              <a:t>other neurons.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590" y="786130"/>
            <a:ext cx="8396605" cy="4123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Neural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networks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configured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specific </a:t>
            </a:r>
            <a:r>
              <a:rPr sz="3200" dirty="0">
                <a:latin typeface="Arial"/>
                <a:cs typeface="Arial"/>
              </a:rPr>
              <a:t>application,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such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pattern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recognition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or </a:t>
            </a:r>
            <a:r>
              <a:rPr sz="3200" dirty="0">
                <a:latin typeface="Arial"/>
                <a:cs typeface="Arial"/>
              </a:rPr>
              <a:t>data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classification,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through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33399"/>
                </a:solidFill>
                <a:latin typeface="Arial"/>
                <a:cs typeface="Arial"/>
              </a:rPr>
              <a:t>learning process</a:t>
            </a:r>
            <a:endParaRPr sz="3200">
              <a:latin typeface="Arial"/>
              <a:cs typeface="Arial"/>
            </a:endParaRPr>
          </a:p>
          <a:p>
            <a:pPr marL="355600" marR="835025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In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biological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system,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learning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involves </a:t>
            </a:r>
            <a:r>
              <a:rPr sz="3200" dirty="0">
                <a:latin typeface="Arial"/>
                <a:cs typeface="Arial"/>
              </a:rPr>
              <a:t>adjustments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synaptic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connections </a:t>
            </a:r>
            <a:r>
              <a:rPr sz="3200" dirty="0">
                <a:latin typeface="Arial"/>
                <a:cs typeface="Arial"/>
              </a:rPr>
              <a:t>between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neurons</a:t>
            </a:r>
            <a:endParaRPr sz="3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770"/>
              </a:spcBef>
            </a:pPr>
            <a:r>
              <a:rPr sz="3200" dirty="0">
                <a:latin typeface="Wingdings"/>
                <a:cs typeface="Wingdings"/>
              </a:rPr>
              <a:t></a:t>
            </a:r>
            <a:r>
              <a:rPr sz="3200" spc="3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Arial"/>
                <a:cs typeface="Arial"/>
              </a:rPr>
              <a:t>same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artificial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neural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networks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(ANNs)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4487" y="1751076"/>
            <a:ext cx="622300" cy="469900"/>
            <a:chOff x="344487" y="1751076"/>
            <a:chExt cx="622300" cy="469900"/>
          </a:xfrm>
        </p:grpSpPr>
        <p:sp>
          <p:nvSpPr>
            <p:cNvPr id="3" name="object 3"/>
            <p:cNvSpPr/>
            <p:nvPr/>
          </p:nvSpPr>
          <p:spPr>
            <a:xfrm>
              <a:off x="350837" y="1757426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11" y="3679"/>
                  </a:lnTo>
                  <a:lnTo>
                    <a:pt x="198444" y="14288"/>
                  </a:lnTo>
                  <a:lnTo>
                    <a:pt x="150960" y="31185"/>
                  </a:lnTo>
                  <a:lnTo>
                    <a:pt x="108420" y="53726"/>
                  </a:lnTo>
                  <a:lnTo>
                    <a:pt x="71684" y="81269"/>
                  </a:lnTo>
                  <a:lnTo>
                    <a:pt x="41613" y="113171"/>
                  </a:lnTo>
                  <a:lnTo>
                    <a:pt x="19068" y="148788"/>
                  </a:lnTo>
                  <a:lnTo>
                    <a:pt x="4910" y="187479"/>
                  </a:lnTo>
                  <a:lnTo>
                    <a:pt x="0" y="228600"/>
                  </a:lnTo>
                  <a:lnTo>
                    <a:pt x="4910" y="269687"/>
                  </a:lnTo>
                  <a:lnTo>
                    <a:pt x="19068" y="308360"/>
                  </a:lnTo>
                  <a:lnTo>
                    <a:pt x="41613" y="343972"/>
                  </a:lnTo>
                  <a:lnTo>
                    <a:pt x="71684" y="375878"/>
                  </a:lnTo>
                  <a:lnTo>
                    <a:pt x="108420" y="403431"/>
                  </a:lnTo>
                  <a:lnTo>
                    <a:pt x="150960" y="425986"/>
                  </a:lnTo>
                  <a:lnTo>
                    <a:pt x="198444" y="442896"/>
                  </a:lnTo>
                  <a:lnTo>
                    <a:pt x="250011" y="453516"/>
                  </a:lnTo>
                  <a:lnTo>
                    <a:pt x="304800" y="457200"/>
                  </a:lnTo>
                  <a:lnTo>
                    <a:pt x="359588" y="453516"/>
                  </a:lnTo>
                  <a:lnTo>
                    <a:pt x="411155" y="442896"/>
                  </a:lnTo>
                  <a:lnTo>
                    <a:pt x="458639" y="425986"/>
                  </a:lnTo>
                  <a:lnTo>
                    <a:pt x="501179" y="403431"/>
                  </a:lnTo>
                  <a:lnTo>
                    <a:pt x="537915" y="375878"/>
                  </a:lnTo>
                  <a:lnTo>
                    <a:pt x="567986" y="343972"/>
                  </a:lnTo>
                  <a:lnTo>
                    <a:pt x="590531" y="308360"/>
                  </a:lnTo>
                  <a:lnTo>
                    <a:pt x="604689" y="269687"/>
                  </a:lnTo>
                  <a:lnTo>
                    <a:pt x="609600" y="228600"/>
                  </a:lnTo>
                  <a:lnTo>
                    <a:pt x="604689" y="187479"/>
                  </a:lnTo>
                  <a:lnTo>
                    <a:pt x="590531" y="148788"/>
                  </a:lnTo>
                  <a:lnTo>
                    <a:pt x="567986" y="113171"/>
                  </a:lnTo>
                  <a:lnTo>
                    <a:pt x="537915" y="81269"/>
                  </a:lnTo>
                  <a:lnTo>
                    <a:pt x="501179" y="53726"/>
                  </a:lnTo>
                  <a:lnTo>
                    <a:pt x="458639" y="31185"/>
                  </a:lnTo>
                  <a:lnTo>
                    <a:pt x="411155" y="14288"/>
                  </a:lnTo>
                  <a:lnTo>
                    <a:pt x="359588" y="367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0837" y="1757426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0" y="187479"/>
                  </a:lnTo>
                  <a:lnTo>
                    <a:pt x="19068" y="148788"/>
                  </a:lnTo>
                  <a:lnTo>
                    <a:pt x="41613" y="113171"/>
                  </a:lnTo>
                  <a:lnTo>
                    <a:pt x="71684" y="81269"/>
                  </a:lnTo>
                  <a:lnTo>
                    <a:pt x="108420" y="53726"/>
                  </a:lnTo>
                  <a:lnTo>
                    <a:pt x="150960" y="31185"/>
                  </a:lnTo>
                  <a:lnTo>
                    <a:pt x="198444" y="14288"/>
                  </a:lnTo>
                  <a:lnTo>
                    <a:pt x="250011" y="3679"/>
                  </a:lnTo>
                  <a:lnTo>
                    <a:pt x="304800" y="0"/>
                  </a:lnTo>
                  <a:lnTo>
                    <a:pt x="359588" y="3679"/>
                  </a:lnTo>
                  <a:lnTo>
                    <a:pt x="411155" y="14288"/>
                  </a:lnTo>
                  <a:lnTo>
                    <a:pt x="458639" y="31185"/>
                  </a:lnTo>
                  <a:lnTo>
                    <a:pt x="501179" y="53726"/>
                  </a:lnTo>
                  <a:lnTo>
                    <a:pt x="537915" y="81269"/>
                  </a:lnTo>
                  <a:lnTo>
                    <a:pt x="567986" y="113171"/>
                  </a:lnTo>
                  <a:lnTo>
                    <a:pt x="590531" y="148788"/>
                  </a:lnTo>
                  <a:lnTo>
                    <a:pt x="604689" y="187479"/>
                  </a:lnTo>
                  <a:lnTo>
                    <a:pt x="609600" y="228600"/>
                  </a:lnTo>
                  <a:lnTo>
                    <a:pt x="604689" y="269687"/>
                  </a:lnTo>
                  <a:lnTo>
                    <a:pt x="590531" y="308360"/>
                  </a:lnTo>
                  <a:lnTo>
                    <a:pt x="567986" y="343972"/>
                  </a:lnTo>
                  <a:lnTo>
                    <a:pt x="537915" y="375878"/>
                  </a:lnTo>
                  <a:lnTo>
                    <a:pt x="501179" y="403431"/>
                  </a:lnTo>
                  <a:lnTo>
                    <a:pt x="458639" y="425986"/>
                  </a:lnTo>
                  <a:lnTo>
                    <a:pt x="411155" y="442896"/>
                  </a:lnTo>
                  <a:lnTo>
                    <a:pt x="359588" y="453516"/>
                  </a:lnTo>
                  <a:lnTo>
                    <a:pt x="304800" y="457200"/>
                  </a:lnTo>
                  <a:lnTo>
                    <a:pt x="250011" y="453516"/>
                  </a:lnTo>
                  <a:lnTo>
                    <a:pt x="198444" y="442896"/>
                  </a:lnTo>
                  <a:lnTo>
                    <a:pt x="150960" y="425986"/>
                  </a:lnTo>
                  <a:lnTo>
                    <a:pt x="108420" y="403431"/>
                  </a:lnTo>
                  <a:lnTo>
                    <a:pt x="71684" y="375878"/>
                  </a:lnTo>
                  <a:lnTo>
                    <a:pt x="41613" y="343972"/>
                  </a:lnTo>
                  <a:lnTo>
                    <a:pt x="19068" y="308360"/>
                  </a:lnTo>
                  <a:lnTo>
                    <a:pt x="4910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44487" y="2894076"/>
            <a:ext cx="698500" cy="546100"/>
            <a:chOff x="344487" y="2894076"/>
            <a:chExt cx="698500" cy="546100"/>
          </a:xfrm>
        </p:grpSpPr>
        <p:sp>
          <p:nvSpPr>
            <p:cNvPr id="6" name="object 6"/>
            <p:cNvSpPr/>
            <p:nvPr/>
          </p:nvSpPr>
          <p:spPr>
            <a:xfrm>
              <a:off x="350837" y="2900426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342900" y="0"/>
                  </a:moveTo>
                  <a:lnTo>
                    <a:pt x="287278" y="3489"/>
                  </a:lnTo>
                  <a:lnTo>
                    <a:pt x="234512" y="13594"/>
                  </a:lnTo>
                  <a:lnTo>
                    <a:pt x="185308" y="29763"/>
                  </a:lnTo>
                  <a:lnTo>
                    <a:pt x="140373" y="51450"/>
                  </a:lnTo>
                  <a:lnTo>
                    <a:pt x="100414" y="78104"/>
                  </a:lnTo>
                  <a:lnTo>
                    <a:pt x="66136" y="109179"/>
                  </a:lnTo>
                  <a:lnTo>
                    <a:pt x="38249" y="144124"/>
                  </a:lnTo>
                  <a:lnTo>
                    <a:pt x="17460" y="182392"/>
                  </a:lnTo>
                  <a:lnTo>
                    <a:pt x="4478" y="223433"/>
                  </a:lnTo>
                  <a:lnTo>
                    <a:pt x="0" y="266700"/>
                  </a:lnTo>
                  <a:lnTo>
                    <a:pt x="4487" y="309935"/>
                  </a:lnTo>
                  <a:lnTo>
                    <a:pt x="17480" y="350958"/>
                  </a:lnTo>
                  <a:lnTo>
                    <a:pt x="38273" y="389219"/>
                  </a:lnTo>
                  <a:lnTo>
                    <a:pt x="66158" y="424165"/>
                  </a:lnTo>
                  <a:lnTo>
                    <a:pt x="100431" y="455247"/>
                  </a:lnTo>
                  <a:lnTo>
                    <a:pt x="140386" y="481913"/>
                  </a:lnTo>
                  <a:lnTo>
                    <a:pt x="185315" y="503612"/>
                  </a:lnTo>
                  <a:lnTo>
                    <a:pt x="234515" y="519793"/>
                  </a:lnTo>
                  <a:lnTo>
                    <a:pt x="287278" y="529906"/>
                  </a:lnTo>
                  <a:lnTo>
                    <a:pt x="342900" y="533400"/>
                  </a:lnTo>
                  <a:lnTo>
                    <a:pt x="398521" y="529906"/>
                  </a:lnTo>
                  <a:lnTo>
                    <a:pt x="451284" y="519793"/>
                  </a:lnTo>
                  <a:lnTo>
                    <a:pt x="500484" y="503612"/>
                  </a:lnTo>
                  <a:lnTo>
                    <a:pt x="545413" y="481913"/>
                  </a:lnTo>
                  <a:lnTo>
                    <a:pt x="585368" y="455247"/>
                  </a:lnTo>
                  <a:lnTo>
                    <a:pt x="619641" y="424165"/>
                  </a:lnTo>
                  <a:lnTo>
                    <a:pt x="647526" y="389219"/>
                  </a:lnTo>
                  <a:lnTo>
                    <a:pt x="668319" y="350958"/>
                  </a:lnTo>
                  <a:lnTo>
                    <a:pt x="681312" y="309935"/>
                  </a:lnTo>
                  <a:lnTo>
                    <a:pt x="685800" y="266700"/>
                  </a:lnTo>
                  <a:lnTo>
                    <a:pt x="681312" y="223433"/>
                  </a:lnTo>
                  <a:lnTo>
                    <a:pt x="668319" y="182392"/>
                  </a:lnTo>
                  <a:lnTo>
                    <a:pt x="647526" y="144124"/>
                  </a:lnTo>
                  <a:lnTo>
                    <a:pt x="619641" y="109179"/>
                  </a:lnTo>
                  <a:lnTo>
                    <a:pt x="585368" y="78104"/>
                  </a:lnTo>
                  <a:lnTo>
                    <a:pt x="545413" y="51450"/>
                  </a:lnTo>
                  <a:lnTo>
                    <a:pt x="500484" y="29763"/>
                  </a:lnTo>
                  <a:lnTo>
                    <a:pt x="451284" y="13594"/>
                  </a:lnTo>
                  <a:lnTo>
                    <a:pt x="398521" y="348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50837" y="2900426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0" y="266573"/>
                  </a:moveTo>
                  <a:lnTo>
                    <a:pt x="4487" y="223341"/>
                  </a:lnTo>
                  <a:lnTo>
                    <a:pt x="17480" y="182327"/>
                  </a:lnTo>
                  <a:lnTo>
                    <a:pt x="38273" y="144081"/>
                  </a:lnTo>
                  <a:lnTo>
                    <a:pt x="66158" y="109151"/>
                  </a:lnTo>
                  <a:lnTo>
                    <a:pt x="100431" y="78089"/>
                  </a:lnTo>
                  <a:lnTo>
                    <a:pt x="140386" y="51442"/>
                  </a:lnTo>
                  <a:lnTo>
                    <a:pt x="185315" y="29760"/>
                  </a:lnTo>
                  <a:lnTo>
                    <a:pt x="234515" y="13593"/>
                  </a:lnTo>
                  <a:lnTo>
                    <a:pt x="287278" y="3489"/>
                  </a:lnTo>
                  <a:lnTo>
                    <a:pt x="342900" y="0"/>
                  </a:lnTo>
                  <a:lnTo>
                    <a:pt x="398521" y="3489"/>
                  </a:lnTo>
                  <a:lnTo>
                    <a:pt x="451284" y="13594"/>
                  </a:lnTo>
                  <a:lnTo>
                    <a:pt x="500484" y="29763"/>
                  </a:lnTo>
                  <a:lnTo>
                    <a:pt x="545413" y="51450"/>
                  </a:lnTo>
                  <a:lnTo>
                    <a:pt x="585368" y="78104"/>
                  </a:lnTo>
                  <a:lnTo>
                    <a:pt x="619641" y="109179"/>
                  </a:lnTo>
                  <a:lnTo>
                    <a:pt x="647526" y="144124"/>
                  </a:lnTo>
                  <a:lnTo>
                    <a:pt x="668319" y="182392"/>
                  </a:lnTo>
                  <a:lnTo>
                    <a:pt x="681312" y="223433"/>
                  </a:lnTo>
                  <a:lnTo>
                    <a:pt x="685800" y="266700"/>
                  </a:lnTo>
                  <a:lnTo>
                    <a:pt x="681312" y="309935"/>
                  </a:lnTo>
                  <a:lnTo>
                    <a:pt x="668319" y="350958"/>
                  </a:lnTo>
                  <a:lnTo>
                    <a:pt x="647526" y="389219"/>
                  </a:lnTo>
                  <a:lnTo>
                    <a:pt x="619641" y="424165"/>
                  </a:lnTo>
                  <a:lnTo>
                    <a:pt x="585368" y="455247"/>
                  </a:lnTo>
                  <a:lnTo>
                    <a:pt x="545413" y="481913"/>
                  </a:lnTo>
                  <a:lnTo>
                    <a:pt x="500484" y="503612"/>
                  </a:lnTo>
                  <a:lnTo>
                    <a:pt x="451284" y="519793"/>
                  </a:lnTo>
                  <a:lnTo>
                    <a:pt x="398521" y="529906"/>
                  </a:lnTo>
                  <a:lnTo>
                    <a:pt x="342900" y="533400"/>
                  </a:lnTo>
                  <a:lnTo>
                    <a:pt x="287278" y="529906"/>
                  </a:lnTo>
                  <a:lnTo>
                    <a:pt x="234515" y="519793"/>
                  </a:lnTo>
                  <a:lnTo>
                    <a:pt x="185315" y="503612"/>
                  </a:lnTo>
                  <a:lnTo>
                    <a:pt x="140386" y="481913"/>
                  </a:lnTo>
                  <a:lnTo>
                    <a:pt x="100431" y="455247"/>
                  </a:lnTo>
                  <a:lnTo>
                    <a:pt x="66158" y="424165"/>
                  </a:lnTo>
                  <a:lnTo>
                    <a:pt x="38273" y="389219"/>
                  </a:lnTo>
                  <a:lnTo>
                    <a:pt x="17480" y="350958"/>
                  </a:lnTo>
                  <a:lnTo>
                    <a:pt x="4487" y="309935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6869" y="3011804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11643" y="2829686"/>
            <a:ext cx="1444625" cy="306070"/>
          </a:xfrm>
          <a:custGeom>
            <a:avLst/>
            <a:gdLst/>
            <a:ahLst/>
            <a:cxnLst/>
            <a:rect l="l" t="t" r="r" b="b"/>
            <a:pathLst>
              <a:path w="1444625" h="306069">
                <a:moveTo>
                  <a:pt x="1368157" y="31108"/>
                </a:moveTo>
                <a:lnTo>
                  <a:pt x="0" y="292988"/>
                </a:lnTo>
                <a:lnTo>
                  <a:pt x="2387" y="305562"/>
                </a:lnTo>
                <a:lnTo>
                  <a:pt x="1370565" y="43658"/>
                </a:lnTo>
                <a:lnTo>
                  <a:pt x="1368157" y="31108"/>
                </a:lnTo>
                <a:close/>
              </a:path>
              <a:path w="1444625" h="306069">
                <a:moveTo>
                  <a:pt x="1436765" y="28701"/>
                </a:moveTo>
                <a:lnTo>
                  <a:pt x="1380731" y="28701"/>
                </a:lnTo>
                <a:lnTo>
                  <a:pt x="1383017" y="41275"/>
                </a:lnTo>
                <a:lnTo>
                  <a:pt x="1370565" y="43658"/>
                </a:lnTo>
                <a:lnTo>
                  <a:pt x="1376540" y="74802"/>
                </a:lnTo>
                <a:lnTo>
                  <a:pt x="1436765" y="28701"/>
                </a:lnTo>
                <a:close/>
              </a:path>
              <a:path w="1444625" h="306069">
                <a:moveTo>
                  <a:pt x="1380731" y="28701"/>
                </a:moveTo>
                <a:lnTo>
                  <a:pt x="1368157" y="31108"/>
                </a:lnTo>
                <a:lnTo>
                  <a:pt x="1370565" y="43658"/>
                </a:lnTo>
                <a:lnTo>
                  <a:pt x="1383017" y="41275"/>
                </a:lnTo>
                <a:lnTo>
                  <a:pt x="1380731" y="28701"/>
                </a:lnTo>
                <a:close/>
              </a:path>
              <a:path w="1444625" h="306069">
                <a:moveTo>
                  <a:pt x="1362189" y="0"/>
                </a:moveTo>
                <a:lnTo>
                  <a:pt x="1368157" y="31108"/>
                </a:lnTo>
                <a:lnTo>
                  <a:pt x="1380731" y="28701"/>
                </a:lnTo>
                <a:lnTo>
                  <a:pt x="1436765" y="28701"/>
                </a:lnTo>
                <a:lnTo>
                  <a:pt x="1444231" y="22987"/>
                </a:lnTo>
                <a:lnTo>
                  <a:pt x="13621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0589" y="2056257"/>
            <a:ext cx="1517015" cy="589280"/>
          </a:xfrm>
          <a:custGeom>
            <a:avLst/>
            <a:gdLst/>
            <a:ahLst/>
            <a:cxnLst/>
            <a:rect l="l" t="t" r="r" b="b"/>
            <a:pathLst>
              <a:path w="1517014" h="589280">
                <a:moveTo>
                  <a:pt x="1443206" y="559506"/>
                </a:moveTo>
                <a:lnTo>
                  <a:pt x="1431950" y="589152"/>
                </a:lnTo>
                <a:lnTo>
                  <a:pt x="1516659" y="580516"/>
                </a:lnTo>
                <a:lnTo>
                  <a:pt x="1501455" y="564006"/>
                </a:lnTo>
                <a:lnTo>
                  <a:pt x="1455064" y="564006"/>
                </a:lnTo>
                <a:lnTo>
                  <a:pt x="1443206" y="559506"/>
                </a:lnTo>
                <a:close/>
              </a:path>
              <a:path w="1517014" h="589280">
                <a:moveTo>
                  <a:pt x="1447743" y="547556"/>
                </a:moveTo>
                <a:lnTo>
                  <a:pt x="1443206" y="559506"/>
                </a:lnTo>
                <a:lnTo>
                  <a:pt x="1455064" y="564006"/>
                </a:lnTo>
                <a:lnTo>
                  <a:pt x="1459636" y="552068"/>
                </a:lnTo>
                <a:lnTo>
                  <a:pt x="1447743" y="547556"/>
                </a:lnTo>
                <a:close/>
              </a:path>
              <a:path w="1517014" h="589280">
                <a:moveTo>
                  <a:pt x="1459001" y="517905"/>
                </a:moveTo>
                <a:lnTo>
                  <a:pt x="1447743" y="547556"/>
                </a:lnTo>
                <a:lnTo>
                  <a:pt x="1459636" y="552068"/>
                </a:lnTo>
                <a:lnTo>
                  <a:pt x="1455064" y="564006"/>
                </a:lnTo>
                <a:lnTo>
                  <a:pt x="1501455" y="564006"/>
                </a:lnTo>
                <a:lnTo>
                  <a:pt x="1459001" y="517905"/>
                </a:lnTo>
                <a:close/>
              </a:path>
              <a:path w="1517014" h="589280">
                <a:moveTo>
                  <a:pt x="4495" y="0"/>
                </a:moveTo>
                <a:lnTo>
                  <a:pt x="0" y="11810"/>
                </a:lnTo>
                <a:lnTo>
                  <a:pt x="1443206" y="559506"/>
                </a:lnTo>
                <a:lnTo>
                  <a:pt x="1447743" y="547556"/>
                </a:lnTo>
                <a:lnTo>
                  <a:pt x="44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99895" y="1784730"/>
            <a:ext cx="321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w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3694" y="3004184"/>
            <a:ext cx="321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w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515" y="1821307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7550" y="3644900"/>
            <a:ext cx="76200" cy="469900"/>
          </a:xfrm>
          <a:custGeom>
            <a:avLst/>
            <a:gdLst/>
            <a:ahLst/>
            <a:cxnLst/>
            <a:rect l="l" t="t" r="r" b="b"/>
            <a:pathLst>
              <a:path w="76200" h="469900">
                <a:moveTo>
                  <a:pt x="44450" y="63500"/>
                </a:moveTo>
                <a:lnTo>
                  <a:pt x="31750" y="63500"/>
                </a:lnTo>
                <a:lnTo>
                  <a:pt x="31750" y="469900"/>
                </a:lnTo>
                <a:lnTo>
                  <a:pt x="44450" y="469900"/>
                </a:lnTo>
                <a:lnTo>
                  <a:pt x="44450" y="63500"/>
                </a:lnTo>
                <a:close/>
              </a:path>
              <a:path w="76200" h="469900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469900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D9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45693" y="4106036"/>
            <a:ext cx="8060055" cy="1878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FFFF"/>
                </a:solidFill>
                <a:latin typeface="Arial"/>
                <a:cs typeface="Arial"/>
              </a:rPr>
              <a:t>Dendrite</a:t>
            </a:r>
            <a:endParaRPr sz="1400">
              <a:latin typeface="Arial"/>
              <a:cs typeface="Arial"/>
            </a:endParaRPr>
          </a:p>
          <a:p>
            <a:pPr marL="551815" marR="121285" indent="-47625">
              <a:lnSpc>
                <a:spcPct val="100000"/>
              </a:lnSpc>
              <a:spcBef>
                <a:spcPts val="114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10" dirty="0">
                <a:latin typeface="Arial"/>
                <a:cs typeface="Arial"/>
              </a:rPr>
              <a:t>A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neuron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receives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input,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determines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strength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weight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input,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calculates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total </a:t>
            </a:r>
            <a:r>
              <a:rPr sz="1400" dirty="0">
                <a:latin typeface="Arial"/>
                <a:cs typeface="Arial"/>
              </a:rPr>
              <a:t>weighted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input,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compares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weighted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with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(threshold)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Arial"/>
              <a:cs typeface="Arial"/>
            </a:endParaRPr>
          </a:p>
          <a:p>
            <a:pPr marL="50482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range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0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601980" marR="5080" indent="-9779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weighted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input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greater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than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equal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threshold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neuron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 produce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 </a:t>
            </a:r>
            <a:r>
              <a:rPr sz="1400" dirty="0">
                <a:latin typeface="Arial"/>
                <a:cs typeface="Arial"/>
              </a:rPr>
              <a:t>output,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if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total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weighted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input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less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than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threshold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value,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output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will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produced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23833" y="2735707"/>
            <a:ext cx="4654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0" dirty="0">
                <a:solidFill>
                  <a:srgbClr val="00FFFF"/>
                </a:solidFill>
                <a:latin typeface="Arial"/>
                <a:cs typeface="Arial"/>
              </a:rPr>
              <a:t>Axon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40200" y="980947"/>
            <a:ext cx="3994150" cy="3097530"/>
          </a:xfrm>
          <a:custGeom>
            <a:avLst/>
            <a:gdLst/>
            <a:ahLst/>
            <a:cxnLst/>
            <a:rect l="l" t="t" r="r" b="b"/>
            <a:pathLst>
              <a:path w="3994150" h="3097529">
                <a:moveTo>
                  <a:pt x="0" y="3097276"/>
                </a:moveTo>
                <a:lnTo>
                  <a:pt x="3994150" y="3097276"/>
                </a:lnTo>
                <a:lnTo>
                  <a:pt x="3994150" y="0"/>
                </a:lnTo>
                <a:lnTo>
                  <a:pt x="0" y="0"/>
                </a:lnTo>
                <a:lnTo>
                  <a:pt x="0" y="3097276"/>
                </a:lnTo>
                <a:close/>
              </a:path>
            </a:pathLst>
          </a:custGeom>
          <a:ln w="28575">
            <a:solidFill>
              <a:srgbClr val="80808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351273" y="3313557"/>
            <a:ext cx="1398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y</a:t>
            </a:r>
            <a:r>
              <a:rPr sz="1350" b="1" baseline="-21604" dirty="0">
                <a:latin typeface="Arial"/>
                <a:cs typeface="Arial"/>
              </a:rPr>
              <a:t>in</a:t>
            </a:r>
            <a:r>
              <a:rPr sz="1350" b="1" spc="277" baseline="-2160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 x</a:t>
            </a:r>
            <a:r>
              <a:rPr sz="1350" b="1" baseline="-21604" dirty="0">
                <a:latin typeface="Arial"/>
                <a:cs typeface="Arial"/>
              </a:rPr>
              <a:t>1</a:t>
            </a:r>
            <a:r>
              <a:rPr sz="1400" b="1" dirty="0">
                <a:latin typeface="Arial"/>
                <a:cs typeface="Arial"/>
              </a:rPr>
              <a:t>w</a:t>
            </a:r>
            <a:r>
              <a:rPr sz="1350" b="1" baseline="-21604" dirty="0">
                <a:latin typeface="Arial"/>
                <a:cs typeface="Arial"/>
              </a:rPr>
              <a:t>1</a:t>
            </a:r>
            <a:r>
              <a:rPr sz="1350" b="1" spc="-37" baseline="-2160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+ </a:t>
            </a:r>
            <a:r>
              <a:rPr sz="1400" b="1" spc="-20" dirty="0">
                <a:latin typeface="Arial"/>
                <a:cs typeface="Arial"/>
              </a:rPr>
              <a:t>x</a:t>
            </a:r>
            <a:r>
              <a:rPr sz="1350" b="1" spc="-30" baseline="-21604" dirty="0">
                <a:latin typeface="Arial"/>
                <a:cs typeface="Arial"/>
              </a:rPr>
              <a:t>2</a:t>
            </a:r>
            <a:r>
              <a:rPr sz="1400" b="1" spc="-20" dirty="0">
                <a:latin typeface="Arial"/>
                <a:cs typeface="Arial"/>
              </a:rPr>
              <a:t>w</a:t>
            </a:r>
            <a:r>
              <a:rPr sz="1350" b="1" spc="-30" baseline="-21604" dirty="0">
                <a:latin typeface="Arial"/>
                <a:cs typeface="Arial"/>
              </a:rPr>
              <a:t>2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510784" y="1341500"/>
            <a:ext cx="1676400" cy="240665"/>
          </a:xfrm>
          <a:custGeom>
            <a:avLst/>
            <a:gdLst/>
            <a:ahLst/>
            <a:cxnLst/>
            <a:rect l="l" t="t" r="r" b="b"/>
            <a:pathLst>
              <a:path w="1676400" h="240665">
                <a:moveTo>
                  <a:pt x="0" y="240411"/>
                </a:moveTo>
                <a:lnTo>
                  <a:pt x="10169" y="196355"/>
                </a:lnTo>
                <a:lnTo>
                  <a:pt x="39449" y="160004"/>
                </a:lnTo>
                <a:lnTo>
                  <a:pt x="83421" y="135058"/>
                </a:lnTo>
                <a:lnTo>
                  <a:pt x="137667" y="125222"/>
                </a:lnTo>
                <a:lnTo>
                  <a:pt x="696340" y="115188"/>
                </a:lnTo>
                <a:lnTo>
                  <a:pt x="750587" y="105352"/>
                </a:lnTo>
                <a:lnTo>
                  <a:pt x="794559" y="80406"/>
                </a:lnTo>
                <a:lnTo>
                  <a:pt x="823839" y="44055"/>
                </a:lnTo>
                <a:lnTo>
                  <a:pt x="834008" y="0"/>
                </a:lnTo>
                <a:lnTo>
                  <a:pt x="845778" y="43654"/>
                </a:lnTo>
                <a:lnTo>
                  <a:pt x="876347" y="78914"/>
                </a:lnTo>
                <a:lnTo>
                  <a:pt x="921180" y="102244"/>
                </a:lnTo>
                <a:lnTo>
                  <a:pt x="975740" y="110109"/>
                </a:lnTo>
                <a:lnTo>
                  <a:pt x="1534414" y="100075"/>
                </a:lnTo>
                <a:lnTo>
                  <a:pt x="1588974" y="107940"/>
                </a:lnTo>
                <a:lnTo>
                  <a:pt x="1633807" y="131270"/>
                </a:lnTo>
                <a:lnTo>
                  <a:pt x="1664376" y="166530"/>
                </a:lnTo>
                <a:lnTo>
                  <a:pt x="1676145" y="210185"/>
                </a:lnTo>
              </a:path>
            </a:pathLst>
          </a:custGeom>
          <a:ln w="12700">
            <a:solidFill>
              <a:srgbClr val="D930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85053" y="1081277"/>
            <a:ext cx="7048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FFFF"/>
                </a:solidFill>
                <a:latin typeface="Arial"/>
                <a:cs typeface="Arial"/>
              </a:rPr>
              <a:t>Nukleus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502275" y="1695450"/>
            <a:ext cx="1917700" cy="1003300"/>
            <a:chOff x="5502275" y="1695450"/>
            <a:chExt cx="1917700" cy="1003300"/>
          </a:xfrm>
        </p:grpSpPr>
        <p:sp>
          <p:nvSpPr>
            <p:cNvPr id="22" name="object 22"/>
            <p:cNvSpPr/>
            <p:nvPr/>
          </p:nvSpPr>
          <p:spPr>
            <a:xfrm>
              <a:off x="5508625" y="17018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952500" y="0"/>
                  </a:moveTo>
                  <a:lnTo>
                    <a:pt x="889874" y="1053"/>
                  </a:lnTo>
                  <a:lnTo>
                    <a:pt x="828330" y="4170"/>
                  </a:lnTo>
                  <a:lnTo>
                    <a:pt x="767993" y="9285"/>
                  </a:lnTo>
                  <a:lnTo>
                    <a:pt x="708989" y="16333"/>
                  </a:lnTo>
                  <a:lnTo>
                    <a:pt x="651442" y="25249"/>
                  </a:lnTo>
                  <a:lnTo>
                    <a:pt x="595479" y="35967"/>
                  </a:lnTo>
                  <a:lnTo>
                    <a:pt x="541225" y="48423"/>
                  </a:lnTo>
                  <a:lnTo>
                    <a:pt x="488806" y="62551"/>
                  </a:lnTo>
                  <a:lnTo>
                    <a:pt x="438347" y="78285"/>
                  </a:lnTo>
                  <a:lnTo>
                    <a:pt x="389973" y="95560"/>
                  </a:lnTo>
                  <a:lnTo>
                    <a:pt x="343810" y="114312"/>
                  </a:lnTo>
                  <a:lnTo>
                    <a:pt x="299984" y="134475"/>
                  </a:lnTo>
                  <a:lnTo>
                    <a:pt x="258620" y="155984"/>
                  </a:lnTo>
                  <a:lnTo>
                    <a:pt x="219844" y="178773"/>
                  </a:lnTo>
                  <a:lnTo>
                    <a:pt x="183782" y="202777"/>
                  </a:lnTo>
                  <a:lnTo>
                    <a:pt x="150558" y="227931"/>
                  </a:lnTo>
                  <a:lnTo>
                    <a:pt x="120298" y="254170"/>
                  </a:lnTo>
                  <a:lnTo>
                    <a:pt x="93128" y="281428"/>
                  </a:lnTo>
                  <a:lnTo>
                    <a:pt x="48560" y="338742"/>
                  </a:lnTo>
                  <a:lnTo>
                    <a:pt x="17858" y="399351"/>
                  </a:lnTo>
                  <a:lnTo>
                    <a:pt x="2026" y="462732"/>
                  </a:lnTo>
                  <a:lnTo>
                    <a:pt x="0" y="495300"/>
                  </a:lnTo>
                  <a:lnTo>
                    <a:pt x="2026" y="527867"/>
                  </a:lnTo>
                  <a:lnTo>
                    <a:pt x="17858" y="591248"/>
                  </a:lnTo>
                  <a:lnTo>
                    <a:pt x="48560" y="651857"/>
                  </a:lnTo>
                  <a:lnTo>
                    <a:pt x="93128" y="709171"/>
                  </a:lnTo>
                  <a:lnTo>
                    <a:pt x="120298" y="736429"/>
                  </a:lnTo>
                  <a:lnTo>
                    <a:pt x="150558" y="762668"/>
                  </a:lnTo>
                  <a:lnTo>
                    <a:pt x="183782" y="787822"/>
                  </a:lnTo>
                  <a:lnTo>
                    <a:pt x="219844" y="811826"/>
                  </a:lnTo>
                  <a:lnTo>
                    <a:pt x="258620" y="834615"/>
                  </a:lnTo>
                  <a:lnTo>
                    <a:pt x="299984" y="856124"/>
                  </a:lnTo>
                  <a:lnTo>
                    <a:pt x="343810" y="876287"/>
                  </a:lnTo>
                  <a:lnTo>
                    <a:pt x="389973" y="895039"/>
                  </a:lnTo>
                  <a:lnTo>
                    <a:pt x="438347" y="912314"/>
                  </a:lnTo>
                  <a:lnTo>
                    <a:pt x="488806" y="928048"/>
                  </a:lnTo>
                  <a:lnTo>
                    <a:pt x="541225" y="942176"/>
                  </a:lnTo>
                  <a:lnTo>
                    <a:pt x="595479" y="954632"/>
                  </a:lnTo>
                  <a:lnTo>
                    <a:pt x="651442" y="965350"/>
                  </a:lnTo>
                  <a:lnTo>
                    <a:pt x="708989" y="974266"/>
                  </a:lnTo>
                  <a:lnTo>
                    <a:pt x="767993" y="981314"/>
                  </a:lnTo>
                  <a:lnTo>
                    <a:pt x="828330" y="986429"/>
                  </a:lnTo>
                  <a:lnTo>
                    <a:pt x="889874" y="989546"/>
                  </a:lnTo>
                  <a:lnTo>
                    <a:pt x="952500" y="990600"/>
                  </a:lnTo>
                  <a:lnTo>
                    <a:pt x="1015125" y="989546"/>
                  </a:lnTo>
                  <a:lnTo>
                    <a:pt x="1076669" y="986429"/>
                  </a:lnTo>
                  <a:lnTo>
                    <a:pt x="1137006" y="981314"/>
                  </a:lnTo>
                  <a:lnTo>
                    <a:pt x="1196010" y="974266"/>
                  </a:lnTo>
                  <a:lnTo>
                    <a:pt x="1253557" y="965350"/>
                  </a:lnTo>
                  <a:lnTo>
                    <a:pt x="1309520" y="954632"/>
                  </a:lnTo>
                  <a:lnTo>
                    <a:pt x="1363774" y="942176"/>
                  </a:lnTo>
                  <a:lnTo>
                    <a:pt x="1416193" y="928048"/>
                  </a:lnTo>
                  <a:lnTo>
                    <a:pt x="1466652" y="912314"/>
                  </a:lnTo>
                  <a:lnTo>
                    <a:pt x="1515026" y="895039"/>
                  </a:lnTo>
                  <a:lnTo>
                    <a:pt x="1561189" y="876287"/>
                  </a:lnTo>
                  <a:lnTo>
                    <a:pt x="1605015" y="856124"/>
                  </a:lnTo>
                  <a:lnTo>
                    <a:pt x="1646379" y="834615"/>
                  </a:lnTo>
                  <a:lnTo>
                    <a:pt x="1685155" y="811826"/>
                  </a:lnTo>
                  <a:lnTo>
                    <a:pt x="1721217" y="787822"/>
                  </a:lnTo>
                  <a:lnTo>
                    <a:pt x="1754441" y="762668"/>
                  </a:lnTo>
                  <a:lnTo>
                    <a:pt x="1784701" y="736429"/>
                  </a:lnTo>
                  <a:lnTo>
                    <a:pt x="1811871" y="709171"/>
                  </a:lnTo>
                  <a:lnTo>
                    <a:pt x="1856439" y="651857"/>
                  </a:lnTo>
                  <a:lnTo>
                    <a:pt x="1887141" y="591248"/>
                  </a:lnTo>
                  <a:lnTo>
                    <a:pt x="1902973" y="527867"/>
                  </a:lnTo>
                  <a:lnTo>
                    <a:pt x="1905000" y="495300"/>
                  </a:lnTo>
                  <a:lnTo>
                    <a:pt x="1902973" y="462732"/>
                  </a:lnTo>
                  <a:lnTo>
                    <a:pt x="1887141" y="399351"/>
                  </a:lnTo>
                  <a:lnTo>
                    <a:pt x="1856439" y="338742"/>
                  </a:lnTo>
                  <a:lnTo>
                    <a:pt x="1811871" y="281428"/>
                  </a:lnTo>
                  <a:lnTo>
                    <a:pt x="1784701" y="254170"/>
                  </a:lnTo>
                  <a:lnTo>
                    <a:pt x="1754441" y="227931"/>
                  </a:lnTo>
                  <a:lnTo>
                    <a:pt x="1721217" y="202777"/>
                  </a:lnTo>
                  <a:lnTo>
                    <a:pt x="1685155" y="178773"/>
                  </a:lnTo>
                  <a:lnTo>
                    <a:pt x="1646379" y="155984"/>
                  </a:lnTo>
                  <a:lnTo>
                    <a:pt x="1605015" y="134475"/>
                  </a:lnTo>
                  <a:lnTo>
                    <a:pt x="1561189" y="114312"/>
                  </a:lnTo>
                  <a:lnTo>
                    <a:pt x="1515026" y="95560"/>
                  </a:lnTo>
                  <a:lnTo>
                    <a:pt x="1466652" y="78285"/>
                  </a:lnTo>
                  <a:lnTo>
                    <a:pt x="1416193" y="62551"/>
                  </a:lnTo>
                  <a:lnTo>
                    <a:pt x="1363774" y="48423"/>
                  </a:lnTo>
                  <a:lnTo>
                    <a:pt x="1309520" y="35967"/>
                  </a:lnTo>
                  <a:lnTo>
                    <a:pt x="1253557" y="25249"/>
                  </a:lnTo>
                  <a:lnTo>
                    <a:pt x="1196010" y="16333"/>
                  </a:lnTo>
                  <a:lnTo>
                    <a:pt x="1137006" y="9285"/>
                  </a:lnTo>
                  <a:lnTo>
                    <a:pt x="1076669" y="4170"/>
                  </a:lnTo>
                  <a:lnTo>
                    <a:pt x="1015125" y="1053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08625" y="17018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0" y="495300"/>
                  </a:moveTo>
                  <a:lnTo>
                    <a:pt x="8020" y="430727"/>
                  </a:lnTo>
                  <a:lnTo>
                    <a:pt x="31413" y="368667"/>
                  </a:lnTo>
                  <a:lnTo>
                    <a:pt x="69174" y="309641"/>
                  </a:lnTo>
                  <a:lnTo>
                    <a:pt x="120298" y="254170"/>
                  </a:lnTo>
                  <a:lnTo>
                    <a:pt x="150558" y="227931"/>
                  </a:lnTo>
                  <a:lnTo>
                    <a:pt x="183782" y="202777"/>
                  </a:lnTo>
                  <a:lnTo>
                    <a:pt x="219844" y="178773"/>
                  </a:lnTo>
                  <a:lnTo>
                    <a:pt x="258620" y="155984"/>
                  </a:lnTo>
                  <a:lnTo>
                    <a:pt x="299984" y="134475"/>
                  </a:lnTo>
                  <a:lnTo>
                    <a:pt x="343810" y="114312"/>
                  </a:lnTo>
                  <a:lnTo>
                    <a:pt x="389973" y="95560"/>
                  </a:lnTo>
                  <a:lnTo>
                    <a:pt x="438347" y="78285"/>
                  </a:lnTo>
                  <a:lnTo>
                    <a:pt x="488806" y="62551"/>
                  </a:lnTo>
                  <a:lnTo>
                    <a:pt x="541225" y="48423"/>
                  </a:lnTo>
                  <a:lnTo>
                    <a:pt x="595479" y="35967"/>
                  </a:lnTo>
                  <a:lnTo>
                    <a:pt x="651442" y="25249"/>
                  </a:lnTo>
                  <a:lnTo>
                    <a:pt x="708989" y="16333"/>
                  </a:lnTo>
                  <a:lnTo>
                    <a:pt x="767993" y="9285"/>
                  </a:lnTo>
                  <a:lnTo>
                    <a:pt x="828330" y="4170"/>
                  </a:lnTo>
                  <a:lnTo>
                    <a:pt x="889874" y="1053"/>
                  </a:lnTo>
                  <a:lnTo>
                    <a:pt x="952500" y="0"/>
                  </a:lnTo>
                  <a:lnTo>
                    <a:pt x="1015125" y="1053"/>
                  </a:lnTo>
                  <a:lnTo>
                    <a:pt x="1076669" y="4170"/>
                  </a:lnTo>
                  <a:lnTo>
                    <a:pt x="1137006" y="9285"/>
                  </a:lnTo>
                  <a:lnTo>
                    <a:pt x="1196010" y="16333"/>
                  </a:lnTo>
                  <a:lnTo>
                    <a:pt x="1253557" y="25249"/>
                  </a:lnTo>
                  <a:lnTo>
                    <a:pt x="1309520" y="35967"/>
                  </a:lnTo>
                  <a:lnTo>
                    <a:pt x="1363774" y="48423"/>
                  </a:lnTo>
                  <a:lnTo>
                    <a:pt x="1416193" y="62551"/>
                  </a:lnTo>
                  <a:lnTo>
                    <a:pt x="1466652" y="78285"/>
                  </a:lnTo>
                  <a:lnTo>
                    <a:pt x="1515026" y="95560"/>
                  </a:lnTo>
                  <a:lnTo>
                    <a:pt x="1561189" y="114312"/>
                  </a:lnTo>
                  <a:lnTo>
                    <a:pt x="1605015" y="134475"/>
                  </a:lnTo>
                  <a:lnTo>
                    <a:pt x="1646379" y="155984"/>
                  </a:lnTo>
                  <a:lnTo>
                    <a:pt x="1685155" y="178773"/>
                  </a:lnTo>
                  <a:lnTo>
                    <a:pt x="1721217" y="202777"/>
                  </a:lnTo>
                  <a:lnTo>
                    <a:pt x="1754441" y="227931"/>
                  </a:lnTo>
                  <a:lnTo>
                    <a:pt x="1784701" y="254170"/>
                  </a:lnTo>
                  <a:lnTo>
                    <a:pt x="1811871" y="281428"/>
                  </a:lnTo>
                  <a:lnTo>
                    <a:pt x="1856439" y="338742"/>
                  </a:lnTo>
                  <a:lnTo>
                    <a:pt x="1887141" y="399351"/>
                  </a:lnTo>
                  <a:lnTo>
                    <a:pt x="1902973" y="462732"/>
                  </a:lnTo>
                  <a:lnTo>
                    <a:pt x="1905000" y="495300"/>
                  </a:lnTo>
                  <a:lnTo>
                    <a:pt x="1902973" y="527867"/>
                  </a:lnTo>
                  <a:lnTo>
                    <a:pt x="1896979" y="559872"/>
                  </a:lnTo>
                  <a:lnTo>
                    <a:pt x="1873586" y="621932"/>
                  </a:lnTo>
                  <a:lnTo>
                    <a:pt x="1835825" y="680958"/>
                  </a:lnTo>
                  <a:lnTo>
                    <a:pt x="1784701" y="736429"/>
                  </a:lnTo>
                  <a:lnTo>
                    <a:pt x="1754441" y="762668"/>
                  </a:lnTo>
                  <a:lnTo>
                    <a:pt x="1721217" y="787822"/>
                  </a:lnTo>
                  <a:lnTo>
                    <a:pt x="1685155" y="811826"/>
                  </a:lnTo>
                  <a:lnTo>
                    <a:pt x="1646379" y="834615"/>
                  </a:lnTo>
                  <a:lnTo>
                    <a:pt x="1605015" y="856124"/>
                  </a:lnTo>
                  <a:lnTo>
                    <a:pt x="1561189" y="876287"/>
                  </a:lnTo>
                  <a:lnTo>
                    <a:pt x="1515026" y="895039"/>
                  </a:lnTo>
                  <a:lnTo>
                    <a:pt x="1466652" y="912314"/>
                  </a:lnTo>
                  <a:lnTo>
                    <a:pt x="1416193" y="928048"/>
                  </a:lnTo>
                  <a:lnTo>
                    <a:pt x="1363774" y="942176"/>
                  </a:lnTo>
                  <a:lnTo>
                    <a:pt x="1309520" y="954632"/>
                  </a:lnTo>
                  <a:lnTo>
                    <a:pt x="1253557" y="965350"/>
                  </a:lnTo>
                  <a:lnTo>
                    <a:pt x="1196010" y="974266"/>
                  </a:lnTo>
                  <a:lnTo>
                    <a:pt x="1137006" y="981314"/>
                  </a:lnTo>
                  <a:lnTo>
                    <a:pt x="1076669" y="986429"/>
                  </a:lnTo>
                  <a:lnTo>
                    <a:pt x="1015125" y="989546"/>
                  </a:lnTo>
                  <a:lnTo>
                    <a:pt x="952500" y="990600"/>
                  </a:lnTo>
                  <a:lnTo>
                    <a:pt x="889874" y="989546"/>
                  </a:lnTo>
                  <a:lnTo>
                    <a:pt x="828330" y="986429"/>
                  </a:lnTo>
                  <a:lnTo>
                    <a:pt x="767993" y="981314"/>
                  </a:lnTo>
                  <a:lnTo>
                    <a:pt x="708989" y="974266"/>
                  </a:lnTo>
                  <a:lnTo>
                    <a:pt x="651442" y="965350"/>
                  </a:lnTo>
                  <a:lnTo>
                    <a:pt x="595479" y="954632"/>
                  </a:lnTo>
                  <a:lnTo>
                    <a:pt x="541225" y="942176"/>
                  </a:lnTo>
                  <a:lnTo>
                    <a:pt x="488806" y="928048"/>
                  </a:lnTo>
                  <a:lnTo>
                    <a:pt x="438347" y="912314"/>
                  </a:lnTo>
                  <a:lnTo>
                    <a:pt x="389973" y="895039"/>
                  </a:lnTo>
                  <a:lnTo>
                    <a:pt x="343810" y="876287"/>
                  </a:lnTo>
                  <a:lnTo>
                    <a:pt x="299984" y="856124"/>
                  </a:lnTo>
                  <a:lnTo>
                    <a:pt x="258620" y="834615"/>
                  </a:lnTo>
                  <a:lnTo>
                    <a:pt x="219844" y="811826"/>
                  </a:lnTo>
                  <a:lnTo>
                    <a:pt x="183782" y="787822"/>
                  </a:lnTo>
                  <a:lnTo>
                    <a:pt x="150558" y="762668"/>
                  </a:lnTo>
                  <a:lnTo>
                    <a:pt x="120298" y="736429"/>
                  </a:lnTo>
                  <a:lnTo>
                    <a:pt x="93128" y="709171"/>
                  </a:lnTo>
                  <a:lnTo>
                    <a:pt x="48560" y="651857"/>
                  </a:lnTo>
                  <a:lnTo>
                    <a:pt x="17858" y="591248"/>
                  </a:lnTo>
                  <a:lnTo>
                    <a:pt x="2026" y="527867"/>
                  </a:lnTo>
                  <a:lnTo>
                    <a:pt x="0" y="495300"/>
                  </a:lnTo>
                  <a:close/>
                </a:path>
                <a:path w="1905000" h="990600">
                  <a:moveTo>
                    <a:pt x="990600" y="0"/>
                  </a:moveTo>
                  <a:lnTo>
                    <a:pt x="99060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905753" y="1855053"/>
            <a:ext cx="105473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837565" algn="l"/>
              </a:tabLst>
            </a:pPr>
            <a:r>
              <a:rPr sz="3200" b="1" spc="-50" dirty="0">
                <a:latin typeface="Symbol"/>
                <a:cs typeface="Symbol"/>
              </a:rPr>
              <a:t>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350" b="1" i="1" spc="-50" dirty="0">
                <a:latin typeface="Symbol"/>
                <a:cs typeface="Symbol"/>
              </a:rPr>
              <a:t>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63004" y="3090773"/>
            <a:ext cx="1800860" cy="75438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Activation</a:t>
            </a:r>
            <a:r>
              <a:rPr sz="1400" b="1" u="sng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Function: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r>
              <a:rPr sz="1400" b="1" spc="-10" dirty="0">
                <a:latin typeface="Symbol"/>
                <a:cs typeface="Symbol"/>
              </a:rPr>
              <a:t></a:t>
            </a:r>
            <a:r>
              <a:rPr sz="1400" b="1" spc="-10" dirty="0">
                <a:latin typeface="Arial"/>
                <a:cs typeface="Arial"/>
              </a:rPr>
              <a:t>(y-</a:t>
            </a:r>
            <a:r>
              <a:rPr sz="1400" b="1" dirty="0">
                <a:latin typeface="Arial"/>
                <a:cs typeface="Arial"/>
              </a:rPr>
              <a:t>in)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if</a:t>
            </a:r>
            <a:r>
              <a:rPr sz="1400" b="1" spc="38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y-</a:t>
            </a:r>
            <a:r>
              <a:rPr sz="1400" b="1" dirty="0">
                <a:latin typeface="Arial"/>
                <a:cs typeface="Arial"/>
              </a:rPr>
              <a:t>in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&gt;=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50" dirty="0">
                <a:latin typeface="Symbol"/>
                <a:cs typeface="Symbol"/>
              </a:rPr>
              <a:t></a:t>
            </a:r>
            <a:endParaRPr sz="1400">
              <a:latin typeface="Symbol"/>
              <a:cs typeface="Symbol"/>
            </a:endParaRPr>
          </a:p>
          <a:p>
            <a:pPr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and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Symbol"/>
                <a:cs typeface="Symbol"/>
              </a:rPr>
              <a:t></a:t>
            </a:r>
            <a:r>
              <a:rPr sz="1400" b="1" spc="-10" dirty="0">
                <a:latin typeface="Arial"/>
                <a:cs typeface="Arial"/>
              </a:rPr>
              <a:t>(y-</a:t>
            </a:r>
            <a:r>
              <a:rPr sz="1400" b="1" dirty="0">
                <a:latin typeface="Arial"/>
                <a:cs typeface="Arial"/>
              </a:rPr>
              <a:t>in)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14366" y="2565399"/>
            <a:ext cx="1956435" cy="651510"/>
          </a:xfrm>
          <a:custGeom>
            <a:avLst/>
            <a:gdLst/>
            <a:ahLst/>
            <a:cxnLst/>
            <a:rect l="l" t="t" r="r" b="b"/>
            <a:pathLst>
              <a:path w="1956434" h="651510">
                <a:moveTo>
                  <a:pt x="437134" y="0"/>
                </a:moveTo>
                <a:lnTo>
                  <a:pt x="363220" y="42291"/>
                </a:lnTo>
                <a:lnTo>
                  <a:pt x="389547" y="59880"/>
                </a:lnTo>
                <a:lnTo>
                  <a:pt x="0" y="644144"/>
                </a:lnTo>
                <a:lnTo>
                  <a:pt x="10668" y="651256"/>
                </a:lnTo>
                <a:lnTo>
                  <a:pt x="400126" y="66929"/>
                </a:lnTo>
                <a:lnTo>
                  <a:pt x="426593" y="84582"/>
                </a:lnTo>
                <a:lnTo>
                  <a:pt x="430987" y="49276"/>
                </a:lnTo>
                <a:lnTo>
                  <a:pt x="437134" y="0"/>
                </a:lnTo>
                <a:close/>
              </a:path>
              <a:path w="1956434" h="651510">
                <a:moveTo>
                  <a:pt x="1955927" y="502412"/>
                </a:moveTo>
                <a:lnTo>
                  <a:pt x="1839760" y="212877"/>
                </a:lnTo>
                <a:lnTo>
                  <a:pt x="1869313" y="201041"/>
                </a:lnTo>
                <a:lnTo>
                  <a:pt x="1805559" y="144399"/>
                </a:lnTo>
                <a:lnTo>
                  <a:pt x="1798574" y="229362"/>
                </a:lnTo>
                <a:lnTo>
                  <a:pt x="1828063" y="217563"/>
                </a:lnTo>
                <a:lnTo>
                  <a:pt x="1944116" y="507238"/>
                </a:lnTo>
                <a:lnTo>
                  <a:pt x="1955927" y="502412"/>
                </a:lnTo>
                <a:close/>
              </a:path>
            </a:pathLst>
          </a:custGeom>
          <a:solidFill>
            <a:srgbClr val="D9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2765425" y="2487676"/>
            <a:ext cx="698500" cy="469900"/>
            <a:chOff x="2765425" y="2487676"/>
            <a:chExt cx="698500" cy="469900"/>
          </a:xfrm>
        </p:grpSpPr>
        <p:sp>
          <p:nvSpPr>
            <p:cNvPr id="28" name="object 28"/>
            <p:cNvSpPr/>
            <p:nvPr/>
          </p:nvSpPr>
          <p:spPr>
            <a:xfrm>
              <a:off x="2771775" y="2494026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342900" y="0"/>
                  </a:moveTo>
                  <a:lnTo>
                    <a:pt x="287284" y="2988"/>
                  </a:lnTo>
                  <a:lnTo>
                    <a:pt x="234521" y="11643"/>
                  </a:lnTo>
                  <a:lnTo>
                    <a:pt x="185318" y="25494"/>
                  </a:lnTo>
                  <a:lnTo>
                    <a:pt x="140382" y="44074"/>
                  </a:lnTo>
                  <a:lnTo>
                    <a:pt x="100420" y="66913"/>
                  </a:lnTo>
                  <a:lnTo>
                    <a:pt x="66140" y="93543"/>
                  </a:lnTo>
                  <a:lnTo>
                    <a:pt x="38250" y="123495"/>
                  </a:lnTo>
                  <a:lnTo>
                    <a:pt x="17459" y="156301"/>
                  </a:lnTo>
                  <a:lnTo>
                    <a:pt x="0" y="228600"/>
                  </a:lnTo>
                  <a:lnTo>
                    <a:pt x="4488" y="265676"/>
                  </a:lnTo>
                  <a:lnTo>
                    <a:pt x="38277" y="333648"/>
                  </a:lnTo>
                  <a:lnTo>
                    <a:pt x="66165" y="363602"/>
                  </a:lnTo>
                  <a:lnTo>
                    <a:pt x="100441" y="390239"/>
                  </a:lnTo>
                  <a:lnTo>
                    <a:pt x="140396" y="413089"/>
                  </a:lnTo>
                  <a:lnTo>
                    <a:pt x="185327" y="431681"/>
                  </a:lnTo>
                  <a:lnTo>
                    <a:pt x="234525" y="445544"/>
                  </a:lnTo>
                  <a:lnTo>
                    <a:pt x="287285" y="454207"/>
                  </a:lnTo>
                  <a:lnTo>
                    <a:pt x="342900" y="457200"/>
                  </a:lnTo>
                  <a:lnTo>
                    <a:pt x="398514" y="454207"/>
                  </a:lnTo>
                  <a:lnTo>
                    <a:pt x="451274" y="445544"/>
                  </a:lnTo>
                  <a:lnTo>
                    <a:pt x="500472" y="431681"/>
                  </a:lnTo>
                  <a:lnTo>
                    <a:pt x="545403" y="413089"/>
                  </a:lnTo>
                  <a:lnTo>
                    <a:pt x="585358" y="390239"/>
                  </a:lnTo>
                  <a:lnTo>
                    <a:pt x="619634" y="363602"/>
                  </a:lnTo>
                  <a:lnTo>
                    <a:pt x="647522" y="333648"/>
                  </a:lnTo>
                  <a:lnTo>
                    <a:pt x="668316" y="300849"/>
                  </a:lnTo>
                  <a:lnTo>
                    <a:pt x="685800" y="228600"/>
                  </a:lnTo>
                  <a:lnTo>
                    <a:pt x="681311" y="191492"/>
                  </a:lnTo>
                  <a:lnTo>
                    <a:pt x="647522" y="123495"/>
                  </a:lnTo>
                  <a:lnTo>
                    <a:pt x="619634" y="93543"/>
                  </a:lnTo>
                  <a:lnTo>
                    <a:pt x="585358" y="66913"/>
                  </a:lnTo>
                  <a:lnTo>
                    <a:pt x="545403" y="44074"/>
                  </a:lnTo>
                  <a:lnTo>
                    <a:pt x="500472" y="25494"/>
                  </a:lnTo>
                  <a:lnTo>
                    <a:pt x="451274" y="11643"/>
                  </a:lnTo>
                  <a:lnTo>
                    <a:pt x="398514" y="2988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771775" y="2494026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473"/>
                  </a:moveTo>
                  <a:lnTo>
                    <a:pt x="17483" y="156236"/>
                  </a:lnTo>
                  <a:lnTo>
                    <a:pt x="38277" y="123451"/>
                  </a:lnTo>
                  <a:lnTo>
                    <a:pt x="66165" y="93515"/>
                  </a:lnTo>
                  <a:lnTo>
                    <a:pt x="100441" y="66897"/>
                  </a:lnTo>
                  <a:lnTo>
                    <a:pt x="140396" y="44065"/>
                  </a:lnTo>
                  <a:lnTo>
                    <a:pt x="185327" y="25491"/>
                  </a:lnTo>
                  <a:lnTo>
                    <a:pt x="234525" y="11642"/>
                  </a:lnTo>
                  <a:lnTo>
                    <a:pt x="287285" y="2988"/>
                  </a:lnTo>
                  <a:lnTo>
                    <a:pt x="342900" y="0"/>
                  </a:lnTo>
                  <a:lnTo>
                    <a:pt x="398514" y="2988"/>
                  </a:lnTo>
                  <a:lnTo>
                    <a:pt x="451274" y="11643"/>
                  </a:lnTo>
                  <a:lnTo>
                    <a:pt x="500472" y="25494"/>
                  </a:lnTo>
                  <a:lnTo>
                    <a:pt x="545403" y="44074"/>
                  </a:lnTo>
                  <a:lnTo>
                    <a:pt x="585358" y="66913"/>
                  </a:lnTo>
                  <a:lnTo>
                    <a:pt x="619634" y="93543"/>
                  </a:lnTo>
                  <a:lnTo>
                    <a:pt x="647522" y="123495"/>
                  </a:lnTo>
                  <a:lnTo>
                    <a:pt x="668316" y="156301"/>
                  </a:lnTo>
                  <a:lnTo>
                    <a:pt x="685800" y="228600"/>
                  </a:lnTo>
                  <a:lnTo>
                    <a:pt x="681311" y="265676"/>
                  </a:lnTo>
                  <a:lnTo>
                    <a:pt x="668316" y="300849"/>
                  </a:lnTo>
                  <a:lnTo>
                    <a:pt x="647522" y="333648"/>
                  </a:lnTo>
                  <a:lnTo>
                    <a:pt x="619634" y="363602"/>
                  </a:lnTo>
                  <a:lnTo>
                    <a:pt x="585358" y="390239"/>
                  </a:lnTo>
                  <a:lnTo>
                    <a:pt x="545403" y="413089"/>
                  </a:lnTo>
                  <a:lnTo>
                    <a:pt x="500472" y="431681"/>
                  </a:lnTo>
                  <a:lnTo>
                    <a:pt x="451274" y="445544"/>
                  </a:lnTo>
                  <a:lnTo>
                    <a:pt x="398514" y="454207"/>
                  </a:lnTo>
                  <a:lnTo>
                    <a:pt x="342900" y="457200"/>
                  </a:lnTo>
                  <a:lnTo>
                    <a:pt x="287285" y="454207"/>
                  </a:lnTo>
                  <a:lnTo>
                    <a:pt x="234525" y="445544"/>
                  </a:lnTo>
                  <a:lnTo>
                    <a:pt x="185327" y="431681"/>
                  </a:lnTo>
                  <a:lnTo>
                    <a:pt x="140396" y="413089"/>
                  </a:lnTo>
                  <a:lnTo>
                    <a:pt x="100441" y="390239"/>
                  </a:lnTo>
                  <a:lnTo>
                    <a:pt x="66165" y="363602"/>
                  </a:lnTo>
                  <a:lnTo>
                    <a:pt x="38277" y="333648"/>
                  </a:lnTo>
                  <a:lnTo>
                    <a:pt x="17483" y="300849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045967" y="256717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65784" y="1439925"/>
            <a:ext cx="1676400" cy="240665"/>
          </a:xfrm>
          <a:custGeom>
            <a:avLst/>
            <a:gdLst/>
            <a:ahLst/>
            <a:cxnLst/>
            <a:rect l="l" t="t" r="r" b="b"/>
            <a:pathLst>
              <a:path w="1676400" h="240664">
                <a:moveTo>
                  <a:pt x="0" y="240411"/>
                </a:moveTo>
                <a:lnTo>
                  <a:pt x="10182" y="196355"/>
                </a:lnTo>
                <a:lnTo>
                  <a:pt x="39470" y="160004"/>
                </a:lnTo>
                <a:lnTo>
                  <a:pt x="83433" y="135058"/>
                </a:lnTo>
                <a:lnTo>
                  <a:pt x="137642" y="125222"/>
                </a:lnTo>
                <a:lnTo>
                  <a:pt x="696391" y="115188"/>
                </a:lnTo>
                <a:lnTo>
                  <a:pt x="750567" y="105352"/>
                </a:lnTo>
                <a:lnTo>
                  <a:pt x="794515" y="80406"/>
                </a:lnTo>
                <a:lnTo>
                  <a:pt x="823818" y="44055"/>
                </a:lnTo>
                <a:lnTo>
                  <a:pt x="834059" y="0"/>
                </a:lnTo>
                <a:lnTo>
                  <a:pt x="845773" y="43654"/>
                </a:lnTo>
                <a:lnTo>
                  <a:pt x="876334" y="78914"/>
                </a:lnTo>
                <a:lnTo>
                  <a:pt x="921159" y="102244"/>
                </a:lnTo>
                <a:lnTo>
                  <a:pt x="975664" y="110109"/>
                </a:lnTo>
                <a:lnTo>
                  <a:pt x="1534464" y="100075"/>
                </a:lnTo>
                <a:lnTo>
                  <a:pt x="1588969" y="107940"/>
                </a:lnTo>
                <a:lnTo>
                  <a:pt x="1633794" y="131270"/>
                </a:lnTo>
                <a:lnTo>
                  <a:pt x="1664356" y="166530"/>
                </a:lnTo>
                <a:lnTo>
                  <a:pt x="1676069" y="210185"/>
                </a:lnTo>
              </a:path>
            </a:pathLst>
          </a:custGeom>
          <a:ln w="12700">
            <a:solidFill>
              <a:srgbClr val="D930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94917" y="1008075"/>
            <a:ext cx="7518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FFFF"/>
                </a:solidFill>
                <a:latin typeface="Arial"/>
                <a:cs typeface="Arial"/>
              </a:rPr>
              <a:t>Synapse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316848" y="3030473"/>
            <a:ext cx="647700" cy="76200"/>
          </a:xfrm>
          <a:custGeom>
            <a:avLst/>
            <a:gdLst/>
            <a:ahLst/>
            <a:cxnLst/>
            <a:rect l="l" t="t" r="r" b="b"/>
            <a:pathLst>
              <a:path w="647700" h="76200">
                <a:moveTo>
                  <a:pt x="571500" y="0"/>
                </a:moveTo>
                <a:lnTo>
                  <a:pt x="571500" y="76200"/>
                </a:lnTo>
                <a:lnTo>
                  <a:pt x="635000" y="44450"/>
                </a:lnTo>
                <a:lnTo>
                  <a:pt x="584200" y="44450"/>
                </a:lnTo>
                <a:lnTo>
                  <a:pt x="584200" y="31750"/>
                </a:lnTo>
                <a:lnTo>
                  <a:pt x="635000" y="31750"/>
                </a:lnTo>
                <a:lnTo>
                  <a:pt x="571500" y="0"/>
                </a:lnTo>
                <a:close/>
              </a:path>
              <a:path w="647700" h="76200">
                <a:moveTo>
                  <a:pt x="5715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571500" y="44450"/>
                </a:lnTo>
                <a:lnTo>
                  <a:pt x="571500" y="31750"/>
                </a:lnTo>
                <a:close/>
              </a:path>
              <a:path w="647700" h="76200">
                <a:moveTo>
                  <a:pt x="635000" y="31750"/>
                </a:moveTo>
                <a:lnTo>
                  <a:pt x="584200" y="31750"/>
                </a:lnTo>
                <a:lnTo>
                  <a:pt x="584200" y="44450"/>
                </a:lnTo>
                <a:lnTo>
                  <a:pt x="635000" y="44450"/>
                </a:lnTo>
                <a:lnTo>
                  <a:pt x="647700" y="38100"/>
                </a:lnTo>
                <a:lnTo>
                  <a:pt x="6350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071876" y="1887092"/>
            <a:ext cx="951230" cy="538480"/>
            <a:chOff x="3071876" y="1887092"/>
            <a:chExt cx="951230" cy="538480"/>
          </a:xfrm>
        </p:grpSpPr>
        <p:sp>
          <p:nvSpPr>
            <p:cNvPr id="35" name="object 35"/>
            <p:cNvSpPr/>
            <p:nvPr/>
          </p:nvSpPr>
          <p:spPr>
            <a:xfrm>
              <a:off x="3078226" y="1893442"/>
              <a:ext cx="938530" cy="525780"/>
            </a:xfrm>
            <a:custGeom>
              <a:avLst/>
              <a:gdLst/>
              <a:ahLst/>
              <a:cxnLst/>
              <a:rect l="l" t="t" r="r" b="b"/>
              <a:pathLst>
                <a:path w="938529" h="525780">
                  <a:moveTo>
                    <a:pt x="648335" y="0"/>
                  </a:moveTo>
                  <a:lnTo>
                    <a:pt x="679958" y="65024"/>
                  </a:lnTo>
                  <a:lnTo>
                    <a:pt x="0" y="395605"/>
                  </a:lnTo>
                  <a:lnTo>
                    <a:pt x="63246" y="525526"/>
                  </a:lnTo>
                  <a:lnTo>
                    <a:pt x="743203" y="194945"/>
                  </a:lnTo>
                  <a:lnTo>
                    <a:pt x="774700" y="259842"/>
                  </a:lnTo>
                  <a:lnTo>
                    <a:pt x="938149" y="19685"/>
                  </a:lnTo>
                  <a:lnTo>
                    <a:pt x="64833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078226" y="1893442"/>
              <a:ext cx="938530" cy="525780"/>
            </a:xfrm>
            <a:custGeom>
              <a:avLst/>
              <a:gdLst/>
              <a:ahLst/>
              <a:cxnLst/>
              <a:rect l="l" t="t" r="r" b="b"/>
              <a:pathLst>
                <a:path w="938529" h="525780">
                  <a:moveTo>
                    <a:pt x="0" y="395605"/>
                  </a:moveTo>
                  <a:lnTo>
                    <a:pt x="679958" y="65024"/>
                  </a:lnTo>
                  <a:lnTo>
                    <a:pt x="648335" y="0"/>
                  </a:lnTo>
                  <a:lnTo>
                    <a:pt x="938149" y="19685"/>
                  </a:lnTo>
                  <a:lnTo>
                    <a:pt x="774700" y="259842"/>
                  </a:lnTo>
                  <a:lnTo>
                    <a:pt x="743203" y="194945"/>
                  </a:lnTo>
                  <a:lnTo>
                    <a:pt x="63246" y="525526"/>
                  </a:lnTo>
                  <a:lnTo>
                    <a:pt x="0" y="39560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644144" y="504190"/>
            <a:ext cx="3256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Artificial</a:t>
            </a:r>
            <a:r>
              <a:rPr sz="2400" b="1" i="1" spc="-8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Neural</a:t>
            </a:r>
            <a:r>
              <a:rPr sz="2400"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24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Network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54579" y="56388"/>
            <a:ext cx="4619244" cy="8991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87827" y="201244"/>
            <a:ext cx="3912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Characterization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2742" y="1005150"/>
            <a:ext cx="6507480" cy="405002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</a:tabLst>
            </a:pPr>
            <a:r>
              <a:rPr sz="2400" spc="-10" dirty="0">
                <a:solidFill>
                  <a:srgbClr val="3361D6"/>
                </a:solidFill>
                <a:latin typeface="Arial"/>
                <a:cs typeface="Arial"/>
              </a:rPr>
              <a:t>Architecture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45"/>
              </a:spcBef>
              <a:buChar char="–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pattern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connections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between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neurons</a:t>
            </a:r>
            <a:endParaRPr sz="20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25"/>
              </a:spcBef>
              <a:buChar char="•"/>
              <a:tabLst>
                <a:tab pos="1155065" algn="l"/>
              </a:tabLst>
            </a:pPr>
            <a:r>
              <a:rPr sz="1800" dirty="0">
                <a:solidFill>
                  <a:srgbClr val="D93045"/>
                </a:solidFill>
                <a:latin typeface="Arial"/>
                <a:cs typeface="Arial"/>
              </a:rPr>
              <a:t>Single</a:t>
            </a:r>
            <a:r>
              <a:rPr sz="1800" spc="-40" dirty="0">
                <a:solidFill>
                  <a:srgbClr val="D93045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D93045"/>
                </a:solidFill>
                <a:latin typeface="Arial"/>
                <a:cs typeface="Arial"/>
              </a:rPr>
              <a:t>Layer</a:t>
            </a:r>
            <a:r>
              <a:rPr sz="1800" spc="-5" dirty="0">
                <a:solidFill>
                  <a:srgbClr val="D9304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Feedforward</a:t>
            </a: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15"/>
              </a:spcBef>
              <a:buChar char="•"/>
              <a:tabLst>
                <a:tab pos="1155065" algn="l"/>
              </a:tabLst>
            </a:pPr>
            <a:r>
              <a:rPr sz="1800" dirty="0">
                <a:solidFill>
                  <a:srgbClr val="D93045"/>
                </a:solidFill>
                <a:latin typeface="Arial"/>
                <a:cs typeface="Arial"/>
              </a:rPr>
              <a:t>Multilayer</a:t>
            </a:r>
            <a:r>
              <a:rPr sz="1800" spc="-65" dirty="0">
                <a:solidFill>
                  <a:srgbClr val="D93045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Feedforward</a:t>
            </a: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19"/>
              </a:spcBef>
              <a:buChar char="•"/>
              <a:tabLst>
                <a:tab pos="1155065" algn="l"/>
              </a:tabLst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Recurrent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Strategy</a:t>
            </a:r>
            <a:r>
              <a:rPr sz="2400" spc="-8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/</a:t>
            </a:r>
            <a:r>
              <a:rPr sz="2400" spc="-7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Learning</a:t>
            </a:r>
            <a:r>
              <a:rPr sz="2400" spc="-3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361D6"/>
                </a:solidFill>
                <a:latin typeface="Arial"/>
                <a:cs typeface="Arial"/>
              </a:rPr>
              <a:t>Algorithm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44"/>
              </a:spcBef>
              <a:buChar char="–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method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determining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connection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weights</a:t>
            </a:r>
            <a:endParaRPr sz="20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20"/>
              </a:spcBef>
              <a:buChar char="•"/>
              <a:tabLst>
                <a:tab pos="1155065" algn="l"/>
              </a:tabLst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Supervised</a:t>
            </a: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20"/>
              </a:spcBef>
              <a:buChar char="•"/>
              <a:tabLst>
                <a:tab pos="1155065" algn="l"/>
              </a:tabLst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Unsupervised</a:t>
            </a:r>
            <a:endParaRPr sz="1800">
              <a:latin typeface="Arial"/>
              <a:cs typeface="Arial"/>
            </a:endParaRPr>
          </a:p>
          <a:p>
            <a:pPr marL="1155065" lvl="2" indent="-228600">
              <a:lnSpc>
                <a:spcPct val="100000"/>
              </a:lnSpc>
              <a:spcBef>
                <a:spcPts val="215"/>
              </a:spcBef>
              <a:buChar char="•"/>
              <a:tabLst>
                <a:tab pos="1155065" algn="l"/>
              </a:tabLst>
            </a:pPr>
            <a:r>
              <a:rPr sz="1800" spc="-10" dirty="0">
                <a:solidFill>
                  <a:srgbClr val="D93045"/>
                </a:solidFill>
                <a:latin typeface="Arial"/>
                <a:cs typeface="Arial"/>
              </a:rPr>
              <a:t>Reinforcement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</a:tabLst>
            </a:pP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Activation</a:t>
            </a:r>
            <a:r>
              <a:rPr sz="2400" spc="-155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361D6"/>
                </a:solidFill>
                <a:latin typeface="Arial"/>
                <a:cs typeface="Arial"/>
              </a:rPr>
              <a:t>Function</a:t>
            </a:r>
            <a:endParaRPr sz="240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245"/>
              </a:spcBef>
              <a:buChar char="–"/>
              <a:tabLst>
                <a:tab pos="756285" algn="l"/>
              </a:tabLst>
            </a:pPr>
            <a:r>
              <a:rPr sz="2000" dirty="0">
                <a:latin typeface="Arial"/>
                <a:cs typeface="Arial"/>
              </a:rPr>
              <a:t>Function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compute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output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signal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from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input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signal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0703" y="671511"/>
            <a:ext cx="7100316" cy="5431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766445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Single Layer</a:t>
            </a:r>
            <a:r>
              <a:rPr b="1" i="1" spc="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Feedforward</a:t>
            </a:r>
            <a:r>
              <a:rPr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NN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60450" y="1898650"/>
            <a:ext cx="4502150" cy="1021080"/>
            <a:chOff x="1060450" y="1898650"/>
            <a:chExt cx="4502150" cy="1021080"/>
          </a:xfrm>
        </p:grpSpPr>
        <p:sp>
          <p:nvSpPr>
            <p:cNvPr id="5" name="object 5"/>
            <p:cNvSpPr/>
            <p:nvPr/>
          </p:nvSpPr>
          <p:spPr>
            <a:xfrm>
              <a:off x="1066800" y="19050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11" y="3683"/>
                  </a:lnTo>
                  <a:lnTo>
                    <a:pt x="198444" y="14303"/>
                  </a:lnTo>
                  <a:lnTo>
                    <a:pt x="150960" y="31213"/>
                  </a:lnTo>
                  <a:lnTo>
                    <a:pt x="108420" y="53768"/>
                  </a:lnTo>
                  <a:lnTo>
                    <a:pt x="71684" y="81321"/>
                  </a:lnTo>
                  <a:lnTo>
                    <a:pt x="41613" y="113227"/>
                  </a:lnTo>
                  <a:lnTo>
                    <a:pt x="19068" y="148839"/>
                  </a:lnTo>
                  <a:lnTo>
                    <a:pt x="4910" y="187512"/>
                  </a:lnTo>
                  <a:lnTo>
                    <a:pt x="0" y="228600"/>
                  </a:lnTo>
                  <a:lnTo>
                    <a:pt x="4910" y="269687"/>
                  </a:lnTo>
                  <a:lnTo>
                    <a:pt x="19068" y="308360"/>
                  </a:lnTo>
                  <a:lnTo>
                    <a:pt x="41613" y="343972"/>
                  </a:lnTo>
                  <a:lnTo>
                    <a:pt x="71684" y="375878"/>
                  </a:lnTo>
                  <a:lnTo>
                    <a:pt x="108420" y="403431"/>
                  </a:lnTo>
                  <a:lnTo>
                    <a:pt x="150960" y="425986"/>
                  </a:lnTo>
                  <a:lnTo>
                    <a:pt x="198444" y="442896"/>
                  </a:lnTo>
                  <a:lnTo>
                    <a:pt x="250011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19050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0" y="187512"/>
                  </a:lnTo>
                  <a:lnTo>
                    <a:pt x="19068" y="148839"/>
                  </a:lnTo>
                  <a:lnTo>
                    <a:pt x="41613" y="113227"/>
                  </a:lnTo>
                  <a:lnTo>
                    <a:pt x="71684" y="81321"/>
                  </a:lnTo>
                  <a:lnTo>
                    <a:pt x="108420" y="53768"/>
                  </a:lnTo>
                  <a:lnTo>
                    <a:pt x="150960" y="31213"/>
                  </a:lnTo>
                  <a:lnTo>
                    <a:pt x="198444" y="14303"/>
                  </a:lnTo>
                  <a:lnTo>
                    <a:pt x="250011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11" y="453516"/>
                  </a:lnTo>
                  <a:lnTo>
                    <a:pt x="198444" y="442896"/>
                  </a:lnTo>
                  <a:lnTo>
                    <a:pt x="150960" y="425986"/>
                  </a:lnTo>
                  <a:lnTo>
                    <a:pt x="108420" y="403431"/>
                  </a:lnTo>
                  <a:lnTo>
                    <a:pt x="71684" y="375878"/>
                  </a:lnTo>
                  <a:lnTo>
                    <a:pt x="41613" y="343972"/>
                  </a:lnTo>
                  <a:lnTo>
                    <a:pt x="19068" y="308360"/>
                  </a:lnTo>
                  <a:lnTo>
                    <a:pt x="4910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7656" y="2203577"/>
              <a:ext cx="3735070" cy="716280"/>
            </a:xfrm>
            <a:custGeom>
              <a:avLst/>
              <a:gdLst/>
              <a:ahLst/>
              <a:cxnLst/>
              <a:rect l="l" t="t" r="r" b="b"/>
              <a:pathLst>
                <a:path w="3735070" h="716280">
                  <a:moveTo>
                    <a:pt x="3658873" y="684530"/>
                  </a:moveTo>
                  <a:lnTo>
                    <a:pt x="3653155" y="715772"/>
                  </a:lnTo>
                  <a:lnTo>
                    <a:pt x="3734943" y="692023"/>
                  </a:lnTo>
                  <a:lnTo>
                    <a:pt x="3728017" y="686815"/>
                  </a:lnTo>
                  <a:lnTo>
                    <a:pt x="3671316" y="686815"/>
                  </a:lnTo>
                  <a:lnTo>
                    <a:pt x="3658873" y="684530"/>
                  </a:lnTo>
                  <a:close/>
                </a:path>
                <a:path w="3735070" h="716280">
                  <a:moveTo>
                    <a:pt x="3661152" y="672083"/>
                  </a:moveTo>
                  <a:lnTo>
                    <a:pt x="3658873" y="684530"/>
                  </a:lnTo>
                  <a:lnTo>
                    <a:pt x="3671316" y="686815"/>
                  </a:lnTo>
                  <a:lnTo>
                    <a:pt x="3673602" y="674370"/>
                  </a:lnTo>
                  <a:lnTo>
                    <a:pt x="3661152" y="672083"/>
                  </a:lnTo>
                  <a:close/>
                </a:path>
                <a:path w="3735070" h="716280">
                  <a:moveTo>
                    <a:pt x="3666871" y="640842"/>
                  </a:moveTo>
                  <a:lnTo>
                    <a:pt x="3661152" y="672083"/>
                  </a:lnTo>
                  <a:lnTo>
                    <a:pt x="3673602" y="674370"/>
                  </a:lnTo>
                  <a:lnTo>
                    <a:pt x="3671316" y="686815"/>
                  </a:lnTo>
                  <a:lnTo>
                    <a:pt x="3728017" y="686815"/>
                  </a:lnTo>
                  <a:lnTo>
                    <a:pt x="3666871" y="640842"/>
                  </a:lnTo>
                  <a:close/>
                </a:path>
                <a:path w="3735070" h="716280">
                  <a:moveTo>
                    <a:pt x="2286" y="0"/>
                  </a:moveTo>
                  <a:lnTo>
                    <a:pt x="0" y="12446"/>
                  </a:lnTo>
                  <a:lnTo>
                    <a:pt x="3658873" y="684530"/>
                  </a:lnTo>
                  <a:lnTo>
                    <a:pt x="3661152" y="672083"/>
                  </a:lnTo>
                  <a:lnTo>
                    <a:pt x="22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84250" y="4184650"/>
            <a:ext cx="622300" cy="546100"/>
            <a:chOff x="984250" y="4184650"/>
            <a:chExt cx="622300" cy="546100"/>
          </a:xfrm>
        </p:grpSpPr>
        <p:sp>
          <p:nvSpPr>
            <p:cNvPr id="9" name="object 9"/>
            <p:cNvSpPr/>
            <p:nvPr/>
          </p:nvSpPr>
          <p:spPr>
            <a:xfrm>
              <a:off x="990600" y="4191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59" y="3489"/>
                  </a:lnTo>
                  <a:lnTo>
                    <a:pt x="208458" y="13594"/>
                  </a:lnTo>
                  <a:lnTo>
                    <a:pt x="164725" y="29763"/>
                  </a:lnTo>
                  <a:lnTo>
                    <a:pt x="124788" y="51450"/>
                  </a:lnTo>
                  <a:lnTo>
                    <a:pt x="89273" y="78105"/>
                  </a:lnTo>
                  <a:lnTo>
                    <a:pt x="58808" y="109179"/>
                  </a:lnTo>
                  <a:lnTo>
                    <a:pt x="34020" y="144124"/>
                  </a:lnTo>
                  <a:lnTo>
                    <a:pt x="15538" y="182392"/>
                  </a:lnTo>
                  <a:lnTo>
                    <a:pt x="3989" y="223433"/>
                  </a:lnTo>
                  <a:lnTo>
                    <a:pt x="0" y="266700"/>
                  </a:lnTo>
                  <a:lnTo>
                    <a:pt x="3989" y="309966"/>
                  </a:lnTo>
                  <a:lnTo>
                    <a:pt x="15538" y="351007"/>
                  </a:lnTo>
                  <a:lnTo>
                    <a:pt x="34020" y="389275"/>
                  </a:lnTo>
                  <a:lnTo>
                    <a:pt x="58808" y="424220"/>
                  </a:lnTo>
                  <a:lnTo>
                    <a:pt x="89273" y="455294"/>
                  </a:lnTo>
                  <a:lnTo>
                    <a:pt x="124788" y="481949"/>
                  </a:lnTo>
                  <a:lnTo>
                    <a:pt x="164725" y="503636"/>
                  </a:lnTo>
                  <a:lnTo>
                    <a:pt x="208458" y="519805"/>
                  </a:lnTo>
                  <a:lnTo>
                    <a:pt x="255359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4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5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0600" y="4191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89" y="223433"/>
                  </a:lnTo>
                  <a:lnTo>
                    <a:pt x="15538" y="182392"/>
                  </a:lnTo>
                  <a:lnTo>
                    <a:pt x="34020" y="144124"/>
                  </a:lnTo>
                  <a:lnTo>
                    <a:pt x="58808" y="109179"/>
                  </a:lnTo>
                  <a:lnTo>
                    <a:pt x="89273" y="78105"/>
                  </a:lnTo>
                  <a:lnTo>
                    <a:pt x="124788" y="51450"/>
                  </a:lnTo>
                  <a:lnTo>
                    <a:pt x="164725" y="29763"/>
                  </a:lnTo>
                  <a:lnTo>
                    <a:pt x="208458" y="13594"/>
                  </a:lnTo>
                  <a:lnTo>
                    <a:pt x="255359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5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4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59" y="529910"/>
                  </a:lnTo>
                  <a:lnTo>
                    <a:pt x="208458" y="519805"/>
                  </a:lnTo>
                  <a:lnTo>
                    <a:pt x="164725" y="503636"/>
                  </a:lnTo>
                  <a:lnTo>
                    <a:pt x="124788" y="481949"/>
                  </a:lnTo>
                  <a:lnTo>
                    <a:pt x="89273" y="455294"/>
                  </a:lnTo>
                  <a:lnTo>
                    <a:pt x="58808" y="424220"/>
                  </a:lnTo>
                  <a:lnTo>
                    <a:pt x="34020" y="389275"/>
                  </a:lnTo>
                  <a:lnTo>
                    <a:pt x="15538" y="351007"/>
                  </a:lnTo>
                  <a:lnTo>
                    <a:pt x="3989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57935" y="4302632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30575" y="2064765"/>
            <a:ext cx="386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78175" y="2903346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80795" y="1968753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73593" y="2356484"/>
            <a:ext cx="3889375" cy="1917064"/>
          </a:xfrm>
          <a:custGeom>
            <a:avLst/>
            <a:gdLst/>
            <a:ahLst/>
            <a:cxnLst/>
            <a:rect l="l" t="t" r="r" b="b"/>
            <a:pathLst>
              <a:path w="3889375" h="1917064">
                <a:moveTo>
                  <a:pt x="3889006" y="1910715"/>
                </a:moveTo>
                <a:lnTo>
                  <a:pt x="3872026" y="1888490"/>
                </a:lnTo>
                <a:lnTo>
                  <a:pt x="3837317" y="1843024"/>
                </a:lnTo>
                <a:lnTo>
                  <a:pt x="3823360" y="1871472"/>
                </a:lnTo>
                <a:lnTo>
                  <a:pt x="2452522" y="1199489"/>
                </a:lnTo>
                <a:lnTo>
                  <a:pt x="3741991" y="796531"/>
                </a:lnTo>
                <a:lnTo>
                  <a:pt x="3751465" y="826770"/>
                </a:lnTo>
                <a:lnTo>
                  <a:pt x="3799471" y="780542"/>
                </a:lnTo>
                <a:lnTo>
                  <a:pt x="3812806" y="767715"/>
                </a:lnTo>
                <a:lnTo>
                  <a:pt x="3728732" y="754126"/>
                </a:lnTo>
                <a:lnTo>
                  <a:pt x="3738181" y="784339"/>
                </a:lnTo>
                <a:lnTo>
                  <a:pt x="2435847" y="1191323"/>
                </a:lnTo>
                <a:lnTo>
                  <a:pt x="5600" y="0"/>
                </a:lnTo>
                <a:lnTo>
                  <a:pt x="0" y="11430"/>
                </a:lnTo>
                <a:lnTo>
                  <a:pt x="2418194" y="1196835"/>
                </a:lnTo>
                <a:lnTo>
                  <a:pt x="153301" y="1904619"/>
                </a:lnTo>
                <a:lnTo>
                  <a:pt x="157111" y="1916811"/>
                </a:lnTo>
                <a:lnTo>
                  <a:pt x="2434869" y="1205014"/>
                </a:lnTo>
                <a:lnTo>
                  <a:pt x="3817747" y="1882889"/>
                </a:lnTo>
                <a:lnTo>
                  <a:pt x="3803789" y="1911350"/>
                </a:lnTo>
                <a:lnTo>
                  <a:pt x="3889006" y="1910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52600" y="4533900"/>
            <a:ext cx="3886200" cy="76200"/>
          </a:xfrm>
          <a:custGeom>
            <a:avLst/>
            <a:gdLst/>
            <a:ahLst/>
            <a:cxnLst/>
            <a:rect l="l" t="t" r="r" b="b"/>
            <a:pathLst>
              <a:path w="3886200" h="76200">
                <a:moveTo>
                  <a:pt x="3810000" y="0"/>
                </a:moveTo>
                <a:lnTo>
                  <a:pt x="3810000" y="76200"/>
                </a:lnTo>
                <a:lnTo>
                  <a:pt x="3873500" y="44450"/>
                </a:lnTo>
                <a:lnTo>
                  <a:pt x="3822700" y="44450"/>
                </a:lnTo>
                <a:lnTo>
                  <a:pt x="3822700" y="31750"/>
                </a:lnTo>
                <a:lnTo>
                  <a:pt x="3873500" y="31750"/>
                </a:lnTo>
                <a:lnTo>
                  <a:pt x="3810000" y="0"/>
                </a:lnTo>
                <a:close/>
              </a:path>
              <a:path w="3886200" h="76200">
                <a:moveTo>
                  <a:pt x="3810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810000" y="44450"/>
                </a:lnTo>
                <a:lnTo>
                  <a:pt x="3810000" y="31750"/>
                </a:lnTo>
                <a:close/>
              </a:path>
              <a:path w="3886200" h="76200">
                <a:moveTo>
                  <a:pt x="3873500" y="31750"/>
                </a:moveTo>
                <a:lnTo>
                  <a:pt x="3822700" y="31750"/>
                </a:lnTo>
                <a:lnTo>
                  <a:pt x="3822700" y="44450"/>
                </a:lnTo>
                <a:lnTo>
                  <a:pt x="3873500" y="44450"/>
                </a:lnTo>
                <a:lnTo>
                  <a:pt x="3886200" y="38100"/>
                </a:lnTo>
                <a:lnTo>
                  <a:pt x="38735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10994" y="3665346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01975" y="4808601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22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784850" y="2736850"/>
            <a:ext cx="622300" cy="469900"/>
            <a:chOff x="5784850" y="2736850"/>
            <a:chExt cx="622300" cy="469900"/>
          </a:xfrm>
        </p:grpSpPr>
        <p:sp>
          <p:nvSpPr>
            <p:cNvPr id="20" name="object 20"/>
            <p:cNvSpPr/>
            <p:nvPr/>
          </p:nvSpPr>
          <p:spPr>
            <a:xfrm>
              <a:off x="5791200" y="2743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27" y="3683"/>
                  </a:lnTo>
                  <a:lnTo>
                    <a:pt x="198470" y="14303"/>
                  </a:lnTo>
                  <a:lnTo>
                    <a:pt x="150988" y="31213"/>
                  </a:lnTo>
                  <a:lnTo>
                    <a:pt x="108446" y="53768"/>
                  </a:lnTo>
                  <a:lnTo>
                    <a:pt x="71705" y="81321"/>
                  </a:lnTo>
                  <a:lnTo>
                    <a:pt x="41627" y="113227"/>
                  </a:lnTo>
                  <a:lnTo>
                    <a:pt x="19076" y="148839"/>
                  </a:lnTo>
                  <a:lnTo>
                    <a:pt x="4912" y="187512"/>
                  </a:lnTo>
                  <a:lnTo>
                    <a:pt x="0" y="228600"/>
                  </a:lnTo>
                  <a:lnTo>
                    <a:pt x="4912" y="269687"/>
                  </a:lnTo>
                  <a:lnTo>
                    <a:pt x="19076" y="308360"/>
                  </a:lnTo>
                  <a:lnTo>
                    <a:pt x="41627" y="343972"/>
                  </a:lnTo>
                  <a:lnTo>
                    <a:pt x="71705" y="375878"/>
                  </a:lnTo>
                  <a:lnTo>
                    <a:pt x="108446" y="403431"/>
                  </a:lnTo>
                  <a:lnTo>
                    <a:pt x="150988" y="425986"/>
                  </a:lnTo>
                  <a:lnTo>
                    <a:pt x="198470" y="442896"/>
                  </a:lnTo>
                  <a:lnTo>
                    <a:pt x="250027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791200" y="2743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2" y="187512"/>
                  </a:lnTo>
                  <a:lnTo>
                    <a:pt x="19076" y="148839"/>
                  </a:lnTo>
                  <a:lnTo>
                    <a:pt x="41627" y="113227"/>
                  </a:lnTo>
                  <a:lnTo>
                    <a:pt x="71705" y="81321"/>
                  </a:lnTo>
                  <a:lnTo>
                    <a:pt x="108446" y="53768"/>
                  </a:lnTo>
                  <a:lnTo>
                    <a:pt x="150988" y="31213"/>
                  </a:lnTo>
                  <a:lnTo>
                    <a:pt x="198470" y="14303"/>
                  </a:lnTo>
                  <a:lnTo>
                    <a:pt x="250027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27" y="453516"/>
                  </a:lnTo>
                  <a:lnTo>
                    <a:pt x="198470" y="442896"/>
                  </a:lnTo>
                  <a:lnTo>
                    <a:pt x="150988" y="425986"/>
                  </a:lnTo>
                  <a:lnTo>
                    <a:pt x="108446" y="403431"/>
                  </a:lnTo>
                  <a:lnTo>
                    <a:pt x="71705" y="375878"/>
                  </a:lnTo>
                  <a:lnTo>
                    <a:pt x="41627" y="343972"/>
                  </a:lnTo>
                  <a:lnTo>
                    <a:pt x="19076" y="308360"/>
                  </a:lnTo>
                  <a:lnTo>
                    <a:pt x="4912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939663" y="2816478"/>
            <a:ext cx="314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0833" dirty="0">
                <a:latin typeface="Arial"/>
                <a:cs typeface="Arial"/>
              </a:rPr>
              <a:t>m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84850" y="4108450"/>
            <a:ext cx="622300" cy="469900"/>
            <a:chOff x="5784850" y="4108450"/>
            <a:chExt cx="622300" cy="469900"/>
          </a:xfrm>
        </p:grpSpPr>
        <p:sp>
          <p:nvSpPr>
            <p:cNvPr id="24" name="object 24"/>
            <p:cNvSpPr/>
            <p:nvPr/>
          </p:nvSpPr>
          <p:spPr>
            <a:xfrm>
              <a:off x="5791200" y="4114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27" y="3683"/>
                  </a:lnTo>
                  <a:lnTo>
                    <a:pt x="198470" y="14303"/>
                  </a:lnTo>
                  <a:lnTo>
                    <a:pt x="150988" y="31213"/>
                  </a:lnTo>
                  <a:lnTo>
                    <a:pt x="108446" y="53768"/>
                  </a:lnTo>
                  <a:lnTo>
                    <a:pt x="71705" y="81321"/>
                  </a:lnTo>
                  <a:lnTo>
                    <a:pt x="41627" y="113227"/>
                  </a:lnTo>
                  <a:lnTo>
                    <a:pt x="19076" y="148839"/>
                  </a:lnTo>
                  <a:lnTo>
                    <a:pt x="4912" y="187512"/>
                  </a:lnTo>
                  <a:lnTo>
                    <a:pt x="0" y="228600"/>
                  </a:lnTo>
                  <a:lnTo>
                    <a:pt x="4912" y="269687"/>
                  </a:lnTo>
                  <a:lnTo>
                    <a:pt x="19076" y="308360"/>
                  </a:lnTo>
                  <a:lnTo>
                    <a:pt x="41627" y="343972"/>
                  </a:lnTo>
                  <a:lnTo>
                    <a:pt x="71705" y="375878"/>
                  </a:lnTo>
                  <a:lnTo>
                    <a:pt x="108446" y="403431"/>
                  </a:lnTo>
                  <a:lnTo>
                    <a:pt x="150988" y="425986"/>
                  </a:lnTo>
                  <a:lnTo>
                    <a:pt x="198470" y="442896"/>
                  </a:lnTo>
                  <a:lnTo>
                    <a:pt x="250027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91200" y="4114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2" y="187512"/>
                  </a:lnTo>
                  <a:lnTo>
                    <a:pt x="19076" y="148839"/>
                  </a:lnTo>
                  <a:lnTo>
                    <a:pt x="41627" y="113227"/>
                  </a:lnTo>
                  <a:lnTo>
                    <a:pt x="71705" y="81321"/>
                  </a:lnTo>
                  <a:lnTo>
                    <a:pt x="108446" y="53768"/>
                  </a:lnTo>
                  <a:lnTo>
                    <a:pt x="150988" y="31213"/>
                  </a:lnTo>
                  <a:lnTo>
                    <a:pt x="198470" y="14303"/>
                  </a:lnTo>
                  <a:lnTo>
                    <a:pt x="250027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27" y="453516"/>
                  </a:lnTo>
                  <a:lnTo>
                    <a:pt x="198470" y="442896"/>
                  </a:lnTo>
                  <a:lnTo>
                    <a:pt x="150988" y="425986"/>
                  </a:lnTo>
                  <a:lnTo>
                    <a:pt x="108446" y="403431"/>
                  </a:lnTo>
                  <a:lnTo>
                    <a:pt x="71705" y="375878"/>
                  </a:lnTo>
                  <a:lnTo>
                    <a:pt x="41627" y="343972"/>
                  </a:lnTo>
                  <a:lnTo>
                    <a:pt x="19076" y="308360"/>
                  </a:lnTo>
                  <a:lnTo>
                    <a:pt x="4912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960998" y="4188332"/>
            <a:ext cx="272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0833" dirty="0">
                <a:latin typeface="Arial"/>
                <a:cs typeface="Arial"/>
              </a:rPr>
              <a:t>n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8340" y="5133213"/>
            <a:ext cx="1087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Input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13628" y="4980813"/>
            <a:ext cx="1213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output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9660" y="172212"/>
            <a:ext cx="7005828" cy="8991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22272" y="317957"/>
            <a:ext cx="63036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Multilayer</a:t>
            </a:r>
            <a:r>
              <a:rPr b="1" i="1" spc="-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Neural</a:t>
            </a:r>
            <a:r>
              <a:rPr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Network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60450" y="1441450"/>
            <a:ext cx="622300" cy="469900"/>
            <a:chOff x="1060450" y="1441450"/>
            <a:chExt cx="622300" cy="469900"/>
          </a:xfrm>
        </p:grpSpPr>
        <p:sp>
          <p:nvSpPr>
            <p:cNvPr id="5" name="object 5"/>
            <p:cNvSpPr/>
            <p:nvPr/>
          </p:nvSpPr>
          <p:spPr>
            <a:xfrm>
              <a:off x="1066800" y="1447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11" y="3683"/>
                  </a:lnTo>
                  <a:lnTo>
                    <a:pt x="198444" y="14303"/>
                  </a:lnTo>
                  <a:lnTo>
                    <a:pt x="150960" y="31213"/>
                  </a:lnTo>
                  <a:lnTo>
                    <a:pt x="108420" y="53768"/>
                  </a:lnTo>
                  <a:lnTo>
                    <a:pt x="71684" y="81321"/>
                  </a:lnTo>
                  <a:lnTo>
                    <a:pt x="41613" y="113227"/>
                  </a:lnTo>
                  <a:lnTo>
                    <a:pt x="19068" y="148839"/>
                  </a:lnTo>
                  <a:lnTo>
                    <a:pt x="4910" y="187512"/>
                  </a:lnTo>
                  <a:lnTo>
                    <a:pt x="0" y="228600"/>
                  </a:lnTo>
                  <a:lnTo>
                    <a:pt x="4910" y="269687"/>
                  </a:lnTo>
                  <a:lnTo>
                    <a:pt x="19068" y="308360"/>
                  </a:lnTo>
                  <a:lnTo>
                    <a:pt x="41613" y="343972"/>
                  </a:lnTo>
                  <a:lnTo>
                    <a:pt x="71684" y="375878"/>
                  </a:lnTo>
                  <a:lnTo>
                    <a:pt x="108420" y="403431"/>
                  </a:lnTo>
                  <a:lnTo>
                    <a:pt x="150960" y="425986"/>
                  </a:lnTo>
                  <a:lnTo>
                    <a:pt x="198444" y="442896"/>
                  </a:lnTo>
                  <a:lnTo>
                    <a:pt x="250011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6800" y="1447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0" y="187512"/>
                  </a:lnTo>
                  <a:lnTo>
                    <a:pt x="19068" y="148839"/>
                  </a:lnTo>
                  <a:lnTo>
                    <a:pt x="41613" y="113227"/>
                  </a:lnTo>
                  <a:lnTo>
                    <a:pt x="71684" y="81321"/>
                  </a:lnTo>
                  <a:lnTo>
                    <a:pt x="108420" y="53768"/>
                  </a:lnTo>
                  <a:lnTo>
                    <a:pt x="150960" y="31213"/>
                  </a:lnTo>
                  <a:lnTo>
                    <a:pt x="198444" y="14303"/>
                  </a:lnTo>
                  <a:lnTo>
                    <a:pt x="250011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11" y="453516"/>
                  </a:lnTo>
                  <a:lnTo>
                    <a:pt x="198444" y="442896"/>
                  </a:lnTo>
                  <a:lnTo>
                    <a:pt x="150960" y="425986"/>
                  </a:lnTo>
                  <a:lnTo>
                    <a:pt x="108420" y="403431"/>
                  </a:lnTo>
                  <a:lnTo>
                    <a:pt x="71684" y="375878"/>
                  </a:lnTo>
                  <a:lnTo>
                    <a:pt x="41613" y="343972"/>
                  </a:lnTo>
                  <a:lnTo>
                    <a:pt x="19068" y="308360"/>
                  </a:lnTo>
                  <a:lnTo>
                    <a:pt x="4910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0450" y="2660650"/>
            <a:ext cx="698500" cy="469900"/>
            <a:chOff x="1060450" y="2660650"/>
            <a:chExt cx="698500" cy="469900"/>
          </a:xfrm>
        </p:grpSpPr>
        <p:sp>
          <p:nvSpPr>
            <p:cNvPr id="8" name="object 8"/>
            <p:cNvSpPr/>
            <p:nvPr/>
          </p:nvSpPr>
          <p:spPr>
            <a:xfrm>
              <a:off x="1066800" y="26670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342900" y="0"/>
                  </a:moveTo>
                  <a:lnTo>
                    <a:pt x="287278" y="2992"/>
                  </a:lnTo>
                  <a:lnTo>
                    <a:pt x="234515" y="11655"/>
                  </a:lnTo>
                  <a:lnTo>
                    <a:pt x="185315" y="25518"/>
                  </a:lnTo>
                  <a:lnTo>
                    <a:pt x="140386" y="44110"/>
                  </a:lnTo>
                  <a:lnTo>
                    <a:pt x="100431" y="66960"/>
                  </a:lnTo>
                  <a:lnTo>
                    <a:pt x="66158" y="93597"/>
                  </a:lnTo>
                  <a:lnTo>
                    <a:pt x="38273" y="123551"/>
                  </a:lnTo>
                  <a:lnTo>
                    <a:pt x="17480" y="156350"/>
                  </a:lnTo>
                  <a:lnTo>
                    <a:pt x="0" y="228600"/>
                  </a:lnTo>
                  <a:lnTo>
                    <a:pt x="4487" y="265676"/>
                  </a:lnTo>
                  <a:lnTo>
                    <a:pt x="38273" y="333648"/>
                  </a:lnTo>
                  <a:lnTo>
                    <a:pt x="66158" y="363602"/>
                  </a:lnTo>
                  <a:lnTo>
                    <a:pt x="100431" y="390239"/>
                  </a:lnTo>
                  <a:lnTo>
                    <a:pt x="140386" y="413089"/>
                  </a:lnTo>
                  <a:lnTo>
                    <a:pt x="185315" y="431681"/>
                  </a:lnTo>
                  <a:lnTo>
                    <a:pt x="234515" y="445544"/>
                  </a:lnTo>
                  <a:lnTo>
                    <a:pt x="287278" y="454207"/>
                  </a:lnTo>
                  <a:lnTo>
                    <a:pt x="342900" y="457200"/>
                  </a:lnTo>
                  <a:lnTo>
                    <a:pt x="398514" y="454207"/>
                  </a:lnTo>
                  <a:lnTo>
                    <a:pt x="451274" y="445544"/>
                  </a:lnTo>
                  <a:lnTo>
                    <a:pt x="500472" y="431681"/>
                  </a:lnTo>
                  <a:lnTo>
                    <a:pt x="545403" y="413089"/>
                  </a:lnTo>
                  <a:lnTo>
                    <a:pt x="585358" y="390239"/>
                  </a:lnTo>
                  <a:lnTo>
                    <a:pt x="619634" y="363602"/>
                  </a:lnTo>
                  <a:lnTo>
                    <a:pt x="647522" y="333648"/>
                  </a:lnTo>
                  <a:lnTo>
                    <a:pt x="668316" y="300849"/>
                  </a:lnTo>
                  <a:lnTo>
                    <a:pt x="685800" y="228600"/>
                  </a:lnTo>
                  <a:lnTo>
                    <a:pt x="681311" y="191523"/>
                  </a:lnTo>
                  <a:lnTo>
                    <a:pt x="647522" y="123551"/>
                  </a:lnTo>
                  <a:lnTo>
                    <a:pt x="619634" y="93597"/>
                  </a:lnTo>
                  <a:lnTo>
                    <a:pt x="585358" y="66960"/>
                  </a:lnTo>
                  <a:lnTo>
                    <a:pt x="545403" y="44110"/>
                  </a:lnTo>
                  <a:lnTo>
                    <a:pt x="500472" y="25518"/>
                  </a:lnTo>
                  <a:lnTo>
                    <a:pt x="451274" y="11655"/>
                  </a:lnTo>
                  <a:lnTo>
                    <a:pt x="398514" y="299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6800" y="26670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7480" y="156350"/>
                  </a:lnTo>
                  <a:lnTo>
                    <a:pt x="38273" y="123551"/>
                  </a:lnTo>
                  <a:lnTo>
                    <a:pt x="66158" y="93597"/>
                  </a:lnTo>
                  <a:lnTo>
                    <a:pt x="100431" y="66960"/>
                  </a:lnTo>
                  <a:lnTo>
                    <a:pt x="140386" y="44110"/>
                  </a:lnTo>
                  <a:lnTo>
                    <a:pt x="185315" y="25518"/>
                  </a:lnTo>
                  <a:lnTo>
                    <a:pt x="234515" y="11655"/>
                  </a:lnTo>
                  <a:lnTo>
                    <a:pt x="287278" y="2992"/>
                  </a:lnTo>
                  <a:lnTo>
                    <a:pt x="342900" y="0"/>
                  </a:lnTo>
                  <a:lnTo>
                    <a:pt x="398514" y="2992"/>
                  </a:lnTo>
                  <a:lnTo>
                    <a:pt x="451274" y="11655"/>
                  </a:lnTo>
                  <a:lnTo>
                    <a:pt x="500472" y="25518"/>
                  </a:lnTo>
                  <a:lnTo>
                    <a:pt x="545403" y="44110"/>
                  </a:lnTo>
                  <a:lnTo>
                    <a:pt x="585358" y="66960"/>
                  </a:lnTo>
                  <a:lnTo>
                    <a:pt x="619634" y="93597"/>
                  </a:lnTo>
                  <a:lnTo>
                    <a:pt x="647522" y="123551"/>
                  </a:lnTo>
                  <a:lnTo>
                    <a:pt x="668316" y="156350"/>
                  </a:lnTo>
                  <a:lnTo>
                    <a:pt x="685800" y="228600"/>
                  </a:lnTo>
                  <a:lnTo>
                    <a:pt x="681311" y="265676"/>
                  </a:lnTo>
                  <a:lnTo>
                    <a:pt x="668316" y="300849"/>
                  </a:lnTo>
                  <a:lnTo>
                    <a:pt x="647522" y="333648"/>
                  </a:lnTo>
                  <a:lnTo>
                    <a:pt x="619634" y="363602"/>
                  </a:lnTo>
                  <a:lnTo>
                    <a:pt x="585358" y="390239"/>
                  </a:lnTo>
                  <a:lnTo>
                    <a:pt x="545403" y="413089"/>
                  </a:lnTo>
                  <a:lnTo>
                    <a:pt x="500472" y="431681"/>
                  </a:lnTo>
                  <a:lnTo>
                    <a:pt x="451274" y="445544"/>
                  </a:lnTo>
                  <a:lnTo>
                    <a:pt x="398514" y="454207"/>
                  </a:lnTo>
                  <a:lnTo>
                    <a:pt x="342900" y="457200"/>
                  </a:lnTo>
                  <a:lnTo>
                    <a:pt x="287278" y="454207"/>
                  </a:lnTo>
                  <a:lnTo>
                    <a:pt x="234515" y="445544"/>
                  </a:lnTo>
                  <a:lnTo>
                    <a:pt x="185315" y="431681"/>
                  </a:lnTo>
                  <a:lnTo>
                    <a:pt x="140386" y="413089"/>
                  </a:lnTo>
                  <a:lnTo>
                    <a:pt x="100431" y="390239"/>
                  </a:lnTo>
                  <a:lnTo>
                    <a:pt x="66158" y="363602"/>
                  </a:lnTo>
                  <a:lnTo>
                    <a:pt x="38273" y="333648"/>
                  </a:lnTo>
                  <a:lnTo>
                    <a:pt x="17480" y="300849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85494" y="2740278"/>
            <a:ext cx="24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826132" y="1289050"/>
            <a:ext cx="3514725" cy="1460500"/>
            <a:chOff x="1826132" y="1289050"/>
            <a:chExt cx="3514725" cy="1460500"/>
          </a:xfrm>
        </p:grpSpPr>
        <p:sp>
          <p:nvSpPr>
            <p:cNvPr id="12" name="object 12"/>
            <p:cNvSpPr/>
            <p:nvPr/>
          </p:nvSpPr>
          <p:spPr>
            <a:xfrm>
              <a:off x="3428999" y="12954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952500" y="0"/>
                  </a:moveTo>
                  <a:lnTo>
                    <a:pt x="889874" y="1053"/>
                  </a:lnTo>
                  <a:lnTo>
                    <a:pt x="828330" y="4170"/>
                  </a:lnTo>
                  <a:lnTo>
                    <a:pt x="767993" y="9285"/>
                  </a:lnTo>
                  <a:lnTo>
                    <a:pt x="708989" y="16333"/>
                  </a:lnTo>
                  <a:lnTo>
                    <a:pt x="651442" y="25249"/>
                  </a:lnTo>
                  <a:lnTo>
                    <a:pt x="595479" y="35967"/>
                  </a:lnTo>
                  <a:lnTo>
                    <a:pt x="541225" y="48423"/>
                  </a:lnTo>
                  <a:lnTo>
                    <a:pt x="488806" y="62551"/>
                  </a:lnTo>
                  <a:lnTo>
                    <a:pt x="438347" y="78285"/>
                  </a:lnTo>
                  <a:lnTo>
                    <a:pt x="389973" y="95560"/>
                  </a:lnTo>
                  <a:lnTo>
                    <a:pt x="343810" y="114312"/>
                  </a:lnTo>
                  <a:lnTo>
                    <a:pt x="299984" y="134475"/>
                  </a:lnTo>
                  <a:lnTo>
                    <a:pt x="258620" y="155984"/>
                  </a:lnTo>
                  <a:lnTo>
                    <a:pt x="219844" y="178773"/>
                  </a:lnTo>
                  <a:lnTo>
                    <a:pt x="183782" y="202777"/>
                  </a:lnTo>
                  <a:lnTo>
                    <a:pt x="150558" y="227931"/>
                  </a:lnTo>
                  <a:lnTo>
                    <a:pt x="120298" y="254170"/>
                  </a:lnTo>
                  <a:lnTo>
                    <a:pt x="93128" y="281428"/>
                  </a:lnTo>
                  <a:lnTo>
                    <a:pt x="48560" y="338742"/>
                  </a:lnTo>
                  <a:lnTo>
                    <a:pt x="17858" y="399351"/>
                  </a:lnTo>
                  <a:lnTo>
                    <a:pt x="2026" y="462732"/>
                  </a:lnTo>
                  <a:lnTo>
                    <a:pt x="0" y="495300"/>
                  </a:lnTo>
                  <a:lnTo>
                    <a:pt x="2026" y="527867"/>
                  </a:lnTo>
                  <a:lnTo>
                    <a:pt x="17858" y="591248"/>
                  </a:lnTo>
                  <a:lnTo>
                    <a:pt x="48560" y="651857"/>
                  </a:lnTo>
                  <a:lnTo>
                    <a:pt x="93128" y="709171"/>
                  </a:lnTo>
                  <a:lnTo>
                    <a:pt x="120298" y="736429"/>
                  </a:lnTo>
                  <a:lnTo>
                    <a:pt x="150558" y="762668"/>
                  </a:lnTo>
                  <a:lnTo>
                    <a:pt x="183782" y="787822"/>
                  </a:lnTo>
                  <a:lnTo>
                    <a:pt x="219844" y="811826"/>
                  </a:lnTo>
                  <a:lnTo>
                    <a:pt x="258620" y="834615"/>
                  </a:lnTo>
                  <a:lnTo>
                    <a:pt x="299984" y="856124"/>
                  </a:lnTo>
                  <a:lnTo>
                    <a:pt x="343810" y="876287"/>
                  </a:lnTo>
                  <a:lnTo>
                    <a:pt x="389973" y="895039"/>
                  </a:lnTo>
                  <a:lnTo>
                    <a:pt x="438347" y="912314"/>
                  </a:lnTo>
                  <a:lnTo>
                    <a:pt x="488806" y="928048"/>
                  </a:lnTo>
                  <a:lnTo>
                    <a:pt x="541225" y="942176"/>
                  </a:lnTo>
                  <a:lnTo>
                    <a:pt x="595479" y="954632"/>
                  </a:lnTo>
                  <a:lnTo>
                    <a:pt x="651442" y="965350"/>
                  </a:lnTo>
                  <a:lnTo>
                    <a:pt x="708989" y="974266"/>
                  </a:lnTo>
                  <a:lnTo>
                    <a:pt x="767993" y="981314"/>
                  </a:lnTo>
                  <a:lnTo>
                    <a:pt x="828330" y="986429"/>
                  </a:lnTo>
                  <a:lnTo>
                    <a:pt x="889874" y="989546"/>
                  </a:lnTo>
                  <a:lnTo>
                    <a:pt x="952500" y="990600"/>
                  </a:lnTo>
                  <a:lnTo>
                    <a:pt x="1015125" y="989546"/>
                  </a:lnTo>
                  <a:lnTo>
                    <a:pt x="1076669" y="986429"/>
                  </a:lnTo>
                  <a:lnTo>
                    <a:pt x="1137006" y="981314"/>
                  </a:lnTo>
                  <a:lnTo>
                    <a:pt x="1196010" y="974266"/>
                  </a:lnTo>
                  <a:lnTo>
                    <a:pt x="1253557" y="965350"/>
                  </a:lnTo>
                  <a:lnTo>
                    <a:pt x="1309520" y="954632"/>
                  </a:lnTo>
                  <a:lnTo>
                    <a:pt x="1363774" y="942176"/>
                  </a:lnTo>
                  <a:lnTo>
                    <a:pt x="1416193" y="928048"/>
                  </a:lnTo>
                  <a:lnTo>
                    <a:pt x="1466652" y="912314"/>
                  </a:lnTo>
                  <a:lnTo>
                    <a:pt x="1515026" y="895039"/>
                  </a:lnTo>
                  <a:lnTo>
                    <a:pt x="1561189" y="876287"/>
                  </a:lnTo>
                  <a:lnTo>
                    <a:pt x="1605015" y="856124"/>
                  </a:lnTo>
                  <a:lnTo>
                    <a:pt x="1646379" y="834615"/>
                  </a:lnTo>
                  <a:lnTo>
                    <a:pt x="1685155" y="811826"/>
                  </a:lnTo>
                  <a:lnTo>
                    <a:pt x="1721217" y="787822"/>
                  </a:lnTo>
                  <a:lnTo>
                    <a:pt x="1754441" y="762668"/>
                  </a:lnTo>
                  <a:lnTo>
                    <a:pt x="1784701" y="736429"/>
                  </a:lnTo>
                  <a:lnTo>
                    <a:pt x="1811871" y="709171"/>
                  </a:lnTo>
                  <a:lnTo>
                    <a:pt x="1856439" y="651857"/>
                  </a:lnTo>
                  <a:lnTo>
                    <a:pt x="1887141" y="591248"/>
                  </a:lnTo>
                  <a:lnTo>
                    <a:pt x="1902973" y="527867"/>
                  </a:lnTo>
                  <a:lnTo>
                    <a:pt x="1905000" y="495300"/>
                  </a:lnTo>
                  <a:lnTo>
                    <a:pt x="1902973" y="462732"/>
                  </a:lnTo>
                  <a:lnTo>
                    <a:pt x="1887141" y="399351"/>
                  </a:lnTo>
                  <a:lnTo>
                    <a:pt x="1856439" y="338742"/>
                  </a:lnTo>
                  <a:lnTo>
                    <a:pt x="1811871" y="281428"/>
                  </a:lnTo>
                  <a:lnTo>
                    <a:pt x="1784701" y="254170"/>
                  </a:lnTo>
                  <a:lnTo>
                    <a:pt x="1754441" y="227931"/>
                  </a:lnTo>
                  <a:lnTo>
                    <a:pt x="1721217" y="202777"/>
                  </a:lnTo>
                  <a:lnTo>
                    <a:pt x="1685155" y="178773"/>
                  </a:lnTo>
                  <a:lnTo>
                    <a:pt x="1646379" y="155984"/>
                  </a:lnTo>
                  <a:lnTo>
                    <a:pt x="1605015" y="134475"/>
                  </a:lnTo>
                  <a:lnTo>
                    <a:pt x="1561189" y="114312"/>
                  </a:lnTo>
                  <a:lnTo>
                    <a:pt x="1515026" y="95560"/>
                  </a:lnTo>
                  <a:lnTo>
                    <a:pt x="1466652" y="78285"/>
                  </a:lnTo>
                  <a:lnTo>
                    <a:pt x="1416193" y="62551"/>
                  </a:lnTo>
                  <a:lnTo>
                    <a:pt x="1363774" y="48423"/>
                  </a:lnTo>
                  <a:lnTo>
                    <a:pt x="1309520" y="35967"/>
                  </a:lnTo>
                  <a:lnTo>
                    <a:pt x="1253557" y="25249"/>
                  </a:lnTo>
                  <a:lnTo>
                    <a:pt x="1196010" y="16333"/>
                  </a:lnTo>
                  <a:lnTo>
                    <a:pt x="1137006" y="9285"/>
                  </a:lnTo>
                  <a:lnTo>
                    <a:pt x="1076669" y="4170"/>
                  </a:lnTo>
                  <a:lnTo>
                    <a:pt x="1015125" y="1053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28999" y="12954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0" y="495300"/>
                  </a:moveTo>
                  <a:lnTo>
                    <a:pt x="8020" y="430727"/>
                  </a:lnTo>
                  <a:lnTo>
                    <a:pt x="31413" y="368667"/>
                  </a:lnTo>
                  <a:lnTo>
                    <a:pt x="69174" y="309641"/>
                  </a:lnTo>
                  <a:lnTo>
                    <a:pt x="120298" y="254170"/>
                  </a:lnTo>
                  <a:lnTo>
                    <a:pt x="150558" y="227931"/>
                  </a:lnTo>
                  <a:lnTo>
                    <a:pt x="183782" y="202777"/>
                  </a:lnTo>
                  <a:lnTo>
                    <a:pt x="219844" y="178773"/>
                  </a:lnTo>
                  <a:lnTo>
                    <a:pt x="258620" y="155984"/>
                  </a:lnTo>
                  <a:lnTo>
                    <a:pt x="299984" y="134475"/>
                  </a:lnTo>
                  <a:lnTo>
                    <a:pt x="343810" y="114312"/>
                  </a:lnTo>
                  <a:lnTo>
                    <a:pt x="389973" y="95560"/>
                  </a:lnTo>
                  <a:lnTo>
                    <a:pt x="438347" y="78285"/>
                  </a:lnTo>
                  <a:lnTo>
                    <a:pt x="488806" y="62551"/>
                  </a:lnTo>
                  <a:lnTo>
                    <a:pt x="541225" y="48423"/>
                  </a:lnTo>
                  <a:lnTo>
                    <a:pt x="595479" y="35967"/>
                  </a:lnTo>
                  <a:lnTo>
                    <a:pt x="651442" y="25249"/>
                  </a:lnTo>
                  <a:lnTo>
                    <a:pt x="708989" y="16333"/>
                  </a:lnTo>
                  <a:lnTo>
                    <a:pt x="767993" y="9285"/>
                  </a:lnTo>
                  <a:lnTo>
                    <a:pt x="828330" y="4170"/>
                  </a:lnTo>
                  <a:lnTo>
                    <a:pt x="889874" y="1053"/>
                  </a:lnTo>
                  <a:lnTo>
                    <a:pt x="952500" y="0"/>
                  </a:lnTo>
                  <a:lnTo>
                    <a:pt x="1015125" y="1053"/>
                  </a:lnTo>
                  <a:lnTo>
                    <a:pt x="1076669" y="4170"/>
                  </a:lnTo>
                  <a:lnTo>
                    <a:pt x="1137006" y="9285"/>
                  </a:lnTo>
                  <a:lnTo>
                    <a:pt x="1196010" y="16333"/>
                  </a:lnTo>
                  <a:lnTo>
                    <a:pt x="1253557" y="25249"/>
                  </a:lnTo>
                  <a:lnTo>
                    <a:pt x="1309520" y="35967"/>
                  </a:lnTo>
                  <a:lnTo>
                    <a:pt x="1363774" y="48423"/>
                  </a:lnTo>
                  <a:lnTo>
                    <a:pt x="1416193" y="62551"/>
                  </a:lnTo>
                  <a:lnTo>
                    <a:pt x="1466652" y="78285"/>
                  </a:lnTo>
                  <a:lnTo>
                    <a:pt x="1515026" y="95560"/>
                  </a:lnTo>
                  <a:lnTo>
                    <a:pt x="1561189" y="114312"/>
                  </a:lnTo>
                  <a:lnTo>
                    <a:pt x="1605015" y="134475"/>
                  </a:lnTo>
                  <a:lnTo>
                    <a:pt x="1646379" y="155984"/>
                  </a:lnTo>
                  <a:lnTo>
                    <a:pt x="1685155" y="178773"/>
                  </a:lnTo>
                  <a:lnTo>
                    <a:pt x="1721217" y="202777"/>
                  </a:lnTo>
                  <a:lnTo>
                    <a:pt x="1754441" y="227931"/>
                  </a:lnTo>
                  <a:lnTo>
                    <a:pt x="1784701" y="254170"/>
                  </a:lnTo>
                  <a:lnTo>
                    <a:pt x="1811871" y="281428"/>
                  </a:lnTo>
                  <a:lnTo>
                    <a:pt x="1856439" y="338742"/>
                  </a:lnTo>
                  <a:lnTo>
                    <a:pt x="1887141" y="399351"/>
                  </a:lnTo>
                  <a:lnTo>
                    <a:pt x="1902973" y="462732"/>
                  </a:lnTo>
                  <a:lnTo>
                    <a:pt x="1905000" y="495300"/>
                  </a:lnTo>
                  <a:lnTo>
                    <a:pt x="1902973" y="527867"/>
                  </a:lnTo>
                  <a:lnTo>
                    <a:pt x="1896979" y="559872"/>
                  </a:lnTo>
                  <a:lnTo>
                    <a:pt x="1873586" y="621932"/>
                  </a:lnTo>
                  <a:lnTo>
                    <a:pt x="1835825" y="680958"/>
                  </a:lnTo>
                  <a:lnTo>
                    <a:pt x="1784701" y="736429"/>
                  </a:lnTo>
                  <a:lnTo>
                    <a:pt x="1754441" y="762668"/>
                  </a:lnTo>
                  <a:lnTo>
                    <a:pt x="1721217" y="787822"/>
                  </a:lnTo>
                  <a:lnTo>
                    <a:pt x="1685155" y="811826"/>
                  </a:lnTo>
                  <a:lnTo>
                    <a:pt x="1646379" y="834615"/>
                  </a:lnTo>
                  <a:lnTo>
                    <a:pt x="1605015" y="856124"/>
                  </a:lnTo>
                  <a:lnTo>
                    <a:pt x="1561189" y="876287"/>
                  </a:lnTo>
                  <a:lnTo>
                    <a:pt x="1515026" y="895039"/>
                  </a:lnTo>
                  <a:lnTo>
                    <a:pt x="1466652" y="912314"/>
                  </a:lnTo>
                  <a:lnTo>
                    <a:pt x="1416193" y="928048"/>
                  </a:lnTo>
                  <a:lnTo>
                    <a:pt x="1363774" y="942176"/>
                  </a:lnTo>
                  <a:lnTo>
                    <a:pt x="1309520" y="954632"/>
                  </a:lnTo>
                  <a:lnTo>
                    <a:pt x="1253557" y="965350"/>
                  </a:lnTo>
                  <a:lnTo>
                    <a:pt x="1196010" y="974266"/>
                  </a:lnTo>
                  <a:lnTo>
                    <a:pt x="1137006" y="981314"/>
                  </a:lnTo>
                  <a:lnTo>
                    <a:pt x="1076669" y="986429"/>
                  </a:lnTo>
                  <a:lnTo>
                    <a:pt x="1015125" y="989546"/>
                  </a:lnTo>
                  <a:lnTo>
                    <a:pt x="952500" y="990600"/>
                  </a:lnTo>
                  <a:lnTo>
                    <a:pt x="889874" y="989546"/>
                  </a:lnTo>
                  <a:lnTo>
                    <a:pt x="828330" y="986429"/>
                  </a:lnTo>
                  <a:lnTo>
                    <a:pt x="767993" y="981314"/>
                  </a:lnTo>
                  <a:lnTo>
                    <a:pt x="708989" y="974266"/>
                  </a:lnTo>
                  <a:lnTo>
                    <a:pt x="651442" y="965350"/>
                  </a:lnTo>
                  <a:lnTo>
                    <a:pt x="595479" y="954632"/>
                  </a:lnTo>
                  <a:lnTo>
                    <a:pt x="541225" y="942176"/>
                  </a:lnTo>
                  <a:lnTo>
                    <a:pt x="488806" y="928048"/>
                  </a:lnTo>
                  <a:lnTo>
                    <a:pt x="438347" y="912314"/>
                  </a:lnTo>
                  <a:lnTo>
                    <a:pt x="389973" y="895039"/>
                  </a:lnTo>
                  <a:lnTo>
                    <a:pt x="343810" y="876287"/>
                  </a:lnTo>
                  <a:lnTo>
                    <a:pt x="299984" y="856124"/>
                  </a:lnTo>
                  <a:lnTo>
                    <a:pt x="258620" y="834615"/>
                  </a:lnTo>
                  <a:lnTo>
                    <a:pt x="219844" y="811826"/>
                  </a:lnTo>
                  <a:lnTo>
                    <a:pt x="183782" y="787822"/>
                  </a:lnTo>
                  <a:lnTo>
                    <a:pt x="150558" y="762668"/>
                  </a:lnTo>
                  <a:lnTo>
                    <a:pt x="120298" y="736429"/>
                  </a:lnTo>
                  <a:lnTo>
                    <a:pt x="93128" y="709171"/>
                  </a:lnTo>
                  <a:lnTo>
                    <a:pt x="48560" y="651857"/>
                  </a:lnTo>
                  <a:lnTo>
                    <a:pt x="17858" y="591248"/>
                  </a:lnTo>
                  <a:lnTo>
                    <a:pt x="2026" y="527867"/>
                  </a:lnTo>
                  <a:lnTo>
                    <a:pt x="0" y="495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26133" y="1714499"/>
              <a:ext cx="1527175" cy="1035050"/>
            </a:xfrm>
            <a:custGeom>
              <a:avLst/>
              <a:gdLst/>
              <a:ahLst/>
              <a:cxnLst/>
              <a:rect l="l" t="t" r="r" b="b"/>
              <a:pathLst>
                <a:path w="1527175" h="1035050">
                  <a:moveTo>
                    <a:pt x="1450467" y="38100"/>
                  </a:moveTo>
                  <a:lnTo>
                    <a:pt x="1437767" y="31750"/>
                  </a:lnTo>
                  <a:lnTo>
                    <a:pt x="1374267" y="0"/>
                  </a:lnTo>
                  <a:lnTo>
                    <a:pt x="1374267" y="31750"/>
                  </a:lnTo>
                  <a:lnTo>
                    <a:pt x="2667" y="31750"/>
                  </a:lnTo>
                  <a:lnTo>
                    <a:pt x="2667" y="44450"/>
                  </a:lnTo>
                  <a:lnTo>
                    <a:pt x="1374267" y="44450"/>
                  </a:lnTo>
                  <a:lnTo>
                    <a:pt x="1374267" y="76200"/>
                  </a:lnTo>
                  <a:lnTo>
                    <a:pt x="1437767" y="44450"/>
                  </a:lnTo>
                  <a:lnTo>
                    <a:pt x="1450467" y="38100"/>
                  </a:lnTo>
                  <a:close/>
                </a:path>
                <a:path w="1527175" h="1035050">
                  <a:moveTo>
                    <a:pt x="1526667" y="342900"/>
                  </a:moveTo>
                  <a:lnTo>
                    <a:pt x="1441577" y="339471"/>
                  </a:lnTo>
                  <a:lnTo>
                    <a:pt x="1454594" y="368452"/>
                  </a:lnTo>
                  <a:lnTo>
                    <a:pt x="0" y="1022858"/>
                  </a:lnTo>
                  <a:lnTo>
                    <a:pt x="5334" y="1034542"/>
                  </a:lnTo>
                  <a:lnTo>
                    <a:pt x="1459801" y="380009"/>
                  </a:lnTo>
                  <a:lnTo>
                    <a:pt x="1472819" y="408940"/>
                  </a:lnTo>
                  <a:lnTo>
                    <a:pt x="1510093" y="363220"/>
                  </a:lnTo>
                  <a:lnTo>
                    <a:pt x="1526667" y="342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482716" y="1822704"/>
            <a:ext cx="2448560" cy="3059430"/>
            <a:chOff x="5482716" y="1822704"/>
            <a:chExt cx="2448560" cy="3059430"/>
          </a:xfrm>
        </p:grpSpPr>
        <p:sp>
          <p:nvSpPr>
            <p:cNvPr id="16" name="object 16"/>
            <p:cNvSpPr/>
            <p:nvPr/>
          </p:nvSpPr>
          <p:spPr>
            <a:xfrm>
              <a:off x="5482717" y="1822703"/>
              <a:ext cx="1756410" cy="3059430"/>
            </a:xfrm>
            <a:custGeom>
              <a:avLst/>
              <a:gdLst/>
              <a:ahLst/>
              <a:cxnLst/>
              <a:rect l="l" t="t" r="r" b="b"/>
              <a:pathLst>
                <a:path w="1756409" h="3059429">
                  <a:moveTo>
                    <a:pt x="1375283" y="1682496"/>
                  </a:moveTo>
                  <a:lnTo>
                    <a:pt x="1362583" y="1676146"/>
                  </a:lnTo>
                  <a:lnTo>
                    <a:pt x="1299083" y="1644396"/>
                  </a:lnTo>
                  <a:lnTo>
                    <a:pt x="1299083" y="1676146"/>
                  </a:lnTo>
                  <a:lnTo>
                    <a:pt x="156083" y="1676146"/>
                  </a:lnTo>
                  <a:lnTo>
                    <a:pt x="156083" y="1688846"/>
                  </a:lnTo>
                  <a:lnTo>
                    <a:pt x="1299083" y="1688846"/>
                  </a:lnTo>
                  <a:lnTo>
                    <a:pt x="1299083" y="1720596"/>
                  </a:lnTo>
                  <a:lnTo>
                    <a:pt x="1362583" y="1688846"/>
                  </a:lnTo>
                  <a:lnTo>
                    <a:pt x="1375283" y="1682496"/>
                  </a:lnTo>
                  <a:close/>
                </a:path>
                <a:path w="1756409" h="3059429">
                  <a:moveTo>
                    <a:pt x="1680083" y="463296"/>
                  </a:moveTo>
                  <a:lnTo>
                    <a:pt x="1667116" y="451104"/>
                  </a:lnTo>
                  <a:lnTo>
                    <a:pt x="1617980" y="404876"/>
                  </a:lnTo>
                  <a:lnTo>
                    <a:pt x="1608886" y="435279"/>
                  </a:lnTo>
                  <a:lnTo>
                    <a:pt x="157861" y="0"/>
                  </a:lnTo>
                  <a:lnTo>
                    <a:pt x="154305" y="12192"/>
                  </a:lnTo>
                  <a:lnTo>
                    <a:pt x="1605241" y="447446"/>
                  </a:lnTo>
                  <a:lnTo>
                    <a:pt x="1596136" y="477901"/>
                  </a:lnTo>
                  <a:lnTo>
                    <a:pt x="1680083" y="463296"/>
                  </a:lnTo>
                  <a:close/>
                </a:path>
                <a:path w="1756409" h="3059429">
                  <a:moveTo>
                    <a:pt x="1756283" y="1834896"/>
                  </a:moveTo>
                  <a:lnTo>
                    <a:pt x="1671955" y="1847088"/>
                  </a:lnTo>
                  <a:lnTo>
                    <a:pt x="1690077" y="1873161"/>
                  </a:lnTo>
                  <a:lnTo>
                    <a:pt x="0" y="3048889"/>
                  </a:lnTo>
                  <a:lnTo>
                    <a:pt x="7366" y="3059303"/>
                  </a:lnTo>
                  <a:lnTo>
                    <a:pt x="1697380" y="1883651"/>
                  </a:lnTo>
                  <a:lnTo>
                    <a:pt x="1715516" y="1909699"/>
                  </a:lnTo>
                  <a:lnTo>
                    <a:pt x="1739392" y="1865884"/>
                  </a:lnTo>
                  <a:lnTo>
                    <a:pt x="1756283" y="18348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8999" y="21336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342900" y="0"/>
                  </a:moveTo>
                  <a:lnTo>
                    <a:pt x="287285" y="2992"/>
                  </a:lnTo>
                  <a:lnTo>
                    <a:pt x="234525" y="11655"/>
                  </a:lnTo>
                  <a:lnTo>
                    <a:pt x="185327" y="25518"/>
                  </a:lnTo>
                  <a:lnTo>
                    <a:pt x="140396" y="44110"/>
                  </a:lnTo>
                  <a:lnTo>
                    <a:pt x="100441" y="66960"/>
                  </a:lnTo>
                  <a:lnTo>
                    <a:pt x="66165" y="93597"/>
                  </a:lnTo>
                  <a:lnTo>
                    <a:pt x="38277" y="123551"/>
                  </a:lnTo>
                  <a:lnTo>
                    <a:pt x="17483" y="156350"/>
                  </a:lnTo>
                  <a:lnTo>
                    <a:pt x="0" y="228600"/>
                  </a:lnTo>
                  <a:lnTo>
                    <a:pt x="4488" y="265676"/>
                  </a:lnTo>
                  <a:lnTo>
                    <a:pt x="38277" y="333648"/>
                  </a:lnTo>
                  <a:lnTo>
                    <a:pt x="66165" y="363602"/>
                  </a:lnTo>
                  <a:lnTo>
                    <a:pt x="100441" y="390239"/>
                  </a:lnTo>
                  <a:lnTo>
                    <a:pt x="140396" y="413089"/>
                  </a:lnTo>
                  <a:lnTo>
                    <a:pt x="185327" y="431681"/>
                  </a:lnTo>
                  <a:lnTo>
                    <a:pt x="234525" y="445544"/>
                  </a:lnTo>
                  <a:lnTo>
                    <a:pt x="287285" y="454207"/>
                  </a:lnTo>
                  <a:lnTo>
                    <a:pt x="342900" y="457200"/>
                  </a:lnTo>
                  <a:lnTo>
                    <a:pt x="398514" y="454207"/>
                  </a:lnTo>
                  <a:lnTo>
                    <a:pt x="451274" y="445544"/>
                  </a:lnTo>
                  <a:lnTo>
                    <a:pt x="500472" y="431681"/>
                  </a:lnTo>
                  <a:lnTo>
                    <a:pt x="545403" y="413089"/>
                  </a:lnTo>
                  <a:lnTo>
                    <a:pt x="585358" y="390239"/>
                  </a:lnTo>
                  <a:lnTo>
                    <a:pt x="619634" y="363602"/>
                  </a:lnTo>
                  <a:lnTo>
                    <a:pt x="647522" y="333648"/>
                  </a:lnTo>
                  <a:lnTo>
                    <a:pt x="668316" y="300849"/>
                  </a:lnTo>
                  <a:lnTo>
                    <a:pt x="685800" y="228600"/>
                  </a:lnTo>
                  <a:lnTo>
                    <a:pt x="681311" y="191523"/>
                  </a:lnTo>
                  <a:lnTo>
                    <a:pt x="647522" y="123551"/>
                  </a:lnTo>
                  <a:lnTo>
                    <a:pt x="619634" y="93597"/>
                  </a:lnTo>
                  <a:lnTo>
                    <a:pt x="585358" y="66960"/>
                  </a:lnTo>
                  <a:lnTo>
                    <a:pt x="545403" y="44110"/>
                  </a:lnTo>
                  <a:lnTo>
                    <a:pt x="500472" y="25518"/>
                  </a:lnTo>
                  <a:lnTo>
                    <a:pt x="451274" y="11655"/>
                  </a:lnTo>
                  <a:lnTo>
                    <a:pt x="398514" y="299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38999" y="21336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7483" y="156350"/>
                  </a:lnTo>
                  <a:lnTo>
                    <a:pt x="38277" y="123551"/>
                  </a:lnTo>
                  <a:lnTo>
                    <a:pt x="66165" y="93597"/>
                  </a:lnTo>
                  <a:lnTo>
                    <a:pt x="100441" y="66960"/>
                  </a:lnTo>
                  <a:lnTo>
                    <a:pt x="140396" y="44110"/>
                  </a:lnTo>
                  <a:lnTo>
                    <a:pt x="185327" y="25518"/>
                  </a:lnTo>
                  <a:lnTo>
                    <a:pt x="234525" y="11655"/>
                  </a:lnTo>
                  <a:lnTo>
                    <a:pt x="287285" y="2992"/>
                  </a:lnTo>
                  <a:lnTo>
                    <a:pt x="342900" y="0"/>
                  </a:lnTo>
                  <a:lnTo>
                    <a:pt x="398514" y="2992"/>
                  </a:lnTo>
                  <a:lnTo>
                    <a:pt x="451274" y="11655"/>
                  </a:lnTo>
                  <a:lnTo>
                    <a:pt x="500472" y="25518"/>
                  </a:lnTo>
                  <a:lnTo>
                    <a:pt x="545403" y="44110"/>
                  </a:lnTo>
                  <a:lnTo>
                    <a:pt x="585358" y="66960"/>
                  </a:lnTo>
                  <a:lnTo>
                    <a:pt x="619634" y="93597"/>
                  </a:lnTo>
                  <a:lnTo>
                    <a:pt x="647522" y="123551"/>
                  </a:lnTo>
                  <a:lnTo>
                    <a:pt x="668316" y="156350"/>
                  </a:lnTo>
                  <a:lnTo>
                    <a:pt x="685800" y="228600"/>
                  </a:lnTo>
                  <a:lnTo>
                    <a:pt x="681311" y="265676"/>
                  </a:lnTo>
                  <a:lnTo>
                    <a:pt x="668316" y="300849"/>
                  </a:lnTo>
                  <a:lnTo>
                    <a:pt x="647522" y="333648"/>
                  </a:lnTo>
                  <a:lnTo>
                    <a:pt x="619634" y="363602"/>
                  </a:lnTo>
                  <a:lnTo>
                    <a:pt x="585358" y="390239"/>
                  </a:lnTo>
                  <a:lnTo>
                    <a:pt x="545403" y="413089"/>
                  </a:lnTo>
                  <a:lnTo>
                    <a:pt x="500472" y="431681"/>
                  </a:lnTo>
                  <a:lnTo>
                    <a:pt x="451274" y="445544"/>
                  </a:lnTo>
                  <a:lnTo>
                    <a:pt x="398514" y="454207"/>
                  </a:lnTo>
                  <a:lnTo>
                    <a:pt x="342900" y="457200"/>
                  </a:lnTo>
                  <a:lnTo>
                    <a:pt x="287285" y="454207"/>
                  </a:lnTo>
                  <a:lnTo>
                    <a:pt x="234525" y="445544"/>
                  </a:lnTo>
                  <a:lnTo>
                    <a:pt x="185327" y="431681"/>
                  </a:lnTo>
                  <a:lnTo>
                    <a:pt x="140396" y="413089"/>
                  </a:lnTo>
                  <a:lnTo>
                    <a:pt x="100441" y="390239"/>
                  </a:lnTo>
                  <a:lnTo>
                    <a:pt x="66165" y="363602"/>
                  </a:lnTo>
                  <a:lnTo>
                    <a:pt x="38277" y="333648"/>
                  </a:lnTo>
                  <a:lnTo>
                    <a:pt x="17483" y="300849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15794" y="1455165"/>
            <a:ext cx="378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V</a:t>
            </a:r>
            <a:r>
              <a:rPr sz="1200" spc="-25" dirty="0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10994" y="1912365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80795" y="1511553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212850" y="1289050"/>
            <a:ext cx="3213100" cy="4051300"/>
            <a:chOff x="1212850" y="1289050"/>
            <a:chExt cx="3213100" cy="4051300"/>
          </a:xfrm>
        </p:grpSpPr>
        <p:sp>
          <p:nvSpPr>
            <p:cNvPr id="23" name="object 23"/>
            <p:cNvSpPr/>
            <p:nvPr/>
          </p:nvSpPr>
          <p:spPr>
            <a:xfrm>
              <a:off x="4419600" y="1295400"/>
              <a:ext cx="0" cy="990600"/>
            </a:xfrm>
            <a:custGeom>
              <a:avLst/>
              <a:gdLst/>
              <a:ahLst/>
              <a:cxnLst/>
              <a:rect l="l" t="t" r="r" b="b"/>
              <a:pathLst>
                <a:path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9200" y="48006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342900" y="0"/>
                  </a:moveTo>
                  <a:lnTo>
                    <a:pt x="287285" y="3489"/>
                  </a:lnTo>
                  <a:lnTo>
                    <a:pt x="234525" y="13594"/>
                  </a:lnTo>
                  <a:lnTo>
                    <a:pt x="185327" y="29763"/>
                  </a:lnTo>
                  <a:lnTo>
                    <a:pt x="140396" y="51450"/>
                  </a:lnTo>
                  <a:lnTo>
                    <a:pt x="100441" y="78105"/>
                  </a:lnTo>
                  <a:lnTo>
                    <a:pt x="66165" y="109179"/>
                  </a:lnTo>
                  <a:lnTo>
                    <a:pt x="38277" y="144124"/>
                  </a:lnTo>
                  <a:lnTo>
                    <a:pt x="17483" y="182392"/>
                  </a:lnTo>
                  <a:lnTo>
                    <a:pt x="4488" y="223433"/>
                  </a:lnTo>
                  <a:lnTo>
                    <a:pt x="0" y="266700"/>
                  </a:lnTo>
                  <a:lnTo>
                    <a:pt x="4488" y="309966"/>
                  </a:lnTo>
                  <a:lnTo>
                    <a:pt x="17483" y="351007"/>
                  </a:lnTo>
                  <a:lnTo>
                    <a:pt x="38277" y="389275"/>
                  </a:lnTo>
                  <a:lnTo>
                    <a:pt x="66165" y="424220"/>
                  </a:lnTo>
                  <a:lnTo>
                    <a:pt x="100441" y="455294"/>
                  </a:lnTo>
                  <a:lnTo>
                    <a:pt x="140396" y="481949"/>
                  </a:lnTo>
                  <a:lnTo>
                    <a:pt x="185327" y="503636"/>
                  </a:lnTo>
                  <a:lnTo>
                    <a:pt x="234525" y="519805"/>
                  </a:lnTo>
                  <a:lnTo>
                    <a:pt x="287285" y="529910"/>
                  </a:lnTo>
                  <a:lnTo>
                    <a:pt x="342900" y="533400"/>
                  </a:lnTo>
                  <a:lnTo>
                    <a:pt x="398514" y="529910"/>
                  </a:lnTo>
                  <a:lnTo>
                    <a:pt x="451274" y="519805"/>
                  </a:lnTo>
                  <a:lnTo>
                    <a:pt x="500472" y="503636"/>
                  </a:lnTo>
                  <a:lnTo>
                    <a:pt x="545403" y="481949"/>
                  </a:lnTo>
                  <a:lnTo>
                    <a:pt x="585358" y="455294"/>
                  </a:lnTo>
                  <a:lnTo>
                    <a:pt x="619634" y="424220"/>
                  </a:lnTo>
                  <a:lnTo>
                    <a:pt x="647522" y="389275"/>
                  </a:lnTo>
                  <a:lnTo>
                    <a:pt x="668316" y="351007"/>
                  </a:lnTo>
                  <a:lnTo>
                    <a:pt x="681311" y="309966"/>
                  </a:lnTo>
                  <a:lnTo>
                    <a:pt x="685800" y="266700"/>
                  </a:lnTo>
                  <a:lnTo>
                    <a:pt x="681311" y="223433"/>
                  </a:lnTo>
                  <a:lnTo>
                    <a:pt x="668316" y="182392"/>
                  </a:lnTo>
                  <a:lnTo>
                    <a:pt x="647522" y="144124"/>
                  </a:lnTo>
                  <a:lnTo>
                    <a:pt x="619634" y="109179"/>
                  </a:lnTo>
                  <a:lnTo>
                    <a:pt x="585358" y="78105"/>
                  </a:lnTo>
                  <a:lnTo>
                    <a:pt x="545403" y="51450"/>
                  </a:lnTo>
                  <a:lnTo>
                    <a:pt x="500472" y="29763"/>
                  </a:lnTo>
                  <a:lnTo>
                    <a:pt x="451274" y="13594"/>
                  </a:lnTo>
                  <a:lnTo>
                    <a:pt x="398514" y="348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19200" y="48006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0" y="266700"/>
                  </a:moveTo>
                  <a:lnTo>
                    <a:pt x="4488" y="223433"/>
                  </a:lnTo>
                  <a:lnTo>
                    <a:pt x="17483" y="182392"/>
                  </a:lnTo>
                  <a:lnTo>
                    <a:pt x="38277" y="144124"/>
                  </a:lnTo>
                  <a:lnTo>
                    <a:pt x="66165" y="109179"/>
                  </a:lnTo>
                  <a:lnTo>
                    <a:pt x="100441" y="78105"/>
                  </a:lnTo>
                  <a:lnTo>
                    <a:pt x="140396" y="51450"/>
                  </a:lnTo>
                  <a:lnTo>
                    <a:pt x="185327" y="29763"/>
                  </a:lnTo>
                  <a:lnTo>
                    <a:pt x="234525" y="13594"/>
                  </a:lnTo>
                  <a:lnTo>
                    <a:pt x="287285" y="3489"/>
                  </a:lnTo>
                  <a:lnTo>
                    <a:pt x="342900" y="0"/>
                  </a:lnTo>
                  <a:lnTo>
                    <a:pt x="398514" y="3489"/>
                  </a:lnTo>
                  <a:lnTo>
                    <a:pt x="451274" y="13594"/>
                  </a:lnTo>
                  <a:lnTo>
                    <a:pt x="500472" y="29763"/>
                  </a:lnTo>
                  <a:lnTo>
                    <a:pt x="545403" y="51450"/>
                  </a:lnTo>
                  <a:lnTo>
                    <a:pt x="585358" y="78105"/>
                  </a:lnTo>
                  <a:lnTo>
                    <a:pt x="619634" y="109179"/>
                  </a:lnTo>
                  <a:lnTo>
                    <a:pt x="647522" y="144124"/>
                  </a:lnTo>
                  <a:lnTo>
                    <a:pt x="668316" y="182392"/>
                  </a:lnTo>
                  <a:lnTo>
                    <a:pt x="681311" y="223433"/>
                  </a:lnTo>
                  <a:lnTo>
                    <a:pt x="685800" y="266700"/>
                  </a:lnTo>
                  <a:lnTo>
                    <a:pt x="681311" y="309966"/>
                  </a:lnTo>
                  <a:lnTo>
                    <a:pt x="668316" y="351007"/>
                  </a:lnTo>
                  <a:lnTo>
                    <a:pt x="647522" y="389275"/>
                  </a:lnTo>
                  <a:lnTo>
                    <a:pt x="619634" y="424220"/>
                  </a:lnTo>
                  <a:lnTo>
                    <a:pt x="585358" y="455294"/>
                  </a:lnTo>
                  <a:lnTo>
                    <a:pt x="545403" y="481949"/>
                  </a:lnTo>
                  <a:lnTo>
                    <a:pt x="500472" y="503636"/>
                  </a:lnTo>
                  <a:lnTo>
                    <a:pt x="451274" y="519805"/>
                  </a:lnTo>
                  <a:lnTo>
                    <a:pt x="398514" y="529910"/>
                  </a:lnTo>
                  <a:lnTo>
                    <a:pt x="342900" y="533400"/>
                  </a:lnTo>
                  <a:lnTo>
                    <a:pt x="287285" y="529910"/>
                  </a:lnTo>
                  <a:lnTo>
                    <a:pt x="234525" y="519805"/>
                  </a:lnTo>
                  <a:lnTo>
                    <a:pt x="185327" y="503636"/>
                  </a:lnTo>
                  <a:lnTo>
                    <a:pt x="140396" y="481949"/>
                  </a:lnTo>
                  <a:lnTo>
                    <a:pt x="100441" y="455294"/>
                  </a:lnTo>
                  <a:lnTo>
                    <a:pt x="66165" y="424220"/>
                  </a:lnTo>
                  <a:lnTo>
                    <a:pt x="38277" y="389275"/>
                  </a:lnTo>
                  <a:lnTo>
                    <a:pt x="17483" y="351007"/>
                  </a:lnTo>
                  <a:lnTo>
                    <a:pt x="4488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03858" y="4912232"/>
            <a:ext cx="31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m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98850" y="2965450"/>
            <a:ext cx="1917700" cy="1003300"/>
            <a:chOff x="3498850" y="2965450"/>
            <a:chExt cx="1917700" cy="1003300"/>
          </a:xfrm>
        </p:grpSpPr>
        <p:sp>
          <p:nvSpPr>
            <p:cNvPr id="28" name="object 28"/>
            <p:cNvSpPr/>
            <p:nvPr/>
          </p:nvSpPr>
          <p:spPr>
            <a:xfrm>
              <a:off x="3505200" y="29718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952500" y="0"/>
                  </a:moveTo>
                  <a:lnTo>
                    <a:pt x="889874" y="1053"/>
                  </a:lnTo>
                  <a:lnTo>
                    <a:pt x="828330" y="4170"/>
                  </a:lnTo>
                  <a:lnTo>
                    <a:pt x="767993" y="9285"/>
                  </a:lnTo>
                  <a:lnTo>
                    <a:pt x="708989" y="16333"/>
                  </a:lnTo>
                  <a:lnTo>
                    <a:pt x="651442" y="25249"/>
                  </a:lnTo>
                  <a:lnTo>
                    <a:pt x="595479" y="35967"/>
                  </a:lnTo>
                  <a:lnTo>
                    <a:pt x="541225" y="48423"/>
                  </a:lnTo>
                  <a:lnTo>
                    <a:pt x="488806" y="62551"/>
                  </a:lnTo>
                  <a:lnTo>
                    <a:pt x="438347" y="78285"/>
                  </a:lnTo>
                  <a:lnTo>
                    <a:pt x="389973" y="95560"/>
                  </a:lnTo>
                  <a:lnTo>
                    <a:pt x="343810" y="114312"/>
                  </a:lnTo>
                  <a:lnTo>
                    <a:pt x="299984" y="134475"/>
                  </a:lnTo>
                  <a:lnTo>
                    <a:pt x="258620" y="155984"/>
                  </a:lnTo>
                  <a:lnTo>
                    <a:pt x="219844" y="178773"/>
                  </a:lnTo>
                  <a:lnTo>
                    <a:pt x="183782" y="202777"/>
                  </a:lnTo>
                  <a:lnTo>
                    <a:pt x="150558" y="227931"/>
                  </a:lnTo>
                  <a:lnTo>
                    <a:pt x="120298" y="254170"/>
                  </a:lnTo>
                  <a:lnTo>
                    <a:pt x="93128" y="281428"/>
                  </a:lnTo>
                  <a:lnTo>
                    <a:pt x="48560" y="338742"/>
                  </a:lnTo>
                  <a:lnTo>
                    <a:pt x="17858" y="399351"/>
                  </a:lnTo>
                  <a:lnTo>
                    <a:pt x="2026" y="462732"/>
                  </a:lnTo>
                  <a:lnTo>
                    <a:pt x="0" y="495300"/>
                  </a:lnTo>
                  <a:lnTo>
                    <a:pt x="2026" y="527867"/>
                  </a:lnTo>
                  <a:lnTo>
                    <a:pt x="17858" y="591248"/>
                  </a:lnTo>
                  <a:lnTo>
                    <a:pt x="48560" y="651857"/>
                  </a:lnTo>
                  <a:lnTo>
                    <a:pt x="93128" y="709171"/>
                  </a:lnTo>
                  <a:lnTo>
                    <a:pt x="120298" y="736429"/>
                  </a:lnTo>
                  <a:lnTo>
                    <a:pt x="150558" y="762668"/>
                  </a:lnTo>
                  <a:lnTo>
                    <a:pt x="183782" y="787822"/>
                  </a:lnTo>
                  <a:lnTo>
                    <a:pt x="219844" y="811826"/>
                  </a:lnTo>
                  <a:lnTo>
                    <a:pt x="258620" y="834615"/>
                  </a:lnTo>
                  <a:lnTo>
                    <a:pt x="299984" y="856124"/>
                  </a:lnTo>
                  <a:lnTo>
                    <a:pt x="343810" y="876287"/>
                  </a:lnTo>
                  <a:lnTo>
                    <a:pt x="389973" y="895039"/>
                  </a:lnTo>
                  <a:lnTo>
                    <a:pt x="438347" y="912314"/>
                  </a:lnTo>
                  <a:lnTo>
                    <a:pt x="488806" y="928048"/>
                  </a:lnTo>
                  <a:lnTo>
                    <a:pt x="541225" y="942176"/>
                  </a:lnTo>
                  <a:lnTo>
                    <a:pt x="595479" y="954632"/>
                  </a:lnTo>
                  <a:lnTo>
                    <a:pt x="651442" y="965350"/>
                  </a:lnTo>
                  <a:lnTo>
                    <a:pt x="708989" y="974266"/>
                  </a:lnTo>
                  <a:lnTo>
                    <a:pt x="767993" y="981314"/>
                  </a:lnTo>
                  <a:lnTo>
                    <a:pt x="828330" y="986429"/>
                  </a:lnTo>
                  <a:lnTo>
                    <a:pt x="889874" y="989546"/>
                  </a:lnTo>
                  <a:lnTo>
                    <a:pt x="952500" y="990600"/>
                  </a:lnTo>
                  <a:lnTo>
                    <a:pt x="1015125" y="989546"/>
                  </a:lnTo>
                  <a:lnTo>
                    <a:pt x="1076669" y="986429"/>
                  </a:lnTo>
                  <a:lnTo>
                    <a:pt x="1137006" y="981314"/>
                  </a:lnTo>
                  <a:lnTo>
                    <a:pt x="1196010" y="974266"/>
                  </a:lnTo>
                  <a:lnTo>
                    <a:pt x="1253557" y="965350"/>
                  </a:lnTo>
                  <a:lnTo>
                    <a:pt x="1309520" y="954632"/>
                  </a:lnTo>
                  <a:lnTo>
                    <a:pt x="1363774" y="942176"/>
                  </a:lnTo>
                  <a:lnTo>
                    <a:pt x="1416193" y="928048"/>
                  </a:lnTo>
                  <a:lnTo>
                    <a:pt x="1466652" y="912314"/>
                  </a:lnTo>
                  <a:lnTo>
                    <a:pt x="1515026" y="895039"/>
                  </a:lnTo>
                  <a:lnTo>
                    <a:pt x="1561189" y="876287"/>
                  </a:lnTo>
                  <a:lnTo>
                    <a:pt x="1605015" y="856124"/>
                  </a:lnTo>
                  <a:lnTo>
                    <a:pt x="1646379" y="834615"/>
                  </a:lnTo>
                  <a:lnTo>
                    <a:pt x="1685155" y="811826"/>
                  </a:lnTo>
                  <a:lnTo>
                    <a:pt x="1721217" y="787822"/>
                  </a:lnTo>
                  <a:lnTo>
                    <a:pt x="1754441" y="762668"/>
                  </a:lnTo>
                  <a:lnTo>
                    <a:pt x="1784701" y="736429"/>
                  </a:lnTo>
                  <a:lnTo>
                    <a:pt x="1811871" y="709171"/>
                  </a:lnTo>
                  <a:lnTo>
                    <a:pt x="1856439" y="651857"/>
                  </a:lnTo>
                  <a:lnTo>
                    <a:pt x="1887141" y="591248"/>
                  </a:lnTo>
                  <a:lnTo>
                    <a:pt x="1902973" y="527867"/>
                  </a:lnTo>
                  <a:lnTo>
                    <a:pt x="1905000" y="495300"/>
                  </a:lnTo>
                  <a:lnTo>
                    <a:pt x="1902973" y="462732"/>
                  </a:lnTo>
                  <a:lnTo>
                    <a:pt x="1887141" y="399351"/>
                  </a:lnTo>
                  <a:lnTo>
                    <a:pt x="1856439" y="338742"/>
                  </a:lnTo>
                  <a:lnTo>
                    <a:pt x="1811871" y="281428"/>
                  </a:lnTo>
                  <a:lnTo>
                    <a:pt x="1784701" y="254170"/>
                  </a:lnTo>
                  <a:lnTo>
                    <a:pt x="1754441" y="227931"/>
                  </a:lnTo>
                  <a:lnTo>
                    <a:pt x="1721217" y="202777"/>
                  </a:lnTo>
                  <a:lnTo>
                    <a:pt x="1685155" y="178773"/>
                  </a:lnTo>
                  <a:lnTo>
                    <a:pt x="1646379" y="155984"/>
                  </a:lnTo>
                  <a:lnTo>
                    <a:pt x="1605015" y="134475"/>
                  </a:lnTo>
                  <a:lnTo>
                    <a:pt x="1561189" y="114312"/>
                  </a:lnTo>
                  <a:lnTo>
                    <a:pt x="1515026" y="95560"/>
                  </a:lnTo>
                  <a:lnTo>
                    <a:pt x="1466652" y="78285"/>
                  </a:lnTo>
                  <a:lnTo>
                    <a:pt x="1416193" y="62551"/>
                  </a:lnTo>
                  <a:lnTo>
                    <a:pt x="1363774" y="48423"/>
                  </a:lnTo>
                  <a:lnTo>
                    <a:pt x="1309520" y="35967"/>
                  </a:lnTo>
                  <a:lnTo>
                    <a:pt x="1253557" y="25249"/>
                  </a:lnTo>
                  <a:lnTo>
                    <a:pt x="1196010" y="16333"/>
                  </a:lnTo>
                  <a:lnTo>
                    <a:pt x="1137006" y="9285"/>
                  </a:lnTo>
                  <a:lnTo>
                    <a:pt x="1076669" y="4170"/>
                  </a:lnTo>
                  <a:lnTo>
                    <a:pt x="1015125" y="1053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05200" y="29718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0" y="495300"/>
                  </a:moveTo>
                  <a:lnTo>
                    <a:pt x="8020" y="430727"/>
                  </a:lnTo>
                  <a:lnTo>
                    <a:pt x="31413" y="368667"/>
                  </a:lnTo>
                  <a:lnTo>
                    <a:pt x="69174" y="309641"/>
                  </a:lnTo>
                  <a:lnTo>
                    <a:pt x="120298" y="254170"/>
                  </a:lnTo>
                  <a:lnTo>
                    <a:pt x="150558" y="227931"/>
                  </a:lnTo>
                  <a:lnTo>
                    <a:pt x="183782" y="202777"/>
                  </a:lnTo>
                  <a:lnTo>
                    <a:pt x="219844" y="178773"/>
                  </a:lnTo>
                  <a:lnTo>
                    <a:pt x="258620" y="155984"/>
                  </a:lnTo>
                  <a:lnTo>
                    <a:pt x="299984" y="134475"/>
                  </a:lnTo>
                  <a:lnTo>
                    <a:pt x="343810" y="114312"/>
                  </a:lnTo>
                  <a:lnTo>
                    <a:pt x="389973" y="95560"/>
                  </a:lnTo>
                  <a:lnTo>
                    <a:pt x="438347" y="78285"/>
                  </a:lnTo>
                  <a:lnTo>
                    <a:pt x="488806" y="62551"/>
                  </a:lnTo>
                  <a:lnTo>
                    <a:pt x="541225" y="48423"/>
                  </a:lnTo>
                  <a:lnTo>
                    <a:pt x="595479" y="35967"/>
                  </a:lnTo>
                  <a:lnTo>
                    <a:pt x="651442" y="25249"/>
                  </a:lnTo>
                  <a:lnTo>
                    <a:pt x="708989" y="16333"/>
                  </a:lnTo>
                  <a:lnTo>
                    <a:pt x="767993" y="9285"/>
                  </a:lnTo>
                  <a:lnTo>
                    <a:pt x="828330" y="4170"/>
                  </a:lnTo>
                  <a:lnTo>
                    <a:pt x="889874" y="1053"/>
                  </a:lnTo>
                  <a:lnTo>
                    <a:pt x="952500" y="0"/>
                  </a:lnTo>
                  <a:lnTo>
                    <a:pt x="1015125" y="1053"/>
                  </a:lnTo>
                  <a:lnTo>
                    <a:pt x="1076669" y="4170"/>
                  </a:lnTo>
                  <a:lnTo>
                    <a:pt x="1137006" y="9285"/>
                  </a:lnTo>
                  <a:lnTo>
                    <a:pt x="1196010" y="16333"/>
                  </a:lnTo>
                  <a:lnTo>
                    <a:pt x="1253557" y="25249"/>
                  </a:lnTo>
                  <a:lnTo>
                    <a:pt x="1309520" y="35967"/>
                  </a:lnTo>
                  <a:lnTo>
                    <a:pt x="1363774" y="48423"/>
                  </a:lnTo>
                  <a:lnTo>
                    <a:pt x="1416193" y="62551"/>
                  </a:lnTo>
                  <a:lnTo>
                    <a:pt x="1466652" y="78285"/>
                  </a:lnTo>
                  <a:lnTo>
                    <a:pt x="1515026" y="95560"/>
                  </a:lnTo>
                  <a:lnTo>
                    <a:pt x="1561189" y="114312"/>
                  </a:lnTo>
                  <a:lnTo>
                    <a:pt x="1605015" y="134475"/>
                  </a:lnTo>
                  <a:lnTo>
                    <a:pt x="1646379" y="155984"/>
                  </a:lnTo>
                  <a:lnTo>
                    <a:pt x="1685155" y="178773"/>
                  </a:lnTo>
                  <a:lnTo>
                    <a:pt x="1721217" y="202777"/>
                  </a:lnTo>
                  <a:lnTo>
                    <a:pt x="1754441" y="227931"/>
                  </a:lnTo>
                  <a:lnTo>
                    <a:pt x="1784701" y="254170"/>
                  </a:lnTo>
                  <a:lnTo>
                    <a:pt x="1811871" y="281428"/>
                  </a:lnTo>
                  <a:lnTo>
                    <a:pt x="1856439" y="338742"/>
                  </a:lnTo>
                  <a:lnTo>
                    <a:pt x="1887141" y="399351"/>
                  </a:lnTo>
                  <a:lnTo>
                    <a:pt x="1902973" y="462732"/>
                  </a:lnTo>
                  <a:lnTo>
                    <a:pt x="1905000" y="495300"/>
                  </a:lnTo>
                  <a:lnTo>
                    <a:pt x="1902973" y="527867"/>
                  </a:lnTo>
                  <a:lnTo>
                    <a:pt x="1896979" y="559872"/>
                  </a:lnTo>
                  <a:lnTo>
                    <a:pt x="1873586" y="621932"/>
                  </a:lnTo>
                  <a:lnTo>
                    <a:pt x="1835825" y="680958"/>
                  </a:lnTo>
                  <a:lnTo>
                    <a:pt x="1784701" y="736429"/>
                  </a:lnTo>
                  <a:lnTo>
                    <a:pt x="1754441" y="762668"/>
                  </a:lnTo>
                  <a:lnTo>
                    <a:pt x="1721217" y="787822"/>
                  </a:lnTo>
                  <a:lnTo>
                    <a:pt x="1685155" y="811826"/>
                  </a:lnTo>
                  <a:lnTo>
                    <a:pt x="1646379" y="834615"/>
                  </a:lnTo>
                  <a:lnTo>
                    <a:pt x="1605015" y="856124"/>
                  </a:lnTo>
                  <a:lnTo>
                    <a:pt x="1561189" y="876287"/>
                  </a:lnTo>
                  <a:lnTo>
                    <a:pt x="1515026" y="895039"/>
                  </a:lnTo>
                  <a:lnTo>
                    <a:pt x="1466652" y="912314"/>
                  </a:lnTo>
                  <a:lnTo>
                    <a:pt x="1416193" y="928048"/>
                  </a:lnTo>
                  <a:lnTo>
                    <a:pt x="1363774" y="942176"/>
                  </a:lnTo>
                  <a:lnTo>
                    <a:pt x="1309520" y="954632"/>
                  </a:lnTo>
                  <a:lnTo>
                    <a:pt x="1253557" y="965350"/>
                  </a:lnTo>
                  <a:lnTo>
                    <a:pt x="1196010" y="974266"/>
                  </a:lnTo>
                  <a:lnTo>
                    <a:pt x="1137006" y="981314"/>
                  </a:lnTo>
                  <a:lnTo>
                    <a:pt x="1076669" y="986429"/>
                  </a:lnTo>
                  <a:lnTo>
                    <a:pt x="1015125" y="989546"/>
                  </a:lnTo>
                  <a:lnTo>
                    <a:pt x="952500" y="990600"/>
                  </a:lnTo>
                  <a:lnTo>
                    <a:pt x="889874" y="989546"/>
                  </a:lnTo>
                  <a:lnTo>
                    <a:pt x="828330" y="986429"/>
                  </a:lnTo>
                  <a:lnTo>
                    <a:pt x="767993" y="981314"/>
                  </a:lnTo>
                  <a:lnTo>
                    <a:pt x="708989" y="974266"/>
                  </a:lnTo>
                  <a:lnTo>
                    <a:pt x="651442" y="965350"/>
                  </a:lnTo>
                  <a:lnTo>
                    <a:pt x="595479" y="954632"/>
                  </a:lnTo>
                  <a:lnTo>
                    <a:pt x="541225" y="942176"/>
                  </a:lnTo>
                  <a:lnTo>
                    <a:pt x="488806" y="928048"/>
                  </a:lnTo>
                  <a:lnTo>
                    <a:pt x="438347" y="912314"/>
                  </a:lnTo>
                  <a:lnTo>
                    <a:pt x="389973" y="895039"/>
                  </a:lnTo>
                  <a:lnTo>
                    <a:pt x="343810" y="876287"/>
                  </a:lnTo>
                  <a:lnTo>
                    <a:pt x="299984" y="856124"/>
                  </a:lnTo>
                  <a:lnTo>
                    <a:pt x="258620" y="834615"/>
                  </a:lnTo>
                  <a:lnTo>
                    <a:pt x="219844" y="811826"/>
                  </a:lnTo>
                  <a:lnTo>
                    <a:pt x="183782" y="787822"/>
                  </a:lnTo>
                  <a:lnTo>
                    <a:pt x="150558" y="762668"/>
                  </a:lnTo>
                  <a:lnTo>
                    <a:pt x="120298" y="736429"/>
                  </a:lnTo>
                  <a:lnTo>
                    <a:pt x="93128" y="709171"/>
                  </a:lnTo>
                  <a:lnTo>
                    <a:pt x="48560" y="651857"/>
                  </a:lnTo>
                  <a:lnTo>
                    <a:pt x="17858" y="591248"/>
                  </a:lnTo>
                  <a:lnTo>
                    <a:pt x="2026" y="527867"/>
                  </a:lnTo>
                  <a:lnTo>
                    <a:pt x="0" y="495300"/>
                  </a:lnTo>
                  <a:close/>
                </a:path>
                <a:path w="1905000" h="990600">
                  <a:moveTo>
                    <a:pt x="990600" y="0"/>
                  </a:moveTo>
                  <a:lnTo>
                    <a:pt x="99060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889375" y="3125180"/>
            <a:ext cx="106743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50265" algn="l"/>
              </a:tabLst>
            </a:pPr>
            <a:r>
              <a:rPr sz="3200" b="1" spc="-50" dirty="0">
                <a:latin typeface="Symbol"/>
                <a:cs typeface="Symbol"/>
              </a:rPr>
              <a:t>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350" b="1" i="1" spc="-50" dirty="0">
                <a:latin typeface="Symbol"/>
                <a:cs typeface="Symbol"/>
              </a:rPr>
              <a:t></a:t>
            </a:r>
            <a:endParaRPr sz="3350">
              <a:latin typeface="Symbol"/>
              <a:cs typeface="Symbo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823211" y="1747901"/>
            <a:ext cx="3593465" cy="3821429"/>
            <a:chOff x="1823211" y="1747901"/>
            <a:chExt cx="3593465" cy="3821429"/>
          </a:xfrm>
        </p:grpSpPr>
        <p:sp>
          <p:nvSpPr>
            <p:cNvPr id="32" name="object 32"/>
            <p:cNvSpPr/>
            <p:nvPr/>
          </p:nvSpPr>
          <p:spPr>
            <a:xfrm>
              <a:off x="3505200" y="45720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952500" y="0"/>
                  </a:moveTo>
                  <a:lnTo>
                    <a:pt x="889874" y="1053"/>
                  </a:lnTo>
                  <a:lnTo>
                    <a:pt x="828330" y="4170"/>
                  </a:lnTo>
                  <a:lnTo>
                    <a:pt x="767993" y="9285"/>
                  </a:lnTo>
                  <a:lnTo>
                    <a:pt x="708989" y="16333"/>
                  </a:lnTo>
                  <a:lnTo>
                    <a:pt x="651442" y="25249"/>
                  </a:lnTo>
                  <a:lnTo>
                    <a:pt x="595479" y="35967"/>
                  </a:lnTo>
                  <a:lnTo>
                    <a:pt x="541225" y="48423"/>
                  </a:lnTo>
                  <a:lnTo>
                    <a:pt x="488806" y="62551"/>
                  </a:lnTo>
                  <a:lnTo>
                    <a:pt x="438347" y="78285"/>
                  </a:lnTo>
                  <a:lnTo>
                    <a:pt x="389973" y="95560"/>
                  </a:lnTo>
                  <a:lnTo>
                    <a:pt x="343810" y="114312"/>
                  </a:lnTo>
                  <a:lnTo>
                    <a:pt x="299984" y="134475"/>
                  </a:lnTo>
                  <a:lnTo>
                    <a:pt x="258620" y="155984"/>
                  </a:lnTo>
                  <a:lnTo>
                    <a:pt x="219844" y="178773"/>
                  </a:lnTo>
                  <a:lnTo>
                    <a:pt x="183782" y="202777"/>
                  </a:lnTo>
                  <a:lnTo>
                    <a:pt x="150558" y="227931"/>
                  </a:lnTo>
                  <a:lnTo>
                    <a:pt x="120298" y="254170"/>
                  </a:lnTo>
                  <a:lnTo>
                    <a:pt x="93128" y="281428"/>
                  </a:lnTo>
                  <a:lnTo>
                    <a:pt x="48560" y="338742"/>
                  </a:lnTo>
                  <a:lnTo>
                    <a:pt x="17858" y="399351"/>
                  </a:lnTo>
                  <a:lnTo>
                    <a:pt x="2026" y="462732"/>
                  </a:lnTo>
                  <a:lnTo>
                    <a:pt x="0" y="495300"/>
                  </a:lnTo>
                  <a:lnTo>
                    <a:pt x="2026" y="527867"/>
                  </a:lnTo>
                  <a:lnTo>
                    <a:pt x="17858" y="591248"/>
                  </a:lnTo>
                  <a:lnTo>
                    <a:pt x="48560" y="651857"/>
                  </a:lnTo>
                  <a:lnTo>
                    <a:pt x="93128" y="709171"/>
                  </a:lnTo>
                  <a:lnTo>
                    <a:pt x="120298" y="736429"/>
                  </a:lnTo>
                  <a:lnTo>
                    <a:pt x="150558" y="762668"/>
                  </a:lnTo>
                  <a:lnTo>
                    <a:pt x="183782" y="787822"/>
                  </a:lnTo>
                  <a:lnTo>
                    <a:pt x="219844" y="811826"/>
                  </a:lnTo>
                  <a:lnTo>
                    <a:pt x="258620" y="834615"/>
                  </a:lnTo>
                  <a:lnTo>
                    <a:pt x="299984" y="856124"/>
                  </a:lnTo>
                  <a:lnTo>
                    <a:pt x="343810" y="876287"/>
                  </a:lnTo>
                  <a:lnTo>
                    <a:pt x="389973" y="895039"/>
                  </a:lnTo>
                  <a:lnTo>
                    <a:pt x="438347" y="912314"/>
                  </a:lnTo>
                  <a:lnTo>
                    <a:pt x="488806" y="928048"/>
                  </a:lnTo>
                  <a:lnTo>
                    <a:pt x="541225" y="942176"/>
                  </a:lnTo>
                  <a:lnTo>
                    <a:pt x="595479" y="954632"/>
                  </a:lnTo>
                  <a:lnTo>
                    <a:pt x="651442" y="965350"/>
                  </a:lnTo>
                  <a:lnTo>
                    <a:pt x="708989" y="974266"/>
                  </a:lnTo>
                  <a:lnTo>
                    <a:pt x="767993" y="981314"/>
                  </a:lnTo>
                  <a:lnTo>
                    <a:pt x="828330" y="986429"/>
                  </a:lnTo>
                  <a:lnTo>
                    <a:pt x="889874" y="989546"/>
                  </a:lnTo>
                  <a:lnTo>
                    <a:pt x="952500" y="990600"/>
                  </a:lnTo>
                  <a:lnTo>
                    <a:pt x="1015125" y="989546"/>
                  </a:lnTo>
                  <a:lnTo>
                    <a:pt x="1076669" y="986429"/>
                  </a:lnTo>
                  <a:lnTo>
                    <a:pt x="1137006" y="981314"/>
                  </a:lnTo>
                  <a:lnTo>
                    <a:pt x="1196010" y="974266"/>
                  </a:lnTo>
                  <a:lnTo>
                    <a:pt x="1253557" y="965350"/>
                  </a:lnTo>
                  <a:lnTo>
                    <a:pt x="1309520" y="954632"/>
                  </a:lnTo>
                  <a:lnTo>
                    <a:pt x="1363774" y="942176"/>
                  </a:lnTo>
                  <a:lnTo>
                    <a:pt x="1416193" y="928048"/>
                  </a:lnTo>
                  <a:lnTo>
                    <a:pt x="1466652" y="912314"/>
                  </a:lnTo>
                  <a:lnTo>
                    <a:pt x="1515026" y="895039"/>
                  </a:lnTo>
                  <a:lnTo>
                    <a:pt x="1561189" y="876287"/>
                  </a:lnTo>
                  <a:lnTo>
                    <a:pt x="1605015" y="856124"/>
                  </a:lnTo>
                  <a:lnTo>
                    <a:pt x="1646379" y="834615"/>
                  </a:lnTo>
                  <a:lnTo>
                    <a:pt x="1685155" y="811826"/>
                  </a:lnTo>
                  <a:lnTo>
                    <a:pt x="1721217" y="787822"/>
                  </a:lnTo>
                  <a:lnTo>
                    <a:pt x="1754441" y="762668"/>
                  </a:lnTo>
                  <a:lnTo>
                    <a:pt x="1784701" y="736429"/>
                  </a:lnTo>
                  <a:lnTo>
                    <a:pt x="1811871" y="709171"/>
                  </a:lnTo>
                  <a:lnTo>
                    <a:pt x="1856439" y="651857"/>
                  </a:lnTo>
                  <a:lnTo>
                    <a:pt x="1887141" y="591248"/>
                  </a:lnTo>
                  <a:lnTo>
                    <a:pt x="1902973" y="527867"/>
                  </a:lnTo>
                  <a:lnTo>
                    <a:pt x="1905000" y="495300"/>
                  </a:lnTo>
                  <a:lnTo>
                    <a:pt x="1902973" y="462732"/>
                  </a:lnTo>
                  <a:lnTo>
                    <a:pt x="1887141" y="399351"/>
                  </a:lnTo>
                  <a:lnTo>
                    <a:pt x="1856439" y="338742"/>
                  </a:lnTo>
                  <a:lnTo>
                    <a:pt x="1811871" y="281428"/>
                  </a:lnTo>
                  <a:lnTo>
                    <a:pt x="1784701" y="254170"/>
                  </a:lnTo>
                  <a:lnTo>
                    <a:pt x="1754441" y="227931"/>
                  </a:lnTo>
                  <a:lnTo>
                    <a:pt x="1721217" y="202777"/>
                  </a:lnTo>
                  <a:lnTo>
                    <a:pt x="1685155" y="178773"/>
                  </a:lnTo>
                  <a:lnTo>
                    <a:pt x="1646379" y="155984"/>
                  </a:lnTo>
                  <a:lnTo>
                    <a:pt x="1605015" y="134475"/>
                  </a:lnTo>
                  <a:lnTo>
                    <a:pt x="1561189" y="114312"/>
                  </a:lnTo>
                  <a:lnTo>
                    <a:pt x="1515026" y="95560"/>
                  </a:lnTo>
                  <a:lnTo>
                    <a:pt x="1466652" y="78285"/>
                  </a:lnTo>
                  <a:lnTo>
                    <a:pt x="1416193" y="62551"/>
                  </a:lnTo>
                  <a:lnTo>
                    <a:pt x="1363774" y="48423"/>
                  </a:lnTo>
                  <a:lnTo>
                    <a:pt x="1309520" y="35967"/>
                  </a:lnTo>
                  <a:lnTo>
                    <a:pt x="1253557" y="25249"/>
                  </a:lnTo>
                  <a:lnTo>
                    <a:pt x="1196010" y="16333"/>
                  </a:lnTo>
                  <a:lnTo>
                    <a:pt x="1137006" y="9285"/>
                  </a:lnTo>
                  <a:lnTo>
                    <a:pt x="1076669" y="4170"/>
                  </a:lnTo>
                  <a:lnTo>
                    <a:pt x="1015125" y="1053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05200" y="45720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0" y="495300"/>
                  </a:moveTo>
                  <a:lnTo>
                    <a:pt x="8020" y="430727"/>
                  </a:lnTo>
                  <a:lnTo>
                    <a:pt x="31413" y="368667"/>
                  </a:lnTo>
                  <a:lnTo>
                    <a:pt x="69174" y="309641"/>
                  </a:lnTo>
                  <a:lnTo>
                    <a:pt x="120298" y="254170"/>
                  </a:lnTo>
                  <a:lnTo>
                    <a:pt x="150558" y="227931"/>
                  </a:lnTo>
                  <a:lnTo>
                    <a:pt x="183782" y="202777"/>
                  </a:lnTo>
                  <a:lnTo>
                    <a:pt x="219844" y="178773"/>
                  </a:lnTo>
                  <a:lnTo>
                    <a:pt x="258620" y="155984"/>
                  </a:lnTo>
                  <a:lnTo>
                    <a:pt x="299984" y="134475"/>
                  </a:lnTo>
                  <a:lnTo>
                    <a:pt x="343810" y="114312"/>
                  </a:lnTo>
                  <a:lnTo>
                    <a:pt x="389973" y="95560"/>
                  </a:lnTo>
                  <a:lnTo>
                    <a:pt x="438347" y="78285"/>
                  </a:lnTo>
                  <a:lnTo>
                    <a:pt x="488806" y="62551"/>
                  </a:lnTo>
                  <a:lnTo>
                    <a:pt x="541225" y="48423"/>
                  </a:lnTo>
                  <a:lnTo>
                    <a:pt x="595479" y="35967"/>
                  </a:lnTo>
                  <a:lnTo>
                    <a:pt x="651442" y="25249"/>
                  </a:lnTo>
                  <a:lnTo>
                    <a:pt x="708989" y="16333"/>
                  </a:lnTo>
                  <a:lnTo>
                    <a:pt x="767993" y="9285"/>
                  </a:lnTo>
                  <a:lnTo>
                    <a:pt x="828330" y="4170"/>
                  </a:lnTo>
                  <a:lnTo>
                    <a:pt x="889874" y="1053"/>
                  </a:lnTo>
                  <a:lnTo>
                    <a:pt x="952500" y="0"/>
                  </a:lnTo>
                  <a:lnTo>
                    <a:pt x="1015125" y="1053"/>
                  </a:lnTo>
                  <a:lnTo>
                    <a:pt x="1076669" y="4170"/>
                  </a:lnTo>
                  <a:lnTo>
                    <a:pt x="1137006" y="9285"/>
                  </a:lnTo>
                  <a:lnTo>
                    <a:pt x="1196010" y="16333"/>
                  </a:lnTo>
                  <a:lnTo>
                    <a:pt x="1253557" y="25249"/>
                  </a:lnTo>
                  <a:lnTo>
                    <a:pt x="1309520" y="35967"/>
                  </a:lnTo>
                  <a:lnTo>
                    <a:pt x="1363774" y="48423"/>
                  </a:lnTo>
                  <a:lnTo>
                    <a:pt x="1416193" y="62551"/>
                  </a:lnTo>
                  <a:lnTo>
                    <a:pt x="1466652" y="78285"/>
                  </a:lnTo>
                  <a:lnTo>
                    <a:pt x="1515026" y="95560"/>
                  </a:lnTo>
                  <a:lnTo>
                    <a:pt x="1561189" y="114312"/>
                  </a:lnTo>
                  <a:lnTo>
                    <a:pt x="1605015" y="134475"/>
                  </a:lnTo>
                  <a:lnTo>
                    <a:pt x="1646379" y="155984"/>
                  </a:lnTo>
                  <a:lnTo>
                    <a:pt x="1685155" y="178773"/>
                  </a:lnTo>
                  <a:lnTo>
                    <a:pt x="1721217" y="202777"/>
                  </a:lnTo>
                  <a:lnTo>
                    <a:pt x="1754441" y="227931"/>
                  </a:lnTo>
                  <a:lnTo>
                    <a:pt x="1784701" y="254170"/>
                  </a:lnTo>
                  <a:lnTo>
                    <a:pt x="1811871" y="281428"/>
                  </a:lnTo>
                  <a:lnTo>
                    <a:pt x="1856439" y="338742"/>
                  </a:lnTo>
                  <a:lnTo>
                    <a:pt x="1887141" y="399351"/>
                  </a:lnTo>
                  <a:lnTo>
                    <a:pt x="1902973" y="462732"/>
                  </a:lnTo>
                  <a:lnTo>
                    <a:pt x="1905000" y="495300"/>
                  </a:lnTo>
                  <a:lnTo>
                    <a:pt x="1902973" y="527867"/>
                  </a:lnTo>
                  <a:lnTo>
                    <a:pt x="1896979" y="559872"/>
                  </a:lnTo>
                  <a:lnTo>
                    <a:pt x="1873586" y="621932"/>
                  </a:lnTo>
                  <a:lnTo>
                    <a:pt x="1835825" y="680958"/>
                  </a:lnTo>
                  <a:lnTo>
                    <a:pt x="1784701" y="736429"/>
                  </a:lnTo>
                  <a:lnTo>
                    <a:pt x="1754441" y="762668"/>
                  </a:lnTo>
                  <a:lnTo>
                    <a:pt x="1721217" y="787822"/>
                  </a:lnTo>
                  <a:lnTo>
                    <a:pt x="1685155" y="811826"/>
                  </a:lnTo>
                  <a:lnTo>
                    <a:pt x="1646379" y="834615"/>
                  </a:lnTo>
                  <a:lnTo>
                    <a:pt x="1605015" y="856124"/>
                  </a:lnTo>
                  <a:lnTo>
                    <a:pt x="1561189" y="876287"/>
                  </a:lnTo>
                  <a:lnTo>
                    <a:pt x="1515026" y="895039"/>
                  </a:lnTo>
                  <a:lnTo>
                    <a:pt x="1466652" y="912314"/>
                  </a:lnTo>
                  <a:lnTo>
                    <a:pt x="1416193" y="928048"/>
                  </a:lnTo>
                  <a:lnTo>
                    <a:pt x="1363774" y="942176"/>
                  </a:lnTo>
                  <a:lnTo>
                    <a:pt x="1309520" y="954632"/>
                  </a:lnTo>
                  <a:lnTo>
                    <a:pt x="1253557" y="965350"/>
                  </a:lnTo>
                  <a:lnTo>
                    <a:pt x="1196010" y="974266"/>
                  </a:lnTo>
                  <a:lnTo>
                    <a:pt x="1137006" y="981314"/>
                  </a:lnTo>
                  <a:lnTo>
                    <a:pt x="1076669" y="986429"/>
                  </a:lnTo>
                  <a:lnTo>
                    <a:pt x="1015125" y="989546"/>
                  </a:lnTo>
                  <a:lnTo>
                    <a:pt x="952500" y="990600"/>
                  </a:lnTo>
                  <a:lnTo>
                    <a:pt x="889874" y="989546"/>
                  </a:lnTo>
                  <a:lnTo>
                    <a:pt x="828330" y="986429"/>
                  </a:lnTo>
                  <a:lnTo>
                    <a:pt x="767993" y="981314"/>
                  </a:lnTo>
                  <a:lnTo>
                    <a:pt x="708989" y="974266"/>
                  </a:lnTo>
                  <a:lnTo>
                    <a:pt x="651442" y="965350"/>
                  </a:lnTo>
                  <a:lnTo>
                    <a:pt x="595479" y="954632"/>
                  </a:lnTo>
                  <a:lnTo>
                    <a:pt x="541225" y="942176"/>
                  </a:lnTo>
                  <a:lnTo>
                    <a:pt x="488806" y="928048"/>
                  </a:lnTo>
                  <a:lnTo>
                    <a:pt x="438347" y="912314"/>
                  </a:lnTo>
                  <a:lnTo>
                    <a:pt x="389973" y="895039"/>
                  </a:lnTo>
                  <a:lnTo>
                    <a:pt x="343810" y="876287"/>
                  </a:lnTo>
                  <a:lnTo>
                    <a:pt x="299984" y="856124"/>
                  </a:lnTo>
                  <a:lnTo>
                    <a:pt x="258620" y="834615"/>
                  </a:lnTo>
                  <a:lnTo>
                    <a:pt x="219844" y="811826"/>
                  </a:lnTo>
                  <a:lnTo>
                    <a:pt x="183782" y="787822"/>
                  </a:lnTo>
                  <a:lnTo>
                    <a:pt x="150558" y="762668"/>
                  </a:lnTo>
                  <a:lnTo>
                    <a:pt x="120298" y="736429"/>
                  </a:lnTo>
                  <a:lnTo>
                    <a:pt x="93128" y="709171"/>
                  </a:lnTo>
                  <a:lnTo>
                    <a:pt x="48560" y="651857"/>
                  </a:lnTo>
                  <a:lnTo>
                    <a:pt x="17858" y="591248"/>
                  </a:lnTo>
                  <a:lnTo>
                    <a:pt x="2026" y="527867"/>
                  </a:lnTo>
                  <a:lnTo>
                    <a:pt x="0" y="495300"/>
                  </a:lnTo>
                  <a:close/>
                </a:path>
                <a:path w="1905000" h="990600">
                  <a:moveTo>
                    <a:pt x="990600" y="0"/>
                  </a:moveTo>
                  <a:lnTo>
                    <a:pt x="990600" y="9906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23212" y="1747900"/>
              <a:ext cx="1682114" cy="3447415"/>
            </a:xfrm>
            <a:custGeom>
              <a:avLst/>
              <a:gdLst/>
              <a:ahLst/>
              <a:cxnLst/>
              <a:rect l="l" t="t" r="r" b="b"/>
              <a:pathLst>
                <a:path w="1682114" h="3447415">
                  <a:moveTo>
                    <a:pt x="1529588" y="3433699"/>
                  </a:moveTo>
                  <a:lnTo>
                    <a:pt x="1516075" y="3420618"/>
                  </a:lnTo>
                  <a:lnTo>
                    <a:pt x="1468374" y="3374390"/>
                  </a:lnTo>
                  <a:lnTo>
                    <a:pt x="1458823" y="3404743"/>
                  </a:lnTo>
                  <a:lnTo>
                    <a:pt x="83693" y="2970403"/>
                  </a:lnTo>
                  <a:lnTo>
                    <a:pt x="79883" y="2982595"/>
                  </a:lnTo>
                  <a:lnTo>
                    <a:pt x="1455026" y="3416808"/>
                  </a:lnTo>
                  <a:lnTo>
                    <a:pt x="1445514" y="3447046"/>
                  </a:lnTo>
                  <a:lnTo>
                    <a:pt x="1529588" y="3433699"/>
                  </a:lnTo>
                  <a:close/>
                </a:path>
                <a:path w="1682114" h="3447415">
                  <a:moveTo>
                    <a:pt x="1681988" y="461899"/>
                  </a:moveTo>
                  <a:lnTo>
                    <a:pt x="1608074" y="504190"/>
                  </a:lnTo>
                  <a:lnTo>
                    <a:pt x="1634401" y="521779"/>
                  </a:lnTo>
                  <a:lnTo>
                    <a:pt x="1242606" y="1109446"/>
                  </a:lnTo>
                  <a:lnTo>
                    <a:pt x="9779" y="0"/>
                  </a:lnTo>
                  <a:lnTo>
                    <a:pt x="1397" y="9398"/>
                  </a:lnTo>
                  <a:lnTo>
                    <a:pt x="1235468" y="1120165"/>
                  </a:lnTo>
                  <a:lnTo>
                    <a:pt x="1019276" y="1444447"/>
                  </a:lnTo>
                  <a:lnTo>
                    <a:pt x="1012113" y="1441234"/>
                  </a:lnTo>
                  <a:lnTo>
                    <a:pt x="1012113" y="1455178"/>
                  </a:lnTo>
                  <a:lnTo>
                    <a:pt x="880999" y="1651850"/>
                  </a:lnTo>
                  <a:lnTo>
                    <a:pt x="873036" y="1637449"/>
                  </a:lnTo>
                  <a:lnTo>
                    <a:pt x="873036" y="1663801"/>
                  </a:lnTo>
                  <a:lnTo>
                    <a:pt x="665962" y="1974392"/>
                  </a:lnTo>
                  <a:lnTo>
                    <a:pt x="23291" y="1010310"/>
                  </a:lnTo>
                  <a:lnTo>
                    <a:pt x="673582" y="1302880"/>
                  </a:lnTo>
                  <a:lnTo>
                    <a:pt x="873036" y="1663801"/>
                  </a:lnTo>
                  <a:lnTo>
                    <a:pt x="873036" y="1637449"/>
                  </a:lnTo>
                  <a:lnTo>
                    <a:pt x="692962" y="1311592"/>
                  </a:lnTo>
                  <a:lnTo>
                    <a:pt x="1012113" y="1455178"/>
                  </a:lnTo>
                  <a:lnTo>
                    <a:pt x="1012113" y="1441234"/>
                  </a:lnTo>
                  <a:lnTo>
                    <a:pt x="682663" y="1292961"/>
                  </a:lnTo>
                  <a:lnTo>
                    <a:pt x="11176" y="77851"/>
                  </a:lnTo>
                  <a:lnTo>
                    <a:pt x="0" y="83947"/>
                  </a:lnTo>
                  <a:lnTo>
                    <a:pt x="663282" y="1284249"/>
                  </a:lnTo>
                  <a:lnTo>
                    <a:pt x="8255" y="989457"/>
                  </a:lnTo>
                  <a:lnTo>
                    <a:pt x="5588" y="995299"/>
                  </a:lnTo>
                  <a:lnTo>
                    <a:pt x="254" y="998855"/>
                  </a:lnTo>
                  <a:lnTo>
                    <a:pt x="658291" y="1985911"/>
                  </a:lnTo>
                  <a:lnTo>
                    <a:pt x="254" y="2972943"/>
                  </a:lnTo>
                  <a:lnTo>
                    <a:pt x="5651" y="2976549"/>
                  </a:lnTo>
                  <a:lnTo>
                    <a:pt x="8890" y="2981833"/>
                  </a:lnTo>
                  <a:lnTo>
                    <a:pt x="938606" y="2406370"/>
                  </a:lnTo>
                  <a:lnTo>
                    <a:pt x="1482001" y="3221431"/>
                  </a:lnTo>
                  <a:lnTo>
                    <a:pt x="1455674" y="3239008"/>
                  </a:lnTo>
                  <a:lnTo>
                    <a:pt x="1529588" y="3281299"/>
                  </a:lnTo>
                  <a:lnTo>
                    <a:pt x="1523441" y="3232023"/>
                  </a:lnTo>
                  <a:lnTo>
                    <a:pt x="1519047" y="3196717"/>
                  </a:lnTo>
                  <a:lnTo>
                    <a:pt x="1492580" y="3214382"/>
                  </a:lnTo>
                  <a:lnTo>
                    <a:pt x="949452" y="2399652"/>
                  </a:lnTo>
                  <a:lnTo>
                    <a:pt x="1195501" y="2247354"/>
                  </a:lnTo>
                  <a:lnTo>
                    <a:pt x="1563306" y="2912910"/>
                  </a:lnTo>
                  <a:lnTo>
                    <a:pt x="1535557" y="2928239"/>
                  </a:lnTo>
                  <a:lnTo>
                    <a:pt x="1605788" y="2976499"/>
                  </a:lnTo>
                  <a:lnTo>
                    <a:pt x="1603590" y="2924048"/>
                  </a:lnTo>
                  <a:lnTo>
                    <a:pt x="1602232" y="2891409"/>
                  </a:lnTo>
                  <a:lnTo>
                    <a:pt x="1574495" y="2906725"/>
                  </a:lnTo>
                  <a:lnTo>
                    <a:pt x="1206373" y="2240623"/>
                  </a:lnTo>
                  <a:lnTo>
                    <a:pt x="1544345" y="2031428"/>
                  </a:lnTo>
                  <a:lnTo>
                    <a:pt x="1561084" y="2058416"/>
                  </a:lnTo>
                  <a:lnTo>
                    <a:pt x="1588477" y="2013966"/>
                  </a:lnTo>
                  <a:lnTo>
                    <a:pt x="1605788" y="1985899"/>
                  </a:lnTo>
                  <a:lnTo>
                    <a:pt x="1520952" y="1993646"/>
                  </a:lnTo>
                  <a:lnTo>
                    <a:pt x="1537690" y="2020671"/>
                  </a:lnTo>
                  <a:lnTo>
                    <a:pt x="1200251" y="2229535"/>
                  </a:lnTo>
                  <a:lnTo>
                    <a:pt x="1189380" y="2209876"/>
                  </a:lnTo>
                  <a:lnTo>
                    <a:pt x="1189380" y="2236266"/>
                  </a:lnTo>
                  <a:lnTo>
                    <a:pt x="942428" y="2389124"/>
                  </a:lnTo>
                  <a:lnTo>
                    <a:pt x="931583" y="2372855"/>
                  </a:lnTo>
                  <a:lnTo>
                    <a:pt x="931583" y="2395829"/>
                  </a:lnTo>
                  <a:lnTo>
                    <a:pt x="27216" y="2955607"/>
                  </a:lnTo>
                  <a:lnTo>
                    <a:pt x="665975" y="1997417"/>
                  </a:lnTo>
                  <a:lnTo>
                    <a:pt x="931583" y="2395829"/>
                  </a:lnTo>
                  <a:lnTo>
                    <a:pt x="931583" y="2372855"/>
                  </a:lnTo>
                  <a:lnTo>
                    <a:pt x="673646" y="1985911"/>
                  </a:lnTo>
                  <a:lnTo>
                    <a:pt x="879983" y="1676387"/>
                  </a:lnTo>
                  <a:lnTo>
                    <a:pt x="1189380" y="2236266"/>
                  </a:lnTo>
                  <a:lnTo>
                    <a:pt x="1189380" y="2209876"/>
                  </a:lnTo>
                  <a:lnTo>
                    <a:pt x="887958" y="1664423"/>
                  </a:lnTo>
                  <a:lnTo>
                    <a:pt x="1023899" y="1460487"/>
                  </a:lnTo>
                  <a:lnTo>
                    <a:pt x="1457515" y="1655559"/>
                  </a:lnTo>
                  <a:lnTo>
                    <a:pt x="1444498" y="1684528"/>
                  </a:lnTo>
                  <a:lnTo>
                    <a:pt x="1529588" y="1681099"/>
                  </a:lnTo>
                  <a:lnTo>
                    <a:pt x="1513014" y="1660779"/>
                  </a:lnTo>
                  <a:lnTo>
                    <a:pt x="1475740" y="1615059"/>
                  </a:lnTo>
                  <a:lnTo>
                    <a:pt x="1462722" y="1644002"/>
                  </a:lnTo>
                  <a:lnTo>
                    <a:pt x="1031062" y="1449755"/>
                  </a:lnTo>
                  <a:lnTo>
                    <a:pt x="1245031" y="1128776"/>
                  </a:lnTo>
                  <a:lnTo>
                    <a:pt x="1468704" y="1330083"/>
                  </a:lnTo>
                  <a:lnTo>
                    <a:pt x="1447406" y="1353693"/>
                  </a:lnTo>
                  <a:lnTo>
                    <a:pt x="1529588" y="1376299"/>
                  </a:lnTo>
                  <a:lnTo>
                    <a:pt x="1514767" y="1338580"/>
                  </a:lnTo>
                  <a:lnTo>
                    <a:pt x="1498473" y="1297051"/>
                  </a:lnTo>
                  <a:lnTo>
                    <a:pt x="1477251" y="1320596"/>
                  </a:lnTo>
                  <a:lnTo>
                    <a:pt x="1252181" y="1118057"/>
                  </a:lnTo>
                  <a:lnTo>
                    <a:pt x="1644980" y="528828"/>
                  </a:lnTo>
                  <a:lnTo>
                    <a:pt x="1671447" y="546481"/>
                  </a:lnTo>
                  <a:lnTo>
                    <a:pt x="1675841" y="511175"/>
                  </a:lnTo>
                  <a:lnTo>
                    <a:pt x="1681988" y="4618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310894" y="3182899"/>
            <a:ext cx="93345" cy="148907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60"/>
              </a:spcBef>
            </a:pPr>
            <a:r>
              <a:rPr sz="1600" b="1" spc="-60" dirty="0">
                <a:latin typeface="Symbol"/>
                <a:cs typeface="Symbol"/>
              </a:rPr>
              <a:t></a:t>
            </a:r>
            <a:endParaRPr sz="16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r>
              <a:rPr sz="1600" b="1" spc="-60" dirty="0">
                <a:latin typeface="Symbol"/>
                <a:cs typeface="Symbol"/>
              </a:rPr>
              <a:t></a:t>
            </a:r>
            <a:endParaRPr sz="16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r>
              <a:rPr sz="1600" b="1" spc="-60" dirty="0">
                <a:latin typeface="Symbol"/>
                <a:cs typeface="Symbol"/>
              </a:rPr>
              <a:t></a:t>
            </a:r>
            <a:endParaRPr sz="16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r>
              <a:rPr sz="1600" b="1" spc="-60" dirty="0">
                <a:latin typeface="Symbol"/>
                <a:cs typeface="Symbol"/>
              </a:rPr>
              <a:t>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87775" y="934473"/>
            <a:ext cx="1130935" cy="10541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R="123189" algn="r">
              <a:lnSpc>
                <a:spcPct val="100000"/>
              </a:lnSpc>
              <a:spcBef>
                <a:spcPts val="755"/>
              </a:spcBef>
            </a:pPr>
            <a:r>
              <a:rPr sz="1800" spc="-25" dirty="0">
                <a:latin typeface="Arial"/>
                <a:cs typeface="Arial"/>
              </a:rPr>
              <a:t>z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55"/>
              </a:spcBef>
              <a:tabLst>
                <a:tab pos="875665" algn="l"/>
              </a:tabLst>
            </a:pPr>
            <a:r>
              <a:rPr sz="3200" b="1" spc="-50" dirty="0">
                <a:latin typeface="Symbol"/>
                <a:cs typeface="Symbol"/>
              </a:rPr>
              <a:t>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350" b="1" i="1" spc="-50" dirty="0">
                <a:latin typeface="Symbol"/>
                <a:cs typeface="Symbol"/>
              </a:rPr>
              <a:t>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02994" y="2008378"/>
            <a:ext cx="178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V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55394" y="2140965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Arial"/>
                <a:cs typeface="Arial"/>
              </a:rPr>
              <a:t>1n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63975" y="4211708"/>
            <a:ext cx="1202690" cy="105410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755"/>
              </a:spcBef>
            </a:pPr>
            <a:r>
              <a:rPr sz="1800" spc="-25" dirty="0">
                <a:latin typeface="Arial"/>
                <a:cs typeface="Arial"/>
              </a:rPr>
              <a:t>z</a:t>
            </a:r>
            <a:r>
              <a:rPr sz="1800" spc="-37" baseline="-20833" dirty="0">
                <a:latin typeface="Arial"/>
                <a:cs typeface="Arial"/>
              </a:rPr>
              <a:t>n</a:t>
            </a:r>
            <a:endParaRPr sz="1800" baseline="-20833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255"/>
              </a:spcBef>
              <a:tabLst>
                <a:tab pos="875665" algn="l"/>
              </a:tabLst>
            </a:pPr>
            <a:r>
              <a:rPr sz="3200" b="1" spc="-50" dirty="0">
                <a:latin typeface="Symbol"/>
                <a:cs typeface="Symbol"/>
              </a:rPr>
              <a:t>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350" b="1" i="1" spc="-50" dirty="0">
                <a:latin typeface="Symbol"/>
                <a:cs typeface="Symbol"/>
              </a:rPr>
              <a:t>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02175" y="2694559"/>
            <a:ext cx="2755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z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34794" y="4961001"/>
            <a:ext cx="442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V</a:t>
            </a:r>
            <a:r>
              <a:rPr sz="1200" spc="-25" dirty="0">
                <a:latin typeface="Arial"/>
                <a:cs typeface="Arial"/>
              </a:rPr>
              <a:t>mn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471409" y="2206574"/>
            <a:ext cx="1403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582661" y="2339162"/>
            <a:ext cx="11048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156450" y="3270250"/>
            <a:ext cx="698500" cy="469900"/>
            <a:chOff x="7156450" y="3270250"/>
            <a:chExt cx="698500" cy="469900"/>
          </a:xfrm>
        </p:grpSpPr>
        <p:sp>
          <p:nvSpPr>
            <p:cNvPr id="46" name="object 46"/>
            <p:cNvSpPr/>
            <p:nvPr/>
          </p:nvSpPr>
          <p:spPr>
            <a:xfrm>
              <a:off x="7162800" y="32766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342900" y="0"/>
                  </a:moveTo>
                  <a:lnTo>
                    <a:pt x="287285" y="2992"/>
                  </a:lnTo>
                  <a:lnTo>
                    <a:pt x="234525" y="11655"/>
                  </a:lnTo>
                  <a:lnTo>
                    <a:pt x="185327" y="25518"/>
                  </a:lnTo>
                  <a:lnTo>
                    <a:pt x="140396" y="44110"/>
                  </a:lnTo>
                  <a:lnTo>
                    <a:pt x="100441" y="66960"/>
                  </a:lnTo>
                  <a:lnTo>
                    <a:pt x="66165" y="93597"/>
                  </a:lnTo>
                  <a:lnTo>
                    <a:pt x="38277" y="123551"/>
                  </a:lnTo>
                  <a:lnTo>
                    <a:pt x="17483" y="156350"/>
                  </a:lnTo>
                  <a:lnTo>
                    <a:pt x="0" y="228600"/>
                  </a:lnTo>
                  <a:lnTo>
                    <a:pt x="4488" y="265676"/>
                  </a:lnTo>
                  <a:lnTo>
                    <a:pt x="38277" y="333648"/>
                  </a:lnTo>
                  <a:lnTo>
                    <a:pt x="66165" y="363602"/>
                  </a:lnTo>
                  <a:lnTo>
                    <a:pt x="100441" y="390239"/>
                  </a:lnTo>
                  <a:lnTo>
                    <a:pt x="140396" y="413089"/>
                  </a:lnTo>
                  <a:lnTo>
                    <a:pt x="185327" y="431681"/>
                  </a:lnTo>
                  <a:lnTo>
                    <a:pt x="234525" y="445544"/>
                  </a:lnTo>
                  <a:lnTo>
                    <a:pt x="287285" y="454207"/>
                  </a:lnTo>
                  <a:lnTo>
                    <a:pt x="342900" y="457200"/>
                  </a:lnTo>
                  <a:lnTo>
                    <a:pt x="398514" y="454207"/>
                  </a:lnTo>
                  <a:lnTo>
                    <a:pt x="451274" y="445544"/>
                  </a:lnTo>
                  <a:lnTo>
                    <a:pt x="500472" y="431681"/>
                  </a:lnTo>
                  <a:lnTo>
                    <a:pt x="545403" y="413089"/>
                  </a:lnTo>
                  <a:lnTo>
                    <a:pt x="585358" y="390239"/>
                  </a:lnTo>
                  <a:lnTo>
                    <a:pt x="619634" y="363602"/>
                  </a:lnTo>
                  <a:lnTo>
                    <a:pt x="647522" y="333648"/>
                  </a:lnTo>
                  <a:lnTo>
                    <a:pt x="668316" y="300849"/>
                  </a:lnTo>
                  <a:lnTo>
                    <a:pt x="685800" y="228600"/>
                  </a:lnTo>
                  <a:lnTo>
                    <a:pt x="681311" y="191523"/>
                  </a:lnTo>
                  <a:lnTo>
                    <a:pt x="647522" y="123551"/>
                  </a:lnTo>
                  <a:lnTo>
                    <a:pt x="619634" y="93597"/>
                  </a:lnTo>
                  <a:lnTo>
                    <a:pt x="585358" y="66960"/>
                  </a:lnTo>
                  <a:lnTo>
                    <a:pt x="545403" y="44110"/>
                  </a:lnTo>
                  <a:lnTo>
                    <a:pt x="500472" y="25518"/>
                  </a:lnTo>
                  <a:lnTo>
                    <a:pt x="451274" y="11655"/>
                  </a:lnTo>
                  <a:lnTo>
                    <a:pt x="398514" y="299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162800" y="32766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7483" y="156350"/>
                  </a:lnTo>
                  <a:lnTo>
                    <a:pt x="38277" y="123551"/>
                  </a:lnTo>
                  <a:lnTo>
                    <a:pt x="66165" y="93597"/>
                  </a:lnTo>
                  <a:lnTo>
                    <a:pt x="100441" y="66960"/>
                  </a:lnTo>
                  <a:lnTo>
                    <a:pt x="140396" y="44110"/>
                  </a:lnTo>
                  <a:lnTo>
                    <a:pt x="185327" y="25518"/>
                  </a:lnTo>
                  <a:lnTo>
                    <a:pt x="234525" y="11655"/>
                  </a:lnTo>
                  <a:lnTo>
                    <a:pt x="287285" y="2992"/>
                  </a:lnTo>
                  <a:lnTo>
                    <a:pt x="342900" y="0"/>
                  </a:lnTo>
                  <a:lnTo>
                    <a:pt x="398514" y="2992"/>
                  </a:lnTo>
                  <a:lnTo>
                    <a:pt x="451274" y="11655"/>
                  </a:lnTo>
                  <a:lnTo>
                    <a:pt x="500472" y="25518"/>
                  </a:lnTo>
                  <a:lnTo>
                    <a:pt x="545403" y="44110"/>
                  </a:lnTo>
                  <a:lnTo>
                    <a:pt x="585358" y="66960"/>
                  </a:lnTo>
                  <a:lnTo>
                    <a:pt x="619634" y="93597"/>
                  </a:lnTo>
                  <a:lnTo>
                    <a:pt x="647522" y="123551"/>
                  </a:lnTo>
                  <a:lnTo>
                    <a:pt x="668316" y="156350"/>
                  </a:lnTo>
                  <a:lnTo>
                    <a:pt x="685800" y="228600"/>
                  </a:lnTo>
                  <a:lnTo>
                    <a:pt x="681311" y="265676"/>
                  </a:lnTo>
                  <a:lnTo>
                    <a:pt x="668316" y="300849"/>
                  </a:lnTo>
                  <a:lnTo>
                    <a:pt x="647522" y="333648"/>
                  </a:lnTo>
                  <a:lnTo>
                    <a:pt x="619634" y="363602"/>
                  </a:lnTo>
                  <a:lnTo>
                    <a:pt x="585358" y="390239"/>
                  </a:lnTo>
                  <a:lnTo>
                    <a:pt x="545403" y="413089"/>
                  </a:lnTo>
                  <a:lnTo>
                    <a:pt x="500472" y="431681"/>
                  </a:lnTo>
                  <a:lnTo>
                    <a:pt x="451274" y="445544"/>
                  </a:lnTo>
                  <a:lnTo>
                    <a:pt x="398514" y="454207"/>
                  </a:lnTo>
                  <a:lnTo>
                    <a:pt x="342900" y="457200"/>
                  </a:lnTo>
                  <a:lnTo>
                    <a:pt x="287285" y="454207"/>
                  </a:lnTo>
                  <a:lnTo>
                    <a:pt x="234525" y="445544"/>
                  </a:lnTo>
                  <a:lnTo>
                    <a:pt x="185327" y="431681"/>
                  </a:lnTo>
                  <a:lnTo>
                    <a:pt x="140396" y="413089"/>
                  </a:lnTo>
                  <a:lnTo>
                    <a:pt x="100441" y="390239"/>
                  </a:lnTo>
                  <a:lnTo>
                    <a:pt x="66165" y="363602"/>
                  </a:lnTo>
                  <a:lnTo>
                    <a:pt x="38277" y="333648"/>
                  </a:lnTo>
                  <a:lnTo>
                    <a:pt x="17483" y="300849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395209" y="334987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06461" y="348246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481193" y="1824354"/>
            <a:ext cx="1758314" cy="3056255"/>
          </a:xfrm>
          <a:custGeom>
            <a:avLst/>
            <a:gdLst/>
            <a:ahLst/>
            <a:cxnLst/>
            <a:rect l="l" t="t" r="r" b="b"/>
            <a:pathLst>
              <a:path w="1758315" h="3056254">
                <a:moveTo>
                  <a:pt x="1757807" y="614045"/>
                </a:moveTo>
                <a:lnTo>
                  <a:pt x="1682369" y="653669"/>
                </a:lnTo>
                <a:lnTo>
                  <a:pt x="1708213" y="672249"/>
                </a:lnTo>
                <a:lnTo>
                  <a:pt x="1342771" y="1180655"/>
                </a:lnTo>
                <a:lnTo>
                  <a:pt x="1132497" y="970407"/>
                </a:lnTo>
                <a:lnTo>
                  <a:pt x="1547850" y="664349"/>
                </a:lnTo>
                <a:lnTo>
                  <a:pt x="1566672" y="689864"/>
                </a:lnTo>
                <a:lnTo>
                  <a:pt x="1588795" y="646557"/>
                </a:lnTo>
                <a:lnTo>
                  <a:pt x="1605407" y="614045"/>
                </a:lnTo>
                <a:lnTo>
                  <a:pt x="1521460" y="628523"/>
                </a:lnTo>
                <a:lnTo>
                  <a:pt x="1540306" y="654100"/>
                </a:lnTo>
                <a:lnTo>
                  <a:pt x="1123391" y="961301"/>
                </a:lnTo>
                <a:lnTo>
                  <a:pt x="162052" y="0"/>
                </a:lnTo>
                <a:lnTo>
                  <a:pt x="153162" y="8890"/>
                </a:lnTo>
                <a:lnTo>
                  <a:pt x="1113078" y="968908"/>
                </a:lnTo>
                <a:lnTo>
                  <a:pt x="153797" y="1675765"/>
                </a:lnTo>
                <a:lnTo>
                  <a:pt x="161417" y="1685925"/>
                </a:lnTo>
                <a:lnTo>
                  <a:pt x="1122172" y="978001"/>
                </a:lnTo>
                <a:lnTo>
                  <a:pt x="1335265" y="1191107"/>
                </a:lnTo>
                <a:lnTo>
                  <a:pt x="0" y="3048762"/>
                </a:lnTo>
                <a:lnTo>
                  <a:pt x="10414" y="3056128"/>
                </a:lnTo>
                <a:lnTo>
                  <a:pt x="1344345" y="1200188"/>
                </a:lnTo>
                <a:lnTo>
                  <a:pt x="1623250" y="1479105"/>
                </a:lnTo>
                <a:lnTo>
                  <a:pt x="1600835" y="1501521"/>
                </a:lnTo>
                <a:lnTo>
                  <a:pt x="1681607" y="1528445"/>
                </a:lnTo>
                <a:lnTo>
                  <a:pt x="1668145" y="1488059"/>
                </a:lnTo>
                <a:lnTo>
                  <a:pt x="1654683" y="1447673"/>
                </a:lnTo>
                <a:lnTo>
                  <a:pt x="1632254" y="1470101"/>
                </a:lnTo>
                <a:lnTo>
                  <a:pt x="1351864" y="1189736"/>
                </a:lnTo>
                <a:lnTo>
                  <a:pt x="1718487" y="679640"/>
                </a:lnTo>
                <a:lnTo>
                  <a:pt x="1744218" y="698119"/>
                </a:lnTo>
                <a:lnTo>
                  <a:pt x="1750060" y="661924"/>
                </a:lnTo>
                <a:lnTo>
                  <a:pt x="1757807" y="6140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099428" y="1551178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w</a:t>
            </a:r>
            <a:endParaRPr sz="18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259448" y="1683765"/>
            <a:ext cx="175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769228" y="2217241"/>
            <a:ext cx="4070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7" baseline="13888" dirty="0">
                <a:latin typeface="Arial"/>
                <a:cs typeface="Arial"/>
              </a:rPr>
              <a:t>w</a:t>
            </a:r>
            <a:r>
              <a:rPr sz="1200" spc="-25" dirty="0"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8585" y="680640"/>
            <a:ext cx="3379993" cy="4199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22270" y="478358"/>
            <a:ext cx="330390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Recurrent</a:t>
            </a:r>
            <a:r>
              <a:rPr b="1" i="1" spc="-1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NN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822450" y="1866900"/>
            <a:ext cx="2673350" cy="3092450"/>
            <a:chOff x="1822450" y="1866900"/>
            <a:chExt cx="2673350" cy="3092450"/>
          </a:xfrm>
        </p:grpSpPr>
        <p:sp>
          <p:nvSpPr>
            <p:cNvPr id="5" name="object 5"/>
            <p:cNvSpPr/>
            <p:nvPr/>
          </p:nvSpPr>
          <p:spPr>
            <a:xfrm>
              <a:off x="1828800" y="25146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5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5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28800" y="25146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5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5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28800" y="3429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4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4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28800" y="3429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4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4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28800" y="44196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5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4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4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5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28800" y="44196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5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5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4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4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56993" y="1866899"/>
              <a:ext cx="2139315" cy="3086100"/>
            </a:xfrm>
            <a:custGeom>
              <a:avLst/>
              <a:gdLst/>
              <a:ahLst/>
              <a:cxnLst/>
              <a:rect l="l" t="t" r="r" b="b"/>
              <a:pathLst>
                <a:path w="2139315" h="3086100">
                  <a:moveTo>
                    <a:pt x="2138807" y="114300"/>
                  </a:moveTo>
                  <a:lnTo>
                    <a:pt x="2063496" y="154178"/>
                  </a:lnTo>
                  <a:lnTo>
                    <a:pt x="2089353" y="172681"/>
                  </a:lnTo>
                  <a:lnTo>
                    <a:pt x="1676844" y="750163"/>
                  </a:lnTo>
                  <a:lnTo>
                    <a:pt x="1669288" y="746975"/>
                  </a:lnTo>
                  <a:lnTo>
                    <a:pt x="1669288" y="760742"/>
                  </a:lnTo>
                  <a:lnTo>
                    <a:pt x="1536839" y="946150"/>
                  </a:lnTo>
                  <a:lnTo>
                    <a:pt x="1527771" y="946150"/>
                  </a:lnTo>
                  <a:lnTo>
                    <a:pt x="1527771" y="958850"/>
                  </a:lnTo>
                  <a:lnTo>
                    <a:pt x="1395615" y="1143863"/>
                  </a:lnTo>
                  <a:lnTo>
                    <a:pt x="1395615" y="1174750"/>
                  </a:lnTo>
                  <a:lnTo>
                    <a:pt x="1389164" y="1174750"/>
                  </a:lnTo>
                  <a:lnTo>
                    <a:pt x="1391589" y="1171359"/>
                  </a:lnTo>
                  <a:lnTo>
                    <a:pt x="1395615" y="1174750"/>
                  </a:lnTo>
                  <a:lnTo>
                    <a:pt x="1395615" y="1143863"/>
                  </a:lnTo>
                  <a:lnTo>
                    <a:pt x="1389227" y="1152804"/>
                  </a:lnTo>
                  <a:lnTo>
                    <a:pt x="1381836" y="1146606"/>
                  </a:lnTo>
                  <a:lnTo>
                    <a:pt x="1381836" y="1163154"/>
                  </a:lnTo>
                  <a:lnTo>
                    <a:pt x="1373543" y="1174750"/>
                  </a:lnTo>
                  <a:lnTo>
                    <a:pt x="1364475" y="1174750"/>
                  </a:lnTo>
                  <a:lnTo>
                    <a:pt x="1364475" y="1187450"/>
                  </a:lnTo>
                  <a:lnTo>
                    <a:pt x="1107249" y="1547558"/>
                  </a:lnTo>
                  <a:lnTo>
                    <a:pt x="1099502" y="1537030"/>
                  </a:lnTo>
                  <a:lnTo>
                    <a:pt x="1099502" y="1558391"/>
                  </a:lnTo>
                  <a:lnTo>
                    <a:pt x="995781" y="1703590"/>
                  </a:lnTo>
                  <a:lnTo>
                    <a:pt x="707072" y="1303820"/>
                  </a:lnTo>
                  <a:lnTo>
                    <a:pt x="832599" y="1195400"/>
                  </a:lnTo>
                  <a:lnTo>
                    <a:pt x="1099502" y="1558391"/>
                  </a:lnTo>
                  <a:lnTo>
                    <a:pt x="1099502" y="1537030"/>
                  </a:lnTo>
                  <a:lnTo>
                    <a:pt x="842467" y="1187450"/>
                  </a:lnTo>
                  <a:lnTo>
                    <a:pt x="1364475" y="1187450"/>
                  </a:lnTo>
                  <a:lnTo>
                    <a:pt x="1364475" y="1174750"/>
                  </a:lnTo>
                  <a:lnTo>
                    <a:pt x="856500" y="1174750"/>
                  </a:lnTo>
                  <a:lnTo>
                    <a:pt x="1106474" y="958850"/>
                  </a:lnTo>
                  <a:lnTo>
                    <a:pt x="1138631" y="958850"/>
                  </a:lnTo>
                  <a:lnTo>
                    <a:pt x="1381836" y="1163154"/>
                  </a:lnTo>
                  <a:lnTo>
                    <a:pt x="1381836" y="1146606"/>
                  </a:lnTo>
                  <a:lnTo>
                    <a:pt x="1158316" y="958850"/>
                  </a:lnTo>
                  <a:lnTo>
                    <a:pt x="1527771" y="958850"/>
                  </a:lnTo>
                  <a:lnTo>
                    <a:pt x="1527771" y="946150"/>
                  </a:lnTo>
                  <a:lnTo>
                    <a:pt x="1143190" y="946150"/>
                  </a:lnTo>
                  <a:lnTo>
                    <a:pt x="1132039" y="936777"/>
                  </a:lnTo>
                  <a:lnTo>
                    <a:pt x="1445501" y="666051"/>
                  </a:lnTo>
                  <a:lnTo>
                    <a:pt x="1669288" y="760742"/>
                  </a:lnTo>
                  <a:lnTo>
                    <a:pt x="1669288" y="746975"/>
                  </a:lnTo>
                  <a:lnTo>
                    <a:pt x="1456194" y="656818"/>
                  </a:lnTo>
                  <a:lnTo>
                    <a:pt x="1932901" y="245110"/>
                  </a:lnTo>
                  <a:lnTo>
                    <a:pt x="1953641" y="269113"/>
                  </a:lnTo>
                  <a:lnTo>
                    <a:pt x="1971103" y="227203"/>
                  </a:lnTo>
                  <a:lnTo>
                    <a:pt x="1986407" y="190500"/>
                  </a:lnTo>
                  <a:lnTo>
                    <a:pt x="1903857" y="211455"/>
                  </a:lnTo>
                  <a:lnTo>
                    <a:pt x="1924608" y="235496"/>
                  </a:lnTo>
                  <a:lnTo>
                    <a:pt x="1443139" y="651294"/>
                  </a:lnTo>
                  <a:lnTo>
                    <a:pt x="1432445" y="646772"/>
                  </a:lnTo>
                  <a:lnTo>
                    <a:pt x="1432445" y="660527"/>
                  </a:lnTo>
                  <a:lnTo>
                    <a:pt x="1123505" y="927341"/>
                  </a:lnTo>
                  <a:lnTo>
                    <a:pt x="1123505" y="946150"/>
                  </a:lnTo>
                  <a:lnTo>
                    <a:pt x="1121181" y="946150"/>
                  </a:lnTo>
                  <a:lnTo>
                    <a:pt x="1122337" y="945159"/>
                  </a:lnTo>
                  <a:lnTo>
                    <a:pt x="1123505" y="946150"/>
                  </a:lnTo>
                  <a:lnTo>
                    <a:pt x="1123505" y="927341"/>
                  </a:lnTo>
                  <a:lnTo>
                    <a:pt x="1122172" y="928484"/>
                  </a:lnTo>
                  <a:lnTo>
                    <a:pt x="1112456" y="920330"/>
                  </a:lnTo>
                  <a:lnTo>
                    <a:pt x="1112456" y="936866"/>
                  </a:lnTo>
                  <a:lnTo>
                    <a:pt x="1101699" y="946150"/>
                  </a:lnTo>
                  <a:lnTo>
                    <a:pt x="1086993" y="946150"/>
                  </a:lnTo>
                  <a:lnTo>
                    <a:pt x="1086993" y="958850"/>
                  </a:lnTo>
                  <a:lnTo>
                    <a:pt x="836993" y="1174750"/>
                  </a:lnTo>
                  <a:lnTo>
                    <a:pt x="833145" y="1174750"/>
                  </a:lnTo>
                  <a:lnTo>
                    <a:pt x="822286" y="1159992"/>
                  </a:lnTo>
                  <a:lnTo>
                    <a:pt x="822286" y="1187450"/>
                  </a:lnTo>
                  <a:lnTo>
                    <a:pt x="699566" y="1293431"/>
                  </a:lnTo>
                  <a:lnTo>
                    <a:pt x="623011" y="1187450"/>
                  </a:lnTo>
                  <a:lnTo>
                    <a:pt x="822286" y="1187450"/>
                  </a:lnTo>
                  <a:lnTo>
                    <a:pt x="822286" y="1159992"/>
                  </a:lnTo>
                  <a:lnTo>
                    <a:pt x="817397" y="1153337"/>
                  </a:lnTo>
                  <a:lnTo>
                    <a:pt x="817397" y="1174750"/>
                  </a:lnTo>
                  <a:lnTo>
                    <a:pt x="613841" y="1174750"/>
                  </a:lnTo>
                  <a:lnTo>
                    <a:pt x="477596" y="986104"/>
                  </a:lnTo>
                  <a:lnTo>
                    <a:pt x="527558" y="958850"/>
                  </a:lnTo>
                  <a:lnTo>
                    <a:pt x="658647" y="958850"/>
                  </a:lnTo>
                  <a:lnTo>
                    <a:pt x="817397" y="1174750"/>
                  </a:lnTo>
                  <a:lnTo>
                    <a:pt x="817397" y="1153337"/>
                  </a:lnTo>
                  <a:lnTo>
                    <a:pt x="674382" y="958850"/>
                  </a:lnTo>
                  <a:lnTo>
                    <a:pt x="1086993" y="958850"/>
                  </a:lnTo>
                  <a:lnTo>
                    <a:pt x="1086993" y="946150"/>
                  </a:lnTo>
                  <a:lnTo>
                    <a:pt x="665048" y="946150"/>
                  </a:lnTo>
                  <a:lnTo>
                    <a:pt x="649312" y="924750"/>
                  </a:lnTo>
                  <a:lnTo>
                    <a:pt x="649312" y="946150"/>
                  </a:lnTo>
                  <a:lnTo>
                    <a:pt x="550837" y="946150"/>
                  </a:lnTo>
                  <a:lnTo>
                    <a:pt x="621131" y="907808"/>
                  </a:lnTo>
                  <a:lnTo>
                    <a:pt x="649312" y="946150"/>
                  </a:lnTo>
                  <a:lnTo>
                    <a:pt x="649312" y="924750"/>
                  </a:lnTo>
                  <a:lnTo>
                    <a:pt x="632358" y="901687"/>
                  </a:lnTo>
                  <a:lnTo>
                    <a:pt x="898055" y="756754"/>
                  </a:lnTo>
                  <a:lnTo>
                    <a:pt x="1112456" y="936866"/>
                  </a:lnTo>
                  <a:lnTo>
                    <a:pt x="1112456" y="920330"/>
                  </a:lnTo>
                  <a:lnTo>
                    <a:pt x="909980" y="750252"/>
                  </a:lnTo>
                  <a:lnTo>
                    <a:pt x="1230820" y="575233"/>
                  </a:lnTo>
                  <a:lnTo>
                    <a:pt x="1432445" y="660527"/>
                  </a:lnTo>
                  <a:lnTo>
                    <a:pt x="1432445" y="646772"/>
                  </a:lnTo>
                  <a:lnTo>
                    <a:pt x="1245019" y="567486"/>
                  </a:lnTo>
                  <a:lnTo>
                    <a:pt x="1998738" y="156337"/>
                  </a:lnTo>
                  <a:lnTo>
                    <a:pt x="2013966" y="184277"/>
                  </a:lnTo>
                  <a:lnTo>
                    <a:pt x="2045296" y="139192"/>
                  </a:lnTo>
                  <a:lnTo>
                    <a:pt x="2062607" y="114300"/>
                  </a:lnTo>
                  <a:lnTo>
                    <a:pt x="1977517" y="117348"/>
                  </a:lnTo>
                  <a:lnTo>
                    <a:pt x="1992706" y="145249"/>
                  </a:lnTo>
                  <a:lnTo>
                    <a:pt x="1230109" y="561174"/>
                  </a:lnTo>
                  <a:lnTo>
                    <a:pt x="160020" y="108458"/>
                  </a:lnTo>
                  <a:lnTo>
                    <a:pt x="155194" y="120142"/>
                  </a:lnTo>
                  <a:lnTo>
                    <a:pt x="1215910" y="568921"/>
                  </a:lnTo>
                  <a:lnTo>
                    <a:pt x="899541" y="741476"/>
                  </a:lnTo>
                  <a:lnTo>
                    <a:pt x="237871" y="185674"/>
                  </a:lnTo>
                  <a:lnTo>
                    <a:pt x="229743" y="195326"/>
                  </a:lnTo>
                  <a:lnTo>
                    <a:pt x="887603" y="747979"/>
                  </a:lnTo>
                  <a:lnTo>
                    <a:pt x="624763" y="891336"/>
                  </a:lnTo>
                  <a:lnTo>
                    <a:pt x="162687" y="262890"/>
                  </a:lnTo>
                  <a:lnTo>
                    <a:pt x="152527" y="270510"/>
                  </a:lnTo>
                  <a:lnTo>
                    <a:pt x="613524" y="897470"/>
                  </a:lnTo>
                  <a:lnTo>
                    <a:pt x="524268" y="946150"/>
                  </a:lnTo>
                  <a:lnTo>
                    <a:pt x="500976" y="946150"/>
                  </a:lnTo>
                  <a:lnTo>
                    <a:pt x="500976" y="958850"/>
                  </a:lnTo>
                  <a:lnTo>
                    <a:pt x="470090" y="975702"/>
                  </a:lnTo>
                  <a:lnTo>
                    <a:pt x="457911" y="958850"/>
                  </a:lnTo>
                  <a:lnTo>
                    <a:pt x="500976" y="958850"/>
                  </a:lnTo>
                  <a:lnTo>
                    <a:pt x="500976" y="946150"/>
                  </a:lnTo>
                  <a:lnTo>
                    <a:pt x="448741" y="946150"/>
                  </a:lnTo>
                  <a:lnTo>
                    <a:pt x="10414" y="339217"/>
                  </a:lnTo>
                  <a:lnTo>
                    <a:pt x="0" y="346583"/>
                  </a:lnTo>
                  <a:lnTo>
                    <a:pt x="433019" y="946150"/>
                  </a:lnTo>
                  <a:lnTo>
                    <a:pt x="310007" y="946150"/>
                  </a:lnTo>
                  <a:lnTo>
                    <a:pt x="310007" y="958850"/>
                  </a:lnTo>
                  <a:lnTo>
                    <a:pt x="442201" y="958850"/>
                  </a:lnTo>
                  <a:lnTo>
                    <a:pt x="458812" y="981849"/>
                  </a:lnTo>
                  <a:lnTo>
                    <a:pt x="383159" y="1023112"/>
                  </a:lnTo>
                  <a:lnTo>
                    <a:pt x="389255" y="1034288"/>
                  </a:lnTo>
                  <a:lnTo>
                    <a:pt x="466318" y="992251"/>
                  </a:lnTo>
                  <a:lnTo>
                    <a:pt x="598119" y="1174750"/>
                  </a:lnTo>
                  <a:lnTo>
                    <a:pt x="233807" y="1174750"/>
                  </a:lnTo>
                  <a:lnTo>
                    <a:pt x="233807" y="1143000"/>
                  </a:lnTo>
                  <a:lnTo>
                    <a:pt x="157607" y="1181100"/>
                  </a:lnTo>
                  <a:lnTo>
                    <a:pt x="233807" y="1219200"/>
                  </a:lnTo>
                  <a:lnTo>
                    <a:pt x="233807" y="1187450"/>
                  </a:lnTo>
                  <a:lnTo>
                    <a:pt x="607288" y="1187450"/>
                  </a:lnTo>
                  <a:lnTo>
                    <a:pt x="689889" y="1301800"/>
                  </a:lnTo>
                  <a:lnTo>
                    <a:pt x="305816" y="1633474"/>
                  </a:lnTo>
                  <a:lnTo>
                    <a:pt x="314198" y="1643126"/>
                  </a:lnTo>
                  <a:lnTo>
                    <a:pt x="697382" y="1312176"/>
                  </a:lnTo>
                  <a:lnTo>
                    <a:pt x="987971" y="1714525"/>
                  </a:lnTo>
                  <a:lnTo>
                    <a:pt x="883653" y="1860550"/>
                  </a:lnTo>
                  <a:lnTo>
                    <a:pt x="386207" y="1860550"/>
                  </a:lnTo>
                  <a:lnTo>
                    <a:pt x="386207" y="1873250"/>
                  </a:lnTo>
                  <a:lnTo>
                    <a:pt x="874585" y="1873250"/>
                  </a:lnTo>
                  <a:lnTo>
                    <a:pt x="665937" y="2165350"/>
                  </a:lnTo>
                  <a:lnTo>
                    <a:pt x="386207" y="2165350"/>
                  </a:lnTo>
                  <a:lnTo>
                    <a:pt x="386207" y="2133600"/>
                  </a:lnTo>
                  <a:lnTo>
                    <a:pt x="310007" y="2171700"/>
                  </a:lnTo>
                  <a:lnTo>
                    <a:pt x="386207" y="2209800"/>
                  </a:lnTo>
                  <a:lnTo>
                    <a:pt x="386207" y="2178050"/>
                  </a:lnTo>
                  <a:lnTo>
                    <a:pt x="656856" y="2178050"/>
                  </a:lnTo>
                  <a:lnTo>
                    <a:pt x="228600" y="2777617"/>
                  </a:lnTo>
                  <a:lnTo>
                    <a:pt x="239014" y="2784983"/>
                  </a:lnTo>
                  <a:lnTo>
                    <a:pt x="672515" y="2178050"/>
                  </a:lnTo>
                  <a:lnTo>
                    <a:pt x="1322743" y="2178050"/>
                  </a:lnTo>
                  <a:lnTo>
                    <a:pt x="1808886" y="2851150"/>
                  </a:lnTo>
                  <a:lnTo>
                    <a:pt x="157607" y="2851150"/>
                  </a:lnTo>
                  <a:lnTo>
                    <a:pt x="157607" y="2863850"/>
                  </a:lnTo>
                  <a:lnTo>
                    <a:pt x="1818068" y="2863850"/>
                  </a:lnTo>
                  <a:lnTo>
                    <a:pt x="1936635" y="3028010"/>
                  </a:lnTo>
                  <a:lnTo>
                    <a:pt x="1910842" y="3046603"/>
                  </a:lnTo>
                  <a:lnTo>
                    <a:pt x="1986407" y="3086100"/>
                  </a:lnTo>
                  <a:lnTo>
                    <a:pt x="1978609" y="3038348"/>
                  </a:lnTo>
                  <a:lnTo>
                    <a:pt x="1972691" y="3002026"/>
                  </a:lnTo>
                  <a:lnTo>
                    <a:pt x="1946960" y="3020568"/>
                  </a:lnTo>
                  <a:lnTo>
                    <a:pt x="1833765" y="2863850"/>
                  </a:lnTo>
                  <a:lnTo>
                    <a:pt x="2062607" y="2863850"/>
                  </a:lnTo>
                  <a:lnTo>
                    <a:pt x="2062607" y="2895600"/>
                  </a:lnTo>
                  <a:lnTo>
                    <a:pt x="2126107" y="2863850"/>
                  </a:lnTo>
                  <a:lnTo>
                    <a:pt x="2138807" y="2857500"/>
                  </a:lnTo>
                  <a:lnTo>
                    <a:pt x="2126107" y="2851150"/>
                  </a:lnTo>
                  <a:lnTo>
                    <a:pt x="2062607" y="2819400"/>
                  </a:lnTo>
                  <a:lnTo>
                    <a:pt x="2062607" y="2851150"/>
                  </a:lnTo>
                  <a:lnTo>
                    <a:pt x="2061502" y="2851150"/>
                  </a:lnTo>
                  <a:lnTo>
                    <a:pt x="2054428" y="2810129"/>
                  </a:lnTo>
                  <a:lnTo>
                    <a:pt x="2050211" y="2785656"/>
                  </a:lnTo>
                  <a:lnTo>
                    <a:pt x="2050211" y="2851150"/>
                  </a:lnTo>
                  <a:lnTo>
                    <a:pt x="1824596" y="2851150"/>
                  </a:lnTo>
                  <a:lnTo>
                    <a:pt x="1338453" y="2178050"/>
                  </a:lnTo>
                  <a:lnTo>
                    <a:pt x="1555140" y="2178050"/>
                  </a:lnTo>
                  <a:lnTo>
                    <a:pt x="2012365" y="2799842"/>
                  </a:lnTo>
                  <a:lnTo>
                    <a:pt x="1986788" y="2818638"/>
                  </a:lnTo>
                  <a:lnTo>
                    <a:pt x="2050211" y="2851150"/>
                  </a:lnTo>
                  <a:lnTo>
                    <a:pt x="2050211" y="2785656"/>
                  </a:lnTo>
                  <a:lnTo>
                    <a:pt x="2048129" y="2773553"/>
                  </a:lnTo>
                  <a:lnTo>
                    <a:pt x="2022538" y="2792361"/>
                  </a:lnTo>
                  <a:lnTo>
                    <a:pt x="1570837" y="2178050"/>
                  </a:lnTo>
                  <a:lnTo>
                    <a:pt x="2062607" y="2178050"/>
                  </a:lnTo>
                  <a:lnTo>
                    <a:pt x="2062607" y="2165350"/>
                  </a:lnTo>
                  <a:lnTo>
                    <a:pt x="1561490" y="2165350"/>
                  </a:lnTo>
                  <a:lnTo>
                    <a:pt x="1545805" y="2144026"/>
                  </a:lnTo>
                  <a:lnTo>
                    <a:pt x="1545805" y="2165350"/>
                  </a:lnTo>
                  <a:lnTo>
                    <a:pt x="1329283" y="2165350"/>
                  </a:lnTo>
                  <a:lnTo>
                    <a:pt x="1313561" y="2143582"/>
                  </a:lnTo>
                  <a:lnTo>
                    <a:pt x="1313561" y="2165350"/>
                  </a:lnTo>
                  <a:lnTo>
                    <a:pt x="681583" y="2165350"/>
                  </a:lnTo>
                  <a:lnTo>
                    <a:pt x="890231" y="1873250"/>
                  </a:lnTo>
                  <a:lnTo>
                    <a:pt x="1102601" y="1873250"/>
                  </a:lnTo>
                  <a:lnTo>
                    <a:pt x="1313561" y="2165350"/>
                  </a:lnTo>
                  <a:lnTo>
                    <a:pt x="1313561" y="2143582"/>
                  </a:lnTo>
                  <a:lnTo>
                    <a:pt x="1118323" y="1873250"/>
                  </a:lnTo>
                  <a:lnTo>
                    <a:pt x="1331023" y="1873250"/>
                  </a:lnTo>
                  <a:lnTo>
                    <a:pt x="1545805" y="2165350"/>
                  </a:lnTo>
                  <a:lnTo>
                    <a:pt x="1545805" y="2144026"/>
                  </a:lnTo>
                  <a:lnTo>
                    <a:pt x="1346720" y="1873250"/>
                  </a:lnTo>
                  <a:lnTo>
                    <a:pt x="1910207" y="1873250"/>
                  </a:lnTo>
                  <a:lnTo>
                    <a:pt x="1910207" y="1905000"/>
                  </a:lnTo>
                  <a:lnTo>
                    <a:pt x="1973707" y="1873250"/>
                  </a:lnTo>
                  <a:lnTo>
                    <a:pt x="1986407" y="1866900"/>
                  </a:lnTo>
                  <a:lnTo>
                    <a:pt x="1973707" y="1860550"/>
                  </a:lnTo>
                  <a:lnTo>
                    <a:pt x="1910207" y="1828800"/>
                  </a:lnTo>
                  <a:lnTo>
                    <a:pt x="1910207" y="1860550"/>
                  </a:lnTo>
                  <a:lnTo>
                    <a:pt x="1337386" y="1860550"/>
                  </a:lnTo>
                  <a:lnTo>
                    <a:pt x="1321689" y="1839201"/>
                  </a:lnTo>
                  <a:lnTo>
                    <a:pt x="1321689" y="1860550"/>
                  </a:lnTo>
                  <a:lnTo>
                    <a:pt x="1109154" y="1860550"/>
                  </a:lnTo>
                  <a:lnTo>
                    <a:pt x="1093419" y="1838769"/>
                  </a:lnTo>
                  <a:lnTo>
                    <a:pt x="1093419" y="1860550"/>
                  </a:lnTo>
                  <a:lnTo>
                    <a:pt x="899312" y="1860550"/>
                  </a:lnTo>
                  <a:lnTo>
                    <a:pt x="995832" y="1725422"/>
                  </a:lnTo>
                  <a:lnTo>
                    <a:pt x="1093419" y="1860550"/>
                  </a:lnTo>
                  <a:lnTo>
                    <a:pt x="1093419" y="1838769"/>
                  </a:lnTo>
                  <a:lnTo>
                    <a:pt x="1003655" y="1714474"/>
                  </a:lnTo>
                  <a:lnTo>
                    <a:pt x="1107440" y="1569173"/>
                  </a:lnTo>
                  <a:lnTo>
                    <a:pt x="1321689" y="1860550"/>
                  </a:lnTo>
                  <a:lnTo>
                    <a:pt x="1321689" y="1839201"/>
                  </a:lnTo>
                  <a:lnTo>
                    <a:pt x="1115174" y="1558328"/>
                  </a:lnTo>
                  <a:lnTo>
                    <a:pt x="1380083" y="1187450"/>
                  </a:lnTo>
                  <a:lnTo>
                    <a:pt x="1410741" y="1187450"/>
                  </a:lnTo>
                  <a:lnTo>
                    <a:pt x="2076373" y="1746605"/>
                  </a:lnTo>
                  <a:lnTo>
                    <a:pt x="2056003" y="1770888"/>
                  </a:lnTo>
                  <a:lnTo>
                    <a:pt x="2138807" y="1790700"/>
                  </a:lnTo>
                  <a:lnTo>
                    <a:pt x="2123275" y="1754759"/>
                  </a:lnTo>
                  <a:lnTo>
                    <a:pt x="2105025" y="1712468"/>
                  </a:lnTo>
                  <a:lnTo>
                    <a:pt x="2084552" y="1736864"/>
                  </a:lnTo>
                  <a:lnTo>
                    <a:pt x="1430464" y="1187450"/>
                  </a:lnTo>
                  <a:lnTo>
                    <a:pt x="2138807" y="1187450"/>
                  </a:lnTo>
                  <a:lnTo>
                    <a:pt x="2138807" y="1174750"/>
                  </a:lnTo>
                  <a:lnTo>
                    <a:pt x="1415351" y="1174750"/>
                  </a:lnTo>
                  <a:lnTo>
                    <a:pt x="1398981" y="1160995"/>
                  </a:lnTo>
                  <a:lnTo>
                    <a:pt x="1543367" y="958850"/>
                  </a:lnTo>
                  <a:lnTo>
                    <a:pt x="1834007" y="958850"/>
                  </a:lnTo>
                  <a:lnTo>
                    <a:pt x="1834007" y="990600"/>
                  </a:lnTo>
                  <a:lnTo>
                    <a:pt x="1897507" y="958850"/>
                  </a:lnTo>
                  <a:lnTo>
                    <a:pt x="1910207" y="952500"/>
                  </a:lnTo>
                  <a:lnTo>
                    <a:pt x="1897507" y="946150"/>
                  </a:lnTo>
                  <a:lnTo>
                    <a:pt x="1834007" y="914400"/>
                  </a:lnTo>
                  <a:lnTo>
                    <a:pt x="1834007" y="946150"/>
                  </a:lnTo>
                  <a:lnTo>
                    <a:pt x="1552435" y="946150"/>
                  </a:lnTo>
                  <a:lnTo>
                    <a:pt x="1681264" y="765797"/>
                  </a:lnTo>
                  <a:lnTo>
                    <a:pt x="2066163" y="928636"/>
                  </a:lnTo>
                  <a:lnTo>
                    <a:pt x="2053844" y="957834"/>
                  </a:lnTo>
                  <a:lnTo>
                    <a:pt x="2138807" y="952500"/>
                  </a:lnTo>
                  <a:lnTo>
                    <a:pt x="2122627" y="933577"/>
                  </a:lnTo>
                  <a:lnTo>
                    <a:pt x="2083435" y="887730"/>
                  </a:lnTo>
                  <a:lnTo>
                    <a:pt x="2071103" y="916952"/>
                  </a:lnTo>
                  <a:lnTo>
                    <a:pt x="1688807" y="755230"/>
                  </a:lnTo>
                  <a:lnTo>
                    <a:pt x="2099652" y="180047"/>
                  </a:lnTo>
                  <a:lnTo>
                    <a:pt x="2125472" y="198501"/>
                  </a:lnTo>
                  <a:lnTo>
                    <a:pt x="2131199" y="162306"/>
                  </a:lnTo>
                  <a:lnTo>
                    <a:pt x="2138807" y="114300"/>
                  </a:lnTo>
                  <a:close/>
                </a:path>
                <a:path w="2139315" h="3086100">
                  <a:moveTo>
                    <a:pt x="2138807" y="38100"/>
                  </a:moveTo>
                  <a:lnTo>
                    <a:pt x="2126107" y="31750"/>
                  </a:lnTo>
                  <a:lnTo>
                    <a:pt x="2062607" y="0"/>
                  </a:lnTo>
                  <a:lnTo>
                    <a:pt x="2062607" y="31750"/>
                  </a:lnTo>
                  <a:lnTo>
                    <a:pt x="386207" y="31750"/>
                  </a:lnTo>
                  <a:lnTo>
                    <a:pt x="386207" y="44450"/>
                  </a:lnTo>
                  <a:lnTo>
                    <a:pt x="2062607" y="44450"/>
                  </a:lnTo>
                  <a:lnTo>
                    <a:pt x="2062607" y="76200"/>
                  </a:lnTo>
                  <a:lnTo>
                    <a:pt x="2126107" y="44450"/>
                  </a:lnTo>
                  <a:lnTo>
                    <a:pt x="2138807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565650" y="2355850"/>
            <a:ext cx="2755900" cy="2679700"/>
            <a:chOff x="4565650" y="2355850"/>
            <a:chExt cx="2755900" cy="2679700"/>
          </a:xfrm>
        </p:grpSpPr>
        <p:sp>
          <p:nvSpPr>
            <p:cNvPr id="13" name="object 13"/>
            <p:cNvSpPr/>
            <p:nvPr/>
          </p:nvSpPr>
          <p:spPr>
            <a:xfrm>
              <a:off x="6705600" y="2362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27" y="3683"/>
                  </a:lnTo>
                  <a:lnTo>
                    <a:pt x="198470" y="14303"/>
                  </a:lnTo>
                  <a:lnTo>
                    <a:pt x="150988" y="31213"/>
                  </a:lnTo>
                  <a:lnTo>
                    <a:pt x="108446" y="53768"/>
                  </a:lnTo>
                  <a:lnTo>
                    <a:pt x="71705" y="81321"/>
                  </a:lnTo>
                  <a:lnTo>
                    <a:pt x="41627" y="113227"/>
                  </a:lnTo>
                  <a:lnTo>
                    <a:pt x="19076" y="148839"/>
                  </a:lnTo>
                  <a:lnTo>
                    <a:pt x="4912" y="187512"/>
                  </a:lnTo>
                  <a:lnTo>
                    <a:pt x="0" y="228600"/>
                  </a:lnTo>
                  <a:lnTo>
                    <a:pt x="4912" y="269687"/>
                  </a:lnTo>
                  <a:lnTo>
                    <a:pt x="19076" y="308360"/>
                  </a:lnTo>
                  <a:lnTo>
                    <a:pt x="41627" y="343972"/>
                  </a:lnTo>
                  <a:lnTo>
                    <a:pt x="71705" y="375878"/>
                  </a:lnTo>
                  <a:lnTo>
                    <a:pt x="108446" y="403431"/>
                  </a:lnTo>
                  <a:lnTo>
                    <a:pt x="150988" y="425986"/>
                  </a:lnTo>
                  <a:lnTo>
                    <a:pt x="198470" y="442896"/>
                  </a:lnTo>
                  <a:lnTo>
                    <a:pt x="250027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705600" y="2362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2" y="187512"/>
                  </a:lnTo>
                  <a:lnTo>
                    <a:pt x="19076" y="148839"/>
                  </a:lnTo>
                  <a:lnTo>
                    <a:pt x="41627" y="113227"/>
                  </a:lnTo>
                  <a:lnTo>
                    <a:pt x="71705" y="81321"/>
                  </a:lnTo>
                  <a:lnTo>
                    <a:pt x="108446" y="53768"/>
                  </a:lnTo>
                  <a:lnTo>
                    <a:pt x="150988" y="31213"/>
                  </a:lnTo>
                  <a:lnTo>
                    <a:pt x="198470" y="14303"/>
                  </a:lnTo>
                  <a:lnTo>
                    <a:pt x="250027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27" y="453516"/>
                  </a:lnTo>
                  <a:lnTo>
                    <a:pt x="198470" y="442896"/>
                  </a:lnTo>
                  <a:lnTo>
                    <a:pt x="150988" y="425986"/>
                  </a:lnTo>
                  <a:lnTo>
                    <a:pt x="108446" y="403431"/>
                  </a:lnTo>
                  <a:lnTo>
                    <a:pt x="71705" y="375878"/>
                  </a:lnTo>
                  <a:lnTo>
                    <a:pt x="41627" y="343972"/>
                  </a:lnTo>
                  <a:lnTo>
                    <a:pt x="19076" y="308360"/>
                  </a:lnTo>
                  <a:lnTo>
                    <a:pt x="4912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72000" y="35052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4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4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000" y="35052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4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4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72000" y="44958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5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4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4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5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2000" y="44958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5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5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4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4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38700" y="2641980"/>
              <a:ext cx="2438400" cy="2012314"/>
            </a:xfrm>
            <a:custGeom>
              <a:avLst/>
              <a:gdLst/>
              <a:ahLst/>
              <a:cxnLst/>
              <a:rect l="l" t="t" r="r" b="b"/>
              <a:pathLst>
                <a:path w="2438400" h="2012314">
                  <a:moveTo>
                    <a:pt x="76200" y="1777619"/>
                  </a:moveTo>
                  <a:lnTo>
                    <a:pt x="44450" y="1777619"/>
                  </a:lnTo>
                  <a:lnTo>
                    <a:pt x="44450" y="1396619"/>
                  </a:lnTo>
                  <a:lnTo>
                    <a:pt x="31750" y="1396619"/>
                  </a:lnTo>
                  <a:lnTo>
                    <a:pt x="31750" y="1777619"/>
                  </a:lnTo>
                  <a:lnTo>
                    <a:pt x="0" y="1777619"/>
                  </a:lnTo>
                  <a:lnTo>
                    <a:pt x="38100" y="1853819"/>
                  </a:lnTo>
                  <a:lnTo>
                    <a:pt x="69850" y="1790319"/>
                  </a:lnTo>
                  <a:lnTo>
                    <a:pt x="76200" y="1777619"/>
                  </a:lnTo>
                  <a:close/>
                </a:path>
                <a:path w="2438400" h="2012314">
                  <a:moveTo>
                    <a:pt x="76200" y="787019"/>
                  </a:moveTo>
                  <a:lnTo>
                    <a:pt x="44450" y="787019"/>
                  </a:lnTo>
                  <a:lnTo>
                    <a:pt x="44450" y="558419"/>
                  </a:lnTo>
                  <a:lnTo>
                    <a:pt x="31750" y="558419"/>
                  </a:lnTo>
                  <a:lnTo>
                    <a:pt x="31750" y="787019"/>
                  </a:lnTo>
                  <a:lnTo>
                    <a:pt x="0" y="787019"/>
                  </a:lnTo>
                  <a:lnTo>
                    <a:pt x="38100" y="863219"/>
                  </a:lnTo>
                  <a:lnTo>
                    <a:pt x="69850" y="799719"/>
                  </a:lnTo>
                  <a:lnTo>
                    <a:pt x="76200" y="787019"/>
                  </a:lnTo>
                  <a:close/>
                </a:path>
                <a:path w="2438400" h="2012314">
                  <a:moveTo>
                    <a:pt x="1790700" y="1549019"/>
                  </a:moveTo>
                  <a:lnTo>
                    <a:pt x="1706499" y="1535684"/>
                  </a:lnTo>
                  <a:lnTo>
                    <a:pt x="1716062" y="1565935"/>
                  </a:lnTo>
                  <a:lnTo>
                    <a:pt x="340995" y="2000123"/>
                  </a:lnTo>
                  <a:lnTo>
                    <a:pt x="344805" y="2012315"/>
                  </a:lnTo>
                  <a:lnTo>
                    <a:pt x="1719884" y="1578000"/>
                  </a:lnTo>
                  <a:lnTo>
                    <a:pt x="1729473" y="1608328"/>
                  </a:lnTo>
                  <a:lnTo>
                    <a:pt x="1777187" y="1562100"/>
                  </a:lnTo>
                  <a:lnTo>
                    <a:pt x="1790700" y="1549019"/>
                  </a:lnTo>
                  <a:close/>
                </a:path>
                <a:path w="2438400" h="2012314">
                  <a:moveTo>
                    <a:pt x="1790700" y="25019"/>
                  </a:moveTo>
                  <a:lnTo>
                    <a:pt x="1709293" y="0"/>
                  </a:lnTo>
                  <a:lnTo>
                    <a:pt x="1714474" y="31318"/>
                  </a:lnTo>
                  <a:lnTo>
                    <a:pt x="418084" y="247396"/>
                  </a:lnTo>
                  <a:lnTo>
                    <a:pt x="420116" y="259842"/>
                  </a:lnTo>
                  <a:lnTo>
                    <a:pt x="1716544" y="43878"/>
                  </a:lnTo>
                  <a:lnTo>
                    <a:pt x="1721739" y="75184"/>
                  </a:lnTo>
                  <a:lnTo>
                    <a:pt x="1784934" y="29210"/>
                  </a:lnTo>
                  <a:lnTo>
                    <a:pt x="1790700" y="25019"/>
                  </a:lnTo>
                  <a:close/>
                </a:path>
                <a:path w="2438400" h="2012314">
                  <a:moveTo>
                    <a:pt x="1943100" y="101219"/>
                  </a:moveTo>
                  <a:lnTo>
                    <a:pt x="1858010" y="104521"/>
                  </a:lnTo>
                  <a:lnTo>
                    <a:pt x="1873300" y="132359"/>
                  </a:lnTo>
                  <a:lnTo>
                    <a:pt x="985583" y="620598"/>
                  </a:lnTo>
                  <a:lnTo>
                    <a:pt x="499110" y="248539"/>
                  </a:lnTo>
                  <a:lnTo>
                    <a:pt x="491490" y="258699"/>
                  </a:lnTo>
                  <a:lnTo>
                    <a:pt x="973429" y="627278"/>
                  </a:lnTo>
                  <a:lnTo>
                    <a:pt x="416052" y="933831"/>
                  </a:lnTo>
                  <a:lnTo>
                    <a:pt x="419100" y="939431"/>
                  </a:lnTo>
                  <a:lnTo>
                    <a:pt x="417195" y="945527"/>
                  </a:lnTo>
                  <a:lnTo>
                    <a:pt x="1563674" y="1303807"/>
                  </a:lnTo>
                  <a:lnTo>
                    <a:pt x="1554226" y="1334008"/>
                  </a:lnTo>
                  <a:lnTo>
                    <a:pt x="1638300" y="1320419"/>
                  </a:lnTo>
                  <a:lnTo>
                    <a:pt x="1624965" y="1307592"/>
                  </a:lnTo>
                  <a:lnTo>
                    <a:pt x="1576959" y="1261364"/>
                  </a:lnTo>
                  <a:lnTo>
                    <a:pt x="1567484" y="1291615"/>
                  </a:lnTo>
                  <a:lnTo>
                    <a:pt x="435279" y="937793"/>
                  </a:lnTo>
                  <a:lnTo>
                    <a:pt x="984478" y="635736"/>
                  </a:lnTo>
                  <a:lnTo>
                    <a:pt x="1726285" y="1203020"/>
                  </a:lnTo>
                  <a:lnTo>
                    <a:pt x="1706994" y="1228217"/>
                  </a:lnTo>
                  <a:lnTo>
                    <a:pt x="1790700" y="1244219"/>
                  </a:lnTo>
                  <a:lnTo>
                    <a:pt x="1774342" y="1210691"/>
                  </a:lnTo>
                  <a:lnTo>
                    <a:pt x="1753349" y="1167638"/>
                  </a:lnTo>
                  <a:lnTo>
                    <a:pt x="1733994" y="1192949"/>
                  </a:lnTo>
                  <a:lnTo>
                    <a:pt x="996632" y="629043"/>
                  </a:lnTo>
                  <a:lnTo>
                    <a:pt x="1879422" y="143522"/>
                  </a:lnTo>
                  <a:lnTo>
                    <a:pt x="1894713" y="171323"/>
                  </a:lnTo>
                  <a:lnTo>
                    <a:pt x="1925828" y="126238"/>
                  </a:lnTo>
                  <a:lnTo>
                    <a:pt x="1943100" y="101219"/>
                  </a:lnTo>
                  <a:close/>
                </a:path>
                <a:path w="2438400" h="2012314">
                  <a:moveTo>
                    <a:pt x="2133600" y="406019"/>
                  </a:moveTo>
                  <a:lnTo>
                    <a:pt x="2127250" y="393319"/>
                  </a:lnTo>
                  <a:lnTo>
                    <a:pt x="2095500" y="329819"/>
                  </a:lnTo>
                  <a:lnTo>
                    <a:pt x="2057400" y="406019"/>
                  </a:lnTo>
                  <a:lnTo>
                    <a:pt x="2089150" y="406019"/>
                  </a:lnTo>
                  <a:lnTo>
                    <a:pt x="2089150" y="1015619"/>
                  </a:lnTo>
                  <a:lnTo>
                    <a:pt x="2101850" y="1015619"/>
                  </a:lnTo>
                  <a:lnTo>
                    <a:pt x="2101850" y="406019"/>
                  </a:lnTo>
                  <a:lnTo>
                    <a:pt x="2133600" y="406019"/>
                  </a:lnTo>
                  <a:close/>
                </a:path>
                <a:path w="2438400" h="2012314">
                  <a:moveTo>
                    <a:pt x="2438400" y="939419"/>
                  </a:moveTo>
                  <a:lnTo>
                    <a:pt x="2406650" y="939419"/>
                  </a:lnTo>
                  <a:lnTo>
                    <a:pt x="2406650" y="329819"/>
                  </a:lnTo>
                  <a:lnTo>
                    <a:pt x="2393950" y="329819"/>
                  </a:lnTo>
                  <a:lnTo>
                    <a:pt x="2393950" y="939419"/>
                  </a:lnTo>
                  <a:lnTo>
                    <a:pt x="2362200" y="939419"/>
                  </a:lnTo>
                  <a:lnTo>
                    <a:pt x="2400300" y="1015619"/>
                  </a:lnTo>
                  <a:lnTo>
                    <a:pt x="2432050" y="952119"/>
                  </a:lnTo>
                  <a:lnTo>
                    <a:pt x="2438400" y="939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699250" y="3727450"/>
            <a:ext cx="622300" cy="469900"/>
            <a:chOff x="6699250" y="3727450"/>
            <a:chExt cx="622300" cy="469900"/>
          </a:xfrm>
        </p:grpSpPr>
        <p:sp>
          <p:nvSpPr>
            <p:cNvPr id="21" name="object 21"/>
            <p:cNvSpPr/>
            <p:nvPr/>
          </p:nvSpPr>
          <p:spPr>
            <a:xfrm>
              <a:off x="6705600" y="3733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27" y="3683"/>
                  </a:lnTo>
                  <a:lnTo>
                    <a:pt x="198470" y="14303"/>
                  </a:lnTo>
                  <a:lnTo>
                    <a:pt x="150988" y="31213"/>
                  </a:lnTo>
                  <a:lnTo>
                    <a:pt x="108446" y="53768"/>
                  </a:lnTo>
                  <a:lnTo>
                    <a:pt x="71705" y="81321"/>
                  </a:lnTo>
                  <a:lnTo>
                    <a:pt x="41627" y="113227"/>
                  </a:lnTo>
                  <a:lnTo>
                    <a:pt x="19076" y="148839"/>
                  </a:lnTo>
                  <a:lnTo>
                    <a:pt x="4912" y="187512"/>
                  </a:lnTo>
                  <a:lnTo>
                    <a:pt x="0" y="228600"/>
                  </a:lnTo>
                  <a:lnTo>
                    <a:pt x="4912" y="269687"/>
                  </a:lnTo>
                  <a:lnTo>
                    <a:pt x="19076" y="308360"/>
                  </a:lnTo>
                  <a:lnTo>
                    <a:pt x="41627" y="343972"/>
                  </a:lnTo>
                  <a:lnTo>
                    <a:pt x="71705" y="375878"/>
                  </a:lnTo>
                  <a:lnTo>
                    <a:pt x="108446" y="403431"/>
                  </a:lnTo>
                  <a:lnTo>
                    <a:pt x="150988" y="425986"/>
                  </a:lnTo>
                  <a:lnTo>
                    <a:pt x="198470" y="442896"/>
                  </a:lnTo>
                  <a:lnTo>
                    <a:pt x="250027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705600" y="37338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2" y="187512"/>
                  </a:lnTo>
                  <a:lnTo>
                    <a:pt x="19076" y="148839"/>
                  </a:lnTo>
                  <a:lnTo>
                    <a:pt x="41627" y="113227"/>
                  </a:lnTo>
                  <a:lnTo>
                    <a:pt x="71705" y="81321"/>
                  </a:lnTo>
                  <a:lnTo>
                    <a:pt x="108446" y="53768"/>
                  </a:lnTo>
                  <a:lnTo>
                    <a:pt x="150988" y="31213"/>
                  </a:lnTo>
                  <a:lnTo>
                    <a:pt x="198470" y="14303"/>
                  </a:lnTo>
                  <a:lnTo>
                    <a:pt x="250027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27" y="453516"/>
                  </a:lnTo>
                  <a:lnTo>
                    <a:pt x="198470" y="442896"/>
                  </a:lnTo>
                  <a:lnTo>
                    <a:pt x="150988" y="425986"/>
                  </a:lnTo>
                  <a:lnTo>
                    <a:pt x="108446" y="403431"/>
                  </a:lnTo>
                  <a:lnTo>
                    <a:pt x="71705" y="375878"/>
                  </a:lnTo>
                  <a:lnTo>
                    <a:pt x="41627" y="343972"/>
                  </a:lnTo>
                  <a:lnTo>
                    <a:pt x="19076" y="308360"/>
                  </a:lnTo>
                  <a:lnTo>
                    <a:pt x="4912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27024" y="1551178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Input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822450" y="1517650"/>
            <a:ext cx="622300" cy="546100"/>
            <a:chOff x="1822450" y="1517650"/>
            <a:chExt cx="622300" cy="546100"/>
          </a:xfrm>
        </p:grpSpPr>
        <p:sp>
          <p:nvSpPr>
            <p:cNvPr id="26" name="object 26"/>
            <p:cNvSpPr/>
            <p:nvPr/>
          </p:nvSpPr>
          <p:spPr>
            <a:xfrm>
              <a:off x="1828800" y="1524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5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5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28800" y="15240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5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5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4565650" y="2209800"/>
            <a:ext cx="622300" cy="920750"/>
            <a:chOff x="4565650" y="2209800"/>
            <a:chExt cx="622300" cy="920750"/>
          </a:xfrm>
        </p:grpSpPr>
        <p:sp>
          <p:nvSpPr>
            <p:cNvPr id="29" name="object 29"/>
            <p:cNvSpPr/>
            <p:nvPr/>
          </p:nvSpPr>
          <p:spPr>
            <a:xfrm>
              <a:off x="4572000" y="25908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5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5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572000" y="25908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5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5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38700" y="2209800"/>
              <a:ext cx="76200" cy="381000"/>
            </a:xfrm>
            <a:custGeom>
              <a:avLst/>
              <a:gdLst/>
              <a:ahLst/>
              <a:cxnLst/>
              <a:rect l="l" t="t" r="r" b="b"/>
              <a:pathLst>
                <a:path w="76200" h="381000">
                  <a:moveTo>
                    <a:pt x="31750" y="304800"/>
                  </a:moveTo>
                  <a:lnTo>
                    <a:pt x="0" y="304800"/>
                  </a:lnTo>
                  <a:lnTo>
                    <a:pt x="38100" y="381000"/>
                  </a:lnTo>
                  <a:lnTo>
                    <a:pt x="69850" y="317500"/>
                  </a:lnTo>
                  <a:lnTo>
                    <a:pt x="31750" y="317500"/>
                  </a:lnTo>
                  <a:lnTo>
                    <a:pt x="31750" y="304800"/>
                  </a:lnTo>
                  <a:close/>
                </a:path>
                <a:path w="76200" h="381000">
                  <a:moveTo>
                    <a:pt x="44450" y="0"/>
                  </a:moveTo>
                  <a:lnTo>
                    <a:pt x="31750" y="0"/>
                  </a:lnTo>
                  <a:lnTo>
                    <a:pt x="31750" y="317500"/>
                  </a:lnTo>
                  <a:lnTo>
                    <a:pt x="44450" y="317500"/>
                  </a:lnTo>
                  <a:lnTo>
                    <a:pt x="44450" y="0"/>
                  </a:lnTo>
                  <a:close/>
                </a:path>
                <a:path w="76200" h="381000">
                  <a:moveTo>
                    <a:pt x="76200" y="304800"/>
                  </a:moveTo>
                  <a:lnTo>
                    <a:pt x="44450" y="304800"/>
                  </a:lnTo>
                  <a:lnTo>
                    <a:pt x="44450" y="317500"/>
                  </a:lnTo>
                  <a:lnTo>
                    <a:pt x="69850" y="317500"/>
                  </a:lnTo>
                  <a:lnTo>
                    <a:pt x="76200" y="304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4565650" y="1593850"/>
            <a:ext cx="622300" cy="546100"/>
            <a:chOff x="4565650" y="1593850"/>
            <a:chExt cx="622300" cy="546100"/>
          </a:xfrm>
        </p:grpSpPr>
        <p:sp>
          <p:nvSpPr>
            <p:cNvPr id="33" name="object 33"/>
            <p:cNvSpPr/>
            <p:nvPr/>
          </p:nvSpPr>
          <p:spPr>
            <a:xfrm>
              <a:off x="4572000" y="16002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304800" y="0"/>
                  </a:moveTo>
                  <a:lnTo>
                    <a:pt x="255374" y="3489"/>
                  </a:lnTo>
                  <a:lnTo>
                    <a:pt x="208483" y="13594"/>
                  </a:lnTo>
                  <a:lnTo>
                    <a:pt x="164753" y="29763"/>
                  </a:lnTo>
                  <a:lnTo>
                    <a:pt x="124815" y="51450"/>
                  </a:lnTo>
                  <a:lnTo>
                    <a:pt x="89296" y="78104"/>
                  </a:lnTo>
                  <a:lnTo>
                    <a:pt x="58826" y="109179"/>
                  </a:lnTo>
                  <a:lnTo>
                    <a:pt x="34032" y="144124"/>
                  </a:lnTo>
                  <a:lnTo>
                    <a:pt x="15544" y="182392"/>
                  </a:lnTo>
                  <a:lnTo>
                    <a:pt x="3990" y="223433"/>
                  </a:lnTo>
                  <a:lnTo>
                    <a:pt x="0" y="266700"/>
                  </a:lnTo>
                  <a:lnTo>
                    <a:pt x="3990" y="309966"/>
                  </a:lnTo>
                  <a:lnTo>
                    <a:pt x="15544" y="351007"/>
                  </a:lnTo>
                  <a:lnTo>
                    <a:pt x="34032" y="389275"/>
                  </a:lnTo>
                  <a:lnTo>
                    <a:pt x="58826" y="424220"/>
                  </a:lnTo>
                  <a:lnTo>
                    <a:pt x="89296" y="455295"/>
                  </a:lnTo>
                  <a:lnTo>
                    <a:pt x="124815" y="481949"/>
                  </a:lnTo>
                  <a:lnTo>
                    <a:pt x="164753" y="503636"/>
                  </a:lnTo>
                  <a:lnTo>
                    <a:pt x="208483" y="519805"/>
                  </a:lnTo>
                  <a:lnTo>
                    <a:pt x="255374" y="529910"/>
                  </a:lnTo>
                  <a:lnTo>
                    <a:pt x="304800" y="533400"/>
                  </a:lnTo>
                  <a:lnTo>
                    <a:pt x="354225" y="529910"/>
                  </a:lnTo>
                  <a:lnTo>
                    <a:pt x="401116" y="519805"/>
                  </a:lnTo>
                  <a:lnTo>
                    <a:pt x="444846" y="503636"/>
                  </a:lnTo>
                  <a:lnTo>
                    <a:pt x="484784" y="481949"/>
                  </a:lnTo>
                  <a:lnTo>
                    <a:pt x="520303" y="455295"/>
                  </a:lnTo>
                  <a:lnTo>
                    <a:pt x="550773" y="424220"/>
                  </a:lnTo>
                  <a:lnTo>
                    <a:pt x="575567" y="389275"/>
                  </a:lnTo>
                  <a:lnTo>
                    <a:pt x="594055" y="351007"/>
                  </a:lnTo>
                  <a:lnTo>
                    <a:pt x="605609" y="309966"/>
                  </a:lnTo>
                  <a:lnTo>
                    <a:pt x="609600" y="266700"/>
                  </a:lnTo>
                  <a:lnTo>
                    <a:pt x="605609" y="223433"/>
                  </a:lnTo>
                  <a:lnTo>
                    <a:pt x="594055" y="182392"/>
                  </a:lnTo>
                  <a:lnTo>
                    <a:pt x="575567" y="144124"/>
                  </a:lnTo>
                  <a:lnTo>
                    <a:pt x="550773" y="109179"/>
                  </a:lnTo>
                  <a:lnTo>
                    <a:pt x="520303" y="78104"/>
                  </a:lnTo>
                  <a:lnTo>
                    <a:pt x="484784" y="51450"/>
                  </a:lnTo>
                  <a:lnTo>
                    <a:pt x="444846" y="29763"/>
                  </a:lnTo>
                  <a:lnTo>
                    <a:pt x="401116" y="13594"/>
                  </a:lnTo>
                  <a:lnTo>
                    <a:pt x="354225" y="348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72000" y="1600200"/>
              <a:ext cx="609600" cy="533400"/>
            </a:xfrm>
            <a:custGeom>
              <a:avLst/>
              <a:gdLst/>
              <a:ahLst/>
              <a:cxnLst/>
              <a:rect l="l" t="t" r="r" b="b"/>
              <a:pathLst>
                <a:path w="609600" h="533400">
                  <a:moveTo>
                    <a:pt x="0" y="266700"/>
                  </a:moveTo>
                  <a:lnTo>
                    <a:pt x="3990" y="223433"/>
                  </a:lnTo>
                  <a:lnTo>
                    <a:pt x="15544" y="182392"/>
                  </a:lnTo>
                  <a:lnTo>
                    <a:pt x="34032" y="144124"/>
                  </a:lnTo>
                  <a:lnTo>
                    <a:pt x="58826" y="109179"/>
                  </a:lnTo>
                  <a:lnTo>
                    <a:pt x="89296" y="78104"/>
                  </a:lnTo>
                  <a:lnTo>
                    <a:pt x="124815" y="51450"/>
                  </a:lnTo>
                  <a:lnTo>
                    <a:pt x="164753" y="29763"/>
                  </a:lnTo>
                  <a:lnTo>
                    <a:pt x="208483" y="13594"/>
                  </a:lnTo>
                  <a:lnTo>
                    <a:pt x="255374" y="3489"/>
                  </a:lnTo>
                  <a:lnTo>
                    <a:pt x="304800" y="0"/>
                  </a:lnTo>
                  <a:lnTo>
                    <a:pt x="354225" y="3489"/>
                  </a:lnTo>
                  <a:lnTo>
                    <a:pt x="401116" y="13594"/>
                  </a:lnTo>
                  <a:lnTo>
                    <a:pt x="444846" y="29763"/>
                  </a:lnTo>
                  <a:lnTo>
                    <a:pt x="484784" y="51450"/>
                  </a:lnTo>
                  <a:lnTo>
                    <a:pt x="520303" y="78104"/>
                  </a:lnTo>
                  <a:lnTo>
                    <a:pt x="550773" y="109179"/>
                  </a:lnTo>
                  <a:lnTo>
                    <a:pt x="575567" y="144124"/>
                  </a:lnTo>
                  <a:lnTo>
                    <a:pt x="594055" y="182392"/>
                  </a:lnTo>
                  <a:lnTo>
                    <a:pt x="605609" y="223433"/>
                  </a:lnTo>
                  <a:lnTo>
                    <a:pt x="609600" y="266700"/>
                  </a:lnTo>
                  <a:lnTo>
                    <a:pt x="605609" y="309966"/>
                  </a:lnTo>
                  <a:lnTo>
                    <a:pt x="594055" y="351007"/>
                  </a:lnTo>
                  <a:lnTo>
                    <a:pt x="575567" y="389275"/>
                  </a:lnTo>
                  <a:lnTo>
                    <a:pt x="550773" y="424220"/>
                  </a:lnTo>
                  <a:lnTo>
                    <a:pt x="520303" y="455295"/>
                  </a:lnTo>
                  <a:lnTo>
                    <a:pt x="484784" y="481949"/>
                  </a:lnTo>
                  <a:lnTo>
                    <a:pt x="444846" y="503636"/>
                  </a:lnTo>
                  <a:lnTo>
                    <a:pt x="401116" y="519805"/>
                  </a:lnTo>
                  <a:lnTo>
                    <a:pt x="354225" y="529910"/>
                  </a:lnTo>
                  <a:lnTo>
                    <a:pt x="304800" y="533400"/>
                  </a:lnTo>
                  <a:lnTo>
                    <a:pt x="255374" y="529910"/>
                  </a:lnTo>
                  <a:lnTo>
                    <a:pt x="208483" y="519805"/>
                  </a:lnTo>
                  <a:lnTo>
                    <a:pt x="164753" y="503636"/>
                  </a:lnTo>
                  <a:lnTo>
                    <a:pt x="124815" y="481949"/>
                  </a:lnTo>
                  <a:lnTo>
                    <a:pt x="89296" y="455295"/>
                  </a:lnTo>
                  <a:lnTo>
                    <a:pt x="58826" y="424220"/>
                  </a:lnTo>
                  <a:lnTo>
                    <a:pt x="34032" y="389275"/>
                  </a:lnTo>
                  <a:lnTo>
                    <a:pt x="15544" y="351007"/>
                  </a:lnTo>
                  <a:lnTo>
                    <a:pt x="3990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5255260" y="1866899"/>
            <a:ext cx="1755139" cy="651510"/>
          </a:xfrm>
          <a:custGeom>
            <a:avLst/>
            <a:gdLst/>
            <a:ahLst/>
            <a:cxnLst/>
            <a:rect l="l" t="t" r="r" b="b"/>
            <a:pathLst>
              <a:path w="1755140" h="651510">
                <a:moveTo>
                  <a:pt x="1755140" y="38100"/>
                </a:moveTo>
                <a:lnTo>
                  <a:pt x="1742440" y="31750"/>
                </a:lnTo>
                <a:lnTo>
                  <a:pt x="1678940" y="0"/>
                </a:lnTo>
                <a:lnTo>
                  <a:pt x="1678940" y="31750"/>
                </a:lnTo>
                <a:lnTo>
                  <a:pt x="2540" y="31750"/>
                </a:lnTo>
                <a:lnTo>
                  <a:pt x="2540" y="38100"/>
                </a:lnTo>
                <a:lnTo>
                  <a:pt x="0" y="43942"/>
                </a:lnTo>
                <a:lnTo>
                  <a:pt x="1301915" y="622592"/>
                </a:lnTo>
                <a:lnTo>
                  <a:pt x="1289037" y="651510"/>
                </a:lnTo>
                <a:lnTo>
                  <a:pt x="1374140" y="647700"/>
                </a:lnTo>
                <a:lnTo>
                  <a:pt x="1357731" y="627761"/>
                </a:lnTo>
                <a:lnTo>
                  <a:pt x="1320038" y="581914"/>
                </a:lnTo>
                <a:lnTo>
                  <a:pt x="1307096" y="610958"/>
                </a:lnTo>
                <a:lnTo>
                  <a:pt x="32499" y="44450"/>
                </a:lnTo>
                <a:lnTo>
                  <a:pt x="1678940" y="44450"/>
                </a:lnTo>
                <a:lnTo>
                  <a:pt x="1678940" y="76200"/>
                </a:lnTo>
                <a:lnTo>
                  <a:pt x="1742440" y="44450"/>
                </a:lnTo>
                <a:lnTo>
                  <a:pt x="175514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43800" y="2552700"/>
            <a:ext cx="990600" cy="76200"/>
          </a:xfrm>
          <a:custGeom>
            <a:avLst/>
            <a:gdLst/>
            <a:ahLst/>
            <a:cxnLst/>
            <a:rect l="l" t="t" r="r" b="b"/>
            <a:pathLst>
              <a:path w="990600" h="76200">
                <a:moveTo>
                  <a:pt x="914400" y="0"/>
                </a:moveTo>
                <a:lnTo>
                  <a:pt x="914400" y="76200"/>
                </a:lnTo>
                <a:lnTo>
                  <a:pt x="977900" y="44450"/>
                </a:lnTo>
                <a:lnTo>
                  <a:pt x="927100" y="44450"/>
                </a:lnTo>
                <a:lnTo>
                  <a:pt x="927100" y="31750"/>
                </a:lnTo>
                <a:lnTo>
                  <a:pt x="977900" y="31750"/>
                </a:lnTo>
                <a:lnTo>
                  <a:pt x="914400" y="0"/>
                </a:lnTo>
                <a:close/>
              </a:path>
              <a:path w="990600" h="76200">
                <a:moveTo>
                  <a:pt x="9144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14400" y="44450"/>
                </a:lnTo>
                <a:lnTo>
                  <a:pt x="914400" y="31750"/>
                </a:lnTo>
                <a:close/>
              </a:path>
              <a:path w="990600" h="76200">
                <a:moveTo>
                  <a:pt x="977900" y="31750"/>
                </a:moveTo>
                <a:lnTo>
                  <a:pt x="927100" y="31750"/>
                </a:lnTo>
                <a:lnTo>
                  <a:pt x="927100" y="44450"/>
                </a:lnTo>
                <a:lnTo>
                  <a:pt x="977900" y="44450"/>
                </a:lnTo>
                <a:lnTo>
                  <a:pt x="990600" y="38100"/>
                </a:lnTo>
                <a:lnTo>
                  <a:pt x="9779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96200" y="3924300"/>
            <a:ext cx="838200" cy="76200"/>
          </a:xfrm>
          <a:custGeom>
            <a:avLst/>
            <a:gdLst/>
            <a:ahLst/>
            <a:cxnLst/>
            <a:rect l="l" t="t" r="r" b="b"/>
            <a:pathLst>
              <a:path w="838200" h="76200">
                <a:moveTo>
                  <a:pt x="762000" y="0"/>
                </a:moveTo>
                <a:lnTo>
                  <a:pt x="762000" y="76200"/>
                </a:lnTo>
                <a:lnTo>
                  <a:pt x="825500" y="44450"/>
                </a:lnTo>
                <a:lnTo>
                  <a:pt x="774700" y="44450"/>
                </a:lnTo>
                <a:lnTo>
                  <a:pt x="774700" y="31750"/>
                </a:lnTo>
                <a:lnTo>
                  <a:pt x="825500" y="31750"/>
                </a:lnTo>
                <a:lnTo>
                  <a:pt x="762000" y="0"/>
                </a:lnTo>
                <a:close/>
              </a:path>
              <a:path w="838200" h="76200">
                <a:moveTo>
                  <a:pt x="762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762000" y="44450"/>
                </a:lnTo>
                <a:lnTo>
                  <a:pt x="762000" y="31750"/>
                </a:lnTo>
                <a:close/>
              </a:path>
              <a:path w="838200" h="76200">
                <a:moveTo>
                  <a:pt x="825500" y="31750"/>
                </a:moveTo>
                <a:lnTo>
                  <a:pt x="774700" y="31750"/>
                </a:lnTo>
                <a:lnTo>
                  <a:pt x="774700" y="44450"/>
                </a:lnTo>
                <a:lnTo>
                  <a:pt x="825500" y="44450"/>
                </a:lnTo>
                <a:lnTo>
                  <a:pt x="838200" y="38100"/>
                </a:lnTo>
                <a:lnTo>
                  <a:pt x="8255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43200" y="1638300"/>
            <a:ext cx="1752600" cy="76200"/>
          </a:xfrm>
          <a:custGeom>
            <a:avLst/>
            <a:gdLst/>
            <a:ahLst/>
            <a:cxnLst/>
            <a:rect l="l" t="t" r="r" b="b"/>
            <a:pathLst>
              <a:path w="175260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752600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752600" h="76200">
                <a:moveTo>
                  <a:pt x="175260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752600" y="44450"/>
                </a:lnTo>
                <a:lnTo>
                  <a:pt x="17526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19200" y="17907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57200" y="0"/>
                </a:moveTo>
                <a:lnTo>
                  <a:pt x="457200" y="76200"/>
                </a:lnTo>
                <a:lnTo>
                  <a:pt x="520700" y="44450"/>
                </a:lnTo>
                <a:lnTo>
                  <a:pt x="469900" y="44450"/>
                </a:lnTo>
                <a:lnTo>
                  <a:pt x="469900" y="31750"/>
                </a:lnTo>
                <a:lnTo>
                  <a:pt x="520700" y="31750"/>
                </a:lnTo>
                <a:lnTo>
                  <a:pt x="457200" y="0"/>
                </a:lnTo>
                <a:close/>
              </a:path>
              <a:path w="533400" h="76200">
                <a:moveTo>
                  <a:pt x="4572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57200" y="44450"/>
                </a:lnTo>
                <a:lnTo>
                  <a:pt x="457200" y="31750"/>
                </a:lnTo>
                <a:close/>
              </a:path>
              <a:path w="533400" h="76200">
                <a:moveTo>
                  <a:pt x="520700" y="31750"/>
                </a:moveTo>
                <a:lnTo>
                  <a:pt x="469900" y="31750"/>
                </a:lnTo>
                <a:lnTo>
                  <a:pt x="469900" y="44450"/>
                </a:lnTo>
                <a:lnTo>
                  <a:pt x="520700" y="44450"/>
                </a:lnTo>
                <a:lnTo>
                  <a:pt x="533400" y="38100"/>
                </a:lnTo>
                <a:lnTo>
                  <a:pt x="5207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19200" y="27813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57200" y="0"/>
                </a:moveTo>
                <a:lnTo>
                  <a:pt x="457200" y="76200"/>
                </a:lnTo>
                <a:lnTo>
                  <a:pt x="520700" y="44450"/>
                </a:lnTo>
                <a:lnTo>
                  <a:pt x="469900" y="44450"/>
                </a:lnTo>
                <a:lnTo>
                  <a:pt x="469900" y="31750"/>
                </a:lnTo>
                <a:lnTo>
                  <a:pt x="520700" y="31750"/>
                </a:lnTo>
                <a:lnTo>
                  <a:pt x="457200" y="0"/>
                </a:lnTo>
                <a:close/>
              </a:path>
              <a:path w="533400" h="76200">
                <a:moveTo>
                  <a:pt x="4572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57200" y="44450"/>
                </a:lnTo>
                <a:lnTo>
                  <a:pt x="457200" y="31750"/>
                </a:lnTo>
                <a:close/>
              </a:path>
              <a:path w="533400" h="76200">
                <a:moveTo>
                  <a:pt x="520700" y="31750"/>
                </a:moveTo>
                <a:lnTo>
                  <a:pt x="469900" y="31750"/>
                </a:lnTo>
                <a:lnTo>
                  <a:pt x="469900" y="44450"/>
                </a:lnTo>
                <a:lnTo>
                  <a:pt x="520700" y="44450"/>
                </a:lnTo>
                <a:lnTo>
                  <a:pt x="533400" y="38100"/>
                </a:lnTo>
                <a:lnTo>
                  <a:pt x="5207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90600" y="3695700"/>
            <a:ext cx="685800" cy="76200"/>
          </a:xfrm>
          <a:custGeom>
            <a:avLst/>
            <a:gdLst/>
            <a:ahLst/>
            <a:cxnLst/>
            <a:rect l="l" t="t" r="r" b="b"/>
            <a:pathLst>
              <a:path w="685800" h="76200">
                <a:moveTo>
                  <a:pt x="609600" y="0"/>
                </a:moveTo>
                <a:lnTo>
                  <a:pt x="609600" y="76200"/>
                </a:lnTo>
                <a:lnTo>
                  <a:pt x="673100" y="44450"/>
                </a:lnTo>
                <a:lnTo>
                  <a:pt x="622300" y="44450"/>
                </a:lnTo>
                <a:lnTo>
                  <a:pt x="622300" y="31750"/>
                </a:lnTo>
                <a:lnTo>
                  <a:pt x="673100" y="31750"/>
                </a:lnTo>
                <a:lnTo>
                  <a:pt x="609600" y="0"/>
                </a:lnTo>
                <a:close/>
              </a:path>
              <a:path w="685800" h="76200">
                <a:moveTo>
                  <a:pt x="6096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609600" y="44450"/>
                </a:lnTo>
                <a:lnTo>
                  <a:pt x="609600" y="31750"/>
                </a:lnTo>
                <a:close/>
              </a:path>
              <a:path w="685800" h="76200">
                <a:moveTo>
                  <a:pt x="673100" y="31750"/>
                </a:moveTo>
                <a:lnTo>
                  <a:pt x="622300" y="31750"/>
                </a:lnTo>
                <a:lnTo>
                  <a:pt x="622300" y="44450"/>
                </a:lnTo>
                <a:lnTo>
                  <a:pt x="673100" y="44450"/>
                </a:lnTo>
                <a:lnTo>
                  <a:pt x="685800" y="38100"/>
                </a:lnTo>
                <a:lnTo>
                  <a:pt x="6731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19200" y="46863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57200" y="0"/>
                </a:moveTo>
                <a:lnTo>
                  <a:pt x="457200" y="76200"/>
                </a:lnTo>
                <a:lnTo>
                  <a:pt x="520700" y="44450"/>
                </a:lnTo>
                <a:lnTo>
                  <a:pt x="469900" y="44450"/>
                </a:lnTo>
                <a:lnTo>
                  <a:pt x="469900" y="31750"/>
                </a:lnTo>
                <a:lnTo>
                  <a:pt x="520700" y="31750"/>
                </a:lnTo>
                <a:lnTo>
                  <a:pt x="457200" y="0"/>
                </a:lnTo>
                <a:close/>
              </a:path>
              <a:path w="533400" h="76200">
                <a:moveTo>
                  <a:pt x="4572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457200" y="44450"/>
                </a:lnTo>
                <a:lnTo>
                  <a:pt x="457200" y="31750"/>
                </a:lnTo>
                <a:close/>
              </a:path>
              <a:path w="533400" h="76200">
                <a:moveTo>
                  <a:pt x="520700" y="31750"/>
                </a:moveTo>
                <a:lnTo>
                  <a:pt x="469900" y="31750"/>
                </a:lnTo>
                <a:lnTo>
                  <a:pt x="469900" y="44450"/>
                </a:lnTo>
                <a:lnTo>
                  <a:pt x="520700" y="44450"/>
                </a:lnTo>
                <a:lnTo>
                  <a:pt x="533400" y="38100"/>
                </a:lnTo>
                <a:lnTo>
                  <a:pt x="5207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480428" y="1474978"/>
            <a:ext cx="82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Outputs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173736"/>
            <a:ext cx="7705344" cy="89915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1778" y="319481"/>
            <a:ext cx="69989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Strategy</a:t>
            </a:r>
            <a:r>
              <a:rPr b="1" i="1" spc="-4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/</a:t>
            </a:r>
            <a:r>
              <a:rPr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Learning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Algorithm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2742" y="1997811"/>
            <a:ext cx="8380095" cy="246507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Learning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performed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by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presenting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pattern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10" dirty="0">
                <a:latin typeface="Arial"/>
                <a:cs typeface="Arial"/>
              </a:rPr>
              <a:t> target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During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learning,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produced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output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compared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with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desired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output</a:t>
            </a:r>
            <a:endParaRPr sz="2000">
              <a:latin typeface="Arial"/>
              <a:cs typeface="Arial"/>
            </a:endParaRPr>
          </a:p>
          <a:p>
            <a:pPr marL="756285" marR="678180" indent="-287020">
              <a:lnSpc>
                <a:spcPct val="100000"/>
              </a:lnSpc>
              <a:spcBef>
                <a:spcPts val="480"/>
              </a:spcBef>
              <a:tabLst>
                <a:tab pos="756285" algn="l"/>
              </a:tabLst>
            </a:pPr>
            <a:r>
              <a:rPr sz="2000" spc="-50" dirty="0">
                <a:latin typeface="Arial"/>
                <a:cs typeface="Arial"/>
              </a:rPr>
              <a:t>–</a:t>
            </a:r>
            <a:r>
              <a:rPr sz="2000" dirty="0">
                <a:latin typeface="Arial"/>
                <a:cs typeface="Arial"/>
              </a:rPr>
              <a:t>	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difference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between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both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output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is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used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modify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learning </a:t>
            </a:r>
            <a:r>
              <a:rPr sz="2000" dirty="0">
                <a:latin typeface="Arial"/>
                <a:cs typeface="Arial"/>
              </a:rPr>
              <a:t>weights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according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to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learning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algorithm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Recognizing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hand-written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digits,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pattern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recognition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and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etc.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</a:tabLst>
            </a:pPr>
            <a:r>
              <a:rPr sz="2000" dirty="0">
                <a:latin typeface="Arial"/>
                <a:cs typeface="Arial"/>
              </a:rPr>
              <a:t>Neural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Network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models: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perceptron,</a:t>
            </a:r>
            <a:r>
              <a:rPr sz="2000" spc="-8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61D6"/>
                </a:solidFill>
                <a:latin typeface="Arial"/>
                <a:cs typeface="Arial"/>
              </a:rPr>
              <a:t>feed-</a:t>
            </a: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forward,</a:t>
            </a:r>
            <a:r>
              <a:rPr sz="2000" spc="-7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radial</a:t>
            </a:r>
            <a:r>
              <a:rPr sz="2000" spc="-3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basis</a:t>
            </a:r>
            <a:r>
              <a:rPr sz="2000" spc="-4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61D6"/>
                </a:solidFill>
                <a:latin typeface="Arial"/>
                <a:cs typeface="Arial"/>
              </a:rPr>
              <a:t>function,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support</a:t>
            </a:r>
            <a:r>
              <a:rPr sz="2000" spc="-70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3361D6"/>
                </a:solidFill>
                <a:latin typeface="Arial"/>
                <a:cs typeface="Arial"/>
              </a:rPr>
              <a:t>vector</a:t>
            </a:r>
            <a:r>
              <a:rPr sz="2000" spc="-35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3361D6"/>
                </a:solidFill>
                <a:latin typeface="Arial"/>
                <a:cs typeface="Arial"/>
              </a:rPr>
              <a:t>machine</a:t>
            </a:r>
            <a:r>
              <a:rPr sz="2000" spc="-10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187" y="1341437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789940">
              <a:lnSpc>
                <a:spcPct val="100000"/>
              </a:lnSpc>
              <a:spcBef>
                <a:spcPts val="855"/>
              </a:spcBef>
            </a:pPr>
            <a:r>
              <a:rPr sz="1800" dirty="0">
                <a:latin typeface="Arial"/>
                <a:cs typeface="Arial"/>
              </a:rPr>
              <a:t>Supervised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Learning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1278001"/>
            <a:ext cx="7980045" cy="237998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Targets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not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provided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spc="-10" dirty="0">
                <a:latin typeface="Arial"/>
                <a:cs typeface="Arial"/>
              </a:rPr>
              <a:t>Appropriate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for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clustering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task</a:t>
            </a:r>
            <a:endParaRPr sz="2400">
              <a:latin typeface="Arial"/>
              <a:cs typeface="Arial"/>
            </a:endParaRPr>
          </a:p>
          <a:p>
            <a:pPr marL="756285" marR="1276985" indent="-287020">
              <a:lnSpc>
                <a:spcPct val="100000"/>
              </a:lnSpc>
              <a:spcBef>
                <a:spcPts val="484"/>
              </a:spcBef>
              <a:tabLst>
                <a:tab pos="756285" algn="l"/>
              </a:tabLst>
            </a:pPr>
            <a:r>
              <a:rPr sz="2000" spc="-50" dirty="0">
                <a:latin typeface="Arial"/>
                <a:cs typeface="Arial"/>
              </a:rPr>
              <a:t>–</a:t>
            </a:r>
            <a:r>
              <a:rPr sz="2000" dirty="0">
                <a:latin typeface="Arial"/>
                <a:cs typeface="Arial"/>
              </a:rPr>
              <a:t>	Find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similar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groups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of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documents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the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web,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content </a:t>
            </a:r>
            <a:r>
              <a:rPr sz="2000" dirty="0">
                <a:latin typeface="Arial"/>
                <a:cs typeface="Arial"/>
              </a:rPr>
              <a:t>addressable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memory,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clustering.</a:t>
            </a:r>
            <a:endParaRPr sz="20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7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Neural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Network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models: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Kohonen,</a:t>
            </a:r>
            <a:r>
              <a:rPr sz="2400" spc="-95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self</a:t>
            </a:r>
            <a:r>
              <a:rPr sz="2400" spc="-105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organizing</a:t>
            </a:r>
            <a:r>
              <a:rPr sz="2400" spc="-75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361D6"/>
                </a:solidFill>
                <a:latin typeface="Arial"/>
                <a:cs typeface="Arial"/>
              </a:rPr>
              <a:t>maps, </a:t>
            </a:r>
            <a:r>
              <a:rPr sz="2400" dirty="0">
                <a:solidFill>
                  <a:srgbClr val="3361D6"/>
                </a:solidFill>
                <a:latin typeface="Arial"/>
                <a:cs typeface="Arial"/>
              </a:rPr>
              <a:t>Hopfield</a:t>
            </a:r>
            <a:r>
              <a:rPr sz="2400" spc="-114" dirty="0">
                <a:solidFill>
                  <a:srgbClr val="3361D6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3361D6"/>
                </a:solidFill>
                <a:latin typeface="Arial"/>
                <a:cs typeface="Arial"/>
              </a:rPr>
              <a:t>networks.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187" y="620712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662940">
              <a:lnSpc>
                <a:spcPct val="100000"/>
              </a:lnSpc>
              <a:spcBef>
                <a:spcPts val="855"/>
              </a:spcBef>
            </a:pPr>
            <a:r>
              <a:rPr sz="1800" dirty="0">
                <a:latin typeface="Arial"/>
                <a:cs typeface="Arial"/>
              </a:rPr>
              <a:t>Unsupervised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Learning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065" y="1372616"/>
            <a:ext cx="7841615" cy="170878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Target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provided,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but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desired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output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absent.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The</a:t>
            </a:r>
            <a:r>
              <a:rPr sz="2400" spc="-7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net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only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provided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with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guidance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-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determine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the </a:t>
            </a:r>
            <a:r>
              <a:rPr sz="2400" dirty="0">
                <a:latin typeface="Arial"/>
                <a:cs typeface="Arial"/>
              </a:rPr>
              <a:t>produced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output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correct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or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vise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versa.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80"/>
              </a:spcBef>
              <a:buChar char="•"/>
              <a:tabLst>
                <a:tab pos="354965" algn="l"/>
              </a:tabLst>
            </a:pPr>
            <a:r>
              <a:rPr sz="2400" dirty="0">
                <a:latin typeface="Arial"/>
                <a:cs typeface="Arial"/>
              </a:rPr>
              <a:t>Weights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are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modified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units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that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have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errors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1187" y="765238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619125">
              <a:lnSpc>
                <a:spcPct val="100000"/>
              </a:lnSpc>
              <a:spcBef>
                <a:spcPts val="855"/>
              </a:spcBef>
            </a:pPr>
            <a:r>
              <a:rPr sz="1800" dirty="0">
                <a:latin typeface="Arial"/>
                <a:cs typeface="Arial"/>
              </a:rPr>
              <a:t>Reinforcement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Learning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0654" y="671511"/>
            <a:ext cx="4922703" cy="4290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7885" y="478358"/>
            <a:ext cx="48926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Activation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Functions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7840" y="1353058"/>
            <a:ext cx="5846445" cy="4634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indent="-342265">
              <a:lnSpc>
                <a:spcPts val="3190"/>
              </a:lnSpc>
              <a:spcBef>
                <a:spcPts val="95"/>
              </a:spcBef>
              <a:buChar char="•"/>
              <a:tabLst>
                <a:tab pos="393065" algn="l"/>
              </a:tabLst>
            </a:pPr>
            <a:r>
              <a:rPr sz="2800" spc="-10" dirty="0">
                <a:latin typeface="Arial"/>
                <a:cs typeface="Arial"/>
              </a:rPr>
              <a:t>Identity</a:t>
            </a:r>
            <a:endParaRPr sz="2800">
              <a:latin typeface="Arial"/>
              <a:cs typeface="Arial"/>
            </a:endParaRPr>
          </a:p>
          <a:p>
            <a:pPr marL="1879600">
              <a:lnSpc>
                <a:spcPts val="3190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x</a:t>
            </a:r>
            <a:endParaRPr sz="2800">
              <a:latin typeface="Arial"/>
              <a:cs typeface="Arial"/>
            </a:endParaRPr>
          </a:p>
          <a:p>
            <a:pPr marL="393065" indent="-342265">
              <a:lnSpc>
                <a:spcPts val="3190"/>
              </a:lnSpc>
              <a:spcBef>
                <a:spcPts val="340"/>
              </a:spcBef>
              <a:buChar char="•"/>
              <a:tabLst>
                <a:tab pos="393065" algn="l"/>
              </a:tabLst>
            </a:pPr>
            <a:r>
              <a:rPr sz="2800" dirty="0">
                <a:latin typeface="Arial"/>
                <a:cs typeface="Arial"/>
              </a:rPr>
              <a:t>Binary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step</a:t>
            </a:r>
            <a:endParaRPr sz="2800">
              <a:latin typeface="Arial"/>
              <a:cs typeface="Arial"/>
            </a:endParaRPr>
          </a:p>
          <a:p>
            <a:pPr marL="1879600">
              <a:lnSpc>
                <a:spcPts val="3025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x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&gt;=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0" dirty="0">
                <a:latin typeface="Symbol"/>
                <a:cs typeface="Symbol"/>
              </a:rPr>
              <a:t></a:t>
            </a:r>
            <a:endParaRPr sz="2800">
              <a:latin typeface="Symbol"/>
              <a:cs typeface="Symbol"/>
            </a:endParaRPr>
          </a:p>
          <a:p>
            <a:pPr marL="1879600">
              <a:lnSpc>
                <a:spcPts val="3190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0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otherwise</a:t>
            </a:r>
            <a:endParaRPr sz="2800">
              <a:latin typeface="Arial"/>
              <a:cs typeface="Arial"/>
            </a:endParaRPr>
          </a:p>
          <a:p>
            <a:pPr marL="393065" indent="-342265">
              <a:lnSpc>
                <a:spcPts val="3195"/>
              </a:lnSpc>
              <a:spcBef>
                <a:spcPts val="335"/>
              </a:spcBef>
              <a:buChar char="•"/>
              <a:tabLst>
                <a:tab pos="393065" algn="l"/>
              </a:tabLst>
            </a:pPr>
            <a:r>
              <a:rPr sz="2800" dirty="0">
                <a:latin typeface="Arial"/>
                <a:cs typeface="Arial"/>
              </a:rPr>
              <a:t>Binary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sigmoid</a:t>
            </a:r>
            <a:endParaRPr sz="2800">
              <a:latin typeface="Arial"/>
              <a:cs typeface="Arial"/>
            </a:endParaRPr>
          </a:p>
          <a:p>
            <a:pPr marL="1879600">
              <a:lnSpc>
                <a:spcPts val="3195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/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(1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+ </a:t>
            </a:r>
            <a:r>
              <a:rPr sz="2800" i="1" spc="-10" dirty="0">
                <a:latin typeface="Arial"/>
                <a:cs typeface="Arial"/>
              </a:rPr>
              <a:t>e</a:t>
            </a:r>
            <a:r>
              <a:rPr sz="2775" spc="-15" baseline="25525" dirty="0">
                <a:latin typeface="Arial"/>
                <a:cs typeface="Arial"/>
              </a:rPr>
              <a:t>-</a:t>
            </a:r>
            <a:r>
              <a:rPr sz="2775" spc="-37" baseline="25525" dirty="0">
                <a:latin typeface="Symbol"/>
                <a:cs typeface="Symbol"/>
              </a:rPr>
              <a:t></a:t>
            </a:r>
            <a:r>
              <a:rPr sz="2775" spc="-37" baseline="25525" dirty="0">
                <a:latin typeface="Arial"/>
                <a:cs typeface="Arial"/>
              </a:rPr>
              <a:t>x</a:t>
            </a:r>
            <a:r>
              <a:rPr sz="2800" spc="-2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393065" indent="-342265">
              <a:lnSpc>
                <a:spcPts val="3190"/>
              </a:lnSpc>
              <a:spcBef>
                <a:spcPts val="335"/>
              </a:spcBef>
              <a:buChar char="•"/>
              <a:tabLst>
                <a:tab pos="393065" algn="l"/>
              </a:tabLst>
            </a:pPr>
            <a:r>
              <a:rPr sz="2800" dirty="0">
                <a:latin typeface="Arial"/>
                <a:cs typeface="Arial"/>
              </a:rPr>
              <a:t>Bipolar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sigmoid</a:t>
            </a:r>
            <a:endParaRPr sz="2800">
              <a:latin typeface="Arial"/>
              <a:cs typeface="Arial"/>
            </a:endParaRPr>
          </a:p>
          <a:p>
            <a:pPr marL="1879600">
              <a:lnSpc>
                <a:spcPts val="3190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10" dirty="0">
                <a:latin typeface="Arial"/>
                <a:cs typeface="Arial"/>
              </a:rPr>
              <a:t> -</a:t>
            </a:r>
            <a:r>
              <a:rPr sz="2800" dirty="0">
                <a:latin typeface="Arial"/>
                <a:cs typeface="Arial"/>
              </a:rPr>
              <a:t>1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+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/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(1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+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e</a:t>
            </a:r>
            <a:r>
              <a:rPr sz="2775" spc="-15" baseline="25525" dirty="0">
                <a:latin typeface="Symbol"/>
                <a:cs typeface="Symbol"/>
              </a:rPr>
              <a:t></a:t>
            </a:r>
            <a:r>
              <a:rPr sz="2775" spc="-15" baseline="25525" dirty="0">
                <a:latin typeface="Arial"/>
                <a:cs typeface="Arial"/>
              </a:rPr>
              <a:t>x</a:t>
            </a:r>
            <a:r>
              <a:rPr sz="2800" spc="-10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393065" indent="-342265">
              <a:lnSpc>
                <a:spcPts val="3190"/>
              </a:lnSpc>
              <a:spcBef>
                <a:spcPts val="340"/>
              </a:spcBef>
              <a:buChar char="•"/>
              <a:tabLst>
                <a:tab pos="393065" algn="l"/>
              </a:tabLst>
            </a:pPr>
            <a:r>
              <a:rPr sz="2800" dirty="0">
                <a:latin typeface="Arial"/>
                <a:cs typeface="Arial"/>
              </a:rPr>
              <a:t>Hyperbolic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tangent</a:t>
            </a:r>
            <a:endParaRPr sz="2800">
              <a:latin typeface="Arial"/>
              <a:cs typeface="Arial"/>
            </a:endParaRPr>
          </a:p>
          <a:p>
            <a:pPr marL="1879600">
              <a:lnSpc>
                <a:spcPts val="3190"/>
              </a:lnSpc>
            </a:pPr>
            <a:r>
              <a:rPr sz="2800" dirty="0">
                <a:latin typeface="Arial"/>
                <a:cs typeface="Arial"/>
              </a:rPr>
              <a:t>f(x)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=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i="1" dirty="0">
                <a:latin typeface="Arial"/>
                <a:cs typeface="Arial"/>
              </a:rPr>
              <a:t>e</a:t>
            </a:r>
            <a:r>
              <a:rPr sz="2775" baseline="25525" dirty="0">
                <a:latin typeface="Arial"/>
                <a:cs typeface="Arial"/>
              </a:rPr>
              <a:t>x</a:t>
            </a:r>
            <a:r>
              <a:rPr sz="2775" spc="375" baseline="255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–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e</a:t>
            </a:r>
            <a:r>
              <a:rPr sz="2775" spc="-15" baseline="25525" dirty="0">
                <a:latin typeface="Arial"/>
                <a:cs typeface="Arial"/>
              </a:rPr>
              <a:t>-</a:t>
            </a:r>
            <a:r>
              <a:rPr sz="2775" baseline="25525" dirty="0">
                <a:latin typeface="Arial"/>
                <a:cs typeface="Arial"/>
              </a:rPr>
              <a:t>x</a:t>
            </a:r>
            <a:r>
              <a:rPr sz="2800" dirty="0">
                <a:latin typeface="Arial"/>
                <a:cs typeface="Arial"/>
              </a:rPr>
              <a:t>)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/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</a:t>
            </a:r>
            <a:r>
              <a:rPr sz="2800" i="1" dirty="0">
                <a:latin typeface="Arial"/>
                <a:cs typeface="Arial"/>
              </a:rPr>
              <a:t>e</a:t>
            </a:r>
            <a:r>
              <a:rPr sz="2775" baseline="25525" dirty="0">
                <a:latin typeface="Arial"/>
                <a:cs typeface="Arial"/>
              </a:rPr>
              <a:t>x</a:t>
            </a:r>
            <a:r>
              <a:rPr sz="2775" spc="375" baseline="255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+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i="1" spc="-10" dirty="0">
                <a:latin typeface="Arial"/>
                <a:cs typeface="Arial"/>
              </a:rPr>
              <a:t>e</a:t>
            </a:r>
            <a:r>
              <a:rPr sz="2775" spc="-15" baseline="25525" dirty="0">
                <a:latin typeface="Arial"/>
                <a:cs typeface="Arial"/>
              </a:rPr>
              <a:t>-</a:t>
            </a:r>
            <a:r>
              <a:rPr sz="2775" spc="-37" baseline="25525" dirty="0">
                <a:latin typeface="Arial"/>
                <a:cs typeface="Arial"/>
              </a:rPr>
              <a:t>x</a:t>
            </a:r>
            <a:r>
              <a:rPr sz="2800" spc="-25" dirty="0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0248" y="671511"/>
            <a:ext cx="2044828" cy="4290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3270250">
              <a:lnSpc>
                <a:spcPct val="100000"/>
              </a:lnSpc>
              <a:spcBef>
                <a:spcPts val="105"/>
              </a:spcBef>
            </a:pP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Exercise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624329"/>
            <a:ext cx="22853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</a:tabLst>
            </a:pPr>
            <a:r>
              <a:rPr sz="2800" dirty="0">
                <a:latin typeface="Arial"/>
                <a:cs typeface="Arial"/>
              </a:rPr>
              <a:t>2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input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71512" y="2195512"/>
          <a:ext cx="3276600" cy="158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938712" y="2119312"/>
          <a:ext cx="2971800" cy="158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spc="-50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4879975" y="1548129"/>
            <a:ext cx="2068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2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input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OR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6650" y="1593850"/>
            <a:ext cx="622300" cy="469900"/>
            <a:chOff x="1136650" y="1593850"/>
            <a:chExt cx="622300" cy="469900"/>
          </a:xfrm>
        </p:grpSpPr>
        <p:sp>
          <p:nvSpPr>
            <p:cNvPr id="3" name="object 3"/>
            <p:cNvSpPr/>
            <p:nvPr/>
          </p:nvSpPr>
          <p:spPr>
            <a:xfrm>
              <a:off x="1143000" y="1600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50027" y="3683"/>
                  </a:lnTo>
                  <a:lnTo>
                    <a:pt x="198470" y="14303"/>
                  </a:lnTo>
                  <a:lnTo>
                    <a:pt x="150988" y="31213"/>
                  </a:lnTo>
                  <a:lnTo>
                    <a:pt x="108446" y="53768"/>
                  </a:lnTo>
                  <a:lnTo>
                    <a:pt x="71705" y="81321"/>
                  </a:lnTo>
                  <a:lnTo>
                    <a:pt x="41627" y="113227"/>
                  </a:lnTo>
                  <a:lnTo>
                    <a:pt x="19076" y="148839"/>
                  </a:lnTo>
                  <a:lnTo>
                    <a:pt x="4912" y="187512"/>
                  </a:lnTo>
                  <a:lnTo>
                    <a:pt x="0" y="228600"/>
                  </a:lnTo>
                  <a:lnTo>
                    <a:pt x="4912" y="269687"/>
                  </a:lnTo>
                  <a:lnTo>
                    <a:pt x="19076" y="308360"/>
                  </a:lnTo>
                  <a:lnTo>
                    <a:pt x="41627" y="343972"/>
                  </a:lnTo>
                  <a:lnTo>
                    <a:pt x="71705" y="375878"/>
                  </a:lnTo>
                  <a:lnTo>
                    <a:pt x="108446" y="403431"/>
                  </a:lnTo>
                  <a:lnTo>
                    <a:pt x="150988" y="425986"/>
                  </a:lnTo>
                  <a:lnTo>
                    <a:pt x="198470" y="442896"/>
                  </a:lnTo>
                  <a:lnTo>
                    <a:pt x="250027" y="453516"/>
                  </a:lnTo>
                  <a:lnTo>
                    <a:pt x="304800" y="457200"/>
                  </a:lnTo>
                  <a:lnTo>
                    <a:pt x="359572" y="453516"/>
                  </a:lnTo>
                  <a:lnTo>
                    <a:pt x="411129" y="442896"/>
                  </a:lnTo>
                  <a:lnTo>
                    <a:pt x="458611" y="425986"/>
                  </a:lnTo>
                  <a:lnTo>
                    <a:pt x="501153" y="403431"/>
                  </a:lnTo>
                  <a:lnTo>
                    <a:pt x="537894" y="375878"/>
                  </a:lnTo>
                  <a:lnTo>
                    <a:pt x="567972" y="343972"/>
                  </a:lnTo>
                  <a:lnTo>
                    <a:pt x="590523" y="308360"/>
                  </a:lnTo>
                  <a:lnTo>
                    <a:pt x="604687" y="269687"/>
                  </a:lnTo>
                  <a:lnTo>
                    <a:pt x="609600" y="228600"/>
                  </a:lnTo>
                  <a:lnTo>
                    <a:pt x="604687" y="187512"/>
                  </a:lnTo>
                  <a:lnTo>
                    <a:pt x="590523" y="148839"/>
                  </a:lnTo>
                  <a:lnTo>
                    <a:pt x="567972" y="113227"/>
                  </a:lnTo>
                  <a:lnTo>
                    <a:pt x="537894" y="81321"/>
                  </a:lnTo>
                  <a:lnTo>
                    <a:pt x="501153" y="53768"/>
                  </a:lnTo>
                  <a:lnTo>
                    <a:pt x="458611" y="31213"/>
                  </a:lnTo>
                  <a:lnTo>
                    <a:pt x="411129" y="14303"/>
                  </a:lnTo>
                  <a:lnTo>
                    <a:pt x="359572" y="368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43000" y="160020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0" y="228600"/>
                  </a:moveTo>
                  <a:lnTo>
                    <a:pt x="4912" y="187512"/>
                  </a:lnTo>
                  <a:lnTo>
                    <a:pt x="19076" y="148839"/>
                  </a:lnTo>
                  <a:lnTo>
                    <a:pt x="41627" y="113227"/>
                  </a:lnTo>
                  <a:lnTo>
                    <a:pt x="71705" y="81321"/>
                  </a:lnTo>
                  <a:lnTo>
                    <a:pt x="108446" y="53768"/>
                  </a:lnTo>
                  <a:lnTo>
                    <a:pt x="150988" y="31213"/>
                  </a:lnTo>
                  <a:lnTo>
                    <a:pt x="198470" y="14303"/>
                  </a:lnTo>
                  <a:lnTo>
                    <a:pt x="250027" y="3683"/>
                  </a:lnTo>
                  <a:lnTo>
                    <a:pt x="304800" y="0"/>
                  </a:lnTo>
                  <a:lnTo>
                    <a:pt x="359572" y="3683"/>
                  </a:lnTo>
                  <a:lnTo>
                    <a:pt x="411129" y="14303"/>
                  </a:lnTo>
                  <a:lnTo>
                    <a:pt x="458611" y="31213"/>
                  </a:lnTo>
                  <a:lnTo>
                    <a:pt x="501153" y="53768"/>
                  </a:lnTo>
                  <a:lnTo>
                    <a:pt x="537894" y="81321"/>
                  </a:lnTo>
                  <a:lnTo>
                    <a:pt x="567972" y="113227"/>
                  </a:lnTo>
                  <a:lnTo>
                    <a:pt x="590523" y="148839"/>
                  </a:lnTo>
                  <a:lnTo>
                    <a:pt x="604687" y="187512"/>
                  </a:lnTo>
                  <a:lnTo>
                    <a:pt x="609600" y="228600"/>
                  </a:lnTo>
                  <a:lnTo>
                    <a:pt x="604687" y="269687"/>
                  </a:lnTo>
                  <a:lnTo>
                    <a:pt x="590523" y="308360"/>
                  </a:lnTo>
                  <a:lnTo>
                    <a:pt x="567972" y="343972"/>
                  </a:lnTo>
                  <a:lnTo>
                    <a:pt x="537894" y="375878"/>
                  </a:lnTo>
                  <a:lnTo>
                    <a:pt x="501153" y="403431"/>
                  </a:lnTo>
                  <a:lnTo>
                    <a:pt x="458611" y="425986"/>
                  </a:lnTo>
                  <a:lnTo>
                    <a:pt x="411129" y="442896"/>
                  </a:lnTo>
                  <a:lnTo>
                    <a:pt x="359572" y="453516"/>
                  </a:lnTo>
                  <a:lnTo>
                    <a:pt x="304800" y="457200"/>
                  </a:lnTo>
                  <a:lnTo>
                    <a:pt x="250027" y="453516"/>
                  </a:lnTo>
                  <a:lnTo>
                    <a:pt x="198470" y="442896"/>
                  </a:lnTo>
                  <a:lnTo>
                    <a:pt x="150988" y="425986"/>
                  </a:lnTo>
                  <a:lnTo>
                    <a:pt x="108446" y="403431"/>
                  </a:lnTo>
                  <a:lnTo>
                    <a:pt x="71705" y="375878"/>
                  </a:lnTo>
                  <a:lnTo>
                    <a:pt x="41627" y="343972"/>
                  </a:lnTo>
                  <a:lnTo>
                    <a:pt x="19076" y="308360"/>
                  </a:lnTo>
                  <a:lnTo>
                    <a:pt x="4912" y="269687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36650" y="2736850"/>
            <a:ext cx="698500" cy="546100"/>
            <a:chOff x="1136650" y="2736850"/>
            <a:chExt cx="698500" cy="546100"/>
          </a:xfrm>
        </p:grpSpPr>
        <p:sp>
          <p:nvSpPr>
            <p:cNvPr id="6" name="object 6"/>
            <p:cNvSpPr/>
            <p:nvPr/>
          </p:nvSpPr>
          <p:spPr>
            <a:xfrm>
              <a:off x="1143000" y="27432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342900" y="0"/>
                  </a:moveTo>
                  <a:lnTo>
                    <a:pt x="287285" y="3489"/>
                  </a:lnTo>
                  <a:lnTo>
                    <a:pt x="234525" y="13594"/>
                  </a:lnTo>
                  <a:lnTo>
                    <a:pt x="185327" y="29763"/>
                  </a:lnTo>
                  <a:lnTo>
                    <a:pt x="140396" y="51450"/>
                  </a:lnTo>
                  <a:lnTo>
                    <a:pt x="100441" y="78104"/>
                  </a:lnTo>
                  <a:lnTo>
                    <a:pt x="66165" y="109179"/>
                  </a:lnTo>
                  <a:lnTo>
                    <a:pt x="38277" y="144124"/>
                  </a:lnTo>
                  <a:lnTo>
                    <a:pt x="17483" y="182392"/>
                  </a:lnTo>
                  <a:lnTo>
                    <a:pt x="4488" y="223433"/>
                  </a:lnTo>
                  <a:lnTo>
                    <a:pt x="0" y="266700"/>
                  </a:lnTo>
                  <a:lnTo>
                    <a:pt x="4488" y="309966"/>
                  </a:lnTo>
                  <a:lnTo>
                    <a:pt x="17483" y="351007"/>
                  </a:lnTo>
                  <a:lnTo>
                    <a:pt x="38277" y="389275"/>
                  </a:lnTo>
                  <a:lnTo>
                    <a:pt x="66165" y="424220"/>
                  </a:lnTo>
                  <a:lnTo>
                    <a:pt x="100441" y="455295"/>
                  </a:lnTo>
                  <a:lnTo>
                    <a:pt x="140396" y="481949"/>
                  </a:lnTo>
                  <a:lnTo>
                    <a:pt x="185327" y="503636"/>
                  </a:lnTo>
                  <a:lnTo>
                    <a:pt x="234525" y="519805"/>
                  </a:lnTo>
                  <a:lnTo>
                    <a:pt x="287285" y="529910"/>
                  </a:lnTo>
                  <a:lnTo>
                    <a:pt x="342900" y="533400"/>
                  </a:lnTo>
                  <a:lnTo>
                    <a:pt x="398514" y="529910"/>
                  </a:lnTo>
                  <a:lnTo>
                    <a:pt x="451274" y="519805"/>
                  </a:lnTo>
                  <a:lnTo>
                    <a:pt x="500472" y="503636"/>
                  </a:lnTo>
                  <a:lnTo>
                    <a:pt x="545403" y="481949"/>
                  </a:lnTo>
                  <a:lnTo>
                    <a:pt x="585358" y="455295"/>
                  </a:lnTo>
                  <a:lnTo>
                    <a:pt x="619634" y="424220"/>
                  </a:lnTo>
                  <a:lnTo>
                    <a:pt x="647522" y="389275"/>
                  </a:lnTo>
                  <a:lnTo>
                    <a:pt x="668316" y="351007"/>
                  </a:lnTo>
                  <a:lnTo>
                    <a:pt x="681311" y="309966"/>
                  </a:lnTo>
                  <a:lnTo>
                    <a:pt x="685800" y="266700"/>
                  </a:lnTo>
                  <a:lnTo>
                    <a:pt x="681311" y="223433"/>
                  </a:lnTo>
                  <a:lnTo>
                    <a:pt x="668316" y="182392"/>
                  </a:lnTo>
                  <a:lnTo>
                    <a:pt x="647522" y="144124"/>
                  </a:lnTo>
                  <a:lnTo>
                    <a:pt x="619634" y="109179"/>
                  </a:lnTo>
                  <a:lnTo>
                    <a:pt x="585358" y="78104"/>
                  </a:lnTo>
                  <a:lnTo>
                    <a:pt x="545403" y="51450"/>
                  </a:lnTo>
                  <a:lnTo>
                    <a:pt x="500472" y="29763"/>
                  </a:lnTo>
                  <a:lnTo>
                    <a:pt x="451274" y="13594"/>
                  </a:lnTo>
                  <a:lnTo>
                    <a:pt x="398514" y="3489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43000" y="27432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0" y="266700"/>
                  </a:moveTo>
                  <a:lnTo>
                    <a:pt x="4488" y="223433"/>
                  </a:lnTo>
                  <a:lnTo>
                    <a:pt x="17483" y="182392"/>
                  </a:lnTo>
                  <a:lnTo>
                    <a:pt x="38277" y="144124"/>
                  </a:lnTo>
                  <a:lnTo>
                    <a:pt x="66165" y="109179"/>
                  </a:lnTo>
                  <a:lnTo>
                    <a:pt x="100441" y="78104"/>
                  </a:lnTo>
                  <a:lnTo>
                    <a:pt x="140396" y="51450"/>
                  </a:lnTo>
                  <a:lnTo>
                    <a:pt x="185327" y="29763"/>
                  </a:lnTo>
                  <a:lnTo>
                    <a:pt x="234525" y="13594"/>
                  </a:lnTo>
                  <a:lnTo>
                    <a:pt x="287285" y="3489"/>
                  </a:lnTo>
                  <a:lnTo>
                    <a:pt x="342900" y="0"/>
                  </a:lnTo>
                  <a:lnTo>
                    <a:pt x="398514" y="3489"/>
                  </a:lnTo>
                  <a:lnTo>
                    <a:pt x="451274" y="13594"/>
                  </a:lnTo>
                  <a:lnTo>
                    <a:pt x="500472" y="29763"/>
                  </a:lnTo>
                  <a:lnTo>
                    <a:pt x="545403" y="51450"/>
                  </a:lnTo>
                  <a:lnTo>
                    <a:pt x="585358" y="78104"/>
                  </a:lnTo>
                  <a:lnTo>
                    <a:pt x="619634" y="109179"/>
                  </a:lnTo>
                  <a:lnTo>
                    <a:pt x="647522" y="144124"/>
                  </a:lnTo>
                  <a:lnTo>
                    <a:pt x="668316" y="182392"/>
                  </a:lnTo>
                  <a:lnTo>
                    <a:pt x="681311" y="223433"/>
                  </a:lnTo>
                  <a:lnTo>
                    <a:pt x="685800" y="266700"/>
                  </a:lnTo>
                  <a:lnTo>
                    <a:pt x="681311" y="309966"/>
                  </a:lnTo>
                  <a:lnTo>
                    <a:pt x="668316" y="351007"/>
                  </a:lnTo>
                  <a:lnTo>
                    <a:pt x="647522" y="389275"/>
                  </a:lnTo>
                  <a:lnTo>
                    <a:pt x="619634" y="424220"/>
                  </a:lnTo>
                  <a:lnTo>
                    <a:pt x="585358" y="455295"/>
                  </a:lnTo>
                  <a:lnTo>
                    <a:pt x="545403" y="481949"/>
                  </a:lnTo>
                  <a:lnTo>
                    <a:pt x="500472" y="503636"/>
                  </a:lnTo>
                  <a:lnTo>
                    <a:pt x="451274" y="519805"/>
                  </a:lnTo>
                  <a:lnTo>
                    <a:pt x="398514" y="529910"/>
                  </a:lnTo>
                  <a:lnTo>
                    <a:pt x="342900" y="533400"/>
                  </a:lnTo>
                  <a:lnTo>
                    <a:pt x="287285" y="529910"/>
                  </a:lnTo>
                  <a:lnTo>
                    <a:pt x="234525" y="519805"/>
                  </a:lnTo>
                  <a:lnTo>
                    <a:pt x="185327" y="503636"/>
                  </a:lnTo>
                  <a:lnTo>
                    <a:pt x="140396" y="481949"/>
                  </a:lnTo>
                  <a:lnTo>
                    <a:pt x="100441" y="455295"/>
                  </a:lnTo>
                  <a:lnTo>
                    <a:pt x="66165" y="424220"/>
                  </a:lnTo>
                  <a:lnTo>
                    <a:pt x="38277" y="389275"/>
                  </a:lnTo>
                  <a:lnTo>
                    <a:pt x="17483" y="351007"/>
                  </a:lnTo>
                  <a:lnTo>
                    <a:pt x="4488" y="309966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48994" y="2854578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903095" y="1898904"/>
            <a:ext cx="3361054" cy="1231900"/>
            <a:chOff x="1903095" y="1898904"/>
            <a:chExt cx="3361054" cy="1231900"/>
          </a:xfrm>
        </p:grpSpPr>
        <p:sp>
          <p:nvSpPr>
            <p:cNvPr id="10" name="object 10"/>
            <p:cNvSpPr/>
            <p:nvPr/>
          </p:nvSpPr>
          <p:spPr>
            <a:xfrm>
              <a:off x="3352800" y="21336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952500" y="0"/>
                  </a:moveTo>
                  <a:lnTo>
                    <a:pt x="889874" y="1053"/>
                  </a:lnTo>
                  <a:lnTo>
                    <a:pt x="828330" y="4170"/>
                  </a:lnTo>
                  <a:lnTo>
                    <a:pt x="767993" y="9285"/>
                  </a:lnTo>
                  <a:lnTo>
                    <a:pt x="708989" y="16333"/>
                  </a:lnTo>
                  <a:lnTo>
                    <a:pt x="651442" y="25249"/>
                  </a:lnTo>
                  <a:lnTo>
                    <a:pt x="595479" y="35967"/>
                  </a:lnTo>
                  <a:lnTo>
                    <a:pt x="541225" y="48423"/>
                  </a:lnTo>
                  <a:lnTo>
                    <a:pt x="488806" y="62551"/>
                  </a:lnTo>
                  <a:lnTo>
                    <a:pt x="438347" y="78285"/>
                  </a:lnTo>
                  <a:lnTo>
                    <a:pt x="389973" y="95560"/>
                  </a:lnTo>
                  <a:lnTo>
                    <a:pt x="343810" y="114312"/>
                  </a:lnTo>
                  <a:lnTo>
                    <a:pt x="299984" y="134475"/>
                  </a:lnTo>
                  <a:lnTo>
                    <a:pt x="258620" y="155984"/>
                  </a:lnTo>
                  <a:lnTo>
                    <a:pt x="219844" y="178773"/>
                  </a:lnTo>
                  <a:lnTo>
                    <a:pt x="183782" y="202777"/>
                  </a:lnTo>
                  <a:lnTo>
                    <a:pt x="150558" y="227931"/>
                  </a:lnTo>
                  <a:lnTo>
                    <a:pt x="120298" y="254170"/>
                  </a:lnTo>
                  <a:lnTo>
                    <a:pt x="93128" y="281428"/>
                  </a:lnTo>
                  <a:lnTo>
                    <a:pt x="48560" y="338742"/>
                  </a:lnTo>
                  <a:lnTo>
                    <a:pt x="17858" y="399351"/>
                  </a:lnTo>
                  <a:lnTo>
                    <a:pt x="2026" y="462732"/>
                  </a:lnTo>
                  <a:lnTo>
                    <a:pt x="0" y="495300"/>
                  </a:lnTo>
                  <a:lnTo>
                    <a:pt x="2026" y="527867"/>
                  </a:lnTo>
                  <a:lnTo>
                    <a:pt x="17858" y="591248"/>
                  </a:lnTo>
                  <a:lnTo>
                    <a:pt x="48560" y="651857"/>
                  </a:lnTo>
                  <a:lnTo>
                    <a:pt x="93128" y="709171"/>
                  </a:lnTo>
                  <a:lnTo>
                    <a:pt x="120298" y="736429"/>
                  </a:lnTo>
                  <a:lnTo>
                    <a:pt x="150558" y="762668"/>
                  </a:lnTo>
                  <a:lnTo>
                    <a:pt x="183782" y="787822"/>
                  </a:lnTo>
                  <a:lnTo>
                    <a:pt x="219844" y="811826"/>
                  </a:lnTo>
                  <a:lnTo>
                    <a:pt x="258620" y="834615"/>
                  </a:lnTo>
                  <a:lnTo>
                    <a:pt x="299984" y="856124"/>
                  </a:lnTo>
                  <a:lnTo>
                    <a:pt x="343810" y="876287"/>
                  </a:lnTo>
                  <a:lnTo>
                    <a:pt x="389973" y="895039"/>
                  </a:lnTo>
                  <a:lnTo>
                    <a:pt x="438347" y="912314"/>
                  </a:lnTo>
                  <a:lnTo>
                    <a:pt x="488806" y="928048"/>
                  </a:lnTo>
                  <a:lnTo>
                    <a:pt x="541225" y="942176"/>
                  </a:lnTo>
                  <a:lnTo>
                    <a:pt x="595479" y="954632"/>
                  </a:lnTo>
                  <a:lnTo>
                    <a:pt x="651442" y="965350"/>
                  </a:lnTo>
                  <a:lnTo>
                    <a:pt x="708989" y="974266"/>
                  </a:lnTo>
                  <a:lnTo>
                    <a:pt x="767993" y="981314"/>
                  </a:lnTo>
                  <a:lnTo>
                    <a:pt x="828330" y="986429"/>
                  </a:lnTo>
                  <a:lnTo>
                    <a:pt x="889874" y="989546"/>
                  </a:lnTo>
                  <a:lnTo>
                    <a:pt x="952500" y="990600"/>
                  </a:lnTo>
                  <a:lnTo>
                    <a:pt x="1015125" y="989546"/>
                  </a:lnTo>
                  <a:lnTo>
                    <a:pt x="1076669" y="986429"/>
                  </a:lnTo>
                  <a:lnTo>
                    <a:pt x="1137006" y="981314"/>
                  </a:lnTo>
                  <a:lnTo>
                    <a:pt x="1196010" y="974266"/>
                  </a:lnTo>
                  <a:lnTo>
                    <a:pt x="1253557" y="965350"/>
                  </a:lnTo>
                  <a:lnTo>
                    <a:pt x="1309520" y="954632"/>
                  </a:lnTo>
                  <a:lnTo>
                    <a:pt x="1363774" y="942176"/>
                  </a:lnTo>
                  <a:lnTo>
                    <a:pt x="1416193" y="928048"/>
                  </a:lnTo>
                  <a:lnTo>
                    <a:pt x="1466652" y="912314"/>
                  </a:lnTo>
                  <a:lnTo>
                    <a:pt x="1515026" y="895039"/>
                  </a:lnTo>
                  <a:lnTo>
                    <a:pt x="1561189" y="876287"/>
                  </a:lnTo>
                  <a:lnTo>
                    <a:pt x="1605015" y="856124"/>
                  </a:lnTo>
                  <a:lnTo>
                    <a:pt x="1646379" y="834615"/>
                  </a:lnTo>
                  <a:lnTo>
                    <a:pt x="1685155" y="811826"/>
                  </a:lnTo>
                  <a:lnTo>
                    <a:pt x="1721217" y="787822"/>
                  </a:lnTo>
                  <a:lnTo>
                    <a:pt x="1754441" y="762668"/>
                  </a:lnTo>
                  <a:lnTo>
                    <a:pt x="1784701" y="736429"/>
                  </a:lnTo>
                  <a:lnTo>
                    <a:pt x="1811871" y="709171"/>
                  </a:lnTo>
                  <a:lnTo>
                    <a:pt x="1856439" y="651857"/>
                  </a:lnTo>
                  <a:lnTo>
                    <a:pt x="1887141" y="591248"/>
                  </a:lnTo>
                  <a:lnTo>
                    <a:pt x="1902973" y="527867"/>
                  </a:lnTo>
                  <a:lnTo>
                    <a:pt x="1905000" y="495300"/>
                  </a:lnTo>
                  <a:lnTo>
                    <a:pt x="1902973" y="462732"/>
                  </a:lnTo>
                  <a:lnTo>
                    <a:pt x="1887141" y="399351"/>
                  </a:lnTo>
                  <a:lnTo>
                    <a:pt x="1856439" y="338742"/>
                  </a:lnTo>
                  <a:lnTo>
                    <a:pt x="1811871" y="281428"/>
                  </a:lnTo>
                  <a:lnTo>
                    <a:pt x="1784701" y="254170"/>
                  </a:lnTo>
                  <a:lnTo>
                    <a:pt x="1754441" y="227931"/>
                  </a:lnTo>
                  <a:lnTo>
                    <a:pt x="1721217" y="202777"/>
                  </a:lnTo>
                  <a:lnTo>
                    <a:pt x="1685155" y="178773"/>
                  </a:lnTo>
                  <a:lnTo>
                    <a:pt x="1646379" y="155984"/>
                  </a:lnTo>
                  <a:lnTo>
                    <a:pt x="1605015" y="134475"/>
                  </a:lnTo>
                  <a:lnTo>
                    <a:pt x="1561189" y="114312"/>
                  </a:lnTo>
                  <a:lnTo>
                    <a:pt x="1515026" y="95560"/>
                  </a:lnTo>
                  <a:lnTo>
                    <a:pt x="1466652" y="78285"/>
                  </a:lnTo>
                  <a:lnTo>
                    <a:pt x="1416193" y="62551"/>
                  </a:lnTo>
                  <a:lnTo>
                    <a:pt x="1363774" y="48423"/>
                  </a:lnTo>
                  <a:lnTo>
                    <a:pt x="1309520" y="35967"/>
                  </a:lnTo>
                  <a:lnTo>
                    <a:pt x="1253557" y="25249"/>
                  </a:lnTo>
                  <a:lnTo>
                    <a:pt x="1196010" y="16333"/>
                  </a:lnTo>
                  <a:lnTo>
                    <a:pt x="1137006" y="9285"/>
                  </a:lnTo>
                  <a:lnTo>
                    <a:pt x="1076669" y="4170"/>
                  </a:lnTo>
                  <a:lnTo>
                    <a:pt x="1015125" y="1053"/>
                  </a:lnTo>
                  <a:lnTo>
                    <a:pt x="9525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52800" y="2133600"/>
              <a:ext cx="1905000" cy="990600"/>
            </a:xfrm>
            <a:custGeom>
              <a:avLst/>
              <a:gdLst/>
              <a:ahLst/>
              <a:cxnLst/>
              <a:rect l="l" t="t" r="r" b="b"/>
              <a:pathLst>
                <a:path w="1905000" h="990600">
                  <a:moveTo>
                    <a:pt x="0" y="495300"/>
                  </a:moveTo>
                  <a:lnTo>
                    <a:pt x="8020" y="430727"/>
                  </a:lnTo>
                  <a:lnTo>
                    <a:pt x="31413" y="368667"/>
                  </a:lnTo>
                  <a:lnTo>
                    <a:pt x="69174" y="309641"/>
                  </a:lnTo>
                  <a:lnTo>
                    <a:pt x="120298" y="254170"/>
                  </a:lnTo>
                  <a:lnTo>
                    <a:pt x="150558" y="227931"/>
                  </a:lnTo>
                  <a:lnTo>
                    <a:pt x="183782" y="202777"/>
                  </a:lnTo>
                  <a:lnTo>
                    <a:pt x="219844" y="178773"/>
                  </a:lnTo>
                  <a:lnTo>
                    <a:pt x="258620" y="155984"/>
                  </a:lnTo>
                  <a:lnTo>
                    <a:pt x="299984" y="134475"/>
                  </a:lnTo>
                  <a:lnTo>
                    <a:pt x="343810" y="114312"/>
                  </a:lnTo>
                  <a:lnTo>
                    <a:pt x="389973" y="95560"/>
                  </a:lnTo>
                  <a:lnTo>
                    <a:pt x="438347" y="78285"/>
                  </a:lnTo>
                  <a:lnTo>
                    <a:pt x="488806" y="62551"/>
                  </a:lnTo>
                  <a:lnTo>
                    <a:pt x="541225" y="48423"/>
                  </a:lnTo>
                  <a:lnTo>
                    <a:pt x="595479" y="35967"/>
                  </a:lnTo>
                  <a:lnTo>
                    <a:pt x="651442" y="25249"/>
                  </a:lnTo>
                  <a:lnTo>
                    <a:pt x="708989" y="16333"/>
                  </a:lnTo>
                  <a:lnTo>
                    <a:pt x="767993" y="9285"/>
                  </a:lnTo>
                  <a:lnTo>
                    <a:pt x="828330" y="4170"/>
                  </a:lnTo>
                  <a:lnTo>
                    <a:pt x="889874" y="1053"/>
                  </a:lnTo>
                  <a:lnTo>
                    <a:pt x="952500" y="0"/>
                  </a:lnTo>
                  <a:lnTo>
                    <a:pt x="1015125" y="1053"/>
                  </a:lnTo>
                  <a:lnTo>
                    <a:pt x="1076669" y="4170"/>
                  </a:lnTo>
                  <a:lnTo>
                    <a:pt x="1137006" y="9285"/>
                  </a:lnTo>
                  <a:lnTo>
                    <a:pt x="1196010" y="16333"/>
                  </a:lnTo>
                  <a:lnTo>
                    <a:pt x="1253557" y="25249"/>
                  </a:lnTo>
                  <a:lnTo>
                    <a:pt x="1309520" y="35967"/>
                  </a:lnTo>
                  <a:lnTo>
                    <a:pt x="1363774" y="48423"/>
                  </a:lnTo>
                  <a:lnTo>
                    <a:pt x="1416193" y="62551"/>
                  </a:lnTo>
                  <a:lnTo>
                    <a:pt x="1466652" y="78285"/>
                  </a:lnTo>
                  <a:lnTo>
                    <a:pt x="1515026" y="95560"/>
                  </a:lnTo>
                  <a:lnTo>
                    <a:pt x="1561189" y="114312"/>
                  </a:lnTo>
                  <a:lnTo>
                    <a:pt x="1605015" y="134475"/>
                  </a:lnTo>
                  <a:lnTo>
                    <a:pt x="1646379" y="155984"/>
                  </a:lnTo>
                  <a:lnTo>
                    <a:pt x="1685155" y="178773"/>
                  </a:lnTo>
                  <a:lnTo>
                    <a:pt x="1721217" y="202777"/>
                  </a:lnTo>
                  <a:lnTo>
                    <a:pt x="1754441" y="227931"/>
                  </a:lnTo>
                  <a:lnTo>
                    <a:pt x="1784701" y="254170"/>
                  </a:lnTo>
                  <a:lnTo>
                    <a:pt x="1811871" y="281428"/>
                  </a:lnTo>
                  <a:lnTo>
                    <a:pt x="1856439" y="338742"/>
                  </a:lnTo>
                  <a:lnTo>
                    <a:pt x="1887141" y="399351"/>
                  </a:lnTo>
                  <a:lnTo>
                    <a:pt x="1902973" y="462732"/>
                  </a:lnTo>
                  <a:lnTo>
                    <a:pt x="1905000" y="495300"/>
                  </a:lnTo>
                  <a:lnTo>
                    <a:pt x="1902973" y="527867"/>
                  </a:lnTo>
                  <a:lnTo>
                    <a:pt x="1896979" y="559872"/>
                  </a:lnTo>
                  <a:lnTo>
                    <a:pt x="1873586" y="621932"/>
                  </a:lnTo>
                  <a:lnTo>
                    <a:pt x="1835825" y="680958"/>
                  </a:lnTo>
                  <a:lnTo>
                    <a:pt x="1784701" y="736429"/>
                  </a:lnTo>
                  <a:lnTo>
                    <a:pt x="1754441" y="762668"/>
                  </a:lnTo>
                  <a:lnTo>
                    <a:pt x="1721217" y="787822"/>
                  </a:lnTo>
                  <a:lnTo>
                    <a:pt x="1685155" y="811826"/>
                  </a:lnTo>
                  <a:lnTo>
                    <a:pt x="1646379" y="834615"/>
                  </a:lnTo>
                  <a:lnTo>
                    <a:pt x="1605015" y="856124"/>
                  </a:lnTo>
                  <a:lnTo>
                    <a:pt x="1561189" y="876287"/>
                  </a:lnTo>
                  <a:lnTo>
                    <a:pt x="1515026" y="895039"/>
                  </a:lnTo>
                  <a:lnTo>
                    <a:pt x="1466652" y="912314"/>
                  </a:lnTo>
                  <a:lnTo>
                    <a:pt x="1416193" y="928048"/>
                  </a:lnTo>
                  <a:lnTo>
                    <a:pt x="1363774" y="942176"/>
                  </a:lnTo>
                  <a:lnTo>
                    <a:pt x="1309520" y="954632"/>
                  </a:lnTo>
                  <a:lnTo>
                    <a:pt x="1253557" y="965350"/>
                  </a:lnTo>
                  <a:lnTo>
                    <a:pt x="1196010" y="974266"/>
                  </a:lnTo>
                  <a:lnTo>
                    <a:pt x="1137006" y="981314"/>
                  </a:lnTo>
                  <a:lnTo>
                    <a:pt x="1076669" y="986429"/>
                  </a:lnTo>
                  <a:lnTo>
                    <a:pt x="1015125" y="989546"/>
                  </a:lnTo>
                  <a:lnTo>
                    <a:pt x="952500" y="990600"/>
                  </a:lnTo>
                  <a:lnTo>
                    <a:pt x="889874" y="989546"/>
                  </a:lnTo>
                  <a:lnTo>
                    <a:pt x="828330" y="986429"/>
                  </a:lnTo>
                  <a:lnTo>
                    <a:pt x="767993" y="981314"/>
                  </a:lnTo>
                  <a:lnTo>
                    <a:pt x="708989" y="974266"/>
                  </a:lnTo>
                  <a:lnTo>
                    <a:pt x="651442" y="965350"/>
                  </a:lnTo>
                  <a:lnTo>
                    <a:pt x="595479" y="954632"/>
                  </a:lnTo>
                  <a:lnTo>
                    <a:pt x="541225" y="942176"/>
                  </a:lnTo>
                  <a:lnTo>
                    <a:pt x="488806" y="928048"/>
                  </a:lnTo>
                  <a:lnTo>
                    <a:pt x="438347" y="912314"/>
                  </a:lnTo>
                  <a:lnTo>
                    <a:pt x="389973" y="895039"/>
                  </a:lnTo>
                  <a:lnTo>
                    <a:pt x="343810" y="876287"/>
                  </a:lnTo>
                  <a:lnTo>
                    <a:pt x="299984" y="856124"/>
                  </a:lnTo>
                  <a:lnTo>
                    <a:pt x="258620" y="834615"/>
                  </a:lnTo>
                  <a:lnTo>
                    <a:pt x="219844" y="811826"/>
                  </a:lnTo>
                  <a:lnTo>
                    <a:pt x="183782" y="787822"/>
                  </a:lnTo>
                  <a:lnTo>
                    <a:pt x="150558" y="762668"/>
                  </a:lnTo>
                  <a:lnTo>
                    <a:pt x="120298" y="736429"/>
                  </a:lnTo>
                  <a:lnTo>
                    <a:pt x="93128" y="709171"/>
                  </a:lnTo>
                  <a:lnTo>
                    <a:pt x="48560" y="651857"/>
                  </a:lnTo>
                  <a:lnTo>
                    <a:pt x="17858" y="591248"/>
                  </a:lnTo>
                  <a:lnTo>
                    <a:pt x="2026" y="527867"/>
                  </a:lnTo>
                  <a:lnTo>
                    <a:pt x="0" y="495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903095" y="1898904"/>
              <a:ext cx="1449705" cy="476884"/>
            </a:xfrm>
            <a:custGeom>
              <a:avLst/>
              <a:gdLst/>
              <a:ahLst/>
              <a:cxnLst/>
              <a:rect l="l" t="t" r="r" b="b"/>
              <a:pathLst>
                <a:path w="1449704" h="476885">
                  <a:moveTo>
                    <a:pt x="1375143" y="446401"/>
                  </a:moveTo>
                  <a:lnTo>
                    <a:pt x="1365631" y="476631"/>
                  </a:lnTo>
                  <a:lnTo>
                    <a:pt x="1449705" y="463296"/>
                  </a:lnTo>
                  <a:lnTo>
                    <a:pt x="1436203" y="450215"/>
                  </a:lnTo>
                  <a:lnTo>
                    <a:pt x="1387220" y="450215"/>
                  </a:lnTo>
                  <a:lnTo>
                    <a:pt x="1375143" y="446401"/>
                  </a:lnTo>
                  <a:close/>
                </a:path>
                <a:path w="1449704" h="476885">
                  <a:moveTo>
                    <a:pt x="1378941" y="434331"/>
                  </a:moveTo>
                  <a:lnTo>
                    <a:pt x="1375143" y="446401"/>
                  </a:lnTo>
                  <a:lnTo>
                    <a:pt x="1387220" y="450215"/>
                  </a:lnTo>
                  <a:lnTo>
                    <a:pt x="1391031" y="438150"/>
                  </a:lnTo>
                  <a:lnTo>
                    <a:pt x="1378941" y="434331"/>
                  </a:lnTo>
                  <a:close/>
                </a:path>
                <a:path w="1449704" h="476885">
                  <a:moveTo>
                    <a:pt x="1388491" y="403987"/>
                  </a:moveTo>
                  <a:lnTo>
                    <a:pt x="1378941" y="434331"/>
                  </a:lnTo>
                  <a:lnTo>
                    <a:pt x="1391031" y="438150"/>
                  </a:lnTo>
                  <a:lnTo>
                    <a:pt x="1387220" y="450215"/>
                  </a:lnTo>
                  <a:lnTo>
                    <a:pt x="1436203" y="450215"/>
                  </a:lnTo>
                  <a:lnTo>
                    <a:pt x="1388491" y="403987"/>
                  </a:lnTo>
                  <a:close/>
                </a:path>
                <a:path w="1449704" h="476885">
                  <a:moveTo>
                    <a:pt x="3810" y="0"/>
                  </a:moveTo>
                  <a:lnTo>
                    <a:pt x="0" y="12192"/>
                  </a:lnTo>
                  <a:lnTo>
                    <a:pt x="1375143" y="446401"/>
                  </a:lnTo>
                  <a:lnTo>
                    <a:pt x="1378941" y="434331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1903857" y="2718942"/>
            <a:ext cx="1296670" cy="259079"/>
          </a:xfrm>
          <a:custGeom>
            <a:avLst/>
            <a:gdLst/>
            <a:ahLst/>
            <a:cxnLst/>
            <a:rect l="l" t="t" r="r" b="b"/>
            <a:pathLst>
              <a:path w="1296670" h="259080">
                <a:moveTo>
                  <a:pt x="1220388" y="31293"/>
                </a:moveTo>
                <a:lnTo>
                  <a:pt x="0" y="246634"/>
                </a:lnTo>
                <a:lnTo>
                  <a:pt x="2286" y="259080"/>
                </a:lnTo>
                <a:lnTo>
                  <a:pt x="1222578" y="43734"/>
                </a:lnTo>
                <a:lnTo>
                  <a:pt x="1220388" y="31293"/>
                </a:lnTo>
                <a:close/>
              </a:path>
              <a:path w="1296670" h="259080">
                <a:moveTo>
                  <a:pt x="1290039" y="29083"/>
                </a:moveTo>
                <a:lnTo>
                  <a:pt x="1232916" y="29083"/>
                </a:lnTo>
                <a:lnTo>
                  <a:pt x="1235075" y="41529"/>
                </a:lnTo>
                <a:lnTo>
                  <a:pt x="1222578" y="43734"/>
                </a:lnTo>
                <a:lnTo>
                  <a:pt x="1228090" y="75057"/>
                </a:lnTo>
                <a:lnTo>
                  <a:pt x="1290039" y="29083"/>
                </a:lnTo>
                <a:close/>
              </a:path>
              <a:path w="1296670" h="259080">
                <a:moveTo>
                  <a:pt x="1232916" y="29083"/>
                </a:moveTo>
                <a:lnTo>
                  <a:pt x="1220388" y="31293"/>
                </a:lnTo>
                <a:lnTo>
                  <a:pt x="1222578" y="43734"/>
                </a:lnTo>
                <a:lnTo>
                  <a:pt x="1235075" y="41529"/>
                </a:lnTo>
                <a:lnTo>
                  <a:pt x="1232916" y="29083"/>
                </a:lnTo>
                <a:close/>
              </a:path>
              <a:path w="1296670" h="259080">
                <a:moveTo>
                  <a:pt x="1214882" y="0"/>
                </a:moveTo>
                <a:lnTo>
                  <a:pt x="1220388" y="31293"/>
                </a:lnTo>
                <a:lnTo>
                  <a:pt x="1232916" y="29083"/>
                </a:lnTo>
                <a:lnTo>
                  <a:pt x="1290039" y="29083"/>
                </a:lnTo>
                <a:lnTo>
                  <a:pt x="1296543" y="24257"/>
                </a:lnTo>
                <a:lnTo>
                  <a:pt x="1214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34000" y="2628900"/>
            <a:ext cx="1219200" cy="76200"/>
          </a:xfrm>
          <a:custGeom>
            <a:avLst/>
            <a:gdLst/>
            <a:ahLst/>
            <a:cxnLst/>
            <a:rect l="l" t="t" r="r" b="b"/>
            <a:pathLst>
              <a:path w="1219200" h="76200">
                <a:moveTo>
                  <a:pt x="1143000" y="0"/>
                </a:moveTo>
                <a:lnTo>
                  <a:pt x="1143000" y="76200"/>
                </a:lnTo>
                <a:lnTo>
                  <a:pt x="1206500" y="44450"/>
                </a:lnTo>
                <a:lnTo>
                  <a:pt x="1155700" y="44450"/>
                </a:lnTo>
                <a:lnTo>
                  <a:pt x="1155700" y="31750"/>
                </a:lnTo>
                <a:lnTo>
                  <a:pt x="1206500" y="31750"/>
                </a:lnTo>
                <a:lnTo>
                  <a:pt x="1143000" y="0"/>
                </a:lnTo>
                <a:close/>
              </a:path>
              <a:path w="1219200" h="76200">
                <a:moveTo>
                  <a:pt x="1143000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143000" y="44450"/>
                </a:lnTo>
                <a:lnTo>
                  <a:pt x="1143000" y="31750"/>
                </a:lnTo>
                <a:close/>
              </a:path>
              <a:path w="1219200" h="76200">
                <a:moveTo>
                  <a:pt x="1206500" y="31750"/>
                </a:moveTo>
                <a:lnTo>
                  <a:pt x="1155700" y="31750"/>
                </a:lnTo>
                <a:lnTo>
                  <a:pt x="1155700" y="44450"/>
                </a:lnTo>
                <a:lnTo>
                  <a:pt x="1206500" y="44450"/>
                </a:lnTo>
                <a:lnTo>
                  <a:pt x="1219200" y="38100"/>
                </a:lnTo>
                <a:lnTo>
                  <a:pt x="120650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187194" y="1703578"/>
            <a:ext cx="817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/>
              <a:t>w</a:t>
            </a:r>
            <a:r>
              <a:rPr sz="1800" spc="-37" baseline="-20833" dirty="0"/>
              <a:t>1</a:t>
            </a:r>
            <a:r>
              <a:rPr sz="1800" spc="-25" dirty="0"/>
              <a:t>=</a:t>
            </a:r>
            <a:r>
              <a:rPr sz="1800" spc="-130" dirty="0"/>
              <a:t> </a:t>
            </a:r>
            <a:r>
              <a:rPr sz="1800" spc="-25" dirty="0"/>
              <a:t>0.5</a:t>
            </a:r>
            <a:endParaRPr sz="1800"/>
          </a:p>
        </p:txBody>
      </p:sp>
      <p:sp>
        <p:nvSpPr>
          <p:cNvPr id="16" name="object 16"/>
          <p:cNvSpPr txBox="1"/>
          <p:nvPr/>
        </p:nvSpPr>
        <p:spPr>
          <a:xfrm>
            <a:off x="2187194" y="2923159"/>
            <a:ext cx="8813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w</a:t>
            </a:r>
            <a:r>
              <a:rPr sz="1800" baseline="-20833" dirty="0">
                <a:latin typeface="Arial"/>
                <a:cs typeface="Arial"/>
              </a:rPr>
              <a:t>2</a:t>
            </a:r>
            <a:r>
              <a:rPr sz="1800" spc="7" baseline="-20833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0.3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7046" y="1663953"/>
            <a:ext cx="27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Arial"/>
                <a:cs typeface="Arial"/>
              </a:rPr>
              <a:t>x</a:t>
            </a:r>
            <a:r>
              <a:rPr sz="1800" spc="-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49194" y="3685159"/>
            <a:ext cx="14109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y</a:t>
            </a:r>
            <a:r>
              <a:rPr sz="1350" b="1" baseline="-21604" dirty="0">
                <a:latin typeface="Arial"/>
                <a:cs typeface="Arial"/>
              </a:rPr>
              <a:t>in</a:t>
            </a:r>
            <a:r>
              <a:rPr sz="1350" b="1" spc="277" baseline="-2160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 x</a:t>
            </a:r>
            <a:r>
              <a:rPr sz="1350" b="1" baseline="-21604" dirty="0">
                <a:latin typeface="Arial"/>
                <a:cs typeface="Arial"/>
              </a:rPr>
              <a:t>1</a:t>
            </a:r>
            <a:r>
              <a:rPr sz="1400" b="1" dirty="0">
                <a:latin typeface="Arial"/>
                <a:cs typeface="Arial"/>
              </a:rPr>
              <a:t>w</a:t>
            </a:r>
            <a:r>
              <a:rPr sz="1350" b="1" baseline="-21604" dirty="0">
                <a:latin typeface="Arial"/>
                <a:cs typeface="Arial"/>
              </a:rPr>
              <a:t>1</a:t>
            </a:r>
            <a:r>
              <a:rPr sz="1350" b="1" spc="-37" baseline="-2160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+ </a:t>
            </a:r>
            <a:r>
              <a:rPr sz="1400" b="1" spc="-20" dirty="0">
                <a:latin typeface="Arial"/>
                <a:cs typeface="Arial"/>
              </a:rPr>
              <a:t>x</a:t>
            </a:r>
            <a:r>
              <a:rPr sz="1350" b="1" spc="-30" baseline="-21604" dirty="0">
                <a:latin typeface="Arial"/>
                <a:cs typeface="Arial"/>
              </a:rPr>
              <a:t>2</a:t>
            </a:r>
            <a:r>
              <a:rPr sz="1400" b="1" spc="-20" dirty="0">
                <a:latin typeface="Arial"/>
                <a:cs typeface="Arial"/>
              </a:rPr>
              <a:t>w</a:t>
            </a:r>
            <a:r>
              <a:rPr sz="1350" b="1" spc="-30" baseline="-21604" dirty="0">
                <a:latin typeface="Arial"/>
                <a:cs typeface="Arial"/>
              </a:rPr>
              <a:t>2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343400" y="2133600"/>
            <a:ext cx="0" cy="990600"/>
          </a:xfrm>
          <a:custGeom>
            <a:avLst/>
            <a:gdLst/>
            <a:ahLst/>
            <a:cxnLst/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736975" y="2286980"/>
            <a:ext cx="106743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50265" algn="l"/>
              </a:tabLst>
            </a:pPr>
            <a:r>
              <a:rPr sz="3200" b="1" spc="-50" dirty="0">
                <a:latin typeface="Symbol"/>
                <a:cs typeface="Symbol"/>
              </a:rPr>
              <a:t></a:t>
            </a:r>
            <a:r>
              <a:rPr sz="3200" dirty="0">
                <a:latin typeface="Times New Roman"/>
                <a:cs typeface="Times New Roman"/>
              </a:rPr>
              <a:t>	</a:t>
            </a:r>
            <a:r>
              <a:rPr sz="3350" b="1" i="1" spc="-50" dirty="0">
                <a:latin typeface="Symbol"/>
                <a:cs typeface="Symbol"/>
              </a:rPr>
              <a:t>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99358" y="3047999"/>
            <a:ext cx="2219325" cy="535940"/>
          </a:xfrm>
          <a:custGeom>
            <a:avLst/>
            <a:gdLst/>
            <a:ahLst/>
            <a:cxnLst/>
            <a:rect l="l" t="t" r="r" b="b"/>
            <a:pathLst>
              <a:path w="2219325" h="535939">
                <a:moveTo>
                  <a:pt x="239395" y="85090"/>
                </a:moveTo>
                <a:lnTo>
                  <a:pt x="237693" y="55880"/>
                </a:lnTo>
                <a:lnTo>
                  <a:pt x="234442" y="0"/>
                </a:lnTo>
                <a:lnTo>
                  <a:pt x="169418" y="54991"/>
                </a:lnTo>
                <a:lnTo>
                  <a:pt x="198577" y="67538"/>
                </a:lnTo>
                <a:lnTo>
                  <a:pt x="0" y="530860"/>
                </a:lnTo>
                <a:lnTo>
                  <a:pt x="11684" y="535940"/>
                </a:lnTo>
                <a:lnTo>
                  <a:pt x="210235" y="72555"/>
                </a:lnTo>
                <a:lnTo>
                  <a:pt x="239395" y="85090"/>
                </a:lnTo>
                <a:close/>
              </a:path>
              <a:path w="2219325" h="535939">
                <a:moveTo>
                  <a:pt x="2219198" y="451866"/>
                </a:moveTo>
                <a:lnTo>
                  <a:pt x="1596758" y="37007"/>
                </a:lnTo>
                <a:lnTo>
                  <a:pt x="1601444" y="29972"/>
                </a:lnTo>
                <a:lnTo>
                  <a:pt x="1614424" y="10541"/>
                </a:lnTo>
                <a:lnTo>
                  <a:pt x="1529842" y="0"/>
                </a:lnTo>
                <a:lnTo>
                  <a:pt x="1572133" y="73914"/>
                </a:lnTo>
                <a:lnTo>
                  <a:pt x="1589709" y="47586"/>
                </a:lnTo>
                <a:lnTo>
                  <a:pt x="2212086" y="462534"/>
                </a:lnTo>
                <a:lnTo>
                  <a:pt x="2219198" y="451866"/>
                </a:lnTo>
                <a:close/>
              </a:path>
            </a:pathLst>
          </a:custGeom>
          <a:solidFill>
            <a:srgbClr val="D9304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6623050" y="2355850"/>
            <a:ext cx="698500" cy="469900"/>
            <a:chOff x="6623050" y="2355850"/>
            <a:chExt cx="698500" cy="469900"/>
          </a:xfrm>
        </p:grpSpPr>
        <p:sp>
          <p:nvSpPr>
            <p:cNvPr id="23" name="object 23"/>
            <p:cNvSpPr/>
            <p:nvPr/>
          </p:nvSpPr>
          <p:spPr>
            <a:xfrm>
              <a:off x="6629400" y="23622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342900" y="0"/>
                  </a:moveTo>
                  <a:lnTo>
                    <a:pt x="287285" y="2992"/>
                  </a:lnTo>
                  <a:lnTo>
                    <a:pt x="234525" y="11655"/>
                  </a:lnTo>
                  <a:lnTo>
                    <a:pt x="185327" y="25518"/>
                  </a:lnTo>
                  <a:lnTo>
                    <a:pt x="140396" y="44110"/>
                  </a:lnTo>
                  <a:lnTo>
                    <a:pt x="100441" y="66960"/>
                  </a:lnTo>
                  <a:lnTo>
                    <a:pt x="66165" y="93597"/>
                  </a:lnTo>
                  <a:lnTo>
                    <a:pt x="38277" y="123551"/>
                  </a:lnTo>
                  <a:lnTo>
                    <a:pt x="17483" y="156350"/>
                  </a:lnTo>
                  <a:lnTo>
                    <a:pt x="0" y="228600"/>
                  </a:lnTo>
                  <a:lnTo>
                    <a:pt x="4488" y="265676"/>
                  </a:lnTo>
                  <a:lnTo>
                    <a:pt x="38277" y="333648"/>
                  </a:lnTo>
                  <a:lnTo>
                    <a:pt x="66165" y="363602"/>
                  </a:lnTo>
                  <a:lnTo>
                    <a:pt x="100441" y="390239"/>
                  </a:lnTo>
                  <a:lnTo>
                    <a:pt x="140396" y="413089"/>
                  </a:lnTo>
                  <a:lnTo>
                    <a:pt x="185327" y="431681"/>
                  </a:lnTo>
                  <a:lnTo>
                    <a:pt x="234525" y="445544"/>
                  </a:lnTo>
                  <a:lnTo>
                    <a:pt x="287285" y="454207"/>
                  </a:lnTo>
                  <a:lnTo>
                    <a:pt x="342900" y="457200"/>
                  </a:lnTo>
                  <a:lnTo>
                    <a:pt x="398514" y="454207"/>
                  </a:lnTo>
                  <a:lnTo>
                    <a:pt x="451274" y="445544"/>
                  </a:lnTo>
                  <a:lnTo>
                    <a:pt x="500472" y="431681"/>
                  </a:lnTo>
                  <a:lnTo>
                    <a:pt x="545403" y="413089"/>
                  </a:lnTo>
                  <a:lnTo>
                    <a:pt x="585358" y="390239"/>
                  </a:lnTo>
                  <a:lnTo>
                    <a:pt x="619634" y="363602"/>
                  </a:lnTo>
                  <a:lnTo>
                    <a:pt x="647522" y="333648"/>
                  </a:lnTo>
                  <a:lnTo>
                    <a:pt x="668316" y="300849"/>
                  </a:lnTo>
                  <a:lnTo>
                    <a:pt x="685800" y="228600"/>
                  </a:lnTo>
                  <a:lnTo>
                    <a:pt x="681311" y="191523"/>
                  </a:lnTo>
                  <a:lnTo>
                    <a:pt x="647522" y="123551"/>
                  </a:lnTo>
                  <a:lnTo>
                    <a:pt x="619634" y="93597"/>
                  </a:lnTo>
                  <a:lnTo>
                    <a:pt x="585358" y="66960"/>
                  </a:lnTo>
                  <a:lnTo>
                    <a:pt x="545403" y="44110"/>
                  </a:lnTo>
                  <a:lnTo>
                    <a:pt x="500472" y="25518"/>
                  </a:lnTo>
                  <a:lnTo>
                    <a:pt x="451274" y="11655"/>
                  </a:lnTo>
                  <a:lnTo>
                    <a:pt x="398514" y="299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29400" y="2362200"/>
              <a:ext cx="685800" cy="457200"/>
            </a:xfrm>
            <a:custGeom>
              <a:avLst/>
              <a:gdLst/>
              <a:ahLst/>
              <a:cxnLst/>
              <a:rect l="l" t="t" r="r" b="b"/>
              <a:pathLst>
                <a:path w="685800" h="457200">
                  <a:moveTo>
                    <a:pt x="0" y="228600"/>
                  </a:moveTo>
                  <a:lnTo>
                    <a:pt x="17483" y="156350"/>
                  </a:lnTo>
                  <a:lnTo>
                    <a:pt x="38277" y="123551"/>
                  </a:lnTo>
                  <a:lnTo>
                    <a:pt x="66165" y="93597"/>
                  </a:lnTo>
                  <a:lnTo>
                    <a:pt x="100441" y="66960"/>
                  </a:lnTo>
                  <a:lnTo>
                    <a:pt x="140396" y="44110"/>
                  </a:lnTo>
                  <a:lnTo>
                    <a:pt x="185327" y="25518"/>
                  </a:lnTo>
                  <a:lnTo>
                    <a:pt x="234525" y="11655"/>
                  </a:lnTo>
                  <a:lnTo>
                    <a:pt x="287285" y="2992"/>
                  </a:lnTo>
                  <a:lnTo>
                    <a:pt x="342900" y="0"/>
                  </a:lnTo>
                  <a:lnTo>
                    <a:pt x="398514" y="2992"/>
                  </a:lnTo>
                  <a:lnTo>
                    <a:pt x="451274" y="11655"/>
                  </a:lnTo>
                  <a:lnTo>
                    <a:pt x="500472" y="25518"/>
                  </a:lnTo>
                  <a:lnTo>
                    <a:pt x="545403" y="44110"/>
                  </a:lnTo>
                  <a:lnTo>
                    <a:pt x="585358" y="66960"/>
                  </a:lnTo>
                  <a:lnTo>
                    <a:pt x="619634" y="93597"/>
                  </a:lnTo>
                  <a:lnTo>
                    <a:pt x="647522" y="123551"/>
                  </a:lnTo>
                  <a:lnTo>
                    <a:pt x="668316" y="156350"/>
                  </a:lnTo>
                  <a:lnTo>
                    <a:pt x="685800" y="228600"/>
                  </a:lnTo>
                  <a:lnTo>
                    <a:pt x="681311" y="265676"/>
                  </a:lnTo>
                  <a:lnTo>
                    <a:pt x="668316" y="300849"/>
                  </a:lnTo>
                  <a:lnTo>
                    <a:pt x="647522" y="333648"/>
                  </a:lnTo>
                  <a:lnTo>
                    <a:pt x="619634" y="363602"/>
                  </a:lnTo>
                  <a:lnTo>
                    <a:pt x="585358" y="390239"/>
                  </a:lnTo>
                  <a:lnTo>
                    <a:pt x="545403" y="413089"/>
                  </a:lnTo>
                  <a:lnTo>
                    <a:pt x="500472" y="431681"/>
                  </a:lnTo>
                  <a:lnTo>
                    <a:pt x="451274" y="445544"/>
                  </a:lnTo>
                  <a:lnTo>
                    <a:pt x="398514" y="454207"/>
                  </a:lnTo>
                  <a:lnTo>
                    <a:pt x="342900" y="457200"/>
                  </a:lnTo>
                  <a:lnTo>
                    <a:pt x="287285" y="454207"/>
                  </a:lnTo>
                  <a:lnTo>
                    <a:pt x="234525" y="445544"/>
                  </a:lnTo>
                  <a:lnTo>
                    <a:pt x="185327" y="431681"/>
                  </a:lnTo>
                  <a:lnTo>
                    <a:pt x="140396" y="413089"/>
                  </a:lnTo>
                  <a:lnTo>
                    <a:pt x="100441" y="390239"/>
                  </a:lnTo>
                  <a:lnTo>
                    <a:pt x="66165" y="363602"/>
                  </a:lnTo>
                  <a:lnTo>
                    <a:pt x="38277" y="333648"/>
                  </a:lnTo>
                  <a:lnTo>
                    <a:pt x="17483" y="300849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904481" y="243547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70828" y="3532759"/>
            <a:ext cx="1809750" cy="668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Activation</a:t>
            </a:r>
            <a:r>
              <a:rPr sz="1400" b="1" u="sng" spc="-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Function: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Binary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Step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Function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b="1" dirty="0">
                <a:latin typeface="Symbol"/>
                <a:cs typeface="Symbol"/>
              </a:rPr>
              <a:t>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0.5,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70828" y="4430648"/>
            <a:ext cx="18135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Symbol"/>
                <a:cs typeface="Symbol"/>
              </a:rPr>
              <a:t></a:t>
            </a:r>
            <a:r>
              <a:rPr sz="1400" b="1" spc="-10" dirty="0">
                <a:latin typeface="Arial"/>
                <a:cs typeface="Arial"/>
              </a:rPr>
              <a:t>(y-</a:t>
            </a:r>
            <a:r>
              <a:rPr sz="1400" b="1" dirty="0">
                <a:latin typeface="Arial"/>
                <a:cs typeface="Arial"/>
              </a:rPr>
              <a:t>in)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if</a:t>
            </a:r>
            <a:r>
              <a:rPr sz="1400" b="1" spc="380" dirty="0">
                <a:latin typeface="Arial"/>
                <a:cs typeface="Arial"/>
              </a:rPr>
              <a:t> </a:t>
            </a:r>
            <a:r>
              <a:rPr sz="1400" b="1" spc="-30" dirty="0">
                <a:latin typeface="Arial"/>
                <a:cs typeface="Arial"/>
              </a:rPr>
              <a:t>y-</a:t>
            </a:r>
            <a:r>
              <a:rPr sz="1400" b="1" dirty="0">
                <a:latin typeface="Arial"/>
                <a:cs typeface="Arial"/>
              </a:rPr>
              <a:t>in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&gt;=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50" dirty="0">
                <a:latin typeface="Symbol"/>
                <a:cs typeface="Symbol"/>
              </a:rPr>
              <a:t>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Arial"/>
                <a:cs typeface="Arial"/>
              </a:rPr>
              <a:t>dan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Symbol"/>
                <a:cs typeface="Symbol"/>
              </a:rPr>
              <a:t></a:t>
            </a:r>
            <a:r>
              <a:rPr sz="1400" b="1" spc="-10" dirty="0">
                <a:latin typeface="Arial"/>
                <a:cs typeface="Arial"/>
              </a:rPr>
              <a:t>(y-</a:t>
            </a:r>
            <a:r>
              <a:rPr sz="1400" b="1" dirty="0">
                <a:latin typeface="Arial"/>
                <a:cs typeface="Arial"/>
              </a:rPr>
              <a:t>in)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=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697" y="543890"/>
            <a:ext cx="79895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Where</a:t>
            </a:r>
            <a:r>
              <a:rPr sz="3600"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can</a:t>
            </a:r>
            <a:r>
              <a:rPr sz="36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neural</a:t>
            </a:r>
            <a:r>
              <a:rPr sz="3600" b="1" i="1" spc="-3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network</a:t>
            </a:r>
            <a:r>
              <a:rPr sz="36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D93045"/>
                </a:solidFill>
                <a:latin typeface="Times New Roman"/>
                <a:cs typeface="Times New Roman"/>
              </a:rPr>
              <a:t>systems</a:t>
            </a:r>
            <a:r>
              <a:rPr sz="36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help…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89380"/>
            <a:ext cx="7631430" cy="3733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6797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when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we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can't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formulate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algorithmic solution.</a:t>
            </a:r>
            <a:endParaRPr sz="3200" dirty="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when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we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b="1" i="1" dirty="0">
                <a:latin typeface="Arial"/>
                <a:cs typeface="Arial"/>
              </a:rPr>
              <a:t>can</a:t>
            </a:r>
            <a:r>
              <a:rPr sz="3200" b="1" i="1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get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lots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examples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of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the </a:t>
            </a:r>
            <a:r>
              <a:rPr sz="3200" dirty="0">
                <a:latin typeface="Arial"/>
                <a:cs typeface="Arial"/>
              </a:rPr>
              <a:t>behavior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require.</a:t>
            </a:r>
            <a:endParaRPr sz="3200" dirty="0">
              <a:latin typeface="Arial"/>
              <a:cs typeface="Arial"/>
            </a:endParaRPr>
          </a:p>
          <a:p>
            <a:pPr marL="1711960">
              <a:lnSpc>
                <a:spcPct val="100000"/>
              </a:lnSpc>
              <a:spcBef>
                <a:spcPts val="770"/>
              </a:spcBef>
            </a:pPr>
            <a:r>
              <a:rPr lang="en-US" sz="3200" spc="-30" dirty="0">
                <a:solidFill>
                  <a:srgbClr val="333399"/>
                </a:solidFill>
                <a:latin typeface="Arial"/>
                <a:cs typeface="Arial"/>
              </a:rPr>
              <a:t>"</a:t>
            </a:r>
            <a:r>
              <a:rPr sz="3200" spc="-30" dirty="0">
                <a:solidFill>
                  <a:srgbClr val="333399"/>
                </a:solidFill>
                <a:latin typeface="Arial"/>
                <a:cs typeface="Arial"/>
              </a:rPr>
              <a:t>learning</a:t>
            </a:r>
            <a:r>
              <a:rPr sz="3200" spc="-114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333399"/>
                </a:solidFill>
                <a:latin typeface="Arial"/>
                <a:cs typeface="Arial"/>
              </a:rPr>
              <a:t>from</a:t>
            </a:r>
            <a:r>
              <a:rPr sz="3200" spc="-1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33399"/>
                </a:solidFill>
                <a:latin typeface="Arial"/>
                <a:cs typeface="Arial"/>
              </a:rPr>
              <a:t>experience</a:t>
            </a:r>
            <a:r>
              <a:rPr lang="en-US" sz="3200" spc="-10" dirty="0">
                <a:solidFill>
                  <a:srgbClr val="333399"/>
                </a:solidFill>
                <a:latin typeface="Arial"/>
                <a:cs typeface="Arial"/>
              </a:rPr>
              <a:t>"</a:t>
            </a:r>
            <a:endParaRPr sz="3200" dirty="0">
              <a:latin typeface="Arial"/>
              <a:cs typeface="Arial"/>
            </a:endParaRPr>
          </a:p>
          <a:p>
            <a:pPr marL="355600" marR="318770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when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we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need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pick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out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structure </a:t>
            </a:r>
            <a:r>
              <a:rPr sz="3200" dirty="0">
                <a:latin typeface="Arial"/>
                <a:cs typeface="Arial"/>
              </a:rPr>
              <a:t>from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existing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data.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1925955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Who</a:t>
            </a:r>
            <a:r>
              <a:rPr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is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interested?...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1282"/>
            <a:ext cx="7660005" cy="3733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Electrical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Engineers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signal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processing, </a:t>
            </a:r>
            <a:r>
              <a:rPr sz="3200" dirty="0">
                <a:latin typeface="Arial"/>
                <a:cs typeface="Arial"/>
              </a:rPr>
              <a:t>control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theory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Computer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Engineers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robotics</a:t>
            </a:r>
            <a:endParaRPr sz="3200">
              <a:latin typeface="Arial"/>
              <a:cs typeface="Arial"/>
            </a:endParaRPr>
          </a:p>
          <a:p>
            <a:pPr marL="355600" marR="1680845" indent="-342900">
              <a:lnSpc>
                <a:spcPct val="10000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Computer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Scientists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artificial </a:t>
            </a:r>
            <a:r>
              <a:rPr sz="3200" dirty="0">
                <a:latin typeface="Arial"/>
                <a:cs typeface="Arial"/>
              </a:rPr>
              <a:t>intelligence,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pattern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recognition</a:t>
            </a:r>
            <a:endParaRPr sz="3200">
              <a:latin typeface="Arial"/>
              <a:cs typeface="Arial"/>
            </a:endParaRPr>
          </a:p>
          <a:p>
            <a:pPr marL="355600" marR="41529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Mathematicians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modelling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tool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when </a:t>
            </a:r>
            <a:r>
              <a:rPr sz="3200" dirty="0">
                <a:latin typeface="Arial"/>
                <a:cs typeface="Arial"/>
              </a:rPr>
              <a:t>explicit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relationships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are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unknown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2177415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Problem</a:t>
            </a:r>
            <a:r>
              <a:rPr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Domains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4352"/>
            <a:ext cx="6078220" cy="343979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Storing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and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recalling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patterns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Classifying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patterns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Mapping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inputs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onto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outputs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Grouping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similar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patterns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Finding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solutions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constrained </a:t>
            </a:r>
            <a:r>
              <a:rPr sz="3200" dirty="0">
                <a:latin typeface="Arial"/>
                <a:cs typeface="Arial"/>
              </a:rPr>
              <a:t>optimization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problems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-6350"/>
            <a:ext cx="9156700" cy="241300"/>
            <a:chOff x="-6350" y="-6350"/>
            <a:chExt cx="9156700" cy="2413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91440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9144000" y="228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D930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228600"/>
            </a:xfrm>
            <a:custGeom>
              <a:avLst/>
              <a:gdLst/>
              <a:ahLst/>
              <a:cxnLst/>
              <a:rect l="l" t="t" r="r" b="b"/>
              <a:pathLst>
                <a:path w="9144000" h="228600">
                  <a:moveTo>
                    <a:pt x="0" y="228600"/>
                  </a:moveTo>
                  <a:lnTo>
                    <a:pt x="9144000" y="2286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6629400"/>
            <a:ext cx="9144000" cy="228600"/>
          </a:xfrm>
          <a:custGeom>
            <a:avLst/>
            <a:gdLst/>
            <a:ahLst/>
            <a:cxnLst/>
            <a:rect l="l" t="t" r="r" b="b"/>
            <a:pathLst>
              <a:path w="9144000" h="228600">
                <a:moveTo>
                  <a:pt x="9144000" y="0"/>
                </a:moveTo>
                <a:lnTo>
                  <a:pt x="0" y="0"/>
                </a:lnTo>
                <a:lnTo>
                  <a:pt x="0" y="228600"/>
                </a:lnTo>
                <a:lnTo>
                  <a:pt x="9144000" y="228600"/>
                </a:lnTo>
                <a:lnTo>
                  <a:pt x="9144000" y="0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538217" y="2628138"/>
            <a:ext cx="930275" cy="741045"/>
            <a:chOff x="4538217" y="2628138"/>
            <a:chExt cx="930275" cy="741045"/>
          </a:xfrm>
        </p:grpSpPr>
        <p:sp>
          <p:nvSpPr>
            <p:cNvPr id="7" name="object 7"/>
            <p:cNvSpPr/>
            <p:nvPr/>
          </p:nvSpPr>
          <p:spPr>
            <a:xfrm>
              <a:off x="4544567" y="2988691"/>
              <a:ext cx="446405" cy="374015"/>
            </a:xfrm>
            <a:custGeom>
              <a:avLst/>
              <a:gdLst/>
              <a:ahLst/>
              <a:cxnLst/>
              <a:rect l="l" t="t" r="r" b="b"/>
              <a:pathLst>
                <a:path w="446404" h="374014">
                  <a:moveTo>
                    <a:pt x="223012" y="0"/>
                  </a:moveTo>
                  <a:lnTo>
                    <a:pt x="0" y="374014"/>
                  </a:lnTo>
                  <a:lnTo>
                    <a:pt x="446024" y="374014"/>
                  </a:lnTo>
                  <a:lnTo>
                    <a:pt x="2230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544567" y="2988691"/>
              <a:ext cx="446405" cy="374015"/>
            </a:xfrm>
            <a:custGeom>
              <a:avLst/>
              <a:gdLst/>
              <a:ahLst/>
              <a:cxnLst/>
              <a:rect l="l" t="t" r="r" b="b"/>
              <a:pathLst>
                <a:path w="446404" h="374014">
                  <a:moveTo>
                    <a:pt x="223012" y="0"/>
                  </a:moveTo>
                  <a:lnTo>
                    <a:pt x="0" y="374014"/>
                  </a:lnTo>
                  <a:lnTo>
                    <a:pt x="446024" y="374014"/>
                  </a:lnTo>
                  <a:lnTo>
                    <a:pt x="223012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25161" y="2634488"/>
              <a:ext cx="488950" cy="414020"/>
            </a:xfrm>
            <a:custGeom>
              <a:avLst/>
              <a:gdLst/>
              <a:ahLst/>
              <a:cxnLst/>
              <a:rect l="l" t="t" r="r" b="b"/>
              <a:pathLst>
                <a:path w="488950" h="414019">
                  <a:moveTo>
                    <a:pt x="244221" y="0"/>
                  </a:moveTo>
                  <a:lnTo>
                    <a:pt x="0" y="196214"/>
                  </a:lnTo>
                  <a:lnTo>
                    <a:pt x="244221" y="413512"/>
                  </a:lnTo>
                  <a:lnTo>
                    <a:pt x="488441" y="196214"/>
                  </a:lnTo>
                  <a:lnTo>
                    <a:pt x="2442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25161" y="2634488"/>
              <a:ext cx="488950" cy="414020"/>
            </a:xfrm>
            <a:custGeom>
              <a:avLst/>
              <a:gdLst/>
              <a:ahLst/>
              <a:cxnLst/>
              <a:rect l="l" t="t" r="r" b="b"/>
              <a:pathLst>
                <a:path w="488950" h="414019">
                  <a:moveTo>
                    <a:pt x="244221" y="0"/>
                  </a:moveTo>
                  <a:lnTo>
                    <a:pt x="0" y="196214"/>
                  </a:lnTo>
                  <a:lnTo>
                    <a:pt x="244221" y="413512"/>
                  </a:lnTo>
                  <a:lnTo>
                    <a:pt x="488441" y="196214"/>
                  </a:lnTo>
                  <a:lnTo>
                    <a:pt x="24422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80888" y="2983738"/>
              <a:ext cx="381000" cy="344805"/>
            </a:xfrm>
            <a:custGeom>
              <a:avLst/>
              <a:gdLst/>
              <a:ahLst/>
              <a:cxnLst/>
              <a:rect l="l" t="t" r="r" b="b"/>
              <a:pathLst>
                <a:path w="381000" h="344804">
                  <a:moveTo>
                    <a:pt x="190500" y="0"/>
                  </a:moveTo>
                  <a:lnTo>
                    <a:pt x="139832" y="6150"/>
                  </a:lnTo>
                  <a:lnTo>
                    <a:pt x="94318" y="23509"/>
                  </a:lnTo>
                  <a:lnTo>
                    <a:pt x="55768" y="50434"/>
                  </a:lnTo>
                  <a:lnTo>
                    <a:pt x="25992" y="85287"/>
                  </a:lnTo>
                  <a:lnTo>
                    <a:pt x="6799" y="126426"/>
                  </a:lnTo>
                  <a:lnTo>
                    <a:pt x="0" y="172212"/>
                  </a:lnTo>
                  <a:lnTo>
                    <a:pt x="6799" y="217997"/>
                  </a:lnTo>
                  <a:lnTo>
                    <a:pt x="25992" y="259136"/>
                  </a:lnTo>
                  <a:lnTo>
                    <a:pt x="55768" y="293989"/>
                  </a:lnTo>
                  <a:lnTo>
                    <a:pt x="94318" y="320914"/>
                  </a:lnTo>
                  <a:lnTo>
                    <a:pt x="139832" y="338273"/>
                  </a:lnTo>
                  <a:lnTo>
                    <a:pt x="190500" y="344424"/>
                  </a:lnTo>
                  <a:lnTo>
                    <a:pt x="241123" y="338273"/>
                  </a:lnTo>
                  <a:lnTo>
                    <a:pt x="286624" y="320914"/>
                  </a:lnTo>
                  <a:lnTo>
                    <a:pt x="325183" y="293989"/>
                  </a:lnTo>
                  <a:lnTo>
                    <a:pt x="354979" y="259136"/>
                  </a:lnTo>
                  <a:lnTo>
                    <a:pt x="374191" y="217997"/>
                  </a:lnTo>
                  <a:lnTo>
                    <a:pt x="381000" y="172212"/>
                  </a:lnTo>
                  <a:lnTo>
                    <a:pt x="374191" y="126426"/>
                  </a:lnTo>
                  <a:lnTo>
                    <a:pt x="354979" y="85287"/>
                  </a:lnTo>
                  <a:lnTo>
                    <a:pt x="325183" y="50434"/>
                  </a:lnTo>
                  <a:lnTo>
                    <a:pt x="286624" y="23509"/>
                  </a:lnTo>
                  <a:lnTo>
                    <a:pt x="241123" y="615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80888" y="2983738"/>
              <a:ext cx="381000" cy="344805"/>
            </a:xfrm>
            <a:custGeom>
              <a:avLst/>
              <a:gdLst/>
              <a:ahLst/>
              <a:cxnLst/>
              <a:rect l="l" t="t" r="r" b="b"/>
              <a:pathLst>
                <a:path w="381000" h="344804">
                  <a:moveTo>
                    <a:pt x="0" y="172212"/>
                  </a:moveTo>
                  <a:lnTo>
                    <a:pt x="6799" y="126426"/>
                  </a:lnTo>
                  <a:lnTo>
                    <a:pt x="25992" y="85287"/>
                  </a:lnTo>
                  <a:lnTo>
                    <a:pt x="55768" y="50434"/>
                  </a:lnTo>
                  <a:lnTo>
                    <a:pt x="94318" y="23509"/>
                  </a:lnTo>
                  <a:lnTo>
                    <a:pt x="139832" y="6150"/>
                  </a:lnTo>
                  <a:lnTo>
                    <a:pt x="190500" y="0"/>
                  </a:lnTo>
                  <a:lnTo>
                    <a:pt x="241123" y="6150"/>
                  </a:lnTo>
                  <a:lnTo>
                    <a:pt x="286624" y="23509"/>
                  </a:lnTo>
                  <a:lnTo>
                    <a:pt x="325183" y="50434"/>
                  </a:lnTo>
                  <a:lnTo>
                    <a:pt x="354979" y="85287"/>
                  </a:lnTo>
                  <a:lnTo>
                    <a:pt x="374191" y="126426"/>
                  </a:lnTo>
                  <a:lnTo>
                    <a:pt x="381000" y="172212"/>
                  </a:lnTo>
                  <a:lnTo>
                    <a:pt x="374191" y="217997"/>
                  </a:lnTo>
                  <a:lnTo>
                    <a:pt x="354979" y="259136"/>
                  </a:lnTo>
                  <a:lnTo>
                    <a:pt x="325183" y="293989"/>
                  </a:lnTo>
                  <a:lnTo>
                    <a:pt x="286624" y="320914"/>
                  </a:lnTo>
                  <a:lnTo>
                    <a:pt x="241123" y="338273"/>
                  </a:lnTo>
                  <a:lnTo>
                    <a:pt x="190500" y="344424"/>
                  </a:lnTo>
                  <a:lnTo>
                    <a:pt x="139832" y="338273"/>
                  </a:lnTo>
                  <a:lnTo>
                    <a:pt x="94318" y="320914"/>
                  </a:lnTo>
                  <a:lnTo>
                    <a:pt x="55768" y="293989"/>
                  </a:lnTo>
                  <a:lnTo>
                    <a:pt x="25992" y="259136"/>
                  </a:lnTo>
                  <a:lnTo>
                    <a:pt x="6799" y="217997"/>
                  </a:lnTo>
                  <a:lnTo>
                    <a:pt x="0" y="172212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111750" y="5208778"/>
            <a:ext cx="499745" cy="455930"/>
            <a:chOff x="5111750" y="5208778"/>
            <a:chExt cx="499745" cy="455930"/>
          </a:xfrm>
        </p:grpSpPr>
        <p:sp>
          <p:nvSpPr>
            <p:cNvPr id="14" name="object 14"/>
            <p:cNvSpPr/>
            <p:nvPr/>
          </p:nvSpPr>
          <p:spPr>
            <a:xfrm>
              <a:off x="5118100" y="5215128"/>
              <a:ext cx="487045" cy="443230"/>
            </a:xfrm>
            <a:custGeom>
              <a:avLst/>
              <a:gdLst/>
              <a:ahLst/>
              <a:cxnLst/>
              <a:rect l="l" t="t" r="r" b="b"/>
              <a:pathLst>
                <a:path w="487045" h="443229">
                  <a:moveTo>
                    <a:pt x="242824" y="0"/>
                  </a:moveTo>
                  <a:lnTo>
                    <a:pt x="0" y="206121"/>
                  </a:lnTo>
                  <a:lnTo>
                    <a:pt x="242824" y="443128"/>
                  </a:lnTo>
                  <a:lnTo>
                    <a:pt x="487045" y="206121"/>
                  </a:lnTo>
                  <a:lnTo>
                    <a:pt x="2428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18100" y="5215128"/>
              <a:ext cx="487045" cy="443230"/>
            </a:xfrm>
            <a:custGeom>
              <a:avLst/>
              <a:gdLst/>
              <a:ahLst/>
              <a:cxnLst/>
              <a:rect l="l" t="t" r="r" b="b"/>
              <a:pathLst>
                <a:path w="487045" h="443229">
                  <a:moveTo>
                    <a:pt x="242824" y="0"/>
                  </a:moveTo>
                  <a:lnTo>
                    <a:pt x="0" y="206121"/>
                  </a:lnTo>
                  <a:lnTo>
                    <a:pt x="242824" y="443128"/>
                  </a:lnTo>
                  <a:lnTo>
                    <a:pt x="487045" y="206121"/>
                  </a:lnTo>
                  <a:lnTo>
                    <a:pt x="242824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6729476" y="5352186"/>
            <a:ext cx="349250" cy="326390"/>
          </a:xfrm>
          <a:custGeom>
            <a:avLst/>
            <a:gdLst/>
            <a:ahLst/>
            <a:cxnLst/>
            <a:rect l="l" t="t" r="r" b="b"/>
            <a:pathLst>
              <a:path w="349250" h="326389">
                <a:moveTo>
                  <a:pt x="349097" y="0"/>
                </a:moveTo>
                <a:lnTo>
                  <a:pt x="0" y="0"/>
                </a:lnTo>
                <a:lnTo>
                  <a:pt x="0" y="325818"/>
                </a:lnTo>
                <a:lnTo>
                  <a:pt x="349097" y="325818"/>
                </a:lnTo>
                <a:lnTo>
                  <a:pt x="349097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3732529" y="3622928"/>
            <a:ext cx="3904615" cy="1510030"/>
            <a:chOff x="3732529" y="3622928"/>
            <a:chExt cx="3904615" cy="1510030"/>
          </a:xfrm>
        </p:grpSpPr>
        <p:sp>
          <p:nvSpPr>
            <p:cNvPr id="18" name="object 18"/>
            <p:cNvSpPr/>
            <p:nvPr/>
          </p:nvSpPr>
          <p:spPr>
            <a:xfrm>
              <a:off x="3738879" y="3629278"/>
              <a:ext cx="3891915" cy="1497330"/>
            </a:xfrm>
            <a:custGeom>
              <a:avLst/>
              <a:gdLst/>
              <a:ahLst/>
              <a:cxnLst/>
              <a:rect l="l" t="t" r="r" b="b"/>
              <a:pathLst>
                <a:path w="3891915" h="1497329">
                  <a:moveTo>
                    <a:pt x="3891915" y="0"/>
                  </a:moveTo>
                  <a:lnTo>
                    <a:pt x="0" y="0"/>
                  </a:lnTo>
                  <a:lnTo>
                    <a:pt x="711454" y="1113282"/>
                  </a:lnTo>
                  <a:lnTo>
                    <a:pt x="722122" y="1497076"/>
                  </a:lnTo>
                  <a:lnTo>
                    <a:pt x="1060577" y="1497076"/>
                  </a:lnTo>
                  <a:lnTo>
                    <a:pt x="1060577" y="1113282"/>
                  </a:lnTo>
                  <a:lnTo>
                    <a:pt x="1421638" y="1113282"/>
                  </a:lnTo>
                  <a:lnTo>
                    <a:pt x="1432306" y="1477264"/>
                  </a:lnTo>
                  <a:lnTo>
                    <a:pt x="1770761" y="1477264"/>
                  </a:lnTo>
                  <a:lnTo>
                    <a:pt x="1770761" y="1113282"/>
                  </a:lnTo>
                  <a:lnTo>
                    <a:pt x="2121154" y="1113282"/>
                  </a:lnTo>
                  <a:lnTo>
                    <a:pt x="2121154" y="1497076"/>
                  </a:lnTo>
                  <a:lnTo>
                    <a:pt x="2480945" y="1497076"/>
                  </a:lnTo>
                  <a:lnTo>
                    <a:pt x="2480945" y="1113282"/>
                  </a:lnTo>
                  <a:lnTo>
                    <a:pt x="2831338" y="1113282"/>
                  </a:lnTo>
                  <a:lnTo>
                    <a:pt x="2820670" y="1477264"/>
                  </a:lnTo>
                  <a:lnTo>
                    <a:pt x="3180461" y="1477264"/>
                  </a:lnTo>
                  <a:lnTo>
                    <a:pt x="3180461" y="1113282"/>
                  </a:lnTo>
                  <a:lnTo>
                    <a:pt x="389191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38879" y="3629278"/>
              <a:ext cx="3891915" cy="1497330"/>
            </a:xfrm>
            <a:custGeom>
              <a:avLst/>
              <a:gdLst/>
              <a:ahLst/>
              <a:cxnLst/>
              <a:rect l="l" t="t" r="r" b="b"/>
              <a:pathLst>
                <a:path w="3891915" h="1497329">
                  <a:moveTo>
                    <a:pt x="711454" y="1113282"/>
                  </a:moveTo>
                  <a:lnTo>
                    <a:pt x="722122" y="1497076"/>
                  </a:lnTo>
                  <a:lnTo>
                    <a:pt x="1060577" y="1497076"/>
                  </a:lnTo>
                  <a:lnTo>
                    <a:pt x="1060577" y="1113282"/>
                  </a:lnTo>
                  <a:lnTo>
                    <a:pt x="1421638" y="1113282"/>
                  </a:lnTo>
                  <a:lnTo>
                    <a:pt x="1432306" y="1477264"/>
                  </a:lnTo>
                  <a:lnTo>
                    <a:pt x="1770761" y="1477264"/>
                  </a:lnTo>
                  <a:lnTo>
                    <a:pt x="1770761" y="1113282"/>
                  </a:lnTo>
                  <a:lnTo>
                    <a:pt x="2121154" y="1113282"/>
                  </a:lnTo>
                  <a:lnTo>
                    <a:pt x="2121154" y="1497076"/>
                  </a:lnTo>
                  <a:lnTo>
                    <a:pt x="2480945" y="1497076"/>
                  </a:lnTo>
                  <a:lnTo>
                    <a:pt x="2480945" y="1113282"/>
                  </a:lnTo>
                  <a:lnTo>
                    <a:pt x="2831338" y="1113282"/>
                  </a:lnTo>
                  <a:lnTo>
                    <a:pt x="2820670" y="1477264"/>
                  </a:lnTo>
                  <a:lnTo>
                    <a:pt x="3180461" y="1477264"/>
                  </a:lnTo>
                  <a:lnTo>
                    <a:pt x="3180461" y="1113282"/>
                  </a:lnTo>
                  <a:lnTo>
                    <a:pt x="3891915" y="0"/>
                  </a:lnTo>
                  <a:lnTo>
                    <a:pt x="0" y="0"/>
                  </a:lnTo>
                  <a:lnTo>
                    <a:pt x="711454" y="1113282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64048" y="3830446"/>
              <a:ext cx="423545" cy="197485"/>
            </a:xfrm>
            <a:custGeom>
              <a:avLst/>
              <a:gdLst/>
              <a:ahLst/>
              <a:cxnLst/>
              <a:rect l="l" t="t" r="r" b="b"/>
              <a:pathLst>
                <a:path w="423545" h="197485">
                  <a:moveTo>
                    <a:pt x="211709" y="0"/>
                  </a:moveTo>
                  <a:lnTo>
                    <a:pt x="144775" y="5032"/>
                  </a:lnTo>
                  <a:lnTo>
                    <a:pt x="86657" y="19043"/>
                  </a:lnTo>
                  <a:lnTo>
                    <a:pt x="40835" y="40407"/>
                  </a:lnTo>
                  <a:lnTo>
                    <a:pt x="10788" y="67494"/>
                  </a:lnTo>
                  <a:lnTo>
                    <a:pt x="0" y="98678"/>
                  </a:lnTo>
                  <a:lnTo>
                    <a:pt x="10788" y="129925"/>
                  </a:lnTo>
                  <a:lnTo>
                    <a:pt x="40835" y="157050"/>
                  </a:lnTo>
                  <a:lnTo>
                    <a:pt x="86657" y="178432"/>
                  </a:lnTo>
                  <a:lnTo>
                    <a:pt x="144775" y="192451"/>
                  </a:lnTo>
                  <a:lnTo>
                    <a:pt x="211709" y="197484"/>
                  </a:lnTo>
                  <a:lnTo>
                    <a:pt x="278642" y="192451"/>
                  </a:lnTo>
                  <a:lnTo>
                    <a:pt x="336760" y="178432"/>
                  </a:lnTo>
                  <a:lnTo>
                    <a:pt x="382582" y="157050"/>
                  </a:lnTo>
                  <a:lnTo>
                    <a:pt x="412629" y="129925"/>
                  </a:lnTo>
                  <a:lnTo>
                    <a:pt x="423417" y="98678"/>
                  </a:lnTo>
                  <a:lnTo>
                    <a:pt x="412629" y="67494"/>
                  </a:lnTo>
                  <a:lnTo>
                    <a:pt x="382582" y="40407"/>
                  </a:lnTo>
                  <a:lnTo>
                    <a:pt x="336760" y="19043"/>
                  </a:lnTo>
                  <a:lnTo>
                    <a:pt x="278642" y="5032"/>
                  </a:lnTo>
                  <a:lnTo>
                    <a:pt x="2117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64048" y="3830446"/>
              <a:ext cx="423545" cy="197485"/>
            </a:xfrm>
            <a:custGeom>
              <a:avLst/>
              <a:gdLst/>
              <a:ahLst/>
              <a:cxnLst/>
              <a:rect l="l" t="t" r="r" b="b"/>
              <a:pathLst>
                <a:path w="423545" h="197485">
                  <a:moveTo>
                    <a:pt x="0" y="98678"/>
                  </a:moveTo>
                  <a:lnTo>
                    <a:pt x="40835" y="40407"/>
                  </a:lnTo>
                  <a:lnTo>
                    <a:pt x="86657" y="19043"/>
                  </a:lnTo>
                  <a:lnTo>
                    <a:pt x="144775" y="5032"/>
                  </a:lnTo>
                  <a:lnTo>
                    <a:pt x="211709" y="0"/>
                  </a:lnTo>
                  <a:lnTo>
                    <a:pt x="278642" y="5032"/>
                  </a:lnTo>
                  <a:lnTo>
                    <a:pt x="336760" y="19043"/>
                  </a:lnTo>
                  <a:lnTo>
                    <a:pt x="382582" y="40407"/>
                  </a:lnTo>
                  <a:lnTo>
                    <a:pt x="412629" y="67494"/>
                  </a:lnTo>
                  <a:lnTo>
                    <a:pt x="423417" y="98678"/>
                  </a:lnTo>
                  <a:lnTo>
                    <a:pt x="412629" y="129925"/>
                  </a:lnTo>
                  <a:lnTo>
                    <a:pt x="382582" y="157050"/>
                  </a:lnTo>
                  <a:lnTo>
                    <a:pt x="336760" y="178432"/>
                  </a:lnTo>
                  <a:lnTo>
                    <a:pt x="278642" y="192451"/>
                  </a:lnTo>
                  <a:lnTo>
                    <a:pt x="211709" y="197484"/>
                  </a:lnTo>
                  <a:lnTo>
                    <a:pt x="144775" y="192451"/>
                  </a:lnTo>
                  <a:lnTo>
                    <a:pt x="86657" y="178432"/>
                  </a:lnTo>
                  <a:lnTo>
                    <a:pt x="40835" y="157050"/>
                  </a:lnTo>
                  <a:lnTo>
                    <a:pt x="10788" y="129925"/>
                  </a:lnTo>
                  <a:lnTo>
                    <a:pt x="0" y="9867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072" y="4471034"/>
              <a:ext cx="423417" cy="19735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791072" y="4471034"/>
              <a:ext cx="423545" cy="197485"/>
            </a:xfrm>
            <a:custGeom>
              <a:avLst/>
              <a:gdLst/>
              <a:ahLst/>
              <a:cxnLst/>
              <a:rect l="l" t="t" r="r" b="b"/>
              <a:pathLst>
                <a:path w="423545" h="197485">
                  <a:moveTo>
                    <a:pt x="0" y="98678"/>
                  </a:moveTo>
                  <a:lnTo>
                    <a:pt x="40835" y="40407"/>
                  </a:lnTo>
                  <a:lnTo>
                    <a:pt x="86657" y="19043"/>
                  </a:lnTo>
                  <a:lnTo>
                    <a:pt x="144775" y="5032"/>
                  </a:lnTo>
                  <a:lnTo>
                    <a:pt x="211709" y="0"/>
                  </a:lnTo>
                  <a:lnTo>
                    <a:pt x="278593" y="5032"/>
                  </a:lnTo>
                  <a:lnTo>
                    <a:pt x="336705" y="19043"/>
                  </a:lnTo>
                  <a:lnTo>
                    <a:pt x="382546" y="40407"/>
                  </a:lnTo>
                  <a:lnTo>
                    <a:pt x="412616" y="67494"/>
                  </a:lnTo>
                  <a:lnTo>
                    <a:pt x="423417" y="98678"/>
                  </a:lnTo>
                  <a:lnTo>
                    <a:pt x="412616" y="129863"/>
                  </a:lnTo>
                  <a:lnTo>
                    <a:pt x="382546" y="156950"/>
                  </a:lnTo>
                  <a:lnTo>
                    <a:pt x="336705" y="178314"/>
                  </a:lnTo>
                  <a:lnTo>
                    <a:pt x="278593" y="192325"/>
                  </a:lnTo>
                  <a:lnTo>
                    <a:pt x="211709" y="197357"/>
                  </a:lnTo>
                  <a:lnTo>
                    <a:pt x="144775" y="192325"/>
                  </a:lnTo>
                  <a:lnTo>
                    <a:pt x="86657" y="178314"/>
                  </a:lnTo>
                  <a:lnTo>
                    <a:pt x="40835" y="156950"/>
                  </a:lnTo>
                  <a:lnTo>
                    <a:pt x="10788" y="129863"/>
                  </a:lnTo>
                  <a:lnTo>
                    <a:pt x="0" y="98678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33974" y="4136516"/>
              <a:ext cx="423417" cy="20612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133974" y="4136516"/>
              <a:ext cx="423545" cy="206375"/>
            </a:xfrm>
            <a:custGeom>
              <a:avLst/>
              <a:gdLst/>
              <a:ahLst/>
              <a:cxnLst/>
              <a:rect l="l" t="t" r="r" b="b"/>
              <a:pathLst>
                <a:path w="423545" h="206375">
                  <a:moveTo>
                    <a:pt x="0" y="102996"/>
                  </a:moveTo>
                  <a:lnTo>
                    <a:pt x="40835" y="42162"/>
                  </a:lnTo>
                  <a:lnTo>
                    <a:pt x="86657" y="19868"/>
                  </a:lnTo>
                  <a:lnTo>
                    <a:pt x="144775" y="5249"/>
                  </a:lnTo>
                  <a:lnTo>
                    <a:pt x="211709" y="0"/>
                  </a:lnTo>
                  <a:lnTo>
                    <a:pt x="278642" y="5249"/>
                  </a:lnTo>
                  <a:lnTo>
                    <a:pt x="336760" y="19868"/>
                  </a:lnTo>
                  <a:lnTo>
                    <a:pt x="382582" y="42162"/>
                  </a:lnTo>
                  <a:lnTo>
                    <a:pt x="412629" y="70437"/>
                  </a:lnTo>
                  <a:lnTo>
                    <a:pt x="423417" y="102996"/>
                  </a:lnTo>
                  <a:lnTo>
                    <a:pt x="412629" y="135618"/>
                  </a:lnTo>
                  <a:lnTo>
                    <a:pt x="382582" y="163930"/>
                  </a:lnTo>
                  <a:lnTo>
                    <a:pt x="336760" y="186243"/>
                  </a:lnTo>
                  <a:lnTo>
                    <a:pt x="278642" y="200870"/>
                  </a:lnTo>
                  <a:lnTo>
                    <a:pt x="211709" y="206120"/>
                  </a:lnTo>
                  <a:lnTo>
                    <a:pt x="144775" y="200870"/>
                  </a:lnTo>
                  <a:lnTo>
                    <a:pt x="86657" y="186243"/>
                  </a:lnTo>
                  <a:lnTo>
                    <a:pt x="40835" y="163930"/>
                  </a:lnTo>
                  <a:lnTo>
                    <a:pt x="10788" y="135618"/>
                  </a:lnTo>
                  <a:lnTo>
                    <a:pt x="0" y="10299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0404" y="4136516"/>
              <a:ext cx="423418" cy="2061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780404" y="4136516"/>
              <a:ext cx="423545" cy="206375"/>
            </a:xfrm>
            <a:custGeom>
              <a:avLst/>
              <a:gdLst/>
              <a:ahLst/>
              <a:cxnLst/>
              <a:rect l="l" t="t" r="r" b="b"/>
              <a:pathLst>
                <a:path w="423545" h="206375">
                  <a:moveTo>
                    <a:pt x="0" y="102996"/>
                  </a:moveTo>
                  <a:lnTo>
                    <a:pt x="40835" y="42162"/>
                  </a:lnTo>
                  <a:lnTo>
                    <a:pt x="86657" y="19868"/>
                  </a:lnTo>
                  <a:lnTo>
                    <a:pt x="144775" y="5249"/>
                  </a:lnTo>
                  <a:lnTo>
                    <a:pt x="211709" y="0"/>
                  </a:lnTo>
                  <a:lnTo>
                    <a:pt x="278642" y="5249"/>
                  </a:lnTo>
                  <a:lnTo>
                    <a:pt x="336760" y="19868"/>
                  </a:lnTo>
                  <a:lnTo>
                    <a:pt x="382582" y="42162"/>
                  </a:lnTo>
                  <a:lnTo>
                    <a:pt x="412629" y="70437"/>
                  </a:lnTo>
                  <a:lnTo>
                    <a:pt x="423418" y="102996"/>
                  </a:lnTo>
                  <a:lnTo>
                    <a:pt x="412629" y="135618"/>
                  </a:lnTo>
                  <a:lnTo>
                    <a:pt x="382582" y="163930"/>
                  </a:lnTo>
                  <a:lnTo>
                    <a:pt x="336760" y="186243"/>
                  </a:lnTo>
                  <a:lnTo>
                    <a:pt x="278642" y="200870"/>
                  </a:lnTo>
                  <a:lnTo>
                    <a:pt x="211709" y="206120"/>
                  </a:lnTo>
                  <a:lnTo>
                    <a:pt x="144775" y="200870"/>
                  </a:lnTo>
                  <a:lnTo>
                    <a:pt x="86657" y="186243"/>
                  </a:lnTo>
                  <a:lnTo>
                    <a:pt x="40835" y="163930"/>
                  </a:lnTo>
                  <a:lnTo>
                    <a:pt x="10788" y="135618"/>
                  </a:lnTo>
                  <a:lnTo>
                    <a:pt x="0" y="10299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29122" y="3840352"/>
              <a:ext cx="423545" cy="197485"/>
            </a:xfrm>
            <a:custGeom>
              <a:avLst/>
              <a:gdLst/>
              <a:ahLst/>
              <a:cxnLst/>
              <a:rect l="l" t="t" r="r" b="b"/>
              <a:pathLst>
                <a:path w="423545" h="197485">
                  <a:moveTo>
                    <a:pt x="211708" y="0"/>
                  </a:moveTo>
                  <a:lnTo>
                    <a:pt x="144775" y="5032"/>
                  </a:lnTo>
                  <a:lnTo>
                    <a:pt x="86657" y="19043"/>
                  </a:lnTo>
                  <a:lnTo>
                    <a:pt x="40835" y="40407"/>
                  </a:lnTo>
                  <a:lnTo>
                    <a:pt x="10788" y="67494"/>
                  </a:lnTo>
                  <a:lnTo>
                    <a:pt x="0" y="98679"/>
                  </a:lnTo>
                  <a:lnTo>
                    <a:pt x="10788" y="129876"/>
                  </a:lnTo>
                  <a:lnTo>
                    <a:pt x="40835" y="156995"/>
                  </a:lnTo>
                  <a:lnTo>
                    <a:pt x="86657" y="178396"/>
                  </a:lnTo>
                  <a:lnTo>
                    <a:pt x="144775" y="192439"/>
                  </a:lnTo>
                  <a:lnTo>
                    <a:pt x="211708" y="197485"/>
                  </a:lnTo>
                  <a:lnTo>
                    <a:pt x="278593" y="192439"/>
                  </a:lnTo>
                  <a:lnTo>
                    <a:pt x="336705" y="178396"/>
                  </a:lnTo>
                  <a:lnTo>
                    <a:pt x="382546" y="156995"/>
                  </a:lnTo>
                  <a:lnTo>
                    <a:pt x="412616" y="129876"/>
                  </a:lnTo>
                  <a:lnTo>
                    <a:pt x="423417" y="98679"/>
                  </a:lnTo>
                  <a:lnTo>
                    <a:pt x="412616" y="67494"/>
                  </a:lnTo>
                  <a:lnTo>
                    <a:pt x="382546" y="40407"/>
                  </a:lnTo>
                  <a:lnTo>
                    <a:pt x="336705" y="19043"/>
                  </a:lnTo>
                  <a:lnTo>
                    <a:pt x="278593" y="5032"/>
                  </a:lnTo>
                  <a:lnTo>
                    <a:pt x="2117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28640" y="3840352"/>
              <a:ext cx="1224280" cy="291465"/>
            </a:xfrm>
            <a:custGeom>
              <a:avLst/>
              <a:gdLst/>
              <a:ahLst/>
              <a:cxnLst/>
              <a:rect l="l" t="t" r="r" b="b"/>
              <a:pathLst>
                <a:path w="1224279" h="291464">
                  <a:moveTo>
                    <a:pt x="800481" y="98679"/>
                  </a:moveTo>
                  <a:lnTo>
                    <a:pt x="841316" y="40407"/>
                  </a:lnTo>
                  <a:lnTo>
                    <a:pt x="887138" y="19043"/>
                  </a:lnTo>
                  <a:lnTo>
                    <a:pt x="945256" y="5032"/>
                  </a:lnTo>
                  <a:lnTo>
                    <a:pt x="1012189" y="0"/>
                  </a:lnTo>
                  <a:lnTo>
                    <a:pt x="1079074" y="5032"/>
                  </a:lnTo>
                  <a:lnTo>
                    <a:pt x="1137186" y="19043"/>
                  </a:lnTo>
                  <a:lnTo>
                    <a:pt x="1183027" y="40407"/>
                  </a:lnTo>
                  <a:lnTo>
                    <a:pt x="1213097" y="67494"/>
                  </a:lnTo>
                  <a:lnTo>
                    <a:pt x="1223899" y="98679"/>
                  </a:lnTo>
                  <a:lnTo>
                    <a:pt x="1213097" y="129876"/>
                  </a:lnTo>
                  <a:lnTo>
                    <a:pt x="1183027" y="156995"/>
                  </a:lnTo>
                  <a:lnTo>
                    <a:pt x="1137186" y="178396"/>
                  </a:lnTo>
                  <a:lnTo>
                    <a:pt x="1079074" y="192439"/>
                  </a:lnTo>
                  <a:lnTo>
                    <a:pt x="1012189" y="197485"/>
                  </a:lnTo>
                  <a:lnTo>
                    <a:pt x="945256" y="192439"/>
                  </a:lnTo>
                  <a:lnTo>
                    <a:pt x="887138" y="178396"/>
                  </a:lnTo>
                  <a:lnTo>
                    <a:pt x="841316" y="156995"/>
                  </a:lnTo>
                  <a:lnTo>
                    <a:pt x="811269" y="129876"/>
                  </a:lnTo>
                  <a:lnTo>
                    <a:pt x="800481" y="98679"/>
                  </a:lnTo>
                  <a:close/>
                </a:path>
                <a:path w="1224279" h="291464">
                  <a:moveTo>
                    <a:pt x="0" y="192532"/>
                  </a:moveTo>
                  <a:lnTo>
                    <a:pt x="869442" y="29121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37502" y="4471034"/>
              <a:ext cx="424688" cy="19735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350382" y="4347590"/>
              <a:ext cx="1511935" cy="321310"/>
            </a:xfrm>
            <a:custGeom>
              <a:avLst/>
              <a:gdLst/>
              <a:ahLst/>
              <a:cxnLst/>
              <a:rect l="l" t="t" r="r" b="b"/>
              <a:pathLst>
                <a:path w="1511934" h="321310">
                  <a:moveTo>
                    <a:pt x="1087119" y="222122"/>
                  </a:moveTo>
                  <a:lnTo>
                    <a:pt x="1128068" y="163851"/>
                  </a:lnTo>
                  <a:lnTo>
                    <a:pt x="1174024" y="142487"/>
                  </a:lnTo>
                  <a:lnTo>
                    <a:pt x="1232318" y="128476"/>
                  </a:lnTo>
                  <a:lnTo>
                    <a:pt x="1299464" y="123443"/>
                  </a:lnTo>
                  <a:lnTo>
                    <a:pt x="1366609" y="128476"/>
                  </a:lnTo>
                  <a:lnTo>
                    <a:pt x="1424903" y="142487"/>
                  </a:lnTo>
                  <a:lnTo>
                    <a:pt x="1470859" y="163851"/>
                  </a:lnTo>
                  <a:lnTo>
                    <a:pt x="1500989" y="190938"/>
                  </a:lnTo>
                  <a:lnTo>
                    <a:pt x="1511808" y="222122"/>
                  </a:lnTo>
                  <a:lnTo>
                    <a:pt x="1500989" y="253307"/>
                  </a:lnTo>
                  <a:lnTo>
                    <a:pt x="1470859" y="280394"/>
                  </a:lnTo>
                  <a:lnTo>
                    <a:pt x="1424903" y="301758"/>
                  </a:lnTo>
                  <a:lnTo>
                    <a:pt x="1366609" y="315769"/>
                  </a:lnTo>
                  <a:lnTo>
                    <a:pt x="1299464" y="320801"/>
                  </a:lnTo>
                  <a:lnTo>
                    <a:pt x="1232318" y="315769"/>
                  </a:lnTo>
                  <a:lnTo>
                    <a:pt x="1174024" y="301758"/>
                  </a:lnTo>
                  <a:lnTo>
                    <a:pt x="1128068" y="280394"/>
                  </a:lnTo>
                  <a:lnTo>
                    <a:pt x="1097938" y="253307"/>
                  </a:lnTo>
                  <a:lnTo>
                    <a:pt x="1087119" y="222122"/>
                  </a:lnTo>
                  <a:close/>
                </a:path>
                <a:path w="1511934" h="321310">
                  <a:moveTo>
                    <a:pt x="0" y="0"/>
                  </a:moveTo>
                  <a:lnTo>
                    <a:pt x="1269" y="98678"/>
                  </a:lnTo>
                </a:path>
                <a:path w="1511934" h="321310">
                  <a:moveTo>
                    <a:pt x="0" y="98678"/>
                  </a:moveTo>
                  <a:lnTo>
                    <a:pt x="647700" y="0"/>
                  </a:lnTo>
                </a:path>
                <a:path w="1511934" h="321310">
                  <a:moveTo>
                    <a:pt x="647700" y="0"/>
                  </a:moveTo>
                  <a:lnTo>
                    <a:pt x="649096" y="98678"/>
                  </a:lnTo>
                </a:path>
                <a:path w="1511934" h="321310">
                  <a:moveTo>
                    <a:pt x="647700" y="98678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473571" y="3036697"/>
            <a:ext cx="405765" cy="357505"/>
            <a:chOff x="6473571" y="3036697"/>
            <a:chExt cx="405765" cy="357505"/>
          </a:xfrm>
        </p:grpSpPr>
        <p:sp>
          <p:nvSpPr>
            <p:cNvPr id="33" name="object 33"/>
            <p:cNvSpPr/>
            <p:nvPr/>
          </p:nvSpPr>
          <p:spPr>
            <a:xfrm>
              <a:off x="6479921" y="3043047"/>
              <a:ext cx="393065" cy="344805"/>
            </a:xfrm>
            <a:custGeom>
              <a:avLst/>
              <a:gdLst/>
              <a:ahLst/>
              <a:cxnLst/>
              <a:rect l="l" t="t" r="r" b="b"/>
              <a:pathLst>
                <a:path w="393065" h="344804">
                  <a:moveTo>
                    <a:pt x="196469" y="0"/>
                  </a:moveTo>
                  <a:lnTo>
                    <a:pt x="144256" y="6150"/>
                  </a:lnTo>
                  <a:lnTo>
                    <a:pt x="97329" y="23509"/>
                  </a:lnTo>
                  <a:lnTo>
                    <a:pt x="57562" y="50434"/>
                  </a:lnTo>
                  <a:lnTo>
                    <a:pt x="26834" y="85287"/>
                  </a:lnTo>
                  <a:lnTo>
                    <a:pt x="7021" y="126426"/>
                  </a:lnTo>
                  <a:lnTo>
                    <a:pt x="0" y="172212"/>
                  </a:lnTo>
                  <a:lnTo>
                    <a:pt x="7021" y="217943"/>
                  </a:lnTo>
                  <a:lnTo>
                    <a:pt x="26834" y="259047"/>
                  </a:lnTo>
                  <a:lnTo>
                    <a:pt x="57562" y="293877"/>
                  </a:lnTo>
                  <a:lnTo>
                    <a:pt x="97329" y="320792"/>
                  </a:lnTo>
                  <a:lnTo>
                    <a:pt x="144256" y="338146"/>
                  </a:lnTo>
                  <a:lnTo>
                    <a:pt x="196469" y="344297"/>
                  </a:lnTo>
                  <a:lnTo>
                    <a:pt x="248681" y="338146"/>
                  </a:lnTo>
                  <a:lnTo>
                    <a:pt x="295608" y="320792"/>
                  </a:lnTo>
                  <a:lnTo>
                    <a:pt x="335375" y="293877"/>
                  </a:lnTo>
                  <a:lnTo>
                    <a:pt x="366103" y="259047"/>
                  </a:lnTo>
                  <a:lnTo>
                    <a:pt x="385916" y="217943"/>
                  </a:lnTo>
                  <a:lnTo>
                    <a:pt x="392937" y="172212"/>
                  </a:lnTo>
                  <a:lnTo>
                    <a:pt x="385916" y="126426"/>
                  </a:lnTo>
                  <a:lnTo>
                    <a:pt x="366103" y="85287"/>
                  </a:lnTo>
                  <a:lnTo>
                    <a:pt x="335375" y="50434"/>
                  </a:lnTo>
                  <a:lnTo>
                    <a:pt x="295608" y="23509"/>
                  </a:lnTo>
                  <a:lnTo>
                    <a:pt x="248681" y="6150"/>
                  </a:lnTo>
                  <a:lnTo>
                    <a:pt x="196469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79921" y="3043047"/>
              <a:ext cx="393065" cy="344805"/>
            </a:xfrm>
            <a:custGeom>
              <a:avLst/>
              <a:gdLst/>
              <a:ahLst/>
              <a:cxnLst/>
              <a:rect l="l" t="t" r="r" b="b"/>
              <a:pathLst>
                <a:path w="393065" h="344804">
                  <a:moveTo>
                    <a:pt x="0" y="172212"/>
                  </a:moveTo>
                  <a:lnTo>
                    <a:pt x="7021" y="126426"/>
                  </a:lnTo>
                  <a:lnTo>
                    <a:pt x="26834" y="85287"/>
                  </a:lnTo>
                  <a:lnTo>
                    <a:pt x="57562" y="50434"/>
                  </a:lnTo>
                  <a:lnTo>
                    <a:pt x="97329" y="23509"/>
                  </a:lnTo>
                  <a:lnTo>
                    <a:pt x="144256" y="6150"/>
                  </a:lnTo>
                  <a:lnTo>
                    <a:pt x="196469" y="0"/>
                  </a:lnTo>
                  <a:lnTo>
                    <a:pt x="248681" y="6150"/>
                  </a:lnTo>
                  <a:lnTo>
                    <a:pt x="295608" y="23509"/>
                  </a:lnTo>
                  <a:lnTo>
                    <a:pt x="335375" y="50434"/>
                  </a:lnTo>
                  <a:lnTo>
                    <a:pt x="366103" y="85287"/>
                  </a:lnTo>
                  <a:lnTo>
                    <a:pt x="385916" y="126426"/>
                  </a:lnTo>
                  <a:lnTo>
                    <a:pt x="392937" y="172212"/>
                  </a:lnTo>
                  <a:lnTo>
                    <a:pt x="385916" y="217943"/>
                  </a:lnTo>
                  <a:lnTo>
                    <a:pt x="366103" y="259047"/>
                  </a:lnTo>
                  <a:lnTo>
                    <a:pt x="335375" y="293877"/>
                  </a:lnTo>
                  <a:lnTo>
                    <a:pt x="295608" y="320792"/>
                  </a:lnTo>
                  <a:lnTo>
                    <a:pt x="248681" y="338146"/>
                  </a:lnTo>
                  <a:lnTo>
                    <a:pt x="196469" y="344297"/>
                  </a:lnTo>
                  <a:lnTo>
                    <a:pt x="144256" y="338146"/>
                  </a:lnTo>
                  <a:lnTo>
                    <a:pt x="97329" y="320792"/>
                  </a:lnTo>
                  <a:lnTo>
                    <a:pt x="57562" y="293877"/>
                  </a:lnTo>
                  <a:lnTo>
                    <a:pt x="26834" y="259047"/>
                  </a:lnTo>
                  <a:lnTo>
                    <a:pt x="7021" y="217943"/>
                  </a:lnTo>
                  <a:lnTo>
                    <a:pt x="0" y="172212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5614796" y="3095879"/>
            <a:ext cx="394970" cy="347345"/>
            <a:chOff x="5614796" y="3095879"/>
            <a:chExt cx="394970" cy="347345"/>
          </a:xfrm>
        </p:grpSpPr>
        <p:sp>
          <p:nvSpPr>
            <p:cNvPr id="36" name="object 36"/>
            <p:cNvSpPr/>
            <p:nvPr/>
          </p:nvSpPr>
          <p:spPr>
            <a:xfrm>
              <a:off x="5621146" y="3102229"/>
              <a:ext cx="382270" cy="334645"/>
            </a:xfrm>
            <a:custGeom>
              <a:avLst/>
              <a:gdLst/>
              <a:ahLst/>
              <a:cxnLst/>
              <a:rect l="l" t="t" r="r" b="b"/>
              <a:pathLst>
                <a:path w="382270" h="334645">
                  <a:moveTo>
                    <a:pt x="191135" y="0"/>
                  </a:moveTo>
                  <a:lnTo>
                    <a:pt x="140332" y="5977"/>
                  </a:lnTo>
                  <a:lnTo>
                    <a:pt x="94676" y="22845"/>
                  </a:lnTo>
                  <a:lnTo>
                    <a:pt x="55991" y="49006"/>
                  </a:lnTo>
                  <a:lnTo>
                    <a:pt x="26100" y="82860"/>
                  </a:lnTo>
                  <a:lnTo>
                    <a:pt x="6829" y="122810"/>
                  </a:lnTo>
                  <a:lnTo>
                    <a:pt x="0" y="167259"/>
                  </a:lnTo>
                  <a:lnTo>
                    <a:pt x="6829" y="211707"/>
                  </a:lnTo>
                  <a:lnTo>
                    <a:pt x="26100" y="251657"/>
                  </a:lnTo>
                  <a:lnTo>
                    <a:pt x="55991" y="285511"/>
                  </a:lnTo>
                  <a:lnTo>
                    <a:pt x="94676" y="311672"/>
                  </a:lnTo>
                  <a:lnTo>
                    <a:pt x="140332" y="328540"/>
                  </a:lnTo>
                  <a:lnTo>
                    <a:pt x="191135" y="334518"/>
                  </a:lnTo>
                  <a:lnTo>
                    <a:pt x="241937" y="328540"/>
                  </a:lnTo>
                  <a:lnTo>
                    <a:pt x="287593" y="311672"/>
                  </a:lnTo>
                  <a:lnTo>
                    <a:pt x="326278" y="285511"/>
                  </a:lnTo>
                  <a:lnTo>
                    <a:pt x="356169" y="251657"/>
                  </a:lnTo>
                  <a:lnTo>
                    <a:pt x="375440" y="211707"/>
                  </a:lnTo>
                  <a:lnTo>
                    <a:pt x="382269" y="167259"/>
                  </a:lnTo>
                  <a:lnTo>
                    <a:pt x="375440" y="122810"/>
                  </a:lnTo>
                  <a:lnTo>
                    <a:pt x="356169" y="82860"/>
                  </a:lnTo>
                  <a:lnTo>
                    <a:pt x="326278" y="49006"/>
                  </a:lnTo>
                  <a:lnTo>
                    <a:pt x="287593" y="22845"/>
                  </a:lnTo>
                  <a:lnTo>
                    <a:pt x="241937" y="5977"/>
                  </a:lnTo>
                  <a:lnTo>
                    <a:pt x="191135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621146" y="3102229"/>
              <a:ext cx="382270" cy="334645"/>
            </a:xfrm>
            <a:custGeom>
              <a:avLst/>
              <a:gdLst/>
              <a:ahLst/>
              <a:cxnLst/>
              <a:rect l="l" t="t" r="r" b="b"/>
              <a:pathLst>
                <a:path w="382270" h="334645">
                  <a:moveTo>
                    <a:pt x="0" y="167259"/>
                  </a:moveTo>
                  <a:lnTo>
                    <a:pt x="6829" y="122810"/>
                  </a:lnTo>
                  <a:lnTo>
                    <a:pt x="26100" y="82860"/>
                  </a:lnTo>
                  <a:lnTo>
                    <a:pt x="55991" y="49006"/>
                  </a:lnTo>
                  <a:lnTo>
                    <a:pt x="94676" y="22845"/>
                  </a:lnTo>
                  <a:lnTo>
                    <a:pt x="140332" y="5977"/>
                  </a:lnTo>
                  <a:lnTo>
                    <a:pt x="191135" y="0"/>
                  </a:lnTo>
                  <a:lnTo>
                    <a:pt x="241937" y="5977"/>
                  </a:lnTo>
                  <a:lnTo>
                    <a:pt x="287593" y="22845"/>
                  </a:lnTo>
                  <a:lnTo>
                    <a:pt x="326278" y="49006"/>
                  </a:lnTo>
                  <a:lnTo>
                    <a:pt x="356169" y="82860"/>
                  </a:lnTo>
                  <a:lnTo>
                    <a:pt x="375440" y="122810"/>
                  </a:lnTo>
                  <a:lnTo>
                    <a:pt x="382269" y="167259"/>
                  </a:lnTo>
                  <a:lnTo>
                    <a:pt x="375440" y="211707"/>
                  </a:lnTo>
                  <a:lnTo>
                    <a:pt x="356169" y="251657"/>
                  </a:lnTo>
                  <a:lnTo>
                    <a:pt x="326278" y="285511"/>
                  </a:lnTo>
                  <a:lnTo>
                    <a:pt x="287593" y="311672"/>
                  </a:lnTo>
                  <a:lnTo>
                    <a:pt x="241937" y="328540"/>
                  </a:lnTo>
                  <a:lnTo>
                    <a:pt x="191135" y="334518"/>
                  </a:lnTo>
                  <a:lnTo>
                    <a:pt x="140332" y="328540"/>
                  </a:lnTo>
                  <a:lnTo>
                    <a:pt x="94676" y="311672"/>
                  </a:lnTo>
                  <a:lnTo>
                    <a:pt x="55991" y="285511"/>
                  </a:lnTo>
                  <a:lnTo>
                    <a:pt x="26100" y="251657"/>
                  </a:lnTo>
                  <a:lnTo>
                    <a:pt x="6829" y="211707"/>
                  </a:lnTo>
                  <a:lnTo>
                    <a:pt x="0" y="167259"/>
                  </a:lnTo>
                  <a:close/>
                </a:path>
              </a:pathLst>
            </a:custGeom>
            <a:ln w="12699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529332" y="3798823"/>
            <a:ext cx="1611630" cy="960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Input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69"/>
              </a:spcBef>
            </a:pPr>
            <a:endParaRPr sz="1800">
              <a:latin typeface="Arial"/>
              <a:cs typeface="Arial"/>
            </a:endParaRPr>
          </a:p>
          <a:p>
            <a:pPr marL="25654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Output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layer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608569" y="3118561"/>
            <a:ext cx="1546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Input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patterns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47866" y="3108705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38165" y="3048380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39484" y="2810878"/>
            <a:ext cx="361950" cy="327660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65405">
              <a:lnSpc>
                <a:spcPts val="2075"/>
              </a:lnSpc>
              <a:spcBef>
                <a:spcPts val="5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077582" y="3105772"/>
            <a:ext cx="363220" cy="327660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77470">
              <a:lnSpc>
                <a:spcPts val="2150"/>
              </a:lnSpc>
              <a:spcBef>
                <a:spcPts val="42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45839" y="2967545"/>
            <a:ext cx="363220" cy="339090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74930" rIns="0" bIns="0" rtlCol="0">
            <a:spAutoFit/>
          </a:bodyPr>
          <a:lstStyle/>
          <a:p>
            <a:pPr marL="75565">
              <a:lnSpc>
                <a:spcPts val="2075"/>
              </a:lnSpc>
              <a:spcBef>
                <a:spcPts val="59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40071" y="2603053"/>
            <a:ext cx="500380" cy="815975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234315">
              <a:lnSpc>
                <a:spcPct val="100000"/>
              </a:lnSpc>
              <a:spcBef>
                <a:spcPts val="105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44210" y="5333238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770878" y="5403596"/>
            <a:ext cx="247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10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740530" y="3510660"/>
            <a:ext cx="3894454" cy="1164590"/>
            <a:chOff x="3740530" y="3510660"/>
            <a:chExt cx="3894454" cy="1164590"/>
          </a:xfrm>
        </p:grpSpPr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34458" y="4461128"/>
              <a:ext cx="423417" cy="20726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434458" y="4461128"/>
              <a:ext cx="423545" cy="207645"/>
            </a:xfrm>
            <a:custGeom>
              <a:avLst/>
              <a:gdLst/>
              <a:ahLst/>
              <a:cxnLst/>
              <a:rect l="l" t="t" r="r" b="b"/>
              <a:pathLst>
                <a:path w="423545" h="207645">
                  <a:moveTo>
                    <a:pt x="0" y="103632"/>
                  </a:moveTo>
                  <a:lnTo>
                    <a:pt x="28894" y="51308"/>
                  </a:lnTo>
                  <a:lnTo>
                    <a:pt x="61991" y="30337"/>
                  </a:lnTo>
                  <a:lnTo>
                    <a:pt x="104836" y="14139"/>
                  </a:lnTo>
                  <a:lnTo>
                    <a:pt x="155413" y="3698"/>
                  </a:lnTo>
                  <a:lnTo>
                    <a:pt x="211708" y="0"/>
                  </a:lnTo>
                  <a:lnTo>
                    <a:pt x="268004" y="3698"/>
                  </a:lnTo>
                  <a:lnTo>
                    <a:pt x="318581" y="14139"/>
                  </a:lnTo>
                  <a:lnTo>
                    <a:pt x="361426" y="30337"/>
                  </a:lnTo>
                  <a:lnTo>
                    <a:pt x="394523" y="51308"/>
                  </a:lnTo>
                  <a:lnTo>
                    <a:pt x="423417" y="103632"/>
                  </a:lnTo>
                  <a:lnTo>
                    <a:pt x="415858" y="131196"/>
                  </a:lnTo>
                  <a:lnTo>
                    <a:pt x="394523" y="155956"/>
                  </a:lnTo>
                  <a:lnTo>
                    <a:pt x="361426" y="176926"/>
                  </a:lnTo>
                  <a:lnTo>
                    <a:pt x="318581" y="193124"/>
                  </a:lnTo>
                  <a:lnTo>
                    <a:pt x="268004" y="203565"/>
                  </a:lnTo>
                  <a:lnTo>
                    <a:pt x="211708" y="207264"/>
                  </a:lnTo>
                  <a:lnTo>
                    <a:pt x="155413" y="203565"/>
                  </a:lnTo>
                  <a:lnTo>
                    <a:pt x="104836" y="193124"/>
                  </a:lnTo>
                  <a:lnTo>
                    <a:pt x="61991" y="176926"/>
                  </a:lnTo>
                  <a:lnTo>
                    <a:pt x="28894" y="155956"/>
                  </a:lnTo>
                  <a:lnTo>
                    <a:pt x="7559" y="131196"/>
                  </a:lnTo>
                  <a:lnTo>
                    <a:pt x="0" y="10363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80888" y="4461128"/>
              <a:ext cx="423418" cy="207263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640198" y="4347590"/>
              <a:ext cx="2004695" cy="321310"/>
            </a:xfrm>
            <a:custGeom>
              <a:avLst/>
              <a:gdLst/>
              <a:ahLst/>
              <a:cxnLst/>
              <a:rect l="l" t="t" r="r" b="b"/>
              <a:pathLst>
                <a:path w="2004695" h="321310">
                  <a:moveTo>
                    <a:pt x="440689" y="217169"/>
                  </a:moveTo>
                  <a:lnTo>
                    <a:pt x="469584" y="164845"/>
                  </a:lnTo>
                  <a:lnTo>
                    <a:pt x="502681" y="143875"/>
                  </a:lnTo>
                  <a:lnTo>
                    <a:pt x="545526" y="127677"/>
                  </a:lnTo>
                  <a:lnTo>
                    <a:pt x="596103" y="117236"/>
                  </a:lnTo>
                  <a:lnTo>
                    <a:pt x="652399" y="113537"/>
                  </a:lnTo>
                  <a:lnTo>
                    <a:pt x="708694" y="117236"/>
                  </a:lnTo>
                  <a:lnTo>
                    <a:pt x="759271" y="127677"/>
                  </a:lnTo>
                  <a:lnTo>
                    <a:pt x="802116" y="143875"/>
                  </a:lnTo>
                  <a:lnTo>
                    <a:pt x="835213" y="164845"/>
                  </a:lnTo>
                  <a:lnTo>
                    <a:pt x="864108" y="217169"/>
                  </a:lnTo>
                  <a:lnTo>
                    <a:pt x="856548" y="244734"/>
                  </a:lnTo>
                  <a:lnTo>
                    <a:pt x="835213" y="269493"/>
                  </a:lnTo>
                  <a:lnTo>
                    <a:pt x="802116" y="290464"/>
                  </a:lnTo>
                  <a:lnTo>
                    <a:pt x="759271" y="306662"/>
                  </a:lnTo>
                  <a:lnTo>
                    <a:pt x="708694" y="317103"/>
                  </a:lnTo>
                  <a:lnTo>
                    <a:pt x="652399" y="320801"/>
                  </a:lnTo>
                  <a:lnTo>
                    <a:pt x="596103" y="317103"/>
                  </a:lnTo>
                  <a:lnTo>
                    <a:pt x="545526" y="306662"/>
                  </a:lnTo>
                  <a:lnTo>
                    <a:pt x="502681" y="290464"/>
                  </a:lnTo>
                  <a:lnTo>
                    <a:pt x="469584" y="269493"/>
                  </a:lnTo>
                  <a:lnTo>
                    <a:pt x="448249" y="244734"/>
                  </a:lnTo>
                  <a:lnTo>
                    <a:pt x="440689" y="217169"/>
                  </a:lnTo>
                  <a:close/>
                </a:path>
                <a:path w="2004695" h="321310">
                  <a:moveTo>
                    <a:pt x="0" y="118490"/>
                  </a:moveTo>
                  <a:lnTo>
                    <a:pt x="710184" y="0"/>
                  </a:lnTo>
                </a:path>
                <a:path w="2004695" h="321310">
                  <a:moveTo>
                    <a:pt x="710184" y="0"/>
                  </a:moveTo>
                  <a:lnTo>
                    <a:pt x="2004314" y="108584"/>
                  </a:lnTo>
                </a:path>
                <a:path w="2004695" h="321310">
                  <a:moveTo>
                    <a:pt x="1983104" y="88772"/>
                  </a:moveTo>
                  <a:lnTo>
                    <a:pt x="1326006" y="9905"/>
                  </a:lnTo>
                </a:path>
                <a:path w="2004695" h="321310">
                  <a:moveTo>
                    <a:pt x="1326006" y="9905"/>
                  </a:moveTo>
                  <a:lnTo>
                    <a:pt x="42417" y="10858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46880" y="3517113"/>
              <a:ext cx="3881247" cy="246555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3746880" y="3517010"/>
              <a:ext cx="3881754" cy="624840"/>
            </a:xfrm>
            <a:custGeom>
              <a:avLst/>
              <a:gdLst/>
              <a:ahLst/>
              <a:cxnLst/>
              <a:rect l="l" t="t" r="r" b="b"/>
              <a:pathLst>
                <a:path w="3881754" h="624839">
                  <a:moveTo>
                    <a:pt x="0" y="123316"/>
                  </a:moveTo>
                  <a:lnTo>
                    <a:pt x="39424" y="98474"/>
                  </a:lnTo>
                  <a:lnTo>
                    <a:pt x="98929" y="84352"/>
                  </a:lnTo>
                  <a:lnTo>
                    <a:pt x="152497" y="75330"/>
                  </a:lnTo>
                  <a:lnTo>
                    <a:pt x="216599" y="66660"/>
                  </a:lnTo>
                  <a:lnTo>
                    <a:pt x="290737" y="58373"/>
                  </a:lnTo>
                  <a:lnTo>
                    <a:pt x="331414" y="54384"/>
                  </a:lnTo>
                  <a:lnTo>
                    <a:pt x="374412" y="50502"/>
                  </a:lnTo>
                  <a:lnTo>
                    <a:pt x="419669" y="46732"/>
                  </a:lnTo>
                  <a:lnTo>
                    <a:pt x="467123" y="43077"/>
                  </a:lnTo>
                  <a:lnTo>
                    <a:pt x="516712" y="39542"/>
                  </a:lnTo>
                  <a:lnTo>
                    <a:pt x="568372" y="36131"/>
                  </a:lnTo>
                  <a:lnTo>
                    <a:pt x="622042" y="32847"/>
                  </a:lnTo>
                  <a:lnTo>
                    <a:pt x="677659" y="29695"/>
                  </a:lnTo>
                  <a:lnTo>
                    <a:pt x="735161" y="26679"/>
                  </a:lnTo>
                  <a:lnTo>
                    <a:pt x="794485" y="23802"/>
                  </a:lnTo>
                  <a:lnTo>
                    <a:pt x="855569" y="21069"/>
                  </a:lnTo>
                  <a:lnTo>
                    <a:pt x="918350" y="18483"/>
                  </a:lnTo>
                  <a:lnTo>
                    <a:pt x="982767" y="16049"/>
                  </a:lnTo>
                  <a:lnTo>
                    <a:pt x="1048755" y="13770"/>
                  </a:lnTo>
                  <a:lnTo>
                    <a:pt x="1116254" y="11651"/>
                  </a:lnTo>
                  <a:lnTo>
                    <a:pt x="1185201" y="9695"/>
                  </a:lnTo>
                  <a:lnTo>
                    <a:pt x="1255533" y="7907"/>
                  </a:lnTo>
                  <a:lnTo>
                    <a:pt x="1327188" y="6290"/>
                  </a:lnTo>
                  <a:lnTo>
                    <a:pt x="1400103" y="4848"/>
                  </a:lnTo>
                  <a:lnTo>
                    <a:pt x="1474217" y="3585"/>
                  </a:lnTo>
                  <a:lnTo>
                    <a:pt x="1549466" y="2506"/>
                  </a:lnTo>
                  <a:lnTo>
                    <a:pt x="1625788" y="1614"/>
                  </a:lnTo>
                  <a:lnTo>
                    <a:pt x="1703121" y="914"/>
                  </a:lnTo>
                  <a:lnTo>
                    <a:pt x="1781402" y="409"/>
                  </a:lnTo>
                  <a:lnTo>
                    <a:pt x="1860569" y="102"/>
                  </a:lnTo>
                  <a:lnTo>
                    <a:pt x="1940560" y="0"/>
                  </a:lnTo>
                  <a:lnTo>
                    <a:pt x="2020559" y="102"/>
                  </a:lnTo>
                  <a:lnTo>
                    <a:pt x="2099735" y="409"/>
                  </a:lnTo>
                  <a:lnTo>
                    <a:pt x="2178025" y="914"/>
                  </a:lnTo>
                  <a:lnTo>
                    <a:pt x="2255366" y="1614"/>
                  </a:lnTo>
                  <a:lnTo>
                    <a:pt x="2331695" y="2506"/>
                  </a:lnTo>
                  <a:lnTo>
                    <a:pt x="2406951" y="3585"/>
                  </a:lnTo>
                  <a:lnTo>
                    <a:pt x="2481071" y="4848"/>
                  </a:lnTo>
                  <a:lnTo>
                    <a:pt x="2553993" y="6290"/>
                  </a:lnTo>
                  <a:lnTo>
                    <a:pt x="2625654" y="7907"/>
                  </a:lnTo>
                  <a:lnTo>
                    <a:pt x="2695991" y="9695"/>
                  </a:lnTo>
                  <a:lnTo>
                    <a:pt x="2764943" y="11651"/>
                  </a:lnTo>
                  <a:lnTo>
                    <a:pt x="2832447" y="13770"/>
                  </a:lnTo>
                  <a:lnTo>
                    <a:pt x="2898440" y="16049"/>
                  </a:lnTo>
                  <a:lnTo>
                    <a:pt x="2962861" y="18483"/>
                  </a:lnTo>
                  <a:lnTo>
                    <a:pt x="3025646" y="21069"/>
                  </a:lnTo>
                  <a:lnTo>
                    <a:pt x="3086733" y="23802"/>
                  </a:lnTo>
                  <a:lnTo>
                    <a:pt x="3146061" y="26679"/>
                  </a:lnTo>
                  <a:lnTo>
                    <a:pt x="3203566" y="29695"/>
                  </a:lnTo>
                  <a:lnTo>
                    <a:pt x="3259186" y="32847"/>
                  </a:lnTo>
                  <a:lnTo>
                    <a:pt x="3312858" y="36131"/>
                  </a:lnTo>
                  <a:lnTo>
                    <a:pt x="3364521" y="39542"/>
                  </a:lnTo>
                  <a:lnTo>
                    <a:pt x="3414111" y="43077"/>
                  </a:lnTo>
                  <a:lnTo>
                    <a:pt x="3461567" y="46732"/>
                  </a:lnTo>
                  <a:lnTo>
                    <a:pt x="3506826" y="50502"/>
                  </a:lnTo>
                  <a:lnTo>
                    <a:pt x="3549826" y="54384"/>
                  </a:lnTo>
                  <a:lnTo>
                    <a:pt x="3590503" y="58373"/>
                  </a:lnTo>
                  <a:lnTo>
                    <a:pt x="3628797" y="62467"/>
                  </a:lnTo>
                  <a:lnTo>
                    <a:pt x="3697981" y="70949"/>
                  </a:lnTo>
                  <a:lnTo>
                    <a:pt x="3756880" y="79799"/>
                  </a:lnTo>
                  <a:lnTo>
                    <a:pt x="3804993" y="88985"/>
                  </a:lnTo>
                  <a:lnTo>
                    <a:pt x="3855848" y="103322"/>
                  </a:lnTo>
                  <a:lnTo>
                    <a:pt x="3881247" y="123316"/>
                  </a:lnTo>
                  <a:lnTo>
                    <a:pt x="3879628" y="128406"/>
                  </a:lnTo>
                  <a:lnTo>
                    <a:pt x="3874814" y="133444"/>
                  </a:lnTo>
                  <a:lnTo>
                    <a:pt x="3824849" y="152989"/>
                  </a:lnTo>
                  <a:lnTo>
                    <a:pt x="3782316" y="162343"/>
                  </a:lnTo>
                  <a:lnTo>
                    <a:pt x="3728747" y="171376"/>
                  </a:lnTo>
                  <a:lnTo>
                    <a:pt x="3664643" y="180056"/>
                  </a:lnTo>
                  <a:lnTo>
                    <a:pt x="3590503" y="188352"/>
                  </a:lnTo>
                  <a:lnTo>
                    <a:pt x="3549826" y="192345"/>
                  </a:lnTo>
                  <a:lnTo>
                    <a:pt x="3506826" y="196231"/>
                  </a:lnTo>
                  <a:lnTo>
                    <a:pt x="3461567" y="200004"/>
                  </a:lnTo>
                  <a:lnTo>
                    <a:pt x="3414111" y="203662"/>
                  </a:lnTo>
                  <a:lnTo>
                    <a:pt x="3364521" y="207199"/>
                  </a:lnTo>
                  <a:lnTo>
                    <a:pt x="3312858" y="210613"/>
                  </a:lnTo>
                  <a:lnTo>
                    <a:pt x="3259186" y="213899"/>
                  </a:lnTo>
                  <a:lnTo>
                    <a:pt x="3203566" y="217053"/>
                  </a:lnTo>
                  <a:lnTo>
                    <a:pt x="3146061" y="220071"/>
                  </a:lnTo>
                  <a:lnTo>
                    <a:pt x="3086733" y="222950"/>
                  </a:lnTo>
                  <a:lnTo>
                    <a:pt x="3025646" y="225684"/>
                  </a:lnTo>
                  <a:lnTo>
                    <a:pt x="2962861" y="228271"/>
                  </a:lnTo>
                  <a:lnTo>
                    <a:pt x="2898440" y="230707"/>
                  </a:lnTo>
                  <a:lnTo>
                    <a:pt x="2832447" y="232986"/>
                  </a:lnTo>
                  <a:lnTo>
                    <a:pt x="2764943" y="235106"/>
                  </a:lnTo>
                  <a:lnTo>
                    <a:pt x="2695991" y="237063"/>
                  </a:lnTo>
                  <a:lnTo>
                    <a:pt x="2625654" y="238852"/>
                  </a:lnTo>
                  <a:lnTo>
                    <a:pt x="2553993" y="240469"/>
                  </a:lnTo>
                  <a:lnTo>
                    <a:pt x="2481071" y="241912"/>
                  </a:lnTo>
                  <a:lnTo>
                    <a:pt x="2406951" y="243174"/>
                  </a:lnTo>
                  <a:lnTo>
                    <a:pt x="2331695" y="244253"/>
                  </a:lnTo>
                  <a:lnTo>
                    <a:pt x="2255366" y="245145"/>
                  </a:lnTo>
                  <a:lnTo>
                    <a:pt x="2178025" y="245846"/>
                  </a:lnTo>
                  <a:lnTo>
                    <a:pt x="2099735" y="246351"/>
                  </a:lnTo>
                  <a:lnTo>
                    <a:pt x="2020559" y="246658"/>
                  </a:lnTo>
                  <a:lnTo>
                    <a:pt x="1940560" y="246761"/>
                  </a:lnTo>
                  <a:lnTo>
                    <a:pt x="1860569" y="246658"/>
                  </a:lnTo>
                  <a:lnTo>
                    <a:pt x="1781402" y="246351"/>
                  </a:lnTo>
                  <a:lnTo>
                    <a:pt x="1703121" y="245846"/>
                  </a:lnTo>
                  <a:lnTo>
                    <a:pt x="1625788" y="245145"/>
                  </a:lnTo>
                  <a:lnTo>
                    <a:pt x="1549466" y="244253"/>
                  </a:lnTo>
                  <a:lnTo>
                    <a:pt x="1474217" y="243174"/>
                  </a:lnTo>
                  <a:lnTo>
                    <a:pt x="1400103" y="241912"/>
                  </a:lnTo>
                  <a:lnTo>
                    <a:pt x="1327188" y="240469"/>
                  </a:lnTo>
                  <a:lnTo>
                    <a:pt x="1255533" y="238852"/>
                  </a:lnTo>
                  <a:lnTo>
                    <a:pt x="1185201" y="237063"/>
                  </a:lnTo>
                  <a:lnTo>
                    <a:pt x="1116254" y="235106"/>
                  </a:lnTo>
                  <a:lnTo>
                    <a:pt x="1048755" y="232986"/>
                  </a:lnTo>
                  <a:lnTo>
                    <a:pt x="982767" y="230707"/>
                  </a:lnTo>
                  <a:lnTo>
                    <a:pt x="918350" y="228271"/>
                  </a:lnTo>
                  <a:lnTo>
                    <a:pt x="855569" y="225684"/>
                  </a:lnTo>
                  <a:lnTo>
                    <a:pt x="794485" y="222950"/>
                  </a:lnTo>
                  <a:lnTo>
                    <a:pt x="735161" y="220071"/>
                  </a:lnTo>
                  <a:lnTo>
                    <a:pt x="677659" y="217053"/>
                  </a:lnTo>
                  <a:lnTo>
                    <a:pt x="622042" y="213899"/>
                  </a:lnTo>
                  <a:lnTo>
                    <a:pt x="568372" y="210613"/>
                  </a:lnTo>
                  <a:lnTo>
                    <a:pt x="516712" y="207199"/>
                  </a:lnTo>
                  <a:lnTo>
                    <a:pt x="467123" y="203662"/>
                  </a:lnTo>
                  <a:lnTo>
                    <a:pt x="419669" y="200004"/>
                  </a:lnTo>
                  <a:lnTo>
                    <a:pt x="374412" y="196231"/>
                  </a:lnTo>
                  <a:lnTo>
                    <a:pt x="331414" y="192345"/>
                  </a:lnTo>
                  <a:lnTo>
                    <a:pt x="290737" y="188352"/>
                  </a:lnTo>
                  <a:lnTo>
                    <a:pt x="252445" y="184254"/>
                  </a:lnTo>
                  <a:lnTo>
                    <a:pt x="183262" y="175762"/>
                  </a:lnTo>
                  <a:lnTo>
                    <a:pt x="124365" y="166902"/>
                  </a:lnTo>
                  <a:lnTo>
                    <a:pt x="76253" y="157704"/>
                  </a:lnTo>
                  <a:lnTo>
                    <a:pt x="25398" y="143345"/>
                  </a:lnTo>
                  <a:lnTo>
                    <a:pt x="0" y="123316"/>
                  </a:lnTo>
                  <a:close/>
                </a:path>
                <a:path w="3881754" h="624839">
                  <a:moveTo>
                    <a:pt x="1603502" y="614552"/>
                  </a:moveTo>
                  <a:lnTo>
                    <a:pt x="2451608" y="515874"/>
                  </a:lnTo>
                </a:path>
                <a:path w="3881754" h="624839">
                  <a:moveTo>
                    <a:pt x="2377313" y="535558"/>
                  </a:moveTo>
                  <a:lnTo>
                    <a:pt x="2272411" y="614552"/>
                  </a:lnTo>
                </a:path>
                <a:path w="3881754" h="624839">
                  <a:moveTo>
                    <a:pt x="1434846" y="515874"/>
                  </a:moveTo>
                  <a:lnTo>
                    <a:pt x="1614043" y="62445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4300601" y="6218402"/>
            <a:ext cx="404495" cy="357505"/>
            <a:chOff x="4300601" y="6218402"/>
            <a:chExt cx="404495" cy="357505"/>
          </a:xfrm>
        </p:grpSpPr>
        <p:sp>
          <p:nvSpPr>
            <p:cNvPr id="56" name="object 56"/>
            <p:cNvSpPr/>
            <p:nvPr/>
          </p:nvSpPr>
          <p:spPr>
            <a:xfrm>
              <a:off x="4306951" y="6224752"/>
              <a:ext cx="391795" cy="344805"/>
            </a:xfrm>
            <a:custGeom>
              <a:avLst/>
              <a:gdLst/>
              <a:ahLst/>
              <a:cxnLst/>
              <a:rect l="l" t="t" r="r" b="b"/>
              <a:pathLst>
                <a:path w="391795" h="344804">
                  <a:moveTo>
                    <a:pt x="195834" y="0"/>
                  </a:moveTo>
                  <a:lnTo>
                    <a:pt x="143798" y="6150"/>
                  </a:lnTo>
                  <a:lnTo>
                    <a:pt x="97023" y="23507"/>
                  </a:lnTo>
                  <a:lnTo>
                    <a:pt x="57383" y="50430"/>
                  </a:lnTo>
                  <a:lnTo>
                    <a:pt x="26751" y="85276"/>
                  </a:lnTo>
                  <a:lnTo>
                    <a:pt x="7000" y="126404"/>
                  </a:lnTo>
                  <a:lnTo>
                    <a:pt x="0" y="172173"/>
                  </a:lnTo>
                  <a:lnTo>
                    <a:pt x="7000" y="217942"/>
                  </a:lnTo>
                  <a:lnTo>
                    <a:pt x="26754" y="259068"/>
                  </a:lnTo>
                  <a:lnTo>
                    <a:pt x="57388" y="293911"/>
                  </a:lnTo>
                  <a:lnTo>
                    <a:pt x="97028" y="320830"/>
                  </a:lnTo>
                  <a:lnTo>
                    <a:pt x="143801" y="338185"/>
                  </a:lnTo>
                  <a:lnTo>
                    <a:pt x="195834" y="344335"/>
                  </a:lnTo>
                  <a:lnTo>
                    <a:pt x="247911" y="338185"/>
                  </a:lnTo>
                  <a:lnTo>
                    <a:pt x="294696" y="320830"/>
                  </a:lnTo>
                  <a:lnTo>
                    <a:pt x="334327" y="293911"/>
                  </a:lnTo>
                  <a:lnTo>
                    <a:pt x="364941" y="259068"/>
                  </a:lnTo>
                  <a:lnTo>
                    <a:pt x="384675" y="217942"/>
                  </a:lnTo>
                  <a:lnTo>
                    <a:pt x="391668" y="172173"/>
                  </a:lnTo>
                  <a:lnTo>
                    <a:pt x="384675" y="126404"/>
                  </a:lnTo>
                  <a:lnTo>
                    <a:pt x="364941" y="85276"/>
                  </a:lnTo>
                  <a:lnTo>
                    <a:pt x="334327" y="50430"/>
                  </a:lnTo>
                  <a:lnTo>
                    <a:pt x="294696" y="23507"/>
                  </a:lnTo>
                  <a:lnTo>
                    <a:pt x="247911" y="6150"/>
                  </a:lnTo>
                  <a:lnTo>
                    <a:pt x="195834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306951" y="6224752"/>
              <a:ext cx="391795" cy="344805"/>
            </a:xfrm>
            <a:custGeom>
              <a:avLst/>
              <a:gdLst/>
              <a:ahLst/>
              <a:cxnLst/>
              <a:rect l="l" t="t" r="r" b="b"/>
              <a:pathLst>
                <a:path w="391795" h="344804">
                  <a:moveTo>
                    <a:pt x="0" y="172173"/>
                  </a:moveTo>
                  <a:lnTo>
                    <a:pt x="7000" y="126400"/>
                  </a:lnTo>
                  <a:lnTo>
                    <a:pt x="26754" y="85270"/>
                  </a:lnTo>
                  <a:lnTo>
                    <a:pt x="57388" y="50425"/>
                  </a:lnTo>
                  <a:lnTo>
                    <a:pt x="97027" y="23504"/>
                  </a:lnTo>
                  <a:lnTo>
                    <a:pt x="143801" y="6149"/>
                  </a:lnTo>
                  <a:lnTo>
                    <a:pt x="195834" y="0"/>
                  </a:lnTo>
                  <a:lnTo>
                    <a:pt x="247911" y="6150"/>
                  </a:lnTo>
                  <a:lnTo>
                    <a:pt x="294696" y="23507"/>
                  </a:lnTo>
                  <a:lnTo>
                    <a:pt x="334327" y="50430"/>
                  </a:lnTo>
                  <a:lnTo>
                    <a:pt x="364941" y="85276"/>
                  </a:lnTo>
                  <a:lnTo>
                    <a:pt x="384675" y="126404"/>
                  </a:lnTo>
                  <a:lnTo>
                    <a:pt x="391668" y="172173"/>
                  </a:lnTo>
                  <a:lnTo>
                    <a:pt x="384675" y="217942"/>
                  </a:lnTo>
                  <a:lnTo>
                    <a:pt x="364941" y="259068"/>
                  </a:lnTo>
                  <a:lnTo>
                    <a:pt x="334327" y="293911"/>
                  </a:lnTo>
                  <a:lnTo>
                    <a:pt x="294696" y="320830"/>
                  </a:lnTo>
                  <a:lnTo>
                    <a:pt x="247911" y="338185"/>
                  </a:lnTo>
                  <a:lnTo>
                    <a:pt x="195834" y="344335"/>
                  </a:lnTo>
                  <a:lnTo>
                    <a:pt x="143801" y="338185"/>
                  </a:lnTo>
                  <a:lnTo>
                    <a:pt x="97028" y="320830"/>
                  </a:lnTo>
                  <a:lnTo>
                    <a:pt x="57388" y="293911"/>
                  </a:lnTo>
                  <a:lnTo>
                    <a:pt x="26754" y="259068"/>
                  </a:lnTo>
                  <a:lnTo>
                    <a:pt x="7000" y="217942"/>
                  </a:lnTo>
                  <a:lnTo>
                    <a:pt x="0" y="172173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8" name="object 58"/>
          <p:cNvGrpSpPr/>
          <p:nvPr/>
        </p:nvGrpSpPr>
        <p:grpSpPr>
          <a:xfrm>
            <a:off x="4311269" y="5765456"/>
            <a:ext cx="393700" cy="347345"/>
            <a:chOff x="4311269" y="5765456"/>
            <a:chExt cx="393700" cy="347345"/>
          </a:xfrm>
        </p:grpSpPr>
        <p:sp>
          <p:nvSpPr>
            <p:cNvPr id="59" name="object 59"/>
            <p:cNvSpPr/>
            <p:nvPr/>
          </p:nvSpPr>
          <p:spPr>
            <a:xfrm>
              <a:off x="4317619" y="5771806"/>
              <a:ext cx="381000" cy="334645"/>
            </a:xfrm>
            <a:custGeom>
              <a:avLst/>
              <a:gdLst/>
              <a:ahLst/>
              <a:cxnLst/>
              <a:rect l="l" t="t" r="r" b="b"/>
              <a:pathLst>
                <a:path w="381000" h="334645">
                  <a:moveTo>
                    <a:pt x="190500" y="0"/>
                  </a:moveTo>
                  <a:lnTo>
                    <a:pt x="139876" y="5973"/>
                  </a:lnTo>
                  <a:lnTo>
                    <a:pt x="94375" y="22830"/>
                  </a:lnTo>
                  <a:lnTo>
                    <a:pt x="55816" y="48979"/>
                  </a:lnTo>
                  <a:lnTo>
                    <a:pt x="26020" y="82824"/>
                  </a:lnTo>
                  <a:lnTo>
                    <a:pt x="6808" y="122774"/>
                  </a:lnTo>
                  <a:lnTo>
                    <a:pt x="0" y="167233"/>
                  </a:lnTo>
                  <a:lnTo>
                    <a:pt x="6808" y="211688"/>
                  </a:lnTo>
                  <a:lnTo>
                    <a:pt x="26020" y="251636"/>
                  </a:lnTo>
                  <a:lnTo>
                    <a:pt x="55816" y="285483"/>
                  </a:lnTo>
                  <a:lnTo>
                    <a:pt x="94375" y="311633"/>
                  </a:lnTo>
                  <a:lnTo>
                    <a:pt x="139876" y="328493"/>
                  </a:lnTo>
                  <a:lnTo>
                    <a:pt x="190500" y="334467"/>
                  </a:lnTo>
                  <a:lnTo>
                    <a:pt x="241123" y="328493"/>
                  </a:lnTo>
                  <a:lnTo>
                    <a:pt x="286624" y="311633"/>
                  </a:lnTo>
                  <a:lnTo>
                    <a:pt x="325183" y="285483"/>
                  </a:lnTo>
                  <a:lnTo>
                    <a:pt x="354979" y="251636"/>
                  </a:lnTo>
                  <a:lnTo>
                    <a:pt x="374191" y="211688"/>
                  </a:lnTo>
                  <a:lnTo>
                    <a:pt x="381000" y="167233"/>
                  </a:lnTo>
                  <a:lnTo>
                    <a:pt x="374191" y="122774"/>
                  </a:lnTo>
                  <a:lnTo>
                    <a:pt x="354979" y="82824"/>
                  </a:lnTo>
                  <a:lnTo>
                    <a:pt x="325183" y="48979"/>
                  </a:lnTo>
                  <a:lnTo>
                    <a:pt x="286624" y="22830"/>
                  </a:lnTo>
                  <a:lnTo>
                    <a:pt x="241123" y="5973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317619" y="5771806"/>
              <a:ext cx="381000" cy="334645"/>
            </a:xfrm>
            <a:custGeom>
              <a:avLst/>
              <a:gdLst/>
              <a:ahLst/>
              <a:cxnLst/>
              <a:rect l="l" t="t" r="r" b="b"/>
              <a:pathLst>
                <a:path w="381000" h="334645">
                  <a:moveTo>
                    <a:pt x="0" y="167233"/>
                  </a:moveTo>
                  <a:lnTo>
                    <a:pt x="6808" y="122774"/>
                  </a:lnTo>
                  <a:lnTo>
                    <a:pt x="26020" y="82824"/>
                  </a:lnTo>
                  <a:lnTo>
                    <a:pt x="55816" y="48979"/>
                  </a:lnTo>
                  <a:lnTo>
                    <a:pt x="94375" y="22830"/>
                  </a:lnTo>
                  <a:lnTo>
                    <a:pt x="139876" y="5973"/>
                  </a:lnTo>
                  <a:lnTo>
                    <a:pt x="190500" y="0"/>
                  </a:lnTo>
                  <a:lnTo>
                    <a:pt x="241123" y="5973"/>
                  </a:lnTo>
                  <a:lnTo>
                    <a:pt x="286624" y="22830"/>
                  </a:lnTo>
                  <a:lnTo>
                    <a:pt x="325183" y="48979"/>
                  </a:lnTo>
                  <a:lnTo>
                    <a:pt x="354979" y="82824"/>
                  </a:lnTo>
                  <a:lnTo>
                    <a:pt x="374191" y="122774"/>
                  </a:lnTo>
                  <a:lnTo>
                    <a:pt x="381000" y="167233"/>
                  </a:lnTo>
                  <a:lnTo>
                    <a:pt x="374191" y="211688"/>
                  </a:lnTo>
                  <a:lnTo>
                    <a:pt x="354979" y="251636"/>
                  </a:lnTo>
                  <a:lnTo>
                    <a:pt x="325183" y="285483"/>
                  </a:lnTo>
                  <a:lnTo>
                    <a:pt x="286624" y="311633"/>
                  </a:lnTo>
                  <a:lnTo>
                    <a:pt x="241123" y="328493"/>
                  </a:lnTo>
                  <a:lnTo>
                    <a:pt x="190500" y="334467"/>
                  </a:lnTo>
                  <a:lnTo>
                    <a:pt x="139876" y="328493"/>
                  </a:lnTo>
                  <a:lnTo>
                    <a:pt x="94375" y="311633"/>
                  </a:lnTo>
                  <a:lnTo>
                    <a:pt x="55816" y="285483"/>
                  </a:lnTo>
                  <a:lnTo>
                    <a:pt x="26020" y="251636"/>
                  </a:lnTo>
                  <a:lnTo>
                    <a:pt x="6808" y="211688"/>
                  </a:lnTo>
                  <a:lnTo>
                    <a:pt x="0" y="167233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4321936" y="5292725"/>
            <a:ext cx="393700" cy="357505"/>
            <a:chOff x="4321936" y="5292725"/>
            <a:chExt cx="393700" cy="357505"/>
          </a:xfrm>
        </p:grpSpPr>
        <p:sp>
          <p:nvSpPr>
            <p:cNvPr id="62" name="object 62"/>
            <p:cNvSpPr/>
            <p:nvPr/>
          </p:nvSpPr>
          <p:spPr>
            <a:xfrm>
              <a:off x="4328286" y="5299075"/>
              <a:ext cx="381000" cy="344805"/>
            </a:xfrm>
            <a:custGeom>
              <a:avLst/>
              <a:gdLst/>
              <a:ahLst/>
              <a:cxnLst/>
              <a:rect l="l" t="t" r="r" b="b"/>
              <a:pathLst>
                <a:path w="381000" h="344804">
                  <a:moveTo>
                    <a:pt x="190500" y="0"/>
                  </a:moveTo>
                  <a:lnTo>
                    <a:pt x="139832" y="6150"/>
                  </a:lnTo>
                  <a:lnTo>
                    <a:pt x="94318" y="23509"/>
                  </a:lnTo>
                  <a:lnTo>
                    <a:pt x="55768" y="50434"/>
                  </a:lnTo>
                  <a:lnTo>
                    <a:pt x="25992" y="85287"/>
                  </a:lnTo>
                  <a:lnTo>
                    <a:pt x="6799" y="126426"/>
                  </a:lnTo>
                  <a:lnTo>
                    <a:pt x="0" y="172212"/>
                  </a:lnTo>
                  <a:lnTo>
                    <a:pt x="6799" y="217993"/>
                  </a:lnTo>
                  <a:lnTo>
                    <a:pt x="25992" y="259123"/>
                  </a:lnTo>
                  <a:lnTo>
                    <a:pt x="55768" y="293963"/>
                  </a:lnTo>
                  <a:lnTo>
                    <a:pt x="94318" y="320877"/>
                  </a:lnTo>
                  <a:lnTo>
                    <a:pt x="139832" y="338226"/>
                  </a:lnTo>
                  <a:lnTo>
                    <a:pt x="190500" y="344373"/>
                  </a:lnTo>
                  <a:lnTo>
                    <a:pt x="241114" y="338226"/>
                  </a:lnTo>
                  <a:lnTo>
                    <a:pt x="286591" y="320877"/>
                  </a:lnTo>
                  <a:lnTo>
                    <a:pt x="325120" y="293963"/>
                  </a:lnTo>
                  <a:lnTo>
                    <a:pt x="354885" y="259123"/>
                  </a:lnTo>
                  <a:lnTo>
                    <a:pt x="374073" y="217993"/>
                  </a:lnTo>
                  <a:lnTo>
                    <a:pt x="380873" y="172212"/>
                  </a:lnTo>
                  <a:lnTo>
                    <a:pt x="374073" y="126426"/>
                  </a:lnTo>
                  <a:lnTo>
                    <a:pt x="354885" y="85287"/>
                  </a:lnTo>
                  <a:lnTo>
                    <a:pt x="325120" y="50434"/>
                  </a:lnTo>
                  <a:lnTo>
                    <a:pt x="286591" y="23509"/>
                  </a:lnTo>
                  <a:lnTo>
                    <a:pt x="241114" y="615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328286" y="5299075"/>
              <a:ext cx="381000" cy="344805"/>
            </a:xfrm>
            <a:custGeom>
              <a:avLst/>
              <a:gdLst/>
              <a:ahLst/>
              <a:cxnLst/>
              <a:rect l="l" t="t" r="r" b="b"/>
              <a:pathLst>
                <a:path w="381000" h="344804">
                  <a:moveTo>
                    <a:pt x="0" y="172212"/>
                  </a:moveTo>
                  <a:lnTo>
                    <a:pt x="6799" y="126426"/>
                  </a:lnTo>
                  <a:lnTo>
                    <a:pt x="25992" y="85287"/>
                  </a:lnTo>
                  <a:lnTo>
                    <a:pt x="55768" y="50434"/>
                  </a:lnTo>
                  <a:lnTo>
                    <a:pt x="94318" y="23509"/>
                  </a:lnTo>
                  <a:lnTo>
                    <a:pt x="139832" y="6150"/>
                  </a:lnTo>
                  <a:lnTo>
                    <a:pt x="190500" y="0"/>
                  </a:lnTo>
                  <a:lnTo>
                    <a:pt x="241114" y="6150"/>
                  </a:lnTo>
                  <a:lnTo>
                    <a:pt x="286591" y="23509"/>
                  </a:lnTo>
                  <a:lnTo>
                    <a:pt x="325120" y="50434"/>
                  </a:lnTo>
                  <a:lnTo>
                    <a:pt x="354885" y="85287"/>
                  </a:lnTo>
                  <a:lnTo>
                    <a:pt x="374073" y="126426"/>
                  </a:lnTo>
                  <a:lnTo>
                    <a:pt x="380873" y="172212"/>
                  </a:lnTo>
                  <a:lnTo>
                    <a:pt x="374073" y="217993"/>
                  </a:lnTo>
                  <a:lnTo>
                    <a:pt x="354885" y="259123"/>
                  </a:lnTo>
                  <a:lnTo>
                    <a:pt x="325120" y="293963"/>
                  </a:lnTo>
                  <a:lnTo>
                    <a:pt x="286591" y="320877"/>
                  </a:lnTo>
                  <a:lnTo>
                    <a:pt x="241114" y="338226"/>
                  </a:lnTo>
                  <a:lnTo>
                    <a:pt x="190500" y="344373"/>
                  </a:lnTo>
                  <a:lnTo>
                    <a:pt x="139832" y="338226"/>
                  </a:lnTo>
                  <a:lnTo>
                    <a:pt x="94318" y="320877"/>
                  </a:lnTo>
                  <a:lnTo>
                    <a:pt x="55768" y="293963"/>
                  </a:lnTo>
                  <a:lnTo>
                    <a:pt x="25992" y="259123"/>
                  </a:lnTo>
                  <a:lnTo>
                    <a:pt x="6799" y="217993"/>
                  </a:lnTo>
                  <a:lnTo>
                    <a:pt x="0" y="172212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4397121" y="5374030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896228" y="5258180"/>
            <a:ext cx="467995" cy="386715"/>
            <a:chOff x="5896228" y="5258180"/>
            <a:chExt cx="467995" cy="386715"/>
          </a:xfrm>
        </p:grpSpPr>
        <p:sp>
          <p:nvSpPr>
            <p:cNvPr id="66" name="object 66"/>
            <p:cNvSpPr/>
            <p:nvPr/>
          </p:nvSpPr>
          <p:spPr>
            <a:xfrm>
              <a:off x="5902578" y="5264530"/>
              <a:ext cx="455295" cy="374015"/>
            </a:xfrm>
            <a:custGeom>
              <a:avLst/>
              <a:gdLst/>
              <a:ahLst/>
              <a:cxnLst/>
              <a:rect l="l" t="t" r="r" b="b"/>
              <a:pathLst>
                <a:path w="455295" h="374014">
                  <a:moveTo>
                    <a:pt x="221615" y="0"/>
                  </a:moveTo>
                  <a:lnTo>
                    <a:pt x="0" y="373989"/>
                  </a:lnTo>
                  <a:lnTo>
                    <a:pt x="455295" y="373989"/>
                  </a:lnTo>
                  <a:lnTo>
                    <a:pt x="2216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02578" y="5264530"/>
              <a:ext cx="455295" cy="374015"/>
            </a:xfrm>
            <a:custGeom>
              <a:avLst/>
              <a:gdLst/>
              <a:ahLst/>
              <a:cxnLst/>
              <a:rect l="l" t="t" r="r" b="b"/>
              <a:pathLst>
                <a:path w="455295" h="374014">
                  <a:moveTo>
                    <a:pt x="221615" y="0"/>
                  </a:moveTo>
                  <a:lnTo>
                    <a:pt x="0" y="373989"/>
                  </a:lnTo>
                  <a:lnTo>
                    <a:pt x="455295" y="373989"/>
                  </a:lnTo>
                  <a:lnTo>
                    <a:pt x="221615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008878" y="5403596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5896228" y="5721032"/>
            <a:ext cx="467995" cy="386715"/>
            <a:chOff x="5896228" y="5721032"/>
            <a:chExt cx="467995" cy="386715"/>
          </a:xfrm>
        </p:grpSpPr>
        <p:sp>
          <p:nvSpPr>
            <p:cNvPr id="70" name="object 70"/>
            <p:cNvSpPr/>
            <p:nvPr/>
          </p:nvSpPr>
          <p:spPr>
            <a:xfrm>
              <a:off x="5902578" y="5727382"/>
              <a:ext cx="455295" cy="374015"/>
            </a:xfrm>
            <a:custGeom>
              <a:avLst/>
              <a:gdLst/>
              <a:ahLst/>
              <a:cxnLst/>
              <a:rect l="l" t="t" r="r" b="b"/>
              <a:pathLst>
                <a:path w="455295" h="374014">
                  <a:moveTo>
                    <a:pt x="221615" y="0"/>
                  </a:moveTo>
                  <a:lnTo>
                    <a:pt x="0" y="373951"/>
                  </a:lnTo>
                  <a:lnTo>
                    <a:pt x="455295" y="373951"/>
                  </a:lnTo>
                  <a:lnTo>
                    <a:pt x="2216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02578" y="5727382"/>
              <a:ext cx="455295" cy="374015"/>
            </a:xfrm>
            <a:custGeom>
              <a:avLst/>
              <a:gdLst/>
              <a:ahLst/>
              <a:cxnLst/>
              <a:rect l="l" t="t" r="r" b="b"/>
              <a:pathLst>
                <a:path w="455295" h="374014">
                  <a:moveTo>
                    <a:pt x="221615" y="0"/>
                  </a:moveTo>
                  <a:lnTo>
                    <a:pt x="0" y="373951"/>
                  </a:lnTo>
                  <a:lnTo>
                    <a:pt x="455295" y="373951"/>
                  </a:lnTo>
                  <a:lnTo>
                    <a:pt x="221615" y="0"/>
                  </a:lnTo>
                  <a:close/>
                </a:path>
              </a:pathLst>
            </a:custGeom>
            <a:ln w="126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72" name="object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335985"/>
              </p:ext>
            </p:extLst>
          </p:nvPr>
        </p:nvGraphicFramePr>
        <p:xfrm>
          <a:off x="-6350" y="5689295"/>
          <a:ext cx="9143999" cy="1167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42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6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35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FF00FF"/>
                      </a:solidFill>
                      <a:prstDash val="solid"/>
                    </a:lnT>
                    <a:lnB w="3175">
                      <a:solidFill>
                        <a:srgbClr val="FF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R="683260" algn="r">
                        <a:lnSpc>
                          <a:spcPts val="2135"/>
                        </a:lnSpc>
                        <a:spcBef>
                          <a:spcPts val="42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3340" marB="0"/>
                </a:tc>
                <a:tc>
                  <a:txBody>
                    <a:bodyPr/>
                    <a:lstStyle/>
                    <a:p>
                      <a:pPr marL="678815">
                        <a:lnSpc>
                          <a:spcPts val="2060"/>
                        </a:lnSpc>
                        <a:spcBef>
                          <a:spcPts val="49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2865" marB="0">
                    <a:lnR w="3175">
                      <a:solidFill>
                        <a:srgbClr val="FF00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50"/>
                        </a:lnSpc>
                        <a:spcBef>
                          <a:spcPts val="50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64135" marB="0">
                    <a:lnL w="3175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FF00FF"/>
                      </a:solidFill>
                      <a:prstDash val="soli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254635">
                        <a:lnSpc>
                          <a:spcPts val="1320"/>
                        </a:lnSpc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Sorted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254635">
                        <a:lnSpc>
                          <a:spcPts val="1235"/>
                        </a:lnSpc>
                      </a:pPr>
                      <a:r>
                        <a:rPr sz="18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800" b="1" spc="-68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2100" b="1" baseline="3968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2100" b="1" spc="-150" baseline="3968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tterns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FF00FF"/>
                      </a:solidFill>
                      <a:prstDash val="solid"/>
                    </a:lnT>
                    <a:lnB w="3175">
                      <a:solidFill>
                        <a:srgbClr val="FF00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R="683260" algn="r">
                        <a:lnSpc>
                          <a:spcPts val="1960"/>
                        </a:lnSpc>
                        <a:spcBef>
                          <a:spcPts val="595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FF00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lnL w="3175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FF00FF"/>
                      </a:solidFill>
                      <a:prstDash val="soli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13061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175">
                      <a:solidFill>
                        <a:srgbClr val="FF00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3" name="object 73"/>
          <p:cNvGrpSpPr/>
          <p:nvPr/>
        </p:nvGrpSpPr>
        <p:grpSpPr>
          <a:xfrm>
            <a:off x="5460746" y="2568955"/>
            <a:ext cx="469900" cy="396875"/>
            <a:chOff x="5460746" y="2568955"/>
            <a:chExt cx="469900" cy="396875"/>
          </a:xfrm>
        </p:grpSpPr>
        <p:sp>
          <p:nvSpPr>
            <p:cNvPr id="74" name="object 74"/>
            <p:cNvSpPr/>
            <p:nvPr/>
          </p:nvSpPr>
          <p:spPr>
            <a:xfrm>
              <a:off x="5467096" y="2575305"/>
              <a:ext cx="457200" cy="384175"/>
            </a:xfrm>
            <a:custGeom>
              <a:avLst/>
              <a:gdLst/>
              <a:ahLst/>
              <a:cxnLst/>
              <a:rect l="l" t="t" r="r" b="b"/>
              <a:pathLst>
                <a:path w="457200" h="384175">
                  <a:moveTo>
                    <a:pt x="223012" y="0"/>
                  </a:moveTo>
                  <a:lnTo>
                    <a:pt x="0" y="383794"/>
                  </a:lnTo>
                  <a:lnTo>
                    <a:pt x="456691" y="383794"/>
                  </a:lnTo>
                  <a:lnTo>
                    <a:pt x="22301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67096" y="2575305"/>
              <a:ext cx="457200" cy="384175"/>
            </a:xfrm>
            <a:custGeom>
              <a:avLst/>
              <a:gdLst/>
              <a:ahLst/>
              <a:cxnLst/>
              <a:rect l="l" t="t" r="r" b="b"/>
              <a:pathLst>
                <a:path w="457200" h="384175">
                  <a:moveTo>
                    <a:pt x="223012" y="0"/>
                  </a:moveTo>
                  <a:lnTo>
                    <a:pt x="0" y="383794"/>
                  </a:lnTo>
                  <a:lnTo>
                    <a:pt x="456691" y="383794"/>
                  </a:lnTo>
                  <a:lnTo>
                    <a:pt x="223012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572125" y="2715005"/>
            <a:ext cx="395605" cy="760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  <a:p>
            <a:pPr marL="128905">
              <a:lnSpc>
                <a:spcPct val="100000"/>
              </a:lnSpc>
              <a:spcBef>
                <a:spcPts val="146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543552" y="4016628"/>
            <a:ext cx="2282825" cy="466090"/>
            <a:chOff x="4543552" y="4016628"/>
            <a:chExt cx="2282825" cy="466090"/>
          </a:xfrm>
        </p:grpSpPr>
        <p:pic>
          <p:nvPicPr>
            <p:cNvPr id="78" name="object 7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49902" y="4146422"/>
              <a:ext cx="424814" cy="196214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549902" y="4146422"/>
              <a:ext cx="424815" cy="196215"/>
            </a:xfrm>
            <a:custGeom>
              <a:avLst/>
              <a:gdLst/>
              <a:ahLst/>
              <a:cxnLst/>
              <a:rect l="l" t="t" r="r" b="b"/>
              <a:pathLst>
                <a:path w="424814" h="196214">
                  <a:moveTo>
                    <a:pt x="0" y="98043"/>
                  </a:moveTo>
                  <a:lnTo>
                    <a:pt x="40985" y="40160"/>
                  </a:lnTo>
                  <a:lnTo>
                    <a:pt x="86959" y="18930"/>
                  </a:lnTo>
                  <a:lnTo>
                    <a:pt x="145247" y="5002"/>
                  </a:lnTo>
                  <a:lnTo>
                    <a:pt x="212344" y="0"/>
                  </a:lnTo>
                  <a:lnTo>
                    <a:pt x="279502" y="5002"/>
                  </a:lnTo>
                  <a:lnTo>
                    <a:pt x="337828" y="18930"/>
                  </a:lnTo>
                  <a:lnTo>
                    <a:pt x="383821" y="40160"/>
                  </a:lnTo>
                  <a:lnTo>
                    <a:pt x="413983" y="67072"/>
                  </a:lnTo>
                  <a:lnTo>
                    <a:pt x="424814" y="98043"/>
                  </a:lnTo>
                  <a:lnTo>
                    <a:pt x="413983" y="129077"/>
                  </a:lnTo>
                  <a:lnTo>
                    <a:pt x="383821" y="156027"/>
                  </a:lnTo>
                  <a:lnTo>
                    <a:pt x="337828" y="177276"/>
                  </a:lnTo>
                  <a:lnTo>
                    <a:pt x="279502" y="191211"/>
                  </a:lnTo>
                  <a:lnTo>
                    <a:pt x="212344" y="196214"/>
                  </a:lnTo>
                  <a:lnTo>
                    <a:pt x="145247" y="191211"/>
                  </a:lnTo>
                  <a:lnTo>
                    <a:pt x="86959" y="177276"/>
                  </a:lnTo>
                  <a:lnTo>
                    <a:pt x="40985" y="156027"/>
                  </a:lnTo>
                  <a:lnTo>
                    <a:pt x="10830" y="129077"/>
                  </a:lnTo>
                  <a:lnTo>
                    <a:pt x="0" y="9804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94958" y="4146422"/>
              <a:ext cx="424814" cy="196214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661408" y="4022978"/>
              <a:ext cx="2158365" cy="453390"/>
            </a:xfrm>
            <a:custGeom>
              <a:avLst/>
              <a:gdLst/>
              <a:ahLst/>
              <a:cxnLst/>
              <a:rect l="l" t="t" r="r" b="b"/>
              <a:pathLst>
                <a:path w="2158365" h="453389">
                  <a:moveTo>
                    <a:pt x="1733550" y="221488"/>
                  </a:moveTo>
                  <a:lnTo>
                    <a:pt x="1774543" y="163604"/>
                  </a:lnTo>
                  <a:lnTo>
                    <a:pt x="1820536" y="142374"/>
                  </a:lnTo>
                  <a:lnTo>
                    <a:pt x="1878862" y="128446"/>
                  </a:lnTo>
                  <a:lnTo>
                    <a:pt x="1946020" y="123444"/>
                  </a:lnTo>
                  <a:lnTo>
                    <a:pt x="2013117" y="128446"/>
                  </a:lnTo>
                  <a:lnTo>
                    <a:pt x="2071405" y="142374"/>
                  </a:lnTo>
                  <a:lnTo>
                    <a:pt x="2117379" y="163604"/>
                  </a:lnTo>
                  <a:lnTo>
                    <a:pt x="2147534" y="190516"/>
                  </a:lnTo>
                  <a:lnTo>
                    <a:pt x="2158365" y="221488"/>
                  </a:lnTo>
                  <a:lnTo>
                    <a:pt x="2147534" y="252521"/>
                  </a:lnTo>
                  <a:lnTo>
                    <a:pt x="2117379" y="279471"/>
                  </a:lnTo>
                  <a:lnTo>
                    <a:pt x="2071405" y="300720"/>
                  </a:lnTo>
                  <a:lnTo>
                    <a:pt x="2013117" y="314655"/>
                  </a:lnTo>
                  <a:lnTo>
                    <a:pt x="1946020" y="319659"/>
                  </a:lnTo>
                  <a:lnTo>
                    <a:pt x="1878862" y="314655"/>
                  </a:lnTo>
                  <a:lnTo>
                    <a:pt x="1820536" y="300720"/>
                  </a:lnTo>
                  <a:lnTo>
                    <a:pt x="1774543" y="279471"/>
                  </a:lnTo>
                  <a:lnTo>
                    <a:pt x="1744381" y="252521"/>
                  </a:lnTo>
                  <a:lnTo>
                    <a:pt x="1733550" y="221488"/>
                  </a:lnTo>
                  <a:close/>
                </a:path>
                <a:path w="2158365" h="453389">
                  <a:moveTo>
                    <a:pt x="1940687" y="108585"/>
                  </a:moveTo>
                  <a:lnTo>
                    <a:pt x="1473453" y="29591"/>
                  </a:lnTo>
                </a:path>
                <a:path w="2158365" h="453389">
                  <a:moveTo>
                    <a:pt x="1930018" y="98679"/>
                  </a:moveTo>
                  <a:lnTo>
                    <a:pt x="520318" y="0"/>
                  </a:lnTo>
                </a:path>
                <a:path w="2158365" h="453389">
                  <a:moveTo>
                    <a:pt x="95630" y="108585"/>
                  </a:moveTo>
                  <a:lnTo>
                    <a:pt x="1473453" y="9906"/>
                  </a:lnTo>
                </a:path>
                <a:path w="2158365" h="453389">
                  <a:moveTo>
                    <a:pt x="95630" y="98679"/>
                  </a:moveTo>
                  <a:lnTo>
                    <a:pt x="520318" y="9906"/>
                  </a:lnTo>
                </a:path>
                <a:path w="2158365" h="453389">
                  <a:moveTo>
                    <a:pt x="1983105" y="443103"/>
                  </a:moveTo>
                  <a:lnTo>
                    <a:pt x="1951227" y="324612"/>
                  </a:lnTo>
                </a:path>
                <a:path w="2158365" h="453389">
                  <a:moveTo>
                    <a:pt x="1961895" y="334518"/>
                  </a:moveTo>
                  <a:lnTo>
                    <a:pt x="1304797" y="433197"/>
                  </a:lnTo>
                </a:path>
                <a:path w="2158365" h="453389">
                  <a:moveTo>
                    <a:pt x="0" y="433197"/>
                  </a:moveTo>
                  <a:lnTo>
                    <a:pt x="116839" y="334518"/>
                  </a:lnTo>
                </a:path>
                <a:path w="2158365" h="453389">
                  <a:moveTo>
                    <a:pt x="116839" y="324612"/>
                  </a:moveTo>
                  <a:lnTo>
                    <a:pt x="688975" y="443103"/>
                  </a:lnTo>
                </a:path>
                <a:path w="2158365" h="453389">
                  <a:moveTo>
                    <a:pt x="106171" y="324612"/>
                  </a:moveTo>
                  <a:lnTo>
                    <a:pt x="1326133" y="433197"/>
                  </a:lnTo>
                </a:path>
                <a:path w="2158365" h="453389">
                  <a:moveTo>
                    <a:pt x="1972564" y="452882"/>
                  </a:moveTo>
                  <a:lnTo>
                    <a:pt x="127380" y="314706"/>
                  </a:lnTo>
                </a:path>
                <a:path w="2158365" h="453389">
                  <a:moveTo>
                    <a:pt x="1940687" y="314706"/>
                  </a:moveTo>
                  <a:lnTo>
                    <a:pt x="688975" y="433197"/>
                  </a:lnTo>
                </a:path>
                <a:path w="2158365" h="453389">
                  <a:moveTo>
                    <a:pt x="1961895" y="324612"/>
                  </a:moveTo>
                  <a:lnTo>
                    <a:pt x="0" y="43319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2506" y="844867"/>
            <a:ext cx="2059305" cy="2232025"/>
            <a:chOff x="12506" y="844867"/>
            <a:chExt cx="2059305" cy="2232025"/>
          </a:xfrm>
        </p:grpSpPr>
        <p:sp>
          <p:nvSpPr>
            <p:cNvPr id="83" name="object 83"/>
            <p:cNvSpPr/>
            <p:nvPr/>
          </p:nvSpPr>
          <p:spPr>
            <a:xfrm>
              <a:off x="25825" y="980694"/>
              <a:ext cx="2033270" cy="1307465"/>
            </a:xfrm>
            <a:custGeom>
              <a:avLst/>
              <a:gdLst/>
              <a:ahLst/>
              <a:cxnLst/>
              <a:rect l="l" t="t" r="r" b="b"/>
              <a:pathLst>
                <a:path w="2033270" h="1307464">
                  <a:moveTo>
                    <a:pt x="924337" y="313435"/>
                  </a:moveTo>
                  <a:lnTo>
                    <a:pt x="937119" y="246198"/>
                  </a:lnTo>
                  <a:lnTo>
                    <a:pt x="973663" y="183985"/>
                  </a:lnTo>
                  <a:lnTo>
                    <a:pt x="999999" y="155241"/>
                  </a:lnTo>
                  <a:lnTo>
                    <a:pt x="1031261" y="128326"/>
                  </a:lnTo>
                  <a:lnTo>
                    <a:pt x="1067111" y="103433"/>
                  </a:lnTo>
                  <a:lnTo>
                    <a:pt x="1107211" y="80753"/>
                  </a:lnTo>
                  <a:lnTo>
                    <a:pt x="1151222" y="60476"/>
                  </a:lnTo>
                  <a:lnTo>
                    <a:pt x="1198806" y="42794"/>
                  </a:lnTo>
                  <a:lnTo>
                    <a:pt x="1249625" y="27898"/>
                  </a:lnTo>
                  <a:lnTo>
                    <a:pt x="1303341" y="15979"/>
                  </a:lnTo>
                  <a:lnTo>
                    <a:pt x="1359616" y="7229"/>
                  </a:lnTo>
                  <a:lnTo>
                    <a:pt x="1418111" y="1839"/>
                  </a:lnTo>
                  <a:lnTo>
                    <a:pt x="1478489" y="0"/>
                  </a:lnTo>
                  <a:lnTo>
                    <a:pt x="1538875" y="1839"/>
                  </a:lnTo>
                  <a:lnTo>
                    <a:pt x="1597377" y="7229"/>
                  </a:lnTo>
                  <a:lnTo>
                    <a:pt x="1653660" y="15979"/>
                  </a:lnTo>
                  <a:lnTo>
                    <a:pt x="1707383" y="27898"/>
                  </a:lnTo>
                  <a:lnTo>
                    <a:pt x="1758209" y="42794"/>
                  </a:lnTo>
                  <a:lnTo>
                    <a:pt x="1805800" y="60476"/>
                  </a:lnTo>
                  <a:lnTo>
                    <a:pt x="1849817" y="80753"/>
                  </a:lnTo>
                  <a:lnTo>
                    <a:pt x="1889922" y="103433"/>
                  </a:lnTo>
                  <a:lnTo>
                    <a:pt x="1925777" y="128326"/>
                  </a:lnTo>
                  <a:lnTo>
                    <a:pt x="1957044" y="155241"/>
                  </a:lnTo>
                  <a:lnTo>
                    <a:pt x="1983384" y="183985"/>
                  </a:lnTo>
                  <a:lnTo>
                    <a:pt x="2019933" y="246198"/>
                  </a:lnTo>
                  <a:lnTo>
                    <a:pt x="2032717" y="313435"/>
                  </a:lnTo>
                  <a:lnTo>
                    <a:pt x="2029465" y="347587"/>
                  </a:lnTo>
                  <a:lnTo>
                    <a:pt x="2019933" y="380673"/>
                  </a:lnTo>
                  <a:lnTo>
                    <a:pt x="1983384" y="442886"/>
                  </a:lnTo>
                  <a:lnTo>
                    <a:pt x="1957044" y="471630"/>
                  </a:lnTo>
                  <a:lnTo>
                    <a:pt x="1925777" y="498545"/>
                  </a:lnTo>
                  <a:lnTo>
                    <a:pt x="1889922" y="523438"/>
                  </a:lnTo>
                  <a:lnTo>
                    <a:pt x="1849817" y="546118"/>
                  </a:lnTo>
                  <a:lnTo>
                    <a:pt x="1805800" y="566395"/>
                  </a:lnTo>
                  <a:lnTo>
                    <a:pt x="1758209" y="584077"/>
                  </a:lnTo>
                  <a:lnTo>
                    <a:pt x="1707383" y="598973"/>
                  </a:lnTo>
                  <a:lnTo>
                    <a:pt x="1653660" y="610892"/>
                  </a:lnTo>
                  <a:lnTo>
                    <a:pt x="1597377" y="619642"/>
                  </a:lnTo>
                  <a:lnTo>
                    <a:pt x="1538875" y="625032"/>
                  </a:lnTo>
                  <a:lnTo>
                    <a:pt x="1478489" y="626871"/>
                  </a:lnTo>
                  <a:lnTo>
                    <a:pt x="1418111" y="625032"/>
                  </a:lnTo>
                  <a:lnTo>
                    <a:pt x="1359616" y="619642"/>
                  </a:lnTo>
                  <a:lnTo>
                    <a:pt x="1303341" y="610892"/>
                  </a:lnTo>
                  <a:lnTo>
                    <a:pt x="1249625" y="598973"/>
                  </a:lnTo>
                  <a:lnTo>
                    <a:pt x="1198806" y="584077"/>
                  </a:lnTo>
                  <a:lnTo>
                    <a:pt x="1151222" y="566395"/>
                  </a:lnTo>
                  <a:lnTo>
                    <a:pt x="1107211" y="546118"/>
                  </a:lnTo>
                  <a:lnTo>
                    <a:pt x="1067111" y="523438"/>
                  </a:lnTo>
                  <a:lnTo>
                    <a:pt x="1031261" y="498545"/>
                  </a:lnTo>
                  <a:lnTo>
                    <a:pt x="999999" y="471630"/>
                  </a:lnTo>
                  <a:lnTo>
                    <a:pt x="973663" y="442886"/>
                  </a:lnTo>
                  <a:lnTo>
                    <a:pt x="937119" y="380673"/>
                  </a:lnTo>
                  <a:lnTo>
                    <a:pt x="924337" y="313435"/>
                  </a:lnTo>
                  <a:close/>
                </a:path>
                <a:path w="2033270" h="1307464">
                  <a:moveTo>
                    <a:pt x="457333" y="1307464"/>
                  </a:moveTo>
                  <a:lnTo>
                    <a:pt x="386602" y="1298428"/>
                  </a:lnTo>
                  <a:lnTo>
                    <a:pt x="319288" y="1272221"/>
                  </a:lnTo>
                  <a:lnTo>
                    <a:pt x="256204" y="1230195"/>
                  </a:lnTo>
                  <a:lnTo>
                    <a:pt x="226503" y="1203673"/>
                  </a:lnTo>
                  <a:lnTo>
                    <a:pt x="198164" y="1173702"/>
                  </a:lnTo>
                  <a:lnTo>
                    <a:pt x="171289" y="1140453"/>
                  </a:lnTo>
                  <a:lnTo>
                    <a:pt x="145980" y="1104094"/>
                  </a:lnTo>
                  <a:lnTo>
                    <a:pt x="122339" y="1064795"/>
                  </a:lnTo>
                  <a:lnTo>
                    <a:pt x="100467" y="1022724"/>
                  </a:lnTo>
                  <a:lnTo>
                    <a:pt x="80465" y="978050"/>
                  </a:lnTo>
                  <a:lnTo>
                    <a:pt x="62436" y="930942"/>
                  </a:lnTo>
                  <a:lnTo>
                    <a:pt x="46481" y="881570"/>
                  </a:lnTo>
                  <a:lnTo>
                    <a:pt x="32702" y="830102"/>
                  </a:lnTo>
                  <a:lnTo>
                    <a:pt x="21200" y="776708"/>
                  </a:lnTo>
                  <a:lnTo>
                    <a:pt x="12077" y="721555"/>
                  </a:lnTo>
                  <a:lnTo>
                    <a:pt x="5435" y="664814"/>
                  </a:lnTo>
                  <a:lnTo>
                    <a:pt x="1375" y="606654"/>
                  </a:lnTo>
                  <a:lnTo>
                    <a:pt x="0" y="547242"/>
                  </a:lnTo>
                </a:path>
                <a:path w="2033270" h="1307464">
                  <a:moveTo>
                    <a:pt x="966285" y="494664"/>
                  </a:moveTo>
                  <a:lnTo>
                    <a:pt x="966285" y="496061"/>
                  </a:lnTo>
                  <a:lnTo>
                    <a:pt x="966311" y="497331"/>
                  </a:lnTo>
                  <a:lnTo>
                    <a:pt x="966311" y="498728"/>
                  </a:lnTo>
                  <a:lnTo>
                    <a:pt x="965033" y="556420"/>
                  </a:lnTo>
                  <a:lnTo>
                    <a:pt x="961256" y="613015"/>
                  </a:lnTo>
                  <a:lnTo>
                    <a:pt x="955067" y="668378"/>
                  </a:lnTo>
                  <a:lnTo>
                    <a:pt x="946552" y="722371"/>
                  </a:lnTo>
                  <a:lnTo>
                    <a:pt x="935796" y="774859"/>
                  </a:lnTo>
                  <a:lnTo>
                    <a:pt x="922886" y="825705"/>
                  </a:lnTo>
                  <a:lnTo>
                    <a:pt x="907909" y="874771"/>
                  </a:lnTo>
                  <a:lnTo>
                    <a:pt x="890950" y="921923"/>
                  </a:lnTo>
                  <a:lnTo>
                    <a:pt x="872095" y="967022"/>
                  </a:lnTo>
                  <a:lnTo>
                    <a:pt x="851431" y="1009932"/>
                  </a:lnTo>
                  <a:lnTo>
                    <a:pt x="829043" y="1050517"/>
                  </a:lnTo>
                  <a:lnTo>
                    <a:pt x="805019" y="1088641"/>
                  </a:lnTo>
                  <a:lnTo>
                    <a:pt x="779443" y="1124165"/>
                  </a:lnTo>
                  <a:lnTo>
                    <a:pt x="752402" y="1156955"/>
                  </a:lnTo>
                  <a:lnTo>
                    <a:pt x="723983" y="1186873"/>
                  </a:lnTo>
                  <a:lnTo>
                    <a:pt x="694271" y="1213783"/>
                  </a:lnTo>
                  <a:lnTo>
                    <a:pt x="663353" y="1237548"/>
                  </a:lnTo>
                  <a:lnTo>
                    <a:pt x="598242" y="1275098"/>
                  </a:lnTo>
                  <a:lnTo>
                    <a:pt x="529339" y="1298429"/>
                  </a:lnTo>
                  <a:lnTo>
                    <a:pt x="493681" y="1304421"/>
                  </a:lnTo>
                  <a:lnTo>
                    <a:pt x="457333" y="1306448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12986" y="1049528"/>
              <a:ext cx="739775" cy="1051560"/>
            </a:xfrm>
            <a:custGeom>
              <a:avLst/>
              <a:gdLst/>
              <a:ahLst/>
              <a:cxnLst/>
              <a:rect l="l" t="t" r="r" b="b"/>
              <a:pathLst>
                <a:path w="739775" h="1051560">
                  <a:moveTo>
                    <a:pt x="369625" y="0"/>
                  </a:moveTo>
                  <a:lnTo>
                    <a:pt x="329350" y="3084"/>
                  </a:lnTo>
                  <a:lnTo>
                    <a:pt x="290332" y="12123"/>
                  </a:lnTo>
                  <a:lnTo>
                    <a:pt x="252795" y="26798"/>
                  </a:lnTo>
                  <a:lnTo>
                    <a:pt x="216965" y="46786"/>
                  </a:lnTo>
                  <a:lnTo>
                    <a:pt x="183068" y="71769"/>
                  </a:lnTo>
                  <a:lnTo>
                    <a:pt x="151329" y="101425"/>
                  </a:lnTo>
                  <a:lnTo>
                    <a:pt x="121973" y="135434"/>
                  </a:lnTo>
                  <a:lnTo>
                    <a:pt x="95227" y="173476"/>
                  </a:lnTo>
                  <a:lnTo>
                    <a:pt x="71316" y="215231"/>
                  </a:lnTo>
                  <a:lnTo>
                    <a:pt x="50464" y="260378"/>
                  </a:lnTo>
                  <a:lnTo>
                    <a:pt x="32898" y="308596"/>
                  </a:lnTo>
                  <a:lnTo>
                    <a:pt x="18843" y="359566"/>
                  </a:lnTo>
                  <a:lnTo>
                    <a:pt x="8525" y="412967"/>
                  </a:lnTo>
                  <a:lnTo>
                    <a:pt x="2168" y="468478"/>
                  </a:lnTo>
                  <a:lnTo>
                    <a:pt x="0" y="525780"/>
                  </a:lnTo>
                  <a:lnTo>
                    <a:pt x="2168" y="583081"/>
                  </a:lnTo>
                  <a:lnTo>
                    <a:pt x="8525" y="638592"/>
                  </a:lnTo>
                  <a:lnTo>
                    <a:pt x="18843" y="691993"/>
                  </a:lnTo>
                  <a:lnTo>
                    <a:pt x="32898" y="742963"/>
                  </a:lnTo>
                  <a:lnTo>
                    <a:pt x="50464" y="791181"/>
                  </a:lnTo>
                  <a:lnTo>
                    <a:pt x="71316" y="836328"/>
                  </a:lnTo>
                  <a:lnTo>
                    <a:pt x="95227" y="878083"/>
                  </a:lnTo>
                  <a:lnTo>
                    <a:pt x="121973" y="916125"/>
                  </a:lnTo>
                  <a:lnTo>
                    <a:pt x="151329" y="950134"/>
                  </a:lnTo>
                  <a:lnTo>
                    <a:pt x="183068" y="979790"/>
                  </a:lnTo>
                  <a:lnTo>
                    <a:pt x="216965" y="1004773"/>
                  </a:lnTo>
                  <a:lnTo>
                    <a:pt x="252795" y="1024761"/>
                  </a:lnTo>
                  <a:lnTo>
                    <a:pt x="290332" y="1039436"/>
                  </a:lnTo>
                  <a:lnTo>
                    <a:pt x="329350" y="1048475"/>
                  </a:lnTo>
                  <a:lnTo>
                    <a:pt x="369625" y="1051560"/>
                  </a:lnTo>
                  <a:lnTo>
                    <a:pt x="409900" y="1048475"/>
                  </a:lnTo>
                  <a:lnTo>
                    <a:pt x="448919" y="1039436"/>
                  </a:lnTo>
                  <a:lnTo>
                    <a:pt x="486457" y="1024761"/>
                  </a:lnTo>
                  <a:lnTo>
                    <a:pt x="522287" y="1004773"/>
                  </a:lnTo>
                  <a:lnTo>
                    <a:pt x="556185" y="979790"/>
                  </a:lnTo>
                  <a:lnTo>
                    <a:pt x="587925" y="950134"/>
                  </a:lnTo>
                  <a:lnTo>
                    <a:pt x="617281" y="916125"/>
                  </a:lnTo>
                  <a:lnTo>
                    <a:pt x="644028" y="878083"/>
                  </a:lnTo>
                  <a:lnTo>
                    <a:pt x="667940" y="836328"/>
                  </a:lnTo>
                  <a:lnTo>
                    <a:pt x="688792" y="791181"/>
                  </a:lnTo>
                  <a:lnTo>
                    <a:pt x="706359" y="742963"/>
                  </a:lnTo>
                  <a:lnTo>
                    <a:pt x="720414" y="691993"/>
                  </a:lnTo>
                  <a:lnTo>
                    <a:pt x="730733" y="638592"/>
                  </a:lnTo>
                  <a:lnTo>
                    <a:pt x="737090" y="583081"/>
                  </a:lnTo>
                  <a:lnTo>
                    <a:pt x="739259" y="525780"/>
                  </a:lnTo>
                  <a:lnTo>
                    <a:pt x="737090" y="468478"/>
                  </a:lnTo>
                  <a:lnTo>
                    <a:pt x="730733" y="412967"/>
                  </a:lnTo>
                  <a:lnTo>
                    <a:pt x="720414" y="359566"/>
                  </a:lnTo>
                  <a:lnTo>
                    <a:pt x="706359" y="308596"/>
                  </a:lnTo>
                  <a:lnTo>
                    <a:pt x="688792" y="260378"/>
                  </a:lnTo>
                  <a:lnTo>
                    <a:pt x="667940" y="215231"/>
                  </a:lnTo>
                  <a:lnTo>
                    <a:pt x="644028" y="173476"/>
                  </a:lnTo>
                  <a:lnTo>
                    <a:pt x="617281" y="135434"/>
                  </a:lnTo>
                  <a:lnTo>
                    <a:pt x="587925" y="101425"/>
                  </a:lnTo>
                  <a:lnTo>
                    <a:pt x="556185" y="71769"/>
                  </a:lnTo>
                  <a:lnTo>
                    <a:pt x="522287" y="46786"/>
                  </a:lnTo>
                  <a:lnTo>
                    <a:pt x="486457" y="26798"/>
                  </a:lnTo>
                  <a:lnTo>
                    <a:pt x="448919" y="12123"/>
                  </a:lnTo>
                  <a:lnTo>
                    <a:pt x="409900" y="3084"/>
                  </a:lnTo>
                  <a:lnTo>
                    <a:pt x="36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7290" y="1053846"/>
              <a:ext cx="730885" cy="1043305"/>
            </a:xfrm>
            <a:custGeom>
              <a:avLst/>
              <a:gdLst/>
              <a:ahLst/>
              <a:cxnLst/>
              <a:rect l="l" t="t" r="r" b="b"/>
              <a:pathLst>
                <a:path w="730885" h="1043305">
                  <a:moveTo>
                    <a:pt x="0" y="521462"/>
                  </a:moveTo>
                  <a:lnTo>
                    <a:pt x="2143" y="464635"/>
                  </a:lnTo>
                  <a:lnTo>
                    <a:pt x="8425" y="409583"/>
                  </a:lnTo>
                  <a:lnTo>
                    <a:pt x="18624" y="356624"/>
                  </a:lnTo>
                  <a:lnTo>
                    <a:pt x="32515" y="306074"/>
                  </a:lnTo>
                  <a:lnTo>
                    <a:pt x="49876" y="258252"/>
                  </a:lnTo>
                  <a:lnTo>
                    <a:pt x="70485" y="213475"/>
                  </a:lnTo>
                  <a:lnTo>
                    <a:pt x="94118" y="172063"/>
                  </a:lnTo>
                  <a:lnTo>
                    <a:pt x="120552" y="134331"/>
                  </a:lnTo>
                  <a:lnTo>
                    <a:pt x="149566" y="100600"/>
                  </a:lnTo>
                  <a:lnTo>
                    <a:pt x="180935" y="71185"/>
                  </a:lnTo>
                  <a:lnTo>
                    <a:pt x="214437" y="46406"/>
                  </a:lnTo>
                  <a:lnTo>
                    <a:pt x="249850" y="26580"/>
                  </a:lnTo>
                  <a:lnTo>
                    <a:pt x="286950" y="12025"/>
                  </a:lnTo>
                  <a:lnTo>
                    <a:pt x="325515" y="3059"/>
                  </a:lnTo>
                  <a:lnTo>
                    <a:pt x="365321" y="0"/>
                  </a:lnTo>
                  <a:lnTo>
                    <a:pt x="405128" y="3059"/>
                  </a:lnTo>
                  <a:lnTo>
                    <a:pt x="443693" y="12025"/>
                  </a:lnTo>
                  <a:lnTo>
                    <a:pt x="480793" y="26580"/>
                  </a:lnTo>
                  <a:lnTo>
                    <a:pt x="516206" y="46406"/>
                  </a:lnTo>
                  <a:lnTo>
                    <a:pt x="549709" y="71185"/>
                  </a:lnTo>
                  <a:lnTo>
                    <a:pt x="581079" y="100600"/>
                  </a:lnTo>
                  <a:lnTo>
                    <a:pt x="610093" y="134331"/>
                  </a:lnTo>
                  <a:lnTo>
                    <a:pt x="636529" y="172063"/>
                  </a:lnTo>
                  <a:lnTo>
                    <a:pt x="660162" y="213475"/>
                  </a:lnTo>
                  <a:lnTo>
                    <a:pt x="680771" y="258252"/>
                  </a:lnTo>
                  <a:lnTo>
                    <a:pt x="698133" y="306074"/>
                  </a:lnTo>
                  <a:lnTo>
                    <a:pt x="712025" y="356624"/>
                  </a:lnTo>
                  <a:lnTo>
                    <a:pt x="722223" y="409583"/>
                  </a:lnTo>
                  <a:lnTo>
                    <a:pt x="728506" y="464635"/>
                  </a:lnTo>
                  <a:lnTo>
                    <a:pt x="730650" y="521462"/>
                  </a:lnTo>
                  <a:lnTo>
                    <a:pt x="728506" y="578288"/>
                  </a:lnTo>
                  <a:lnTo>
                    <a:pt x="722223" y="633340"/>
                  </a:lnTo>
                  <a:lnTo>
                    <a:pt x="712025" y="686299"/>
                  </a:lnTo>
                  <a:lnTo>
                    <a:pt x="698133" y="736849"/>
                  </a:lnTo>
                  <a:lnTo>
                    <a:pt x="680771" y="784671"/>
                  </a:lnTo>
                  <a:lnTo>
                    <a:pt x="660162" y="829448"/>
                  </a:lnTo>
                  <a:lnTo>
                    <a:pt x="636529" y="870860"/>
                  </a:lnTo>
                  <a:lnTo>
                    <a:pt x="610093" y="908592"/>
                  </a:lnTo>
                  <a:lnTo>
                    <a:pt x="581079" y="942323"/>
                  </a:lnTo>
                  <a:lnTo>
                    <a:pt x="549709" y="971738"/>
                  </a:lnTo>
                  <a:lnTo>
                    <a:pt x="516206" y="996517"/>
                  </a:lnTo>
                  <a:lnTo>
                    <a:pt x="480793" y="1016343"/>
                  </a:lnTo>
                  <a:lnTo>
                    <a:pt x="443693" y="1030898"/>
                  </a:lnTo>
                  <a:lnTo>
                    <a:pt x="405128" y="1039864"/>
                  </a:lnTo>
                  <a:lnTo>
                    <a:pt x="365321" y="1042924"/>
                  </a:lnTo>
                  <a:lnTo>
                    <a:pt x="325515" y="1039864"/>
                  </a:lnTo>
                  <a:lnTo>
                    <a:pt x="286950" y="1030898"/>
                  </a:lnTo>
                  <a:lnTo>
                    <a:pt x="249850" y="1016343"/>
                  </a:lnTo>
                  <a:lnTo>
                    <a:pt x="214437" y="996517"/>
                  </a:lnTo>
                  <a:lnTo>
                    <a:pt x="180935" y="971738"/>
                  </a:lnTo>
                  <a:lnTo>
                    <a:pt x="149566" y="942323"/>
                  </a:lnTo>
                  <a:lnTo>
                    <a:pt x="120552" y="908592"/>
                  </a:lnTo>
                  <a:lnTo>
                    <a:pt x="94118" y="870860"/>
                  </a:lnTo>
                  <a:lnTo>
                    <a:pt x="70485" y="829448"/>
                  </a:lnTo>
                  <a:lnTo>
                    <a:pt x="49876" y="784671"/>
                  </a:lnTo>
                  <a:lnTo>
                    <a:pt x="32515" y="736849"/>
                  </a:lnTo>
                  <a:lnTo>
                    <a:pt x="18624" y="686299"/>
                  </a:lnTo>
                  <a:lnTo>
                    <a:pt x="8425" y="633340"/>
                  </a:lnTo>
                  <a:lnTo>
                    <a:pt x="2143" y="578288"/>
                  </a:lnTo>
                  <a:lnTo>
                    <a:pt x="0" y="521462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8069" y="1240917"/>
              <a:ext cx="185420" cy="382270"/>
            </a:xfrm>
            <a:custGeom>
              <a:avLst/>
              <a:gdLst/>
              <a:ahLst/>
              <a:cxnLst/>
              <a:rect l="l" t="t" r="r" b="b"/>
              <a:pathLst>
                <a:path w="185420" h="382269">
                  <a:moveTo>
                    <a:pt x="92544" y="0"/>
                  </a:moveTo>
                  <a:lnTo>
                    <a:pt x="37891" y="36832"/>
                  </a:lnTo>
                  <a:lnTo>
                    <a:pt x="17857" y="78153"/>
                  </a:lnTo>
                  <a:lnTo>
                    <a:pt x="4718" y="130551"/>
                  </a:lnTo>
                  <a:lnTo>
                    <a:pt x="0" y="190881"/>
                  </a:lnTo>
                  <a:lnTo>
                    <a:pt x="4718" y="251210"/>
                  </a:lnTo>
                  <a:lnTo>
                    <a:pt x="17857" y="303608"/>
                  </a:lnTo>
                  <a:lnTo>
                    <a:pt x="37891" y="344929"/>
                  </a:lnTo>
                  <a:lnTo>
                    <a:pt x="63295" y="372029"/>
                  </a:lnTo>
                  <a:lnTo>
                    <a:pt x="92544" y="381762"/>
                  </a:lnTo>
                  <a:lnTo>
                    <a:pt x="121793" y="372029"/>
                  </a:lnTo>
                  <a:lnTo>
                    <a:pt x="147197" y="344929"/>
                  </a:lnTo>
                  <a:lnTo>
                    <a:pt x="167232" y="303608"/>
                  </a:lnTo>
                  <a:lnTo>
                    <a:pt x="180371" y="251210"/>
                  </a:lnTo>
                  <a:lnTo>
                    <a:pt x="185089" y="190881"/>
                  </a:lnTo>
                  <a:lnTo>
                    <a:pt x="180371" y="130551"/>
                  </a:lnTo>
                  <a:lnTo>
                    <a:pt x="167232" y="78153"/>
                  </a:lnTo>
                  <a:lnTo>
                    <a:pt x="147197" y="36832"/>
                  </a:lnTo>
                  <a:lnTo>
                    <a:pt x="121793" y="9732"/>
                  </a:lnTo>
                  <a:lnTo>
                    <a:pt x="92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2374" y="1245235"/>
              <a:ext cx="175895" cy="373380"/>
            </a:xfrm>
            <a:custGeom>
              <a:avLst/>
              <a:gdLst/>
              <a:ahLst/>
              <a:cxnLst/>
              <a:rect l="l" t="t" r="r" b="b"/>
              <a:pathLst>
                <a:path w="175895" h="373380">
                  <a:moveTo>
                    <a:pt x="0" y="186562"/>
                  </a:moveTo>
                  <a:lnTo>
                    <a:pt x="4471" y="127560"/>
                  </a:lnTo>
                  <a:lnTo>
                    <a:pt x="16922" y="76343"/>
                  </a:lnTo>
                  <a:lnTo>
                    <a:pt x="35908" y="35970"/>
                  </a:lnTo>
                  <a:lnTo>
                    <a:pt x="87706" y="0"/>
                  </a:lnTo>
                  <a:lnTo>
                    <a:pt x="115421" y="9502"/>
                  </a:lnTo>
                  <a:lnTo>
                    <a:pt x="139493" y="35970"/>
                  </a:lnTo>
                  <a:lnTo>
                    <a:pt x="158478" y="76343"/>
                  </a:lnTo>
                  <a:lnTo>
                    <a:pt x="170928" y="127560"/>
                  </a:lnTo>
                  <a:lnTo>
                    <a:pt x="175399" y="186562"/>
                  </a:lnTo>
                  <a:lnTo>
                    <a:pt x="170928" y="245516"/>
                  </a:lnTo>
                  <a:lnTo>
                    <a:pt x="158478" y="296727"/>
                  </a:lnTo>
                  <a:lnTo>
                    <a:pt x="139493" y="337118"/>
                  </a:lnTo>
                  <a:lnTo>
                    <a:pt x="87706" y="373125"/>
                  </a:lnTo>
                  <a:lnTo>
                    <a:pt x="59984" y="363611"/>
                  </a:lnTo>
                  <a:lnTo>
                    <a:pt x="35908" y="337118"/>
                  </a:lnTo>
                  <a:lnTo>
                    <a:pt x="16922" y="296727"/>
                  </a:lnTo>
                  <a:lnTo>
                    <a:pt x="4471" y="245516"/>
                  </a:lnTo>
                  <a:lnTo>
                    <a:pt x="0" y="186562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83158" y="1240917"/>
              <a:ext cx="184150" cy="382270"/>
            </a:xfrm>
            <a:custGeom>
              <a:avLst/>
              <a:gdLst/>
              <a:ahLst/>
              <a:cxnLst/>
              <a:rect l="l" t="t" r="r" b="b"/>
              <a:pathLst>
                <a:path w="184150" h="382269">
                  <a:moveTo>
                    <a:pt x="91998" y="0"/>
                  </a:moveTo>
                  <a:lnTo>
                    <a:pt x="37664" y="36832"/>
                  </a:lnTo>
                  <a:lnTo>
                    <a:pt x="17749" y="78153"/>
                  </a:lnTo>
                  <a:lnTo>
                    <a:pt x="4689" y="130551"/>
                  </a:lnTo>
                  <a:lnTo>
                    <a:pt x="0" y="190881"/>
                  </a:lnTo>
                  <a:lnTo>
                    <a:pt x="4689" y="251210"/>
                  </a:lnTo>
                  <a:lnTo>
                    <a:pt x="17749" y="303608"/>
                  </a:lnTo>
                  <a:lnTo>
                    <a:pt x="37664" y="344929"/>
                  </a:lnTo>
                  <a:lnTo>
                    <a:pt x="62918" y="372029"/>
                  </a:lnTo>
                  <a:lnTo>
                    <a:pt x="91998" y="381762"/>
                  </a:lnTo>
                  <a:lnTo>
                    <a:pt x="121080" y="372029"/>
                  </a:lnTo>
                  <a:lnTo>
                    <a:pt x="146337" y="344929"/>
                  </a:lnTo>
                  <a:lnTo>
                    <a:pt x="166256" y="303608"/>
                  </a:lnTo>
                  <a:lnTo>
                    <a:pt x="179319" y="251210"/>
                  </a:lnTo>
                  <a:lnTo>
                    <a:pt x="184010" y="190881"/>
                  </a:lnTo>
                  <a:lnTo>
                    <a:pt x="179319" y="130551"/>
                  </a:lnTo>
                  <a:lnTo>
                    <a:pt x="166256" y="78153"/>
                  </a:lnTo>
                  <a:lnTo>
                    <a:pt x="146337" y="36832"/>
                  </a:lnTo>
                  <a:lnTo>
                    <a:pt x="121080" y="9732"/>
                  </a:lnTo>
                  <a:lnTo>
                    <a:pt x="91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87464" y="1245235"/>
              <a:ext cx="175895" cy="373380"/>
            </a:xfrm>
            <a:custGeom>
              <a:avLst/>
              <a:gdLst/>
              <a:ahLst/>
              <a:cxnLst/>
              <a:rect l="l" t="t" r="r" b="b"/>
              <a:pathLst>
                <a:path w="175895" h="373380">
                  <a:moveTo>
                    <a:pt x="0" y="186562"/>
                  </a:moveTo>
                  <a:lnTo>
                    <a:pt x="4470" y="127560"/>
                  </a:lnTo>
                  <a:lnTo>
                    <a:pt x="16918" y="76343"/>
                  </a:lnTo>
                  <a:lnTo>
                    <a:pt x="35900" y="35970"/>
                  </a:lnTo>
                  <a:lnTo>
                    <a:pt x="87693" y="0"/>
                  </a:lnTo>
                  <a:lnTo>
                    <a:pt x="115415" y="9502"/>
                  </a:lnTo>
                  <a:lnTo>
                    <a:pt x="139491" y="35970"/>
                  </a:lnTo>
                  <a:lnTo>
                    <a:pt x="158477" y="76343"/>
                  </a:lnTo>
                  <a:lnTo>
                    <a:pt x="170928" y="127560"/>
                  </a:lnTo>
                  <a:lnTo>
                    <a:pt x="175399" y="186562"/>
                  </a:lnTo>
                  <a:lnTo>
                    <a:pt x="170928" y="245516"/>
                  </a:lnTo>
                  <a:lnTo>
                    <a:pt x="158477" y="296727"/>
                  </a:lnTo>
                  <a:lnTo>
                    <a:pt x="139491" y="337118"/>
                  </a:lnTo>
                  <a:lnTo>
                    <a:pt x="87693" y="373125"/>
                  </a:lnTo>
                  <a:lnTo>
                    <a:pt x="59973" y="363611"/>
                  </a:lnTo>
                  <a:lnTo>
                    <a:pt x="35900" y="337118"/>
                  </a:lnTo>
                  <a:lnTo>
                    <a:pt x="16918" y="296727"/>
                  </a:lnTo>
                  <a:lnTo>
                    <a:pt x="4470" y="245516"/>
                  </a:lnTo>
                  <a:lnTo>
                    <a:pt x="0" y="186562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1900" y="1413605"/>
              <a:ext cx="313982" cy="41916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02232" y="2398902"/>
              <a:ext cx="461644" cy="669925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037335" y="2398902"/>
              <a:ext cx="1026794" cy="669925"/>
            </a:xfrm>
            <a:custGeom>
              <a:avLst/>
              <a:gdLst/>
              <a:ahLst/>
              <a:cxnLst/>
              <a:rect l="l" t="t" r="r" b="b"/>
              <a:pathLst>
                <a:path w="1026794" h="669925">
                  <a:moveTo>
                    <a:pt x="564895" y="191388"/>
                  </a:moveTo>
                  <a:lnTo>
                    <a:pt x="564895" y="478536"/>
                  </a:lnTo>
                  <a:lnTo>
                    <a:pt x="718819" y="478536"/>
                  </a:lnTo>
                  <a:lnTo>
                    <a:pt x="1026540" y="669925"/>
                  </a:lnTo>
                  <a:lnTo>
                    <a:pt x="1026540" y="0"/>
                  </a:lnTo>
                  <a:lnTo>
                    <a:pt x="718819" y="191388"/>
                  </a:lnTo>
                  <a:lnTo>
                    <a:pt x="564895" y="191388"/>
                  </a:lnTo>
                  <a:close/>
                </a:path>
                <a:path w="1026794" h="669925">
                  <a:moveTo>
                    <a:pt x="0" y="372110"/>
                  </a:moveTo>
                  <a:lnTo>
                    <a:pt x="554227" y="37312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06" y="1424368"/>
              <a:ext cx="108417" cy="206248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94967" y="2584958"/>
              <a:ext cx="61340" cy="6350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1894967" y="2584958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88" y="2496"/>
                  </a:lnTo>
                  <a:lnTo>
                    <a:pt x="52355" y="9302"/>
                  </a:lnTo>
                  <a:lnTo>
                    <a:pt x="58931" y="19395"/>
                  </a:lnTo>
                  <a:lnTo>
                    <a:pt x="61340" y="31750"/>
                  </a:lnTo>
                  <a:lnTo>
                    <a:pt x="58931" y="44104"/>
                  </a:lnTo>
                  <a:lnTo>
                    <a:pt x="52355" y="54197"/>
                  </a:lnTo>
                  <a:lnTo>
                    <a:pt x="42588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9480" y="2617215"/>
              <a:ext cx="61341" cy="63500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1689480" y="2617215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35" y="2496"/>
                  </a:lnTo>
                  <a:lnTo>
                    <a:pt x="52308" y="9302"/>
                  </a:lnTo>
                  <a:lnTo>
                    <a:pt x="58914" y="19395"/>
                  </a:lnTo>
                  <a:lnTo>
                    <a:pt x="61341" y="31750"/>
                  </a:lnTo>
                  <a:lnTo>
                    <a:pt x="58914" y="44104"/>
                  </a:lnTo>
                  <a:lnTo>
                    <a:pt x="52308" y="54197"/>
                  </a:lnTo>
                  <a:lnTo>
                    <a:pt x="42535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92732" y="2617215"/>
              <a:ext cx="61341" cy="63500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1792732" y="2617215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88" y="2496"/>
                  </a:lnTo>
                  <a:lnTo>
                    <a:pt x="52355" y="9302"/>
                  </a:lnTo>
                  <a:lnTo>
                    <a:pt x="58931" y="19395"/>
                  </a:lnTo>
                  <a:lnTo>
                    <a:pt x="61341" y="31750"/>
                  </a:lnTo>
                  <a:lnTo>
                    <a:pt x="58931" y="44104"/>
                  </a:lnTo>
                  <a:lnTo>
                    <a:pt x="52355" y="54197"/>
                  </a:lnTo>
                  <a:lnTo>
                    <a:pt x="42588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92732" y="2723641"/>
              <a:ext cx="61341" cy="63500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792732" y="2723641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88" y="2496"/>
                  </a:lnTo>
                  <a:lnTo>
                    <a:pt x="52355" y="9302"/>
                  </a:lnTo>
                  <a:lnTo>
                    <a:pt x="58931" y="19395"/>
                  </a:lnTo>
                  <a:lnTo>
                    <a:pt x="61341" y="31750"/>
                  </a:lnTo>
                  <a:lnTo>
                    <a:pt x="58931" y="44104"/>
                  </a:lnTo>
                  <a:lnTo>
                    <a:pt x="52355" y="54197"/>
                  </a:lnTo>
                  <a:lnTo>
                    <a:pt x="42588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94967" y="2797809"/>
              <a:ext cx="61340" cy="63500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894967" y="2797809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88" y="2496"/>
                  </a:lnTo>
                  <a:lnTo>
                    <a:pt x="52355" y="9302"/>
                  </a:lnTo>
                  <a:lnTo>
                    <a:pt x="58931" y="19395"/>
                  </a:lnTo>
                  <a:lnTo>
                    <a:pt x="61340" y="31750"/>
                  </a:lnTo>
                  <a:lnTo>
                    <a:pt x="58931" y="44104"/>
                  </a:lnTo>
                  <a:lnTo>
                    <a:pt x="52355" y="54197"/>
                  </a:lnTo>
                  <a:lnTo>
                    <a:pt x="42588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94967" y="2691384"/>
              <a:ext cx="61340" cy="63500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894967" y="2691384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88" y="2496"/>
                  </a:lnTo>
                  <a:lnTo>
                    <a:pt x="52355" y="9302"/>
                  </a:lnTo>
                  <a:lnTo>
                    <a:pt x="58931" y="19395"/>
                  </a:lnTo>
                  <a:lnTo>
                    <a:pt x="61340" y="31750"/>
                  </a:lnTo>
                  <a:lnTo>
                    <a:pt x="58931" y="44104"/>
                  </a:lnTo>
                  <a:lnTo>
                    <a:pt x="52355" y="54197"/>
                  </a:lnTo>
                  <a:lnTo>
                    <a:pt x="42588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59407" y="2653791"/>
              <a:ext cx="30225" cy="180594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1859407" y="2611881"/>
              <a:ext cx="30480" cy="222885"/>
            </a:xfrm>
            <a:custGeom>
              <a:avLst/>
              <a:gdLst/>
              <a:ahLst/>
              <a:cxnLst/>
              <a:rect l="l" t="t" r="r" b="b"/>
              <a:pathLst>
                <a:path w="30480" h="222885">
                  <a:moveTo>
                    <a:pt x="30225" y="0"/>
                  </a:moveTo>
                  <a:lnTo>
                    <a:pt x="0" y="41909"/>
                  </a:lnTo>
                  <a:lnTo>
                    <a:pt x="30225" y="106425"/>
                  </a:lnTo>
                  <a:lnTo>
                    <a:pt x="0" y="148335"/>
                  </a:lnTo>
                  <a:lnTo>
                    <a:pt x="30225" y="222503"/>
                  </a:lnTo>
                  <a:lnTo>
                    <a:pt x="0" y="41909"/>
                  </a:lnTo>
                </a:path>
                <a:path w="30480" h="222885">
                  <a:moveTo>
                    <a:pt x="30225" y="0"/>
                  </a:moveTo>
                  <a:lnTo>
                    <a:pt x="0" y="14833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89480" y="2723641"/>
              <a:ext cx="61341" cy="63500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1689480" y="2723641"/>
              <a:ext cx="61594" cy="63500"/>
            </a:xfrm>
            <a:custGeom>
              <a:avLst/>
              <a:gdLst/>
              <a:ahLst/>
              <a:cxnLst/>
              <a:rect l="l" t="t" r="r" b="b"/>
              <a:pathLst>
                <a:path w="61594" h="63500">
                  <a:moveTo>
                    <a:pt x="0" y="31750"/>
                  </a:moveTo>
                  <a:lnTo>
                    <a:pt x="2407" y="19395"/>
                  </a:lnTo>
                  <a:lnTo>
                    <a:pt x="8969" y="9302"/>
                  </a:lnTo>
                  <a:lnTo>
                    <a:pt x="18698" y="2496"/>
                  </a:lnTo>
                  <a:lnTo>
                    <a:pt x="30606" y="0"/>
                  </a:lnTo>
                  <a:lnTo>
                    <a:pt x="42535" y="2496"/>
                  </a:lnTo>
                  <a:lnTo>
                    <a:pt x="52308" y="9302"/>
                  </a:lnTo>
                  <a:lnTo>
                    <a:pt x="58914" y="19395"/>
                  </a:lnTo>
                  <a:lnTo>
                    <a:pt x="61341" y="31750"/>
                  </a:lnTo>
                  <a:lnTo>
                    <a:pt x="58914" y="44104"/>
                  </a:lnTo>
                  <a:lnTo>
                    <a:pt x="52308" y="54197"/>
                  </a:lnTo>
                  <a:lnTo>
                    <a:pt x="42535" y="61003"/>
                  </a:lnTo>
                  <a:lnTo>
                    <a:pt x="30606" y="63500"/>
                  </a:lnTo>
                  <a:lnTo>
                    <a:pt x="18698" y="61003"/>
                  </a:lnTo>
                  <a:lnTo>
                    <a:pt x="8969" y="54197"/>
                  </a:lnTo>
                  <a:lnTo>
                    <a:pt x="2407" y="44104"/>
                  </a:lnTo>
                  <a:lnTo>
                    <a:pt x="0" y="3175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56155" y="2653791"/>
              <a:ext cx="31242" cy="106425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1756155" y="2653791"/>
              <a:ext cx="31750" cy="106680"/>
            </a:xfrm>
            <a:custGeom>
              <a:avLst/>
              <a:gdLst/>
              <a:ahLst/>
              <a:cxnLst/>
              <a:rect l="l" t="t" r="r" b="b"/>
              <a:pathLst>
                <a:path w="31750" h="106680">
                  <a:moveTo>
                    <a:pt x="31242" y="0"/>
                  </a:moveTo>
                  <a:lnTo>
                    <a:pt x="0" y="0"/>
                  </a:lnTo>
                  <a:lnTo>
                    <a:pt x="31242" y="106425"/>
                  </a:lnTo>
                  <a:lnTo>
                    <a:pt x="0" y="106425"/>
                  </a:lnTo>
                  <a:lnTo>
                    <a:pt x="31242" y="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5104" y="852805"/>
              <a:ext cx="265785" cy="276225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55104" y="852805"/>
              <a:ext cx="266065" cy="276225"/>
            </a:xfrm>
            <a:custGeom>
              <a:avLst/>
              <a:gdLst/>
              <a:ahLst/>
              <a:cxnLst/>
              <a:rect l="l" t="t" r="r" b="b"/>
              <a:pathLst>
                <a:path w="266065" h="276225">
                  <a:moveTo>
                    <a:pt x="0" y="138049"/>
                  </a:moveTo>
                  <a:lnTo>
                    <a:pt x="6775" y="94431"/>
                  </a:lnTo>
                  <a:lnTo>
                    <a:pt x="25640" y="56537"/>
                  </a:lnTo>
                  <a:lnTo>
                    <a:pt x="54408" y="26647"/>
                  </a:lnTo>
                  <a:lnTo>
                    <a:pt x="90888" y="7041"/>
                  </a:lnTo>
                  <a:lnTo>
                    <a:pt x="132892" y="0"/>
                  </a:lnTo>
                  <a:lnTo>
                    <a:pt x="174896" y="7041"/>
                  </a:lnTo>
                  <a:lnTo>
                    <a:pt x="211376" y="26647"/>
                  </a:lnTo>
                  <a:lnTo>
                    <a:pt x="240144" y="56537"/>
                  </a:lnTo>
                  <a:lnTo>
                    <a:pt x="259010" y="94431"/>
                  </a:lnTo>
                  <a:lnTo>
                    <a:pt x="265785" y="138049"/>
                  </a:lnTo>
                  <a:lnTo>
                    <a:pt x="259010" y="181728"/>
                  </a:lnTo>
                  <a:lnTo>
                    <a:pt x="240144" y="219660"/>
                  </a:lnTo>
                  <a:lnTo>
                    <a:pt x="211376" y="249569"/>
                  </a:lnTo>
                  <a:lnTo>
                    <a:pt x="174896" y="269182"/>
                  </a:lnTo>
                  <a:lnTo>
                    <a:pt x="132892" y="276225"/>
                  </a:lnTo>
                  <a:lnTo>
                    <a:pt x="90888" y="269182"/>
                  </a:lnTo>
                  <a:lnTo>
                    <a:pt x="54408" y="249569"/>
                  </a:lnTo>
                  <a:lnTo>
                    <a:pt x="25640" y="219660"/>
                  </a:lnTo>
                  <a:lnTo>
                    <a:pt x="6775" y="181728"/>
                  </a:lnTo>
                  <a:lnTo>
                    <a:pt x="0" y="138049"/>
                  </a:lnTo>
                  <a:close/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8083" y="959231"/>
              <a:ext cx="30137" cy="4191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468083" y="959231"/>
              <a:ext cx="30480" cy="41910"/>
            </a:xfrm>
            <a:custGeom>
              <a:avLst/>
              <a:gdLst/>
              <a:ahLst/>
              <a:cxnLst/>
              <a:rect l="l" t="t" r="r" b="b"/>
              <a:pathLst>
                <a:path w="30479" h="41909">
                  <a:moveTo>
                    <a:pt x="0" y="20955"/>
                  </a:moveTo>
                  <a:lnTo>
                    <a:pt x="1185" y="12805"/>
                  </a:lnTo>
                  <a:lnTo>
                    <a:pt x="4418" y="6143"/>
                  </a:lnTo>
                  <a:lnTo>
                    <a:pt x="9210" y="1649"/>
                  </a:lnTo>
                  <a:lnTo>
                    <a:pt x="15074" y="0"/>
                  </a:lnTo>
                  <a:lnTo>
                    <a:pt x="20937" y="1649"/>
                  </a:lnTo>
                  <a:lnTo>
                    <a:pt x="25725" y="6143"/>
                  </a:lnTo>
                  <a:lnTo>
                    <a:pt x="28953" y="12805"/>
                  </a:lnTo>
                  <a:lnTo>
                    <a:pt x="30137" y="20955"/>
                  </a:lnTo>
                  <a:lnTo>
                    <a:pt x="28953" y="29104"/>
                  </a:lnTo>
                  <a:lnTo>
                    <a:pt x="25725" y="35766"/>
                  </a:lnTo>
                  <a:lnTo>
                    <a:pt x="20937" y="40260"/>
                  </a:lnTo>
                  <a:lnTo>
                    <a:pt x="15074" y="41910"/>
                  </a:lnTo>
                  <a:lnTo>
                    <a:pt x="9210" y="40260"/>
                  </a:lnTo>
                  <a:lnTo>
                    <a:pt x="4418" y="35766"/>
                  </a:lnTo>
                  <a:lnTo>
                    <a:pt x="1185" y="29104"/>
                  </a:lnTo>
                  <a:lnTo>
                    <a:pt x="0" y="20955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25971" y="1134423"/>
              <a:ext cx="513715" cy="63500"/>
            </a:xfrm>
            <a:custGeom>
              <a:avLst/>
              <a:gdLst/>
              <a:ahLst/>
              <a:cxnLst/>
              <a:rect l="l" t="t" r="r" b="b"/>
              <a:pathLst>
                <a:path w="513715" h="63500">
                  <a:moveTo>
                    <a:pt x="513283" y="0"/>
                  </a:moveTo>
                  <a:lnTo>
                    <a:pt x="0" y="0"/>
                  </a:lnTo>
                  <a:lnTo>
                    <a:pt x="0" y="63440"/>
                  </a:lnTo>
                  <a:lnTo>
                    <a:pt x="513283" y="63440"/>
                  </a:lnTo>
                  <a:lnTo>
                    <a:pt x="5132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31355" y="1139884"/>
              <a:ext cx="513715" cy="63500"/>
            </a:xfrm>
            <a:custGeom>
              <a:avLst/>
              <a:gdLst/>
              <a:ahLst/>
              <a:cxnLst/>
              <a:rect l="l" t="t" r="r" b="b"/>
              <a:pathLst>
                <a:path w="513715" h="63500">
                  <a:moveTo>
                    <a:pt x="0" y="63440"/>
                  </a:moveTo>
                  <a:lnTo>
                    <a:pt x="513283" y="63440"/>
                  </a:lnTo>
                  <a:lnTo>
                    <a:pt x="513283" y="0"/>
                  </a:lnTo>
                  <a:lnTo>
                    <a:pt x="0" y="0"/>
                  </a:lnTo>
                  <a:lnTo>
                    <a:pt x="0" y="6344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88530" y="2292477"/>
              <a:ext cx="549275" cy="473709"/>
            </a:xfrm>
            <a:custGeom>
              <a:avLst/>
              <a:gdLst/>
              <a:ahLst/>
              <a:cxnLst/>
              <a:rect l="l" t="t" r="r" b="b"/>
              <a:pathLst>
                <a:path w="549275" h="473710">
                  <a:moveTo>
                    <a:pt x="548805" y="473201"/>
                  </a:moveTo>
                  <a:lnTo>
                    <a:pt x="495949" y="471036"/>
                  </a:lnTo>
                  <a:lnTo>
                    <a:pt x="444515" y="464670"/>
                  </a:lnTo>
                  <a:lnTo>
                    <a:pt x="394733" y="454303"/>
                  </a:lnTo>
                  <a:lnTo>
                    <a:pt x="346833" y="440132"/>
                  </a:lnTo>
                  <a:lnTo>
                    <a:pt x="301045" y="422356"/>
                  </a:lnTo>
                  <a:lnTo>
                    <a:pt x="257598" y="401174"/>
                  </a:lnTo>
                  <a:lnTo>
                    <a:pt x="216723" y="376782"/>
                  </a:lnTo>
                  <a:lnTo>
                    <a:pt x="178650" y="349381"/>
                  </a:lnTo>
                  <a:lnTo>
                    <a:pt x="143608" y="319167"/>
                  </a:lnTo>
                  <a:lnTo>
                    <a:pt x="111827" y="286339"/>
                  </a:lnTo>
                  <a:lnTo>
                    <a:pt x="83538" y="251095"/>
                  </a:lnTo>
                  <a:lnTo>
                    <a:pt x="58971" y="213633"/>
                  </a:lnTo>
                  <a:lnTo>
                    <a:pt x="38354" y="174152"/>
                  </a:lnTo>
                  <a:lnTo>
                    <a:pt x="21919" y="132850"/>
                  </a:lnTo>
                  <a:lnTo>
                    <a:pt x="9895" y="89925"/>
                  </a:lnTo>
                  <a:lnTo>
                    <a:pt x="2512" y="45576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9" name="object 119"/>
          <p:cNvGrpSpPr/>
          <p:nvPr/>
        </p:nvGrpSpPr>
        <p:grpSpPr>
          <a:xfrm>
            <a:off x="2282761" y="2177986"/>
            <a:ext cx="1289685" cy="755015"/>
            <a:chOff x="2282761" y="2177986"/>
            <a:chExt cx="1289685" cy="755015"/>
          </a:xfrm>
        </p:grpSpPr>
        <p:sp>
          <p:nvSpPr>
            <p:cNvPr id="120" name="object 120"/>
            <p:cNvSpPr/>
            <p:nvPr/>
          </p:nvSpPr>
          <p:spPr>
            <a:xfrm>
              <a:off x="2305938" y="2201163"/>
              <a:ext cx="1243330" cy="444500"/>
            </a:xfrm>
            <a:custGeom>
              <a:avLst/>
              <a:gdLst/>
              <a:ahLst/>
              <a:cxnLst/>
              <a:rect l="l" t="t" r="r" b="b"/>
              <a:pathLst>
                <a:path w="1243329" h="444500">
                  <a:moveTo>
                    <a:pt x="633857" y="10668"/>
                  </a:moveTo>
                  <a:lnTo>
                    <a:pt x="634873" y="10668"/>
                  </a:lnTo>
                  <a:lnTo>
                    <a:pt x="636016" y="10668"/>
                  </a:lnTo>
                  <a:lnTo>
                    <a:pt x="637032" y="10668"/>
                  </a:lnTo>
                  <a:lnTo>
                    <a:pt x="691898" y="12434"/>
                  </a:lnTo>
                  <a:lnTo>
                    <a:pt x="745400" y="17634"/>
                  </a:lnTo>
                  <a:lnTo>
                    <a:pt x="797325" y="26114"/>
                  </a:lnTo>
                  <a:lnTo>
                    <a:pt x="847463" y="37725"/>
                  </a:lnTo>
                  <a:lnTo>
                    <a:pt x="895600" y="52313"/>
                  </a:lnTo>
                  <a:lnTo>
                    <a:pt x="941526" y="69727"/>
                  </a:lnTo>
                  <a:lnTo>
                    <a:pt x="985027" y="89817"/>
                  </a:lnTo>
                  <a:lnTo>
                    <a:pt x="1025893" y="112429"/>
                  </a:lnTo>
                  <a:lnTo>
                    <a:pt x="1063910" y="137413"/>
                  </a:lnTo>
                  <a:lnTo>
                    <a:pt x="1098868" y="164618"/>
                  </a:lnTo>
                  <a:lnTo>
                    <a:pt x="1130554" y="193891"/>
                  </a:lnTo>
                  <a:lnTo>
                    <a:pt x="1158757" y="225081"/>
                  </a:lnTo>
                  <a:lnTo>
                    <a:pt x="1183264" y="258037"/>
                  </a:lnTo>
                  <a:lnTo>
                    <a:pt x="1203864" y="292606"/>
                  </a:lnTo>
                  <a:lnTo>
                    <a:pt x="1220344" y="328638"/>
                  </a:lnTo>
                  <a:lnTo>
                    <a:pt x="1232493" y="365980"/>
                  </a:lnTo>
                  <a:lnTo>
                    <a:pt x="1240098" y="404482"/>
                  </a:lnTo>
                  <a:lnTo>
                    <a:pt x="1242949" y="443991"/>
                  </a:lnTo>
                </a:path>
                <a:path w="1243329" h="444500">
                  <a:moveTo>
                    <a:pt x="0" y="434339"/>
                  </a:moveTo>
                  <a:lnTo>
                    <a:pt x="2852" y="394869"/>
                  </a:lnTo>
                  <a:lnTo>
                    <a:pt x="10422" y="356398"/>
                  </a:lnTo>
                  <a:lnTo>
                    <a:pt x="22501" y="319078"/>
                  </a:lnTo>
                  <a:lnTo>
                    <a:pt x="38881" y="283060"/>
                  </a:lnTo>
                  <a:lnTo>
                    <a:pt x="59353" y="248495"/>
                  </a:lnTo>
                  <a:lnTo>
                    <a:pt x="83707" y="215533"/>
                  </a:lnTo>
                  <a:lnTo>
                    <a:pt x="111734" y="184325"/>
                  </a:lnTo>
                  <a:lnTo>
                    <a:pt x="143226" y="155023"/>
                  </a:lnTo>
                  <a:lnTo>
                    <a:pt x="177974" y="127777"/>
                  </a:lnTo>
                  <a:lnTo>
                    <a:pt x="215769" y="102739"/>
                  </a:lnTo>
                  <a:lnTo>
                    <a:pt x="256401" y="80058"/>
                  </a:lnTo>
                  <a:lnTo>
                    <a:pt x="299663" y="59887"/>
                  </a:lnTo>
                  <a:lnTo>
                    <a:pt x="345345" y="42376"/>
                  </a:lnTo>
                  <a:lnTo>
                    <a:pt x="393237" y="27675"/>
                  </a:lnTo>
                  <a:lnTo>
                    <a:pt x="443132" y="15936"/>
                  </a:lnTo>
                  <a:lnTo>
                    <a:pt x="494821" y="7310"/>
                  </a:lnTo>
                  <a:lnTo>
                    <a:pt x="548093" y="1948"/>
                  </a:lnTo>
                  <a:lnTo>
                    <a:pt x="602742" y="0"/>
                  </a:lnTo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645028" y="2425826"/>
              <a:ext cx="565150" cy="499109"/>
            </a:xfrm>
            <a:custGeom>
              <a:avLst/>
              <a:gdLst/>
              <a:ahLst/>
              <a:cxnLst/>
              <a:rect l="l" t="t" r="r" b="b"/>
              <a:pathLst>
                <a:path w="565150" h="499110">
                  <a:moveTo>
                    <a:pt x="138810" y="0"/>
                  </a:moveTo>
                  <a:lnTo>
                    <a:pt x="182508" y="7520"/>
                  </a:lnTo>
                  <a:lnTo>
                    <a:pt x="220499" y="28464"/>
                  </a:lnTo>
                  <a:lnTo>
                    <a:pt x="250523" y="60405"/>
                  </a:lnTo>
                  <a:lnTo>
                    <a:pt x="270317" y="100917"/>
                  </a:lnTo>
                  <a:lnTo>
                    <a:pt x="277621" y="147574"/>
                  </a:lnTo>
                </a:path>
                <a:path w="565150" h="499110">
                  <a:moveTo>
                    <a:pt x="287273" y="147574"/>
                  </a:moveTo>
                  <a:lnTo>
                    <a:pt x="294517" y="100917"/>
                  </a:lnTo>
                  <a:lnTo>
                    <a:pt x="314281" y="60405"/>
                  </a:lnTo>
                  <a:lnTo>
                    <a:pt x="344305" y="28464"/>
                  </a:lnTo>
                  <a:lnTo>
                    <a:pt x="382326" y="7520"/>
                  </a:lnTo>
                  <a:lnTo>
                    <a:pt x="426084" y="0"/>
                  </a:lnTo>
                </a:path>
                <a:path w="565150" h="499110">
                  <a:moveTo>
                    <a:pt x="0" y="147574"/>
                  </a:moveTo>
                  <a:lnTo>
                    <a:pt x="7734" y="100868"/>
                  </a:lnTo>
                  <a:lnTo>
                    <a:pt x="28868" y="60350"/>
                  </a:lnTo>
                  <a:lnTo>
                    <a:pt x="60981" y="28427"/>
                  </a:lnTo>
                  <a:lnTo>
                    <a:pt x="101652" y="7508"/>
                  </a:lnTo>
                  <a:lnTo>
                    <a:pt x="148462" y="0"/>
                  </a:lnTo>
                </a:path>
                <a:path w="565150" h="499110">
                  <a:moveTo>
                    <a:pt x="426084" y="0"/>
                  </a:moveTo>
                  <a:lnTo>
                    <a:pt x="469794" y="7520"/>
                  </a:lnTo>
                  <a:lnTo>
                    <a:pt x="507810" y="28464"/>
                  </a:lnTo>
                  <a:lnTo>
                    <a:pt x="537852" y="60405"/>
                  </a:lnTo>
                  <a:lnTo>
                    <a:pt x="557640" y="100917"/>
                  </a:lnTo>
                  <a:lnTo>
                    <a:pt x="564895" y="147574"/>
                  </a:lnTo>
                </a:path>
                <a:path w="565150" h="499110">
                  <a:moveTo>
                    <a:pt x="303021" y="498856"/>
                  </a:moveTo>
                  <a:lnTo>
                    <a:pt x="258236" y="495081"/>
                  </a:lnTo>
                  <a:lnTo>
                    <a:pt x="215493" y="484184"/>
                  </a:lnTo>
                  <a:lnTo>
                    <a:pt x="175261" y="466698"/>
                  </a:lnTo>
                  <a:lnTo>
                    <a:pt x="138009" y="443158"/>
                  </a:lnTo>
                  <a:lnTo>
                    <a:pt x="104204" y="414100"/>
                  </a:lnTo>
                  <a:lnTo>
                    <a:pt x="74315" y="380057"/>
                  </a:lnTo>
                  <a:lnTo>
                    <a:pt x="48810" y="341565"/>
                  </a:lnTo>
                  <a:lnTo>
                    <a:pt x="28158" y="299158"/>
                  </a:lnTo>
                  <a:lnTo>
                    <a:pt x="12827" y="253372"/>
                  </a:lnTo>
                  <a:lnTo>
                    <a:pt x="3284" y="204739"/>
                  </a:lnTo>
                  <a:lnTo>
                    <a:pt x="0" y="153797"/>
                  </a:lnTo>
                </a:path>
                <a:path w="565150" h="499110">
                  <a:moveTo>
                    <a:pt x="563752" y="153797"/>
                  </a:moveTo>
                  <a:lnTo>
                    <a:pt x="560474" y="204800"/>
                  </a:lnTo>
                  <a:lnTo>
                    <a:pt x="550951" y="253475"/>
                  </a:lnTo>
                  <a:lnTo>
                    <a:pt x="535651" y="299292"/>
                  </a:lnTo>
                  <a:lnTo>
                    <a:pt x="515043" y="341716"/>
                  </a:lnTo>
                  <a:lnTo>
                    <a:pt x="489594" y="380215"/>
                  </a:lnTo>
                  <a:lnTo>
                    <a:pt x="459775" y="414258"/>
                  </a:lnTo>
                  <a:lnTo>
                    <a:pt x="426052" y="443311"/>
                  </a:lnTo>
                  <a:lnTo>
                    <a:pt x="388894" y="466843"/>
                  </a:lnTo>
                  <a:lnTo>
                    <a:pt x="348769" y="484320"/>
                  </a:lnTo>
                  <a:lnTo>
                    <a:pt x="306146" y="495211"/>
                  </a:lnTo>
                  <a:lnTo>
                    <a:pt x="261493" y="498983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54832" y="2451607"/>
              <a:ext cx="216281" cy="415036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2854832" y="2451607"/>
              <a:ext cx="216535" cy="415290"/>
            </a:xfrm>
            <a:custGeom>
              <a:avLst/>
              <a:gdLst/>
              <a:ahLst/>
              <a:cxnLst/>
              <a:rect l="l" t="t" r="r" b="b"/>
              <a:pathLst>
                <a:path w="216535" h="415289">
                  <a:moveTo>
                    <a:pt x="0" y="0"/>
                  </a:moveTo>
                  <a:lnTo>
                    <a:pt x="10794" y="160274"/>
                  </a:lnTo>
                  <a:lnTo>
                    <a:pt x="31242" y="223646"/>
                  </a:lnTo>
                  <a:lnTo>
                    <a:pt x="92456" y="255904"/>
                  </a:lnTo>
                  <a:lnTo>
                    <a:pt x="133350" y="266700"/>
                  </a:lnTo>
                  <a:lnTo>
                    <a:pt x="154940" y="308609"/>
                  </a:lnTo>
                  <a:lnTo>
                    <a:pt x="175387" y="362330"/>
                  </a:lnTo>
                  <a:lnTo>
                    <a:pt x="216281" y="415036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06001" y="2625407"/>
              <a:ext cx="200913" cy="206247"/>
            </a:xfrm>
            <a:prstGeom prst="rect">
              <a:avLst/>
            </a:prstGeom>
          </p:spPr>
        </p:pic>
      </p:grpSp>
      <p:sp>
        <p:nvSpPr>
          <p:cNvPr id="125" name="object 125"/>
          <p:cNvSpPr txBox="1"/>
          <p:nvPr/>
        </p:nvSpPr>
        <p:spPr>
          <a:xfrm>
            <a:off x="2840482" y="2694813"/>
            <a:ext cx="19939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60" dirty="0">
                <a:solidFill>
                  <a:srgbClr val="FFFFFF"/>
                </a:solidFill>
                <a:latin typeface="Arial"/>
                <a:cs typeface="Arial"/>
              </a:rPr>
              <a:t>STOP</a:t>
            </a:r>
            <a:endParaRPr sz="6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179677" y="1114806"/>
            <a:ext cx="988694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0" dirty="0">
                <a:latin typeface="Arial"/>
                <a:cs typeface="Arial"/>
              </a:rPr>
              <a:t>Coronary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179677" y="1277238"/>
            <a:ext cx="84391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0" dirty="0">
                <a:latin typeface="Arial"/>
                <a:cs typeface="Arial"/>
              </a:rPr>
              <a:t>Disease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338963" y="1228661"/>
            <a:ext cx="675640" cy="702945"/>
            <a:chOff x="338963" y="1228661"/>
            <a:chExt cx="675640" cy="702945"/>
          </a:xfrm>
        </p:grpSpPr>
        <p:pic>
          <p:nvPicPr>
            <p:cNvPr id="129" name="object 1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0450" y="1228661"/>
              <a:ext cx="97116" cy="227075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38963" y="1898903"/>
              <a:ext cx="307975" cy="32384"/>
            </a:xfrm>
            <a:custGeom>
              <a:avLst/>
              <a:gdLst/>
              <a:ahLst/>
              <a:cxnLst/>
              <a:rect l="l" t="t" r="r" b="b"/>
              <a:pathLst>
                <a:path w="307975" h="32385">
                  <a:moveTo>
                    <a:pt x="307746" y="0"/>
                  </a:moveTo>
                  <a:lnTo>
                    <a:pt x="287312" y="0"/>
                  </a:lnTo>
                  <a:lnTo>
                    <a:pt x="10756" y="0"/>
                  </a:lnTo>
                  <a:lnTo>
                    <a:pt x="0" y="0"/>
                  </a:lnTo>
                  <a:lnTo>
                    <a:pt x="0" y="32258"/>
                  </a:lnTo>
                  <a:lnTo>
                    <a:pt x="10756" y="32258"/>
                  </a:lnTo>
                  <a:lnTo>
                    <a:pt x="287312" y="32258"/>
                  </a:lnTo>
                  <a:lnTo>
                    <a:pt x="307746" y="32258"/>
                  </a:lnTo>
                  <a:lnTo>
                    <a:pt x="30774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05649" y="1434020"/>
              <a:ext cx="108407" cy="207263"/>
            </a:xfrm>
            <a:prstGeom prst="rect">
              <a:avLst/>
            </a:prstGeom>
          </p:spPr>
        </p:pic>
      </p:grpSp>
      <p:sp>
        <p:nvSpPr>
          <p:cNvPr id="132" name="object 132"/>
          <p:cNvSpPr txBox="1"/>
          <p:nvPr/>
        </p:nvSpPr>
        <p:spPr>
          <a:xfrm>
            <a:off x="1610360" y="2998470"/>
            <a:ext cx="6197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Arial"/>
                <a:cs typeface="Arial"/>
              </a:rPr>
              <a:t>Neural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610360" y="3146805"/>
            <a:ext cx="332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latin typeface="Arial"/>
                <a:cs typeface="Arial"/>
              </a:rPr>
              <a:t>Net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34" name="object 134"/>
          <p:cNvGrpSpPr/>
          <p:nvPr/>
        </p:nvGrpSpPr>
        <p:grpSpPr>
          <a:xfrm>
            <a:off x="2570321" y="1179137"/>
            <a:ext cx="694055" cy="1036955"/>
            <a:chOff x="2570321" y="1179137"/>
            <a:chExt cx="694055" cy="1036955"/>
          </a:xfrm>
        </p:grpSpPr>
        <p:sp>
          <p:nvSpPr>
            <p:cNvPr id="135" name="object 135"/>
            <p:cNvSpPr/>
            <p:nvPr/>
          </p:nvSpPr>
          <p:spPr>
            <a:xfrm>
              <a:off x="2588005" y="1367789"/>
              <a:ext cx="626745" cy="829310"/>
            </a:xfrm>
            <a:custGeom>
              <a:avLst/>
              <a:gdLst/>
              <a:ahLst/>
              <a:cxnLst/>
              <a:rect l="l" t="t" r="r" b="b"/>
              <a:pathLst>
                <a:path w="626744" h="829310">
                  <a:moveTo>
                    <a:pt x="313055" y="0"/>
                  </a:moveTo>
                  <a:lnTo>
                    <a:pt x="270558" y="3783"/>
                  </a:lnTo>
                  <a:lnTo>
                    <a:pt x="229805" y="14804"/>
                  </a:lnTo>
                  <a:lnTo>
                    <a:pt x="191166" y="32569"/>
                  </a:lnTo>
                  <a:lnTo>
                    <a:pt x="155015" y="56585"/>
                  </a:lnTo>
                  <a:lnTo>
                    <a:pt x="121723" y="86358"/>
                  </a:lnTo>
                  <a:lnTo>
                    <a:pt x="91662" y="121396"/>
                  </a:lnTo>
                  <a:lnTo>
                    <a:pt x="65205" y="161203"/>
                  </a:lnTo>
                  <a:lnTo>
                    <a:pt x="42723" y="205288"/>
                  </a:lnTo>
                  <a:lnTo>
                    <a:pt x="24590" y="253156"/>
                  </a:lnTo>
                  <a:lnTo>
                    <a:pt x="11177" y="304314"/>
                  </a:lnTo>
                  <a:lnTo>
                    <a:pt x="2856" y="358269"/>
                  </a:lnTo>
                  <a:lnTo>
                    <a:pt x="0" y="414527"/>
                  </a:lnTo>
                  <a:lnTo>
                    <a:pt x="2856" y="470759"/>
                  </a:lnTo>
                  <a:lnTo>
                    <a:pt x="11177" y="524696"/>
                  </a:lnTo>
                  <a:lnTo>
                    <a:pt x="24590" y="575845"/>
                  </a:lnTo>
                  <a:lnTo>
                    <a:pt x="42723" y="623711"/>
                  </a:lnTo>
                  <a:lnTo>
                    <a:pt x="65205" y="667798"/>
                  </a:lnTo>
                  <a:lnTo>
                    <a:pt x="91662" y="707612"/>
                  </a:lnTo>
                  <a:lnTo>
                    <a:pt x="121723" y="742658"/>
                  </a:lnTo>
                  <a:lnTo>
                    <a:pt x="155015" y="772442"/>
                  </a:lnTo>
                  <a:lnTo>
                    <a:pt x="191166" y="796468"/>
                  </a:lnTo>
                  <a:lnTo>
                    <a:pt x="229805" y="814242"/>
                  </a:lnTo>
                  <a:lnTo>
                    <a:pt x="270558" y="825270"/>
                  </a:lnTo>
                  <a:lnTo>
                    <a:pt x="313055" y="829056"/>
                  </a:lnTo>
                  <a:lnTo>
                    <a:pt x="355553" y="825270"/>
                  </a:lnTo>
                  <a:lnTo>
                    <a:pt x="396314" y="814242"/>
                  </a:lnTo>
                  <a:lnTo>
                    <a:pt x="434963" y="796468"/>
                  </a:lnTo>
                  <a:lnTo>
                    <a:pt x="471127" y="772442"/>
                  </a:lnTo>
                  <a:lnTo>
                    <a:pt x="504434" y="742658"/>
                  </a:lnTo>
                  <a:lnTo>
                    <a:pt x="534511" y="707612"/>
                  </a:lnTo>
                  <a:lnTo>
                    <a:pt x="560984" y="667798"/>
                  </a:lnTo>
                  <a:lnTo>
                    <a:pt x="583480" y="623711"/>
                  </a:lnTo>
                  <a:lnTo>
                    <a:pt x="601626" y="575845"/>
                  </a:lnTo>
                  <a:lnTo>
                    <a:pt x="615050" y="524696"/>
                  </a:lnTo>
                  <a:lnTo>
                    <a:pt x="623378" y="470759"/>
                  </a:lnTo>
                  <a:lnTo>
                    <a:pt x="626237" y="414527"/>
                  </a:lnTo>
                  <a:lnTo>
                    <a:pt x="623378" y="358269"/>
                  </a:lnTo>
                  <a:lnTo>
                    <a:pt x="615050" y="304314"/>
                  </a:lnTo>
                  <a:lnTo>
                    <a:pt x="601626" y="253156"/>
                  </a:lnTo>
                  <a:lnTo>
                    <a:pt x="583480" y="205288"/>
                  </a:lnTo>
                  <a:lnTo>
                    <a:pt x="560984" y="161203"/>
                  </a:lnTo>
                  <a:lnTo>
                    <a:pt x="534511" y="121396"/>
                  </a:lnTo>
                  <a:lnTo>
                    <a:pt x="504434" y="86358"/>
                  </a:lnTo>
                  <a:lnTo>
                    <a:pt x="471127" y="56585"/>
                  </a:lnTo>
                  <a:lnTo>
                    <a:pt x="434963" y="32569"/>
                  </a:lnTo>
                  <a:lnTo>
                    <a:pt x="396314" y="14804"/>
                  </a:lnTo>
                  <a:lnTo>
                    <a:pt x="355553" y="3783"/>
                  </a:lnTo>
                  <a:lnTo>
                    <a:pt x="313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593339" y="1372107"/>
              <a:ext cx="616585" cy="820419"/>
            </a:xfrm>
            <a:custGeom>
              <a:avLst/>
              <a:gdLst/>
              <a:ahLst/>
              <a:cxnLst/>
              <a:rect l="l" t="t" r="r" b="b"/>
              <a:pathLst>
                <a:path w="616585" h="820419">
                  <a:moveTo>
                    <a:pt x="0" y="410209"/>
                  </a:moveTo>
                  <a:lnTo>
                    <a:pt x="2814" y="354543"/>
                  </a:lnTo>
                  <a:lnTo>
                    <a:pt x="11013" y="301154"/>
                  </a:lnTo>
                  <a:lnTo>
                    <a:pt x="24229" y="250531"/>
                  </a:lnTo>
                  <a:lnTo>
                    <a:pt x="42093" y="203162"/>
                  </a:lnTo>
                  <a:lnTo>
                    <a:pt x="64238" y="159536"/>
                  </a:lnTo>
                  <a:lnTo>
                    <a:pt x="90297" y="120141"/>
                  </a:lnTo>
                  <a:lnTo>
                    <a:pt x="119900" y="85467"/>
                  </a:lnTo>
                  <a:lnTo>
                    <a:pt x="152682" y="56002"/>
                  </a:lnTo>
                  <a:lnTo>
                    <a:pt x="188273" y="32234"/>
                  </a:lnTo>
                  <a:lnTo>
                    <a:pt x="226306" y="14652"/>
                  </a:lnTo>
                  <a:lnTo>
                    <a:pt x="266414" y="3744"/>
                  </a:lnTo>
                  <a:lnTo>
                    <a:pt x="308229" y="0"/>
                  </a:lnTo>
                  <a:lnTo>
                    <a:pt x="350072" y="3744"/>
                  </a:lnTo>
                  <a:lnTo>
                    <a:pt x="390204" y="14652"/>
                  </a:lnTo>
                  <a:lnTo>
                    <a:pt x="428257" y="32234"/>
                  </a:lnTo>
                  <a:lnTo>
                    <a:pt x="463865" y="56002"/>
                  </a:lnTo>
                  <a:lnTo>
                    <a:pt x="496659" y="85467"/>
                  </a:lnTo>
                  <a:lnTo>
                    <a:pt x="526272" y="120141"/>
                  </a:lnTo>
                  <a:lnTo>
                    <a:pt x="552337" y="159536"/>
                  </a:lnTo>
                  <a:lnTo>
                    <a:pt x="574486" y="203162"/>
                  </a:lnTo>
                  <a:lnTo>
                    <a:pt x="592353" y="250531"/>
                  </a:lnTo>
                  <a:lnTo>
                    <a:pt x="605570" y="301154"/>
                  </a:lnTo>
                  <a:lnTo>
                    <a:pt x="613770" y="354543"/>
                  </a:lnTo>
                  <a:lnTo>
                    <a:pt x="616585" y="410209"/>
                  </a:lnTo>
                  <a:lnTo>
                    <a:pt x="613770" y="465876"/>
                  </a:lnTo>
                  <a:lnTo>
                    <a:pt x="605570" y="519265"/>
                  </a:lnTo>
                  <a:lnTo>
                    <a:pt x="592353" y="569888"/>
                  </a:lnTo>
                  <a:lnTo>
                    <a:pt x="574486" y="617257"/>
                  </a:lnTo>
                  <a:lnTo>
                    <a:pt x="552337" y="660883"/>
                  </a:lnTo>
                  <a:lnTo>
                    <a:pt x="526272" y="700278"/>
                  </a:lnTo>
                  <a:lnTo>
                    <a:pt x="496659" y="734952"/>
                  </a:lnTo>
                  <a:lnTo>
                    <a:pt x="463865" y="764417"/>
                  </a:lnTo>
                  <a:lnTo>
                    <a:pt x="428257" y="788185"/>
                  </a:lnTo>
                  <a:lnTo>
                    <a:pt x="390204" y="805767"/>
                  </a:lnTo>
                  <a:lnTo>
                    <a:pt x="350072" y="816675"/>
                  </a:lnTo>
                  <a:lnTo>
                    <a:pt x="308229" y="820419"/>
                  </a:lnTo>
                  <a:lnTo>
                    <a:pt x="266414" y="816675"/>
                  </a:lnTo>
                  <a:lnTo>
                    <a:pt x="226306" y="805767"/>
                  </a:lnTo>
                  <a:lnTo>
                    <a:pt x="188273" y="788185"/>
                  </a:lnTo>
                  <a:lnTo>
                    <a:pt x="152682" y="764417"/>
                  </a:lnTo>
                  <a:lnTo>
                    <a:pt x="119900" y="734952"/>
                  </a:lnTo>
                  <a:lnTo>
                    <a:pt x="90297" y="700277"/>
                  </a:lnTo>
                  <a:lnTo>
                    <a:pt x="64238" y="660883"/>
                  </a:lnTo>
                  <a:lnTo>
                    <a:pt x="42093" y="617257"/>
                  </a:lnTo>
                  <a:lnTo>
                    <a:pt x="24229" y="569888"/>
                  </a:lnTo>
                  <a:lnTo>
                    <a:pt x="11013" y="519265"/>
                  </a:lnTo>
                  <a:lnTo>
                    <a:pt x="2814" y="465876"/>
                  </a:lnTo>
                  <a:lnTo>
                    <a:pt x="0" y="410209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721355" y="1569973"/>
              <a:ext cx="185420" cy="191770"/>
            </a:xfrm>
            <a:custGeom>
              <a:avLst/>
              <a:gdLst/>
              <a:ahLst/>
              <a:cxnLst/>
              <a:rect l="l" t="t" r="r" b="b"/>
              <a:pathLst>
                <a:path w="185419" h="191769">
                  <a:moveTo>
                    <a:pt x="92582" y="0"/>
                  </a:moveTo>
                  <a:lnTo>
                    <a:pt x="56524" y="7512"/>
                  </a:lnTo>
                  <a:lnTo>
                    <a:pt x="27098" y="28003"/>
                  </a:lnTo>
                  <a:lnTo>
                    <a:pt x="7268" y="58400"/>
                  </a:lnTo>
                  <a:lnTo>
                    <a:pt x="0" y="95630"/>
                  </a:lnTo>
                  <a:lnTo>
                    <a:pt x="7268" y="132881"/>
                  </a:lnTo>
                  <a:lnTo>
                    <a:pt x="27098" y="163322"/>
                  </a:lnTo>
                  <a:lnTo>
                    <a:pt x="56524" y="183856"/>
                  </a:lnTo>
                  <a:lnTo>
                    <a:pt x="92582" y="191388"/>
                  </a:lnTo>
                  <a:lnTo>
                    <a:pt x="128587" y="183856"/>
                  </a:lnTo>
                  <a:lnTo>
                    <a:pt x="158019" y="163322"/>
                  </a:lnTo>
                  <a:lnTo>
                    <a:pt x="177879" y="132881"/>
                  </a:lnTo>
                  <a:lnTo>
                    <a:pt x="185166" y="95630"/>
                  </a:lnTo>
                  <a:lnTo>
                    <a:pt x="177879" y="58400"/>
                  </a:lnTo>
                  <a:lnTo>
                    <a:pt x="158019" y="28003"/>
                  </a:lnTo>
                  <a:lnTo>
                    <a:pt x="128587" y="7512"/>
                  </a:lnTo>
                  <a:lnTo>
                    <a:pt x="925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726816" y="1574291"/>
              <a:ext cx="175895" cy="182880"/>
            </a:xfrm>
            <a:custGeom>
              <a:avLst/>
              <a:gdLst/>
              <a:ahLst/>
              <a:cxnLst/>
              <a:rect l="l" t="t" r="r" b="b"/>
              <a:pathLst>
                <a:path w="175894" h="182880">
                  <a:moveTo>
                    <a:pt x="0" y="91312"/>
                  </a:moveTo>
                  <a:lnTo>
                    <a:pt x="6887" y="55774"/>
                  </a:lnTo>
                  <a:lnTo>
                    <a:pt x="25669" y="26749"/>
                  </a:lnTo>
                  <a:lnTo>
                    <a:pt x="53524" y="7177"/>
                  </a:lnTo>
                  <a:lnTo>
                    <a:pt x="87630" y="0"/>
                  </a:lnTo>
                  <a:lnTo>
                    <a:pt x="121755" y="7177"/>
                  </a:lnTo>
                  <a:lnTo>
                    <a:pt x="149653" y="26749"/>
                  </a:lnTo>
                  <a:lnTo>
                    <a:pt x="168479" y="55774"/>
                  </a:lnTo>
                  <a:lnTo>
                    <a:pt x="175387" y="91312"/>
                  </a:lnTo>
                  <a:lnTo>
                    <a:pt x="168479" y="126924"/>
                  </a:lnTo>
                  <a:lnTo>
                    <a:pt x="149653" y="155987"/>
                  </a:lnTo>
                  <a:lnTo>
                    <a:pt x="121755" y="175573"/>
                  </a:lnTo>
                  <a:lnTo>
                    <a:pt x="87630" y="182753"/>
                  </a:lnTo>
                  <a:lnTo>
                    <a:pt x="53524" y="175573"/>
                  </a:lnTo>
                  <a:lnTo>
                    <a:pt x="25669" y="155987"/>
                  </a:lnTo>
                  <a:lnTo>
                    <a:pt x="6887" y="126924"/>
                  </a:lnTo>
                  <a:lnTo>
                    <a:pt x="0" y="91312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906521" y="1569973"/>
              <a:ext cx="185420" cy="191770"/>
            </a:xfrm>
            <a:custGeom>
              <a:avLst/>
              <a:gdLst/>
              <a:ahLst/>
              <a:cxnLst/>
              <a:rect l="l" t="t" r="r" b="b"/>
              <a:pathLst>
                <a:path w="185419" h="191769">
                  <a:moveTo>
                    <a:pt x="92455" y="0"/>
                  </a:moveTo>
                  <a:lnTo>
                    <a:pt x="56471" y="7512"/>
                  </a:lnTo>
                  <a:lnTo>
                    <a:pt x="27082" y="28003"/>
                  </a:lnTo>
                  <a:lnTo>
                    <a:pt x="7266" y="58400"/>
                  </a:lnTo>
                  <a:lnTo>
                    <a:pt x="0" y="95630"/>
                  </a:lnTo>
                  <a:lnTo>
                    <a:pt x="7266" y="132881"/>
                  </a:lnTo>
                  <a:lnTo>
                    <a:pt x="27082" y="163322"/>
                  </a:lnTo>
                  <a:lnTo>
                    <a:pt x="56471" y="183856"/>
                  </a:lnTo>
                  <a:lnTo>
                    <a:pt x="92455" y="191388"/>
                  </a:lnTo>
                  <a:lnTo>
                    <a:pt x="128514" y="183856"/>
                  </a:lnTo>
                  <a:lnTo>
                    <a:pt x="157940" y="163322"/>
                  </a:lnTo>
                  <a:lnTo>
                    <a:pt x="177770" y="132881"/>
                  </a:lnTo>
                  <a:lnTo>
                    <a:pt x="185038" y="95630"/>
                  </a:lnTo>
                  <a:lnTo>
                    <a:pt x="177770" y="58400"/>
                  </a:lnTo>
                  <a:lnTo>
                    <a:pt x="157940" y="28003"/>
                  </a:lnTo>
                  <a:lnTo>
                    <a:pt x="128514" y="7512"/>
                  </a:lnTo>
                  <a:lnTo>
                    <a:pt x="92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911855" y="1574291"/>
              <a:ext cx="174625" cy="182880"/>
            </a:xfrm>
            <a:custGeom>
              <a:avLst/>
              <a:gdLst/>
              <a:ahLst/>
              <a:cxnLst/>
              <a:rect l="l" t="t" r="r" b="b"/>
              <a:pathLst>
                <a:path w="174625" h="182880">
                  <a:moveTo>
                    <a:pt x="0" y="91312"/>
                  </a:moveTo>
                  <a:lnTo>
                    <a:pt x="6844" y="55774"/>
                  </a:lnTo>
                  <a:lnTo>
                    <a:pt x="25511" y="26749"/>
                  </a:lnTo>
                  <a:lnTo>
                    <a:pt x="53203" y="7177"/>
                  </a:lnTo>
                  <a:lnTo>
                    <a:pt x="87121" y="0"/>
                  </a:lnTo>
                  <a:lnTo>
                    <a:pt x="121060" y="7177"/>
                  </a:lnTo>
                  <a:lnTo>
                    <a:pt x="148796" y="26749"/>
                  </a:lnTo>
                  <a:lnTo>
                    <a:pt x="167507" y="55774"/>
                  </a:lnTo>
                  <a:lnTo>
                    <a:pt x="174370" y="91312"/>
                  </a:lnTo>
                  <a:lnTo>
                    <a:pt x="167507" y="126924"/>
                  </a:lnTo>
                  <a:lnTo>
                    <a:pt x="148796" y="155987"/>
                  </a:lnTo>
                  <a:lnTo>
                    <a:pt x="121060" y="175573"/>
                  </a:lnTo>
                  <a:lnTo>
                    <a:pt x="87121" y="182753"/>
                  </a:lnTo>
                  <a:lnTo>
                    <a:pt x="53203" y="175573"/>
                  </a:lnTo>
                  <a:lnTo>
                    <a:pt x="25511" y="155987"/>
                  </a:lnTo>
                  <a:lnTo>
                    <a:pt x="6844" y="126924"/>
                  </a:lnTo>
                  <a:lnTo>
                    <a:pt x="0" y="91312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741802" y="1644141"/>
              <a:ext cx="92710" cy="106680"/>
            </a:xfrm>
            <a:custGeom>
              <a:avLst/>
              <a:gdLst/>
              <a:ahLst/>
              <a:cxnLst/>
              <a:rect l="l" t="t" r="r" b="b"/>
              <a:pathLst>
                <a:path w="92710" h="106680">
                  <a:moveTo>
                    <a:pt x="46228" y="0"/>
                  </a:moveTo>
                  <a:lnTo>
                    <a:pt x="28235" y="4189"/>
                  </a:lnTo>
                  <a:lnTo>
                    <a:pt x="13541" y="15605"/>
                  </a:lnTo>
                  <a:lnTo>
                    <a:pt x="3633" y="32521"/>
                  </a:lnTo>
                  <a:lnTo>
                    <a:pt x="0" y="53212"/>
                  </a:lnTo>
                  <a:lnTo>
                    <a:pt x="3633" y="73904"/>
                  </a:lnTo>
                  <a:lnTo>
                    <a:pt x="13541" y="90820"/>
                  </a:lnTo>
                  <a:lnTo>
                    <a:pt x="28235" y="102236"/>
                  </a:lnTo>
                  <a:lnTo>
                    <a:pt x="46228" y="106425"/>
                  </a:lnTo>
                  <a:lnTo>
                    <a:pt x="64293" y="102236"/>
                  </a:lnTo>
                  <a:lnTo>
                    <a:pt x="79025" y="90820"/>
                  </a:lnTo>
                  <a:lnTo>
                    <a:pt x="88947" y="73904"/>
                  </a:lnTo>
                  <a:lnTo>
                    <a:pt x="92583" y="53212"/>
                  </a:lnTo>
                  <a:lnTo>
                    <a:pt x="88947" y="32521"/>
                  </a:lnTo>
                  <a:lnTo>
                    <a:pt x="79025" y="15605"/>
                  </a:lnTo>
                  <a:lnTo>
                    <a:pt x="64293" y="4189"/>
                  </a:lnTo>
                  <a:lnTo>
                    <a:pt x="462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747263" y="1648459"/>
              <a:ext cx="83185" cy="97790"/>
            </a:xfrm>
            <a:custGeom>
              <a:avLst/>
              <a:gdLst/>
              <a:ahLst/>
              <a:cxnLst/>
              <a:rect l="l" t="t" r="r" b="b"/>
              <a:pathLst>
                <a:path w="83185" h="97789">
                  <a:moveTo>
                    <a:pt x="0" y="48894"/>
                  </a:moveTo>
                  <a:lnTo>
                    <a:pt x="3254" y="29843"/>
                  </a:lnTo>
                  <a:lnTo>
                    <a:pt x="12128" y="14303"/>
                  </a:lnTo>
                  <a:lnTo>
                    <a:pt x="25288" y="3835"/>
                  </a:lnTo>
                  <a:lnTo>
                    <a:pt x="41402" y="0"/>
                  </a:lnTo>
                  <a:lnTo>
                    <a:pt x="57515" y="3835"/>
                  </a:lnTo>
                  <a:lnTo>
                    <a:pt x="70675" y="14303"/>
                  </a:lnTo>
                  <a:lnTo>
                    <a:pt x="79549" y="29843"/>
                  </a:lnTo>
                  <a:lnTo>
                    <a:pt x="82804" y="48894"/>
                  </a:lnTo>
                  <a:lnTo>
                    <a:pt x="79549" y="67946"/>
                  </a:lnTo>
                  <a:lnTo>
                    <a:pt x="70675" y="83486"/>
                  </a:lnTo>
                  <a:lnTo>
                    <a:pt x="57515" y="93954"/>
                  </a:lnTo>
                  <a:lnTo>
                    <a:pt x="41402" y="97789"/>
                  </a:lnTo>
                  <a:lnTo>
                    <a:pt x="25288" y="93954"/>
                  </a:lnTo>
                  <a:lnTo>
                    <a:pt x="12128" y="83486"/>
                  </a:lnTo>
                  <a:lnTo>
                    <a:pt x="3254" y="67946"/>
                  </a:lnTo>
                  <a:lnTo>
                    <a:pt x="0" y="48894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906521" y="1644141"/>
              <a:ext cx="92710" cy="117475"/>
            </a:xfrm>
            <a:custGeom>
              <a:avLst/>
              <a:gdLst/>
              <a:ahLst/>
              <a:cxnLst/>
              <a:rect l="l" t="t" r="r" b="b"/>
              <a:pathLst>
                <a:path w="92710" h="117475">
                  <a:moveTo>
                    <a:pt x="46227" y="0"/>
                  </a:moveTo>
                  <a:lnTo>
                    <a:pt x="28235" y="4593"/>
                  </a:lnTo>
                  <a:lnTo>
                    <a:pt x="13541" y="17129"/>
                  </a:lnTo>
                  <a:lnTo>
                    <a:pt x="3633" y="35736"/>
                  </a:lnTo>
                  <a:lnTo>
                    <a:pt x="0" y="58547"/>
                  </a:lnTo>
                  <a:lnTo>
                    <a:pt x="3633" y="81377"/>
                  </a:lnTo>
                  <a:lnTo>
                    <a:pt x="13541" y="100028"/>
                  </a:lnTo>
                  <a:lnTo>
                    <a:pt x="28235" y="112607"/>
                  </a:lnTo>
                  <a:lnTo>
                    <a:pt x="46227" y="117221"/>
                  </a:lnTo>
                  <a:lnTo>
                    <a:pt x="64220" y="112607"/>
                  </a:lnTo>
                  <a:lnTo>
                    <a:pt x="78914" y="100028"/>
                  </a:lnTo>
                  <a:lnTo>
                    <a:pt x="88822" y="81377"/>
                  </a:lnTo>
                  <a:lnTo>
                    <a:pt x="92455" y="58547"/>
                  </a:lnTo>
                  <a:lnTo>
                    <a:pt x="88822" y="35736"/>
                  </a:lnTo>
                  <a:lnTo>
                    <a:pt x="78914" y="17129"/>
                  </a:lnTo>
                  <a:lnTo>
                    <a:pt x="64220" y="4593"/>
                  </a:lnTo>
                  <a:lnTo>
                    <a:pt x="462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901060" y="1648459"/>
              <a:ext cx="123825" cy="441959"/>
            </a:xfrm>
            <a:custGeom>
              <a:avLst/>
              <a:gdLst/>
              <a:ahLst/>
              <a:cxnLst/>
              <a:rect l="l" t="t" r="r" b="b"/>
              <a:pathLst>
                <a:path w="123825" h="441960">
                  <a:moveTo>
                    <a:pt x="10794" y="54228"/>
                  </a:moveTo>
                  <a:lnTo>
                    <a:pt x="14049" y="33111"/>
                  </a:lnTo>
                  <a:lnTo>
                    <a:pt x="22923" y="15874"/>
                  </a:lnTo>
                  <a:lnTo>
                    <a:pt x="36083" y="4258"/>
                  </a:lnTo>
                  <a:lnTo>
                    <a:pt x="52196" y="0"/>
                  </a:lnTo>
                  <a:lnTo>
                    <a:pt x="68310" y="4258"/>
                  </a:lnTo>
                  <a:lnTo>
                    <a:pt x="81470" y="15875"/>
                  </a:lnTo>
                  <a:lnTo>
                    <a:pt x="90344" y="33111"/>
                  </a:lnTo>
                  <a:lnTo>
                    <a:pt x="93599" y="54228"/>
                  </a:lnTo>
                  <a:lnTo>
                    <a:pt x="90344" y="75366"/>
                  </a:lnTo>
                  <a:lnTo>
                    <a:pt x="81470" y="92646"/>
                  </a:lnTo>
                  <a:lnTo>
                    <a:pt x="68310" y="104306"/>
                  </a:lnTo>
                  <a:lnTo>
                    <a:pt x="52196" y="108585"/>
                  </a:lnTo>
                  <a:lnTo>
                    <a:pt x="36083" y="104306"/>
                  </a:lnTo>
                  <a:lnTo>
                    <a:pt x="22923" y="92646"/>
                  </a:lnTo>
                  <a:lnTo>
                    <a:pt x="14049" y="75366"/>
                  </a:lnTo>
                  <a:lnTo>
                    <a:pt x="10794" y="54228"/>
                  </a:lnTo>
                  <a:close/>
                </a:path>
                <a:path w="123825" h="441960">
                  <a:moveTo>
                    <a:pt x="0" y="361314"/>
                  </a:moveTo>
                  <a:lnTo>
                    <a:pt x="253" y="361314"/>
                  </a:lnTo>
                  <a:lnTo>
                    <a:pt x="381" y="361188"/>
                  </a:lnTo>
                  <a:lnTo>
                    <a:pt x="634" y="361314"/>
                  </a:lnTo>
                  <a:lnTo>
                    <a:pt x="48547" y="367647"/>
                  </a:lnTo>
                  <a:lnTo>
                    <a:pt x="87709" y="384921"/>
                  </a:lnTo>
                  <a:lnTo>
                    <a:pt x="114131" y="410553"/>
                  </a:lnTo>
                  <a:lnTo>
                    <a:pt x="123825" y="441960"/>
                  </a:lnTo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813938" y="1761362"/>
              <a:ext cx="185420" cy="191770"/>
            </a:xfrm>
            <a:custGeom>
              <a:avLst/>
              <a:gdLst/>
              <a:ahLst/>
              <a:cxnLst/>
              <a:rect l="l" t="t" r="r" b="b"/>
              <a:pathLst>
                <a:path w="185419" h="191769">
                  <a:moveTo>
                    <a:pt x="92583" y="0"/>
                  </a:moveTo>
                  <a:lnTo>
                    <a:pt x="56524" y="7512"/>
                  </a:lnTo>
                  <a:lnTo>
                    <a:pt x="27098" y="28003"/>
                  </a:lnTo>
                  <a:lnTo>
                    <a:pt x="7268" y="58400"/>
                  </a:lnTo>
                  <a:lnTo>
                    <a:pt x="0" y="95631"/>
                  </a:lnTo>
                  <a:lnTo>
                    <a:pt x="7268" y="132881"/>
                  </a:lnTo>
                  <a:lnTo>
                    <a:pt x="27098" y="163322"/>
                  </a:lnTo>
                  <a:lnTo>
                    <a:pt x="56524" y="183856"/>
                  </a:lnTo>
                  <a:lnTo>
                    <a:pt x="92583" y="191388"/>
                  </a:lnTo>
                  <a:lnTo>
                    <a:pt x="128567" y="183856"/>
                  </a:lnTo>
                  <a:lnTo>
                    <a:pt x="157956" y="163322"/>
                  </a:lnTo>
                  <a:lnTo>
                    <a:pt x="177772" y="132881"/>
                  </a:lnTo>
                  <a:lnTo>
                    <a:pt x="185038" y="95631"/>
                  </a:lnTo>
                  <a:lnTo>
                    <a:pt x="177772" y="58400"/>
                  </a:lnTo>
                  <a:lnTo>
                    <a:pt x="157956" y="28003"/>
                  </a:lnTo>
                  <a:lnTo>
                    <a:pt x="128567" y="7512"/>
                  </a:lnTo>
                  <a:lnTo>
                    <a:pt x="925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819272" y="1765680"/>
              <a:ext cx="175895" cy="182880"/>
            </a:xfrm>
            <a:custGeom>
              <a:avLst/>
              <a:gdLst/>
              <a:ahLst/>
              <a:cxnLst/>
              <a:rect l="l" t="t" r="r" b="b"/>
              <a:pathLst>
                <a:path w="175894" h="182880">
                  <a:moveTo>
                    <a:pt x="0" y="91313"/>
                  </a:moveTo>
                  <a:lnTo>
                    <a:pt x="6889" y="55774"/>
                  </a:lnTo>
                  <a:lnTo>
                    <a:pt x="25685" y="26749"/>
                  </a:lnTo>
                  <a:lnTo>
                    <a:pt x="53578" y="7177"/>
                  </a:lnTo>
                  <a:lnTo>
                    <a:pt x="87756" y="0"/>
                  </a:lnTo>
                  <a:lnTo>
                    <a:pt x="121862" y="7177"/>
                  </a:lnTo>
                  <a:lnTo>
                    <a:pt x="149717" y="26749"/>
                  </a:lnTo>
                  <a:lnTo>
                    <a:pt x="168499" y="55774"/>
                  </a:lnTo>
                  <a:lnTo>
                    <a:pt x="175387" y="91313"/>
                  </a:lnTo>
                  <a:lnTo>
                    <a:pt x="168499" y="126924"/>
                  </a:lnTo>
                  <a:lnTo>
                    <a:pt x="149717" y="155987"/>
                  </a:lnTo>
                  <a:lnTo>
                    <a:pt x="121862" y="175573"/>
                  </a:lnTo>
                  <a:lnTo>
                    <a:pt x="87756" y="182753"/>
                  </a:lnTo>
                  <a:lnTo>
                    <a:pt x="53578" y="175573"/>
                  </a:lnTo>
                  <a:lnTo>
                    <a:pt x="25685" y="155987"/>
                  </a:lnTo>
                  <a:lnTo>
                    <a:pt x="6889" y="126924"/>
                  </a:lnTo>
                  <a:lnTo>
                    <a:pt x="0" y="91313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2700908" y="1197965"/>
              <a:ext cx="442595" cy="266065"/>
            </a:xfrm>
            <a:custGeom>
              <a:avLst/>
              <a:gdLst/>
              <a:ahLst/>
              <a:cxnLst/>
              <a:rect l="l" t="t" r="r" b="b"/>
              <a:pathLst>
                <a:path w="442594" h="266065">
                  <a:moveTo>
                    <a:pt x="442264" y="0"/>
                  </a:moveTo>
                  <a:lnTo>
                    <a:pt x="0" y="0"/>
                  </a:lnTo>
                  <a:lnTo>
                    <a:pt x="0" y="265582"/>
                  </a:lnTo>
                  <a:lnTo>
                    <a:pt x="442264" y="265582"/>
                  </a:lnTo>
                  <a:lnTo>
                    <a:pt x="4422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706369" y="1202156"/>
              <a:ext cx="442595" cy="267970"/>
            </a:xfrm>
            <a:custGeom>
              <a:avLst/>
              <a:gdLst/>
              <a:ahLst/>
              <a:cxnLst/>
              <a:rect l="l" t="t" r="r" b="b"/>
              <a:pathLst>
                <a:path w="442594" h="267969">
                  <a:moveTo>
                    <a:pt x="0" y="267741"/>
                  </a:moveTo>
                  <a:lnTo>
                    <a:pt x="442264" y="267741"/>
                  </a:lnTo>
                  <a:lnTo>
                    <a:pt x="442264" y="0"/>
                  </a:lnTo>
                  <a:lnTo>
                    <a:pt x="0" y="0"/>
                  </a:lnTo>
                  <a:lnTo>
                    <a:pt x="0" y="267741"/>
                  </a:lnTo>
                  <a:close/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588005" y="1432305"/>
              <a:ext cx="657860" cy="63500"/>
            </a:xfrm>
            <a:custGeom>
              <a:avLst/>
              <a:gdLst/>
              <a:ahLst/>
              <a:cxnLst/>
              <a:rect l="l" t="t" r="r" b="b"/>
              <a:pathLst>
                <a:path w="657860" h="63500">
                  <a:moveTo>
                    <a:pt x="328675" y="0"/>
                  </a:moveTo>
                  <a:lnTo>
                    <a:pt x="253286" y="839"/>
                  </a:lnTo>
                  <a:lnTo>
                    <a:pt x="184094" y="3228"/>
                  </a:lnTo>
                  <a:lnTo>
                    <a:pt x="123069" y="6977"/>
                  </a:lnTo>
                  <a:lnTo>
                    <a:pt x="72178" y="11895"/>
                  </a:lnTo>
                  <a:lnTo>
                    <a:pt x="33391" y="17791"/>
                  </a:lnTo>
                  <a:lnTo>
                    <a:pt x="0" y="31750"/>
                  </a:lnTo>
                  <a:lnTo>
                    <a:pt x="8675" y="39027"/>
                  </a:lnTo>
                  <a:lnTo>
                    <a:pt x="72178" y="51604"/>
                  </a:lnTo>
                  <a:lnTo>
                    <a:pt x="123069" y="56522"/>
                  </a:lnTo>
                  <a:lnTo>
                    <a:pt x="184094" y="60271"/>
                  </a:lnTo>
                  <a:lnTo>
                    <a:pt x="253286" y="62660"/>
                  </a:lnTo>
                  <a:lnTo>
                    <a:pt x="328675" y="63500"/>
                  </a:lnTo>
                  <a:lnTo>
                    <a:pt x="404072" y="62660"/>
                  </a:lnTo>
                  <a:lnTo>
                    <a:pt x="473282" y="60271"/>
                  </a:lnTo>
                  <a:lnTo>
                    <a:pt x="534332" y="56522"/>
                  </a:lnTo>
                  <a:lnTo>
                    <a:pt x="585250" y="51604"/>
                  </a:lnTo>
                  <a:lnTo>
                    <a:pt x="624062" y="45708"/>
                  </a:lnTo>
                  <a:lnTo>
                    <a:pt x="657479" y="31750"/>
                  </a:lnTo>
                  <a:lnTo>
                    <a:pt x="648795" y="24472"/>
                  </a:lnTo>
                  <a:lnTo>
                    <a:pt x="585250" y="11895"/>
                  </a:lnTo>
                  <a:lnTo>
                    <a:pt x="534332" y="6977"/>
                  </a:lnTo>
                  <a:lnTo>
                    <a:pt x="473282" y="3228"/>
                  </a:lnTo>
                  <a:lnTo>
                    <a:pt x="404072" y="839"/>
                  </a:lnTo>
                  <a:lnTo>
                    <a:pt x="3286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593339" y="1436623"/>
              <a:ext cx="648335" cy="644525"/>
            </a:xfrm>
            <a:custGeom>
              <a:avLst/>
              <a:gdLst/>
              <a:ahLst/>
              <a:cxnLst/>
              <a:rect l="l" t="t" r="r" b="b"/>
              <a:pathLst>
                <a:path w="648335" h="644525">
                  <a:moveTo>
                    <a:pt x="0" y="27431"/>
                  </a:moveTo>
                  <a:lnTo>
                    <a:pt x="71159" y="10290"/>
                  </a:lnTo>
                  <a:lnTo>
                    <a:pt x="121315" y="6038"/>
                  </a:lnTo>
                  <a:lnTo>
                    <a:pt x="181447" y="2794"/>
                  </a:lnTo>
                  <a:lnTo>
                    <a:pt x="249607" y="726"/>
                  </a:lnTo>
                  <a:lnTo>
                    <a:pt x="323850" y="0"/>
                  </a:lnTo>
                  <a:lnTo>
                    <a:pt x="398139" y="726"/>
                  </a:lnTo>
                  <a:lnTo>
                    <a:pt x="466333" y="2794"/>
                  </a:lnTo>
                  <a:lnTo>
                    <a:pt x="526487" y="6038"/>
                  </a:lnTo>
                  <a:lnTo>
                    <a:pt x="576657" y="10290"/>
                  </a:lnTo>
                  <a:lnTo>
                    <a:pt x="614900" y="15384"/>
                  </a:lnTo>
                  <a:lnTo>
                    <a:pt x="647827" y="27431"/>
                  </a:lnTo>
                  <a:lnTo>
                    <a:pt x="639271" y="33710"/>
                  </a:lnTo>
                  <a:lnTo>
                    <a:pt x="614900" y="39479"/>
                  </a:lnTo>
                  <a:lnTo>
                    <a:pt x="576657" y="44573"/>
                  </a:lnTo>
                  <a:lnTo>
                    <a:pt x="526487" y="48825"/>
                  </a:lnTo>
                  <a:lnTo>
                    <a:pt x="466333" y="52069"/>
                  </a:lnTo>
                  <a:lnTo>
                    <a:pt x="398139" y="54137"/>
                  </a:lnTo>
                  <a:lnTo>
                    <a:pt x="323850" y="54863"/>
                  </a:lnTo>
                  <a:lnTo>
                    <a:pt x="249607" y="54137"/>
                  </a:lnTo>
                  <a:lnTo>
                    <a:pt x="181447" y="52069"/>
                  </a:lnTo>
                  <a:lnTo>
                    <a:pt x="121315" y="48825"/>
                  </a:lnTo>
                  <a:lnTo>
                    <a:pt x="71159" y="44573"/>
                  </a:lnTo>
                  <a:lnTo>
                    <a:pt x="32923" y="39479"/>
                  </a:lnTo>
                  <a:lnTo>
                    <a:pt x="0" y="27431"/>
                  </a:lnTo>
                  <a:close/>
                </a:path>
                <a:path w="648335" h="644525">
                  <a:moveTo>
                    <a:pt x="185039" y="644016"/>
                  </a:moveTo>
                  <a:lnTo>
                    <a:pt x="194696" y="616513"/>
                  </a:lnTo>
                  <a:lnTo>
                    <a:pt x="221059" y="594010"/>
                  </a:lnTo>
                  <a:lnTo>
                    <a:pt x="260209" y="578794"/>
                  </a:lnTo>
                  <a:lnTo>
                    <a:pt x="308229" y="573151"/>
                  </a:lnTo>
                </a:path>
              </a:pathLst>
            </a:custGeom>
            <a:ln w="460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1" name="object 151"/>
          <p:cNvSpPr/>
          <p:nvPr/>
        </p:nvSpPr>
        <p:spPr>
          <a:xfrm>
            <a:off x="2070100" y="2492337"/>
            <a:ext cx="7073900" cy="4366260"/>
          </a:xfrm>
          <a:custGeom>
            <a:avLst/>
            <a:gdLst/>
            <a:ahLst/>
            <a:cxnLst/>
            <a:rect l="l" t="t" r="r" b="b"/>
            <a:pathLst>
              <a:path w="7073900" h="4366259">
                <a:moveTo>
                  <a:pt x="0" y="812964"/>
                </a:moveTo>
                <a:lnTo>
                  <a:pt x="985266" y="701966"/>
                </a:lnTo>
                <a:lnTo>
                  <a:pt x="1022373" y="677351"/>
                </a:lnTo>
                <a:lnTo>
                  <a:pt x="1059947" y="653172"/>
                </a:lnTo>
                <a:lnTo>
                  <a:pt x="1097978" y="629428"/>
                </a:lnTo>
                <a:lnTo>
                  <a:pt x="1136459" y="606120"/>
                </a:lnTo>
                <a:lnTo>
                  <a:pt x="1175381" y="583249"/>
                </a:lnTo>
                <a:lnTo>
                  <a:pt x="1214736" y="560814"/>
                </a:lnTo>
                <a:lnTo>
                  <a:pt x="1254516" y="538815"/>
                </a:lnTo>
                <a:lnTo>
                  <a:pt x="1294712" y="517253"/>
                </a:lnTo>
                <a:lnTo>
                  <a:pt x="1335316" y="496128"/>
                </a:lnTo>
                <a:lnTo>
                  <a:pt x="1376319" y="475441"/>
                </a:lnTo>
                <a:lnTo>
                  <a:pt x="1417713" y="455191"/>
                </a:lnTo>
                <a:lnTo>
                  <a:pt x="1459491" y="435378"/>
                </a:lnTo>
                <a:lnTo>
                  <a:pt x="1501642" y="416003"/>
                </a:lnTo>
                <a:lnTo>
                  <a:pt x="1544160" y="397067"/>
                </a:lnTo>
                <a:lnTo>
                  <a:pt x="1587036" y="378568"/>
                </a:lnTo>
                <a:lnTo>
                  <a:pt x="1630261" y="360508"/>
                </a:lnTo>
                <a:lnTo>
                  <a:pt x="1673828" y="342887"/>
                </a:lnTo>
                <a:lnTo>
                  <a:pt x="1717727" y="325704"/>
                </a:lnTo>
                <a:lnTo>
                  <a:pt x="1761951" y="308961"/>
                </a:lnTo>
                <a:lnTo>
                  <a:pt x="1806491" y="292657"/>
                </a:lnTo>
                <a:lnTo>
                  <a:pt x="1851339" y="276792"/>
                </a:lnTo>
                <a:lnTo>
                  <a:pt x="1896486" y="261367"/>
                </a:lnTo>
                <a:lnTo>
                  <a:pt x="1941925" y="246382"/>
                </a:lnTo>
                <a:lnTo>
                  <a:pt x="1987646" y="231837"/>
                </a:lnTo>
                <a:lnTo>
                  <a:pt x="2033642" y="217732"/>
                </a:lnTo>
                <a:lnTo>
                  <a:pt x="2079904" y="204068"/>
                </a:lnTo>
                <a:lnTo>
                  <a:pt x="2126423" y="190844"/>
                </a:lnTo>
                <a:lnTo>
                  <a:pt x="2173193" y="178062"/>
                </a:lnTo>
                <a:lnTo>
                  <a:pt x="2220203" y="165720"/>
                </a:lnTo>
                <a:lnTo>
                  <a:pt x="2267446" y="153820"/>
                </a:lnTo>
                <a:lnTo>
                  <a:pt x="2314914" y="142361"/>
                </a:lnTo>
                <a:lnTo>
                  <a:pt x="2362598" y="131344"/>
                </a:lnTo>
                <a:lnTo>
                  <a:pt x="2410489" y="120769"/>
                </a:lnTo>
                <a:lnTo>
                  <a:pt x="2458580" y="110637"/>
                </a:lnTo>
                <a:lnTo>
                  <a:pt x="2506863" y="100946"/>
                </a:lnTo>
                <a:lnTo>
                  <a:pt x="2555328" y="91698"/>
                </a:lnTo>
                <a:lnTo>
                  <a:pt x="2603967" y="82893"/>
                </a:lnTo>
                <a:lnTo>
                  <a:pt x="2652773" y="74531"/>
                </a:lnTo>
                <a:lnTo>
                  <a:pt x="2701736" y="66612"/>
                </a:lnTo>
                <a:lnTo>
                  <a:pt x="2750849" y="59137"/>
                </a:lnTo>
                <a:lnTo>
                  <a:pt x="2800103" y="52105"/>
                </a:lnTo>
                <a:lnTo>
                  <a:pt x="2849490" y="45517"/>
                </a:lnTo>
                <a:lnTo>
                  <a:pt x="2899001" y="39373"/>
                </a:lnTo>
                <a:lnTo>
                  <a:pt x="2948628" y="33673"/>
                </a:lnTo>
                <a:lnTo>
                  <a:pt x="2998363" y="28418"/>
                </a:lnTo>
                <a:lnTo>
                  <a:pt x="3048198" y="23607"/>
                </a:lnTo>
                <a:lnTo>
                  <a:pt x="3098123" y="19241"/>
                </a:lnTo>
                <a:lnTo>
                  <a:pt x="3148132" y="15320"/>
                </a:lnTo>
                <a:lnTo>
                  <a:pt x="3198214" y="11844"/>
                </a:lnTo>
                <a:lnTo>
                  <a:pt x="3248363" y="8814"/>
                </a:lnTo>
                <a:lnTo>
                  <a:pt x="3298570" y="6230"/>
                </a:lnTo>
                <a:lnTo>
                  <a:pt x="3348826" y="4091"/>
                </a:lnTo>
                <a:lnTo>
                  <a:pt x="3399123" y="2399"/>
                </a:lnTo>
                <a:lnTo>
                  <a:pt x="3449453" y="1152"/>
                </a:lnTo>
                <a:lnTo>
                  <a:pt x="3499808" y="353"/>
                </a:lnTo>
                <a:lnTo>
                  <a:pt x="3550178" y="0"/>
                </a:lnTo>
                <a:lnTo>
                  <a:pt x="3600556" y="93"/>
                </a:lnTo>
                <a:lnTo>
                  <a:pt x="3650934" y="634"/>
                </a:lnTo>
                <a:lnTo>
                  <a:pt x="3701302" y="1623"/>
                </a:lnTo>
                <a:lnTo>
                  <a:pt x="3751654" y="3058"/>
                </a:lnTo>
                <a:lnTo>
                  <a:pt x="3801980" y="4942"/>
                </a:lnTo>
                <a:lnTo>
                  <a:pt x="3852271" y="7273"/>
                </a:lnTo>
                <a:lnTo>
                  <a:pt x="3902521" y="10053"/>
                </a:lnTo>
                <a:lnTo>
                  <a:pt x="3952720" y="13281"/>
                </a:lnTo>
                <a:lnTo>
                  <a:pt x="4002860" y="16958"/>
                </a:lnTo>
                <a:lnTo>
                  <a:pt x="4052933" y="21083"/>
                </a:lnTo>
                <a:lnTo>
                  <a:pt x="4102930" y="25657"/>
                </a:lnTo>
                <a:lnTo>
                  <a:pt x="4152843" y="30681"/>
                </a:lnTo>
                <a:lnTo>
                  <a:pt x="4202664" y="36154"/>
                </a:lnTo>
                <a:lnTo>
                  <a:pt x="4252385" y="42076"/>
                </a:lnTo>
                <a:lnTo>
                  <a:pt x="4301996" y="48448"/>
                </a:lnTo>
                <a:lnTo>
                  <a:pt x="4351490" y="55270"/>
                </a:lnTo>
                <a:lnTo>
                  <a:pt x="4400859" y="62543"/>
                </a:lnTo>
                <a:lnTo>
                  <a:pt x="4450093" y="70266"/>
                </a:lnTo>
                <a:lnTo>
                  <a:pt x="4499185" y="78439"/>
                </a:lnTo>
                <a:lnTo>
                  <a:pt x="4548127" y="87064"/>
                </a:lnTo>
                <a:lnTo>
                  <a:pt x="4596910" y="96139"/>
                </a:lnTo>
                <a:lnTo>
                  <a:pt x="4645525" y="105666"/>
                </a:lnTo>
                <a:lnTo>
                  <a:pt x="4693965" y="115644"/>
                </a:lnTo>
                <a:lnTo>
                  <a:pt x="4742220" y="126073"/>
                </a:lnTo>
                <a:lnTo>
                  <a:pt x="4790284" y="136955"/>
                </a:lnTo>
                <a:lnTo>
                  <a:pt x="4838146" y="148289"/>
                </a:lnTo>
                <a:lnTo>
                  <a:pt x="4885800" y="160075"/>
                </a:lnTo>
                <a:lnTo>
                  <a:pt x="4933237" y="172313"/>
                </a:lnTo>
                <a:lnTo>
                  <a:pt x="4980447" y="185004"/>
                </a:lnTo>
                <a:lnTo>
                  <a:pt x="5027424" y="198148"/>
                </a:lnTo>
                <a:lnTo>
                  <a:pt x="5074159" y="211745"/>
                </a:lnTo>
                <a:lnTo>
                  <a:pt x="5120643" y="225796"/>
                </a:lnTo>
                <a:lnTo>
                  <a:pt x="5166867" y="240300"/>
                </a:lnTo>
                <a:lnTo>
                  <a:pt x="5212825" y="255257"/>
                </a:lnTo>
                <a:lnTo>
                  <a:pt x="5258507" y="270669"/>
                </a:lnTo>
                <a:lnTo>
                  <a:pt x="5303905" y="286534"/>
                </a:lnTo>
                <a:lnTo>
                  <a:pt x="5349010" y="302855"/>
                </a:lnTo>
                <a:lnTo>
                  <a:pt x="5393815" y="319629"/>
                </a:lnTo>
                <a:lnTo>
                  <a:pt x="5438311" y="336858"/>
                </a:lnTo>
                <a:lnTo>
                  <a:pt x="5482489" y="354543"/>
                </a:lnTo>
                <a:lnTo>
                  <a:pt x="5526342" y="372682"/>
                </a:lnTo>
                <a:lnTo>
                  <a:pt x="5569861" y="391277"/>
                </a:lnTo>
                <a:lnTo>
                  <a:pt x="5613037" y="410328"/>
                </a:lnTo>
                <a:lnTo>
                  <a:pt x="5655863" y="429834"/>
                </a:lnTo>
                <a:lnTo>
                  <a:pt x="5698330" y="449796"/>
                </a:lnTo>
                <a:lnTo>
                  <a:pt x="5740429" y="470215"/>
                </a:lnTo>
                <a:lnTo>
                  <a:pt x="5782153" y="491089"/>
                </a:lnTo>
                <a:lnTo>
                  <a:pt x="5823492" y="512421"/>
                </a:lnTo>
                <a:lnTo>
                  <a:pt x="5864439" y="534209"/>
                </a:lnTo>
                <a:lnTo>
                  <a:pt x="5904986" y="556454"/>
                </a:lnTo>
                <a:lnTo>
                  <a:pt x="5945124" y="579157"/>
                </a:lnTo>
                <a:lnTo>
                  <a:pt x="5991590" y="606323"/>
                </a:lnTo>
                <a:lnTo>
                  <a:pt x="6037089" y="633888"/>
                </a:lnTo>
                <a:lnTo>
                  <a:pt x="6081619" y="661844"/>
                </a:lnTo>
                <a:lnTo>
                  <a:pt x="6125179" y="690183"/>
                </a:lnTo>
                <a:lnTo>
                  <a:pt x="6167769" y="718897"/>
                </a:lnTo>
                <a:lnTo>
                  <a:pt x="6209388" y="747976"/>
                </a:lnTo>
                <a:lnTo>
                  <a:pt x="6250037" y="777413"/>
                </a:lnTo>
                <a:lnTo>
                  <a:pt x="6289714" y="807199"/>
                </a:lnTo>
                <a:lnTo>
                  <a:pt x="6328419" y="837325"/>
                </a:lnTo>
                <a:lnTo>
                  <a:pt x="6366151" y="867783"/>
                </a:lnTo>
                <a:lnTo>
                  <a:pt x="6402910" y="898566"/>
                </a:lnTo>
                <a:lnTo>
                  <a:pt x="6438695" y="929663"/>
                </a:lnTo>
                <a:lnTo>
                  <a:pt x="6473505" y="961068"/>
                </a:lnTo>
                <a:lnTo>
                  <a:pt x="6507341" y="992771"/>
                </a:lnTo>
                <a:lnTo>
                  <a:pt x="6540202" y="1024763"/>
                </a:lnTo>
                <a:lnTo>
                  <a:pt x="6572086" y="1057038"/>
                </a:lnTo>
                <a:lnTo>
                  <a:pt x="6602994" y="1089586"/>
                </a:lnTo>
                <a:lnTo>
                  <a:pt x="6632926" y="1122398"/>
                </a:lnTo>
                <a:lnTo>
                  <a:pt x="6661879" y="1155467"/>
                </a:lnTo>
                <a:lnTo>
                  <a:pt x="6689855" y="1188783"/>
                </a:lnTo>
                <a:lnTo>
                  <a:pt x="6716851" y="1222339"/>
                </a:lnTo>
                <a:lnTo>
                  <a:pt x="6742869" y="1256126"/>
                </a:lnTo>
                <a:lnTo>
                  <a:pt x="6767907" y="1290136"/>
                </a:lnTo>
                <a:lnTo>
                  <a:pt x="6791965" y="1324360"/>
                </a:lnTo>
                <a:lnTo>
                  <a:pt x="6815042" y="1358790"/>
                </a:lnTo>
                <a:lnTo>
                  <a:pt x="6837137" y="1393417"/>
                </a:lnTo>
                <a:lnTo>
                  <a:pt x="6858251" y="1428232"/>
                </a:lnTo>
                <a:lnTo>
                  <a:pt x="6878383" y="1463229"/>
                </a:lnTo>
                <a:lnTo>
                  <a:pt x="6897531" y="1498397"/>
                </a:lnTo>
                <a:lnTo>
                  <a:pt x="6915696" y="1533729"/>
                </a:lnTo>
                <a:lnTo>
                  <a:pt x="6932877" y="1569216"/>
                </a:lnTo>
                <a:lnTo>
                  <a:pt x="6949073" y="1604850"/>
                </a:lnTo>
                <a:lnTo>
                  <a:pt x="6964285" y="1640622"/>
                </a:lnTo>
                <a:lnTo>
                  <a:pt x="6978511" y="1676524"/>
                </a:lnTo>
                <a:lnTo>
                  <a:pt x="6991750" y="1712548"/>
                </a:lnTo>
                <a:lnTo>
                  <a:pt x="7004003" y="1748685"/>
                </a:lnTo>
                <a:lnTo>
                  <a:pt x="7025546" y="1821263"/>
                </a:lnTo>
                <a:lnTo>
                  <a:pt x="7043136" y="1894193"/>
                </a:lnTo>
                <a:lnTo>
                  <a:pt x="7056769" y="1967407"/>
                </a:lnTo>
                <a:lnTo>
                  <a:pt x="7066439" y="2040836"/>
                </a:lnTo>
                <a:lnTo>
                  <a:pt x="7072144" y="2114415"/>
                </a:lnTo>
                <a:lnTo>
                  <a:pt x="7073877" y="2188075"/>
                </a:lnTo>
                <a:lnTo>
                  <a:pt x="7073254" y="2224914"/>
                </a:lnTo>
                <a:lnTo>
                  <a:pt x="7069024" y="2298570"/>
                </a:lnTo>
                <a:lnTo>
                  <a:pt x="7060812" y="2372138"/>
                </a:lnTo>
                <a:lnTo>
                  <a:pt x="7048615" y="2445552"/>
                </a:lnTo>
                <a:lnTo>
                  <a:pt x="7032428" y="2518743"/>
                </a:lnTo>
                <a:lnTo>
                  <a:pt x="7012247" y="2591646"/>
                </a:lnTo>
                <a:lnTo>
                  <a:pt x="7000657" y="2627967"/>
                </a:lnTo>
                <a:lnTo>
                  <a:pt x="6988067" y="2664191"/>
                </a:lnTo>
                <a:lnTo>
                  <a:pt x="6974476" y="2700309"/>
                </a:lnTo>
                <a:lnTo>
                  <a:pt x="6959884" y="2736313"/>
                </a:lnTo>
                <a:lnTo>
                  <a:pt x="6944291" y="2772193"/>
                </a:lnTo>
                <a:lnTo>
                  <a:pt x="6927694" y="2807942"/>
                </a:lnTo>
                <a:lnTo>
                  <a:pt x="6910095" y="2843551"/>
                </a:lnTo>
                <a:lnTo>
                  <a:pt x="6891493" y="2879013"/>
                </a:lnTo>
                <a:lnTo>
                  <a:pt x="6871887" y="2914317"/>
                </a:lnTo>
                <a:lnTo>
                  <a:pt x="6851276" y="2949456"/>
                </a:lnTo>
                <a:lnTo>
                  <a:pt x="6829660" y="2984422"/>
                </a:lnTo>
                <a:lnTo>
                  <a:pt x="6807038" y="3019206"/>
                </a:lnTo>
                <a:lnTo>
                  <a:pt x="6783411" y="3053800"/>
                </a:lnTo>
                <a:lnTo>
                  <a:pt x="6758776" y="3088195"/>
                </a:lnTo>
                <a:lnTo>
                  <a:pt x="6733135" y="3122383"/>
                </a:lnTo>
                <a:lnTo>
                  <a:pt x="6706486" y="3156355"/>
                </a:lnTo>
                <a:lnTo>
                  <a:pt x="6678828" y="3190103"/>
                </a:lnTo>
                <a:lnTo>
                  <a:pt x="6650162" y="3223619"/>
                </a:lnTo>
                <a:lnTo>
                  <a:pt x="6620487" y="3256893"/>
                </a:lnTo>
                <a:lnTo>
                  <a:pt x="6589801" y="3289919"/>
                </a:lnTo>
                <a:lnTo>
                  <a:pt x="6558105" y="3322686"/>
                </a:lnTo>
                <a:lnTo>
                  <a:pt x="6525398" y="3355188"/>
                </a:lnTo>
                <a:lnTo>
                  <a:pt x="6491680" y="3387414"/>
                </a:lnTo>
                <a:lnTo>
                  <a:pt x="6456950" y="3419358"/>
                </a:lnTo>
                <a:lnTo>
                  <a:pt x="6421207" y="3451011"/>
                </a:lnTo>
                <a:lnTo>
                  <a:pt x="6384451" y="3482363"/>
                </a:lnTo>
                <a:lnTo>
                  <a:pt x="6346681" y="3513407"/>
                </a:lnTo>
                <a:lnTo>
                  <a:pt x="6307897" y="3544134"/>
                </a:lnTo>
                <a:lnTo>
                  <a:pt x="6268098" y="3574536"/>
                </a:lnTo>
                <a:lnTo>
                  <a:pt x="6227284" y="3604605"/>
                </a:lnTo>
                <a:lnTo>
                  <a:pt x="6185455" y="3634331"/>
                </a:lnTo>
                <a:lnTo>
                  <a:pt x="6142608" y="3663707"/>
                </a:lnTo>
                <a:lnTo>
                  <a:pt x="6105501" y="3688322"/>
                </a:lnTo>
                <a:lnTo>
                  <a:pt x="6067927" y="3712500"/>
                </a:lnTo>
                <a:lnTo>
                  <a:pt x="6029896" y="3736243"/>
                </a:lnTo>
                <a:lnTo>
                  <a:pt x="5991415" y="3759550"/>
                </a:lnTo>
                <a:lnTo>
                  <a:pt x="5952493" y="3782421"/>
                </a:lnTo>
                <a:lnTo>
                  <a:pt x="5913138" y="3804856"/>
                </a:lnTo>
                <a:lnTo>
                  <a:pt x="5873358" y="3826854"/>
                </a:lnTo>
                <a:lnTo>
                  <a:pt x="5833162" y="3848415"/>
                </a:lnTo>
                <a:lnTo>
                  <a:pt x="5792558" y="3869539"/>
                </a:lnTo>
                <a:lnTo>
                  <a:pt x="5751555" y="3890226"/>
                </a:lnTo>
                <a:lnTo>
                  <a:pt x="5710161" y="3910476"/>
                </a:lnTo>
                <a:lnTo>
                  <a:pt x="5668383" y="3930288"/>
                </a:lnTo>
                <a:lnTo>
                  <a:pt x="5626232" y="3949662"/>
                </a:lnTo>
                <a:lnTo>
                  <a:pt x="5583714" y="3968598"/>
                </a:lnTo>
                <a:lnTo>
                  <a:pt x="5540838" y="3987096"/>
                </a:lnTo>
                <a:lnTo>
                  <a:pt x="5497613" y="4005155"/>
                </a:lnTo>
                <a:lnTo>
                  <a:pt x="5454046" y="4022776"/>
                </a:lnTo>
                <a:lnTo>
                  <a:pt x="5410147" y="4039958"/>
                </a:lnTo>
                <a:lnTo>
                  <a:pt x="5365923" y="4056701"/>
                </a:lnTo>
                <a:lnTo>
                  <a:pt x="5321383" y="4073005"/>
                </a:lnTo>
                <a:lnTo>
                  <a:pt x="5276535" y="4088869"/>
                </a:lnTo>
                <a:lnTo>
                  <a:pt x="5231388" y="4104294"/>
                </a:lnTo>
                <a:lnTo>
                  <a:pt x="5185949" y="4119279"/>
                </a:lnTo>
                <a:lnTo>
                  <a:pt x="5140228" y="4133823"/>
                </a:lnTo>
                <a:lnTo>
                  <a:pt x="5094232" y="4147928"/>
                </a:lnTo>
                <a:lnTo>
                  <a:pt x="5047970" y="4161592"/>
                </a:lnTo>
                <a:lnTo>
                  <a:pt x="5001451" y="4174815"/>
                </a:lnTo>
                <a:lnTo>
                  <a:pt x="4954681" y="4187597"/>
                </a:lnTo>
                <a:lnTo>
                  <a:pt x="4907671" y="4199938"/>
                </a:lnTo>
                <a:lnTo>
                  <a:pt x="4860428" y="4211838"/>
                </a:lnTo>
                <a:lnTo>
                  <a:pt x="4812960" y="4223296"/>
                </a:lnTo>
                <a:lnTo>
                  <a:pt x="4765276" y="4234313"/>
                </a:lnTo>
                <a:lnTo>
                  <a:pt x="4717385" y="4244888"/>
                </a:lnTo>
                <a:lnTo>
                  <a:pt x="4669294" y="4255020"/>
                </a:lnTo>
                <a:lnTo>
                  <a:pt x="4621011" y="4264710"/>
                </a:lnTo>
                <a:lnTo>
                  <a:pt x="4572546" y="4273958"/>
                </a:lnTo>
                <a:lnTo>
                  <a:pt x="4523907" y="4282763"/>
                </a:lnTo>
                <a:lnTo>
                  <a:pt x="4475101" y="4291125"/>
                </a:lnTo>
                <a:lnTo>
                  <a:pt x="4426138" y="4299043"/>
                </a:lnTo>
                <a:lnTo>
                  <a:pt x="4377025" y="4306519"/>
                </a:lnTo>
                <a:lnTo>
                  <a:pt x="4327771" y="4313550"/>
                </a:lnTo>
                <a:lnTo>
                  <a:pt x="4278384" y="4320138"/>
                </a:lnTo>
                <a:lnTo>
                  <a:pt x="4228873" y="4326282"/>
                </a:lnTo>
                <a:lnTo>
                  <a:pt x="4179246" y="4331982"/>
                </a:lnTo>
                <a:lnTo>
                  <a:pt x="4129511" y="4337237"/>
                </a:lnTo>
                <a:lnTo>
                  <a:pt x="4079676" y="4342048"/>
                </a:lnTo>
                <a:lnTo>
                  <a:pt x="4029751" y="4346414"/>
                </a:lnTo>
                <a:lnTo>
                  <a:pt x="3979742" y="4350335"/>
                </a:lnTo>
                <a:lnTo>
                  <a:pt x="3929660" y="4353810"/>
                </a:lnTo>
                <a:lnTo>
                  <a:pt x="3879511" y="4356840"/>
                </a:lnTo>
                <a:lnTo>
                  <a:pt x="3829304" y="4359425"/>
                </a:lnTo>
                <a:lnTo>
                  <a:pt x="3779048" y="4361563"/>
                </a:lnTo>
                <a:lnTo>
                  <a:pt x="3728751" y="4363256"/>
                </a:lnTo>
                <a:lnTo>
                  <a:pt x="3678421" y="4364502"/>
                </a:lnTo>
                <a:lnTo>
                  <a:pt x="3628066" y="4365302"/>
                </a:lnTo>
                <a:lnTo>
                  <a:pt x="3577696" y="4365655"/>
                </a:lnTo>
                <a:lnTo>
                  <a:pt x="3527318" y="4365561"/>
                </a:lnTo>
                <a:lnTo>
                  <a:pt x="3476940" y="4365020"/>
                </a:lnTo>
                <a:lnTo>
                  <a:pt x="3426572" y="4364032"/>
                </a:lnTo>
                <a:lnTo>
                  <a:pt x="3376220" y="4362596"/>
                </a:lnTo>
                <a:lnTo>
                  <a:pt x="3325894" y="4360713"/>
                </a:lnTo>
                <a:lnTo>
                  <a:pt x="3275603" y="4358381"/>
                </a:lnTo>
                <a:lnTo>
                  <a:pt x="3225353" y="4355602"/>
                </a:lnTo>
                <a:lnTo>
                  <a:pt x="3175154" y="4352374"/>
                </a:lnTo>
                <a:lnTo>
                  <a:pt x="3125014" y="4348698"/>
                </a:lnTo>
                <a:lnTo>
                  <a:pt x="3074941" y="4344572"/>
                </a:lnTo>
                <a:lnTo>
                  <a:pt x="3024944" y="4339998"/>
                </a:lnTo>
                <a:lnTo>
                  <a:pt x="2975031" y="4334975"/>
                </a:lnTo>
                <a:lnTo>
                  <a:pt x="2925210" y="4329502"/>
                </a:lnTo>
                <a:lnTo>
                  <a:pt x="2875489" y="4323580"/>
                </a:lnTo>
                <a:lnTo>
                  <a:pt x="2825878" y="4317208"/>
                </a:lnTo>
                <a:lnTo>
                  <a:pt x="2776384" y="4310386"/>
                </a:lnTo>
                <a:lnTo>
                  <a:pt x="2727015" y="4303114"/>
                </a:lnTo>
                <a:lnTo>
                  <a:pt x="2677781" y="4295391"/>
                </a:lnTo>
                <a:lnTo>
                  <a:pt x="2628689" y="4287218"/>
                </a:lnTo>
                <a:lnTo>
                  <a:pt x="2579747" y="4278594"/>
                </a:lnTo>
                <a:lnTo>
                  <a:pt x="2530964" y="4269519"/>
                </a:lnTo>
                <a:lnTo>
                  <a:pt x="2482349" y="4259993"/>
                </a:lnTo>
                <a:lnTo>
                  <a:pt x="2433909" y="4250015"/>
                </a:lnTo>
                <a:lnTo>
                  <a:pt x="2385654" y="4239586"/>
                </a:lnTo>
                <a:lnTo>
                  <a:pt x="2337590" y="4228704"/>
                </a:lnTo>
                <a:lnTo>
                  <a:pt x="2289728" y="4217371"/>
                </a:lnTo>
                <a:lnTo>
                  <a:pt x="2242074" y="4205586"/>
                </a:lnTo>
                <a:lnTo>
                  <a:pt x="2194637" y="4193348"/>
                </a:lnTo>
                <a:lnTo>
                  <a:pt x="2147427" y="4180657"/>
                </a:lnTo>
                <a:lnTo>
                  <a:pt x="2100450" y="4167513"/>
                </a:lnTo>
                <a:lnTo>
                  <a:pt x="2053715" y="4153917"/>
                </a:lnTo>
                <a:lnTo>
                  <a:pt x="2007231" y="4139867"/>
                </a:lnTo>
                <a:lnTo>
                  <a:pt x="1961007" y="4125363"/>
                </a:lnTo>
                <a:lnTo>
                  <a:pt x="1915049" y="4110406"/>
                </a:lnTo>
                <a:lnTo>
                  <a:pt x="1869367" y="4094995"/>
                </a:lnTo>
                <a:lnTo>
                  <a:pt x="1823969" y="4079130"/>
                </a:lnTo>
                <a:lnTo>
                  <a:pt x="1778864" y="4062810"/>
                </a:lnTo>
                <a:lnTo>
                  <a:pt x="1734059" y="4046036"/>
                </a:lnTo>
                <a:lnTo>
                  <a:pt x="1689563" y="4028807"/>
                </a:lnTo>
                <a:lnTo>
                  <a:pt x="1645385" y="4011124"/>
                </a:lnTo>
                <a:lnTo>
                  <a:pt x="1601532" y="3992985"/>
                </a:lnTo>
                <a:lnTo>
                  <a:pt x="1558013" y="3974390"/>
                </a:lnTo>
                <a:lnTo>
                  <a:pt x="1514837" y="3955340"/>
                </a:lnTo>
                <a:lnTo>
                  <a:pt x="1472011" y="3935835"/>
                </a:lnTo>
                <a:lnTo>
                  <a:pt x="1429544" y="3915873"/>
                </a:lnTo>
                <a:lnTo>
                  <a:pt x="1387445" y="3895455"/>
                </a:lnTo>
                <a:lnTo>
                  <a:pt x="1345721" y="3874581"/>
                </a:lnTo>
                <a:lnTo>
                  <a:pt x="1304382" y="3853251"/>
                </a:lnTo>
                <a:lnTo>
                  <a:pt x="1263435" y="3831463"/>
                </a:lnTo>
                <a:lnTo>
                  <a:pt x="1222888" y="3809218"/>
                </a:lnTo>
                <a:lnTo>
                  <a:pt x="1182751" y="3786516"/>
                </a:lnTo>
                <a:lnTo>
                  <a:pt x="1133220" y="3757518"/>
                </a:lnTo>
                <a:lnTo>
                  <a:pt x="1084743" y="3728023"/>
                </a:lnTo>
                <a:lnTo>
                  <a:pt x="1037324" y="3698040"/>
                </a:lnTo>
                <a:lnTo>
                  <a:pt x="990967" y="3667580"/>
                </a:lnTo>
                <a:lnTo>
                  <a:pt x="945676" y="3636655"/>
                </a:lnTo>
                <a:lnTo>
                  <a:pt x="901455" y="3605275"/>
                </a:lnTo>
                <a:lnTo>
                  <a:pt x="858309" y="3573450"/>
                </a:lnTo>
                <a:lnTo>
                  <a:pt x="816240" y="3541191"/>
                </a:lnTo>
                <a:lnTo>
                  <a:pt x="775253" y="3508509"/>
                </a:lnTo>
                <a:lnTo>
                  <a:pt x="735353" y="3475414"/>
                </a:lnTo>
                <a:lnTo>
                  <a:pt x="696542" y="3441918"/>
                </a:lnTo>
                <a:lnTo>
                  <a:pt x="658826" y="3408030"/>
                </a:lnTo>
                <a:lnTo>
                  <a:pt x="622209" y="3373762"/>
                </a:lnTo>
                <a:lnTo>
                  <a:pt x="586693" y="3339123"/>
                </a:lnTo>
                <a:lnTo>
                  <a:pt x="552284" y="3304126"/>
                </a:lnTo>
                <a:lnTo>
                  <a:pt x="518986" y="3268780"/>
                </a:lnTo>
                <a:lnTo>
                  <a:pt x="486802" y="3233096"/>
                </a:lnTo>
                <a:lnTo>
                  <a:pt x="455737" y="3197085"/>
                </a:lnTo>
                <a:lnTo>
                  <a:pt x="425794" y="3160757"/>
                </a:lnTo>
                <a:lnTo>
                  <a:pt x="396978" y="3124123"/>
                </a:lnTo>
                <a:lnTo>
                  <a:pt x="369292" y="3087193"/>
                </a:lnTo>
                <a:lnTo>
                  <a:pt x="342741" y="3049979"/>
                </a:lnTo>
                <a:lnTo>
                  <a:pt x="317329" y="3012491"/>
                </a:lnTo>
                <a:lnTo>
                  <a:pt x="293060" y="2974740"/>
                </a:lnTo>
                <a:lnTo>
                  <a:pt x="269937" y="2936736"/>
                </a:lnTo>
                <a:lnTo>
                  <a:pt x="247966" y="2898490"/>
                </a:lnTo>
                <a:lnTo>
                  <a:pt x="227149" y="2860013"/>
                </a:lnTo>
                <a:lnTo>
                  <a:pt x="207492" y="2821315"/>
                </a:lnTo>
                <a:lnTo>
                  <a:pt x="188997" y="2782406"/>
                </a:lnTo>
                <a:lnTo>
                  <a:pt x="171669" y="2743299"/>
                </a:lnTo>
                <a:lnTo>
                  <a:pt x="155513" y="2704002"/>
                </a:lnTo>
                <a:lnTo>
                  <a:pt x="140532" y="2664528"/>
                </a:lnTo>
                <a:lnTo>
                  <a:pt x="126730" y="2624886"/>
                </a:lnTo>
                <a:lnTo>
                  <a:pt x="114111" y="2585087"/>
                </a:lnTo>
                <a:lnTo>
                  <a:pt x="102679" y="2545142"/>
                </a:lnTo>
                <a:lnTo>
                  <a:pt x="92439" y="2505062"/>
                </a:lnTo>
                <a:lnTo>
                  <a:pt x="83394" y="2464857"/>
                </a:lnTo>
                <a:lnTo>
                  <a:pt x="75548" y="2424538"/>
                </a:lnTo>
                <a:lnTo>
                  <a:pt x="68906" y="2384115"/>
                </a:lnTo>
                <a:lnTo>
                  <a:pt x="63472" y="2343599"/>
                </a:lnTo>
                <a:lnTo>
                  <a:pt x="59249" y="2303001"/>
                </a:lnTo>
                <a:lnTo>
                  <a:pt x="56242" y="2262332"/>
                </a:lnTo>
                <a:lnTo>
                  <a:pt x="54454" y="2221602"/>
                </a:lnTo>
                <a:lnTo>
                  <a:pt x="53890" y="2180821"/>
                </a:lnTo>
                <a:lnTo>
                  <a:pt x="54554" y="2140001"/>
                </a:lnTo>
                <a:lnTo>
                  <a:pt x="56449" y="2099153"/>
                </a:lnTo>
                <a:lnTo>
                  <a:pt x="59580" y="2058285"/>
                </a:lnTo>
                <a:lnTo>
                  <a:pt x="63951" y="2017411"/>
                </a:lnTo>
                <a:lnTo>
                  <a:pt x="69566" y="1976539"/>
                </a:lnTo>
                <a:lnTo>
                  <a:pt x="76429" y="1935681"/>
                </a:lnTo>
                <a:lnTo>
                  <a:pt x="84544" y="1894848"/>
                </a:lnTo>
                <a:lnTo>
                  <a:pt x="93915" y="1854049"/>
                </a:lnTo>
                <a:lnTo>
                  <a:pt x="104546" y="1813296"/>
                </a:lnTo>
                <a:lnTo>
                  <a:pt x="116441" y="1772600"/>
                </a:lnTo>
                <a:lnTo>
                  <a:pt x="129605" y="1731970"/>
                </a:lnTo>
                <a:lnTo>
                  <a:pt x="144040" y="1691419"/>
                </a:lnTo>
                <a:lnTo>
                  <a:pt x="159752" y="1650955"/>
                </a:lnTo>
                <a:lnTo>
                  <a:pt x="176744" y="1610591"/>
                </a:lnTo>
                <a:lnTo>
                  <a:pt x="195021" y="1570336"/>
                </a:lnTo>
                <a:lnTo>
                  <a:pt x="214585" y="1530201"/>
                </a:lnTo>
                <a:lnTo>
                  <a:pt x="235443" y="1490198"/>
                </a:lnTo>
                <a:lnTo>
                  <a:pt x="257596" y="1450336"/>
                </a:lnTo>
                <a:lnTo>
                  <a:pt x="281050" y="1410626"/>
                </a:lnTo>
                <a:lnTo>
                  <a:pt x="0" y="812964"/>
                </a:lnTo>
                <a:close/>
              </a:path>
            </a:pathLst>
          </a:custGeom>
          <a:ln w="38100">
            <a:solidFill>
              <a:srgbClr val="33339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 txBox="1">
            <a:spLocks noGrp="1"/>
          </p:cNvSpPr>
          <p:nvPr>
            <p:ph type="title"/>
          </p:nvPr>
        </p:nvSpPr>
        <p:spPr>
          <a:xfrm>
            <a:off x="5981191" y="1699005"/>
            <a:ext cx="17545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Classification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109662" y="1551050"/>
            <a:ext cx="1813560" cy="1597025"/>
            <a:chOff x="1109662" y="1551050"/>
            <a:chExt cx="1813560" cy="1597025"/>
          </a:xfrm>
        </p:grpSpPr>
        <p:sp>
          <p:nvSpPr>
            <p:cNvPr id="4" name="object 4"/>
            <p:cNvSpPr/>
            <p:nvPr/>
          </p:nvSpPr>
          <p:spPr>
            <a:xfrm>
              <a:off x="1116012" y="1557400"/>
              <a:ext cx="1800860" cy="1584325"/>
            </a:xfrm>
            <a:custGeom>
              <a:avLst/>
              <a:gdLst/>
              <a:ahLst/>
              <a:cxnLst/>
              <a:rect l="l" t="t" r="r" b="b"/>
              <a:pathLst>
                <a:path w="1800860" h="1584325">
                  <a:moveTo>
                    <a:pt x="900112" y="0"/>
                  </a:moveTo>
                  <a:lnTo>
                    <a:pt x="849038" y="1253"/>
                  </a:lnTo>
                  <a:lnTo>
                    <a:pt x="798712" y="4970"/>
                  </a:lnTo>
                  <a:lnTo>
                    <a:pt x="749208" y="11083"/>
                  </a:lnTo>
                  <a:lnTo>
                    <a:pt x="700603" y="19524"/>
                  </a:lnTo>
                  <a:lnTo>
                    <a:pt x="652973" y="30229"/>
                  </a:lnTo>
                  <a:lnTo>
                    <a:pt x="606394" y="43129"/>
                  </a:lnTo>
                  <a:lnTo>
                    <a:pt x="560943" y="58157"/>
                  </a:lnTo>
                  <a:lnTo>
                    <a:pt x="516694" y="75248"/>
                  </a:lnTo>
                  <a:lnTo>
                    <a:pt x="473724" y="94334"/>
                  </a:lnTo>
                  <a:lnTo>
                    <a:pt x="432110" y="115348"/>
                  </a:lnTo>
                  <a:lnTo>
                    <a:pt x="391926" y="138223"/>
                  </a:lnTo>
                  <a:lnTo>
                    <a:pt x="353250" y="162893"/>
                  </a:lnTo>
                  <a:lnTo>
                    <a:pt x="316157" y="189291"/>
                  </a:lnTo>
                  <a:lnTo>
                    <a:pt x="280723" y="217350"/>
                  </a:lnTo>
                  <a:lnTo>
                    <a:pt x="247024" y="247002"/>
                  </a:lnTo>
                  <a:lnTo>
                    <a:pt x="215136" y="278182"/>
                  </a:lnTo>
                  <a:lnTo>
                    <a:pt x="185135" y="310823"/>
                  </a:lnTo>
                  <a:lnTo>
                    <a:pt x="157098" y="344857"/>
                  </a:lnTo>
                  <a:lnTo>
                    <a:pt x="131100" y="380218"/>
                  </a:lnTo>
                  <a:lnTo>
                    <a:pt x="107217" y="416839"/>
                  </a:lnTo>
                  <a:lnTo>
                    <a:pt x="85525" y="454653"/>
                  </a:lnTo>
                  <a:lnTo>
                    <a:pt x="66101" y="493593"/>
                  </a:lnTo>
                  <a:lnTo>
                    <a:pt x="49020" y="533593"/>
                  </a:lnTo>
                  <a:lnTo>
                    <a:pt x="34358" y="574586"/>
                  </a:lnTo>
                  <a:lnTo>
                    <a:pt x="22192" y="616504"/>
                  </a:lnTo>
                  <a:lnTo>
                    <a:pt x="12597" y="659281"/>
                  </a:lnTo>
                  <a:lnTo>
                    <a:pt x="5649" y="702851"/>
                  </a:lnTo>
                  <a:lnTo>
                    <a:pt x="1425" y="747145"/>
                  </a:lnTo>
                  <a:lnTo>
                    <a:pt x="0" y="792099"/>
                  </a:lnTo>
                  <a:lnTo>
                    <a:pt x="1425" y="837052"/>
                  </a:lnTo>
                  <a:lnTo>
                    <a:pt x="5649" y="881348"/>
                  </a:lnTo>
                  <a:lnTo>
                    <a:pt x="12597" y="924920"/>
                  </a:lnTo>
                  <a:lnTo>
                    <a:pt x="22192" y="967700"/>
                  </a:lnTo>
                  <a:lnTo>
                    <a:pt x="34358" y="1009621"/>
                  </a:lnTo>
                  <a:lnTo>
                    <a:pt x="49020" y="1050618"/>
                  </a:lnTo>
                  <a:lnTo>
                    <a:pt x="66101" y="1090622"/>
                  </a:lnTo>
                  <a:lnTo>
                    <a:pt x="85525" y="1129568"/>
                  </a:lnTo>
                  <a:lnTo>
                    <a:pt x="107217" y="1167387"/>
                  </a:lnTo>
                  <a:lnTo>
                    <a:pt x="131100" y="1204014"/>
                  </a:lnTo>
                  <a:lnTo>
                    <a:pt x="157098" y="1239381"/>
                  </a:lnTo>
                  <a:lnTo>
                    <a:pt x="185135" y="1273421"/>
                  </a:lnTo>
                  <a:lnTo>
                    <a:pt x="215136" y="1306068"/>
                  </a:lnTo>
                  <a:lnTo>
                    <a:pt x="247024" y="1337255"/>
                  </a:lnTo>
                  <a:lnTo>
                    <a:pt x="280723" y="1366914"/>
                  </a:lnTo>
                  <a:lnTo>
                    <a:pt x="316157" y="1394979"/>
                  </a:lnTo>
                  <a:lnTo>
                    <a:pt x="353250" y="1421384"/>
                  </a:lnTo>
                  <a:lnTo>
                    <a:pt x="391926" y="1446060"/>
                  </a:lnTo>
                  <a:lnTo>
                    <a:pt x="432110" y="1468941"/>
                  </a:lnTo>
                  <a:lnTo>
                    <a:pt x="473724" y="1489961"/>
                  </a:lnTo>
                  <a:lnTo>
                    <a:pt x="516694" y="1509052"/>
                  </a:lnTo>
                  <a:lnTo>
                    <a:pt x="560943" y="1526148"/>
                  </a:lnTo>
                  <a:lnTo>
                    <a:pt x="606394" y="1541181"/>
                  </a:lnTo>
                  <a:lnTo>
                    <a:pt x="652973" y="1554085"/>
                  </a:lnTo>
                  <a:lnTo>
                    <a:pt x="700603" y="1564793"/>
                  </a:lnTo>
                  <a:lnTo>
                    <a:pt x="749208" y="1573238"/>
                  </a:lnTo>
                  <a:lnTo>
                    <a:pt x="798712" y="1579352"/>
                  </a:lnTo>
                  <a:lnTo>
                    <a:pt x="849038" y="1583070"/>
                  </a:lnTo>
                  <a:lnTo>
                    <a:pt x="900112" y="1584325"/>
                  </a:lnTo>
                  <a:lnTo>
                    <a:pt x="951186" y="1583070"/>
                  </a:lnTo>
                  <a:lnTo>
                    <a:pt x="1001513" y="1579352"/>
                  </a:lnTo>
                  <a:lnTo>
                    <a:pt x="1051018" y="1573238"/>
                  </a:lnTo>
                  <a:lnTo>
                    <a:pt x="1099624" y="1564793"/>
                  </a:lnTo>
                  <a:lnTo>
                    <a:pt x="1147256" y="1554085"/>
                  </a:lnTo>
                  <a:lnTo>
                    <a:pt x="1193837" y="1541181"/>
                  </a:lnTo>
                  <a:lnTo>
                    <a:pt x="1239291" y="1526148"/>
                  </a:lnTo>
                  <a:lnTo>
                    <a:pt x="1283542" y="1509052"/>
                  </a:lnTo>
                  <a:lnTo>
                    <a:pt x="1326514" y="1489961"/>
                  </a:lnTo>
                  <a:lnTo>
                    <a:pt x="1368132" y="1468941"/>
                  </a:lnTo>
                  <a:lnTo>
                    <a:pt x="1408318" y="1446060"/>
                  </a:lnTo>
                  <a:lnTo>
                    <a:pt x="1446998" y="1421384"/>
                  </a:lnTo>
                  <a:lnTo>
                    <a:pt x="1484094" y="1394979"/>
                  </a:lnTo>
                  <a:lnTo>
                    <a:pt x="1519532" y="1366914"/>
                  </a:lnTo>
                  <a:lnTo>
                    <a:pt x="1553234" y="1337255"/>
                  </a:lnTo>
                  <a:lnTo>
                    <a:pt x="1585125" y="1306068"/>
                  </a:lnTo>
                  <a:lnTo>
                    <a:pt x="1615128" y="1273421"/>
                  </a:lnTo>
                  <a:lnTo>
                    <a:pt x="1643169" y="1239381"/>
                  </a:lnTo>
                  <a:lnTo>
                    <a:pt x="1669170" y="1204014"/>
                  </a:lnTo>
                  <a:lnTo>
                    <a:pt x="1693056" y="1167387"/>
                  </a:lnTo>
                  <a:lnTo>
                    <a:pt x="1714750" y="1129568"/>
                  </a:lnTo>
                  <a:lnTo>
                    <a:pt x="1734177" y="1090622"/>
                  </a:lnTo>
                  <a:lnTo>
                    <a:pt x="1751260" y="1050618"/>
                  </a:lnTo>
                  <a:lnTo>
                    <a:pt x="1765924" y="1009621"/>
                  </a:lnTo>
                  <a:lnTo>
                    <a:pt x="1778092" y="967700"/>
                  </a:lnTo>
                  <a:lnTo>
                    <a:pt x="1787689" y="924920"/>
                  </a:lnTo>
                  <a:lnTo>
                    <a:pt x="1794638" y="881348"/>
                  </a:lnTo>
                  <a:lnTo>
                    <a:pt x="1798863" y="837052"/>
                  </a:lnTo>
                  <a:lnTo>
                    <a:pt x="1800288" y="792099"/>
                  </a:lnTo>
                  <a:lnTo>
                    <a:pt x="1798863" y="747145"/>
                  </a:lnTo>
                  <a:lnTo>
                    <a:pt x="1794638" y="702851"/>
                  </a:lnTo>
                  <a:lnTo>
                    <a:pt x="1787689" y="659281"/>
                  </a:lnTo>
                  <a:lnTo>
                    <a:pt x="1778092" y="616504"/>
                  </a:lnTo>
                  <a:lnTo>
                    <a:pt x="1765924" y="574586"/>
                  </a:lnTo>
                  <a:lnTo>
                    <a:pt x="1751260" y="533593"/>
                  </a:lnTo>
                  <a:lnTo>
                    <a:pt x="1734177" y="493593"/>
                  </a:lnTo>
                  <a:lnTo>
                    <a:pt x="1714750" y="454653"/>
                  </a:lnTo>
                  <a:lnTo>
                    <a:pt x="1693056" y="416839"/>
                  </a:lnTo>
                  <a:lnTo>
                    <a:pt x="1669170" y="380218"/>
                  </a:lnTo>
                  <a:lnTo>
                    <a:pt x="1643169" y="344857"/>
                  </a:lnTo>
                  <a:lnTo>
                    <a:pt x="1615128" y="310823"/>
                  </a:lnTo>
                  <a:lnTo>
                    <a:pt x="1585125" y="278182"/>
                  </a:lnTo>
                  <a:lnTo>
                    <a:pt x="1553234" y="247002"/>
                  </a:lnTo>
                  <a:lnTo>
                    <a:pt x="1519532" y="217350"/>
                  </a:lnTo>
                  <a:lnTo>
                    <a:pt x="1484094" y="189291"/>
                  </a:lnTo>
                  <a:lnTo>
                    <a:pt x="1446998" y="162893"/>
                  </a:lnTo>
                  <a:lnTo>
                    <a:pt x="1408318" y="138223"/>
                  </a:lnTo>
                  <a:lnTo>
                    <a:pt x="1368132" y="115348"/>
                  </a:lnTo>
                  <a:lnTo>
                    <a:pt x="1326514" y="94334"/>
                  </a:lnTo>
                  <a:lnTo>
                    <a:pt x="1283542" y="75248"/>
                  </a:lnTo>
                  <a:lnTo>
                    <a:pt x="1239291" y="58157"/>
                  </a:lnTo>
                  <a:lnTo>
                    <a:pt x="1193837" y="43129"/>
                  </a:lnTo>
                  <a:lnTo>
                    <a:pt x="1147256" y="30229"/>
                  </a:lnTo>
                  <a:lnTo>
                    <a:pt x="1099624" y="19524"/>
                  </a:lnTo>
                  <a:lnTo>
                    <a:pt x="1051018" y="11083"/>
                  </a:lnTo>
                  <a:lnTo>
                    <a:pt x="1001513" y="4970"/>
                  </a:lnTo>
                  <a:lnTo>
                    <a:pt x="951186" y="1253"/>
                  </a:lnTo>
                  <a:lnTo>
                    <a:pt x="900112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16012" y="1557400"/>
              <a:ext cx="1800860" cy="1584325"/>
            </a:xfrm>
            <a:custGeom>
              <a:avLst/>
              <a:gdLst/>
              <a:ahLst/>
              <a:cxnLst/>
              <a:rect l="l" t="t" r="r" b="b"/>
              <a:pathLst>
                <a:path w="1800860" h="1584325">
                  <a:moveTo>
                    <a:pt x="0" y="792099"/>
                  </a:moveTo>
                  <a:lnTo>
                    <a:pt x="1425" y="747145"/>
                  </a:lnTo>
                  <a:lnTo>
                    <a:pt x="5649" y="702851"/>
                  </a:lnTo>
                  <a:lnTo>
                    <a:pt x="12597" y="659281"/>
                  </a:lnTo>
                  <a:lnTo>
                    <a:pt x="22192" y="616504"/>
                  </a:lnTo>
                  <a:lnTo>
                    <a:pt x="34358" y="574586"/>
                  </a:lnTo>
                  <a:lnTo>
                    <a:pt x="49020" y="533593"/>
                  </a:lnTo>
                  <a:lnTo>
                    <a:pt x="66101" y="493593"/>
                  </a:lnTo>
                  <a:lnTo>
                    <a:pt x="85525" y="454653"/>
                  </a:lnTo>
                  <a:lnTo>
                    <a:pt x="107217" y="416839"/>
                  </a:lnTo>
                  <a:lnTo>
                    <a:pt x="131100" y="380218"/>
                  </a:lnTo>
                  <a:lnTo>
                    <a:pt x="157098" y="344857"/>
                  </a:lnTo>
                  <a:lnTo>
                    <a:pt x="185135" y="310823"/>
                  </a:lnTo>
                  <a:lnTo>
                    <a:pt x="215136" y="278182"/>
                  </a:lnTo>
                  <a:lnTo>
                    <a:pt x="247024" y="247002"/>
                  </a:lnTo>
                  <a:lnTo>
                    <a:pt x="280723" y="217350"/>
                  </a:lnTo>
                  <a:lnTo>
                    <a:pt x="316157" y="189291"/>
                  </a:lnTo>
                  <a:lnTo>
                    <a:pt x="353250" y="162893"/>
                  </a:lnTo>
                  <a:lnTo>
                    <a:pt x="391926" y="138223"/>
                  </a:lnTo>
                  <a:lnTo>
                    <a:pt x="432110" y="115348"/>
                  </a:lnTo>
                  <a:lnTo>
                    <a:pt x="473724" y="94334"/>
                  </a:lnTo>
                  <a:lnTo>
                    <a:pt x="516694" y="75248"/>
                  </a:lnTo>
                  <a:lnTo>
                    <a:pt x="560943" y="58157"/>
                  </a:lnTo>
                  <a:lnTo>
                    <a:pt x="606394" y="43129"/>
                  </a:lnTo>
                  <a:lnTo>
                    <a:pt x="652973" y="30229"/>
                  </a:lnTo>
                  <a:lnTo>
                    <a:pt x="700603" y="19524"/>
                  </a:lnTo>
                  <a:lnTo>
                    <a:pt x="749208" y="11083"/>
                  </a:lnTo>
                  <a:lnTo>
                    <a:pt x="798712" y="4970"/>
                  </a:lnTo>
                  <a:lnTo>
                    <a:pt x="849038" y="1253"/>
                  </a:lnTo>
                  <a:lnTo>
                    <a:pt x="900112" y="0"/>
                  </a:lnTo>
                  <a:lnTo>
                    <a:pt x="951186" y="1253"/>
                  </a:lnTo>
                  <a:lnTo>
                    <a:pt x="1001513" y="4970"/>
                  </a:lnTo>
                  <a:lnTo>
                    <a:pt x="1051018" y="11083"/>
                  </a:lnTo>
                  <a:lnTo>
                    <a:pt x="1099624" y="19524"/>
                  </a:lnTo>
                  <a:lnTo>
                    <a:pt x="1147256" y="30229"/>
                  </a:lnTo>
                  <a:lnTo>
                    <a:pt x="1193837" y="43129"/>
                  </a:lnTo>
                  <a:lnTo>
                    <a:pt x="1239291" y="58157"/>
                  </a:lnTo>
                  <a:lnTo>
                    <a:pt x="1283542" y="75248"/>
                  </a:lnTo>
                  <a:lnTo>
                    <a:pt x="1326514" y="94334"/>
                  </a:lnTo>
                  <a:lnTo>
                    <a:pt x="1368132" y="115348"/>
                  </a:lnTo>
                  <a:lnTo>
                    <a:pt x="1408318" y="138223"/>
                  </a:lnTo>
                  <a:lnTo>
                    <a:pt x="1446998" y="162893"/>
                  </a:lnTo>
                  <a:lnTo>
                    <a:pt x="1484094" y="189291"/>
                  </a:lnTo>
                  <a:lnTo>
                    <a:pt x="1519532" y="217350"/>
                  </a:lnTo>
                  <a:lnTo>
                    <a:pt x="1553234" y="247002"/>
                  </a:lnTo>
                  <a:lnTo>
                    <a:pt x="1585125" y="278182"/>
                  </a:lnTo>
                  <a:lnTo>
                    <a:pt x="1615128" y="310823"/>
                  </a:lnTo>
                  <a:lnTo>
                    <a:pt x="1643169" y="344857"/>
                  </a:lnTo>
                  <a:lnTo>
                    <a:pt x="1669170" y="380218"/>
                  </a:lnTo>
                  <a:lnTo>
                    <a:pt x="1693056" y="416839"/>
                  </a:lnTo>
                  <a:lnTo>
                    <a:pt x="1714750" y="454653"/>
                  </a:lnTo>
                  <a:lnTo>
                    <a:pt x="1734177" y="493593"/>
                  </a:lnTo>
                  <a:lnTo>
                    <a:pt x="1751260" y="533593"/>
                  </a:lnTo>
                  <a:lnTo>
                    <a:pt x="1765924" y="574586"/>
                  </a:lnTo>
                  <a:lnTo>
                    <a:pt x="1778092" y="616504"/>
                  </a:lnTo>
                  <a:lnTo>
                    <a:pt x="1787689" y="659281"/>
                  </a:lnTo>
                  <a:lnTo>
                    <a:pt x="1794638" y="702851"/>
                  </a:lnTo>
                  <a:lnTo>
                    <a:pt x="1798863" y="747145"/>
                  </a:lnTo>
                  <a:lnTo>
                    <a:pt x="1800288" y="792099"/>
                  </a:lnTo>
                  <a:lnTo>
                    <a:pt x="1798863" y="837052"/>
                  </a:lnTo>
                  <a:lnTo>
                    <a:pt x="1794638" y="881348"/>
                  </a:lnTo>
                  <a:lnTo>
                    <a:pt x="1787689" y="924920"/>
                  </a:lnTo>
                  <a:lnTo>
                    <a:pt x="1778092" y="967700"/>
                  </a:lnTo>
                  <a:lnTo>
                    <a:pt x="1765924" y="1009621"/>
                  </a:lnTo>
                  <a:lnTo>
                    <a:pt x="1751260" y="1050618"/>
                  </a:lnTo>
                  <a:lnTo>
                    <a:pt x="1734177" y="1090622"/>
                  </a:lnTo>
                  <a:lnTo>
                    <a:pt x="1714750" y="1129568"/>
                  </a:lnTo>
                  <a:lnTo>
                    <a:pt x="1693056" y="1167387"/>
                  </a:lnTo>
                  <a:lnTo>
                    <a:pt x="1669170" y="1204014"/>
                  </a:lnTo>
                  <a:lnTo>
                    <a:pt x="1643169" y="1239381"/>
                  </a:lnTo>
                  <a:lnTo>
                    <a:pt x="1615128" y="1273421"/>
                  </a:lnTo>
                  <a:lnTo>
                    <a:pt x="1585125" y="1306068"/>
                  </a:lnTo>
                  <a:lnTo>
                    <a:pt x="1553234" y="1337255"/>
                  </a:lnTo>
                  <a:lnTo>
                    <a:pt x="1519532" y="1366914"/>
                  </a:lnTo>
                  <a:lnTo>
                    <a:pt x="1484094" y="1394979"/>
                  </a:lnTo>
                  <a:lnTo>
                    <a:pt x="1446998" y="1421384"/>
                  </a:lnTo>
                  <a:lnTo>
                    <a:pt x="1408318" y="1446060"/>
                  </a:lnTo>
                  <a:lnTo>
                    <a:pt x="1368132" y="1468941"/>
                  </a:lnTo>
                  <a:lnTo>
                    <a:pt x="1326514" y="1489961"/>
                  </a:lnTo>
                  <a:lnTo>
                    <a:pt x="1283542" y="1509052"/>
                  </a:lnTo>
                  <a:lnTo>
                    <a:pt x="1239291" y="1526148"/>
                  </a:lnTo>
                  <a:lnTo>
                    <a:pt x="1193837" y="1541181"/>
                  </a:lnTo>
                  <a:lnTo>
                    <a:pt x="1147256" y="1554085"/>
                  </a:lnTo>
                  <a:lnTo>
                    <a:pt x="1099624" y="1564793"/>
                  </a:lnTo>
                  <a:lnTo>
                    <a:pt x="1051018" y="1573238"/>
                  </a:lnTo>
                  <a:lnTo>
                    <a:pt x="1001513" y="1579352"/>
                  </a:lnTo>
                  <a:lnTo>
                    <a:pt x="951186" y="1583070"/>
                  </a:lnTo>
                  <a:lnTo>
                    <a:pt x="900112" y="1584325"/>
                  </a:lnTo>
                  <a:lnTo>
                    <a:pt x="849038" y="1583070"/>
                  </a:lnTo>
                  <a:lnTo>
                    <a:pt x="798712" y="1579352"/>
                  </a:lnTo>
                  <a:lnTo>
                    <a:pt x="749208" y="1573238"/>
                  </a:lnTo>
                  <a:lnTo>
                    <a:pt x="700603" y="1564793"/>
                  </a:lnTo>
                  <a:lnTo>
                    <a:pt x="652973" y="1554085"/>
                  </a:lnTo>
                  <a:lnTo>
                    <a:pt x="606394" y="1541181"/>
                  </a:lnTo>
                  <a:lnTo>
                    <a:pt x="560943" y="1526148"/>
                  </a:lnTo>
                  <a:lnTo>
                    <a:pt x="516694" y="1509052"/>
                  </a:lnTo>
                  <a:lnTo>
                    <a:pt x="473724" y="1489961"/>
                  </a:lnTo>
                  <a:lnTo>
                    <a:pt x="432110" y="1468941"/>
                  </a:lnTo>
                  <a:lnTo>
                    <a:pt x="391926" y="1446060"/>
                  </a:lnTo>
                  <a:lnTo>
                    <a:pt x="353250" y="1421384"/>
                  </a:lnTo>
                  <a:lnTo>
                    <a:pt x="316157" y="1394979"/>
                  </a:lnTo>
                  <a:lnTo>
                    <a:pt x="280723" y="1366914"/>
                  </a:lnTo>
                  <a:lnTo>
                    <a:pt x="247024" y="1337255"/>
                  </a:lnTo>
                  <a:lnTo>
                    <a:pt x="215136" y="1306068"/>
                  </a:lnTo>
                  <a:lnTo>
                    <a:pt x="185135" y="1273421"/>
                  </a:lnTo>
                  <a:lnTo>
                    <a:pt x="157098" y="1239381"/>
                  </a:lnTo>
                  <a:lnTo>
                    <a:pt x="131100" y="1204014"/>
                  </a:lnTo>
                  <a:lnTo>
                    <a:pt x="107217" y="1167387"/>
                  </a:lnTo>
                  <a:lnTo>
                    <a:pt x="85525" y="1129568"/>
                  </a:lnTo>
                  <a:lnTo>
                    <a:pt x="66101" y="1090622"/>
                  </a:lnTo>
                  <a:lnTo>
                    <a:pt x="49020" y="1050618"/>
                  </a:lnTo>
                  <a:lnTo>
                    <a:pt x="34358" y="1009621"/>
                  </a:lnTo>
                  <a:lnTo>
                    <a:pt x="22192" y="967700"/>
                  </a:lnTo>
                  <a:lnTo>
                    <a:pt x="12597" y="924920"/>
                  </a:lnTo>
                  <a:lnTo>
                    <a:pt x="5649" y="881348"/>
                  </a:lnTo>
                  <a:lnTo>
                    <a:pt x="1425" y="837052"/>
                  </a:lnTo>
                  <a:lnTo>
                    <a:pt x="0" y="7920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1050" y="1773300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5" h="411480">
                  <a:moveTo>
                    <a:pt x="226187" y="0"/>
                  </a:moveTo>
                  <a:lnTo>
                    <a:pt x="174309" y="5424"/>
                  </a:lnTo>
                  <a:lnTo>
                    <a:pt x="126694" y="20876"/>
                  </a:lnTo>
                  <a:lnTo>
                    <a:pt x="84698" y="45126"/>
                  </a:lnTo>
                  <a:lnTo>
                    <a:pt x="49675" y="76943"/>
                  </a:lnTo>
                  <a:lnTo>
                    <a:pt x="22981" y="115096"/>
                  </a:lnTo>
                  <a:lnTo>
                    <a:pt x="5971" y="158353"/>
                  </a:lnTo>
                  <a:lnTo>
                    <a:pt x="0" y="205486"/>
                  </a:lnTo>
                  <a:lnTo>
                    <a:pt x="5971" y="252625"/>
                  </a:lnTo>
                  <a:lnTo>
                    <a:pt x="22981" y="295901"/>
                  </a:lnTo>
                  <a:lnTo>
                    <a:pt x="49675" y="334078"/>
                  </a:lnTo>
                  <a:lnTo>
                    <a:pt x="84698" y="365922"/>
                  </a:lnTo>
                  <a:lnTo>
                    <a:pt x="126694" y="390196"/>
                  </a:lnTo>
                  <a:lnTo>
                    <a:pt x="174309" y="405667"/>
                  </a:lnTo>
                  <a:lnTo>
                    <a:pt x="226187" y="411099"/>
                  </a:lnTo>
                  <a:lnTo>
                    <a:pt x="278071" y="405667"/>
                  </a:lnTo>
                  <a:lnTo>
                    <a:pt x="325704" y="390196"/>
                  </a:lnTo>
                  <a:lnTo>
                    <a:pt x="367725" y="365922"/>
                  </a:lnTo>
                  <a:lnTo>
                    <a:pt x="402775" y="334078"/>
                  </a:lnTo>
                  <a:lnTo>
                    <a:pt x="429494" y="295901"/>
                  </a:lnTo>
                  <a:lnTo>
                    <a:pt x="446522" y="252625"/>
                  </a:lnTo>
                  <a:lnTo>
                    <a:pt x="452500" y="205486"/>
                  </a:lnTo>
                  <a:lnTo>
                    <a:pt x="446522" y="158353"/>
                  </a:lnTo>
                  <a:lnTo>
                    <a:pt x="429494" y="115096"/>
                  </a:lnTo>
                  <a:lnTo>
                    <a:pt x="402775" y="76943"/>
                  </a:lnTo>
                  <a:lnTo>
                    <a:pt x="367725" y="45126"/>
                  </a:lnTo>
                  <a:lnTo>
                    <a:pt x="325704" y="20876"/>
                  </a:lnTo>
                  <a:lnTo>
                    <a:pt x="278071" y="5424"/>
                  </a:lnTo>
                  <a:lnTo>
                    <a:pt x="226187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051050" y="1773300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5" h="411480">
                  <a:moveTo>
                    <a:pt x="0" y="205486"/>
                  </a:moveTo>
                  <a:lnTo>
                    <a:pt x="5971" y="158353"/>
                  </a:lnTo>
                  <a:lnTo>
                    <a:pt x="22981" y="115096"/>
                  </a:lnTo>
                  <a:lnTo>
                    <a:pt x="49675" y="76943"/>
                  </a:lnTo>
                  <a:lnTo>
                    <a:pt x="84698" y="45126"/>
                  </a:lnTo>
                  <a:lnTo>
                    <a:pt x="126694" y="20876"/>
                  </a:lnTo>
                  <a:lnTo>
                    <a:pt x="174309" y="5424"/>
                  </a:lnTo>
                  <a:lnTo>
                    <a:pt x="226187" y="0"/>
                  </a:lnTo>
                  <a:lnTo>
                    <a:pt x="278071" y="5424"/>
                  </a:lnTo>
                  <a:lnTo>
                    <a:pt x="325704" y="20876"/>
                  </a:lnTo>
                  <a:lnTo>
                    <a:pt x="367725" y="45126"/>
                  </a:lnTo>
                  <a:lnTo>
                    <a:pt x="402775" y="76943"/>
                  </a:lnTo>
                  <a:lnTo>
                    <a:pt x="429494" y="115096"/>
                  </a:lnTo>
                  <a:lnTo>
                    <a:pt x="446522" y="158353"/>
                  </a:lnTo>
                  <a:lnTo>
                    <a:pt x="452500" y="205486"/>
                  </a:lnTo>
                  <a:lnTo>
                    <a:pt x="446522" y="252625"/>
                  </a:lnTo>
                  <a:lnTo>
                    <a:pt x="429494" y="295901"/>
                  </a:lnTo>
                  <a:lnTo>
                    <a:pt x="402775" y="334078"/>
                  </a:lnTo>
                  <a:lnTo>
                    <a:pt x="367725" y="365922"/>
                  </a:lnTo>
                  <a:lnTo>
                    <a:pt x="325704" y="390196"/>
                  </a:lnTo>
                  <a:lnTo>
                    <a:pt x="278071" y="405667"/>
                  </a:lnTo>
                  <a:lnTo>
                    <a:pt x="226187" y="411099"/>
                  </a:lnTo>
                  <a:lnTo>
                    <a:pt x="174309" y="405667"/>
                  </a:lnTo>
                  <a:lnTo>
                    <a:pt x="126694" y="390196"/>
                  </a:lnTo>
                  <a:lnTo>
                    <a:pt x="84698" y="365922"/>
                  </a:lnTo>
                  <a:lnTo>
                    <a:pt x="49675" y="334078"/>
                  </a:lnTo>
                  <a:lnTo>
                    <a:pt x="22981" y="295901"/>
                  </a:lnTo>
                  <a:lnTo>
                    <a:pt x="5971" y="252625"/>
                  </a:lnTo>
                  <a:lnTo>
                    <a:pt x="0" y="205486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89226" y="3927475"/>
            <a:ext cx="2317750" cy="1812925"/>
            <a:chOff x="2189226" y="3927475"/>
            <a:chExt cx="2317750" cy="1812925"/>
          </a:xfrm>
        </p:grpSpPr>
        <p:sp>
          <p:nvSpPr>
            <p:cNvPr id="9" name="object 9"/>
            <p:cNvSpPr/>
            <p:nvPr/>
          </p:nvSpPr>
          <p:spPr>
            <a:xfrm>
              <a:off x="2195576" y="3933825"/>
              <a:ext cx="2305050" cy="1800225"/>
            </a:xfrm>
            <a:custGeom>
              <a:avLst/>
              <a:gdLst/>
              <a:ahLst/>
              <a:cxnLst/>
              <a:rect l="l" t="t" r="r" b="b"/>
              <a:pathLst>
                <a:path w="2305050" h="1800225">
                  <a:moveTo>
                    <a:pt x="1152525" y="0"/>
                  </a:moveTo>
                  <a:lnTo>
                    <a:pt x="1098270" y="979"/>
                  </a:lnTo>
                  <a:lnTo>
                    <a:pt x="1044661" y="3889"/>
                  </a:lnTo>
                  <a:lnTo>
                    <a:pt x="991752" y="8687"/>
                  </a:lnTo>
                  <a:lnTo>
                    <a:pt x="939601" y="15329"/>
                  </a:lnTo>
                  <a:lnTo>
                    <a:pt x="888260" y="23771"/>
                  </a:lnTo>
                  <a:lnTo>
                    <a:pt x="837787" y="33971"/>
                  </a:lnTo>
                  <a:lnTo>
                    <a:pt x="788237" y="45886"/>
                  </a:lnTo>
                  <a:lnTo>
                    <a:pt x="739664" y="59472"/>
                  </a:lnTo>
                  <a:lnTo>
                    <a:pt x="692124" y="74686"/>
                  </a:lnTo>
                  <a:lnTo>
                    <a:pt x="645672" y="91485"/>
                  </a:lnTo>
                  <a:lnTo>
                    <a:pt x="600365" y="109826"/>
                  </a:lnTo>
                  <a:lnTo>
                    <a:pt x="556256" y="129665"/>
                  </a:lnTo>
                  <a:lnTo>
                    <a:pt x="513402" y="150960"/>
                  </a:lnTo>
                  <a:lnTo>
                    <a:pt x="471857" y="173666"/>
                  </a:lnTo>
                  <a:lnTo>
                    <a:pt x="431678" y="197742"/>
                  </a:lnTo>
                  <a:lnTo>
                    <a:pt x="392919" y="223143"/>
                  </a:lnTo>
                  <a:lnTo>
                    <a:pt x="355636" y="249826"/>
                  </a:lnTo>
                  <a:lnTo>
                    <a:pt x="319884" y="277749"/>
                  </a:lnTo>
                  <a:lnTo>
                    <a:pt x="285719" y="306868"/>
                  </a:lnTo>
                  <a:lnTo>
                    <a:pt x="253196" y="337140"/>
                  </a:lnTo>
                  <a:lnTo>
                    <a:pt x="222369" y="368521"/>
                  </a:lnTo>
                  <a:lnTo>
                    <a:pt x="193296" y="400969"/>
                  </a:lnTo>
                  <a:lnTo>
                    <a:pt x="166030" y="434440"/>
                  </a:lnTo>
                  <a:lnTo>
                    <a:pt x="140627" y="468891"/>
                  </a:lnTo>
                  <a:lnTo>
                    <a:pt x="117143" y="504278"/>
                  </a:lnTo>
                  <a:lnTo>
                    <a:pt x="95633" y="540560"/>
                  </a:lnTo>
                  <a:lnTo>
                    <a:pt x="76152" y="577692"/>
                  </a:lnTo>
                  <a:lnTo>
                    <a:pt x="58756" y="615630"/>
                  </a:lnTo>
                  <a:lnTo>
                    <a:pt x="43499" y="654333"/>
                  </a:lnTo>
                  <a:lnTo>
                    <a:pt x="30438" y="693757"/>
                  </a:lnTo>
                  <a:lnTo>
                    <a:pt x="19628" y="733859"/>
                  </a:lnTo>
                  <a:lnTo>
                    <a:pt x="11124" y="774594"/>
                  </a:lnTo>
                  <a:lnTo>
                    <a:pt x="4980" y="815921"/>
                  </a:lnTo>
                  <a:lnTo>
                    <a:pt x="1254" y="857796"/>
                  </a:lnTo>
                  <a:lnTo>
                    <a:pt x="0" y="900176"/>
                  </a:lnTo>
                  <a:lnTo>
                    <a:pt x="1254" y="942545"/>
                  </a:lnTo>
                  <a:lnTo>
                    <a:pt x="4980" y="984409"/>
                  </a:lnTo>
                  <a:lnTo>
                    <a:pt x="11124" y="1025727"/>
                  </a:lnTo>
                  <a:lnTo>
                    <a:pt x="19628" y="1066454"/>
                  </a:lnTo>
                  <a:lnTo>
                    <a:pt x="30438" y="1106547"/>
                  </a:lnTo>
                  <a:lnTo>
                    <a:pt x="43499" y="1145963"/>
                  </a:lnTo>
                  <a:lnTo>
                    <a:pt x="58756" y="1184659"/>
                  </a:lnTo>
                  <a:lnTo>
                    <a:pt x="76152" y="1222591"/>
                  </a:lnTo>
                  <a:lnTo>
                    <a:pt x="95633" y="1259716"/>
                  </a:lnTo>
                  <a:lnTo>
                    <a:pt x="117143" y="1295992"/>
                  </a:lnTo>
                  <a:lnTo>
                    <a:pt x="140627" y="1331374"/>
                  </a:lnTo>
                  <a:lnTo>
                    <a:pt x="166030" y="1365820"/>
                  </a:lnTo>
                  <a:lnTo>
                    <a:pt x="193296" y="1399287"/>
                  </a:lnTo>
                  <a:lnTo>
                    <a:pt x="222369" y="1431730"/>
                  </a:lnTo>
                  <a:lnTo>
                    <a:pt x="253196" y="1463108"/>
                  </a:lnTo>
                  <a:lnTo>
                    <a:pt x="285719" y="1493376"/>
                  </a:lnTo>
                  <a:lnTo>
                    <a:pt x="319884" y="1522492"/>
                  </a:lnTo>
                  <a:lnTo>
                    <a:pt x="355636" y="1550412"/>
                  </a:lnTo>
                  <a:lnTo>
                    <a:pt x="392919" y="1577093"/>
                  </a:lnTo>
                  <a:lnTo>
                    <a:pt x="431678" y="1602492"/>
                  </a:lnTo>
                  <a:lnTo>
                    <a:pt x="471857" y="1626566"/>
                  </a:lnTo>
                  <a:lnTo>
                    <a:pt x="513402" y="1649271"/>
                  </a:lnTo>
                  <a:lnTo>
                    <a:pt x="556256" y="1670564"/>
                  </a:lnTo>
                  <a:lnTo>
                    <a:pt x="600365" y="1690402"/>
                  </a:lnTo>
                  <a:lnTo>
                    <a:pt x="645672" y="1708742"/>
                  </a:lnTo>
                  <a:lnTo>
                    <a:pt x="692124" y="1725540"/>
                  </a:lnTo>
                  <a:lnTo>
                    <a:pt x="739664" y="1740753"/>
                  </a:lnTo>
                  <a:lnTo>
                    <a:pt x="788237" y="1754339"/>
                  </a:lnTo>
                  <a:lnTo>
                    <a:pt x="837787" y="1766253"/>
                  </a:lnTo>
                  <a:lnTo>
                    <a:pt x="888260" y="1776453"/>
                  </a:lnTo>
                  <a:lnTo>
                    <a:pt x="939601" y="1784896"/>
                  </a:lnTo>
                  <a:lnTo>
                    <a:pt x="991752" y="1791537"/>
                  </a:lnTo>
                  <a:lnTo>
                    <a:pt x="1044661" y="1796335"/>
                  </a:lnTo>
                  <a:lnTo>
                    <a:pt x="1098270" y="1799245"/>
                  </a:lnTo>
                  <a:lnTo>
                    <a:pt x="1152525" y="1800225"/>
                  </a:lnTo>
                  <a:lnTo>
                    <a:pt x="1206769" y="1799245"/>
                  </a:lnTo>
                  <a:lnTo>
                    <a:pt x="1260369" y="1796335"/>
                  </a:lnTo>
                  <a:lnTo>
                    <a:pt x="1313269" y="1791537"/>
                  </a:lnTo>
                  <a:lnTo>
                    <a:pt x="1365414" y="1784896"/>
                  </a:lnTo>
                  <a:lnTo>
                    <a:pt x="1416749" y="1776453"/>
                  </a:lnTo>
                  <a:lnTo>
                    <a:pt x="1467217" y="1766253"/>
                  </a:lnTo>
                  <a:lnTo>
                    <a:pt x="1516764" y="1754339"/>
                  </a:lnTo>
                  <a:lnTo>
                    <a:pt x="1565333" y="1740753"/>
                  </a:lnTo>
                  <a:lnTo>
                    <a:pt x="1612871" y="1725540"/>
                  </a:lnTo>
                  <a:lnTo>
                    <a:pt x="1659321" y="1708742"/>
                  </a:lnTo>
                  <a:lnTo>
                    <a:pt x="1704628" y="1690402"/>
                  </a:lnTo>
                  <a:lnTo>
                    <a:pt x="1748737" y="1670564"/>
                  </a:lnTo>
                  <a:lnTo>
                    <a:pt x="1791591" y="1649271"/>
                  </a:lnTo>
                  <a:lnTo>
                    <a:pt x="1833137" y="1626566"/>
                  </a:lnTo>
                  <a:lnTo>
                    <a:pt x="1873318" y="1602492"/>
                  </a:lnTo>
                  <a:lnTo>
                    <a:pt x="1912078" y="1577093"/>
                  </a:lnTo>
                  <a:lnTo>
                    <a:pt x="1949364" y="1550412"/>
                  </a:lnTo>
                  <a:lnTo>
                    <a:pt x="1985118" y="1522492"/>
                  </a:lnTo>
                  <a:lnTo>
                    <a:pt x="2019287" y="1493376"/>
                  </a:lnTo>
                  <a:lnTo>
                    <a:pt x="2051813" y="1463108"/>
                  </a:lnTo>
                  <a:lnTo>
                    <a:pt x="2082643" y="1431730"/>
                  </a:lnTo>
                  <a:lnTo>
                    <a:pt x="2111720" y="1399287"/>
                  </a:lnTo>
                  <a:lnTo>
                    <a:pt x="2138990" y="1365820"/>
                  </a:lnTo>
                  <a:lnTo>
                    <a:pt x="2164396" y="1331374"/>
                  </a:lnTo>
                  <a:lnTo>
                    <a:pt x="2187884" y="1295992"/>
                  </a:lnTo>
                  <a:lnTo>
                    <a:pt x="2209397" y="1259716"/>
                  </a:lnTo>
                  <a:lnTo>
                    <a:pt x="2228882" y="1222591"/>
                  </a:lnTo>
                  <a:lnTo>
                    <a:pt x="2246281" y="1184659"/>
                  </a:lnTo>
                  <a:lnTo>
                    <a:pt x="2261540" y="1145963"/>
                  </a:lnTo>
                  <a:lnTo>
                    <a:pt x="2274604" y="1106547"/>
                  </a:lnTo>
                  <a:lnTo>
                    <a:pt x="2285417" y="1066454"/>
                  </a:lnTo>
                  <a:lnTo>
                    <a:pt x="2293923" y="1025727"/>
                  </a:lnTo>
                  <a:lnTo>
                    <a:pt x="2300067" y="984409"/>
                  </a:lnTo>
                  <a:lnTo>
                    <a:pt x="2303795" y="942545"/>
                  </a:lnTo>
                  <a:lnTo>
                    <a:pt x="2305050" y="900176"/>
                  </a:lnTo>
                  <a:lnTo>
                    <a:pt x="2303795" y="857796"/>
                  </a:lnTo>
                  <a:lnTo>
                    <a:pt x="2300067" y="815921"/>
                  </a:lnTo>
                  <a:lnTo>
                    <a:pt x="2293923" y="774594"/>
                  </a:lnTo>
                  <a:lnTo>
                    <a:pt x="2285417" y="733859"/>
                  </a:lnTo>
                  <a:lnTo>
                    <a:pt x="2274604" y="693757"/>
                  </a:lnTo>
                  <a:lnTo>
                    <a:pt x="2261540" y="654333"/>
                  </a:lnTo>
                  <a:lnTo>
                    <a:pt x="2246281" y="615630"/>
                  </a:lnTo>
                  <a:lnTo>
                    <a:pt x="2228882" y="577692"/>
                  </a:lnTo>
                  <a:lnTo>
                    <a:pt x="2209397" y="540560"/>
                  </a:lnTo>
                  <a:lnTo>
                    <a:pt x="2187884" y="504278"/>
                  </a:lnTo>
                  <a:lnTo>
                    <a:pt x="2164396" y="468891"/>
                  </a:lnTo>
                  <a:lnTo>
                    <a:pt x="2138990" y="434440"/>
                  </a:lnTo>
                  <a:lnTo>
                    <a:pt x="2111720" y="400969"/>
                  </a:lnTo>
                  <a:lnTo>
                    <a:pt x="2082643" y="368521"/>
                  </a:lnTo>
                  <a:lnTo>
                    <a:pt x="2051813" y="337140"/>
                  </a:lnTo>
                  <a:lnTo>
                    <a:pt x="2019287" y="306868"/>
                  </a:lnTo>
                  <a:lnTo>
                    <a:pt x="1985118" y="277749"/>
                  </a:lnTo>
                  <a:lnTo>
                    <a:pt x="1949364" y="249826"/>
                  </a:lnTo>
                  <a:lnTo>
                    <a:pt x="1912078" y="223143"/>
                  </a:lnTo>
                  <a:lnTo>
                    <a:pt x="1873318" y="197742"/>
                  </a:lnTo>
                  <a:lnTo>
                    <a:pt x="1833137" y="173666"/>
                  </a:lnTo>
                  <a:lnTo>
                    <a:pt x="1791591" y="150960"/>
                  </a:lnTo>
                  <a:lnTo>
                    <a:pt x="1748737" y="129665"/>
                  </a:lnTo>
                  <a:lnTo>
                    <a:pt x="1704628" y="109826"/>
                  </a:lnTo>
                  <a:lnTo>
                    <a:pt x="1659321" y="91485"/>
                  </a:lnTo>
                  <a:lnTo>
                    <a:pt x="1612871" y="74686"/>
                  </a:lnTo>
                  <a:lnTo>
                    <a:pt x="1565333" y="59472"/>
                  </a:lnTo>
                  <a:lnTo>
                    <a:pt x="1516764" y="45886"/>
                  </a:lnTo>
                  <a:lnTo>
                    <a:pt x="1467217" y="33971"/>
                  </a:lnTo>
                  <a:lnTo>
                    <a:pt x="1416749" y="23771"/>
                  </a:lnTo>
                  <a:lnTo>
                    <a:pt x="1365414" y="15329"/>
                  </a:lnTo>
                  <a:lnTo>
                    <a:pt x="1313269" y="8687"/>
                  </a:lnTo>
                  <a:lnTo>
                    <a:pt x="1260369" y="3889"/>
                  </a:lnTo>
                  <a:lnTo>
                    <a:pt x="1206769" y="979"/>
                  </a:lnTo>
                  <a:lnTo>
                    <a:pt x="115252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95576" y="3933825"/>
              <a:ext cx="2305050" cy="1800225"/>
            </a:xfrm>
            <a:custGeom>
              <a:avLst/>
              <a:gdLst/>
              <a:ahLst/>
              <a:cxnLst/>
              <a:rect l="l" t="t" r="r" b="b"/>
              <a:pathLst>
                <a:path w="2305050" h="1800225">
                  <a:moveTo>
                    <a:pt x="0" y="900176"/>
                  </a:moveTo>
                  <a:lnTo>
                    <a:pt x="1254" y="857796"/>
                  </a:lnTo>
                  <a:lnTo>
                    <a:pt x="4980" y="815921"/>
                  </a:lnTo>
                  <a:lnTo>
                    <a:pt x="11124" y="774594"/>
                  </a:lnTo>
                  <a:lnTo>
                    <a:pt x="19628" y="733859"/>
                  </a:lnTo>
                  <a:lnTo>
                    <a:pt x="30438" y="693757"/>
                  </a:lnTo>
                  <a:lnTo>
                    <a:pt x="43499" y="654333"/>
                  </a:lnTo>
                  <a:lnTo>
                    <a:pt x="58756" y="615630"/>
                  </a:lnTo>
                  <a:lnTo>
                    <a:pt x="76152" y="577692"/>
                  </a:lnTo>
                  <a:lnTo>
                    <a:pt x="95633" y="540560"/>
                  </a:lnTo>
                  <a:lnTo>
                    <a:pt x="117143" y="504278"/>
                  </a:lnTo>
                  <a:lnTo>
                    <a:pt x="140627" y="468891"/>
                  </a:lnTo>
                  <a:lnTo>
                    <a:pt x="166030" y="434440"/>
                  </a:lnTo>
                  <a:lnTo>
                    <a:pt x="193296" y="400969"/>
                  </a:lnTo>
                  <a:lnTo>
                    <a:pt x="222369" y="368521"/>
                  </a:lnTo>
                  <a:lnTo>
                    <a:pt x="253196" y="337140"/>
                  </a:lnTo>
                  <a:lnTo>
                    <a:pt x="285719" y="306868"/>
                  </a:lnTo>
                  <a:lnTo>
                    <a:pt x="319884" y="277749"/>
                  </a:lnTo>
                  <a:lnTo>
                    <a:pt x="355636" y="249826"/>
                  </a:lnTo>
                  <a:lnTo>
                    <a:pt x="392919" y="223143"/>
                  </a:lnTo>
                  <a:lnTo>
                    <a:pt x="431678" y="197742"/>
                  </a:lnTo>
                  <a:lnTo>
                    <a:pt x="471857" y="173666"/>
                  </a:lnTo>
                  <a:lnTo>
                    <a:pt x="513402" y="150960"/>
                  </a:lnTo>
                  <a:lnTo>
                    <a:pt x="556256" y="129665"/>
                  </a:lnTo>
                  <a:lnTo>
                    <a:pt x="600365" y="109826"/>
                  </a:lnTo>
                  <a:lnTo>
                    <a:pt x="645672" y="91485"/>
                  </a:lnTo>
                  <a:lnTo>
                    <a:pt x="692124" y="74686"/>
                  </a:lnTo>
                  <a:lnTo>
                    <a:pt x="739664" y="59472"/>
                  </a:lnTo>
                  <a:lnTo>
                    <a:pt x="788237" y="45886"/>
                  </a:lnTo>
                  <a:lnTo>
                    <a:pt x="837787" y="33971"/>
                  </a:lnTo>
                  <a:lnTo>
                    <a:pt x="888260" y="23771"/>
                  </a:lnTo>
                  <a:lnTo>
                    <a:pt x="939601" y="15329"/>
                  </a:lnTo>
                  <a:lnTo>
                    <a:pt x="991752" y="8687"/>
                  </a:lnTo>
                  <a:lnTo>
                    <a:pt x="1044661" y="3889"/>
                  </a:lnTo>
                  <a:lnTo>
                    <a:pt x="1098270" y="979"/>
                  </a:lnTo>
                  <a:lnTo>
                    <a:pt x="1152525" y="0"/>
                  </a:lnTo>
                  <a:lnTo>
                    <a:pt x="1206769" y="979"/>
                  </a:lnTo>
                  <a:lnTo>
                    <a:pt x="1260369" y="3889"/>
                  </a:lnTo>
                  <a:lnTo>
                    <a:pt x="1313269" y="8687"/>
                  </a:lnTo>
                  <a:lnTo>
                    <a:pt x="1365414" y="15329"/>
                  </a:lnTo>
                  <a:lnTo>
                    <a:pt x="1416749" y="23771"/>
                  </a:lnTo>
                  <a:lnTo>
                    <a:pt x="1467217" y="33971"/>
                  </a:lnTo>
                  <a:lnTo>
                    <a:pt x="1516764" y="45886"/>
                  </a:lnTo>
                  <a:lnTo>
                    <a:pt x="1565333" y="59472"/>
                  </a:lnTo>
                  <a:lnTo>
                    <a:pt x="1612871" y="74686"/>
                  </a:lnTo>
                  <a:lnTo>
                    <a:pt x="1659321" y="91485"/>
                  </a:lnTo>
                  <a:lnTo>
                    <a:pt x="1704628" y="109826"/>
                  </a:lnTo>
                  <a:lnTo>
                    <a:pt x="1748737" y="129665"/>
                  </a:lnTo>
                  <a:lnTo>
                    <a:pt x="1791591" y="150960"/>
                  </a:lnTo>
                  <a:lnTo>
                    <a:pt x="1833137" y="173666"/>
                  </a:lnTo>
                  <a:lnTo>
                    <a:pt x="1873318" y="197742"/>
                  </a:lnTo>
                  <a:lnTo>
                    <a:pt x="1912078" y="223143"/>
                  </a:lnTo>
                  <a:lnTo>
                    <a:pt x="1949364" y="249826"/>
                  </a:lnTo>
                  <a:lnTo>
                    <a:pt x="1985118" y="277749"/>
                  </a:lnTo>
                  <a:lnTo>
                    <a:pt x="2019287" y="306868"/>
                  </a:lnTo>
                  <a:lnTo>
                    <a:pt x="2051813" y="337140"/>
                  </a:lnTo>
                  <a:lnTo>
                    <a:pt x="2082643" y="368521"/>
                  </a:lnTo>
                  <a:lnTo>
                    <a:pt x="2111720" y="400969"/>
                  </a:lnTo>
                  <a:lnTo>
                    <a:pt x="2138990" y="434440"/>
                  </a:lnTo>
                  <a:lnTo>
                    <a:pt x="2164396" y="468891"/>
                  </a:lnTo>
                  <a:lnTo>
                    <a:pt x="2187884" y="504278"/>
                  </a:lnTo>
                  <a:lnTo>
                    <a:pt x="2209397" y="540560"/>
                  </a:lnTo>
                  <a:lnTo>
                    <a:pt x="2228882" y="577692"/>
                  </a:lnTo>
                  <a:lnTo>
                    <a:pt x="2246281" y="615630"/>
                  </a:lnTo>
                  <a:lnTo>
                    <a:pt x="2261540" y="654333"/>
                  </a:lnTo>
                  <a:lnTo>
                    <a:pt x="2274604" y="693757"/>
                  </a:lnTo>
                  <a:lnTo>
                    <a:pt x="2285417" y="733859"/>
                  </a:lnTo>
                  <a:lnTo>
                    <a:pt x="2293923" y="774594"/>
                  </a:lnTo>
                  <a:lnTo>
                    <a:pt x="2300067" y="815921"/>
                  </a:lnTo>
                  <a:lnTo>
                    <a:pt x="2303795" y="857796"/>
                  </a:lnTo>
                  <a:lnTo>
                    <a:pt x="2305050" y="900176"/>
                  </a:lnTo>
                  <a:lnTo>
                    <a:pt x="2303795" y="942545"/>
                  </a:lnTo>
                  <a:lnTo>
                    <a:pt x="2300067" y="984409"/>
                  </a:lnTo>
                  <a:lnTo>
                    <a:pt x="2293923" y="1025727"/>
                  </a:lnTo>
                  <a:lnTo>
                    <a:pt x="2285417" y="1066454"/>
                  </a:lnTo>
                  <a:lnTo>
                    <a:pt x="2274604" y="1106547"/>
                  </a:lnTo>
                  <a:lnTo>
                    <a:pt x="2261540" y="1145963"/>
                  </a:lnTo>
                  <a:lnTo>
                    <a:pt x="2246281" y="1184659"/>
                  </a:lnTo>
                  <a:lnTo>
                    <a:pt x="2228882" y="1222591"/>
                  </a:lnTo>
                  <a:lnTo>
                    <a:pt x="2209397" y="1259716"/>
                  </a:lnTo>
                  <a:lnTo>
                    <a:pt x="2187884" y="1295992"/>
                  </a:lnTo>
                  <a:lnTo>
                    <a:pt x="2164396" y="1331374"/>
                  </a:lnTo>
                  <a:lnTo>
                    <a:pt x="2138990" y="1365820"/>
                  </a:lnTo>
                  <a:lnTo>
                    <a:pt x="2111720" y="1399287"/>
                  </a:lnTo>
                  <a:lnTo>
                    <a:pt x="2082643" y="1431730"/>
                  </a:lnTo>
                  <a:lnTo>
                    <a:pt x="2051813" y="1463108"/>
                  </a:lnTo>
                  <a:lnTo>
                    <a:pt x="2019287" y="1493376"/>
                  </a:lnTo>
                  <a:lnTo>
                    <a:pt x="1985118" y="1522492"/>
                  </a:lnTo>
                  <a:lnTo>
                    <a:pt x="1949364" y="1550412"/>
                  </a:lnTo>
                  <a:lnTo>
                    <a:pt x="1912078" y="1577093"/>
                  </a:lnTo>
                  <a:lnTo>
                    <a:pt x="1873318" y="1602492"/>
                  </a:lnTo>
                  <a:lnTo>
                    <a:pt x="1833137" y="1626566"/>
                  </a:lnTo>
                  <a:lnTo>
                    <a:pt x="1791591" y="1649271"/>
                  </a:lnTo>
                  <a:lnTo>
                    <a:pt x="1748737" y="1670564"/>
                  </a:lnTo>
                  <a:lnTo>
                    <a:pt x="1704628" y="1690402"/>
                  </a:lnTo>
                  <a:lnTo>
                    <a:pt x="1659321" y="1708742"/>
                  </a:lnTo>
                  <a:lnTo>
                    <a:pt x="1612871" y="1725540"/>
                  </a:lnTo>
                  <a:lnTo>
                    <a:pt x="1565333" y="1740753"/>
                  </a:lnTo>
                  <a:lnTo>
                    <a:pt x="1516764" y="1754339"/>
                  </a:lnTo>
                  <a:lnTo>
                    <a:pt x="1467217" y="1766253"/>
                  </a:lnTo>
                  <a:lnTo>
                    <a:pt x="1416749" y="1776453"/>
                  </a:lnTo>
                  <a:lnTo>
                    <a:pt x="1365414" y="1784896"/>
                  </a:lnTo>
                  <a:lnTo>
                    <a:pt x="1313269" y="1791537"/>
                  </a:lnTo>
                  <a:lnTo>
                    <a:pt x="1260369" y="1796335"/>
                  </a:lnTo>
                  <a:lnTo>
                    <a:pt x="1206769" y="1799245"/>
                  </a:lnTo>
                  <a:lnTo>
                    <a:pt x="1152525" y="1800225"/>
                  </a:lnTo>
                  <a:lnTo>
                    <a:pt x="1098270" y="1799245"/>
                  </a:lnTo>
                  <a:lnTo>
                    <a:pt x="1044661" y="1796335"/>
                  </a:lnTo>
                  <a:lnTo>
                    <a:pt x="991752" y="1791537"/>
                  </a:lnTo>
                  <a:lnTo>
                    <a:pt x="939601" y="1784896"/>
                  </a:lnTo>
                  <a:lnTo>
                    <a:pt x="888260" y="1776453"/>
                  </a:lnTo>
                  <a:lnTo>
                    <a:pt x="837787" y="1766253"/>
                  </a:lnTo>
                  <a:lnTo>
                    <a:pt x="788237" y="1754339"/>
                  </a:lnTo>
                  <a:lnTo>
                    <a:pt x="739664" y="1740753"/>
                  </a:lnTo>
                  <a:lnTo>
                    <a:pt x="692124" y="1725540"/>
                  </a:lnTo>
                  <a:lnTo>
                    <a:pt x="645672" y="1708742"/>
                  </a:lnTo>
                  <a:lnTo>
                    <a:pt x="600365" y="1690402"/>
                  </a:lnTo>
                  <a:lnTo>
                    <a:pt x="556256" y="1670564"/>
                  </a:lnTo>
                  <a:lnTo>
                    <a:pt x="513402" y="1649271"/>
                  </a:lnTo>
                  <a:lnTo>
                    <a:pt x="471857" y="1626566"/>
                  </a:lnTo>
                  <a:lnTo>
                    <a:pt x="431678" y="1602492"/>
                  </a:lnTo>
                  <a:lnTo>
                    <a:pt x="392919" y="1577093"/>
                  </a:lnTo>
                  <a:lnTo>
                    <a:pt x="355636" y="1550412"/>
                  </a:lnTo>
                  <a:lnTo>
                    <a:pt x="319884" y="1522492"/>
                  </a:lnTo>
                  <a:lnTo>
                    <a:pt x="285719" y="1493376"/>
                  </a:lnTo>
                  <a:lnTo>
                    <a:pt x="253196" y="1463108"/>
                  </a:lnTo>
                  <a:lnTo>
                    <a:pt x="222369" y="1431730"/>
                  </a:lnTo>
                  <a:lnTo>
                    <a:pt x="193296" y="1399287"/>
                  </a:lnTo>
                  <a:lnTo>
                    <a:pt x="166030" y="1365820"/>
                  </a:lnTo>
                  <a:lnTo>
                    <a:pt x="140627" y="1331374"/>
                  </a:lnTo>
                  <a:lnTo>
                    <a:pt x="117143" y="1295992"/>
                  </a:lnTo>
                  <a:lnTo>
                    <a:pt x="95633" y="1259716"/>
                  </a:lnTo>
                  <a:lnTo>
                    <a:pt x="76152" y="1222591"/>
                  </a:lnTo>
                  <a:lnTo>
                    <a:pt x="58756" y="1184659"/>
                  </a:lnTo>
                  <a:lnTo>
                    <a:pt x="43499" y="1145963"/>
                  </a:lnTo>
                  <a:lnTo>
                    <a:pt x="30438" y="1106547"/>
                  </a:lnTo>
                  <a:lnTo>
                    <a:pt x="19628" y="1066454"/>
                  </a:lnTo>
                  <a:lnTo>
                    <a:pt x="11124" y="1025727"/>
                  </a:lnTo>
                  <a:lnTo>
                    <a:pt x="4980" y="984409"/>
                  </a:lnTo>
                  <a:lnTo>
                    <a:pt x="1254" y="942545"/>
                  </a:lnTo>
                  <a:lnTo>
                    <a:pt x="0" y="9001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19475" y="4652898"/>
              <a:ext cx="579755" cy="528955"/>
            </a:xfrm>
            <a:custGeom>
              <a:avLst/>
              <a:gdLst/>
              <a:ahLst/>
              <a:cxnLst/>
              <a:rect l="l" t="t" r="r" b="b"/>
              <a:pathLst>
                <a:path w="579754" h="528954">
                  <a:moveTo>
                    <a:pt x="288925" y="0"/>
                  </a:moveTo>
                  <a:lnTo>
                    <a:pt x="0" y="245999"/>
                  </a:lnTo>
                  <a:lnTo>
                    <a:pt x="288925" y="528701"/>
                  </a:lnTo>
                  <a:lnTo>
                    <a:pt x="579501" y="245999"/>
                  </a:lnTo>
                  <a:lnTo>
                    <a:pt x="2889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19475" y="4652898"/>
              <a:ext cx="579755" cy="528955"/>
            </a:xfrm>
            <a:custGeom>
              <a:avLst/>
              <a:gdLst/>
              <a:ahLst/>
              <a:cxnLst/>
              <a:rect l="l" t="t" r="r" b="b"/>
              <a:pathLst>
                <a:path w="579754" h="528954">
                  <a:moveTo>
                    <a:pt x="288925" y="0"/>
                  </a:moveTo>
                  <a:lnTo>
                    <a:pt x="0" y="245999"/>
                  </a:lnTo>
                  <a:lnTo>
                    <a:pt x="288925" y="528701"/>
                  </a:lnTo>
                  <a:lnTo>
                    <a:pt x="579501" y="245999"/>
                  </a:lnTo>
                  <a:lnTo>
                    <a:pt x="2889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71775" y="4365625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5" h="411479">
                  <a:moveTo>
                    <a:pt x="226187" y="0"/>
                  </a:moveTo>
                  <a:lnTo>
                    <a:pt x="174309" y="5431"/>
                  </a:lnTo>
                  <a:lnTo>
                    <a:pt x="126694" y="20902"/>
                  </a:lnTo>
                  <a:lnTo>
                    <a:pt x="84698" y="45176"/>
                  </a:lnTo>
                  <a:lnTo>
                    <a:pt x="49675" y="77020"/>
                  </a:lnTo>
                  <a:lnTo>
                    <a:pt x="22981" y="115197"/>
                  </a:lnTo>
                  <a:lnTo>
                    <a:pt x="5971" y="158473"/>
                  </a:lnTo>
                  <a:lnTo>
                    <a:pt x="0" y="205612"/>
                  </a:lnTo>
                  <a:lnTo>
                    <a:pt x="5971" y="252752"/>
                  </a:lnTo>
                  <a:lnTo>
                    <a:pt x="22981" y="296028"/>
                  </a:lnTo>
                  <a:lnTo>
                    <a:pt x="49675" y="334205"/>
                  </a:lnTo>
                  <a:lnTo>
                    <a:pt x="84698" y="366049"/>
                  </a:lnTo>
                  <a:lnTo>
                    <a:pt x="126694" y="390323"/>
                  </a:lnTo>
                  <a:lnTo>
                    <a:pt x="174309" y="405794"/>
                  </a:lnTo>
                  <a:lnTo>
                    <a:pt x="226187" y="411225"/>
                  </a:lnTo>
                  <a:lnTo>
                    <a:pt x="278071" y="405794"/>
                  </a:lnTo>
                  <a:lnTo>
                    <a:pt x="325704" y="390323"/>
                  </a:lnTo>
                  <a:lnTo>
                    <a:pt x="367725" y="366049"/>
                  </a:lnTo>
                  <a:lnTo>
                    <a:pt x="402775" y="334205"/>
                  </a:lnTo>
                  <a:lnTo>
                    <a:pt x="429494" y="296028"/>
                  </a:lnTo>
                  <a:lnTo>
                    <a:pt x="446522" y="252752"/>
                  </a:lnTo>
                  <a:lnTo>
                    <a:pt x="452500" y="205612"/>
                  </a:lnTo>
                  <a:lnTo>
                    <a:pt x="446522" y="158473"/>
                  </a:lnTo>
                  <a:lnTo>
                    <a:pt x="429494" y="115197"/>
                  </a:lnTo>
                  <a:lnTo>
                    <a:pt x="402775" y="77020"/>
                  </a:lnTo>
                  <a:lnTo>
                    <a:pt x="367725" y="45176"/>
                  </a:lnTo>
                  <a:lnTo>
                    <a:pt x="325704" y="20902"/>
                  </a:lnTo>
                  <a:lnTo>
                    <a:pt x="278071" y="5431"/>
                  </a:lnTo>
                  <a:lnTo>
                    <a:pt x="226187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1775" y="4365625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5" h="411479">
                  <a:moveTo>
                    <a:pt x="0" y="205612"/>
                  </a:moveTo>
                  <a:lnTo>
                    <a:pt x="5971" y="158473"/>
                  </a:lnTo>
                  <a:lnTo>
                    <a:pt x="22981" y="115197"/>
                  </a:lnTo>
                  <a:lnTo>
                    <a:pt x="49675" y="77020"/>
                  </a:lnTo>
                  <a:lnTo>
                    <a:pt x="84698" y="45176"/>
                  </a:lnTo>
                  <a:lnTo>
                    <a:pt x="126694" y="20902"/>
                  </a:lnTo>
                  <a:lnTo>
                    <a:pt x="174309" y="5431"/>
                  </a:lnTo>
                  <a:lnTo>
                    <a:pt x="226187" y="0"/>
                  </a:lnTo>
                  <a:lnTo>
                    <a:pt x="278071" y="5431"/>
                  </a:lnTo>
                  <a:lnTo>
                    <a:pt x="325704" y="20902"/>
                  </a:lnTo>
                  <a:lnTo>
                    <a:pt x="367725" y="45176"/>
                  </a:lnTo>
                  <a:lnTo>
                    <a:pt x="402775" y="77020"/>
                  </a:lnTo>
                  <a:lnTo>
                    <a:pt x="429494" y="115197"/>
                  </a:lnTo>
                  <a:lnTo>
                    <a:pt x="446522" y="158473"/>
                  </a:lnTo>
                  <a:lnTo>
                    <a:pt x="452500" y="205612"/>
                  </a:lnTo>
                  <a:lnTo>
                    <a:pt x="446522" y="252752"/>
                  </a:lnTo>
                  <a:lnTo>
                    <a:pt x="429494" y="296028"/>
                  </a:lnTo>
                  <a:lnTo>
                    <a:pt x="402775" y="334205"/>
                  </a:lnTo>
                  <a:lnTo>
                    <a:pt x="367725" y="366049"/>
                  </a:lnTo>
                  <a:lnTo>
                    <a:pt x="325704" y="390323"/>
                  </a:lnTo>
                  <a:lnTo>
                    <a:pt x="278071" y="405794"/>
                  </a:lnTo>
                  <a:lnTo>
                    <a:pt x="226187" y="411225"/>
                  </a:lnTo>
                  <a:lnTo>
                    <a:pt x="174309" y="405794"/>
                  </a:lnTo>
                  <a:lnTo>
                    <a:pt x="126694" y="390323"/>
                  </a:lnTo>
                  <a:lnTo>
                    <a:pt x="84698" y="366049"/>
                  </a:lnTo>
                  <a:lnTo>
                    <a:pt x="49675" y="334205"/>
                  </a:lnTo>
                  <a:lnTo>
                    <a:pt x="22981" y="296028"/>
                  </a:lnTo>
                  <a:lnTo>
                    <a:pt x="5971" y="252752"/>
                  </a:lnTo>
                  <a:lnTo>
                    <a:pt x="0" y="205612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926076" y="1478025"/>
            <a:ext cx="2749550" cy="2171700"/>
            <a:chOff x="4926076" y="1478025"/>
            <a:chExt cx="2749550" cy="2171700"/>
          </a:xfrm>
        </p:grpSpPr>
        <p:sp>
          <p:nvSpPr>
            <p:cNvPr id="16" name="object 16"/>
            <p:cNvSpPr/>
            <p:nvPr/>
          </p:nvSpPr>
          <p:spPr>
            <a:xfrm>
              <a:off x="4932426" y="1484375"/>
              <a:ext cx="2736850" cy="2159000"/>
            </a:xfrm>
            <a:custGeom>
              <a:avLst/>
              <a:gdLst/>
              <a:ahLst/>
              <a:cxnLst/>
              <a:rect l="l" t="t" r="r" b="b"/>
              <a:pathLst>
                <a:path w="2736850" h="2159000">
                  <a:moveTo>
                    <a:pt x="1368425" y="0"/>
                  </a:moveTo>
                  <a:lnTo>
                    <a:pt x="1314690" y="816"/>
                  </a:lnTo>
                  <a:lnTo>
                    <a:pt x="1261481" y="3247"/>
                  </a:lnTo>
                  <a:lnTo>
                    <a:pt x="1208834" y="7261"/>
                  </a:lnTo>
                  <a:lnTo>
                    <a:pt x="1156788" y="12829"/>
                  </a:lnTo>
                  <a:lnTo>
                    <a:pt x="1105382" y="19921"/>
                  </a:lnTo>
                  <a:lnTo>
                    <a:pt x="1054652" y="28506"/>
                  </a:lnTo>
                  <a:lnTo>
                    <a:pt x="1004637" y="38555"/>
                  </a:lnTo>
                  <a:lnTo>
                    <a:pt x="955375" y="50038"/>
                  </a:lnTo>
                  <a:lnTo>
                    <a:pt x="906905" y="62925"/>
                  </a:lnTo>
                  <a:lnTo>
                    <a:pt x="859263" y="77185"/>
                  </a:lnTo>
                  <a:lnTo>
                    <a:pt x="812488" y="92790"/>
                  </a:lnTo>
                  <a:lnTo>
                    <a:pt x="766619" y="109708"/>
                  </a:lnTo>
                  <a:lnTo>
                    <a:pt x="721692" y="127910"/>
                  </a:lnTo>
                  <a:lnTo>
                    <a:pt x="677747" y="147367"/>
                  </a:lnTo>
                  <a:lnTo>
                    <a:pt x="634821" y="168047"/>
                  </a:lnTo>
                  <a:lnTo>
                    <a:pt x="592952" y="189921"/>
                  </a:lnTo>
                  <a:lnTo>
                    <a:pt x="552178" y="212958"/>
                  </a:lnTo>
                  <a:lnTo>
                    <a:pt x="512537" y="237130"/>
                  </a:lnTo>
                  <a:lnTo>
                    <a:pt x="474068" y="262406"/>
                  </a:lnTo>
                  <a:lnTo>
                    <a:pt x="436808" y="288756"/>
                  </a:lnTo>
                  <a:lnTo>
                    <a:pt x="400796" y="316150"/>
                  </a:lnTo>
                  <a:lnTo>
                    <a:pt x="366068" y="344558"/>
                  </a:lnTo>
                  <a:lnTo>
                    <a:pt x="332664" y="373950"/>
                  </a:lnTo>
                  <a:lnTo>
                    <a:pt x="300622" y="404296"/>
                  </a:lnTo>
                  <a:lnTo>
                    <a:pt x="269979" y="435567"/>
                  </a:lnTo>
                  <a:lnTo>
                    <a:pt x="240773" y="467731"/>
                  </a:lnTo>
                  <a:lnTo>
                    <a:pt x="213043" y="500760"/>
                  </a:lnTo>
                  <a:lnTo>
                    <a:pt x="186826" y="534622"/>
                  </a:lnTo>
                  <a:lnTo>
                    <a:pt x="162161" y="569289"/>
                  </a:lnTo>
                  <a:lnTo>
                    <a:pt x="139085" y="604731"/>
                  </a:lnTo>
                  <a:lnTo>
                    <a:pt x="117637" y="640916"/>
                  </a:lnTo>
                  <a:lnTo>
                    <a:pt x="97854" y="677816"/>
                  </a:lnTo>
                  <a:lnTo>
                    <a:pt x="79775" y="715399"/>
                  </a:lnTo>
                  <a:lnTo>
                    <a:pt x="63438" y="753638"/>
                  </a:lnTo>
                  <a:lnTo>
                    <a:pt x="48880" y="792500"/>
                  </a:lnTo>
                  <a:lnTo>
                    <a:pt x="36140" y="831957"/>
                  </a:lnTo>
                  <a:lnTo>
                    <a:pt x="25255" y="871978"/>
                  </a:lnTo>
                  <a:lnTo>
                    <a:pt x="16265" y="912534"/>
                  </a:lnTo>
                  <a:lnTo>
                    <a:pt x="9206" y="953593"/>
                  </a:lnTo>
                  <a:lnTo>
                    <a:pt x="4116" y="995128"/>
                  </a:lnTo>
                  <a:lnTo>
                    <a:pt x="1035" y="1037106"/>
                  </a:lnTo>
                  <a:lnTo>
                    <a:pt x="0" y="1079500"/>
                  </a:lnTo>
                  <a:lnTo>
                    <a:pt x="1035" y="1121884"/>
                  </a:lnTo>
                  <a:lnTo>
                    <a:pt x="4116" y="1163855"/>
                  </a:lnTo>
                  <a:lnTo>
                    <a:pt x="9206" y="1205382"/>
                  </a:lnTo>
                  <a:lnTo>
                    <a:pt x="16265" y="1246436"/>
                  </a:lnTo>
                  <a:lnTo>
                    <a:pt x="25255" y="1286986"/>
                  </a:lnTo>
                  <a:lnTo>
                    <a:pt x="36140" y="1327002"/>
                  </a:lnTo>
                  <a:lnTo>
                    <a:pt x="48880" y="1366455"/>
                  </a:lnTo>
                  <a:lnTo>
                    <a:pt x="63438" y="1405314"/>
                  </a:lnTo>
                  <a:lnTo>
                    <a:pt x="79775" y="1443549"/>
                  </a:lnTo>
                  <a:lnTo>
                    <a:pt x="97854" y="1481131"/>
                  </a:lnTo>
                  <a:lnTo>
                    <a:pt x="117637" y="1518029"/>
                  </a:lnTo>
                  <a:lnTo>
                    <a:pt x="139085" y="1554213"/>
                  </a:lnTo>
                  <a:lnTo>
                    <a:pt x="162161" y="1589653"/>
                  </a:lnTo>
                  <a:lnTo>
                    <a:pt x="186826" y="1624320"/>
                  </a:lnTo>
                  <a:lnTo>
                    <a:pt x="213043" y="1658183"/>
                  </a:lnTo>
                  <a:lnTo>
                    <a:pt x="240773" y="1691212"/>
                  </a:lnTo>
                  <a:lnTo>
                    <a:pt x="269979" y="1723378"/>
                  </a:lnTo>
                  <a:lnTo>
                    <a:pt x="300622" y="1754649"/>
                  </a:lnTo>
                  <a:lnTo>
                    <a:pt x="332664" y="1784997"/>
                  </a:lnTo>
                  <a:lnTo>
                    <a:pt x="366068" y="1814391"/>
                  </a:lnTo>
                  <a:lnTo>
                    <a:pt x="400796" y="1842801"/>
                  </a:lnTo>
                  <a:lnTo>
                    <a:pt x="436808" y="1870198"/>
                  </a:lnTo>
                  <a:lnTo>
                    <a:pt x="474068" y="1896550"/>
                  </a:lnTo>
                  <a:lnTo>
                    <a:pt x="512537" y="1921829"/>
                  </a:lnTo>
                  <a:lnTo>
                    <a:pt x="552178" y="1946003"/>
                  </a:lnTo>
                  <a:lnTo>
                    <a:pt x="592952" y="1969044"/>
                  </a:lnTo>
                  <a:lnTo>
                    <a:pt x="634821" y="1990921"/>
                  </a:lnTo>
                  <a:lnTo>
                    <a:pt x="677747" y="2011604"/>
                  </a:lnTo>
                  <a:lnTo>
                    <a:pt x="721692" y="2031063"/>
                  </a:lnTo>
                  <a:lnTo>
                    <a:pt x="766619" y="2049269"/>
                  </a:lnTo>
                  <a:lnTo>
                    <a:pt x="812488" y="2066190"/>
                  </a:lnTo>
                  <a:lnTo>
                    <a:pt x="859263" y="2081797"/>
                  </a:lnTo>
                  <a:lnTo>
                    <a:pt x="906905" y="2096060"/>
                  </a:lnTo>
                  <a:lnTo>
                    <a:pt x="955375" y="2108950"/>
                  </a:lnTo>
                  <a:lnTo>
                    <a:pt x="1004637" y="2120435"/>
                  </a:lnTo>
                  <a:lnTo>
                    <a:pt x="1054652" y="2130486"/>
                  </a:lnTo>
                  <a:lnTo>
                    <a:pt x="1105382" y="2139074"/>
                  </a:lnTo>
                  <a:lnTo>
                    <a:pt x="1156788" y="2146167"/>
                  </a:lnTo>
                  <a:lnTo>
                    <a:pt x="1208834" y="2151736"/>
                  </a:lnTo>
                  <a:lnTo>
                    <a:pt x="1261481" y="2155751"/>
                  </a:lnTo>
                  <a:lnTo>
                    <a:pt x="1314690" y="2158182"/>
                  </a:lnTo>
                  <a:lnTo>
                    <a:pt x="1368425" y="2159000"/>
                  </a:lnTo>
                  <a:lnTo>
                    <a:pt x="1422150" y="2158182"/>
                  </a:lnTo>
                  <a:lnTo>
                    <a:pt x="1475352" y="2155751"/>
                  </a:lnTo>
                  <a:lnTo>
                    <a:pt x="1527991" y="2151736"/>
                  </a:lnTo>
                  <a:lnTo>
                    <a:pt x="1580031" y="2146167"/>
                  </a:lnTo>
                  <a:lnTo>
                    <a:pt x="1631432" y="2139074"/>
                  </a:lnTo>
                  <a:lnTo>
                    <a:pt x="1682157" y="2130486"/>
                  </a:lnTo>
                  <a:lnTo>
                    <a:pt x="1732168" y="2120435"/>
                  </a:lnTo>
                  <a:lnTo>
                    <a:pt x="1781426" y="2108950"/>
                  </a:lnTo>
                  <a:lnTo>
                    <a:pt x="1829894" y="2096060"/>
                  </a:lnTo>
                  <a:lnTo>
                    <a:pt x="1877534" y="2081797"/>
                  </a:lnTo>
                  <a:lnTo>
                    <a:pt x="1924307" y="2066190"/>
                  </a:lnTo>
                  <a:lnTo>
                    <a:pt x="1970175" y="2049269"/>
                  </a:lnTo>
                  <a:lnTo>
                    <a:pt x="2015101" y="2031063"/>
                  </a:lnTo>
                  <a:lnTo>
                    <a:pt x="2059046" y="2011604"/>
                  </a:lnTo>
                  <a:lnTo>
                    <a:pt x="2101972" y="1990921"/>
                  </a:lnTo>
                  <a:lnTo>
                    <a:pt x="2143842" y="1969044"/>
                  </a:lnTo>
                  <a:lnTo>
                    <a:pt x="2184616" y="1946003"/>
                  </a:lnTo>
                  <a:lnTo>
                    <a:pt x="2224258" y="1921829"/>
                  </a:lnTo>
                  <a:lnTo>
                    <a:pt x="2262729" y="1896550"/>
                  </a:lnTo>
                  <a:lnTo>
                    <a:pt x="2299991" y="1870198"/>
                  </a:lnTo>
                  <a:lnTo>
                    <a:pt x="2336006" y="1842801"/>
                  </a:lnTo>
                  <a:lnTo>
                    <a:pt x="2370735" y="1814391"/>
                  </a:lnTo>
                  <a:lnTo>
                    <a:pt x="2404142" y="1784997"/>
                  </a:lnTo>
                  <a:lnTo>
                    <a:pt x="2436187" y="1754649"/>
                  </a:lnTo>
                  <a:lnTo>
                    <a:pt x="2466833" y="1723378"/>
                  </a:lnTo>
                  <a:lnTo>
                    <a:pt x="2496042" y="1691212"/>
                  </a:lnTo>
                  <a:lnTo>
                    <a:pt x="2523775" y="1658183"/>
                  </a:lnTo>
                  <a:lnTo>
                    <a:pt x="2549995" y="1624320"/>
                  </a:lnTo>
                  <a:lnTo>
                    <a:pt x="2574663" y="1589653"/>
                  </a:lnTo>
                  <a:lnTo>
                    <a:pt x="2597742" y="1554213"/>
                  </a:lnTo>
                  <a:lnTo>
                    <a:pt x="2619193" y="1518029"/>
                  </a:lnTo>
                  <a:lnTo>
                    <a:pt x="2638979" y="1481131"/>
                  </a:lnTo>
                  <a:lnTo>
                    <a:pt x="2657060" y="1443549"/>
                  </a:lnTo>
                  <a:lnTo>
                    <a:pt x="2673400" y="1405314"/>
                  </a:lnTo>
                  <a:lnTo>
                    <a:pt x="2687960" y="1366455"/>
                  </a:lnTo>
                  <a:lnTo>
                    <a:pt x="2700703" y="1327002"/>
                  </a:lnTo>
                  <a:lnTo>
                    <a:pt x="2711589" y="1286986"/>
                  </a:lnTo>
                  <a:lnTo>
                    <a:pt x="2720581" y="1246436"/>
                  </a:lnTo>
                  <a:lnTo>
                    <a:pt x="2727642" y="1205382"/>
                  </a:lnTo>
                  <a:lnTo>
                    <a:pt x="2732732" y="1163855"/>
                  </a:lnTo>
                  <a:lnTo>
                    <a:pt x="2735814" y="1121884"/>
                  </a:lnTo>
                  <a:lnTo>
                    <a:pt x="2736850" y="1079500"/>
                  </a:lnTo>
                  <a:lnTo>
                    <a:pt x="2735814" y="1037106"/>
                  </a:lnTo>
                  <a:lnTo>
                    <a:pt x="2732732" y="995128"/>
                  </a:lnTo>
                  <a:lnTo>
                    <a:pt x="2727642" y="953593"/>
                  </a:lnTo>
                  <a:lnTo>
                    <a:pt x="2720581" y="912534"/>
                  </a:lnTo>
                  <a:lnTo>
                    <a:pt x="2711589" y="871978"/>
                  </a:lnTo>
                  <a:lnTo>
                    <a:pt x="2700703" y="831957"/>
                  </a:lnTo>
                  <a:lnTo>
                    <a:pt x="2687960" y="792500"/>
                  </a:lnTo>
                  <a:lnTo>
                    <a:pt x="2673400" y="753638"/>
                  </a:lnTo>
                  <a:lnTo>
                    <a:pt x="2657060" y="715399"/>
                  </a:lnTo>
                  <a:lnTo>
                    <a:pt x="2638979" y="677816"/>
                  </a:lnTo>
                  <a:lnTo>
                    <a:pt x="2619193" y="640916"/>
                  </a:lnTo>
                  <a:lnTo>
                    <a:pt x="2597742" y="604731"/>
                  </a:lnTo>
                  <a:lnTo>
                    <a:pt x="2574663" y="569289"/>
                  </a:lnTo>
                  <a:lnTo>
                    <a:pt x="2549995" y="534622"/>
                  </a:lnTo>
                  <a:lnTo>
                    <a:pt x="2523775" y="500760"/>
                  </a:lnTo>
                  <a:lnTo>
                    <a:pt x="2496042" y="467731"/>
                  </a:lnTo>
                  <a:lnTo>
                    <a:pt x="2466833" y="435567"/>
                  </a:lnTo>
                  <a:lnTo>
                    <a:pt x="2436187" y="404296"/>
                  </a:lnTo>
                  <a:lnTo>
                    <a:pt x="2404142" y="373950"/>
                  </a:lnTo>
                  <a:lnTo>
                    <a:pt x="2370735" y="344558"/>
                  </a:lnTo>
                  <a:lnTo>
                    <a:pt x="2336006" y="316150"/>
                  </a:lnTo>
                  <a:lnTo>
                    <a:pt x="2299991" y="288756"/>
                  </a:lnTo>
                  <a:lnTo>
                    <a:pt x="2262729" y="262406"/>
                  </a:lnTo>
                  <a:lnTo>
                    <a:pt x="2224258" y="237130"/>
                  </a:lnTo>
                  <a:lnTo>
                    <a:pt x="2184616" y="212958"/>
                  </a:lnTo>
                  <a:lnTo>
                    <a:pt x="2143842" y="189921"/>
                  </a:lnTo>
                  <a:lnTo>
                    <a:pt x="2101972" y="168047"/>
                  </a:lnTo>
                  <a:lnTo>
                    <a:pt x="2059046" y="147367"/>
                  </a:lnTo>
                  <a:lnTo>
                    <a:pt x="2015101" y="127910"/>
                  </a:lnTo>
                  <a:lnTo>
                    <a:pt x="1970175" y="109708"/>
                  </a:lnTo>
                  <a:lnTo>
                    <a:pt x="1924307" y="92790"/>
                  </a:lnTo>
                  <a:lnTo>
                    <a:pt x="1877534" y="77185"/>
                  </a:lnTo>
                  <a:lnTo>
                    <a:pt x="1829894" y="62925"/>
                  </a:lnTo>
                  <a:lnTo>
                    <a:pt x="1781426" y="50038"/>
                  </a:lnTo>
                  <a:lnTo>
                    <a:pt x="1732168" y="38555"/>
                  </a:lnTo>
                  <a:lnTo>
                    <a:pt x="1682157" y="28506"/>
                  </a:lnTo>
                  <a:lnTo>
                    <a:pt x="1631432" y="19921"/>
                  </a:lnTo>
                  <a:lnTo>
                    <a:pt x="1580031" y="12829"/>
                  </a:lnTo>
                  <a:lnTo>
                    <a:pt x="1527991" y="7261"/>
                  </a:lnTo>
                  <a:lnTo>
                    <a:pt x="1475352" y="3247"/>
                  </a:lnTo>
                  <a:lnTo>
                    <a:pt x="1422150" y="816"/>
                  </a:lnTo>
                  <a:lnTo>
                    <a:pt x="1368425" y="0"/>
                  </a:lnTo>
                  <a:close/>
                </a:path>
              </a:pathLst>
            </a:custGeom>
            <a:solidFill>
              <a:srgbClr val="33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32426" y="1484375"/>
              <a:ext cx="2736850" cy="2159000"/>
            </a:xfrm>
            <a:custGeom>
              <a:avLst/>
              <a:gdLst/>
              <a:ahLst/>
              <a:cxnLst/>
              <a:rect l="l" t="t" r="r" b="b"/>
              <a:pathLst>
                <a:path w="2736850" h="2159000">
                  <a:moveTo>
                    <a:pt x="0" y="1079500"/>
                  </a:moveTo>
                  <a:lnTo>
                    <a:pt x="1035" y="1037106"/>
                  </a:lnTo>
                  <a:lnTo>
                    <a:pt x="4116" y="995128"/>
                  </a:lnTo>
                  <a:lnTo>
                    <a:pt x="9206" y="953593"/>
                  </a:lnTo>
                  <a:lnTo>
                    <a:pt x="16265" y="912534"/>
                  </a:lnTo>
                  <a:lnTo>
                    <a:pt x="25255" y="871978"/>
                  </a:lnTo>
                  <a:lnTo>
                    <a:pt x="36140" y="831957"/>
                  </a:lnTo>
                  <a:lnTo>
                    <a:pt x="48880" y="792500"/>
                  </a:lnTo>
                  <a:lnTo>
                    <a:pt x="63438" y="753638"/>
                  </a:lnTo>
                  <a:lnTo>
                    <a:pt x="79775" y="715399"/>
                  </a:lnTo>
                  <a:lnTo>
                    <a:pt x="97854" y="677816"/>
                  </a:lnTo>
                  <a:lnTo>
                    <a:pt x="117637" y="640916"/>
                  </a:lnTo>
                  <a:lnTo>
                    <a:pt x="139085" y="604731"/>
                  </a:lnTo>
                  <a:lnTo>
                    <a:pt x="162161" y="569289"/>
                  </a:lnTo>
                  <a:lnTo>
                    <a:pt x="186826" y="534622"/>
                  </a:lnTo>
                  <a:lnTo>
                    <a:pt x="213043" y="500760"/>
                  </a:lnTo>
                  <a:lnTo>
                    <a:pt x="240773" y="467731"/>
                  </a:lnTo>
                  <a:lnTo>
                    <a:pt x="269979" y="435567"/>
                  </a:lnTo>
                  <a:lnTo>
                    <a:pt x="300622" y="404296"/>
                  </a:lnTo>
                  <a:lnTo>
                    <a:pt x="332664" y="373950"/>
                  </a:lnTo>
                  <a:lnTo>
                    <a:pt x="366068" y="344558"/>
                  </a:lnTo>
                  <a:lnTo>
                    <a:pt x="400796" y="316150"/>
                  </a:lnTo>
                  <a:lnTo>
                    <a:pt x="436808" y="288756"/>
                  </a:lnTo>
                  <a:lnTo>
                    <a:pt x="474068" y="262406"/>
                  </a:lnTo>
                  <a:lnTo>
                    <a:pt x="512537" y="237130"/>
                  </a:lnTo>
                  <a:lnTo>
                    <a:pt x="552178" y="212958"/>
                  </a:lnTo>
                  <a:lnTo>
                    <a:pt x="592952" y="189921"/>
                  </a:lnTo>
                  <a:lnTo>
                    <a:pt x="634821" y="168047"/>
                  </a:lnTo>
                  <a:lnTo>
                    <a:pt x="677747" y="147367"/>
                  </a:lnTo>
                  <a:lnTo>
                    <a:pt x="721692" y="127910"/>
                  </a:lnTo>
                  <a:lnTo>
                    <a:pt x="766619" y="109708"/>
                  </a:lnTo>
                  <a:lnTo>
                    <a:pt x="812488" y="92790"/>
                  </a:lnTo>
                  <a:lnTo>
                    <a:pt x="859263" y="77185"/>
                  </a:lnTo>
                  <a:lnTo>
                    <a:pt x="906905" y="62925"/>
                  </a:lnTo>
                  <a:lnTo>
                    <a:pt x="955375" y="50038"/>
                  </a:lnTo>
                  <a:lnTo>
                    <a:pt x="1004637" y="38555"/>
                  </a:lnTo>
                  <a:lnTo>
                    <a:pt x="1054652" y="28506"/>
                  </a:lnTo>
                  <a:lnTo>
                    <a:pt x="1105382" y="19921"/>
                  </a:lnTo>
                  <a:lnTo>
                    <a:pt x="1156788" y="12829"/>
                  </a:lnTo>
                  <a:lnTo>
                    <a:pt x="1208834" y="7261"/>
                  </a:lnTo>
                  <a:lnTo>
                    <a:pt x="1261481" y="3247"/>
                  </a:lnTo>
                  <a:lnTo>
                    <a:pt x="1314690" y="816"/>
                  </a:lnTo>
                  <a:lnTo>
                    <a:pt x="1368425" y="0"/>
                  </a:lnTo>
                  <a:lnTo>
                    <a:pt x="1422150" y="816"/>
                  </a:lnTo>
                  <a:lnTo>
                    <a:pt x="1475352" y="3247"/>
                  </a:lnTo>
                  <a:lnTo>
                    <a:pt x="1527991" y="7261"/>
                  </a:lnTo>
                  <a:lnTo>
                    <a:pt x="1580031" y="12829"/>
                  </a:lnTo>
                  <a:lnTo>
                    <a:pt x="1631432" y="19921"/>
                  </a:lnTo>
                  <a:lnTo>
                    <a:pt x="1682157" y="28506"/>
                  </a:lnTo>
                  <a:lnTo>
                    <a:pt x="1732168" y="38555"/>
                  </a:lnTo>
                  <a:lnTo>
                    <a:pt x="1781426" y="50038"/>
                  </a:lnTo>
                  <a:lnTo>
                    <a:pt x="1829894" y="62925"/>
                  </a:lnTo>
                  <a:lnTo>
                    <a:pt x="1877534" y="77185"/>
                  </a:lnTo>
                  <a:lnTo>
                    <a:pt x="1924307" y="92790"/>
                  </a:lnTo>
                  <a:lnTo>
                    <a:pt x="1970175" y="109708"/>
                  </a:lnTo>
                  <a:lnTo>
                    <a:pt x="2015101" y="127910"/>
                  </a:lnTo>
                  <a:lnTo>
                    <a:pt x="2059046" y="147367"/>
                  </a:lnTo>
                  <a:lnTo>
                    <a:pt x="2101972" y="168047"/>
                  </a:lnTo>
                  <a:lnTo>
                    <a:pt x="2143842" y="189921"/>
                  </a:lnTo>
                  <a:lnTo>
                    <a:pt x="2184616" y="212958"/>
                  </a:lnTo>
                  <a:lnTo>
                    <a:pt x="2224258" y="237130"/>
                  </a:lnTo>
                  <a:lnTo>
                    <a:pt x="2262729" y="262406"/>
                  </a:lnTo>
                  <a:lnTo>
                    <a:pt x="2299991" y="288756"/>
                  </a:lnTo>
                  <a:lnTo>
                    <a:pt x="2336006" y="316150"/>
                  </a:lnTo>
                  <a:lnTo>
                    <a:pt x="2370735" y="344558"/>
                  </a:lnTo>
                  <a:lnTo>
                    <a:pt x="2404142" y="373950"/>
                  </a:lnTo>
                  <a:lnTo>
                    <a:pt x="2436187" y="404296"/>
                  </a:lnTo>
                  <a:lnTo>
                    <a:pt x="2466833" y="435567"/>
                  </a:lnTo>
                  <a:lnTo>
                    <a:pt x="2496042" y="467731"/>
                  </a:lnTo>
                  <a:lnTo>
                    <a:pt x="2523775" y="500760"/>
                  </a:lnTo>
                  <a:lnTo>
                    <a:pt x="2549995" y="534622"/>
                  </a:lnTo>
                  <a:lnTo>
                    <a:pt x="2574663" y="569289"/>
                  </a:lnTo>
                  <a:lnTo>
                    <a:pt x="2597742" y="604731"/>
                  </a:lnTo>
                  <a:lnTo>
                    <a:pt x="2619193" y="640916"/>
                  </a:lnTo>
                  <a:lnTo>
                    <a:pt x="2638979" y="677816"/>
                  </a:lnTo>
                  <a:lnTo>
                    <a:pt x="2657060" y="715399"/>
                  </a:lnTo>
                  <a:lnTo>
                    <a:pt x="2673400" y="753638"/>
                  </a:lnTo>
                  <a:lnTo>
                    <a:pt x="2687960" y="792500"/>
                  </a:lnTo>
                  <a:lnTo>
                    <a:pt x="2700703" y="831957"/>
                  </a:lnTo>
                  <a:lnTo>
                    <a:pt x="2711589" y="871978"/>
                  </a:lnTo>
                  <a:lnTo>
                    <a:pt x="2720581" y="912534"/>
                  </a:lnTo>
                  <a:lnTo>
                    <a:pt x="2727642" y="953593"/>
                  </a:lnTo>
                  <a:lnTo>
                    <a:pt x="2732732" y="995128"/>
                  </a:lnTo>
                  <a:lnTo>
                    <a:pt x="2735814" y="1037106"/>
                  </a:lnTo>
                  <a:lnTo>
                    <a:pt x="2736850" y="1079500"/>
                  </a:lnTo>
                  <a:lnTo>
                    <a:pt x="2735814" y="1121884"/>
                  </a:lnTo>
                  <a:lnTo>
                    <a:pt x="2732732" y="1163855"/>
                  </a:lnTo>
                  <a:lnTo>
                    <a:pt x="2727642" y="1205382"/>
                  </a:lnTo>
                  <a:lnTo>
                    <a:pt x="2720581" y="1246436"/>
                  </a:lnTo>
                  <a:lnTo>
                    <a:pt x="2711589" y="1286986"/>
                  </a:lnTo>
                  <a:lnTo>
                    <a:pt x="2700703" y="1327002"/>
                  </a:lnTo>
                  <a:lnTo>
                    <a:pt x="2687960" y="1366455"/>
                  </a:lnTo>
                  <a:lnTo>
                    <a:pt x="2673400" y="1405314"/>
                  </a:lnTo>
                  <a:lnTo>
                    <a:pt x="2657060" y="1443549"/>
                  </a:lnTo>
                  <a:lnTo>
                    <a:pt x="2638979" y="1481131"/>
                  </a:lnTo>
                  <a:lnTo>
                    <a:pt x="2619193" y="1518029"/>
                  </a:lnTo>
                  <a:lnTo>
                    <a:pt x="2597742" y="1554213"/>
                  </a:lnTo>
                  <a:lnTo>
                    <a:pt x="2574663" y="1589653"/>
                  </a:lnTo>
                  <a:lnTo>
                    <a:pt x="2549995" y="1624320"/>
                  </a:lnTo>
                  <a:lnTo>
                    <a:pt x="2523775" y="1658183"/>
                  </a:lnTo>
                  <a:lnTo>
                    <a:pt x="2496042" y="1691212"/>
                  </a:lnTo>
                  <a:lnTo>
                    <a:pt x="2466833" y="1723378"/>
                  </a:lnTo>
                  <a:lnTo>
                    <a:pt x="2436187" y="1754649"/>
                  </a:lnTo>
                  <a:lnTo>
                    <a:pt x="2404142" y="1784997"/>
                  </a:lnTo>
                  <a:lnTo>
                    <a:pt x="2370735" y="1814391"/>
                  </a:lnTo>
                  <a:lnTo>
                    <a:pt x="2336006" y="1842801"/>
                  </a:lnTo>
                  <a:lnTo>
                    <a:pt x="2299991" y="1870198"/>
                  </a:lnTo>
                  <a:lnTo>
                    <a:pt x="2262729" y="1896550"/>
                  </a:lnTo>
                  <a:lnTo>
                    <a:pt x="2224258" y="1921829"/>
                  </a:lnTo>
                  <a:lnTo>
                    <a:pt x="2184616" y="1946003"/>
                  </a:lnTo>
                  <a:lnTo>
                    <a:pt x="2143842" y="1969044"/>
                  </a:lnTo>
                  <a:lnTo>
                    <a:pt x="2101972" y="1990921"/>
                  </a:lnTo>
                  <a:lnTo>
                    <a:pt x="2059046" y="2011604"/>
                  </a:lnTo>
                  <a:lnTo>
                    <a:pt x="2015101" y="2031063"/>
                  </a:lnTo>
                  <a:lnTo>
                    <a:pt x="1970175" y="2049269"/>
                  </a:lnTo>
                  <a:lnTo>
                    <a:pt x="1924307" y="2066190"/>
                  </a:lnTo>
                  <a:lnTo>
                    <a:pt x="1877534" y="2081797"/>
                  </a:lnTo>
                  <a:lnTo>
                    <a:pt x="1829894" y="2096060"/>
                  </a:lnTo>
                  <a:lnTo>
                    <a:pt x="1781426" y="2108950"/>
                  </a:lnTo>
                  <a:lnTo>
                    <a:pt x="1732168" y="2120435"/>
                  </a:lnTo>
                  <a:lnTo>
                    <a:pt x="1682157" y="2130486"/>
                  </a:lnTo>
                  <a:lnTo>
                    <a:pt x="1631432" y="2139074"/>
                  </a:lnTo>
                  <a:lnTo>
                    <a:pt x="1580031" y="2146167"/>
                  </a:lnTo>
                  <a:lnTo>
                    <a:pt x="1527991" y="2151736"/>
                  </a:lnTo>
                  <a:lnTo>
                    <a:pt x="1475352" y="2155751"/>
                  </a:lnTo>
                  <a:lnTo>
                    <a:pt x="1422150" y="2158182"/>
                  </a:lnTo>
                  <a:lnTo>
                    <a:pt x="1368425" y="2159000"/>
                  </a:lnTo>
                  <a:lnTo>
                    <a:pt x="1314690" y="2158182"/>
                  </a:lnTo>
                  <a:lnTo>
                    <a:pt x="1261481" y="2155751"/>
                  </a:lnTo>
                  <a:lnTo>
                    <a:pt x="1208834" y="2151736"/>
                  </a:lnTo>
                  <a:lnTo>
                    <a:pt x="1156788" y="2146167"/>
                  </a:lnTo>
                  <a:lnTo>
                    <a:pt x="1105382" y="2139074"/>
                  </a:lnTo>
                  <a:lnTo>
                    <a:pt x="1054652" y="2130486"/>
                  </a:lnTo>
                  <a:lnTo>
                    <a:pt x="1004637" y="2120435"/>
                  </a:lnTo>
                  <a:lnTo>
                    <a:pt x="955375" y="2108950"/>
                  </a:lnTo>
                  <a:lnTo>
                    <a:pt x="906905" y="2096060"/>
                  </a:lnTo>
                  <a:lnTo>
                    <a:pt x="859263" y="2081797"/>
                  </a:lnTo>
                  <a:lnTo>
                    <a:pt x="812488" y="2066190"/>
                  </a:lnTo>
                  <a:lnTo>
                    <a:pt x="766619" y="2049269"/>
                  </a:lnTo>
                  <a:lnTo>
                    <a:pt x="721692" y="2031063"/>
                  </a:lnTo>
                  <a:lnTo>
                    <a:pt x="677747" y="2011604"/>
                  </a:lnTo>
                  <a:lnTo>
                    <a:pt x="634821" y="1990921"/>
                  </a:lnTo>
                  <a:lnTo>
                    <a:pt x="592952" y="1969044"/>
                  </a:lnTo>
                  <a:lnTo>
                    <a:pt x="552178" y="1946003"/>
                  </a:lnTo>
                  <a:lnTo>
                    <a:pt x="512537" y="1921829"/>
                  </a:lnTo>
                  <a:lnTo>
                    <a:pt x="474068" y="1896550"/>
                  </a:lnTo>
                  <a:lnTo>
                    <a:pt x="436808" y="1870198"/>
                  </a:lnTo>
                  <a:lnTo>
                    <a:pt x="400796" y="1842801"/>
                  </a:lnTo>
                  <a:lnTo>
                    <a:pt x="366068" y="1814391"/>
                  </a:lnTo>
                  <a:lnTo>
                    <a:pt x="332664" y="1784997"/>
                  </a:lnTo>
                  <a:lnTo>
                    <a:pt x="300622" y="1754649"/>
                  </a:lnTo>
                  <a:lnTo>
                    <a:pt x="269979" y="1723378"/>
                  </a:lnTo>
                  <a:lnTo>
                    <a:pt x="240773" y="1691212"/>
                  </a:lnTo>
                  <a:lnTo>
                    <a:pt x="213043" y="1658183"/>
                  </a:lnTo>
                  <a:lnTo>
                    <a:pt x="186826" y="1624320"/>
                  </a:lnTo>
                  <a:lnTo>
                    <a:pt x="162161" y="1589653"/>
                  </a:lnTo>
                  <a:lnTo>
                    <a:pt x="139085" y="1554213"/>
                  </a:lnTo>
                  <a:lnTo>
                    <a:pt x="117637" y="1518029"/>
                  </a:lnTo>
                  <a:lnTo>
                    <a:pt x="97854" y="1481131"/>
                  </a:lnTo>
                  <a:lnTo>
                    <a:pt x="79775" y="1443549"/>
                  </a:lnTo>
                  <a:lnTo>
                    <a:pt x="63438" y="1405314"/>
                  </a:lnTo>
                  <a:lnTo>
                    <a:pt x="48880" y="1366455"/>
                  </a:lnTo>
                  <a:lnTo>
                    <a:pt x="36140" y="1327002"/>
                  </a:lnTo>
                  <a:lnTo>
                    <a:pt x="25255" y="1286986"/>
                  </a:lnTo>
                  <a:lnTo>
                    <a:pt x="16265" y="1246436"/>
                  </a:lnTo>
                  <a:lnTo>
                    <a:pt x="9206" y="1205382"/>
                  </a:lnTo>
                  <a:lnTo>
                    <a:pt x="4116" y="1163855"/>
                  </a:lnTo>
                  <a:lnTo>
                    <a:pt x="1035" y="1121884"/>
                  </a:lnTo>
                  <a:lnTo>
                    <a:pt x="0" y="1079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854832" y="4394887"/>
            <a:ext cx="996315" cy="70231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  <a:p>
            <a:pPr marL="730250">
              <a:lnSpc>
                <a:spcPct val="100000"/>
              </a:lnSpc>
              <a:spcBef>
                <a:spcPts val="5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56325" y="1843087"/>
            <a:ext cx="427355" cy="401955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6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33980" y="1866138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286375" y="2197100"/>
            <a:ext cx="554355" cy="459105"/>
            <a:chOff x="5286375" y="2197100"/>
            <a:chExt cx="554355" cy="459105"/>
          </a:xfrm>
        </p:grpSpPr>
        <p:sp>
          <p:nvSpPr>
            <p:cNvPr id="22" name="object 22"/>
            <p:cNvSpPr/>
            <p:nvPr/>
          </p:nvSpPr>
          <p:spPr>
            <a:xfrm>
              <a:off x="5292725" y="2203450"/>
              <a:ext cx="541655" cy="446405"/>
            </a:xfrm>
            <a:custGeom>
              <a:avLst/>
              <a:gdLst/>
              <a:ahLst/>
              <a:cxnLst/>
              <a:rect l="l" t="t" r="r" b="b"/>
              <a:pathLst>
                <a:path w="541654" h="446405">
                  <a:moveTo>
                    <a:pt x="263525" y="0"/>
                  </a:moveTo>
                  <a:lnTo>
                    <a:pt x="0" y="446150"/>
                  </a:lnTo>
                  <a:lnTo>
                    <a:pt x="541401" y="446150"/>
                  </a:lnTo>
                  <a:lnTo>
                    <a:pt x="2635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92725" y="2203450"/>
              <a:ext cx="541655" cy="446405"/>
            </a:xfrm>
            <a:custGeom>
              <a:avLst/>
              <a:gdLst/>
              <a:ahLst/>
              <a:cxnLst/>
              <a:rect l="l" t="t" r="r" b="b"/>
              <a:pathLst>
                <a:path w="541654" h="446405">
                  <a:moveTo>
                    <a:pt x="263525" y="0"/>
                  </a:moveTo>
                  <a:lnTo>
                    <a:pt x="0" y="446150"/>
                  </a:lnTo>
                  <a:lnTo>
                    <a:pt x="541401" y="446150"/>
                  </a:lnTo>
                  <a:lnTo>
                    <a:pt x="263525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420614" y="237235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35150" y="2349563"/>
            <a:ext cx="427355" cy="401955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6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32651" y="2708338"/>
            <a:ext cx="427355" cy="401955"/>
          </a:xfrm>
          <a:prstGeom prst="rect">
            <a:avLst/>
          </a:prstGeom>
          <a:solidFill>
            <a:srgbClr val="FF00FF"/>
          </a:solidFill>
          <a:ln w="3175">
            <a:solidFill>
              <a:srgbClr val="FF00FF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605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91200" y="2773426"/>
            <a:ext cx="465455" cy="424180"/>
            <a:chOff x="5791200" y="2773426"/>
            <a:chExt cx="465455" cy="424180"/>
          </a:xfrm>
        </p:grpSpPr>
        <p:sp>
          <p:nvSpPr>
            <p:cNvPr id="28" name="object 28"/>
            <p:cNvSpPr/>
            <p:nvPr/>
          </p:nvSpPr>
          <p:spPr>
            <a:xfrm>
              <a:off x="5797550" y="2779776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4" h="411480">
                  <a:moveTo>
                    <a:pt x="226187" y="0"/>
                  </a:moveTo>
                  <a:lnTo>
                    <a:pt x="174309" y="5424"/>
                  </a:lnTo>
                  <a:lnTo>
                    <a:pt x="126694" y="20876"/>
                  </a:lnTo>
                  <a:lnTo>
                    <a:pt x="84698" y="45126"/>
                  </a:lnTo>
                  <a:lnTo>
                    <a:pt x="49675" y="76943"/>
                  </a:lnTo>
                  <a:lnTo>
                    <a:pt x="22981" y="115096"/>
                  </a:lnTo>
                  <a:lnTo>
                    <a:pt x="5971" y="158353"/>
                  </a:lnTo>
                  <a:lnTo>
                    <a:pt x="0" y="205486"/>
                  </a:lnTo>
                  <a:lnTo>
                    <a:pt x="5971" y="252625"/>
                  </a:lnTo>
                  <a:lnTo>
                    <a:pt x="22981" y="295901"/>
                  </a:lnTo>
                  <a:lnTo>
                    <a:pt x="49675" y="334078"/>
                  </a:lnTo>
                  <a:lnTo>
                    <a:pt x="84698" y="365922"/>
                  </a:lnTo>
                  <a:lnTo>
                    <a:pt x="126694" y="390196"/>
                  </a:lnTo>
                  <a:lnTo>
                    <a:pt x="174309" y="405667"/>
                  </a:lnTo>
                  <a:lnTo>
                    <a:pt x="226187" y="411099"/>
                  </a:lnTo>
                  <a:lnTo>
                    <a:pt x="278071" y="405667"/>
                  </a:lnTo>
                  <a:lnTo>
                    <a:pt x="325704" y="390196"/>
                  </a:lnTo>
                  <a:lnTo>
                    <a:pt x="367725" y="365922"/>
                  </a:lnTo>
                  <a:lnTo>
                    <a:pt x="402775" y="334078"/>
                  </a:lnTo>
                  <a:lnTo>
                    <a:pt x="429494" y="295901"/>
                  </a:lnTo>
                  <a:lnTo>
                    <a:pt x="446522" y="252625"/>
                  </a:lnTo>
                  <a:lnTo>
                    <a:pt x="452500" y="205486"/>
                  </a:lnTo>
                  <a:lnTo>
                    <a:pt x="446522" y="158353"/>
                  </a:lnTo>
                  <a:lnTo>
                    <a:pt x="429494" y="115096"/>
                  </a:lnTo>
                  <a:lnTo>
                    <a:pt x="402775" y="76943"/>
                  </a:lnTo>
                  <a:lnTo>
                    <a:pt x="367725" y="45126"/>
                  </a:lnTo>
                  <a:lnTo>
                    <a:pt x="325704" y="20876"/>
                  </a:lnTo>
                  <a:lnTo>
                    <a:pt x="278071" y="5424"/>
                  </a:lnTo>
                  <a:lnTo>
                    <a:pt x="226187" y="0"/>
                  </a:lnTo>
                  <a:close/>
                </a:path>
              </a:pathLst>
            </a:custGeom>
            <a:solidFill>
              <a:srgbClr val="00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97550" y="2779776"/>
              <a:ext cx="452755" cy="411480"/>
            </a:xfrm>
            <a:custGeom>
              <a:avLst/>
              <a:gdLst/>
              <a:ahLst/>
              <a:cxnLst/>
              <a:rect l="l" t="t" r="r" b="b"/>
              <a:pathLst>
                <a:path w="452754" h="411480">
                  <a:moveTo>
                    <a:pt x="0" y="205486"/>
                  </a:moveTo>
                  <a:lnTo>
                    <a:pt x="5971" y="158353"/>
                  </a:lnTo>
                  <a:lnTo>
                    <a:pt x="22981" y="115096"/>
                  </a:lnTo>
                  <a:lnTo>
                    <a:pt x="49675" y="76943"/>
                  </a:lnTo>
                  <a:lnTo>
                    <a:pt x="84698" y="45126"/>
                  </a:lnTo>
                  <a:lnTo>
                    <a:pt x="126694" y="20876"/>
                  </a:lnTo>
                  <a:lnTo>
                    <a:pt x="174309" y="5424"/>
                  </a:lnTo>
                  <a:lnTo>
                    <a:pt x="226187" y="0"/>
                  </a:lnTo>
                  <a:lnTo>
                    <a:pt x="278071" y="5424"/>
                  </a:lnTo>
                  <a:lnTo>
                    <a:pt x="325704" y="20876"/>
                  </a:lnTo>
                  <a:lnTo>
                    <a:pt x="367725" y="45126"/>
                  </a:lnTo>
                  <a:lnTo>
                    <a:pt x="402775" y="76943"/>
                  </a:lnTo>
                  <a:lnTo>
                    <a:pt x="429494" y="115096"/>
                  </a:lnTo>
                  <a:lnTo>
                    <a:pt x="446522" y="158353"/>
                  </a:lnTo>
                  <a:lnTo>
                    <a:pt x="452500" y="205486"/>
                  </a:lnTo>
                  <a:lnTo>
                    <a:pt x="446522" y="252625"/>
                  </a:lnTo>
                  <a:lnTo>
                    <a:pt x="429494" y="295901"/>
                  </a:lnTo>
                  <a:lnTo>
                    <a:pt x="402775" y="334078"/>
                  </a:lnTo>
                  <a:lnTo>
                    <a:pt x="367725" y="365922"/>
                  </a:lnTo>
                  <a:lnTo>
                    <a:pt x="325704" y="390196"/>
                  </a:lnTo>
                  <a:lnTo>
                    <a:pt x="278071" y="405667"/>
                  </a:lnTo>
                  <a:lnTo>
                    <a:pt x="226187" y="411099"/>
                  </a:lnTo>
                  <a:lnTo>
                    <a:pt x="174309" y="405667"/>
                  </a:lnTo>
                  <a:lnTo>
                    <a:pt x="126694" y="390196"/>
                  </a:lnTo>
                  <a:lnTo>
                    <a:pt x="84698" y="365922"/>
                  </a:lnTo>
                  <a:lnTo>
                    <a:pt x="49675" y="334078"/>
                  </a:lnTo>
                  <a:lnTo>
                    <a:pt x="22981" y="295901"/>
                  </a:lnTo>
                  <a:lnTo>
                    <a:pt x="5971" y="252625"/>
                  </a:lnTo>
                  <a:lnTo>
                    <a:pt x="0" y="205486"/>
                  </a:lnTo>
                  <a:close/>
                </a:path>
              </a:pathLst>
            </a:custGeom>
            <a:ln w="12700">
              <a:solidFill>
                <a:srgbClr val="00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880861" y="2872485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00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252537" y="1909826"/>
            <a:ext cx="554355" cy="459105"/>
            <a:chOff x="1252537" y="1909826"/>
            <a:chExt cx="554355" cy="459105"/>
          </a:xfrm>
        </p:grpSpPr>
        <p:sp>
          <p:nvSpPr>
            <p:cNvPr id="32" name="object 32"/>
            <p:cNvSpPr/>
            <p:nvPr/>
          </p:nvSpPr>
          <p:spPr>
            <a:xfrm>
              <a:off x="1258887" y="1916176"/>
              <a:ext cx="541655" cy="446405"/>
            </a:xfrm>
            <a:custGeom>
              <a:avLst/>
              <a:gdLst/>
              <a:ahLst/>
              <a:cxnLst/>
              <a:rect l="l" t="t" r="r" b="b"/>
              <a:pathLst>
                <a:path w="541655" h="446405">
                  <a:moveTo>
                    <a:pt x="263588" y="0"/>
                  </a:moveTo>
                  <a:lnTo>
                    <a:pt x="0" y="446024"/>
                  </a:lnTo>
                  <a:lnTo>
                    <a:pt x="541337" y="446024"/>
                  </a:lnTo>
                  <a:lnTo>
                    <a:pt x="26358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58887" y="1916176"/>
              <a:ext cx="541655" cy="446405"/>
            </a:xfrm>
            <a:custGeom>
              <a:avLst/>
              <a:gdLst/>
              <a:ahLst/>
              <a:cxnLst/>
              <a:rect l="l" t="t" r="r" b="b"/>
              <a:pathLst>
                <a:path w="541655" h="446405">
                  <a:moveTo>
                    <a:pt x="263588" y="0"/>
                  </a:moveTo>
                  <a:lnTo>
                    <a:pt x="0" y="446024"/>
                  </a:lnTo>
                  <a:lnTo>
                    <a:pt x="541337" y="446024"/>
                  </a:lnTo>
                  <a:lnTo>
                    <a:pt x="263588" y="0"/>
                  </a:lnTo>
                  <a:close/>
                </a:path>
              </a:pathLst>
            </a:custGeom>
            <a:ln w="127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386077" y="2084908"/>
            <a:ext cx="278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20317" rIns="0" bIns="0" rtlCol="0">
            <a:spAutoFit/>
          </a:bodyPr>
          <a:lstStyle/>
          <a:p>
            <a:pPr marL="3375660">
              <a:lnSpc>
                <a:spcPct val="100000"/>
              </a:lnSpc>
              <a:spcBef>
                <a:spcPts val="100"/>
              </a:spcBef>
            </a:pPr>
            <a:r>
              <a:rPr sz="24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Clustering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7830" y="1066800"/>
            <a:ext cx="4481830" cy="3783329"/>
            <a:chOff x="2387830" y="1066800"/>
            <a:chExt cx="4481830" cy="378332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7830" y="1981200"/>
              <a:ext cx="2785225" cy="12655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2743073"/>
              <a:ext cx="2667000" cy="2106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5775" y="1066800"/>
              <a:ext cx="1303274" cy="18288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950077" y="2467482"/>
            <a:ext cx="2032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Medical</a:t>
            </a:r>
            <a:r>
              <a:rPr sz="1600" b="1" spc="-11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Applications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24600" y="3048000"/>
            <a:ext cx="1287452" cy="12858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678548" y="4023486"/>
            <a:ext cx="20510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5026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Information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Searching</a:t>
            </a:r>
            <a:r>
              <a:rPr sz="1600" b="1" spc="-4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&amp;</a:t>
            </a:r>
            <a:r>
              <a:rPr sz="16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retrieval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62600" y="4876800"/>
            <a:ext cx="2516505" cy="1557655"/>
            <a:chOff x="5562600" y="4876800"/>
            <a:chExt cx="2516505" cy="155765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2600" y="5105400"/>
              <a:ext cx="1981200" cy="12160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58000" y="4876800"/>
              <a:ext cx="838200" cy="838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67600" y="5867400"/>
              <a:ext cx="611187" cy="56673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66028" y="6354267"/>
            <a:ext cx="2423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Business</a:t>
            </a:r>
            <a:r>
              <a:rPr sz="1600" b="1" spc="-35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33399"/>
                </a:solidFill>
                <a:latin typeface="Arial"/>
                <a:cs typeface="Arial"/>
              </a:rPr>
              <a:t>&amp;</a:t>
            </a:r>
            <a:r>
              <a:rPr sz="1600" b="1" spc="-3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Management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86000" y="4648200"/>
            <a:ext cx="1905000" cy="1666875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647569" y="6125667"/>
            <a:ext cx="10045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Education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5800" y="3200400"/>
            <a:ext cx="1622425" cy="122237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64540" y="4448936"/>
            <a:ext cx="1016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33399"/>
                </a:solidFill>
                <a:latin typeface="Arial"/>
                <a:cs typeface="Arial"/>
              </a:rPr>
              <a:t>Chemistry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32050" y="2553461"/>
            <a:ext cx="3746500" cy="2608580"/>
            <a:chOff x="2432050" y="2553461"/>
            <a:chExt cx="3746500" cy="260858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88786" y="3579367"/>
              <a:ext cx="383413" cy="4572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788786" y="3579367"/>
              <a:ext cx="383540" cy="457200"/>
            </a:xfrm>
            <a:custGeom>
              <a:avLst/>
              <a:gdLst/>
              <a:ahLst/>
              <a:cxnLst/>
              <a:rect l="l" t="t" r="r" b="b"/>
              <a:pathLst>
                <a:path w="383539" h="457200">
                  <a:moveTo>
                    <a:pt x="4825" y="0"/>
                  </a:moveTo>
                  <a:lnTo>
                    <a:pt x="383413" y="232664"/>
                  </a:lnTo>
                  <a:lnTo>
                    <a:pt x="0" y="457200"/>
                  </a:lnTo>
                  <a:lnTo>
                    <a:pt x="482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38369" y="2559811"/>
              <a:ext cx="443610" cy="4033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38369" y="2559811"/>
              <a:ext cx="443865" cy="403860"/>
            </a:xfrm>
            <a:custGeom>
              <a:avLst/>
              <a:gdLst/>
              <a:ahLst/>
              <a:cxnLst/>
              <a:rect l="l" t="t" r="r" b="b"/>
              <a:pathLst>
                <a:path w="443864" h="403860">
                  <a:moveTo>
                    <a:pt x="0" y="25400"/>
                  </a:moveTo>
                  <a:lnTo>
                    <a:pt x="443610" y="0"/>
                  </a:lnTo>
                  <a:lnTo>
                    <a:pt x="257301" y="403351"/>
                  </a:lnTo>
                  <a:lnTo>
                    <a:pt x="0" y="2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38400" y="3431412"/>
              <a:ext cx="383794" cy="45707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438400" y="3431412"/>
              <a:ext cx="384175" cy="457200"/>
            </a:xfrm>
            <a:custGeom>
              <a:avLst/>
              <a:gdLst/>
              <a:ahLst/>
              <a:cxnLst/>
              <a:rect l="l" t="t" r="r" b="b"/>
              <a:pathLst>
                <a:path w="384175" h="457200">
                  <a:moveTo>
                    <a:pt x="378206" y="457073"/>
                  </a:moveTo>
                  <a:lnTo>
                    <a:pt x="0" y="223900"/>
                  </a:lnTo>
                  <a:lnTo>
                    <a:pt x="383794" y="0"/>
                  </a:lnTo>
                  <a:lnTo>
                    <a:pt x="378206" y="457073"/>
                  </a:lnTo>
                  <a:close/>
                </a:path>
              </a:pathLst>
            </a:custGeom>
            <a:ln w="12700">
              <a:solidFill>
                <a:srgbClr val="33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64048" y="4710810"/>
              <a:ext cx="393700" cy="4443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964048" y="4710810"/>
              <a:ext cx="393700" cy="444500"/>
            </a:xfrm>
            <a:custGeom>
              <a:avLst/>
              <a:gdLst/>
              <a:ahLst/>
              <a:cxnLst/>
              <a:rect l="l" t="t" r="r" b="b"/>
              <a:pathLst>
                <a:path w="393700" h="444500">
                  <a:moveTo>
                    <a:pt x="393700" y="0"/>
                  </a:moveTo>
                  <a:lnTo>
                    <a:pt x="390651" y="444372"/>
                  </a:lnTo>
                  <a:lnTo>
                    <a:pt x="0" y="232537"/>
                  </a:lnTo>
                  <a:lnTo>
                    <a:pt x="39370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30167" y="4407407"/>
              <a:ext cx="396621" cy="44424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30167" y="4407407"/>
              <a:ext cx="396875" cy="444500"/>
            </a:xfrm>
            <a:custGeom>
              <a:avLst/>
              <a:gdLst/>
              <a:ahLst/>
              <a:cxnLst/>
              <a:rect l="l" t="t" r="r" b="b"/>
              <a:pathLst>
                <a:path w="396875" h="444500">
                  <a:moveTo>
                    <a:pt x="396621" y="227203"/>
                  </a:moveTo>
                  <a:lnTo>
                    <a:pt x="9017" y="444246"/>
                  </a:lnTo>
                  <a:lnTo>
                    <a:pt x="0" y="0"/>
                  </a:lnTo>
                  <a:lnTo>
                    <a:pt x="396621" y="227203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6105" rIns="0" bIns="0" rtlCol="0">
            <a:spAutoFit/>
          </a:bodyPr>
          <a:lstStyle/>
          <a:p>
            <a:pPr marL="2169795">
              <a:lnSpc>
                <a:spcPct val="100000"/>
              </a:lnSpc>
              <a:spcBef>
                <a:spcPts val="105"/>
              </a:spcBef>
            </a:pPr>
            <a:r>
              <a:rPr b="1" i="1" dirty="0">
                <a:solidFill>
                  <a:srgbClr val="D93045"/>
                </a:solidFill>
                <a:latin typeface="Times New Roman"/>
                <a:cs typeface="Times New Roman"/>
              </a:rPr>
              <a:t>ANN</a:t>
            </a:r>
            <a:r>
              <a:rPr b="1" i="1" spc="-18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Applications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742" y="1324457"/>
            <a:ext cx="7043420" cy="45129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6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Signal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processing</a:t>
            </a:r>
            <a:endParaRPr sz="3200">
              <a:latin typeface="Arial"/>
              <a:cs typeface="Arial"/>
            </a:endParaRPr>
          </a:p>
          <a:p>
            <a:pPr marL="355600" marR="16129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Pattern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recognition,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e.g.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handwritten </a:t>
            </a:r>
            <a:r>
              <a:rPr sz="3200" dirty="0">
                <a:latin typeface="Arial"/>
                <a:cs typeface="Arial"/>
              </a:rPr>
              <a:t>characters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face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identification.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Diagnosis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or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mapping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symptoms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a </a:t>
            </a:r>
            <a:r>
              <a:rPr sz="3200" dirty="0">
                <a:latin typeface="Arial"/>
                <a:cs typeface="Arial"/>
              </a:rPr>
              <a:t>medical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case.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Speech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recognition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Human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Emotion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Detection</a:t>
            </a:r>
            <a:endParaRPr sz="32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65"/>
              </a:spcBef>
              <a:buChar char="•"/>
              <a:tabLst>
                <a:tab pos="354965" algn="l"/>
              </a:tabLst>
            </a:pPr>
            <a:r>
              <a:rPr sz="3200" dirty="0">
                <a:latin typeface="Arial"/>
                <a:cs typeface="Arial"/>
              </a:rPr>
              <a:t>Educational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Loan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Forecasting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8340" y="554177"/>
            <a:ext cx="32067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Applications</a:t>
            </a:r>
            <a:r>
              <a:rPr sz="2800" b="1" i="1" spc="-6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2800"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sz="2800" b="1" i="1" spc="-13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2800"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ANNs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8525" y="1857907"/>
            <a:ext cx="1622425" cy="361240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33400" y="3251200"/>
            <a:ext cx="378460" cy="414020"/>
            <a:chOff x="533400" y="3251200"/>
            <a:chExt cx="378460" cy="414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076" y="3311652"/>
              <a:ext cx="303276" cy="3535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9750" y="3257549"/>
              <a:ext cx="288290" cy="316865"/>
            </a:xfrm>
            <a:custGeom>
              <a:avLst/>
              <a:gdLst/>
              <a:ahLst/>
              <a:cxnLst/>
              <a:rect l="l" t="t" r="r" b="b"/>
              <a:pathLst>
                <a:path w="288290" h="316864">
                  <a:moveTo>
                    <a:pt x="148513" y="0"/>
                  </a:moveTo>
                  <a:lnTo>
                    <a:pt x="77470" y="106426"/>
                  </a:lnTo>
                  <a:lnTo>
                    <a:pt x="0" y="106426"/>
                  </a:lnTo>
                  <a:lnTo>
                    <a:pt x="0" y="203073"/>
                  </a:lnTo>
                  <a:lnTo>
                    <a:pt x="77470" y="203073"/>
                  </a:lnTo>
                  <a:lnTo>
                    <a:pt x="148513" y="309499"/>
                  </a:lnTo>
                  <a:lnTo>
                    <a:pt x="148513" y="0"/>
                  </a:lnTo>
                  <a:close/>
                </a:path>
                <a:path w="288290" h="316864">
                  <a:moveTo>
                    <a:pt x="188861" y="153924"/>
                  </a:moveTo>
                  <a:lnTo>
                    <a:pt x="188328" y="137033"/>
                  </a:lnTo>
                  <a:lnTo>
                    <a:pt x="187248" y="124079"/>
                  </a:lnTo>
                  <a:lnTo>
                    <a:pt x="184010" y="110363"/>
                  </a:lnTo>
                  <a:lnTo>
                    <a:pt x="180797" y="98298"/>
                  </a:lnTo>
                  <a:lnTo>
                    <a:pt x="173253" y="106426"/>
                  </a:lnTo>
                  <a:lnTo>
                    <a:pt x="176491" y="116078"/>
                  </a:lnTo>
                  <a:lnTo>
                    <a:pt x="178092" y="125730"/>
                  </a:lnTo>
                  <a:lnTo>
                    <a:pt x="179171" y="137033"/>
                  </a:lnTo>
                  <a:lnTo>
                    <a:pt x="180797" y="148336"/>
                  </a:lnTo>
                  <a:lnTo>
                    <a:pt x="180251" y="159512"/>
                  </a:lnTo>
                  <a:lnTo>
                    <a:pt x="179171" y="172466"/>
                  </a:lnTo>
                  <a:lnTo>
                    <a:pt x="177012" y="188595"/>
                  </a:lnTo>
                  <a:lnTo>
                    <a:pt x="173799" y="203073"/>
                  </a:lnTo>
                  <a:lnTo>
                    <a:pt x="180797" y="212725"/>
                  </a:lnTo>
                  <a:lnTo>
                    <a:pt x="182410" y="206248"/>
                  </a:lnTo>
                  <a:lnTo>
                    <a:pt x="184010" y="196596"/>
                  </a:lnTo>
                  <a:lnTo>
                    <a:pt x="186169" y="186182"/>
                  </a:lnTo>
                  <a:lnTo>
                    <a:pt x="187782" y="175641"/>
                  </a:lnTo>
                  <a:lnTo>
                    <a:pt x="188861" y="166878"/>
                  </a:lnTo>
                  <a:lnTo>
                    <a:pt x="188861" y="153924"/>
                  </a:lnTo>
                  <a:close/>
                </a:path>
                <a:path w="288290" h="316864">
                  <a:moveTo>
                    <a:pt x="234594" y="175641"/>
                  </a:moveTo>
                  <a:lnTo>
                    <a:pt x="232448" y="126492"/>
                  </a:lnTo>
                  <a:lnTo>
                    <a:pt x="223304" y="75692"/>
                  </a:lnTo>
                  <a:lnTo>
                    <a:pt x="217919" y="58039"/>
                  </a:lnTo>
                  <a:lnTo>
                    <a:pt x="210921" y="66040"/>
                  </a:lnTo>
                  <a:lnTo>
                    <a:pt x="215773" y="83058"/>
                  </a:lnTo>
                  <a:lnTo>
                    <a:pt x="222224" y="116840"/>
                  </a:lnTo>
                  <a:lnTo>
                    <a:pt x="224370" y="140970"/>
                  </a:lnTo>
                  <a:lnTo>
                    <a:pt x="224370" y="175641"/>
                  </a:lnTo>
                  <a:lnTo>
                    <a:pt x="223304" y="192659"/>
                  </a:lnTo>
                  <a:lnTo>
                    <a:pt x="219532" y="213614"/>
                  </a:lnTo>
                  <a:lnTo>
                    <a:pt x="210388" y="249809"/>
                  </a:lnTo>
                  <a:lnTo>
                    <a:pt x="217373" y="258699"/>
                  </a:lnTo>
                  <a:lnTo>
                    <a:pt x="228142" y="222377"/>
                  </a:lnTo>
                  <a:lnTo>
                    <a:pt x="234594" y="175641"/>
                  </a:lnTo>
                  <a:close/>
                </a:path>
                <a:path w="288290" h="316864">
                  <a:moveTo>
                    <a:pt x="287997" y="138176"/>
                  </a:moveTo>
                  <a:lnTo>
                    <a:pt x="284099" y="105410"/>
                  </a:lnTo>
                  <a:lnTo>
                    <a:pt x="277101" y="68453"/>
                  </a:lnTo>
                  <a:lnTo>
                    <a:pt x="268630" y="37719"/>
                  </a:lnTo>
                  <a:lnTo>
                    <a:pt x="258267" y="12065"/>
                  </a:lnTo>
                  <a:lnTo>
                    <a:pt x="251269" y="20193"/>
                  </a:lnTo>
                  <a:lnTo>
                    <a:pt x="266877" y="67691"/>
                  </a:lnTo>
                  <a:lnTo>
                    <a:pt x="274421" y="108331"/>
                  </a:lnTo>
                  <a:lnTo>
                    <a:pt x="277634" y="139446"/>
                  </a:lnTo>
                  <a:lnTo>
                    <a:pt x="276580" y="180467"/>
                  </a:lnTo>
                  <a:lnTo>
                    <a:pt x="272262" y="228092"/>
                  </a:lnTo>
                  <a:lnTo>
                    <a:pt x="264731" y="269113"/>
                  </a:lnTo>
                  <a:lnTo>
                    <a:pt x="251269" y="309499"/>
                  </a:lnTo>
                  <a:lnTo>
                    <a:pt x="258267" y="316738"/>
                  </a:lnTo>
                  <a:lnTo>
                    <a:pt x="274421" y="268351"/>
                  </a:lnTo>
                  <a:lnTo>
                    <a:pt x="282206" y="233045"/>
                  </a:lnTo>
                  <a:lnTo>
                    <a:pt x="287337" y="179959"/>
                  </a:lnTo>
                  <a:lnTo>
                    <a:pt x="287997" y="138176"/>
                  </a:lnTo>
                  <a:close/>
                </a:path>
              </a:pathLst>
            </a:custGeom>
            <a:solidFill>
              <a:srgbClr val="FFBD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9750" y="3257550"/>
              <a:ext cx="148590" cy="309880"/>
            </a:xfrm>
            <a:custGeom>
              <a:avLst/>
              <a:gdLst/>
              <a:ahLst/>
              <a:cxnLst/>
              <a:rect l="l" t="t" r="r" b="b"/>
              <a:pathLst>
                <a:path w="148590" h="309879">
                  <a:moveTo>
                    <a:pt x="0" y="106425"/>
                  </a:moveTo>
                  <a:lnTo>
                    <a:pt x="77470" y="106425"/>
                  </a:lnTo>
                  <a:lnTo>
                    <a:pt x="148513" y="0"/>
                  </a:lnTo>
                  <a:lnTo>
                    <a:pt x="148513" y="309499"/>
                  </a:lnTo>
                  <a:lnTo>
                    <a:pt x="77470" y="203073"/>
                  </a:lnTo>
                  <a:lnTo>
                    <a:pt x="0" y="203073"/>
                  </a:lnTo>
                  <a:lnTo>
                    <a:pt x="0" y="1064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653" y="3309239"/>
              <a:ext cx="74040" cy="2133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91019" y="3269615"/>
              <a:ext cx="36830" cy="304800"/>
            </a:xfrm>
            <a:custGeom>
              <a:avLst/>
              <a:gdLst/>
              <a:ahLst/>
              <a:cxnLst/>
              <a:rect l="l" t="t" r="r" b="b"/>
              <a:pathLst>
                <a:path w="36830" h="304800">
                  <a:moveTo>
                    <a:pt x="0" y="8127"/>
                  </a:moveTo>
                  <a:lnTo>
                    <a:pt x="25844" y="56387"/>
                  </a:lnTo>
                  <a:lnTo>
                    <a:pt x="36728" y="126111"/>
                  </a:lnTo>
                  <a:lnTo>
                    <a:pt x="36068" y="167894"/>
                  </a:lnTo>
                  <a:lnTo>
                    <a:pt x="30949" y="220980"/>
                  </a:lnTo>
                  <a:lnTo>
                    <a:pt x="23152" y="256286"/>
                  </a:lnTo>
                  <a:lnTo>
                    <a:pt x="6997" y="304673"/>
                  </a:lnTo>
                  <a:lnTo>
                    <a:pt x="0" y="297434"/>
                  </a:lnTo>
                  <a:lnTo>
                    <a:pt x="13462" y="257048"/>
                  </a:lnTo>
                  <a:lnTo>
                    <a:pt x="20993" y="216026"/>
                  </a:lnTo>
                  <a:lnTo>
                    <a:pt x="25311" y="168401"/>
                  </a:lnTo>
                  <a:lnTo>
                    <a:pt x="26365" y="127381"/>
                  </a:lnTo>
                  <a:lnTo>
                    <a:pt x="23152" y="96265"/>
                  </a:lnTo>
                  <a:lnTo>
                    <a:pt x="15608" y="55625"/>
                  </a:lnTo>
                  <a:lnTo>
                    <a:pt x="6997" y="29083"/>
                  </a:lnTo>
                  <a:lnTo>
                    <a:pt x="0" y="81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0" y="1862117"/>
            <a:ext cx="3997325" cy="359888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109662" y="3322701"/>
            <a:ext cx="589280" cy="228600"/>
            <a:chOff x="1109662" y="3322701"/>
            <a:chExt cx="589280" cy="228600"/>
          </a:xfrm>
        </p:grpSpPr>
        <p:sp>
          <p:nvSpPr>
            <p:cNvPr id="11" name="object 11"/>
            <p:cNvSpPr/>
            <p:nvPr/>
          </p:nvSpPr>
          <p:spPr>
            <a:xfrm>
              <a:off x="1116012" y="3329051"/>
              <a:ext cx="576580" cy="215900"/>
            </a:xfrm>
            <a:custGeom>
              <a:avLst/>
              <a:gdLst/>
              <a:ahLst/>
              <a:cxnLst/>
              <a:rect l="l" t="t" r="r" b="b"/>
              <a:pathLst>
                <a:path w="576580" h="215900">
                  <a:moveTo>
                    <a:pt x="432244" y="0"/>
                  </a:moveTo>
                  <a:lnTo>
                    <a:pt x="432244" y="53975"/>
                  </a:lnTo>
                  <a:lnTo>
                    <a:pt x="0" y="53975"/>
                  </a:lnTo>
                  <a:lnTo>
                    <a:pt x="0" y="161925"/>
                  </a:lnTo>
                  <a:lnTo>
                    <a:pt x="432244" y="161925"/>
                  </a:lnTo>
                  <a:lnTo>
                    <a:pt x="432244" y="215900"/>
                  </a:lnTo>
                  <a:lnTo>
                    <a:pt x="576262" y="107950"/>
                  </a:lnTo>
                  <a:lnTo>
                    <a:pt x="432244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16012" y="3329051"/>
              <a:ext cx="576580" cy="215900"/>
            </a:xfrm>
            <a:custGeom>
              <a:avLst/>
              <a:gdLst/>
              <a:ahLst/>
              <a:cxnLst/>
              <a:rect l="l" t="t" r="r" b="b"/>
              <a:pathLst>
                <a:path w="576580" h="215900">
                  <a:moveTo>
                    <a:pt x="0" y="53975"/>
                  </a:moveTo>
                  <a:lnTo>
                    <a:pt x="432244" y="53975"/>
                  </a:lnTo>
                  <a:lnTo>
                    <a:pt x="432244" y="0"/>
                  </a:lnTo>
                  <a:lnTo>
                    <a:pt x="576262" y="107950"/>
                  </a:lnTo>
                  <a:lnTo>
                    <a:pt x="432244" y="215900"/>
                  </a:lnTo>
                  <a:lnTo>
                    <a:pt x="432244" y="161925"/>
                  </a:lnTo>
                  <a:lnTo>
                    <a:pt x="0" y="161925"/>
                  </a:lnTo>
                  <a:lnTo>
                    <a:pt x="0" y="539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3844925" y="3422650"/>
            <a:ext cx="589280" cy="228600"/>
            <a:chOff x="3844925" y="3422650"/>
            <a:chExt cx="589280" cy="228600"/>
          </a:xfrm>
        </p:grpSpPr>
        <p:sp>
          <p:nvSpPr>
            <p:cNvPr id="14" name="object 14"/>
            <p:cNvSpPr/>
            <p:nvPr/>
          </p:nvSpPr>
          <p:spPr>
            <a:xfrm>
              <a:off x="3851275" y="3429000"/>
              <a:ext cx="576580" cy="215900"/>
            </a:xfrm>
            <a:custGeom>
              <a:avLst/>
              <a:gdLst/>
              <a:ahLst/>
              <a:cxnLst/>
              <a:rect l="l" t="t" r="r" b="b"/>
              <a:pathLst>
                <a:path w="576579" h="215900">
                  <a:moveTo>
                    <a:pt x="432180" y="0"/>
                  </a:moveTo>
                  <a:lnTo>
                    <a:pt x="432180" y="53975"/>
                  </a:lnTo>
                  <a:lnTo>
                    <a:pt x="0" y="53975"/>
                  </a:lnTo>
                  <a:lnTo>
                    <a:pt x="0" y="161925"/>
                  </a:lnTo>
                  <a:lnTo>
                    <a:pt x="432180" y="161925"/>
                  </a:lnTo>
                  <a:lnTo>
                    <a:pt x="432180" y="215900"/>
                  </a:lnTo>
                  <a:lnTo>
                    <a:pt x="576326" y="107950"/>
                  </a:lnTo>
                  <a:lnTo>
                    <a:pt x="43218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51275" y="3429000"/>
              <a:ext cx="576580" cy="215900"/>
            </a:xfrm>
            <a:custGeom>
              <a:avLst/>
              <a:gdLst/>
              <a:ahLst/>
              <a:cxnLst/>
              <a:rect l="l" t="t" r="r" b="b"/>
              <a:pathLst>
                <a:path w="576579" h="215900">
                  <a:moveTo>
                    <a:pt x="0" y="53975"/>
                  </a:moveTo>
                  <a:lnTo>
                    <a:pt x="432180" y="53975"/>
                  </a:lnTo>
                  <a:lnTo>
                    <a:pt x="432180" y="0"/>
                  </a:lnTo>
                  <a:lnTo>
                    <a:pt x="576326" y="107950"/>
                  </a:lnTo>
                  <a:lnTo>
                    <a:pt x="432180" y="215900"/>
                  </a:lnTo>
                  <a:lnTo>
                    <a:pt x="432180" y="161925"/>
                  </a:lnTo>
                  <a:lnTo>
                    <a:pt x="0" y="161925"/>
                  </a:lnTo>
                  <a:lnTo>
                    <a:pt x="0" y="539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23850" y="692213"/>
            <a:ext cx="3672204" cy="503555"/>
          </a:xfrm>
          <a:prstGeom prst="rect">
            <a:avLst/>
          </a:prstGeom>
          <a:solidFill>
            <a:srgbClr val="BADFE2"/>
          </a:solidFill>
          <a:ln w="12700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923925">
              <a:lnSpc>
                <a:spcPct val="100000"/>
              </a:lnSpc>
              <a:spcBef>
                <a:spcPts val="855"/>
              </a:spcBef>
            </a:pPr>
            <a:r>
              <a:rPr sz="1800" spc="-10" dirty="0">
                <a:latin typeface="Arial"/>
                <a:cs typeface="Arial"/>
              </a:rPr>
              <a:t>Voice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Recognition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>
              <a:lnSpc>
                <a:spcPts val="2875"/>
              </a:lnSpc>
              <a:spcBef>
                <a:spcPts val="100"/>
              </a:spcBef>
            </a:pPr>
            <a:r>
              <a:rPr sz="2400" spc="-15" dirty="0">
                <a:solidFill>
                  <a:srgbClr val="A2189F"/>
                </a:solidFill>
                <a:latin typeface="Verdana"/>
                <a:cs typeface="Verdana"/>
              </a:rPr>
              <a:t>NON-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LINEARITY</a:t>
            </a:r>
            <a:endParaRPr sz="2400">
              <a:latin typeface="Verdana"/>
              <a:cs typeface="Verdana"/>
            </a:endParaRPr>
          </a:p>
          <a:p>
            <a:pPr marL="88900">
              <a:lnSpc>
                <a:spcPts val="2395"/>
              </a:lnSpc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It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can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model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 non-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linear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systems</a:t>
            </a:r>
            <a:endParaRPr sz="2000">
              <a:latin typeface="Verdana"/>
              <a:cs typeface="Verdana"/>
            </a:endParaRPr>
          </a:p>
          <a:p>
            <a:pPr marL="88900">
              <a:lnSpc>
                <a:spcPts val="2875"/>
              </a:lnSpc>
              <a:spcBef>
                <a:spcPts val="2410"/>
              </a:spcBef>
            </a:pPr>
            <a:r>
              <a:rPr sz="2400" spc="-25" dirty="0">
                <a:solidFill>
                  <a:srgbClr val="A2189F"/>
                </a:solidFill>
                <a:latin typeface="Verdana"/>
                <a:cs typeface="Verdana"/>
              </a:rPr>
              <a:t>INPUT-</a:t>
            </a:r>
            <a:r>
              <a:rPr sz="2400" dirty="0">
                <a:solidFill>
                  <a:srgbClr val="A2189F"/>
                </a:solidFill>
                <a:latin typeface="Verdana"/>
                <a:cs typeface="Verdana"/>
              </a:rPr>
              <a:t>OUTPUT</a:t>
            </a:r>
            <a:r>
              <a:rPr sz="2400" spc="-60" dirty="0">
                <a:solidFill>
                  <a:srgbClr val="A2189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MAPPING</a:t>
            </a:r>
            <a:endParaRPr sz="2400">
              <a:latin typeface="Verdana"/>
              <a:cs typeface="Verdana"/>
            </a:endParaRPr>
          </a:p>
          <a:p>
            <a:pPr marL="88900" marR="269875">
              <a:lnSpc>
                <a:spcPct val="80000"/>
              </a:lnSpc>
              <a:spcBef>
                <a:spcPts val="475"/>
              </a:spcBef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It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can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derive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relationship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between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set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of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input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&amp;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output responses</a:t>
            </a:r>
            <a:endParaRPr sz="2000">
              <a:latin typeface="Verdana"/>
              <a:cs typeface="Verdana"/>
            </a:endParaRPr>
          </a:p>
          <a:p>
            <a:pPr marL="88900">
              <a:lnSpc>
                <a:spcPts val="2875"/>
              </a:lnSpc>
              <a:spcBef>
                <a:spcPts val="2410"/>
              </a:spcBef>
            </a:pP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ADAPTIVITY</a:t>
            </a:r>
            <a:endParaRPr sz="2400">
              <a:latin typeface="Verdana"/>
              <a:cs typeface="Verdana"/>
            </a:endParaRPr>
          </a:p>
          <a:p>
            <a:pPr marL="88900" marR="5080">
              <a:lnSpc>
                <a:spcPct val="80000"/>
              </a:lnSpc>
              <a:spcBef>
                <a:spcPts val="475"/>
              </a:spcBef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ability to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learn</a:t>
            </a:r>
            <a:r>
              <a:rPr sz="2000" spc="-1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allows</a:t>
            </a:r>
            <a:r>
              <a:rPr sz="2000" spc="-1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4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network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to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adapt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to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changes</a:t>
            </a:r>
            <a:r>
              <a:rPr sz="2000" spc="-5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in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6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surrounding</a:t>
            </a:r>
            <a:r>
              <a:rPr sz="2000" spc="-5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environment</a:t>
            </a:r>
            <a:endParaRPr sz="2000">
              <a:latin typeface="Verdana"/>
              <a:cs typeface="Verdana"/>
            </a:endParaRPr>
          </a:p>
          <a:p>
            <a:pPr marL="88900">
              <a:lnSpc>
                <a:spcPts val="2875"/>
              </a:lnSpc>
              <a:spcBef>
                <a:spcPts val="2410"/>
              </a:spcBef>
            </a:pPr>
            <a:r>
              <a:rPr sz="2400" dirty="0">
                <a:solidFill>
                  <a:srgbClr val="A2189F"/>
                </a:solidFill>
                <a:latin typeface="Verdana"/>
                <a:cs typeface="Verdana"/>
              </a:rPr>
              <a:t>EVIDENTIAL</a:t>
            </a:r>
            <a:r>
              <a:rPr sz="2400" spc="-120" dirty="0">
                <a:solidFill>
                  <a:srgbClr val="A2189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RESPONSE</a:t>
            </a:r>
            <a:endParaRPr sz="2400">
              <a:latin typeface="Verdana"/>
              <a:cs typeface="Verdana"/>
            </a:endParaRPr>
          </a:p>
          <a:p>
            <a:pPr marL="88900">
              <a:lnSpc>
                <a:spcPts val="2395"/>
              </a:lnSpc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It</a:t>
            </a:r>
            <a:r>
              <a:rPr sz="2000" spc="-4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can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provide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confidence</a:t>
            </a:r>
            <a:r>
              <a:rPr sz="2000" spc="-6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level</a:t>
            </a:r>
            <a:r>
              <a:rPr sz="2000" spc="-1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to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given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solution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2262" rIns="0" bIns="0" rtlCol="0">
            <a:spAutoFit/>
          </a:bodyPr>
          <a:lstStyle/>
          <a:p>
            <a:pPr marL="1233170">
              <a:lnSpc>
                <a:spcPct val="100000"/>
              </a:lnSpc>
              <a:spcBef>
                <a:spcPts val="95"/>
              </a:spcBef>
            </a:pPr>
            <a:r>
              <a:rPr sz="40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Advantages</a:t>
            </a:r>
            <a:r>
              <a:rPr sz="4000" b="1" i="1" spc="-13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sz="4000" b="1" i="1" spc="-1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4000"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NN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1482597"/>
            <a:ext cx="7998459" cy="362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dirty="0">
                <a:solidFill>
                  <a:srgbClr val="A2189F"/>
                </a:solidFill>
                <a:latin typeface="Verdana"/>
                <a:cs typeface="Verdana"/>
              </a:rPr>
              <a:t>CONTEXTUAL</a:t>
            </a:r>
            <a:r>
              <a:rPr sz="2400" spc="-145" dirty="0">
                <a:solidFill>
                  <a:srgbClr val="A2189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INFORMATION</a:t>
            </a:r>
            <a:endParaRPr sz="2400">
              <a:latin typeface="Verdana"/>
              <a:cs typeface="Verdana"/>
            </a:endParaRPr>
          </a:p>
          <a:p>
            <a:pPr marL="12700" marR="5080" algn="just">
              <a:lnSpc>
                <a:spcPct val="80000"/>
              </a:lnSpc>
              <a:spcBef>
                <a:spcPts val="475"/>
              </a:spcBef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Knowledge</a:t>
            </a:r>
            <a:r>
              <a:rPr sz="2000" spc="-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is</a:t>
            </a:r>
            <a:r>
              <a:rPr sz="2000" spc="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presented  by</a:t>
            </a:r>
            <a:r>
              <a:rPr sz="2000" spc="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  structure</a:t>
            </a:r>
            <a:r>
              <a:rPr sz="2000" spc="-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of</a:t>
            </a:r>
            <a:r>
              <a:rPr sz="2000" spc="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network.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Every</a:t>
            </a:r>
            <a:r>
              <a:rPr sz="2000" spc="47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neuron</a:t>
            </a:r>
            <a:r>
              <a:rPr sz="2000" spc="48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in</a:t>
            </a:r>
            <a:r>
              <a:rPr sz="2000" spc="484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47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network</a:t>
            </a:r>
            <a:r>
              <a:rPr sz="2000" spc="484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is</a:t>
            </a:r>
            <a:r>
              <a:rPr sz="2000" spc="484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potentially</a:t>
            </a:r>
            <a:r>
              <a:rPr sz="2000" spc="-100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affected</a:t>
            </a:r>
            <a:r>
              <a:rPr sz="2000" spc="49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by</a:t>
            </a:r>
            <a:r>
              <a:rPr sz="2000" spc="48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the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global</a:t>
            </a:r>
            <a:r>
              <a:rPr sz="2000" spc="40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activity</a:t>
            </a:r>
            <a:r>
              <a:rPr sz="2000" spc="41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of</a:t>
            </a:r>
            <a:r>
              <a:rPr sz="2000" spc="409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all</a:t>
            </a:r>
            <a:r>
              <a:rPr sz="2000" spc="400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other</a:t>
            </a:r>
            <a:r>
              <a:rPr sz="2000" spc="39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neurons</a:t>
            </a:r>
            <a:r>
              <a:rPr sz="2000" spc="40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in</a:t>
            </a:r>
            <a:r>
              <a:rPr sz="2000" spc="40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395" dirty="0">
                <a:solidFill>
                  <a:srgbClr val="333399"/>
                </a:solidFill>
                <a:latin typeface="Verdana"/>
                <a:cs typeface="Verdana"/>
              </a:rPr>
              <a:t> 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network.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Consequently,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contextual</a:t>
            </a:r>
            <a:r>
              <a:rPr sz="2000" spc="-4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information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is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dealt</a:t>
            </a:r>
            <a:r>
              <a:rPr sz="2000" spc="-5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with</a:t>
            </a:r>
            <a:r>
              <a:rPr sz="2000" spc="-5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naturally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in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network.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2875"/>
              </a:lnSpc>
              <a:spcBef>
                <a:spcPts val="2405"/>
              </a:spcBef>
            </a:pPr>
            <a:r>
              <a:rPr sz="2400" dirty="0">
                <a:solidFill>
                  <a:srgbClr val="A2189F"/>
                </a:solidFill>
                <a:latin typeface="Verdana"/>
                <a:cs typeface="Verdana"/>
              </a:rPr>
              <a:t>FAULT</a:t>
            </a:r>
            <a:r>
              <a:rPr sz="2400" spc="-20" dirty="0">
                <a:solidFill>
                  <a:srgbClr val="A2189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TOLERANCE</a:t>
            </a:r>
            <a:endParaRPr sz="2400">
              <a:latin typeface="Verdana"/>
              <a:cs typeface="Verdana"/>
            </a:endParaRPr>
          </a:p>
          <a:p>
            <a:pPr marL="12700" algn="just">
              <a:lnSpc>
                <a:spcPts val="2395"/>
              </a:lnSpc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Distributed</a:t>
            </a:r>
            <a:r>
              <a:rPr sz="2000" spc="-6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nature</a:t>
            </a:r>
            <a:r>
              <a:rPr sz="2000" spc="-6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of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4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NN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gives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it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fault</a:t>
            </a:r>
            <a:r>
              <a:rPr sz="2000" spc="-4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tolerant</a:t>
            </a:r>
            <a:r>
              <a:rPr sz="2000" spc="-2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capabilities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2875"/>
              </a:lnSpc>
              <a:spcBef>
                <a:spcPts val="2410"/>
              </a:spcBef>
            </a:pPr>
            <a:r>
              <a:rPr sz="2400" dirty="0">
                <a:solidFill>
                  <a:srgbClr val="A2189F"/>
                </a:solidFill>
                <a:latin typeface="Verdana"/>
                <a:cs typeface="Verdana"/>
              </a:rPr>
              <a:t>NEUROBIOLOGY</a:t>
            </a:r>
            <a:r>
              <a:rPr sz="2400" spc="-165" dirty="0">
                <a:solidFill>
                  <a:srgbClr val="A2189F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A2189F"/>
                </a:solidFill>
                <a:latin typeface="Verdana"/>
                <a:cs typeface="Verdana"/>
              </a:rPr>
              <a:t>ANALOGY</a:t>
            </a:r>
            <a:endParaRPr sz="2400">
              <a:latin typeface="Verdana"/>
              <a:cs typeface="Verdana"/>
            </a:endParaRPr>
          </a:p>
          <a:p>
            <a:pPr marL="12700" algn="just">
              <a:lnSpc>
                <a:spcPts val="2395"/>
              </a:lnSpc>
            </a:pP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Models</a:t>
            </a:r>
            <a:r>
              <a:rPr sz="2000" spc="-35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architecture</a:t>
            </a:r>
            <a:r>
              <a:rPr sz="2000" spc="-6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of</a:t>
            </a:r>
            <a:r>
              <a:rPr sz="2000" spc="-2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333399"/>
                </a:solidFill>
                <a:latin typeface="Verdana"/>
                <a:cs typeface="Verdana"/>
              </a:rPr>
              <a:t>the</a:t>
            </a:r>
            <a:r>
              <a:rPr sz="2000" spc="-30" dirty="0">
                <a:solidFill>
                  <a:srgbClr val="333399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333399"/>
                </a:solidFill>
                <a:latin typeface="Verdana"/>
                <a:cs typeface="Verdana"/>
              </a:rPr>
              <a:t>brain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6794" y="465785"/>
            <a:ext cx="3973829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Advantages</a:t>
            </a:r>
            <a:r>
              <a:rPr sz="4000" b="1" i="1" spc="-13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4000"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sz="4000" b="1" i="1" spc="-1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4000" b="1" i="1" spc="-25" dirty="0">
                <a:solidFill>
                  <a:srgbClr val="D93045"/>
                </a:solidFill>
                <a:latin typeface="Times New Roman"/>
                <a:cs typeface="Times New Roman"/>
              </a:rPr>
              <a:t>NN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540" y="758697"/>
            <a:ext cx="86086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Comparison</a:t>
            </a:r>
            <a:r>
              <a:rPr sz="3200" b="1" i="1" spc="-6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of</a:t>
            </a:r>
            <a:r>
              <a:rPr sz="3200" b="1" i="1" spc="-20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ANN</a:t>
            </a:r>
            <a:r>
              <a:rPr sz="32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with</a:t>
            </a:r>
            <a:r>
              <a:rPr sz="32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conventional</a:t>
            </a:r>
            <a:r>
              <a:rPr sz="3200" b="1" i="1" spc="-3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D93045"/>
                </a:solidFill>
                <a:latin typeface="Times New Roman"/>
                <a:cs typeface="Times New Roman"/>
              </a:rPr>
              <a:t>AI</a:t>
            </a:r>
            <a:r>
              <a:rPr sz="3200" b="1" i="1" spc="-5" dirty="0">
                <a:solidFill>
                  <a:srgbClr val="D93045"/>
                </a:solidFill>
                <a:latin typeface="Times New Roman"/>
                <a:cs typeface="Times New Roman"/>
              </a:rPr>
              <a:t> </a:t>
            </a:r>
            <a:r>
              <a:rPr sz="3200" b="1" i="1" spc="-10" dirty="0">
                <a:solidFill>
                  <a:srgbClr val="D93045"/>
                </a:solidFill>
                <a:latin typeface="Times New Roman"/>
                <a:cs typeface="Times New Roman"/>
              </a:rPr>
              <a:t>methods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463" y="1716980"/>
            <a:ext cx="7588173" cy="423735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545585" y="2792095"/>
            <a:ext cx="2055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Arial"/>
                <a:cs typeface="Arial"/>
              </a:rPr>
              <a:t>Fuzzy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logic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208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3000" spc="275" dirty="0">
                <a:solidFill>
                  <a:srgbClr val="565F6C"/>
                </a:solidFill>
                <a:latin typeface="Cambria"/>
                <a:cs typeface="Cambria"/>
              </a:rPr>
              <a:t>WHAT</a:t>
            </a:r>
            <a:r>
              <a:rPr sz="3000" spc="16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20" dirty="0">
                <a:solidFill>
                  <a:srgbClr val="565F6C"/>
                </a:solidFill>
                <a:latin typeface="Cambria"/>
                <a:cs typeface="Cambria"/>
              </a:rPr>
              <a:t>IS</a:t>
            </a:r>
            <a:r>
              <a:rPr sz="3000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25" dirty="0">
                <a:solidFill>
                  <a:srgbClr val="565F6C"/>
                </a:solidFill>
                <a:latin typeface="Cambria"/>
                <a:cs typeface="Cambria"/>
              </a:rPr>
              <a:t>LOGIC?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1741423"/>
            <a:ext cx="6942455" cy="307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210" indent="-27051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3210" algn="l"/>
              </a:tabLst>
            </a:pPr>
            <a:r>
              <a:rPr sz="2400" spc="85" dirty="0">
                <a:latin typeface="Cambria"/>
                <a:cs typeface="Cambria"/>
              </a:rPr>
              <a:t>Definition</a:t>
            </a:r>
            <a:r>
              <a:rPr sz="2400" spc="9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of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fuzzy</a:t>
            </a:r>
            <a:endParaRPr sz="2400">
              <a:latin typeface="Cambria"/>
              <a:cs typeface="Cambria"/>
            </a:endParaRPr>
          </a:p>
          <a:p>
            <a:pPr marL="650875" lvl="1" indent="-273050">
              <a:lnSpc>
                <a:spcPct val="100000"/>
              </a:lnSpc>
              <a:spcBef>
                <a:spcPts val="183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110" dirty="0">
                <a:latin typeface="Cambria"/>
                <a:cs typeface="Cambria"/>
              </a:rPr>
              <a:t>Fuzzy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spc="114" dirty="0">
                <a:latin typeface="Cambria"/>
                <a:cs typeface="Cambria"/>
              </a:rPr>
              <a:t>–</a:t>
            </a:r>
            <a:r>
              <a:rPr sz="2100" spc="19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“not</a:t>
            </a:r>
            <a:r>
              <a:rPr sz="2100" spc="190" dirty="0">
                <a:latin typeface="Cambria"/>
                <a:cs typeface="Cambria"/>
              </a:rPr>
              <a:t> </a:t>
            </a:r>
            <a:r>
              <a:rPr sz="2100" spc="80" dirty="0">
                <a:latin typeface="Cambria"/>
                <a:cs typeface="Cambria"/>
              </a:rPr>
              <a:t>clear,</a:t>
            </a:r>
            <a:r>
              <a:rPr sz="2100" spc="200" dirty="0">
                <a:latin typeface="Cambria"/>
                <a:cs typeface="Cambria"/>
              </a:rPr>
              <a:t> </a:t>
            </a:r>
            <a:r>
              <a:rPr sz="2100" spc="75" dirty="0">
                <a:latin typeface="Cambria"/>
                <a:cs typeface="Cambria"/>
              </a:rPr>
              <a:t>distinct,</a:t>
            </a:r>
            <a:r>
              <a:rPr sz="2100" spc="21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or</a:t>
            </a:r>
            <a:r>
              <a:rPr sz="2100" spc="19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precise;</a:t>
            </a:r>
            <a:r>
              <a:rPr sz="2100" spc="200" dirty="0">
                <a:latin typeface="Cambria"/>
                <a:cs typeface="Cambria"/>
              </a:rPr>
              <a:t> </a:t>
            </a:r>
            <a:r>
              <a:rPr sz="2100" spc="-10" dirty="0">
                <a:latin typeface="Cambria"/>
                <a:cs typeface="Cambria"/>
              </a:rPr>
              <a:t>blurred”</a:t>
            </a:r>
            <a:endParaRPr sz="2100">
              <a:latin typeface="Cambria"/>
              <a:cs typeface="Cambria"/>
            </a:endParaRPr>
          </a:p>
          <a:p>
            <a:pPr marL="283210" indent="-270510">
              <a:lnSpc>
                <a:spcPct val="100000"/>
              </a:lnSpc>
              <a:spcBef>
                <a:spcPts val="197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3210" algn="l"/>
              </a:tabLst>
            </a:pPr>
            <a:r>
              <a:rPr sz="2400" spc="90" dirty="0">
                <a:latin typeface="Cambria"/>
                <a:cs typeface="Cambria"/>
              </a:rPr>
              <a:t>Definition</a:t>
            </a:r>
            <a:r>
              <a:rPr sz="2400" spc="8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of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fuzzy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-20" dirty="0">
                <a:latin typeface="Cambria"/>
                <a:cs typeface="Cambria"/>
              </a:rPr>
              <a:t>logic</a:t>
            </a:r>
            <a:endParaRPr sz="2400">
              <a:latin typeface="Cambria"/>
              <a:cs typeface="Cambria"/>
            </a:endParaRPr>
          </a:p>
          <a:p>
            <a:pPr marL="650875" marR="5080" lvl="1" indent="-273050">
              <a:lnSpc>
                <a:spcPct val="150100"/>
              </a:lnSpc>
              <a:spcBef>
                <a:spcPts val="57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195" dirty="0">
                <a:latin typeface="Cambria"/>
                <a:cs typeface="Cambria"/>
              </a:rPr>
              <a:t>A</a:t>
            </a:r>
            <a:r>
              <a:rPr sz="2100" spc="14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form</a:t>
            </a:r>
            <a:r>
              <a:rPr sz="2100" spc="16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of</a:t>
            </a:r>
            <a:r>
              <a:rPr sz="2100" spc="165" dirty="0">
                <a:latin typeface="Cambria"/>
                <a:cs typeface="Cambria"/>
              </a:rPr>
              <a:t> </a:t>
            </a:r>
            <a:r>
              <a:rPr sz="2100" spc="45" dirty="0">
                <a:latin typeface="Cambria"/>
                <a:cs typeface="Cambria"/>
              </a:rPr>
              <a:t>knowledge</a:t>
            </a:r>
            <a:r>
              <a:rPr sz="2100" spc="165" dirty="0">
                <a:latin typeface="Cambria"/>
                <a:cs typeface="Cambria"/>
              </a:rPr>
              <a:t> </a:t>
            </a:r>
            <a:r>
              <a:rPr sz="2100" spc="55" dirty="0">
                <a:latin typeface="Cambria"/>
                <a:cs typeface="Cambria"/>
              </a:rPr>
              <a:t>representation</a:t>
            </a:r>
            <a:r>
              <a:rPr sz="2100" spc="155" dirty="0">
                <a:latin typeface="Cambria"/>
                <a:cs typeface="Cambria"/>
              </a:rPr>
              <a:t> </a:t>
            </a:r>
            <a:r>
              <a:rPr sz="2100" spc="65" dirty="0">
                <a:latin typeface="Cambria"/>
                <a:cs typeface="Cambria"/>
              </a:rPr>
              <a:t>suitable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-25" dirty="0">
                <a:latin typeface="Cambria"/>
                <a:cs typeface="Cambria"/>
              </a:rPr>
              <a:t>for </a:t>
            </a:r>
            <a:r>
              <a:rPr sz="2100" dirty="0">
                <a:latin typeface="Cambria"/>
                <a:cs typeface="Cambria"/>
              </a:rPr>
              <a:t>notions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105" dirty="0">
                <a:latin typeface="Cambria"/>
                <a:cs typeface="Cambria"/>
              </a:rPr>
              <a:t>that</a:t>
            </a:r>
            <a:r>
              <a:rPr sz="2100" spc="165" dirty="0">
                <a:latin typeface="Cambria"/>
                <a:cs typeface="Cambria"/>
              </a:rPr>
              <a:t> </a:t>
            </a:r>
            <a:r>
              <a:rPr sz="2100" spc="60" dirty="0">
                <a:latin typeface="Cambria"/>
                <a:cs typeface="Cambria"/>
              </a:rPr>
              <a:t>cannot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be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spc="45" dirty="0">
                <a:latin typeface="Cambria"/>
                <a:cs typeface="Cambria"/>
              </a:rPr>
              <a:t>defined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60" dirty="0">
                <a:latin typeface="Cambria"/>
                <a:cs typeface="Cambria"/>
              </a:rPr>
              <a:t>precisely,</a:t>
            </a:r>
            <a:r>
              <a:rPr sz="2100" spc="180" dirty="0">
                <a:latin typeface="Cambria"/>
                <a:cs typeface="Cambria"/>
              </a:rPr>
              <a:t> </a:t>
            </a:r>
            <a:r>
              <a:rPr sz="2100" spc="75" dirty="0">
                <a:latin typeface="Cambria"/>
                <a:cs typeface="Cambria"/>
              </a:rPr>
              <a:t>but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spc="55" dirty="0">
                <a:latin typeface="Cambria"/>
                <a:cs typeface="Cambria"/>
              </a:rPr>
              <a:t>which </a:t>
            </a:r>
            <a:r>
              <a:rPr sz="2100" dirty="0">
                <a:latin typeface="Cambria"/>
                <a:cs typeface="Cambria"/>
              </a:rPr>
              <a:t>depend</a:t>
            </a:r>
            <a:r>
              <a:rPr sz="2100" spc="23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upon</a:t>
            </a:r>
            <a:r>
              <a:rPr sz="2100" spc="270" dirty="0">
                <a:latin typeface="Cambria"/>
                <a:cs typeface="Cambria"/>
              </a:rPr>
              <a:t> </a:t>
            </a:r>
            <a:r>
              <a:rPr sz="2100" spc="75" dirty="0">
                <a:latin typeface="Cambria"/>
                <a:cs typeface="Cambria"/>
              </a:rPr>
              <a:t>their</a:t>
            </a:r>
            <a:r>
              <a:rPr sz="2100" spc="270" dirty="0">
                <a:latin typeface="Cambria"/>
                <a:cs typeface="Cambria"/>
              </a:rPr>
              <a:t> </a:t>
            </a:r>
            <a:r>
              <a:rPr sz="2100" spc="55" dirty="0">
                <a:latin typeface="Cambria"/>
                <a:cs typeface="Cambria"/>
              </a:rPr>
              <a:t>contexts.</a:t>
            </a:r>
            <a:endParaRPr sz="2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720" y="163195"/>
            <a:ext cx="66592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295" dirty="0">
                <a:solidFill>
                  <a:srgbClr val="565F6C"/>
                </a:solidFill>
                <a:latin typeface="Cambria"/>
                <a:cs typeface="Cambria"/>
              </a:rPr>
              <a:t>TRADITIONAL</a:t>
            </a:r>
            <a:r>
              <a:rPr sz="3000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25" dirty="0">
                <a:solidFill>
                  <a:srgbClr val="565F6C"/>
                </a:solidFill>
                <a:latin typeface="Cambria"/>
                <a:cs typeface="Cambria"/>
              </a:rPr>
              <a:t>REPRESENTATION </a:t>
            </a:r>
            <a:r>
              <a:rPr sz="3000" spc="375" dirty="0">
                <a:solidFill>
                  <a:srgbClr val="565F6C"/>
                </a:solidFill>
                <a:latin typeface="Cambria"/>
                <a:cs typeface="Cambria"/>
              </a:rPr>
              <a:t>OF</a:t>
            </a:r>
            <a:r>
              <a:rPr sz="3000" spc="1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7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7670" y="2468371"/>
            <a:ext cx="2482215" cy="236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>
              <a:lnSpc>
                <a:spcPct val="100000"/>
              </a:lnSpc>
              <a:spcBef>
                <a:spcPts val="100"/>
              </a:spcBef>
            </a:pPr>
            <a:r>
              <a:rPr sz="2400" spc="65" dirty="0">
                <a:solidFill>
                  <a:srgbClr val="565F6C"/>
                </a:solidFill>
                <a:latin typeface="Cambria"/>
                <a:cs typeface="Cambria"/>
              </a:rPr>
              <a:t>Slow</a:t>
            </a:r>
            <a:endParaRPr sz="2400">
              <a:latin typeface="Cambria"/>
              <a:cs typeface="Cambria"/>
            </a:endParaRPr>
          </a:p>
          <a:p>
            <a:pPr marL="12700" indent="541020">
              <a:lnSpc>
                <a:spcPct val="100000"/>
              </a:lnSpc>
              <a:spcBef>
                <a:spcPts val="1335"/>
              </a:spcBef>
            </a:pPr>
            <a:r>
              <a:rPr sz="1800" spc="65" dirty="0">
                <a:latin typeface="Cambria"/>
                <a:cs typeface="Cambria"/>
              </a:rPr>
              <a:t>Speed</a:t>
            </a:r>
            <a:r>
              <a:rPr sz="1800" spc="100" dirty="0">
                <a:latin typeface="Cambria"/>
                <a:cs typeface="Cambria"/>
              </a:rPr>
              <a:t> </a:t>
            </a:r>
            <a:r>
              <a:rPr sz="1800" spc="90" dirty="0">
                <a:latin typeface="Cambria"/>
                <a:cs typeface="Cambria"/>
              </a:rPr>
              <a:t>=</a:t>
            </a:r>
            <a:r>
              <a:rPr sz="1800" spc="105" dirty="0">
                <a:latin typeface="Cambria"/>
                <a:cs typeface="Cambria"/>
              </a:rPr>
              <a:t> </a:t>
            </a:r>
            <a:r>
              <a:rPr sz="1800" spc="-60" dirty="0">
                <a:latin typeface="Cambria"/>
                <a:cs typeface="Cambria"/>
              </a:rPr>
              <a:t>0</a:t>
            </a:r>
            <a:endParaRPr sz="1800">
              <a:latin typeface="Cambria"/>
              <a:cs typeface="Cambria"/>
            </a:endParaRPr>
          </a:p>
          <a:p>
            <a:pPr marL="12700" marR="684530">
              <a:lnSpc>
                <a:spcPct val="100000"/>
              </a:lnSpc>
              <a:spcBef>
                <a:spcPts val="1245"/>
              </a:spcBef>
            </a:pP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bool</a:t>
            </a:r>
            <a:r>
              <a:rPr sz="1800" b="1" spc="-5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565F6C"/>
                </a:solidFill>
                <a:latin typeface="Courier New"/>
                <a:cs typeface="Courier New"/>
              </a:rPr>
              <a:t>speed;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get</a:t>
            </a: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the</a:t>
            </a:r>
            <a:r>
              <a:rPr sz="18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10" dirty="0">
                <a:solidFill>
                  <a:srgbClr val="565F6C"/>
                </a:solidFill>
                <a:latin typeface="Courier New"/>
                <a:cs typeface="Courier New"/>
              </a:rPr>
              <a:t>speed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if</a:t>
            </a:r>
            <a:r>
              <a:rPr sz="1800" b="1" spc="-4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(</a:t>
            </a:r>
            <a:r>
              <a:rPr sz="1800" b="1" spc="-2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speed</a:t>
            </a: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==</a:t>
            </a:r>
            <a:r>
              <a:rPr sz="1800" b="1" spc="-2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0)</a:t>
            </a:r>
            <a:r>
              <a:rPr sz="1800" b="1" spc="-2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558165" algn="l"/>
              </a:tabLst>
            </a:pPr>
            <a:r>
              <a:rPr sz="18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800" b="1" spc="-5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8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20" dirty="0">
                <a:solidFill>
                  <a:srgbClr val="565F6C"/>
                </a:solidFill>
                <a:latin typeface="Courier New"/>
                <a:cs typeface="Courier New"/>
              </a:rPr>
              <a:t>slow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200" y="1143000"/>
            <a:ext cx="1574800" cy="1371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02504" y="2468371"/>
            <a:ext cx="1156335" cy="83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5" dirty="0">
                <a:solidFill>
                  <a:srgbClr val="565F6C"/>
                </a:solidFill>
                <a:latin typeface="Cambria"/>
                <a:cs typeface="Cambria"/>
              </a:rPr>
              <a:t>Fast</a:t>
            </a:r>
            <a:endParaRPr sz="2400">
              <a:latin typeface="Cambria"/>
              <a:cs typeface="Cambria"/>
            </a:endParaRPr>
          </a:p>
          <a:p>
            <a:pPr marL="96520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latin typeface="Arial"/>
                <a:cs typeface="Arial"/>
              </a:rPr>
              <a:t>Speed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7670" y="4808346"/>
            <a:ext cx="23482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else</a:t>
            </a:r>
            <a:r>
              <a:rPr sz="1800" b="1" spc="-6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558165" algn="l"/>
              </a:tabLst>
            </a:pPr>
            <a:r>
              <a:rPr sz="18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800" b="1" spc="-5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8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800" b="1" spc="-20" dirty="0">
                <a:solidFill>
                  <a:srgbClr val="565F6C"/>
                </a:solidFill>
                <a:latin typeface="Courier New"/>
                <a:cs typeface="Courier New"/>
              </a:rPr>
              <a:t>fast</a:t>
            </a:r>
            <a:endParaRPr sz="18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800">
              <a:latin typeface="Courier New"/>
              <a:cs typeface="Courier New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200" y="1066800"/>
            <a:ext cx="1249362" cy="144297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720" y="894969"/>
            <a:ext cx="65417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8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25" dirty="0">
                <a:solidFill>
                  <a:srgbClr val="565F6C"/>
                </a:solidFill>
                <a:latin typeface="Cambria"/>
                <a:cs typeface="Cambria"/>
              </a:rPr>
              <a:t>REPRESENTATION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1630171"/>
            <a:ext cx="300101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575" marR="5080" indent="-27051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3845" algn="l"/>
              </a:tabLst>
            </a:pPr>
            <a:r>
              <a:rPr sz="2400" spc="90" dirty="0">
                <a:latin typeface="Cambria"/>
                <a:cs typeface="Cambria"/>
              </a:rPr>
              <a:t>For</a:t>
            </a:r>
            <a:r>
              <a:rPr sz="2400" spc="22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every</a:t>
            </a:r>
            <a:r>
              <a:rPr sz="2400" spc="229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problem 	</a:t>
            </a:r>
            <a:r>
              <a:rPr sz="2400" spc="110" dirty="0">
                <a:latin typeface="Cambria"/>
                <a:cs typeface="Cambria"/>
              </a:rPr>
              <a:t>must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represent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in 	</a:t>
            </a:r>
            <a:r>
              <a:rPr sz="2400" spc="80" dirty="0">
                <a:latin typeface="Cambria"/>
                <a:cs typeface="Cambria"/>
              </a:rPr>
              <a:t>terms</a:t>
            </a:r>
            <a:r>
              <a:rPr sz="2400" spc="114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of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fuzzy</a:t>
            </a:r>
            <a:r>
              <a:rPr sz="2400" spc="10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sets.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4720" y="3245865"/>
            <a:ext cx="24390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575" marR="5080" indent="-270510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283845" algn="l"/>
              </a:tabLst>
            </a:pPr>
            <a:r>
              <a:rPr sz="2400" spc="125" dirty="0">
                <a:latin typeface="Cambria"/>
                <a:cs typeface="Cambria"/>
              </a:rPr>
              <a:t>What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are</a:t>
            </a:r>
            <a:r>
              <a:rPr sz="2400" spc="15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fuzzy 	</a:t>
            </a:r>
            <a:r>
              <a:rPr sz="2400" spc="55" dirty="0">
                <a:latin typeface="Cambria"/>
                <a:cs typeface="Cambria"/>
              </a:rPr>
              <a:t>sets?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8600" y="2819400"/>
            <a:ext cx="990600" cy="10318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6200" y="5334000"/>
            <a:ext cx="1333500" cy="116205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8600" y="1600136"/>
            <a:ext cx="944562" cy="10906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8492" y="4038600"/>
            <a:ext cx="765842" cy="9906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259704" y="1401266"/>
            <a:ext cx="1319530" cy="835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5" dirty="0">
                <a:solidFill>
                  <a:srgbClr val="565F6C"/>
                </a:solidFill>
                <a:latin typeface="Cambria"/>
                <a:cs typeface="Cambria"/>
              </a:rPr>
              <a:t>Slowest</a:t>
            </a:r>
            <a:endParaRPr sz="24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1800" dirty="0">
                <a:latin typeface="Cambria"/>
                <a:cs typeface="Cambria"/>
              </a:rPr>
              <a:t>[</a:t>
            </a:r>
            <a:r>
              <a:rPr sz="1800" spc="13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0.0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95" dirty="0">
                <a:latin typeface="Cambria"/>
                <a:cs typeface="Cambria"/>
              </a:rPr>
              <a:t>–</a:t>
            </a:r>
            <a:r>
              <a:rPr sz="1800" spc="1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0.25</a:t>
            </a:r>
            <a:r>
              <a:rPr sz="1800" spc="145" dirty="0">
                <a:latin typeface="Cambria"/>
                <a:cs typeface="Cambria"/>
              </a:rPr>
              <a:t> </a:t>
            </a:r>
            <a:r>
              <a:rPr sz="1800" spc="-50" dirty="0">
                <a:latin typeface="Cambria"/>
                <a:cs typeface="Cambria"/>
              </a:rPr>
              <a:t>]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9704" y="4983607"/>
            <a:ext cx="1507490" cy="908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5" dirty="0">
                <a:solidFill>
                  <a:srgbClr val="565F6C"/>
                </a:solidFill>
                <a:latin typeface="Cambria"/>
                <a:cs typeface="Cambria"/>
              </a:rPr>
              <a:t>Fastest</a:t>
            </a:r>
            <a:endParaRPr sz="2400">
              <a:latin typeface="Cambria"/>
              <a:cs typeface="Cambria"/>
            </a:endParaRPr>
          </a:p>
          <a:p>
            <a:pPr marL="98425">
              <a:lnSpc>
                <a:spcPct val="100000"/>
              </a:lnSpc>
              <a:spcBef>
                <a:spcPts val="1905"/>
              </a:spcBef>
            </a:pPr>
            <a:r>
              <a:rPr sz="1800" dirty="0">
                <a:latin typeface="Arial"/>
                <a:cs typeface="Arial"/>
              </a:rPr>
              <a:t>[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0.75 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1.00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59704" y="2696921"/>
            <a:ext cx="1431290" cy="832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0" dirty="0">
                <a:solidFill>
                  <a:srgbClr val="565F6C"/>
                </a:solidFill>
                <a:latin typeface="Cambria"/>
                <a:cs typeface="Cambria"/>
              </a:rPr>
              <a:t>Slow</a:t>
            </a:r>
            <a:endParaRPr sz="2400">
              <a:latin typeface="Cambria"/>
              <a:cs typeface="Cambria"/>
            </a:endParaRPr>
          </a:p>
          <a:p>
            <a:pPr marL="22225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latin typeface="Arial"/>
                <a:cs typeface="Arial"/>
              </a:rPr>
              <a:t>[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0.25 –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0.50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9704" y="3840226"/>
            <a:ext cx="1430655" cy="832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5" dirty="0">
                <a:solidFill>
                  <a:srgbClr val="565F6C"/>
                </a:solidFill>
                <a:latin typeface="Cambria"/>
                <a:cs typeface="Cambria"/>
              </a:rPr>
              <a:t>Fast</a:t>
            </a:r>
            <a:endParaRPr sz="2400">
              <a:latin typeface="Cambria"/>
              <a:cs typeface="Cambria"/>
            </a:endParaRPr>
          </a:p>
          <a:p>
            <a:pPr marL="22225">
              <a:lnSpc>
                <a:spcPct val="100000"/>
              </a:lnSpc>
              <a:spcBef>
                <a:spcPts val="1310"/>
              </a:spcBef>
            </a:pPr>
            <a:r>
              <a:rPr sz="1800" dirty="0">
                <a:latin typeface="Arial"/>
                <a:cs typeface="Arial"/>
              </a:rPr>
              <a:t>[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0.50 –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0.75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]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720" y="163195"/>
            <a:ext cx="65417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8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25" dirty="0">
                <a:solidFill>
                  <a:srgbClr val="565F6C"/>
                </a:solidFill>
                <a:latin typeface="Cambria"/>
                <a:cs typeface="Cambria"/>
              </a:rPr>
              <a:t>REPRESENTATION CONT.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2620771"/>
            <a:ext cx="11163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65" dirty="0">
                <a:solidFill>
                  <a:srgbClr val="565F6C"/>
                </a:solidFill>
                <a:latin typeface="Cambria"/>
                <a:cs typeface="Cambria"/>
              </a:rPr>
              <a:t>Slowest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36485" y="2620771"/>
            <a:ext cx="1069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5" dirty="0">
                <a:solidFill>
                  <a:srgbClr val="565F6C"/>
                </a:solidFill>
                <a:latin typeface="Cambria"/>
                <a:cs typeface="Cambria"/>
              </a:rPr>
              <a:t>Fastest</a:t>
            </a:r>
            <a:endParaRPr sz="240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3250" y="1066736"/>
            <a:ext cx="7361555" cy="1475740"/>
            <a:chOff x="603250" y="1066736"/>
            <a:chExt cx="7361555" cy="14757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800" y="1143000"/>
              <a:ext cx="990600" cy="10318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1066800"/>
              <a:ext cx="1333500" cy="11620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184" y="2221991"/>
              <a:ext cx="7254240" cy="3200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" y="2209800"/>
              <a:ext cx="7239000" cy="3048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09600" y="2209800"/>
              <a:ext cx="7239000" cy="304800"/>
            </a:xfrm>
            <a:custGeom>
              <a:avLst/>
              <a:gdLst/>
              <a:ahLst/>
              <a:cxnLst/>
              <a:rect l="l" t="t" r="r" b="b"/>
              <a:pathLst>
                <a:path w="7239000" h="304800">
                  <a:moveTo>
                    <a:pt x="0" y="304800"/>
                  </a:moveTo>
                  <a:lnTo>
                    <a:pt x="7239000" y="304800"/>
                  </a:lnTo>
                  <a:lnTo>
                    <a:pt x="7239000" y="0"/>
                  </a:ln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ln w="12700">
              <a:solidFill>
                <a:srgbClr val="B90C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" y="1066736"/>
              <a:ext cx="944562" cy="10906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48092" y="1143000"/>
              <a:ext cx="765842" cy="99060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058670" y="3411982"/>
            <a:ext cx="4282440" cy="3227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if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((speed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&gt;=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0.0)&amp;&amp;(speed</a:t>
            </a:r>
            <a:r>
              <a:rPr sz="1400" b="1" spc="-6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&lt;</a:t>
            </a: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0.25))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436245" algn="l"/>
              </a:tabLst>
            </a:pP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slowest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else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if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((speed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&gt;=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0.25)&amp;&amp;(speed</a:t>
            </a:r>
            <a:r>
              <a:rPr sz="1400" b="1" spc="-6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&lt;</a:t>
            </a:r>
            <a:r>
              <a:rPr sz="1400" b="1" spc="-2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0.5))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436245" algn="l"/>
              </a:tabLst>
            </a:pP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20" dirty="0">
                <a:solidFill>
                  <a:srgbClr val="565F6C"/>
                </a:solidFill>
                <a:latin typeface="Courier New"/>
                <a:cs typeface="Courier New"/>
              </a:rPr>
              <a:t>slow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else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if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((speed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&gt;=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0.5)&amp;&amp;(speed</a:t>
            </a:r>
            <a:r>
              <a:rPr sz="1400" b="1" spc="-6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&lt;</a:t>
            </a:r>
            <a:r>
              <a:rPr sz="1400" b="1" spc="-2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0.75))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tabLst>
                <a:tab pos="436245" algn="l"/>
              </a:tabLst>
            </a:pP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20" dirty="0">
                <a:solidFill>
                  <a:srgbClr val="565F6C"/>
                </a:solidFill>
                <a:latin typeface="Courier New"/>
                <a:cs typeface="Courier New"/>
              </a:rPr>
              <a:t>fast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else</a:t>
            </a:r>
            <a:r>
              <a:rPr sz="1400" b="1" spc="-4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speed</a:t>
            </a: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&gt;=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0.75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&amp;&amp;</a:t>
            </a:r>
            <a:r>
              <a:rPr sz="1400" b="1" spc="-1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speed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&lt;</a:t>
            </a: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 1.0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{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36245" algn="l"/>
              </a:tabLst>
            </a:pP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//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	speed</a:t>
            </a:r>
            <a:r>
              <a:rPr sz="1400" b="1" spc="-3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is</a:t>
            </a:r>
            <a:r>
              <a:rPr sz="1400" b="1" spc="-3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fastest</a:t>
            </a:r>
            <a:endParaRPr sz="14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}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58670" y="2620771"/>
            <a:ext cx="1408430" cy="817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>
              <a:lnSpc>
                <a:spcPts val="2875"/>
              </a:lnSpc>
              <a:spcBef>
                <a:spcPts val="100"/>
              </a:spcBef>
            </a:pPr>
            <a:r>
              <a:rPr sz="2400" spc="65" dirty="0">
                <a:solidFill>
                  <a:srgbClr val="565F6C"/>
                </a:solidFill>
                <a:latin typeface="Cambria"/>
                <a:cs typeface="Cambria"/>
              </a:rPr>
              <a:t>Slow</a:t>
            </a:r>
            <a:endParaRPr sz="2400">
              <a:latin typeface="Cambria"/>
              <a:cs typeface="Cambria"/>
            </a:endParaRPr>
          </a:p>
          <a:p>
            <a:pPr marL="12700" marR="5080">
              <a:lnSpc>
                <a:spcPts val="1680"/>
              </a:lnSpc>
              <a:spcBef>
                <a:spcPts val="50"/>
              </a:spcBef>
            </a:pP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float</a:t>
            </a:r>
            <a:r>
              <a:rPr sz="1400" b="1" spc="-5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speed;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get</a:t>
            </a:r>
            <a:r>
              <a:rPr sz="1400" b="1" spc="-40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dirty="0">
                <a:solidFill>
                  <a:srgbClr val="565F6C"/>
                </a:solidFill>
                <a:latin typeface="Courier New"/>
                <a:cs typeface="Courier New"/>
              </a:rPr>
              <a:t>the</a:t>
            </a:r>
            <a:r>
              <a:rPr sz="1400" b="1" spc="-25" dirty="0">
                <a:solidFill>
                  <a:srgbClr val="565F6C"/>
                </a:solidFill>
                <a:latin typeface="Courier New"/>
                <a:cs typeface="Courier New"/>
              </a:rPr>
              <a:t> </a:t>
            </a:r>
            <a:r>
              <a:rPr sz="1400" b="1" spc="-10" dirty="0">
                <a:solidFill>
                  <a:srgbClr val="565F6C"/>
                </a:solidFill>
                <a:latin typeface="Courier New"/>
                <a:cs typeface="Courier New"/>
              </a:rPr>
              <a:t>speed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2504" y="2620771"/>
            <a:ext cx="6572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35" dirty="0">
                <a:solidFill>
                  <a:srgbClr val="565F6C"/>
                </a:solidFill>
                <a:latin typeface="Cambria"/>
                <a:cs typeface="Cambria"/>
              </a:rPr>
              <a:t>Fast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2260" y="1701132"/>
            <a:ext cx="3273348" cy="327311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4720" y="437769"/>
            <a:ext cx="52431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8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15" dirty="0">
                <a:solidFill>
                  <a:srgbClr val="565F6C"/>
                </a:solidFill>
                <a:latin typeface="Cambria"/>
                <a:cs typeface="Cambria"/>
              </a:rPr>
              <a:t>VS.</a:t>
            </a:r>
            <a:r>
              <a:rPr sz="3000" spc="17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65" dirty="0">
                <a:solidFill>
                  <a:srgbClr val="565F6C"/>
                </a:solidFill>
                <a:latin typeface="Cambria"/>
                <a:cs typeface="Cambria"/>
              </a:rPr>
              <a:t>NEURAL </a:t>
            </a:r>
            <a:r>
              <a:rPr sz="3000" spc="325" dirty="0">
                <a:solidFill>
                  <a:srgbClr val="565F6C"/>
                </a:solidFill>
                <a:latin typeface="Cambria"/>
                <a:cs typeface="Cambria"/>
              </a:rPr>
              <a:t>NETWORKS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015" y="1665223"/>
            <a:ext cx="5291455" cy="3353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 indent="-353695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366395" algn="l"/>
              </a:tabLst>
            </a:pPr>
            <a:r>
              <a:rPr sz="2400" spc="85" dirty="0">
                <a:latin typeface="Cambria"/>
                <a:cs typeface="Cambria"/>
              </a:rPr>
              <a:t>How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does</a:t>
            </a:r>
            <a:r>
              <a:rPr sz="2400" spc="160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a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Neural</a:t>
            </a:r>
            <a:r>
              <a:rPr sz="2400" spc="15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Network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work?</a:t>
            </a:r>
            <a:endParaRPr sz="2400">
              <a:latin typeface="Cambria"/>
              <a:cs typeface="Cambria"/>
            </a:endParaRPr>
          </a:p>
          <a:p>
            <a:pPr marL="366395" indent="-353695">
              <a:lnSpc>
                <a:spcPct val="100000"/>
              </a:lnSpc>
              <a:spcBef>
                <a:spcPts val="2039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366395" algn="l"/>
              </a:tabLst>
            </a:pPr>
            <a:r>
              <a:rPr sz="2400" spc="105" dirty="0">
                <a:latin typeface="Cambria"/>
                <a:cs typeface="Cambria"/>
              </a:rPr>
              <a:t>Both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model</a:t>
            </a:r>
            <a:r>
              <a:rPr sz="2400" spc="19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the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spc="125" dirty="0">
                <a:latin typeface="Cambria"/>
                <a:cs typeface="Cambria"/>
              </a:rPr>
              <a:t>human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brain.</a:t>
            </a:r>
            <a:endParaRPr sz="2400">
              <a:latin typeface="Cambria"/>
              <a:cs typeface="Cambria"/>
            </a:endParaRPr>
          </a:p>
          <a:p>
            <a:pPr marL="798830" lvl="1" indent="-420370">
              <a:lnSpc>
                <a:spcPct val="100000"/>
              </a:lnSpc>
              <a:spcBef>
                <a:spcPts val="183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798830" algn="l"/>
              </a:tabLst>
            </a:pPr>
            <a:r>
              <a:rPr sz="2100" spc="110" dirty="0">
                <a:latin typeface="Cambria"/>
                <a:cs typeface="Cambria"/>
              </a:rPr>
              <a:t>Fuzzy</a:t>
            </a:r>
            <a:r>
              <a:rPr sz="2100" spc="130" dirty="0">
                <a:latin typeface="Cambria"/>
                <a:cs typeface="Cambria"/>
              </a:rPr>
              <a:t> </a:t>
            </a:r>
            <a:r>
              <a:rPr sz="2100" spc="60" dirty="0">
                <a:latin typeface="Cambria"/>
                <a:cs typeface="Cambria"/>
              </a:rPr>
              <a:t>Logic</a:t>
            </a:r>
            <a:endParaRPr sz="2100">
              <a:latin typeface="Cambria"/>
              <a:cs typeface="Cambria"/>
            </a:endParaRPr>
          </a:p>
          <a:p>
            <a:pPr marL="798830" lvl="1" indent="-420370">
              <a:lnSpc>
                <a:spcPct val="100000"/>
              </a:lnSpc>
              <a:spcBef>
                <a:spcPts val="1764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798830" algn="l"/>
              </a:tabLst>
            </a:pPr>
            <a:r>
              <a:rPr sz="2100" spc="114" dirty="0">
                <a:latin typeface="Cambria"/>
                <a:cs typeface="Cambria"/>
              </a:rPr>
              <a:t>Neural</a:t>
            </a:r>
            <a:r>
              <a:rPr sz="2100" spc="145" dirty="0">
                <a:latin typeface="Cambria"/>
                <a:cs typeface="Cambria"/>
              </a:rPr>
              <a:t> </a:t>
            </a:r>
            <a:r>
              <a:rPr sz="2100" spc="65" dirty="0">
                <a:latin typeface="Cambria"/>
                <a:cs typeface="Cambria"/>
              </a:rPr>
              <a:t>Networks</a:t>
            </a:r>
            <a:endParaRPr sz="2100">
              <a:latin typeface="Cambria"/>
              <a:cs typeface="Cambria"/>
            </a:endParaRPr>
          </a:p>
          <a:p>
            <a:pPr marL="349250" marR="618490" indent="-337185">
              <a:lnSpc>
                <a:spcPts val="4920"/>
              </a:lnSpc>
              <a:spcBef>
                <a:spcPts val="220"/>
              </a:spcBef>
              <a:buFont typeface="Wingdings"/>
              <a:buChar char=""/>
              <a:tabLst>
                <a:tab pos="349250" algn="l"/>
                <a:tab pos="366395" algn="l"/>
              </a:tabLst>
            </a:pPr>
            <a:r>
              <a:rPr sz="1650" dirty="0">
                <a:solidFill>
                  <a:srgbClr val="FD8537"/>
                </a:solidFill>
                <a:latin typeface="Times New Roman"/>
                <a:cs typeface="Times New Roman"/>
              </a:rPr>
              <a:t>	</a:t>
            </a:r>
            <a:r>
              <a:rPr sz="2400" spc="105" dirty="0">
                <a:latin typeface="Cambria"/>
                <a:cs typeface="Cambria"/>
              </a:rPr>
              <a:t>Both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used</a:t>
            </a:r>
            <a:r>
              <a:rPr sz="2400" spc="16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to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create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spc="60" dirty="0">
                <a:latin typeface="Cambria"/>
                <a:cs typeface="Cambria"/>
              </a:rPr>
              <a:t>behavioral </a:t>
            </a:r>
            <a:r>
              <a:rPr sz="2400" spc="80" dirty="0">
                <a:latin typeface="Cambria"/>
                <a:cs typeface="Cambria"/>
              </a:rPr>
              <a:t>systems.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4720" y="437769"/>
            <a:ext cx="534860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8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r>
              <a:rPr sz="3000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15" dirty="0">
                <a:solidFill>
                  <a:srgbClr val="565F6C"/>
                </a:solidFill>
                <a:latin typeface="Cambria"/>
                <a:cs typeface="Cambria"/>
              </a:rPr>
              <a:t>IN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45" dirty="0">
                <a:solidFill>
                  <a:srgbClr val="565F6C"/>
                </a:solidFill>
                <a:latin typeface="Cambria"/>
                <a:cs typeface="Cambria"/>
              </a:rPr>
              <a:t>CONTROL </a:t>
            </a:r>
            <a:r>
              <a:rPr sz="3000" spc="355" dirty="0">
                <a:solidFill>
                  <a:srgbClr val="565F6C"/>
                </a:solidFill>
                <a:latin typeface="Cambria"/>
                <a:cs typeface="Cambria"/>
              </a:rPr>
              <a:t>SYSTEMS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1558543"/>
            <a:ext cx="6301740" cy="2845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 marR="5080" indent="-271780">
              <a:lnSpc>
                <a:spcPct val="150000"/>
              </a:lnSpc>
              <a:spcBef>
                <a:spcPts val="100"/>
              </a:spcBef>
              <a:buFont typeface="Wingdings"/>
              <a:buChar char=""/>
              <a:tabLst>
                <a:tab pos="283845" algn="l"/>
                <a:tab pos="451484" algn="l"/>
              </a:tabLst>
            </a:pPr>
            <a:r>
              <a:rPr sz="1650" dirty="0">
                <a:solidFill>
                  <a:srgbClr val="FD8537"/>
                </a:solidFill>
                <a:latin typeface="Times New Roman"/>
                <a:cs typeface="Times New Roman"/>
              </a:rPr>
              <a:t>	</a:t>
            </a:r>
            <a:r>
              <a:rPr sz="2400" spc="125" dirty="0">
                <a:latin typeface="Cambria"/>
                <a:cs typeface="Cambria"/>
              </a:rPr>
              <a:t>Fuzzy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Logic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provides</a:t>
            </a:r>
            <a:r>
              <a:rPr sz="2400" spc="175" dirty="0">
                <a:latin typeface="Cambria"/>
                <a:cs typeface="Cambria"/>
              </a:rPr>
              <a:t> </a:t>
            </a:r>
            <a:r>
              <a:rPr sz="2400" spc="150" dirty="0">
                <a:latin typeface="Cambria"/>
                <a:cs typeface="Cambria"/>
              </a:rPr>
              <a:t>a</a:t>
            </a:r>
            <a:r>
              <a:rPr sz="2400" spc="204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more</a:t>
            </a:r>
            <a:r>
              <a:rPr sz="2400" spc="204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efficient</a:t>
            </a:r>
            <a:r>
              <a:rPr sz="2400" spc="17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and </a:t>
            </a:r>
            <a:r>
              <a:rPr sz="2400" spc="50" dirty="0">
                <a:latin typeface="Cambria"/>
                <a:cs typeface="Cambria"/>
              </a:rPr>
              <a:t>resourceful</a:t>
            </a:r>
            <a:r>
              <a:rPr sz="2400" spc="130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way</a:t>
            </a:r>
            <a:r>
              <a:rPr sz="2400" spc="19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to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solve</a:t>
            </a:r>
            <a:r>
              <a:rPr sz="2400" spc="180" dirty="0">
                <a:latin typeface="Cambria"/>
                <a:cs typeface="Cambria"/>
              </a:rPr>
              <a:t> </a:t>
            </a:r>
            <a:r>
              <a:rPr sz="2400" spc="85" dirty="0">
                <a:latin typeface="Cambria"/>
                <a:cs typeface="Cambria"/>
              </a:rPr>
              <a:t>Control</a:t>
            </a:r>
            <a:r>
              <a:rPr sz="2400" spc="180" dirty="0">
                <a:latin typeface="Cambria"/>
                <a:cs typeface="Cambria"/>
              </a:rPr>
              <a:t> </a:t>
            </a:r>
            <a:r>
              <a:rPr sz="2400" spc="105" dirty="0">
                <a:latin typeface="Cambria"/>
                <a:cs typeface="Cambria"/>
              </a:rPr>
              <a:t>Systems.</a:t>
            </a:r>
            <a:endParaRPr sz="2400">
              <a:latin typeface="Cambria"/>
              <a:cs typeface="Cambria"/>
            </a:endParaRPr>
          </a:p>
          <a:p>
            <a:pPr marL="451484" indent="-438784">
              <a:lnSpc>
                <a:spcPct val="100000"/>
              </a:lnSpc>
              <a:spcBef>
                <a:spcPts val="2039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95" dirty="0">
                <a:latin typeface="Cambria"/>
                <a:cs typeface="Cambria"/>
              </a:rPr>
              <a:t>Some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Examples</a:t>
            </a:r>
            <a:endParaRPr sz="2400">
              <a:latin typeface="Cambria"/>
              <a:cs typeface="Cambria"/>
            </a:endParaRPr>
          </a:p>
          <a:p>
            <a:pPr marL="650875" lvl="1" indent="-273050">
              <a:lnSpc>
                <a:spcPct val="100000"/>
              </a:lnSpc>
              <a:spcBef>
                <a:spcPts val="183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75" dirty="0">
                <a:latin typeface="Cambria"/>
                <a:cs typeface="Cambria"/>
              </a:rPr>
              <a:t>Temperature</a:t>
            </a:r>
            <a:r>
              <a:rPr sz="2100" spc="95" dirty="0">
                <a:latin typeface="Cambria"/>
                <a:cs typeface="Cambria"/>
              </a:rPr>
              <a:t> </a:t>
            </a:r>
            <a:r>
              <a:rPr sz="2100" spc="55" dirty="0">
                <a:latin typeface="Cambria"/>
                <a:cs typeface="Cambria"/>
              </a:rPr>
              <a:t>Controller</a:t>
            </a:r>
            <a:endParaRPr sz="2100">
              <a:latin typeface="Cambria"/>
              <a:cs typeface="Cambria"/>
            </a:endParaRPr>
          </a:p>
          <a:p>
            <a:pPr marL="650875" lvl="1" indent="-273050">
              <a:lnSpc>
                <a:spcPct val="100000"/>
              </a:lnSpc>
              <a:spcBef>
                <a:spcPts val="1764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110" dirty="0">
                <a:latin typeface="Cambria"/>
                <a:cs typeface="Cambria"/>
              </a:rPr>
              <a:t>Anti</a:t>
            </a:r>
            <a:r>
              <a:rPr sz="2100" spc="95" dirty="0">
                <a:latin typeface="Cambria"/>
                <a:cs typeface="Cambria"/>
              </a:rPr>
              <a:t> </a:t>
            </a:r>
            <a:r>
              <a:rPr sz="2100" spc="114" dirty="0">
                <a:latin typeface="Cambria"/>
                <a:cs typeface="Cambria"/>
              </a:rPr>
              <a:t>– </a:t>
            </a:r>
            <a:r>
              <a:rPr sz="2100" spc="85" dirty="0">
                <a:latin typeface="Cambria"/>
                <a:cs typeface="Cambria"/>
              </a:rPr>
              <a:t>Lock</a:t>
            </a:r>
            <a:r>
              <a:rPr sz="2100" spc="110" dirty="0">
                <a:latin typeface="Cambria"/>
                <a:cs typeface="Cambria"/>
              </a:rPr>
              <a:t> </a:t>
            </a:r>
            <a:r>
              <a:rPr sz="2100" spc="114" dirty="0">
                <a:latin typeface="Cambria"/>
                <a:cs typeface="Cambria"/>
              </a:rPr>
              <a:t>Break</a:t>
            </a:r>
            <a:r>
              <a:rPr sz="2100" spc="120" dirty="0">
                <a:latin typeface="Cambria"/>
                <a:cs typeface="Cambria"/>
              </a:rPr>
              <a:t> </a:t>
            </a:r>
            <a:r>
              <a:rPr sz="2100" spc="100" dirty="0">
                <a:latin typeface="Cambria"/>
                <a:cs typeface="Cambria"/>
              </a:rPr>
              <a:t>System</a:t>
            </a:r>
            <a:r>
              <a:rPr sz="2100" spc="10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(</a:t>
            </a:r>
            <a:r>
              <a:rPr sz="2100" spc="114" dirty="0">
                <a:latin typeface="Cambria"/>
                <a:cs typeface="Cambria"/>
              </a:rPr>
              <a:t> </a:t>
            </a:r>
            <a:r>
              <a:rPr sz="2100" spc="225" dirty="0">
                <a:latin typeface="Cambria"/>
                <a:cs typeface="Cambria"/>
              </a:rPr>
              <a:t>ABS</a:t>
            </a:r>
            <a:r>
              <a:rPr sz="2100" spc="125" dirty="0">
                <a:latin typeface="Cambria"/>
                <a:cs typeface="Cambria"/>
              </a:rPr>
              <a:t> </a:t>
            </a:r>
            <a:r>
              <a:rPr sz="2100" spc="-50" dirty="0">
                <a:latin typeface="Cambria"/>
                <a:cs typeface="Cambria"/>
              </a:rPr>
              <a:t>)</a:t>
            </a:r>
            <a:endParaRPr sz="2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815" y="467995"/>
            <a:ext cx="5987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45" dirty="0">
                <a:solidFill>
                  <a:srgbClr val="565F6C"/>
                </a:solidFill>
                <a:latin typeface="Cambria"/>
                <a:cs typeface="Cambria"/>
              </a:rPr>
              <a:t>TEMPERATURE</a:t>
            </a:r>
            <a:r>
              <a:rPr sz="3000" spc="17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40" dirty="0">
                <a:solidFill>
                  <a:srgbClr val="565F6C"/>
                </a:solidFill>
                <a:latin typeface="Cambria"/>
                <a:cs typeface="Cambria"/>
              </a:rPr>
              <a:t>CONTROLLER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2015" y="1099511"/>
            <a:ext cx="7136130" cy="370395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51484" indent="-438784">
              <a:lnSpc>
                <a:spcPct val="100000"/>
              </a:lnSpc>
              <a:spcBef>
                <a:spcPts val="675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100" dirty="0">
                <a:latin typeface="Cambria"/>
                <a:cs typeface="Cambria"/>
              </a:rPr>
              <a:t>The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problem</a:t>
            </a:r>
            <a:endParaRPr sz="2400">
              <a:latin typeface="Cambria"/>
              <a:cs typeface="Cambria"/>
            </a:endParaRPr>
          </a:p>
          <a:p>
            <a:pPr marL="651510" marR="5080" lvl="1" indent="-273050">
              <a:lnSpc>
                <a:spcPct val="100000"/>
              </a:lnSpc>
              <a:spcBef>
                <a:spcPts val="50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1510" algn="l"/>
              </a:tabLst>
            </a:pPr>
            <a:r>
              <a:rPr sz="2100" spc="130" dirty="0">
                <a:latin typeface="Cambria"/>
                <a:cs typeface="Cambria"/>
              </a:rPr>
              <a:t>Change</a:t>
            </a:r>
            <a:r>
              <a:rPr sz="2100" spc="165" dirty="0">
                <a:latin typeface="Cambria"/>
                <a:cs typeface="Cambria"/>
              </a:rPr>
              <a:t> </a:t>
            </a:r>
            <a:r>
              <a:rPr sz="2100" spc="75" dirty="0">
                <a:latin typeface="Cambria"/>
                <a:cs typeface="Cambria"/>
              </a:rPr>
              <a:t>the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speed</a:t>
            </a:r>
            <a:r>
              <a:rPr sz="2100" spc="160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of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spc="130" dirty="0">
                <a:latin typeface="Cambria"/>
                <a:cs typeface="Cambria"/>
              </a:rPr>
              <a:t>a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75" dirty="0">
                <a:latin typeface="Cambria"/>
                <a:cs typeface="Cambria"/>
              </a:rPr>
              <a:t>heater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spc="110" dirty="0">
                <a:latin typeface="Cambria"/>
                <a:cs typeface="Cambria"/>
              </a:rPr>
              <a:t>fan,</a:t>
            </a:r>
            <a:r>
              <a:rPr sz="2100" spc="18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based</a:t>
            </a:r>
            <a:r>
              <a:rPr sz="2100" spc="175" dirty="0">
                <a:latin typeface="Cambria"/>
                <a:cs typeface="Cambria"/>
              </a:rPr>
              <a:t> </a:t>
            </a:r>
            <a:r>
              <a:rPr sz="2100" dirty="0">
                <a:latin typeface="Cambria"/>
                <a:cs typeface="Cambria"/>
              </a:rPr>
              <a:t>off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80" dirty="0">
                <a:latin typeface="Cambria"/>
                <a:cs typeface="Cambria"/>
              </a:rPr>
              <a:t>the</a:t>
            </a:r>
            <a:r>
              <a:rPr sz="2100" spc="170" dirty="0">
                <a:latin typeface="Cambria"/>
                <a:cs typeface="Cambria"/>
              </a:rPr>
              <a:t> </a:t>
            </a:r>
            <a:r>
              <a:rPr sz="2100" spc="-20" dirty="0">
                <a:latin typeface="Cambria"/>
                <a:cs typeface="Cambria"/>
              </a:rPr>
              <a:t>room </a:t>
            </a:r>
            <a:r>
              <a:rPr sz="2100" spc="70" dirty="0">
                <a:latin typeface="Cambria"/>
                <a:cs typeface="Cambria"/>
              </a:rPr>
              <a:t>temperature</a:t>
            </a:r>
            <a:r>
              <a:rPr sz="2100" spc="110" dirty="0">
                <a:latin typeface="Cambria"/>
                <a:cs typeface="Cambria"/>
              </a:rPr>
              <a:t> </a:t>
            </a:r>
            <a:r>
              <a:rPr sz="2100" spc="85" dirty="0">
                <a:latin typeface="Cambria"/>
                <a:cs typeface="Cambria"/>
              </a:rPr>
              <a:t>and</a:t>
            </a:r>
            <a:r>
              <a:rPr sz="2100" spc="135" dirty="0">
                <a:latin typeface="Cambria"/>
                <a:cs typeface="Cambria"/>
              </a:rPr>
              <a:t> </a:t>
            </a:r>
            <a:r>
              <a:rPr sz="2100" spc="80" dirty="0">
                <a:latin typeface="Cambria"/>
                <a:cs typeface="Cambria"/>
              </a:rPr>
              <a:t>humidity.</a:t>
            </a:r>
            <a:endParaRPr sz="2100">
              <a:latin typeface="Cambria"/>
              <a:cs typeface="Cambria"/>
            </a:endParaRPr>
          </a:p>
          <a:p>
            <a:pPr marL="451484" indent="-438784">
              <a:lnSpc>
                <a:spcPct val="100000"/>
              </a:lnSpc>
              <a:spcBef>
                <a:spcPts val="6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225" dirty="0">
                <a:latin typeface="Cambria"/>
                <a:cs typeface="Cambria"/>
              </a:rPr>
              <a:t>A</a:t>
            </a:r>
            <a:r>
              <a:rPr sz="2400" spc="170" dirty="0">
                <a:latin typeface="Cambria"/>
                <a:cs typeface="Cambria"/>
              </a:rPr>
              <a:t> </a:t>
            </a:r>
            <a:r>
              <a:rPr sz="2400" spc="80" dirty="0">
                <a:latin typeface="Cambria"/>
                <a:cs typeface="Cambria"/>
              </a:rPr>
              <a:t>temperature</a:t>
            </a:r>
            <a:r>
              <a:rPr sz="2400" spc="19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control</a:t>
            </a:r>
            <a:r>
              <a:rPr sz="2400" spc="17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system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spc="110" dirty="0">
                <a:latin typeface="Cambria"/>
                <a:cs typeface="Cambria"/>
              </a:rPr>
              <a:t>has</a:t>
            </a:r>
            <a:r>
              <a:rPr sz="2400" spc="180" dirty="0">
                <a:latin typeface="Cambria"/>
                <a:cs typeface="Cambria"/>
              </a:rPr>
              <a:t> </a:t>
            </a:r>
            <a:r>
              <a:rPr sz="2400" spc="50" dirty="0">
                <a:latin typeface="Cambria"/>
                <a:cs typeface="Cambria"/>
              </a:rPr>
              <a:t>four</a:t>
            </a:r>
            <a:r>
              <a:rPr sz="2400" spc="19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settings</a:t>
            </a:r>
            <a:endParaRPr sz="2400">
              <a:latin typeface="Cambria"/>
              <a:cs typeface="Cambria"/>
            </a:endParaRPr>
          </a:p>
          <a:p>
            <a:pPr marL="650875" lvl="1" indent="-272415">
              <a:lnSpc>
                <a:spcPct val="100000"/>
              </a:lnSpc>
              <a:spcBef>
                <a:spcPts val="50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105" dirty="0">
                <a:latin typeface="Cambria"/>
                <a:cs typeface="Cambria"/>
              </a:rPr>
              <a:t>Cold,</a:t>
            </a:r>
            <a:r>
              <a:rPr sz="2100" spc="114" dirty="0">
                <a:latin typeface="Cambria"/>
                <a:cs typeface="Cambria"/>
              </a:rPr>
              <a:t> </a:t>
            </a:r>
            <a:r>
              <a:rPr sz="2100" spc="85" dirty="0">
                <a:latin typeface="Cambria"/>
                <a:cs typeface="Cambria"/>
              </a:rPr>
              <a:t>Cool,</a:t>
            </a:r>
            <a:r>
              <a:rPr sz="2100" spc="130" dirty="0">
                <a:latin typeface="Cambria"/>
                <a:cs typeface="Cambria"/>
              </a:rPr>
              <a:t> </a:t>
            </a:r>
            <a:r>
              <a:rPr sz="2100" spc="114" dirty="0">
                <a:latin typeface="Cambria"/>
                <a:cs typeface="Cambria"/>
              </a:rPr>
              <a:t>Warm,</a:t>
            </a:r>
            <a:r>
              <a:rPr sz="2100" spc="130" dirty="0">
                <a:latin typeface="Cambria"/>
                <a:cs typeface="Cambria"/>
              </a:rPr>
              <a:t> </a:t>
            </a:r>
            <a:r>
              <a:rPr sz="2100" spc="85" dirty="0">
                <a:latin typeface="Cambria"/>
                <a:cs typeface="Cambria"/>
              </a:rPr>
              <a:t>and</a:t>
            </a:r>
            <a:r>
              <a:rPr sz="2100" spc="130" dirty="0">
                <a:latin typeface="Cambria"/>
                <a:cs typeface="Cambria"/>
              </a:rPr>
              <a:t> </a:t>
            </a:r>
            <a:r>
              <a:rPr sz="2100" spc="85" dirty="0">
                <a:latin typeface="Cambria"/>
                <a:cs typeface="Cambria"/>
              </a:rPr>
              <a:t>Hot</a:t>
            </a:r>
            <a:endParaRPr sz="2100">
              <a:latin typeface="Cambria"/>
              <a:cs typeface="Cambria"/>
            </a:endParaRPr>
          </a:p>
          <a:p>
            <a:pPr marL="451484" indent="-438784">
              <a:lnSpc>
                <a:spcPct val="100000"/>
              </a:lnSpc>
              <a:spcBef>
                <a:spcPts val="59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120" dirty="0">
                <a:latin typeface="Cambria"/>
                <a:cs typeface="Cambria"/>
              </a:rPr>
              <a:t>Humidity </a:t>
            </a:r>
            <a:r>
              <a:rPr sz="2400" spc="95" dirty="0">
                <a:latin typeface="Cambria"/>
                <a:cs typeface="Cambria"/>
              </a:rPr>
              <a:t>can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be</a:t>
            </a:r>
            <a:r>
              <a:rPr sz="2400" spc="155" dirty="0">
                <a:latin typeface="Cambria"/>
                <a:cs typeface="Cambria"/>
              </a:rPr>
              <a:t> </a:t>
            </a:r>
            <a:r>
              <a:rPr sz="2400" spc="55" dirty="0">
                <a:latin typeface="Cambria"/>
                <a:cs typeface="Cambria"/>
              </a:rPr>
              <a:t>defined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by:</a:t>
            </a:r>
            <a:endParaRPr sz="2400">
              <a:latin typeface="Cambria"/>
              <a:cs typeface="Cambria"/>
            </a:endParaRPr>
          </a:p>
          <a:p>
            <a:pPr marL="650875" lvl="1" indent="-272415">
              <a:lnSpc>
                <a:spcPct val="100000"/>
              </a:lnSpc>
              <a:spcBef>
                <a:spcPts val="505"/>
              </a:spcBef>
              <a:buClr>
                <a:srgbClr val="FD8537"/>
              </a:buClr>
              <a:buSzPct val="78571"/>
              <a:buFont typeface="Segoe UI Symbol"/>
              <a:buChar char="⚫"/>
              <a:tabLst>
                <a:tab pos="650875" algn="l"/>
              </a:tabLst>
            </a:pPr>
            <a:r>
              <a:rPr sz="2100" spc="90" dirty="0">
                <a:latin typeface="Cambria"/>
                <a:cs typeface="Cambria"/>
              </a:rPr>
              <a:t>Low,</a:t>
            </a:r>
            <a:r>
              <a:rPr sz="2100" spc="135" dirty="0">
                <a:latin typeface="Cambria"/>
                <a:cs typeface="Cambria"/>
              </a:rPr>
              <a:t> </a:t>
            </a:r>
            <a:r>
              <a:rPr sz="2100" spc="100" dirty="0">
                <a:latin typeface="Cambria"/>
                <a:cs typeface="Cambria"/>
              </a:rPr>
              <a:t>Medium,</a:t>
            </a:r>
            <a:r>
              <a:rPr sz="2100" spc="140" dirty="0">
                <a:latin typeface="Cambria"/>
                <a:cs typeface="Cambria"/>
              </a:rPr>
              <a:t> </a:t>
            </a:r>
            <a:r>
              <a:rPr sz="2100" spc="85" dirty="0">
                <a:latin typeface="Cambria"/>
                <a:cs typeface="Cambria"/>
              </a:rPr>
              <a:t>and</a:t>
            </a:r>
            <a:r>
              <a:rPr sz="2100" spc="135" dirty="0">
                <a:latin typeface="Cambria"/>
                <a:cs typeface="Cambria"/>
              </a:rPr>
              <a:t> </a:t>
            </a:r>
            <a:r>
              <a:rPr sz="2100" spc="125" dirty="0">
                <a:latin typeface="Cambria"/>
                <a:cs typeface="Cambria"/>
              </a:rPr>
              <a:t>High</a:t>
            </a:r>
            <a:endParaRPr sz="2100">
              <a:latin typeface="Cambria"/>
              <a:cs typeface="Cambria"/>
            </a:endParaRPr>
          </a:p>
          <a:p>
            <a:pPr marL="451484" marR="3220085" indent="-439420">
              <a:lnSpc>
                <a:spcPts val="3479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155" dirty="0">
                <a:latin typeface="Cambria"/>
                <a:cs typeface="Cambria"/>
              </a:rPr>
              <a:t>Using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105" dirty="0">
                <a:latin typeface="Cambria"/>
                <a:cs typeface="Cambria"/>
              </a:rPr>
              <a:t>this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we</a:t>
            </a:r>
            <a:r>
              <a:rPr sz="2400" spc="125" dirty="0">
                <a:latin typeface="Cambria"/>
                <a:cs typeface="Cambria"/>
              </a:rPr>
              <a:t> </a:t>
            </a:r>
            <a:r>
              <a:rPr sz="2400" spc="95" dirty="0">
                <a:latin typeface="Cambria"/>
                <a:cs typeface="Cambria"/>
              </a:rPr>
              <a:t>can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45" dirty="0">
                <a:latin typeface="Cambria"/>
                <a:cs typeface="Cambria"/>
              </a:rPr>
              <a:t>define </a:t>
            </a:r>
            <a:r>
              <a:rPr sz="2400" spc="85" dirty="0">
                <a:latin typeface="Cambria"/>
                <a:cs typeface="Cambria"/>
              </a:rPr>
              <a:t>the</a:t>
            </a:r>
            <a:r>
              <a:rPr sz="2400" spc="145" dirty="0">
                <a:latin typeface="Cambria"/>
                <a:cs typeface="Cambria"/>
              </a:rPr>
              <a:t> </a:t>
            </a:r>
            <a:r>
              <a:rPr sz="2400" spc="70" dirty="0">
                <a:latin typeface="Cambria"/>
                <a:cs typeface="Cambria"/>
              </a:rPr>
              <a:t>fuzzy</a:t>
            </a:r>
            <a:r>
              <a:rPr sz="2400" spc="120" dirty="0">
                <a:latin typeface="Cambria"/>
                <a:cs typeface="Cambria"/>
              </a:rPr>
              <a:t> </a:t>
            </a:r>
            <a:r>
              <a:rPr sz="2400" spc="75" dirty="0">
                <a:latin typeface="Cambria"/>
                <a:cs typeface="Cambria"/>
              </a:rPr>
              <a:t>set.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48200" y="3505200"/>
            <a:ext cx="3476625" cy="287337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208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3000" spc="350" dirty="0">
                <a:solidFill>
                  <a:srgbClr val="565F6C"/>
                </a:solidFill>
                <a:latin typeface="Cambria"/>
                <a:cs typeface="Cambria"/>
              </a:rPr>
              <a:t>BENEFITS</a:t>
            </a:r>
            <a:r>
              <a:rPr sz="3000" spc="13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75" dirty="0">
                <a:solidFill>
                  <a:srgbClr val="565F6C"/>
                </a:solidFill>
                <a:latin typeface="Cambria"/>
                <a:cs typeface="Cambria"/>
              </a:rPr>
              <a:t>OF</a:t>
            </a:r>
            <a:r>
              <a:rPr sz="3000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95" dirty="0">
                <a:solidFill>
                  <a:srgbClr val="565F6C"/>
                </a:solidFill>
                <a:latin typeface="Cambria"/>
                <a:cs typeface="Cambria"/>
              </a:rPr>
              <a:t>USING</a:t>
            </a:r>
            <a:r>
              <a:rPr sz="3000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7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endParaRPr sz="300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804" y="1543665"/>
            <a:ext cx="7418393" cy="448865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0208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3000" spc="335" dirty="0">
                <a:solidFill>
                  <a:srgbClr val="565F6C"/>
                </a:solidFill>
                <a:latin typeface="Cambria"/>
                <a:cs typeface="Cambria"/>
              </a:rPr>
              <a:t>FUZZY</a:t>
            </a:r>
            <a:r>
              <a:rPr sz="3000" spc="18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85" dirty="0">
                <a:solidFill>
                  <a:srgbClr val="565F6C"/>
                </a:solidFill>
                <a:latin typeface="Cambria"/>
                <a:cs typeface="Cambria"/>
              </a:rPr>
              <a:t>LOGIC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15" dirty="0">
                <a:solidFill>
                  <a:srgbClr val="565F6C"/>
                </a:solidFill>
                <a:latin typeface="Cambria"/>
                <a:cs typeface="Cambria"/>
              </a:rPr>
              <a:t>IN</a:t>
            </a:r>
            <a:r>
              <a:rPr sz="3000" spc="190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30" dirty="0">
                <a:solidFill>
                  <a:srgbClr val="565F6C"/>
                </a:solidFill>
                <a:latin typeface="Cambria"/>
                <a:cs typeface="Cambria"/>
              </a:rPr>
              <a:t>OTHER</a:t>
            </a:r>
            <a:r>
              <a:rPr sz="3000" spc="195" dirty="0">
                <a:solidFill>
                  <a:srgbClr val="565F6C"/>
                </a:solidFill>
                <a:latin typeface="Cambria"/>
                <a:cs typeface="Cambria"/>
              </a:rPr>
              <a:t> </a:t>
            </a:r>
            <a:r>
              <a:rPr sz="3000" spc="345" dirty="0">
                <a:solidFill>
                  <a:srgbClr val="565F6C"/>
                </a:solidFill>
                <a:latin typeface="Cambria"/>
                <a:cs typeface="Cambria"/>
              </a:rPr>
              <a:t>FIELDS</a:t>
            </a:r>
            <a:endParaRPr sz="3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4720" y="1741423"/>
            <a:ext cx="2849245" cy="164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1484" indent="-438784">
              <a:lnSpc>
                <a:spcPct val="100000"/>
              </a:lnSpc>
              <a:spcBef>
                <a:spcPts val="100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90" dirty="0">
                <a:latin typeface="Cambria"/>
                <a:cs typeface="Cambria"/>
              </a:rPr>
              <a:t>Business</a:t>
            </a:r>
            <a:endParaRPr sz="2400">
              <a:latin typeface="Cambria"/>
              <a:cs typeface="Cambria"/>
            </a:endParaRPr>
          </a:p>
          <a:p>
            <a:pPr marL="451484" indent="-438784">
              <a:lnSpc>
                <a:spcPct val="100000"/>
              </a:lnSpc>
              <a:spcBef>
                <a:spcPts val="2039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100" dirty="0">
                <a:latin typeface="Cambria"/>
                <a:cs typeface="Cambria"/>
              </a:rPr>
              <a:t>Hybrid</a:t>
            </a:r>
            <a:r>
              <a:rPr sz="2400" spc="135" dirty="0">
                <a:latin typeface="Cambria"/>
                <a:cs typeface="Cambria"/>
              </a:rPr>
              <a:t> </a:t>
            </a:r>
            <a:r>
              <a:rPr sz="2400" spc="65" dirty="0">
                <a:latin typeface="Cambria"/>
                <a:cs typeface="Cambria"/>
              </a:rPr>
              <a:t>Modeling</a:t>
            </a:r>
            <a:endParaRPr sz="2400">
              <a:latin typeface="Cambria"/>
              <a:cs typeface="Cambria"/>
            </a:endParaRPr>
          </a:p>
          <a:p>
            <a:pPr marL="451484" indent="-438784">
              <a:lnSpc>
                <a:spcPct val="100000"/>
              </a:lnSpc>
              <a:spcBef>
                <a:spcPts val="2039"/>
              </a:spcBef>
              <a:buClr>
                <a:srgbClr val="FD8537"/>
              </a:buClr>
              <a:buSzPct val="68750"/>
              <a:buFont typeface="Wingdings"/>
              <a:buChar char=""/>
              <a:tabLst>
                <a:tab pos="451484" algn="l"/>
              </a:tabLst>
            </a:pPr>
            <a:r>
              <a:rPr sz="2400" spc="114" dirty="0">
                <a:latin typeface="Cambria"/>
                <a:cs typeface="Cambria"/>
              </a:rPr>
              <a:t>Expert</a:t>
            </a:r>
            <a:r>
              <a:rPr sz="2400" spc="150" dirty="0">
                <a:latin typeface="Cambria"/>
                <a:cs typeface="Cambria"/>
              </a:rPr>
              <a:t> </a:t>
            </a:r>
            <a:r>
              <a:rPr sz="2400" spc="100" dirty="0">
                <a:latin typeface="Cambria"/>
                <a:cs typeface="Cambria"/>
              </a:rPr>
              <a:t>Systems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5613" y="321005"/>
            <a:ext cx="61925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Fuzzy</a:t>
            </a:r>
            <a:r>
              <a:rPr sz="4800" b="1" spc="-140" dirty="0">
                <a:latin typeface="Arial"/>
                <a:cs typeface="Arial"/>
              </a:rPr>
              <a:t> </a:t>
            </a:r>
            <a:r>
              <a:rPr sz="4800" b="1" dirty="0">
                <a:latin typeface="Arial"/>
                <a:cs typeface="Arial"/>
              </a:rPr>
              <a:t>Logic</a:t>
            </a:r>
            <a:r>
              <a:rPr sz="4800" b="1" spc="-120" dirty="0">
                <a:latin typeface="Arial"/>
                <a:cs typeface="Arial"/>
              </a:rPr>
              <a:t> </a:t>
            </a:r>
            <a:r>
              <a:rPr sz="4800" b="1" spc="-10" dirty="0">
                <a:latin typeface="Arial"/>
                <a:cs typeface="Arial"/>
              </a:rPr>
              <a:t>Example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191" y="1292732"/>
            <a:ext cx="7425055" cy="5058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Arial"/>
                <a:cs typeface="Arial"/>
              </a:rPr>
              <a:t>Automotive</a:t>
            </a:r>
            <a:r>
              <a:rPr sz="3200" b="1" spc="-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Speed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Controller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75"/>
              </a:spcBef>
            </a:pPr>
            <a:r>
              <a:rPr sz="2800" dirty="0">
                <a:latin typeface="Arial"/>
                <a:cs typeface="Arial"/>
              </a:rPr>
              <a:t>3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inputs:</a:t>
            </a:r>
            <a:endParaRPr sz="2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speed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(5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levels)</a:t>
            </a:r>
            <a:endParaRPr sz="2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acceleration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(3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levels)</a:t>
            </a:r>
            <a:endParaRPr sz="2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distance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destination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(3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levels)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1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output:</a:t>
            </a:r>
            <a:endParaRPr sz="2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power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(fuel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flow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engine)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latin typeface="Arial"/>
                <a:cs typeface="Arial"/>
              </a:rPr>
              <a:t>Set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rules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determine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output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based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input values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117" rIns="0" bIns="0" rtlCol="0">
            <a:spAutoFit/>
          </a:bodyPr>
          <a:lstStyle/>
          <a:p>
            <a:pPr marL="118237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Fuzzy</a:t>
            </a:r>
            <a:r>
              <a:rPr sz="4800" b="1" spc="-140" dirty="0">
                <a:latin typeface="Arial"/>
                <a:cs typeface="Arial"/>
              </a:rPr>
              <a:t> </a:t>
            </a:r>
            <a:r>
              <a:rPr sz="4800" b="1" dirty="0">
                <a:latin typeface="Arial"/>
                <a:cs typeface="Arial"/>
              </a:rPr>
              <a:t>Logic</a:t>
            </a:r>
            <a:r>
              <a:rPr sz="4800" b="1" spc="-120" dirty="0">
                <a:latin typeface="Arial"/>
                <a:cs typeface="Arial"/>
              </a:rPr>
              <a:t> </a:t>
            </a:r>
            <a:r>
              <a:rPr sz="4800" b="1" spc="-10" dirty="0">
                <a:latin typeface="Arial"/>
                <a:cs typeface="Arial"/>
              </a:rPr>
              <a:t>Example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65684" y="1630946"/>
            <a:ext cx="6837045" cy="1231265"/>
            <a:chOff x="1165684" y="1630946"/>
            <a:chExt cx="6837045" cy="1231265"/>
          </a:xfrm>
        </p:grpSpPr>
        <p:sp>
          <p:nvSpPr>
            <p:cNvPr id="4" name="object 4"/>
            <p:cNvSpPr/>
            <p:nvPr/>
          </p:nvSpPr>
          <p:spPr>
            <a:xfrm>
              <a:off x="1305767" y="1804974"/>
              <a:ext cx="0" cy="1057275"/>
            </a:xfrm>
            <a:custGeom>
              <a:avLst/>
              <a:gdLst/>
              <a:ahLst/>
              <a:cxnLst/>
              <a:rect l="l" t="t" r="r" b="b"/>
              <a:pathLst>
                <a:path h="1057275">
                  <a:moveTo>
                    <a:pt x="0" y="0"/>
                  </a:moveTo>
                  <a:lnTo>
                    <a:pt x="0" y="1057082"/>
                  </a:lnTo>
                </a:path>
              </a:pathLst>
            </a:custGeom>
            <a:ln w="39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29698" y="1630946"/>
              <a:ext cx="153035" cy="210820"/>
            </a:xfrm>
            <a:custGeom>
              <a:avLst/>
              <a:gdLst/>
              <a:ahLst/>
              <a:cxnLst/>
              <a:rect l="l" t="t" r="r" b="b"/>
              <a:pathLst>
                <a:path w="153034" h="210819">
                  <a:moveTo>
                    <a:pt x="76068" y="0"/>
                  </a:moveTo>
                  <a:lnTo>
                    <a:pt x="0" y="210504"/>
                  </a:lnTo>
                  <a:lnTo>
                    <a:pt x="76068" y="174027"/>
                  </a:lnTo>
                  <a:lnTo>
                    <a:pt x="152454" y="210504"/>
                  </a:lnTo>
                  <a:lnTo>
                    <a:pt x="76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5684" y="2725140"/>
              <a:ext cx="6663055" cy="0"/>
            </a:xfrm>
            <a:custGeom>
              <a:avLst/>
              <a:gdLst/>
              <a:ahLst/>
              <a:cxnLst/>
              <a:rect l="l" t="t" r="r" b="b"/>
              <a:pathLst>
                <a:path w="6663055">
                  <a:moveTo>
                    <a:pt x="0" y="0"/>
                  </a:moveTo>
                  <a:lnTo>
                    <a:pt x="6662504" y="0"/>
                  </a:lnTo>
                </a:path>
              </a:pathLst>
            </a:custGeom>
            <a:ln w="3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91808" y="2648892"/>
              <a:ext cx="210820" cy="152400"/>
            </a:xfrm>
            <a:custGeom>
              <a:avLst/>
              <a:gdLst/>
              <a:ahLst/>
              <a:cxnLst/>
              <a:rect l="l" t="t" r="r" b="b"/>
              <a:pathLst>
                <a:path w="210820" h="152400">
                  <a:moveTo>
                    <a:pt x="0" y="0"/>
                  </a:moveTo>
                  <a:lnTo>
                    <a:pt x="36380" y="76247"/>
                  </a:lnTo>
                  <a:lnTo>
                    <a:pt x="0" y="152242"/>
                  </a:lnTo>
                  <a:lnTo>
                    <a:pt x="210295" y="762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18139" y="1947970"/>
              <a:ext cx="762635" cy="0"/>
            </a:xfrm>
            <a:custGeom>
              <a:avLst/>
              <a:gdLst/>
              <a:ahLst/>
              <a:cxnLst/>
              <a:rect l="l" t="t" r="r" b="b"/>
              <a:pathLst>
                <a:path w="762635">
                  <a:moveTo>
                    <a:pt x="0" y="0"/>
                  </a:moveTo>
                  <a:lnTo>
                    <a:pt x="762223" y="0"/>
                  </a:lnTo>
                </a:path>
              </a:pathLst>
            </a:custGeom>
            <a:ln w="395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80362" y="1947970"/>
              <a:ext cx="558165" cy="777240"/>
            </a:xfrm>
            <a:custGeom>
              <a:avLst/>
              <a:gdLst/>
              <a:ahLst/>
              <a:cxnLst/>
              <a:rect l="l" t="t" r="r" b="b"/>
              <a:pathLst>
                <a:path w="558164" h="777239">
                  <a:moveTo>
                    <a:pt x="0" y="0"/>
                  </a:moveTo>
                  <a:lnTo>
                    <a:pt x="557872" y="777169"/>
                  </a:lnTo>
                </a:path>
              </a:pathLst>
            </a:custGeom>
            <a:ln w="5472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80362" y="1947970"/>
              <a:ext cx="558165" cy="777240"/>
            </a:xfrm>
            <a:custGeom>
              <a:avLst/>
              <a:gdLst/>
              <a:ahLst/>
              <a:cxnLst/>
              <a:rect l="l" t="t" r="r" b="b"/>
              <a:pathLst>
                <a:path w="558164" h="777239">
                  <a:moveTo>
                    <a:pt x="0" y="777169"/>
                  </a:moveTo>
                  <a:lnTo>
                    <a:pt x="557872" y="0"/>
                  </a:lnTo>
                </a:path>
              </a:pathLst>
            </a:custGeom>
            <a:ln w="5472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38235" y="1947970"/>
              <a:ext cx="762635" cy="0"/>
            </a:xfrm>
            <a:custGeom>
              <a:avLst/>
              <a:gdLst/>
              <a:ahLst/>
              <a:cxnLst/>
              <a:rect l="l" t="t" r="r" b="b"/>
              <a:pathLst>
                <a:path w="762635">
                  <a:moveTo>
                    <a:pt x="0" y="0"/>
                  </a:moveTo>
                  <a:lnTo>
                    <a:pt x="762590" y="0"/>
                  </a:lnTo>
                </a:path>
              </a:pathLst>
            </a:custGeom>
            <a:ln w="3955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58698" y="1947970"/>
              <a:ext cx="762635" cy="0"/>
            </a:xfrm>
            <a:custGeom>
              <a:avLst/>
              <a:gdLst/>
              <a:ahLst/>
              <a:cxnLst/>
              <a:rect l="l" t="t" r="r" b="b"/>
              <a:pathLst>
                <a:path w="762635">
                  <a:moveTo>
                    <a:pt x="0" y="0"/>
                  </a:moveTo>
                  <a:lnTo>
                    <a:pt x="762337" y="0"/>
                  </a:lnTo>
                </a:path>
              </a:pathLst>
            </a:custGeom>
            <a:ln w="39550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281951" y="1947970"/>
              <a:ext cx="762635" cy="0"/>
            </a:xfrm>
            <a:custGeom>
              <a:avLst/>
              <a:gdLst/>
              <a:ahLst/>
              <a:cxnLst/>
              <a:rect l="l" t="t" r="r" b="b"/>
              <a:pathLst>
                <a:path w="762635">
                  <a:moveTo>
                    <a:pt x="0" y="0"/>
                  </a:moveTo>
                  <a:lnTo>
                    <a:pt x="762590" y="0"/>
                  </a:lnTo>
                </a:path>
              </a:pathLst>
            </a:custGeom>
            <a:ln w="39550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02415" y="1947970"/>
              <a:ext cx="1400175" cy="0"/>
            </a:xfrm>
            <a:custGeom>
              <a:avLst/>
              <a:gdLst/>
              <a:ahLst/>
              <a:cxnLst/>
              <a:rect l="l" t="t" r="r" b="b"/>
              <a:pathLst>
                <a:path w="1400175">
                  <a:moveTo>
                    <a:pt x="0" y="0"/>
                  </a:moveTo>
                  <a:lnTo>
                    <a:pt x="1399688" y="0"/>
                  </a:lnTo>
                </a:path>
              </a:pathLst>
            </a:custGeom>
            <a:ln w="395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00826" y="1947970"/>
              <a:ext cx="558165" cy="777240"/>
            </a:xfrm>
            <a:custGeom>
              <a:avLst/>
              <a:gdLst/>
              <a:ahLst/>
              <a:cxnLst/>
              <a:rect l="l" t="t" r="r" b="b"/>
              <a:pathLst>
                <a:path w="558164" h="777239">
                  <a:moveTo>
                    <a:pt x="0" y="0"/>
                  </a:moveTo>
                  <a:lnTo>
                    <a:pt x="557872" y="777169"/>
                  </a:lnTo>
                </a:path>
              </a:pathLst>
            </a:custGeom>
            <a:ln w="5472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00826" y="1947970"/>
              <a:ext cx="1881505" cy="777240"/>
            </a:xfrm>
            <a:custGeom>
              <a:avLst/>
              <a:gdLst/>
              <a:ahLst/>
              <a:cxnLst/>
              <a:rect l="l" t="t" r="r" b="b"/>
              <a:pathLst>
                <a:path w="1881504" h="777239">
                  <a:moveTo>
                    <a:pt x="0" y="777169"/>
                  </a:moveTo>
                  <a:lnTo>
                    <a:pt x="557872" y="0"/>
                  </a:lnTo>
                </a:path>
                <a:path w="1881504" h="777239">
                  <a:moveTo>
                    <a:pt x="1320210" y="0"/>
                  </a:moveTo>
                  <a:lnTo>
                    <a:pt x="1881125" y="777169"/>
                  </a:lnTo>
                </a:path>
              </a:pathLst>
            </a:custGeom>
            <a:ln w="54712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1036" y="1947970"/>
              <a:ext cx="1881505" cy="777240"/>
            </a:xfrm>
            <a:custGeom>
              <a:avLst/>
              <a:gdLst/>
              <a:ahLst/>
              <a:cxnLst/>
              <a:rect l="l" t="t" r="r" b="b"/>
              <a:pathLst>
                <a:path w="1881504" h="777239">
                  <a:moveTo>
                    <a:pt x="0" y="777169"/>
                  </a:moveTo>
                  <a:lnTo>
                    <a:pt x="560915" y="0"/>
                  </a:lnTo>
                </a:path>
                <a:path w="1881504" h="777239">
                  <a:moveTo>
                    <a:pt x="1323505" y="0"/>
                  </a:moveTo>
                  <a:lnTo>
                    <a:pt x="1881378" y="777169"/>
                  </a:lnTo>
                </a:path>
              </a:pathLst>
            </a:custGeom>
            <a:ln w="54712">
              <a:solidFill>
                <a:srgbClr val="FF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44542" y="1947970"/>
              <a:ext cx="558165" cy="777240"/>
            </a:xfrm>
            <a:custGeom>
              <a:avLst/>
              <a:gdLst/>
              <a:ahLst/>
              <a:cxnLst/>
              <a:rect l="l" t="t" r="r" b="b"/>
              <a:pathLst>
                <a:path w="558165" h="777239">
                  <a:moveTo>
                    <a:pt x="0" y="777169"/>
                  </a:moveTo>
                  <a:lnTo>
                    <a:pt x="557872" y="0"/>
                  </a:lnTo>
                </a:path>
              </a:pathLst>
            </a:custGeom>
            <a:ln w="5472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145682" y="3118158"/>
            <a:ext cx="6856730" cy="1251585"/>
            <a:chOff x="1145682" y="3118158"/>
            <a:chExt cx="6856730" cy="1251585"/>
          </a:xfrm>
        </p:grpSpPr>
        <p:sp>
          <p:nvSpPr>
            <p:cNvPr id="20" name="object 20"/>
            <p:cNvSpPr/>
            <p:nvPr/>
          </p:nvSpPr>
          <p:spPr>
            <a:xfrm>
              <a:off x="1305767" y="3291805"/>
              <a:ext cx="0" cy="1057910"/>
            </a:xfrm>
            <a:custGeom>
              <a:avLst/>
              <a:gdLst/>
              <a:ahLst/>
              <a:cxnLst/>
              <a:rect l="l" t="t" r="r" b="b"/>
              <a:pathLst>
                <a:path h="1057910">
                  <a:moveTo>
                    <a:pt x="0" y="0"/>
                  </a:moveTo>
                  <a:lnTo>
                    <a:pt x="0" y="1057462"/>
                  </a:lnTo>
                </a:path>
              </a:pathLst>
            </a:custGeom>
            <a:ln w="39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29698" y="3118158"/>
              <a:ext cx="153035" cy="210185"/>
            </a:xfrm>
            <a:custGeom>
              <a:avLst/>
              <a:gdLst/>
              <a:ahLst/>
              <a:cxnLst/>
              <a:rect l="l" t="t" r="r" b="b"/>
              <a:pathLst>
                <a:path w="153034" h="210185">
                  <a:moveTo>
                    <a:pt x="76068" y="0"/>
                  </a:moveTo>
                  <a:lnTo>
                    <a:pt x="0" y="210124"/>
                  </a:lnTo>
                  <a:lnTo>
                    <a:pt x="76068" y="173647"/>
                  </a:lnTo>
                  <a:lnTo>
                    <a:pt x="152454" y="210124"/>
                  </a:lnTo>
                  <a:lnTo>
                    <a:pt x="76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65684" y="4208931"/>
              <a:ext cx="6663055" cy="0"/>
            </a:xfrm>
            <a:custGeom>
              <a:avLst/>
              <a:gdLst/>
              <a:ahLst/>
              <a:cxnLst/>
              <a:rect l="l" t="t" r="r" b="b"/>
              <a:pathLst>
                <a:path w="6663055">
                  <a:moveTo>
                    <a:pt x="0" y="0"/>
                  </a:moveTo>
                  <a:lnTo>
                    <a:pt x="6662504" y="0"/>
                  </a:lnTo>
                </a:path>
              </a:pathLst>
            </a:custGeom>
            <a:ln w="3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91808" y="4132937"/>
              <a:ext cx="210820" cy="152400"/>
            </a:xfrm>
            <a:custGeom>
              <a:avLst/>
              <a:gdLst/>
              <a:ahLst/>
              <a:cxnLst/>
              <a:rect l="l" t="t" r="r" b="b"/>
              <a:pathLst>
                <a:path w="210820" h="152400">
                  <a:moveTo>
                    <a:pt x="0" y="0"/>
                  </a:moveTo>
                  <a:lnTo>
                    <a:pt x="36380" y="75994"/>
                  </a:lnTo>
                  <a:lnTo>
                    <a:pt x="0" y="152368"/>
                  </a:lnTo>
                  <a:lnTo>
                    <a:pt x="210295" y="759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145682" y="4601949"/>
            <a:ext cx="6856730" cy="1254760"/>
            <a:chOff x="1145682" y="4601949"/>
            <a:chExt cx="6856730" cy="1254760"/>
          </a:xfrm>
        </p:grpSpPr>
        <p:sp>
          <p:nvSpPr>
            <p:cNvPr id="25" name="object 25"/>
            <p:cNvSpPr/>
            <p:nvPr/>
          </p:nvSpPr>
          <p:spPr>
            <a:xfrm>
              <a:off x="1305767" y="4775976"/>
              <a:ext cx="0" cy="1060450"/>
            </a:xfrm>
            <a:custGeom>
              <a:avLst/>
              <a:gdLst/>
              <a:ahLst/>
              <a:cxnLst/>
              <a:rect l="l" t="t" r="r" b="b"/>
              <a:pathLst>
                <a:path h="1060450">
                  <a:moveTo>
                    <a:pt x="0" y="0"/>
                  </a:moveTo>
                  <a:lnTo>
                    <a:pt x="0" y="1060160"/>
                  </a:lnTo>
                </a:path>
              </a:pathLst>
            </a:custGeom>
            <a:ln w="395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29698" y="4601949"/>
              <a:ext cx="153035" cy="210820"/>
            </a:xfrm>
            <a:custGeom>
              <a:avLst/>
              <a:gdLst/>
              <a:ahLst/>
              <a:cxnLst/>
              <a:rect l="l" t="t" r="r" b="b"/>
              <a:pathLst>
                <a:path w="153034" h="210820">
                  <a:moveTo>
                    <a:pt x="76068" y="0"/>
                  </a:moveTo>
                  <a:lnTo>
                    <a:pt x="0" y="210504"/>
                  </a:lnTo>
                  <a:lnTo>
                    <a:pt x="76068" y="174027"/>
                  </a:lnTo>
                  <a:lnTo>
                    <a:pt x="152454" y="210504"/>
                  </a:lnTo>
                  <a:lnTo>
                    <a:pt x="760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65684" y="5696155"/>
              <a:ext cx="6663055" cy="0"/>
            </a:xfrm>
            <a:custGeom>
              <a:avLst/>
              <a:gdLst/>
              <a:ahLst/>
              <a:cxnLst/>
              <a:rect l="l" t="t" r="r" b="b"/>
              <a:pathLst>
                <a:path w="6663055">
                  <a:moveTo>
                    <a:pt x="0" y="0"/>
                  </a:moveTo>
                  <a:lnTo>
                    <a:pt x="6662504" y="0"/>
                  </a:lnTo>
                </a:path>
              </a:pathLst>
            </a:custGeom>
            <a:ln w="3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91808" y="5619831"/>
              <a:ext cx="210820" cy="152400"/>
            </a:xfrm>
            <a:custGeom>
              <a:avLst/>
              <a:gdLst/>
              <a:ahLst/>
              <a:cxnLst/>
              <a:rect l="l" t="t" r="r" b="b"/>
              <a:pathLst>
                <a:path w="210820" h="152400">
                  <a:moveTo>
                    <a:pt x="0" y="0"/>
                  </a:moveTo>
                  <a:lnTo>
                    <a:pt x="36380" y="76323"/>
                  </a:lnTo>
                  <a:lnTo>
                    <a:pt x="0" y="152343"/>
                  </a:lnTo>
                  <a:lnTo>
                    <a:pt x="210295" y="763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82276" y="1868321"/>
            <a:ext cx="2076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25" dirty="0">
                <a:latin typeface="Arial"/>
                <a:cs typeface="Arial"/>
              </a:rPr>
              <a:t>1.0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2276" y="3343120"/>
            <a:ext cx="2076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25" dirty="0">
                <a:latin typeface="Arial"/>
                <a:cs typeface="Arial"/>
              </a:rPr>
              <a:t>1.0</a:t>
            </a:r>
            <a:endParaRPr sz="9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82276" y="4827228"/>
            <a:ext cx="2076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25" dirty="0">
                <a:latin typeface="Arial"/>
                <a:cs typeface="Arial"/>
              </a:rPr>
              <a:t>1.0</a:t>
            </a:r>
            <a:endParaRPr sz="9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15722" y="2148868"/>
            <a:ext cx="327025" cy="3276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4130">
              <a:lnSpc>
                <a:spcPct val="105200"/>
              </a:lnSpc>
              <a:spcBef>
                <a:spcPts val="70"/>
              </a:spcBef>
            </a:pPr>
            <a:r>
              <a:rPr sz="950" b="1" spc="-25" dirty="0">
                <a:solidFill>
                  <a:srgbClr val="FF0000"/>
                </a:solidFill>
                <a:latin typeface="Arial"/>
                <a:cs typeface="Arial"/>
              </a:rPr>
              <a:t>Too </a:t>
            </a:r>
            <a:r>
              <a:rPr sz="950" b="1" spc="-20" dirty="0">
                <a:solidFill>
                  <a:srgbClr val="FF0000"/>
                </a:solidFill>
                <a:latin typeface="Arial"/>
                <a:cs typeface="Arial"/>
              </a:rPr>
              <a:t>Slow</a:t>
            </a:r>
            <a:endParaRPr sz="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60549" y="2200417"/>
            <a:ext cx="32702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20" dirty="0">
                <a:solidFill>
                  <a:srgbClr val="00FF00"/>
                </a:solidFill>
                <a:latin typeface="Arial"/>
                <a:cs typeface="Arial"/>
              </a:rPr>
              <a:t>Slow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43731" y="2200417"/>
            <a:ext cx="58102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0000FF"/>
                </a:solidFill>
                <a:latin typeface="Arial"/>
                <a:cs typeface="Arial"/>
              </a:rPr>
              <a:t>Optimum</a:t>
            </a:r>
            <a:endParaRPr sz="9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40855" y="2124423"/>
            <a:ext cx="295275" cy="32766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5240">
              <a:lnSpc>
                <a:spcPct val="105200"/>
              </a:lnSpc>
              <a:spcBef>
                <a:spcPts val="70"/>
              </a:spcBef>
            </a:pPr>
            <a:r>
              <a:rPr sz="950" b="1" spc="-25" dirty="0">
                <a:solidFill>
                  <a:srgbClr val="FFFF00"/>
                </a:solidFill>
                <a:latin typeface="Arial"/>
                <a:cs typeface="Arial"/>
              </a:rPr>
              <a:t>Too </a:t>
            </a:r>
            <a:r>
              <a:rPr sz="950" b="1" spc="-20" dirty="0">
                <a:solidFill>
                  <a:srgbClr val="FFFF00"/>
                </a:solidFill>
                <a:latin typeface="Arial"/>
                <a:cs typeface="Arial"/>
              </a:rPr>
              <a:t>Fast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504265" y="2200417"/>
            <a:ext cx="29527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20" dirty="0">
                <a:solidFill>
                  <a:srgbClr val="FF00FF"/>
                </a:solidFill>
                <a:latin typeface="Arial"/>
                <a:cs typeface="Arial"/>
              </a:rPr>
              <a:t>Fast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614193" y="2810146"/>
            <a:ext cx="41846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latin typeface="Arial"/>
                <a:cs typeface="Arial"/>
              </a:rPr>
              <a:t>Speed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297291" y="4293937"/>
            <a:ext cx="81089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latin typeface="Arial"/>
                <a:cs typeface="Arial"/>
              </a:rPr>
              <a:t>Acceleration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74122" y="5781110"/>
            <a:ext cx="563880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latin typeface="Arial"/>
                <a:cs typeface="Arial"/>
              </a:rPr>
              <a:t>Distance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318139" y="3408968"/>
            <a:ext cx="6632575" cy="826135"/>
            <a:chOff x="1318139" y="3408968"/>
            <a:chExt cx="6632575" cy="826135"/>
          </a:xfrm>
        </p:grpSpPr>
        <p:sp>
          <p:nvSpPr>
            <p:cNvPr id="41" name="object 41"/>
            <p:cNvSpPr/>
            <p:nvPr/>
          </p:nvSpPr>
          <p:spPr>
            <a:xfrm>
              <a:off x="1318139" y="3434928"/>
              <a:ext cx="1283970" cy="0"/>
            </a:xfrm>
            <a:custGeom>
              <a:avLst/>
              <a:gdLst/>
              <a:ahLst/>
              <a:cxnLst/>
              <a:rect l="l" t="t" r="r" b="b"/>
              <a:pathLst>
                <a:path w="1283970">
                  <a:moveTo>
                    <a:pt x="0" y="0"/>
                  </a:moveTo>
                  <a:lnTo>
                    <a:pt x="1283589" y="0"/>
                  </a:lnTo>
                </a:path>
              </a:pathLst>
            </a:custGeom>
            <a:ln w="395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601728" y="3434928"/>
              <a:ext cx="1497965" cy="774065"/>
            </a:xfrm>
            <a:custGeom>
              <a:avLst/>
              <a:gdLst/>
              <a:ahLst/>
              <a:cxnLst/>
              <a:rect l="l" t="t" r="r" b="b"/>
              <a:pathLst>
                <a:path w="1497964" h="774064">
                  <a:moveTo>
                    <a:pt x="0" y="0"/>
                  </a:moveTo>
                  <a:lnTo>
                    <a:pt x="1497421" y="774003"/>
                  </a:lnTo>
                </a:path>
              </a:pathLst>
            </a:custGeom>
            <a:ln w="5191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601728" y="3434928"/>
              <a:ext cx="1497965" cy="774065"/>
            </a:xfrm>
            <a:custGeom>
              <a:avLst/>
              <a:gdLst/>
              <a:ahLst/>
              <a:cxnLst/>
              <a:rect l="l" t="t" r="r" b="b"/>
              <a:pathLst>
                <a:path w="1497964" h="774064">
                  <a:moveTo>
                    <a:pt x="0" y="774003"/>
                  </a:moveTo>
                  <a:lnTo>
                    <a:pt x="1497421" y="0"/>
                  </a:lnTo>
                </a:path>
              </a:pathLst>
            </a:custGeom>
            <a:ln w="51919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867711" y="3434928"/>
              <a:ext cx="2082800" cy="0"/>
            </a:xfrm>
            <a:custGeom>
              <a:avLst/>
              <a:gdLst/>
              <a:ahLst/>
              <a:cxnLst/>
              <a:rect l="l" t="t" r="r" b="b"/>
              <a:pathLst>
                <a:path w="2082800">
                  <a:moveTo>
                    <a:pt x="0" y="0"/>
                  </a:moveTo>
                  <a:lnTo>
                    <a:pt x="2082420" y="0"/>
                  </a:lnTo>
                </a:path>
              </a:pathLst>
            </a:custGeom>
            <a:ln w="395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099149" y="3434928"/>
              <a:ext cx="1769110" cy="774065"/>
            </a:xfrm>
            <a:custGeom>
              <a:avLst/>
              <a:gdLst/>
              <a:ahLst/>
              <a:cxnLst/>
              <a:rect l="l" t="t" r="r" b="b"/>
              <a:pathLst>
                <a:path w="1769110" h="774064">
                  <a:moveTo>
                    <a:pt x="0" y="0"/>
                  </a:moveTo>
                  <a:lnTo>
                    <a:pt x="1768561" y="774003"/>
                  </a:lnTo>
                </a:path>
              </a:pathLst>
            </a:custGeom>
            <a:ln w="51917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099149" y="3434928"/>
              <a:ext cx="1769110" cy="774065"/>
            </a:xfrm>
            <a:custGeom>
              <a:avLst/>
              <a:gdLst/>
              <a:ahLst/>
              <a:cxnLst/>
              <a:rect l="l" t="t" r="r" b="b"/>
              <a:pathLst>
                <a:path w="1769110" h="774064">
                  <a:moveTo>
                    <a:pt x="0" y="774003"/>
                  </a:moveTo>
                  <a:lnTo>
                    <a:pt x="1768561" y="0"/>
                  </a:lnTo>
                </a:path>
              </a:pathLst>
            </a:custGeom>
            <a:ln w="51917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604163" y="3712073"/>
            <a:ext cx="81089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FF0000"/>
                </a:solidFill>
                <a:latin typeface="Arial"/>
                <a:cs typeface="Arial"/>
              </a:rPr>
              <a:t>Decelerating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839393" y="3712073"/>
            <a:ext cx="57594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0000FF"/>
                </a:solidFill>
                <a:latin typeface="Arial"/>
                <a:cs typeface="Arial"/>
              </a:rPr>
              <a:t>Constant</a:t>
            </a:r>
            <a:endParaRPr sz="9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30616" y="3712073"/>
            <a:ext cx="81089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FFFF00"/>
                </a:solidFill>
                <a:latin typeface="Arial"/>
                <a:cs typeface="Arial"/>
              </a:rPr>
              <a:t>Accelerating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79732" y="4896091"/>
            <a:ext cx="6715125" cy="826135"/>
            <a:chOff x="1279732" y="4896091"/>
            <a:chExt cx="6715125" cy="826135"/>
          </a:xfrm>
        </p:grpSpPr>
        <p:sp>
          <p:nvSpPr>
            <p:cNvPr id="51" name="object 51"/>
            <p:cNvSpPr/>
            <p:nvPr/>
          </p:nvSpPr>
          <p:spPr>
            <a:xfrm>
              <a:off x="1305767" y="4922126"/>
              <a:ext cx="1854835" cy="774065"/>
            </a:xfrm>
            <a:custGeom>
              <a:avLst/>
              <a:gdLst/>
              <a:ahLst/>
              <a:cxnLst/>
              <a:rect l="l" t="t" r="r" b="b"/>
              <a:pathLst>
                <a:path w="1854835" h="774064">
                  <a:moveTo>
                    <a:pt x="0" y="0"/>
                  </a:moveTo>
                  <a:lnTo>
                    <a:pt x="1854213" y="774028"/>
                  </a:lnTo>
                </a:path>
              </a:pathLst>
            </a:custGeom>
            <a:ln w="5191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305767" y="4922126"/>
              <a:ext cx="1854835" cy="774065"/>
            </a:xfrm>
            <a:custGeom>
              <a:avLst/>
              <a:gdLst/>
              <a:ahLst/>
              <a:cxnLst/>
              <a:rect l="l" t="t" r="r" b="b"/>
              <a:pathLst>
                <a:path w="1854835" h="774064">
                  <a:moveTo>
                    <a:pt x="0" y="774028"/>
                  </a:moveTo>
                  <a:lnTo>
                    <a:pt x="1854213" y="0"/>
                  </a:lnTo>
                </a:path>
              </a:pathLst>
            </a:custGeom>
            <a:ln w="51916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06416" y="4922126"/>
              <a:ext cx="2668270" cy="0"/>
            </a:xfrm>
            <a:custGeom>
              <a:avLst/>
              <a:gdLst/>
              <a:ahLst/>
              <a:cxnLst/>
              <a:rect l="l" t="t" r="r" b="b"/>
              <a:pathLst>
                <a:path w="2668270">
                  <a:moveTo>
                    <a:pt x="0" y="0"/>
                  </a:moveTo>
                  <a:lnTo>
                    <a:pt x="2668054" y="0"/>
                  </a:lnTo>
                </a:path>
              </a:pathLst>
            </a:custGeom>
            <a:ln w="395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693389" y="4922126"/>
              <a:ext cx="1613535" cy="774065"/>
            </a:xfrm>
            <a:custGeom>
              <a:avLst/>
              <a:gdLst/>
              <a:ahLst/>
              <a:cxnLst/>
              <a:rect l="l" t="t" r="r" b="b"/>
              <a:pathLst>
                <a:path w="1613535" h="774064">
                  <a:moveTo>
                    <a:pt x="0" y="0"/>
                  </a:moveTo>
                  <a:lnTo>
                    <a:pt x="1613026" y="774028"/>
                  </a:lnTo>
                </a:path>
              </a:pathLst>
            </a:custGeom>
            <a:ln w="51918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693389" y="4922126"/>
              <a:ext cx="1613535" cy="774065"/>
            </a:xfrm>
            <a:custGeom>
              <a:avLst/>
              <a:gdLst/>
              <a:ahLst/>
              <a:cxnLst/>
              <a:rect l="l" t="t" r="r" b="b"/>
              <a:pathLst>
                <a:path w="1613535" h="774064">
                  <a:moveTo>
                    <a:pt x="0" y="774028"/>
                  </a:moveTo>
                  <a:lnTo>
                    <a:pt x="1613026" y="0"/>
                  </a:lnTo>
                </a:path>
              </a:pathLst>
            </a:custGeom>
            <a:ln w="5191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363267" y="5147038"/>
            <a:ext cx="375285" cy="3282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4130">
              <a:lnSpc>
                <a:spcPct val="105400"/>
              </a:lnSpc>
              <a:spcBef>
                <a:spcPts val="70"/>
              </a:spcBef>
            </a:pPr>
            <a:r>
              <a:rPr sz="950" b="1" spc="-20" dirty="0">
                <a:solidFill>
                  <a:srgbClr val="FF0000"/>
                </a:solidFill>
                <a:latin typeface="Arial"/>
                <a:cs typeface="Arial"/>
              </a:rPr>
              <a:t>Very </a:t>
            </a:r>
            <a:r>
              <a:rPr sz="950" b="1" spc="-10" dirty="0">
                <a:solidFill>
                  <a:srgbClr val="FF0000"/>
                </a:solidFill>
                <a:latin typeface="Arial"/>
                <a:cs typeface="Arial"/>
              </a:rPr>
              <a:t>Close</a:t>
            </a:r>
            <a:endParaRPr sz="9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17126" y="5223362"/>
            <a:ext cx="375285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0000FF"/>
                </a:solidFill>
                <a:latin typeface="Arial"/>
                <a:cs typeface="Arial"/>
              </a:rPr>
              <a:t>Close</a:t>
            </a:r>
            <a:endParaRPr sz="9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330616" y="5223362"/>
            <a:ext cx="459740" cy="1752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50" b="1" spc="-10" dirty="0">
                <a:solidFill>
                  <a:srgbClr val="FFFF00"/>
                </a:solidFill>
                <a:latin typeface="Arial"/>
                <a:cs typeface="Arial"/>
              </a:rPr>
              <a:t>Distant</a:t>
            </a:r>
            <a:endParaRPr sz="9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3159981" y="4922126"/>
            <a:ext cx="534035" cy="0"/>
          </a:xfrm>
          <a:custGeom>
            <a:avLst/>
            <a:gdLst/>
            <a:ahLst/>
            <a:cxnLst/>
            <a:rect l="l" t="t" r="r" b="b"/>
            <a:pathLst>
              <a:path w="534035">
                <a:moveTo>
                  <a:pt x="0" y="0"/>
                </a:moveTo>
                <a:lnTo>
                  <a:pt x="533407" y="0"/>
                </a:lnTo>
              </a:path>
            </a:pathLst>
          </a:custGeom>
          <a:ln w="395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117" rIns="0" bIns="0" rtlCol="0">
            <a:spAutoFit/>
          </a:bodyPr>
          <a:lstStyle/>
          <a:p>
            <a:pPr marL="118237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Arial"/>
                <a:cs typeface="Arial"/>
              </a:rPr>
              <a:t>Fuzzy</a:t>
            </a:r>
            <a:r>
              <a:rPr sz="4800" b="1" spc="-140" dirty="0">
                <a:latin typeface="Arial"/>
                <a:cs typeface="Arial"/>
              </a:rPr>
              <a:t> </a:t>
            </a:r>
            <a:r>
              <a:rPr sz="4800" b="1" dirty="0">
                <a:latin typeface="Arial"/>
                <a:cs typeface="Arial"/>
              </a:rPr>
              <a:t>Logic</a:t>
            </a:r>
            <a:r>
              <a:rPr sz="4800" b="1" spc="-120" dirty="0">
                <a:latin typeface="Arial"/>
                <a:cs typeface="Arial"/>
              </a:rPr>
              <a:t> </a:t>
            </a:r>
            <a:r>
              <a:rPr sz="4800" b="1" spc="-10" dirty="0">
                <a:latin typeface="Arial"/>
                <a:cs typeface="Arial"/>
              </a:rPr>
              <a:t>Example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4888" y="1535684"/>
            <a:ext cx="6289675" cy="359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Example</a:t>
            </a:r>
            <a:r>
              <a:rPr sz="3600" b="1" spc="-10" dirty="0">
                <a:latin typeface="Arial"/>
                <a:cs typeface="Arial"/>
              </a:rPr>
              <a:t> Rules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sz="1800" dirty="0">
                <a:latin typeface="Arial"/>
                <a:cs typeface="Arial"/>
              </a:rPr>
              <a:t>IF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speed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TOO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SLOW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acceleration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DECELERATING,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THEN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INCREASE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POWER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GREATLY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 marR="80772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IF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speed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SLOW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and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acceleration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DECREASING, </a:t>
            </a:r>
            <a:r>
              <a:rPr sz="1800" dirty="0">
                <a:latin typeface="Arial"/>
                <a:cs typeface="Arial"/>
              </a:rPr>
              <a:t>THEN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INCREASE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POWER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SLIGHTLY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IF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distance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CLOSE,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THEN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DECREASE POWER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SLIGHTLY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.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.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4438" y="2459863"/>
            <a:ext cx="22866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/>
              <a:t>THANKYOU</a:t>
            </a:r>
            <a:endParaRPr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2003</Words>
  <Application>Microsoft Office PowerPoint</Application>
  <PresentationFormat>On-screen Show (4:3)</PresentationFormat>
  <Paragraphs>444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PowerPoint Presentation</vt:lpstr>
      <vt:lpstr>Outline</vt:lpstr>
      <vt:lpstr>The idea of ANNs..?</vt:lpstr>
      <vt:lpstr>Neural networks to the rescue…</vt:lpstr>
      <vt:lpstr>Definition of ANN</vt:lpstr>
      <vt:lpstr>Inspiration from Neurobiology</vt:lpstr>
      <vt:lpstr>Biological Neural Networks</vt:lpstr>
      <vt:lpstr>Artificial Neurons</vt:lpstr>
      <vt:lpstr>Artificial Neurons</vt:lpstr>
      <vt:lpstr>Artificial Neurons</vt:lpstr>
      <vt:lpstr>Artificial Neuron</vt:lpstr>
      <vt:lpstr>Model Of A Neuron</vt:lpstr>
      <vt:lpstr>PowerPoint Presentation</vt:lpstr>
      <vt:lpstr>PowerPoint Presentation</vt:lpstr>
      <vt:lpstr>PowerPoint Presentation</vt:lpstr>
      <vt:lpstr>Artificial Neural Network</vt:lpstr>
      <vt:lpstr>Characterization</vt:lpstr>
      <vt:lpstr>Single Layer Feedforward NN</vt:lpstr>
      <vt:lpstr>Multilayer Neural Network</vt:lpstr>
      <vt:lpstr>Recurrent NN</vt:lpstr>
      <vt:lpstr>Strategy / Learning Algorithm</vt:lpstr>
      <vt:lpstr>PowerPoint Presentation</vt:lpstr>
      <vt:lpstr>PowerPoint Presentation</vt:lpstr>
      <vt:lpstr>Activation Functions</vt:lpstr>
      <vt:lpstr>Exercise</vt:lpstr>
      <vt:lpstr>w1= 0.5</vt:lpstr>
      <vt:lpstr>Where can neural network systems help…</vt:lpstr>
      <vt:lpstr>Who is interested?...</vt:lpstr>
      <vt:lpstr>Problem Domains</vt:lpstr>
      <vt:lpstr>Classification</vt:lpstr>
      <vt:lpstr>Clustering</vt:lpstr>
      <vt:lpstr>ANN Applications</vt:lpstr>
      <vt:lpstr>Applications of ANNs</vt:lpstr>
      <vt:lpstr>PowerPoint Presentation</vt:lpstr>
      <vt:lpstr>Advantages Of NN</vt:lpstr>
      <vt:lpstr>Advantages Of NN</vt:lpstr>
      <vt:lpstr>Comparison of ANN with conventional AI methods</vt:lpstr>
      <vt:lpstr>PowerPoint Presentation</vt:lpstr>
      <vt:lpstr>WHAT IS FUZZY LOGIC?</vt:lpstr>
      <vt:lpstr>TRADITIONAL REPRESENTATION OF LOGIC</vt:lpstr>
      <vt:lpstr>FUZZY LOGIC REPRESENTATION</vt:lpstr>
      <vt:lpstr>FUZZY LOGIC REPRESENTATION CONT.</vt:lpstr>
      <vt:lpstr>FUZZY LOGIC VS. NEURAL NETWORKS</vt:lpstr>
      <vt:lpstr>FUZZY LOGIC IN CONTROL SYSTEMS</vt:lpstr>
      <vt:lpstr>TEMPERATURE CONTROLLER</vt:lpstr>
      <vt:lpstr>BENEFITS OF USING FUZZY LOGIC</vt:lpstr>
      <vt:lpstr>FUZZY LOGIC IN OTHER FIELDS</vt:lpstr>
      <vt:lpstr>Fuzzy Logic Example</vt:lpstr>
      <vt:lpstr>Fuzzy Logic Example</vt:lpstr>
      <vt:lpstr>Fuzzy Logic Example</vt:lpstr>
      <vt:lpstr>THANKYOU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Neural Networks</dc:title>
  <dc:creator>Nooraini Yusoff</dc:creator>
  <cp:lastModifiedBy>Himanshu Sharma</cp:lastModifiedBy>
  <cp:revision>2</cp:revision>
  <dcterms:created xsi:type="dcterms:W3CDTF">2025-08-28T05:18:54Z</dcterms:created>
  <dcterms:modified xsi:type="dcterms:W3CDTF">2025-09-01T09:59:51Z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2025-08-28T00:00:00Z</vt:filetime>
  </property>
  <property fmtid="{D5CDD505-2E9C-101B-9397-08002B2CF9AE}" pid="5" name="Producer">
    <vt:lpwstr>Microsoft® Office PowerPoint® 2007</vt:lpwstr>
  </property>
</Properties>
</file>