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 /><Relationship Id="rId2" Type="http://schemas.openxmlformats.org/package/2006/relationships/metadata/thumbnail" Target="docProps/thumbnail.jpeg" /><Relationship Id="rId1" Type="http://schemas.openxmlformats.org/officeDocument/2006/relationships/officeDocument" Target="ppt/presentation.xml" /><Relationship Id="rId5" Type="http://schemas.openxmlformats.org/officeDocument/2006/relationships/custom-properties" Target="docProps/custom.xml" /><Relationship Id="rId4" Type="http://schemas.openxmlformats.org/officeDocument/2006/relationships/extended-properties" Target="docProps/app.xml" /></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p:sldMasterIdLst>
    <p:sldMasterId id="2147483648" r:id="rId1"/>
  </p:sldMasterIdLst>
  <p:notesMasterIdLst>
    <p:notesMasterId r:id="rId25"/>
  </p:notesMasterIdLst>
  <p:handoutMasterIdLst>
    <p:handoutMasterId r:id="rId26"/>
  </p:handoutMasterIdLst>
  <p:sldIdLst>
    <p:sldId id="301" r:id="rId2"/>
    <p:sldId id="296" r:id="rId3"/>
    <p:sldId id="285" r:id="rId4"/>
    <p:sldId id="257" r:id="rId5"/>
    <p:sldId id="258" r:id="rId6"/>
    <p:sldId id="287" r:id="rId7"/>
    <p:sldId id="303" r:id="rId8"/>
    <p:sldId id="304" r:id="rId9"/>
    <p:sldId id="259" r:id="rId10"/>
    <p:sldId id="260" r:id="rId11"/>
    <p:sldId id="302" r:id="rId12"/>
    <p:sldId id="305" r:id="rId13"/>
    <p:sldId id="262" r:id="rId14"/>
    <p:sldId id="265" r:id="rId15"/>
    <p:sldId id="263" r:id="rId16"/>
    <p:sldId id="266" r:id="rId17"/>
    <p:sldId id="267" r:id="rId18"/>
    <p:sldId id="268" r:id="rId19"/>
    <p:sldId id="269" r:id="rId20"/>
    <p:sldId id="286" r:id="rId21"/>
    <p:sldId id="297" r:id="rId22"/>
    <p:sldId id="280" r:id="rId23"/>
    <p:sldId id="276" r:id="rId24"/>
  </p:sldIdLst>
  <p:sldSz cx="9144000" cy="6858000" type="screen4x3"/>
  <p:notesSz cx="6985000" cy="9283700"/>
  <p:defaultTextStyle>
    <a:defPPr>
      <a:defRPr lang="en-US"/>
    </a:defPPr>
    <a:lvl1pPr algn="l" rtl="0" eaLnBrk="0" fontAlgn="base" hangingPunct="0">
      <a:spcBef>
        <a:spcPct val="0"/>
      </a:spcBef>
      <a:spcAft>
        <a:spcPct val="0"/>
      </a:spcAft>
      <a:defRPr sz="2400" kern="1200">
        <a:solidFill>
          <a:schemeClr val="tx1"/>
        </a:solidFill>
        <a:latin typeface="Times New Roman" panose="02020603050405020304" pitchFamily="18" charset="0"/>
        <a:ea typeface="+mn-ea"/>
        <a:cs typeface="+mn-cs"/>
      </a:defRPr>
    </a:lvl1pPr>
    <a:lvl2pPr marL="457200" algn="l" rtl="0" eaLnBrk="0" fontAlgn="base" hangingPunct="0">
      <a:spcBef>
        <a:spcPct val="0"/>
      </a:spcBef>
      <a:spcAft>
        <a:spcPct val="0"/>
      </a:spcAft>
      <a:defRPr sz="2400" kern="1200">
        <a:solidFill>
          <a:schemeClr val="tx1"/>
        </a:solidFill>
        <a:latin typeface="Times New Roman" panose="02020603050405020304" pitchFamily="18" charset="0"/>
        <a:ea typeface="+mn-ea"/>
        <a:cs typeface="+mn-cs"/>
      </a:defRPr>
    </a:lvl2pPr>
    <a:lvl3pPr marL="914400" algn="l" rtl="0" eaLnBrk="0" fontAlgn="base" hangingPunct="0">
      <a:spcBef>
        <a:spcPct val="0"/>
      </a:spcBef>
      <a:spcAft>
        <a:spcPct val="0"/>
      </a:spcAft>
      <a:defRPr sz="2400" kern="1200">
        <a:solidFill>
          <a:schemeClr val="tx1"/>
        </a:solidFill>
        <a:latin typeface="Times New Roman" panose="02020603050405020304" pitchFamily="18" charset="0"/>
        <a:ea typeface="+mn-ea"/>
        <a:cs typeface="+mn-cs"/>
      </a:defRPr>
    </a:lvl3pPr>
    <a:lvl4pPr marL="1371600" algn="l" rtl="0" eaLnBrk="0" fontAlgn="base" hangingPunct="0">
      <a:spcBef>
        <a:spcPct val="0"/>
      </a:spcBef>
      <a:spcAft>
        <a:spcPct val="0"/>
      </a:spcAft>
      <a:defRPr sz="2400" kern="1200">
        <a:solidFill>
          <a:schemeClr val="tx1"/>
        </a:solidFill>
        <a:latin typeface="Times New Roman" panose="02020603050405020304" pitchFamily="18" charset="0"/>
        <a:ea typeface="+mn-ea"/>
        <a:cs typeface="+mn-cs"/>
      </a:defRPr>
    </a:lvl4pPr>
    <a:lvl5pPr marL="1828800" algn="l" rtl="0" eaLnBrk="0" fontAlgn="base" hangingPunct="0">
      <a:spcBef>
        <a:spcPct val="0"/>
      </a:spcBef>
      <a:spcAft>
        <a:spcPct val="0"/>
      </a:spcAft>
      <a:defRPr sz="2400" kern="1200">
        <a:solidFill>
          <a:schemeClr val="tx1"/>
        </a:solidFill>
        <a:latin typeface="Times New Roman" panose="02020603050405020304" pitchFamily="18" charset="0"/>
        <a:ea typeface="+mn-ea"/>
        <a:cs typeface="+mn-cs"/>
      </a:defRPr>
    </a:lvl5pPr>
    <a:lvl6pPr marL="2286000" algn="l" defTabSz="914400" rtl="0" eaLnBrk="1" latinLnBrk="0" hangingPunct="1">
      <a:defRPr sz="2400" kern="1200">
        <a:solidFill>
          <a:schemeClr val="tx1"/>
        </a:solidFill>
        <a:latin typeface="Times New Roman" panose="02020603050405020304" pitchFamily="18" charset="0"/>
        <a:ea typeface="+mn-ea"/>
        <a:cs typeface="+mn-cs"/>
      </a:defRPr>
    </a:lvl6pPr>
    <a:lvl7pPr marL="2743200" algn="l" defTabSz="914400" rtl="0" eaLnBrk="1" latinLnBrk="0" hangingPunct="1">
      <a:defRPr sz="2400" kern="1200">
        <a:solidFill>
          <a:schemeClr val="tx1"/>
        </a:solidFill>
        <a:latin typeface="Times New Roman" panose="02020603050405020304" pitchFamily="18" charset="0"/>
        <a:ea typeface="+mn-ea"/>
        <a:cs typeface="+mn-cs"/>
      </a:defRPr>
    </a:lvl7pPr>
    <a:lvl8pPr marL="3200400" algn="l" defTabSz="914400" rtl="0" eaLnBrk="1" latinLnBrk="0" hangingPunct="1">
      <a:defRPr sz="2400" kern="1200">
        <a:solidFill>
          <a:schemeClr val="tx1"/>
        </a:solidFill>
        <a:latin typeface="Times New Roman" panose="02020603050405020304" pitchFamily="18" charset="0"/>
        <a:ea typeface="+mn-ea"/>
        <a:cs typeface="+mn-cs"/>
      </a:defRPr>
    </a:lvl8pPr>
    <a:lvl9pPr marL="3657600" algn="l" defTabSz="914400" rtl="0" eaLnBrk="1" latinLnBrk="0" hangingPunct="1">
      <a:defRPr sz="2400" kern="1200">
        <a:solidFill>
          <a:schemeClr val="tx1"/>
        </a:solidFill>
        <a:latin typeface="Times New Roman" panose="02020603050405020304" pitchFamily="18" charset="0"/>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0000"/>
    <a:srgbClr val="00FF00"/>
    <a:srgbClr val="CC00CC"/>
    <a:srgbClr val="66FF33"/>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65" d="100"/>
          <a:sy n="65" d="100"/>
        </p:scale>
        <p:origin x="1536" y="78"/>
      </p:cViewPr>
      <p:guideLst>
        <p:guide orient="horz" pos="2160"/>
        <p:guide pos="2880"/>
      </p:guideLst>
    </p:cSldViewPr>
  </p:slideViewPr>
  <p:notesTextViewPr>
    <p:cViewPr>
      <p:scale>
        <a:sx n="100" d="100"/>
        <a:sy n="100" d="100"/>
      </p:scale>
      <p:origin x="0" y="0"/>
    </p:cViewPr>
  </p:notesTextViewPr>
  <p:sorterViewPr>
    <p:cViewPr>
      <p:scale>
        <a:sx n="66" d="100"/>
        <a:sy n="66" d="100"/>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 /><Relationship Id="rId13" Type="http://schemas.openxmlformats.org/officeDocument/2006/relationships/slide" Target="slides/slide12.xml" /><Relationship Id="rId18" Type="http://schemas.openxmlformats.org/officeDocument/2006/relationships/slide" Target="slides/slide17.xml" /><Relationship Id="rId26" Type="http://schemas.openxmlformats.org/officeDocument/2006/relationships/handoutMaster" Target="handoutMasters/handoutMaster1.xml" /><Relationship Id="rId3" Type="http://schemas.openxmlformats.org/officeDocument/2006/relationships/slide" Target="slides/slide2.xml" /><Relationship Id="rId21" Type="http://schemas.openxmlformats.org/officeDocument/2006/relationships/slide" Target="slides/slide20.xml" /><Relationship Id="rId7" Type="http://schemas.openxmlformats.org/officeDocument/2006/relationships/slide" Target="slides/slide6.xml" /><Relationship Id="rId12" Type="http://schemas.openxmlformats.org/officeDocument/2006/relationships/slide" Target="slides/slide11.xml" /><Relationship Id="rId17" Type="http://schemas.openxmlformats.org/officeDocument/2006/relationships/slide" Target="slides/slide16.xml" /><Relationship Id="rId25" Type="http://schemas.openxmlformats.org/officeDocument/2006/relationships/notesMaster" Target="notesMasters/notesMaster1.xml" /><Relationship Id="rId2" Type="http://schemas.openxmlformats.org/officeDocument/2006/relationships/slide" Target="slides/slide1.xml" /><Relationship Id="rId16" Type="http://schemas.openxmlformats.org/officeDocument/2006/relationships/slide" Target="slides/slide15.xml" /><Relationship Id="rId20" Type="http://schemas.openxmlformats.org/officeDocument/2006/relationships/slide" Target="slides/slide19.xml" /><Relationship Id="rId29" Type="http://schemas.openxmlformats.org/officeDocument/2006/relationships/theme" Target="theme/theme1.xml" /><Relationship Id="rId1" Type="http://schemas.openxmlformats.org/officeDocument/2006/relationships/slideMaster" Target="slideMasters/slideMaster1.xml" /><Relationship Id="rId6" Type="http://schemas.openxmlformats.org/officeDocument/2006/relationships/slide" Target="slides/slide5.xml" /><Relationship Id="rId11" Type="http://schemas.openxmlformats.org/officeDocument/2006/relationships/slide" Target="slides/slide10.xml" /><Relationship Id="rId24" Type="http://schemas.openxmlformats.org/officeDocument/2006/relationships/slide" Target="slides/slide23.xml" /><Relationship Id="rId5" Type="http://schemas.openxmlformats.org/officeDocument/2006/relationships/slide" Target="slides/slide4.xml" /><Relationship Id="rId15" Type="http://schemas.openxmlformats.org/officeDocument/2006/relationships/slide" Target="slides/slide14.xml" /><Relationship Id="rId23" Type="http://schemas.openxmlformats.org/officeDocument/2006/relationships/slide" Target="slides/slide22.xml" /><Relationship Id="rId28" Type="http://schemas.openxmlformats.org/officeDocument/2006/relationships/viewProps" Target="viewProps.xml" /><Relationship Id="rId10" Type="http://schemas.openxmlformats.org/officeDocument/2006/relationships/slide" Target="slides/slide9.xml" /><Relationship Id="rId19" Type="http://schemas.openxmlformats.org/officeDocument/2006/relationships/slide" Target="slides/slide18.xml" /><Relationship Id="rId4" Type="http://schemas.openxmlformats.org/officeDocument/2006/relationships/slide" Target="slides/slide3.xml" /><Relationship Id="rId9" Type="http://schemas.openxmlformats.org/officeDocument/2006/relationships/slide" Target="slides/slide8.xml" /><Relationship Id="rId14" Type="http://schemas.openxmlformats.org/officeDocument/2006/relationships/slide" Target="slides/slide13.xml" /><Relationship Id="rId22" Type="http://schemas.openxmlformats.org/officeDocument/2006/relationships/slide" Target="slides/slide21.xml" /><Relationship Id="rId27" Type="http://schemas.openxmlformats.org/officeDocument/2006/relationships/presProps" Target="presProps.xml" /><Relationship Id="rId30" Type="http://schemas.openxmlformats.org/officeDocument/2006/relationships/tableStyles" Target="tableStyles.xml" /></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 /></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2162" name="Rectangle 2">
            <a:extLst>
              <a:ext uri="{FF2B5EF4-FFF2-40B4-BE49-F238E27FC236}">
                <a16:creationId xmlns:a16="http://schemas.microsoft.com/office/drawing/2014/main" id="{0A09AEC1-7671-A444-2CD2-664C042313E0}"/>
              </a:ext>
            </a:extLst>
          </p:cNvPr>
          <p:cNvSpPr>
            <a:spLocks noGrp="1" noChangeArrowheads="1"/>
          </p:cNvSpPr>
          <p:nvPr>
            <p:ph type="hdr" sz="quarter"/>
          </p:nvPr>
        </p:nvSpPr>
        <p:spPr bwMode="auto">
          <a:xfrm>
            <a:off x="0" y="0"/>
            <a:ext cx="3044825" cy="457200"/>
          </a:xfrm>
          <a:prstGeom prst="rect">
            <a:avLst/>
          </a:prstGeom>
          <a:noFill/>
          <a:ln>
            <a:noFill/>
          </a:ln>
          <a:effectLst/>
        </p:spPr>
        <p:txBody>
          <a:bodyPr vert="horz" wrap="square" lIns="91440" tIns="45720" rIns="91440" bIns="45720" numCol="1" anchor="t" anchorCtr="0" compatLnSpc="1">
            <a:prstTxWarp prst="textNoShape">
              <a:avLst/>
            </a:prstTxWarp>
          </a:bodyPr>
          <a:lstStyle>
            <a:lvl1pPr>
              <a:defRPr sz="1200"/>
            </a:lvl1pPr>
          </a:lstStyle>
          <a:p>
            <a:pPr>
              <a:defRPr/>
            </a:pPr>
            <a:endParaRPr lang="en-US" altLang="en-US"/>
          </a:p>
        </p:txBody>
      </p:sp>
      <p:sp>
        <p:nvSpPr>
          <p:cNvPr id="92163" name="Rectangle 3">
            <a:extLst>
              <a:ext uri="{FF2B5EF4-FFF2-40B4-BE49-F238E27FC236}">
                <a16:creationId xmlns:a16="http://schemas.microsoft.com/office/drawing/2014/main" id="{0E178575-729D-2EEF-95DC-620FA4907EEC}"/>
              </a:ext>
            </a:extLst>
          </p:cNvPr>
          <p:cNvSpPr>
            <a:spLocks noGrp="1" noChangeArrowheads="1"/>
          </p:cNvSpPr>
          <p:nvPr>
            <p:ph type="dt" sz="quarter" idx="1"/>
          </p:nvPr>
        </p:nvSpPr>
        <p:spPr bwMode="auto">
          <a:xfrm>
            <a:off x="3959225" y="0"/>
            <a:ext cx="3044825" cy="457200"/>
          </a:xfrm>
          <a:prstGeom prst="rect">
            <a:avLst/>
          </a:prstGeom>
          <a:noFill/>
          <a:ln>
            <a:noFill/>
          </a:ln>
          <a:effectLst/>
        </p:spPr>
        <p:txBody>
          <a:bodyPr vert="horz" wrap="square" lIns="91440" tIns="45720" rIns="91440" bIns="45720" numCol="1" anchor="t" anchorCtr="0" compatLnSpc="1">
            <a:prstTxWarp prst="textNoShape">
              <a:avLst/>
            </a:prstTxWarp>
          </a:bodyPr>
          <a:lstStyle>
            <a:lvl1pPr algn="r">
              <a:defRPr sz="1200"/>
            </a:lvl1pPr>
          </a:lstStyle>
          <a:p>
            <a:pPr>
              <a:defRPr/>
            </a:pPr>
            <a:endParaRPr lang="en-US" altLang="en-US"/>
          </a:p>
        </p:txBody>
      </p:sp>
      <p:sp>
        <p:nvSpPr>
          <p:cNvPr id="92164" name="Rectangle 4">
            <a:extLst>
              <a:ext uri="{FF2B5EF4-FFF2-40B4-BE49-F238E27FC236}">
                <a16:creationId xmlns:a16="http://schemas.microsoft.com/office/drawing/2014/main" id="{45C13200-E4B1-C2EC-571E-4075F3118925}"/>
              </a:ext>
            </a:extLst>
          </p:cNvPr>
          <p:cNvSpPr>
            <a:spLocks noGrp="1" noChangeArrowheads="1"/>
          </p:cNvSpPr>
          <p:nvPr>
            <p:ph type="ftr" sz="quarter" idx="2"/>
          </p:nvPr>
        </p:nvSpPr>
        <p:spPr bwMode="auto">
          <a:xfrm>
            <a:off x="0" y="8840788"/>
            <a:ext cx="3044825" cy="457200"/>
          </a:xfrm>
          <a:prstGeom prst="rect">
            <a:avLst/>
          </a:prstGeom>
          <a:noFill/>
          <a:ln>
            <a:noFill/>
          </a:ln>
          <a:effectLst/>
        </p:spPr>
        <p:txBody>
          <a:bodyPr vert="horz" wrap="square" lIns="91440" tIns="45720" rIns="91440" bIns="45720" numCol="1" anchor="b" anchorCtr="0" compatLnSpc="1">
            <a:prstTxWarp prst="textNoShape">
              <a:avLst/>
            </a:prstTxWarp>
          </a:bodyPr>
          <a:lstStyle>
            <a:lvl1pPr>
              <a:defRPr sz="1200"/>
            </a:lvl1pPr>
          </a:lstStyle>
          <a:p>
            <a:pPr>
              <a:defRPr/>
            </a:pPr>
            <a:endParaRPr lang="en-US" altLang="en-US"/>
          </a:p>
        </p:txBody>
      </p:sp>
      <p:sp>
        <p:nvSpPr>
          <p:cNvPr id="92165" name="Rectangle 5">
            <a:extLst>
              <a:ext uri="{FF2B5EF4-FFF2-40B4-BE49-F238E27FC236}">
                <a16:creationId xmlns:a16="http://schemas.microsoft.com/office/drawing/2014/main" id="{B378E23C-0533-1A76-E6A7-6FF35B36B396}"/>
              </a:ext>
            </a:extLst>
          </p:cNvPr>
          <p:cNvSpPr>
            <a:spLocks noGrp="1" noChangeArrowheads="1"/>
          </p:cNvSpPr>
          <p:nvPr>
            <p:ph type="sldNum" sz="quarter" idx="3"/>
          </p:nvPr>
        </p:nvSpPr>
        <p:spPr bwMode="auto">
          <a:xfrm>
            <a:off x="3959225" y="8840788"/>
            <a:ext cx="3044825" cy="457200"/>
          </a:xfrm>
          <a:prstGeom prst="rect">
            <a:avLst/>
          </a:prstGeom>
          <a:noFill/>
          <a:ln>
            <a:noFill/>
          </a:ln>
          <a:effectLst/>
        </p:spPr>
        <p:txBody>
          <a:bodyPr vert="horz" wrap="square" lIns="91440" tIns="45720" rIns="91440" bIns="45720" numCol="1" anchor="b" anchorCtr="0" compatLnSpc="1">
            <a:prstTxWarp prst="textNoShape">
              <a:avLst/>
            </a:prstTxWarp>
          </a:bodyPr>
          <a:lstStyle>
            <a:lvl1pPr algn="r">
              <a:defRPr sz="1200" smtClean="0"/>
            </a:lvl1pPr>
          </a:lstStyle>
          <a:p>
            <a:pPr>
              <a:defRPr/>
            </a:pPr>
            <a:fld id="{1B5983D6-6E0B-40AD-86A4-D58E8C952F77}" type="slidenum">
              <a:rPr lang="en-US" altLang="en-US"/>
              <a:pPr>
                <a:defRPr/>
              </a:pPr>
              <a:t>‹#›</a:t>
            </a:fld>
            <a:endParaRPr lang="en-US" altLang="en-US"/>
          </a:p>
        </p:txBody>
      </p:sp>
    </p:spTree>
    <p:extLst>
      <p:ext uri="{BB962C8B-B14F-4D97-AF65-F5344CB8AC3E}">
        <p14:creationId xmlns:p14="http://schemas.microsoft.com/office/powerpoint/2010/main" val="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0354" name="Rectangle 2">
            <a:extLst>
              <a:ext uri="{FF2B5EF4-FFF2-40B4-BE49-F238E27FC236}">
                <a16:creationId xmlns:a16="http://schemas.microsoft.com/office/drawing/2014/main" id="{3E3B5AD4-E5C8-4D62-B58A-EDE9B20CC817}"/>
              </a:ext>
            </a:extLst>
          </p:cNvPr>
          <p:cNvSpPr>
            <a:spLocks noGrp="1" noChangeArrowheads="1"/>
          </p:cNvSpPr>
          <p:nvPr>
            <p:ph type="hdr" sz="quarter"/>
          </p:nvPr>
        </p:nvSpPr>
        <p:spPr bwMode="auto">
          <a:xfrm>
            <a:off x="0" y="0"/>
            <a:ext cx="3027363" cy="463550"/>
          </a:xfrm>
          <a:prstGeom prst="rect">
            <a:avLst/>
          </a:prstGeom>
          <a:noFill/>
          <a:ln>
            <a:noFill/>
          </a:ln>
          <a:effectLst/>
        </p:spPr>
        <p:txBody>
          <a:bodyPr vert="horz" wrap="square" lIns="91440" tIns="45720" rIns="91440" bIns="45720" numCol="1" anchor="t" anchorCtr="0" compatLnSpc="1">
            <a:prstTxWarp prst="textNoShape">
              <a:avLst/>
            </a:prstTxWarp>
          </a:bodyPr>
          <a:lstStyle>
            <a:lvl1pPr>
              <a:defRPr sz="1200"/>
            </a:lvl1pPr>
          </a:lstStyle>
          <a:p>
            <a:pPr>
              <a:defRPr/>
            </a:pPr>
            <a:endParaRPr lang="en-US" altLang="en-US"/>
          </a:p>
        </p:txBody>
      </p:sp>
      <p:sp>
        <p:nvSpPr>
          <p:cNvPr id="100355" name="Rectangle 3">
            <a:extLst>
              <a:ext uri="{FF2B5EF4-FFF2-40B4-BE49-F238E27FC236}">
                <a16:creationId xmlns:a16="http://schemas.microsoft.com/office/drawing/2014/main" id="{6BCD84C3-8D45-EC01-A071-03ED38A8B18A}"/>
              </a:ext>
            </a:extLst>
          </p:cNvPr>
          <p:cNvSpPr>
            <a:spLocks noGrp="1" noChangeArrowheads="1"/>
          </p:cNvSpPr>
          <p:nvPr>
            <p:ph type="dt" idx="1"/>
          </p:nvPr>
        </p:nvSpPr>
        <p:spPr bwMode="auto">
          <a:xfrm>
            <a:off x="3956050" y="0"/>
            <a:ext cx="3027363" cy="463550"/>
          </a:xfrm>
          <a:prstGeom prst="rect">
            <a:avLst/>
          </a:prstGeom>
          <a:noFill/>
          <a:ln>
            <a:noFill/>
          </a:ln>
          <a:effectLst/>
        </p:spPr>
        <p:txBody>
          <a:bodyPr vert="horz" wrap="square" lIns="91440" tIns="45720" rIns="91440" bIns="45720" numCol="1" anchor="t" anchorCtr="0" compatLnSpc="1">
            <a:prstTxWarp prst="textNoShape">
              <a:avLst/>
            </a:prstTxWarp>
          </a:bodyPr>
          <a:lstStyle>
            <a:lvl1pPr algn="r">
              <a:defRPr sz="1200"/>
            </a:lvl1pPr>
          </a:lstStyle>
          <a:p>
            <a:pPr>
              <a:defRPr/>
            </a:pPr>
            <a:endParaRPr lang="en-US" altLang="en-US"/>
          </a:p>
        </p:txBody>
      </p:sp>
      <p:sp>
        <p:nvSpPr>
          <p:cNvPr id="14340" name="Rectangle 4">
            <a:extLst>
              <a:ext uri="{FF2B5EF4-FFF2-40B4-BE49-F238E27FC236}">
                <a16:creationId xmlns:a16="http://schemas.microsoft.com/office/drawing/2014/main" id="{85E13426-35A9-0037-E8E0-B7E956844932}"/>
              </a:ext>
            </a:extLst>
          </p:cNvPr>
          <p:cNvSpPr>
            <a:spLocks noGrp="1" noRot="1" noChangeAspect="1" noChangeArrowheads="1" noTextEdit="1"/>
          </p:cNvSpPr>
          <p:nvPr>
            <p:ph type="sldImg" idx="2"/>
          </p:nvPr>
        </p:nvSpPr>
        <p:spPr bwMode="auto">
          <a:xfrm>
            <a:off x="1171575" y="696913"/>
            <a:ext cx="4641850" cy="3481387"/>
          </a:xfrm>
          <a:prstGeom prst="rect">
            <a:avLst/>
          </a:prstGeom>
          <a:noFill/>
          <a:ln w="9525">
            <a:solidFill>
              <a:srgbClr val="000000"/>
            </a:solidFill>
            <a:miter lim="800000"/>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 uri="{53640926-AAD7-44D8-BBD7-CCE9431645EC}">
              <a14:shadowObscured xmlns:a14="http://schemas.microsoft.com/office/drawing/2010/main" val="1"/>
            </a:ext>
          </a:extLst>
        </p:spPr>
      </p:sp>
      <p:sp>
        <p:nvSpPr>
          <p:cNvPr id="100357" name="Rectangle 5">
            <a:extLst>
              <a:ext uri="{FF2B5EF4-FFF2-40B4-BE49-F238E27FC236}">
                <a16:creationId xmlns:a16="http://schemas.microsoft.com/office/drawing/2014/main" id="{46AA5FA4-292B-2B56-604C-F2E55E1C1E2B}"/>
              </a:ext>
            </a:extLst>
          </p:cNvPr>
          <p:cNvSpPr>
            <a:spLocks noGrp="1" noChangeArrowheads="1"/>
          </p:cNvSpPr>
          <p:nvPr>
            <p:ph type="body" sz="quarter" idx="3"/>
          </p:nvPr>
        </p:nvSpPr>
        <p:spPr bwMode="auto">
          <a:xfrm>
            <a:off x="698500" y="4410075"/>
            <a:ext cx="5588000" cy="4176713"/>
          </a:xfrm>
          <a:prstGeom prst="rect">
            <a:avLst/>
          </a:prstGeom>
          <a:noFill/>
          <a:ln>
            <a:noFill/>
          </a:ln>
          <a:effectLst/>
        </p:spPr>
        <p:txBody>
          <a:bodyPr vert="horz" wrap="square" lIns="91440" tIns="45720" rIns="91440" bIns="45720" numCol="1" anchor="t" anchorCtr="0" compatLnSpc="1">
            <a:prstTxWarp prst="textNoShape">
              <a:avLst/>
            </a:prstTxWarp>
          </a:bodyPr>
          <a:lstStyle/>
          <a:p>
            <a:pPr lvl="0"/>
            <a:r>
              <a:rPr lang="en-US" altLang="en-US" noProof="0"/>
              <a:t>Click to edit Master text styles</a:t>
            </a:r>
          </a:p>
          <a:p>
            <a:pPr lvl="1"/>
            <a:r>
              <a:rPr lang="en-US" altLang="en-US" noProof="0"/>
              <a:t>Second level</a:t>
            </a:r>
          </a:p>
          <a:p>
            <a:pPr lvl="2"/>
            <a:r>
              <a:rPr lang="en-US" altLang="en-US" noProof="0"/>
              <a:t>Third level</a:t>
            </a:r>
          </a:p>
          <a:p>
            <a:pPr lvl="3"/>
            <a:r>
              <a:rPr lang="en-US" altLang="en-US" noProof="0"/>
              <a:t>Fourth level</a:t>
            </a:r>
          </a:p>
          <a:p>
            <a:pPr lvl="4"/>
            <a:r>
              <a:rPr lang="en-US" altLang="en-US" noProof="0"/>
              <a:t>Fifth level</a:t>
            </a:r>
          </a:p>
        </p:txBody>
      </p:sp>
      <p:sp>
        <p:nvSpPr>
          <p:cNvPr id="100358" name="Rectangle 6">
            <a:extLst>
              <a:ext uri="{FF2B5EF4-FFF2-40B4-BE49-F238E27FC236}">
                <a16:creationId xmlns:a16="http://schemas.microsoft.com/office/drawing/2014/main" id="{F93739C1-5A9A-8E4E-D99B-FD67F23FEEC3}"/>
              </a:ext>
            </a:extLst>
          </p:cNvPr>
          <p:cNvSpPr>
            <a:spLocks noGrp="1" noChangeArrowheads="1"/>
          </p:cNvSpPr>
          <p:nvPr>
            <p:ph type="ftr" sz="quarter" idx="4"/>
          </p:nvPr>
        </p:nvSpPr>
        <p:spPr bwMode="auto">
          <a:xfrm>
            <a:off x="0" y="8818563"/>
            <a:ext cx="3027363" cy="463550"/>
          </a:xfrm>
          <a:prstGeom prst="rect">
            <a:avLst/>
          </a:prstGeom>
          <a:noFill/>
          <a:ln>
            <a:noFill/>
          </a:ln>
          <a:effectLst/>
        </p:spPr>
        <p:txBody>
          <a:bodyPr vert="horz" wrap="square" lIns="91440" tIns="45720" rIns="91440" bIns="45720" numCol="1" anchor="b" anchorCtr="0" compatLnSpc="1">
            <a:prstTxWarp prst="textNoShape">
              <a:avLst/>
            </a:prstTxWarp>
          </a:bodyPr>
          <a:lstStyle>
            <a:lvl1pPr>
              <a:defRPr sz="1200"/>
            </a:lvl1pPr>
          </a:lstStyle>
          <a:p>
            <a:pPr>
              <a:defRPr/>
            </a:pPr>
            <a:endParaRPr lang="en-US" altLang="en-US"/>
          </a:p>
        </p:txBody>
      </p:sp>
      <p:sp>
        <p:nvSpPr>
          <p:cNvPr id="100359" name="Rectangle 7">
            <a:extLst>
              <a:ext uri="{FF2B5EF4-FFF2-40B4-BE49-F238E27FC236}">
                <a16:creationId xmlns:a16="http://schemas.microsoft.com/office/drawing/2014/main" id="{8FD4C482-17B5-1EB3-49C5-C459FCA91B4F}"/>
              </a:ext>
            </a:extLst>
          </p:cNvPr>
          <p:cNvSpPr>
            <a:spLocks noGrp="1" noChangeArrowheads="1"/>
          </p:cNvSpPr>
          <p:nvPr>
            <p:ph type="sldNum" sz="quarter" idx="5"/>
          </p:nvPr>
        </p:nvSpPr>
        <p:spPr bwMode="auto">
          <a:xfrm>
            <a:off x="3956050" y="8818563"/>
            <a:ext cx="3027363" cy="463550"/>
          </a:xfrm>
          <a:prstGeom prst="rect">
            <a:avLst/>
          </a:prstGeom>
          <a:noFill/>
          <a:ln>
            <a:noFill/>
          </a:ln>
          <a:effectLst/>
        </p:spPr>
        <p:txBody>
          <a:bodyPr vert="horz" wrap="square" lIns="91440" tIns="45720" rIns="91440" bIns="45720" numCol="1" anchor="b" anchorCtr="0" compatLnSpc="1">
            <a:prstTxWarp prst="textNoShape">
              <a:avLst/>
            </a:prstTxWarp>
          </a:bodyPr>
          <a:lstStyle>
            <a:lvl1pPr algn="r">
              <a:defRPr sz="1200" smtClean="0"/>
            </a:lvl1pPr>
          </a:lstStyle>
          <a:p>
            <a:pPr>
              <a:defRPr/>
            </a:pPr>
            <a:fld id="{D0CED35B-C7BA-4E2F-9FBE-1A41F8A57D73}" type="slidenum">
              <a:rPr lang="en-US" altLang="en-US"/>
              <a:pPr>
                <a:defRPr/>
              </a:pPr>
              <a:t>‹#›</a:t>
            </a:fld>
            <a:endParaRPr lang="en-US" altLang="en-US"/>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Times New Roman" panose="02020603050405020304" pitchFamily="18" charset="0"/>
        <a:ea typeface="+mn-ea"/>
        <a:cs typeface="+mn-cs"/>
      </a:defRPr>
    </a:lvl1pPr>
    <a:lvl2pPr marL="457200" algn="l" rtl="0" eaLnBrk="0" fontAlgn="base" hangingPunct="0">
      <a:spcBef>
        <a:spcPct val="30000"/>
      </a:spcBef>
      <a:spcAft>
        <a:spcPct val="0"/>
      </a:spcAft>
      <a:defRPr sz="1200" kern="1200">
        <a:solidFill>
          <a:schemeClr val="tx1"/>
        </a:solidFill>
        <a:latin typeface="Times New Roman" panose="02020603050405020304" pitchFamily="18" charset="0"/>
        <a:ea typeface="+mn-ea"/>
        <a:cs typeface="+mn-cs"/>
      </a:defRPr>
    </a:lvl2pPr>
    <a:lvl3pPr marL="914400" algn="l" rtl="0" eaLnBrk="0" fontAlgn="base" hangingPunct="0">
      <a:spcBef>
        <a:spcPct val="30000"/>
      </a:spcBef>
      <a:spcAft>
        <a:spcPct val="0"/>
      </a:spcAft>
      <a:defRPr sz="1200" kern="1200">
        <a:solidFill>
          <a:schemeClr val="tx1"/>
        </a:solidFill>
        <a:latin typeface="Times New Roman" panose="02020603050405020304" pitchFamily="18" charset="0"/>
        <a:ea typeface="+mn-ea"/>
        <a:cs typeface="+mn-cs"/>
      </a:defRPr>
    </a:lvl3pPr>
    <a:lvl4pPr marL="1371600" algn="l" rtl="0" eaLnBrk="0" fontAlgn="base" hangingPunct="0">
      <a:spcBef>
        <a:spcPct val="30000"/>
      </a:spcBef>
      <a:spcAft>
        <a:spcPct val="0"/>
      </a:spcAft>
      <a:defRPr sz="1200" kern="1200">
        <a:solidFill>
          <a:schemeClr val="tx1"/>
        </a:solidFill>
        <a:latin typeface="Times New Roman" panose="02020603050405020304" pitchFamily="18" charset="0"/>
        <a:ea typeface="+mn-ea"/>
        <a:cs typeface="+mn-cs"/>
      </a:defRPr>
    </a:lvl4pPr>
    <a:lvl5pPr marL="1828800" algn="l" rtl="0" eaLnBrk="0" fontAlgn="base" hangingPunct="0">
      <a:spcBef>
        <a:spcPct val="30000"/>
      </a:spcBef>
      <a:spcAft>
        <a:spcPct val="0"/>
      </a:spcAft>
      <a:defRPr sz="1200" kern="1200">
        <a:solidFill>
          <a:schemeClr val="tx1"/>
        </a:solidFill>
        <a:latin typeface="Times New Roman" panose="02020603050405020304" pitchFamily="18"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 /><Relationship Id="rId1" Type="http://schemas.openxmlformats.org/officeDocument/2006/relationships/notesMaster" Target="../notesMasters/notesMaster1.xml" /></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 /><Relationship Id="rId1" Type="http://schemas.openxmlformats.org/officeDocument/2006/relationships/notesMaster" Target="../notesMasters/notesMaster1.xml" /></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 /><Relationship Id="rId1" Type="http://schemas.openxmlformats.org/officeDocument/2006/relationships/notesMaster" Target="../notesMasters/notesMaster1.xml" /></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 /><Relationship Id="rId1" Type="http://schemas.openxmlformats.org/officeDocument/2006/relationships/notesMaster" Target="../notesMasters/notesMaster1.xml" /></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 /><Relationship Id="rId1" Type="http://schemas.openxmlformats.org/officeDocument/2006/relationships/notesMaster" Target="../notesMasters/notesMaster1.xml" /></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 /><Relationship Id="rId1" Type="http://schemas.openxmlformats.org/officeDocument/2006/relationships/notesMaster" Target="../notesMasters/notesMaster1.xml" /></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 /><Relationship Id="rId1" Type="http://schemas.openxmlformats.org/officeDocument/2006/relationships/notesMaster" Target="../notesMasters/notesMaster1.xml" /></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 /><Relationship Id="rId1" Type="http://schemas.openxmlformats.org/officeDocument/2006/relationships/notesMaster" Target="../notesMasters/notesMaster1.xml" /></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3.xml" /><Relationship Id="rId1" Type="http://schemas.openxmlformats.org/officeDocument/2006/relationships/notesMaster" Target="../notesMasters/notesMaster1.xml" /></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4.xml" /><Relationship Id="rId1" Type="http://schemas.openxmlformats.org/officeDocument/2006/relationships/notesMaster" Target="../notesMasters/notesMaster1.xml" /></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5.xml" /><Relationship Id="rId1" Type="http://schemas.openxmlformats.org/officeDocument/2006/relationships/notesMaster" Target="../notesMasters/notesMaster1.xml" /></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6.xml" /><Relationship Id="rId1" Type="http://schemas.openxmlformats.org/officeDocument/2006/relationships/notesMaster" Target="../notesMasters/notesMaster1.xml" /></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7.xml" /><Relationship Id="rId1" Type="http://schemas.openxmlformats.org/officeDocument/2006/relationships/notesMaster" Target="../notesMasters/notesMaster1.xml" /></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8.xml" /><Relationship Id="rId1" Type="http://schemas.openxmlformats.org/officeDocument/2006/relationships/notesMaster" Target="../notesMasters/notesMaster1.xml" /></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9.xml" /><Relationship Id="rId1" Type="http://schemas.openxmlformats.org/officeDocument/2006/relationships/notesMaster" Target="../notesMasters/notesMaster1.xml" /></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0.xml" /><Relationship Id="rId1" Type="http://schemas.openxmlformats.org/officeDocument/2006/relationships/notesMaster" Target="../notesMasters/notesMaster1.xml" /></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1.xml" /><Relationship Id="rId1" Type="http://schemas.openxmlformats.org/officeDocument/2006/relationships/notesMaster" Target="../notesMasters/notesMaster1.xml" /></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2.xml" /><Relationship Id="rId1" Type="http://schemas.openxmlformats.org/officeDocument/2006/relationships/notesMaster" Target="../notesMasters/notesMaster1.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7">
            <a:extLst>
              <a:ext uri="{FF2B5EF4-FFF2-40B4-BE49-F238E27FC236}">
                <a16:creationId xmlns:a16="http://schemas.microsoft.com/office/drawing/2014/main" id="{E3A8F47D-E0B6-C4E7-8473-D60E404CAA32}"/>
              </a:ext>
            </a:extLst>
          </p:cNvPr>
          <p:cNvSpPr>
            <a:spLocks noGrp="1" noChangeArrowheads="1"/>
          </p:cNvSpPr>
          <p:nvPr>
            <p:ph type="sldNum" sz="quarter" idx="5"/>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fld id="{D03FE683-A473-42A8-9D8F-71B60C8D90D9}" type="slidenum">
              <a:rPr lang="en-US" altLang="en-US" sz="1200"/>
              <a:pPr/>
              <a:t>1</a:t>
            </a:fld>
            <a:endParaRPr lang="en-US" altLang="en-US" sz="1200"/>
          </a:p>
        </p:txBody>
      </p:sp>
      <p:sp>
        <p:nvSpPr>
          <p:cNvPr id="17411" name="Rectangle 2">
            <a:extLst>
              <a:ext uri="{FF2B5EF4-FFF2-40B4-BE49-F238E27FC236}">
                <a16:creationId xmlns:a16="http://schemas.microsoft.com/office/drawing/2014/main" id="{566F7C1A-71A3-1C75-ADFD-50AAE955F491}"/>
              </a:ext>
            </a:extLst>
          </p:cNvPr>
          <p:cNvSpPr>
            <a:spLocks noGrp="1" noRot="1" noChangeAspect="1" noChangeArrowheads="1" noTextEdit="1"/>
          </p:cNvSpPr>
          <p:nvPr>
            <p:ph type="sldImg"/>
          </p:nvPr>
        </p:nvSpPr>
        <p:spPr>
          <a:xfrm>
            <a:off x="1173163" y="696913"/>
            <a:ext cx="4638675" cy="3479800"/>
          </a:xfrm>
          <a:ln/>
        </p:spPr>
      </p:sp>
      <p:sp>
        <p:nvSpPr>
          <p:cNvPr id="17412" name="Rectangle 3">
            <a:extLst>
              <a:ext uri="{FF2B5EF4-FFF2-40B4-BE49-F238E27FC236}">
                <a16:creationId xmlns:a16="http://schemas.microsoft.com/office/drawing/2014/main" id="{AFB65A5A-0ABE-7E9C-37FE-3EC56AD1D727}"/>
              </a:ext>
            </a:extLst>
          </p:cNvPr>
          <p:cNvSpPr>
            <a:spLocks noGrp="1" noChangeArrowheads="1"/>
          </p:cNvSpPr>
          <p:nvPr>
            <p:ph type="body" idx="1"/>
          </p:nvPr>
        </p:nvSpPr>
        <p:spPr>
          <a:xfrm>
            <a:off x="698500" y="4408488"/>
            <a:ext cx="5588000" cy="4178300"/>
          </a:xfrm>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lt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7">
            <a:extLst>
              <a:ext uri="{FF2B5EF4-FFF2-40B4-BE49-F238E27FC236}">
                <a16:creationId xmlns:a16="http://schemas.microsoft.com/office/drawing/2014/main" id="{8E4674DD-B470-8B7C-69FD-EC3F1D5A462C}"/>
              </a:ext>
            </a:extLst>
          </p:cNvPr>
          <p:cNvSpPr>
            <a:spLocks noGrp="1" noChangeArrowheads="1"/>
          </p:cNvSpPr>
          <p:nvPr>
            <p:ph type="sldNum" sz="quarter" idx="5"/>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fld id="{38AF8696-3C29-4C00-9481-0EA014855867}" type="slidenum">
              <a:rPr lang="en-US" altLang="en-US" sz="1200"/>
              <a:pPr/>
              <a:t>2</a:t>
            </a:fld>
            <a:endParaRPr lang="en-US" altLang="en-US" sz="1200"/>
          </a:p>
        </p:txBody>
      </p:sp>
      <p:sp>
        <p:nvSpPr>
          <p:cNvPr id="19459" name="Rectangle 2">
            <a:extLst>
              <a:ext uri="{FF2B5EF4-FFF2-40B4-BE49-F238E27FC236}">
                <a16:creationId xmlns:a16="http://schemas.microsoft.com/office/drawing/2014/main" id="{044E4897-2D8F-214F-4975-1F100F75E07E}"/>
              </a:ext>
            </a:extLst>
          </p:cNvPr>
          <p:cNvSpPr>
            <a:spLocks noGrp="1" noRot="1" noChangeAspect="1" noChangeArrowheads="1" noTextEdit="1"/>
          </p:cNvSpPr>
          <p:nvPr>
            <p:ph type="sldImg"/>
          </p:nvPr>
        </p:nvSpPr>
        <p:spPr>
          <a:ln/>
        </p:spPr>
      </p:sp>
      <p:sp>
        <p:nvSpPr>
          <p:cNvPr id="19460" name="Rectangle 3">
            <a:extLst>
              <a:ext uri="{FF2B5EF4-FFF2-40B4-BE49-F238E27FC236}">
                <a16:creationId xmlns:a16="http://schemas.microsoft.com/office/drawing/2014/main" id="{2E084D85-818B-FFEB-5B1B-09CA75D806D7}"/>
              </a:ext>
            </a:extLst>
          </p:cNvPr>
          <p:cNvSpPr>
            <a:spLocks noGrp="1" noChangeArrowheads="1"/>
          </p:cNvSpPr>
          <p:nvPr>
            <p:ph type="body" idx="1"/>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lt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Rectangle 7">
            <a:extLst>
              <a:ext uri="{FF2B5EF4-FFF2-40B4-BE49-F238E27FC236}">
                <a16:creationId xmlns:a16="http://schemas.microsoft.com/office/drawing/2014/main" id="{32F40528-1E4C-EFAB-F5B0-CC549D69E9BC}"/>
              </a:ext>
            </a:extLst>
          </p:cNvPr>
          <p:cNvSpPr>
            <a:spLocks noGrp="1" noChangeArrowheads="1"/>
          </p:cNvSpPr>
          <p:nvPr>
            <p:ph type="sldNum" sz="quarter" idx="5"/>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fld id="{E26845E5-AC40-43FC-9C1A-FFFD9EBA4F29}" type="slidenum">
              <a:rPr lang="en-US" altLang="en-US" sz="1200"/>
              <a:pPr/>
              <a:t>3</a:t>
            </a:fld>
            <a:endParaRPr lang="en-US" altLang="en-US" sz="1200"/>
          </a:p>
        </p:txBody>
      </p:sp>
      <p:sp>
        <p:nvSpPr>
          <p:cNvPr id="21507" name="Rectangle 2">
            <a:extLst>
              <a:ext uri="{FF2B5EF4-FFF2-40B4-BE49-F238E27FC236}">
                <a16:creationId xmlns:a16="http://schemas.microsoft.com/office/drawing/2014/main" id="{1086CF5A-7A5D-4D27-356D-EA9A1BA68B7A}"/>
              </a:ext>
            </a:extLst>
          </p:cNvPr>
          <p:cNvSpPr>
            <a:spLocks noGrp="1" noRot="1" noChangeAspect="1" noChangeArrowheads="1" noTextEdit="1"/>
          </p:cNvSpPr>
          <p:nvPr>
            <p:ph type="sldImg"/>
          </p:nvPr>
        </p:nvSpPr>
        <p:spPr>
          <a:ln/>
        </p:spPr>
      </p:sp>
      <p:sp>
        <p:nvSpPr>
          <p:cNvPr id="21508" name="Rectangle 3">
            <a:extLst>
              <a:ext uri="{FF2B5EF4-FFF2-40B4-BE49-F238E27FC236}">
                <a16:creationId xmlns:a16="http://schemas.microsoft.com/office/drawing/2014/main" id="{C061675F-F114-3AB4-49CD-B53C58BCECA3}"/>
              </a:ext>
            </a:extLst>
          </p:cNvPr>
          <p:cNvSpPr>
            <a:spLocks noGrp="1" noChangeArrowheads="1"/>
          </p:cNvSpPr>
          <p:nvPr>
            <p:ph type="body" idx="1"/>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lt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Rectangle 7">
            <a:extLst>
              <a:ext uri="{FF2B5EF4-FFF2-40B4-BE49-F238E27FC236}">
                <a16:creationId xmlns:a16="http://schemas.microsoft.com/office/drawing/2014/main" id="{29EBC5A2-8356-F3CC-0715-BBAE7B06E9C3}"/>
              </a:ext>
            </a:extLst>
          </p:cNvPr>
          <p:cNvSpPr>
            <a:spLocks noGrp="1" noChangeArrowheads="1"/>
          </p:cNvSpPr>
          <p:nvPr>
            <p:ph type="sldNum" sz="quarter" idx="5"/>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fld id="{8279A9F8-503F-46A5-8891-E99D7012A320}" type="slidenum">
              <a:rPr lang="en-US" altLang="en-US" sz="1200"/>
              <a:pPr/>
              <a:t>4</a:t>
            </a:fld>
            <a:endParaRPr lang="en-US" altLang="en-US" sz="1200"/>
          </a:p>
        </p:txBody>
      </p:sp>
      <p:sp>
        <p:nvSpPr>
          <p:cNvPr id="23555" name="Rectangle 2">
            <a:extLst>
              <a:ext uri="{FF2B5EF4-FFF2-40B4-BE49-F238E27FC236}">
                <a16:creationId xmlns:a16="http://schemas.microsoft.com/office/drawing/2014/main" id="{0186D01C-83AF-9E35-E9AD-3873D722281E}"/>
              </a:ext>
            </a:extLst>
          </p:cNvPr>
          <p:cNvSpPr>
            <a:spLocks noGrp="1" noRot="1" noChangeAspect="1" noChangeArrowheads="1" noTextEdit="1"/>
          </p:cNvSpPr>
          <p:nvPr>
            <p:ph type="sldImg"/>
          </p:nvPr>
        </p:nvSpPr>
        <p:spPr>
          <a:ln/>
        </p:spPr>
      </p:sp>
      <p:sp>
        <p:nvSpPr>
          <p:cNvPr id="23556" name="Rectangle 3">
            <a:extLst>
              <a:ext uri="{FF2B5EF4-FFF2-40B4-BE49-F238E27FC236}">
                <a16:creationId xmlns:a16="http://schemas.microsoft.com/office/drawing/2014/main" id="{4E213741-9669-1843-5531-3342453C890A}"/>
              </a:ext>
            </a:extLst>
          </p:cNvPr>
          <p:cNvSpPr>
            <a:spLocks noGrp="1" noChangeArrowheads="1"/>
          </p:cNvSpPr>
          <p:nvPr>
            <p:ph type="body" idx="1"/>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lt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Rectangle 7">
            <a:extLst>
              <a:ext uri="{FF2B5EF4-FFF2-40B4-BE49-F238E27FC236}">
                <a16:creationId xmlns:a16="http://schemas.microsoft.com/office/drawing/2014/main" id="{A87322C2-0D1E-6906-5232-E3A8D1A06C3B}"/>
              </a:ext>
            </a:extLst>
          </p:cNvPr>
          <p:cNvSpPr>
            <a:spLocks noGrp="1" noChangeArrowheads="1"/>
          </p:cNvSpPr>
          <p:nvPr>
            <p:ph type="sldNum" sz="quarter" idx="5"/>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fld id="{3B1B8534-4E3C-4DBD-9D17-2BAE321D47F0}" type="slidenum">
              <a:rPr lang="en-US" altLang="en-US" sz="1200"/>
              <a:pPr/>
              <a:t>5</a:t>
            </a:fld>
            <a:endParaRPr lang="en-US" altLang="en-US" sz="1200"/>
          </a:p>
        </p:txBody>
      </p:sp>
      <p:sp>
        <p:nvSpPr>
          <p:cNvPr id="25603" name="Rectangle 2">
            <a:extLst>
              <a:ext uri="{FF2B5EF4-FFF2-40B4-BE49-F238E27FC236}">
                <a16:creationId xmlns:a16="http://schemas.microsoft.com/office/drawing/2014/main" id="{FD24DE84-60A6-8C34-75D7-E376B08ABBD2}"/>
              </a:ext>
            </a:extLst>
          </p:cNvPr>
          <p:cNvSpPr>
            <a:spLocks noGrp="1" noRot="1" noChangeAspect="1" noChangeArrowheads="1" noTextEdit="1"/>
          </p:cNvSpPr>
          <p:nvPr>
            <p:ph type="sldImg"/>
          </p:nvPr>
        </p:nvSpPr>
        <p:spPr>
          <a:ln/>
        </p:spPr>
      </p:sp>
      <p:sp>
        <p:nvSpPr>
          <p:cNvPr id="25604" name="Rectangle 3">
            <a:extLst>
              <a:ext uri="{FF2B5EF4-FFF2-40B4-BE49-F238E27FC236}">
                <a16:creationId xmlns:a16="http://schemas.microsoft.com/office/drawing/2014/main" id="{BC790E32-A275-DC84-A4AC-1749B99A5325}"/>
              </a:ext>
            </a:extLst>
          </p:cNvPr>
          <p:cNvSpPr>
            <a:spLocks noGrp="1" noChangeArrowheads="1"/>
          </p:cNvSpPr>
          <p:nvPr>
            <p:ph type="body" idx="1"/>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lt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Rectangle 7">
            <a:extLst>
              <a:ext uri="{FF2B5EF4-FFF2-40B4-BE49-F238E27FC236}">
                <a16:creationId xmlns:a16="http://schemas.microsoft.com/office/drawing/2014/main" id="{81FAA876-9E6B-B9D1-0D0B-C36BD74B7748}"/>
              </a:ext>
            </a:extLst>
          </p:cNvPr>
          <p:cNvSpPr>
            <a:spLocks noGrp="1" noChangeArrowheads="1"/>
          </p:cNvSpPr>
          <p:nvPr>
            <p:ph type="sldNum" sz="quarter" idx="5"/>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fld id="{4A95427E-8A99-47CF-B621-0A35F0A6C5A4}" type="slidenum">
              <a:rPr lang="en-US" altLang="en-US" sz="1200"/>
              <a:pPr/>
              <a:t>6</a:t>
            </a:fld>
            <a:endParaRPr lang="en-US" altLang="en-US" sz="1200"/>
          </a:p>
        </p:txBody>
      </p:sp>
      <p:sp>
        <p:nvSpPr>
          <p:cNvPr id="27651" name="Rectangle 2">
            <a:extLst>
              <a:ext uri="{FF2B5EF4-FFF2-40B4-BE49-F238E27FC236}">
                <a16:creationId xmlns:a16="http://schemas.microsoft.com/office/drawing/2014/main" id="{6FBBC36D-BF8C-625B-3ABA-65E25DD16625}"/>
              </a:ext>
            </a:extLst>
          </p:cNvPr>
          <p:cNvSpPr>
            <a:spLocks noGrp="1" noRot="1" noChangeAspect="1" noChangeArrowheads="1" noTextEdit="1"/>
          </p:cNvSpPr>
          <p:nvPr>
            <p:ph type="sldImg"/>
          </p:nvPr>
        </p:nvSpPr>
        <p:spPr>
          <a:ln/>
        </p:spPr>
      </p:sp>
      <p:sp>
        <p:nvSpPr>
          <p:cNvPr id="27652" name="Rectangle 3">
            <a:extLst>
              <a:ext uri="{FF2B5EF4-FFF2-40B4-BE49-F238E27FC236}">
                <a16:creationId xmlns:a16="http://schemas.microsoft.com/office/drawing/2014/main" id="{A9059A35-0D22-65A0-43AE-E434635649BA}"/>
              </a:ext>
            </a:extLst>
          </p:cNvPr>
          <p:cNvSpPr>
            <a:spLocks noGrp="1" noChangeArrowheads="1"/>
          </p:cNvSpPr>
          <p:nvPr>
            <p:ph type="body" idx="1"/>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lt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7">
            <a:extLst>
              <a:ext uri="{FF2B5EF4-FFF2-40B4-BE49-F238E27FC236}">
                <a16:creationId xmlns:a16="http://schemas.microsoft.com/office/drawing/2014/main" id="{E13C2AB4-8589-E4EF-2687-6D0AE8BF958A}"/>
              </a:ext>
            </a:extLst>
          </p:cNvPr>
          <p:cNvSpPr>
            <a:spLocks noGrp="1" noChangeArrowheads="1"/>
          </p:cNvSpPr>
          <p:nvPr>
            <p:ph type="sldNum" sz="quarter" idx="5"/>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fld id="{86F93861-A884-408B-BE7D-F27640E61F57}" type="slidenum">
              <a:rPr lang="en-US" altLang="en-US" sz="1200"/>
              <a:pPr/>
              <a:t>9</a:t>
            </a:fld>
            <a:endParaRPr lang="en-US" altLang="en-US" sz="1200"/>
          </a:p>
        </p:txBody>
      </p:sp>
      <p:sp>
        <p:nvSpPr>
          <p:cNvPr id="31747" name="Rectangle 2">
            <a:extLst>
              <a:ext uri="{FF2B5EF4-FFF2-40B4-BE49-F238E27FC236}">
                <a16:creationId xmlns:a16="http://schemas.microsoft.com/office/drawing/2014/main" id="{66949787-BD92-3D1F-7EEA-76C7B4A50CAC}"/>
              </a:ext>
            </a:extLst>
          </p:cNvPr>
          <p:cNvSpPr>
            <a:spLocks noGrp="1" noRot="1" noChangeAspect="1" noChangeArrowheads="1" noTextEdit="1"/>
          </p:cNvSpPr>
          <p:nvPr>
            <p:ph type="sldImg"/>
          </p:nvPr>
        </p:nvSpPr>
        <p:spPr>
          <a:ln/>
        </p:spPr>
      </p:sp>
      <p:sp>
        <p:nvSpPr>
          <p:cNvPr id="31748" name="Rectangle 3">
            <a:extLst>
              <a:ext uri="{FF2B5EF4-FFF2-40B4-BE49-F238E27FC236}">
                <a16:creationId xmlns:a16="http://schemas.microsoft.com/office/drawing/2014/main" id="{8187AD95-2E0B-ABB9-434F-57D307C5EF8F}"/>
              </a:ext>
            </a:extLst>
          </p:cNvPr>
          <p:cNvSpPr>
            <a:spLocks noGrp="1" noChangeArrowheads="1"/>
          </p:cNvSpPr>
          <p:nvPr>
            <p:ph type="body" idx="1"/>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lt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Rectangle 7">
            <a:extLst>
              <a:ext uri="{FF2B5EF4-FFF2-40B4-BE49-F238E27FC236}">
                <a16:creationId xmlns:a16="http://schemas.microsoft.com/office/drawing/2014/main" id="{47330247-117B-9A6B-54FE-1624E0A14B88}"/>
              </a:ext>
            </a:extLst>
          </p:cNvPr>
          <p:cNvSpPr>
            <a:spLocks noGrp="1" noChangeArrowheads="1"/>
          </p:cNvSpPr>
          <p:nvPr>
            <p:ph type="sldNum" sz="quarter" idx="5"/>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fld id="{B79FB86A-95DD-47B0-9940-477944075605}" type="slidenum">
              <a:rPr lang="en-US" altLang="en-US" sz="1200"/>
              <a:pPr/>
              <a:t>10</a:t>
            </a:fld>
            <a:endParaRPr lang="en-US" altLang="en-US" sz="1200"/>
          </a:p>
        </p:txBody>
      </p:sp>
      <p:sp>
        <p:nvSpPr>
          <p:cNvPr id="33795" name="Rectangle 2">
            <a:extLst>
              <a:ext uri="{FF2B5EF4-FFF2-40B4-BE49-F238E27FC236}">
                <a16:creationId xmlns:a16="http://schemas.microsoft.com/office/drawing/2014/main" id="{72CAB6ED-BD30-31BA-B5DD-E3BE750FEB90}"/>
              </a:ext>
            </a:extLst>
          </p:cNvPr>
          <p:cNvSpPr>
            <a:spLocks noGrp="1" noRot="1" noChangeAspect="1" noChangeArrowheads="1" noTextEdit="1"/>
          </p:cNvSpPr>
          <p:nvPr>
            <p:ph type="sldImg"/>
          </p:nvPr>
        </p:nvSpPr>
        <p:spPr>
          <a:ln/>
        </p:spPr>
      </p:sp>
      <p:sp>
        <p:nvSpPr>
          <p:cNvPr id="33796" name="Rectangle 3">
            <a:extLst>
              <a:ext uri="{FF2B5EF4-FFF2-40B4-BE49-F238E27FC236}">
                <a16:creationId xmlns:a16="http://schemas.microsoft.com/office/drawing/2014/main" id="{949E5E20-A065-A208-9094-8232123E568F}"/>
              </a:ext>
            </a:extLst>
          </p:cNvPr>
          <p:cNvSpPr>
            <a:spLocks noGrp="1" noChangeArrowheads="1"/>
          </p:cNvSpPr>
          <p:nvPr>
            <p:ph type="body" idx="1"/>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lt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Rectangle 7">
            <a:extLst>
              <a:ext uri="{FF2B5EF4-FFF2-40B4-BE49-F238E27FC236}">
                <a16:creationId xmlns:a16="http://schemas.microsoft.com/office/drawing/2014/main" id="{AB10A8DC-224A-D82F-FD3B-C453AD264637}"/>
              </a:ext>
            </a:extLst>
          </p:cNvPr>
          <p:cNvSpPr>
            <a:spLocks noGrp="1" noChangeArrowheads="1"/>
          </p:cNvSpPr>
          <p:nvPr>
            <p:ph type="sldNum" sz="quarter" idx="5"/>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fld id="{EA939934-031F-4658-8096-650B6B3AACDA}" type="slidenum">
              <a:rPr lang="en-US" altLang="en-US" sz="1200"/>
              <a:pPr/>
              <a:t>13</a:t>
            </a:fld>
            <a:endParaRPr lang="en-US" altLang="en-US" sz="1200"/>
          </a:p>
        </p:txBody>
      </p:sp>
      <p:sp>
        <p:nvSpPr>
          <p:cNvPr id="36867" name="Rectangle 2">
            <a:extLst>
              <a:ext uri="{FF2B5EF4-FFF2-40B4-BE49-F238E27FC236}">
                <a16:creationId xmlns:a16="http://schemas.microsoft.com/office/drawing/2014/main" id="{3FF55755-47AC-9AB4-6398-6CD4B3118144}"/>
              </a:ext>
            </a:extLst>
          </p:cNvPr>
          <p:cNvSpPr>
            <a:spLocks noGrp="1" noRot="1" noChangeAspect="1" noChangeArrowheads="1" noTextEdit="1"/>
          </p:cNvSpPr>
          <p:nvPr>
            <p:ph type="sldImg"/>
          </p:nvPr>
        </p:nvSpPr>
        <p:spPr>
          <a:ln/>
        </p:spPr>
      </p:sp>
      <p:sp>
        <p:nvSpPr>
          <p:cNvPr id="36868" name="Rectangle 3">
            <a:extLst>
              <a:ext uri="{FF2B5EF4-FFF2-40B4-BE49-F238E27FC236}">
                <a16:creationId xmlns:a16="http://schemas.microsoft.com/office/drawing/2014/main" id="{851E6F6A-C996-ED5C-0581-3C837D61DE01}"/>
              </a:ext>
            </a:extLst>
          </p:cNvPr>
          <p:cNvSpPr>
            <a:spLocks noGrp="1" noChangeArrowheads="1"/>
          </p:cNvSpPr>
          <p:nvPr>
            <p:ph type="body" idx="1"/>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lt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Rectangle 7">
            <a:extLst>
              <a:ext uri="{FF2B5EF4-FFF2-40B4-BE49-F238E27FC236}">
                <a16:creationId xmlns:a16="http://schemas.microsoft.com/office/drawing/2014/main" id="{BF0F0842-9B2E-D133-3E79-8D353C726CB0}"/>
              </a:ext>
            </a:extLst>
          </p:cNvPr>
          <p:cNvSpPr>
            <a:spLocks noGrp="1" noChangeArrowheads="1"/>
          </p:cNvSpPr>
          <p:nvPr>
            <p:ph type="sldNum" sz="quarter" idx="5"/>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fld id="{04B13014-BF7A-4743-B00C-CCFC95EEDEB8}" type="slidenum">
              <a:rPr lang="en-US" altLang="en-US" sz="1200"/>
              <a:pPr/>
              <a:t>14</a:t>
            </a:fld>
            <a:endParaRPr lang="en-US" altLang="en-US" sz="1200"/>
          </a:p>
        </p:txBody>
      </p:sp>
      <p:sp>
        <p:nvSpPr>
          <p:cNvPr id="38915" name="Rectangle 2">
            <a:extLst>
              <a:ext uri="{FF2B5EF4-FFF2-40B4-BE49-F238E27FC236}">
                <a16:creationId xmlns:a16="http://schemas.microsoft.com/office/drawing/2014/main" id="{74A7168D-5083-DA6A-75BA-88C327F27F95}"/>
              </a:ext>
            </a:extLst>
          </p:cNvPr>
          <p:cNvSpPr>
            <a:spLocks noGrp="1" noRot="1" noChangeAspect="1" noChangeArrowheads="1" noTextEdit="1"/>
          </p:cNvSpPr>
          <p:nvPr>
            <p:ph type="sldImg"/>
          </p:nvPr>
        </p:nvSpPr>
        <p:spPr>
          <a:ln/>
        </p:spPr>
      </p:sp>
      <p:sp>
        <p:nvSpPr>
          <p:cNvPr id="38916" name="Rectangle 3">
            <a:extLst>
              <a:ext uri="{FF2B5EF4-FFF2-40B4-BE49-F238E27FC236}">
                <a16:creationId xmlns:a16="http://schemas.microsoft.com/office/drawing/2014/main" id="{89EBAB16-21FC-32C6-D25D-765DF35F3067}"/>
              </a:ext>
            </a:extLst>
          </p:cNvPr>
          <p:cNvSpPr>
            <a:spLocks noGrp="1" noChangeArrowheads="1"/>
          </p:cNvSpPr>
          <p:nvPr>
            <p:ph type="body" idx="1"/>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lt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Rectangle 7">
            <a:extLst>
              <a:ext uri="{FF2B5EF4-FFF2-40B4-BE49-F238E27FC236}">
                <a16:creationId xmlns:a16="http://schemas.microsoft.com/office/drawing/2014/main" id="{584D1CA4-5F8E-B0EB-9D8E-58C42C684651}"/>
              </a:ext>
            </a:extLst>
          </p:cNvPr>
          <p:cNvSpPr>
            <a:spLocks noGrp="1" noChangeArrowheads="1"/>
          </p:cNvSpPr>
          <p:nvPr>
            <p:ph type="sldNum" sz="quarter" idx="5"/>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fld id="{A590A7CE-48D7-47B8-AC58-3CAED66155B0}" type="slidenum">
              <a:rPr lang="en-US" altLang="en-US" sz="1200"/>
              <a:pPr/>
              <a:t>15</a:t>
            </a:fld>
            <a:endParaRPr lang="en-US" altLang="en-US" sz="1200"/>
          </a:p>
        </p:txBody>
      </p:sp>
      <p:sp>
        <p:nvSpPr>
          <p:cNvPr id="40963" name="Rectangle 2">
            <a:extLst>
              <a:ext uri="{FF2B5EF4-FFF2-40B4-BE49-F238E27FC236}">
                <a16:creationId xmlns:a16="http://schemas.microsoft.com/office/drawing/2014/main" id="{13EC091F-ADCE-9905-A8EB-4BA670BD5A16}"/>
              </a:ext>
            </a:extLst>
          </p:cNvPr>
          <p:cNvSpPr>
            <a:spLocks noGrp="1" noRot="1" noChangeAspect="1" noChangeArrowheads="1" noTextEdit="1"/>
          </p:cNvSpPr>
          <p:nvPr>
            <p:ph type="sldImg"/>
          </p:nvPr>
        </p:nvSpPr>
        <p:spPr>
          <a:ln/>
        </p:spPr>
      </p:sp>
      <p:sp>
        <p:nvSpPr>
          <p:cNvPr id="40964" name="Rectangle 3">
            <a:extLst>
              <a:ext uri="{FF2B5EF4-FFF2-40B4-BE49-F238E27FC236}">
                <a16:creationId xmlns:a16="http://schemas.microsoft.com/office/drawing/2014/main" id="{56B3D6FB-C514-19E6-8B3C-4A5230322B21}"/>
              </a:ext>
            </a:extLst>
          </p:cNvPr>
          <p:cNvSpPr>
            <a:spLocks noGrp="1" noChangeArrowheads="1"/>
          </p:cNvSpPr>
          <p:nvPr>
            <p:ph type="body" idx="1"/>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lt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Rectangle 7">
            <a:extLst>
              <a:ext uri="{FF2B5EF4-FFF2-40B4-BE49-F238E27FC236}">
                <a16:creationId xmlns:a16="http://schemas.microsoft.com/office/drawing/2014/main" id="{E15B9832-49DA-9DBA-455D-FD2CD7765BD2}"/>
              </a:ext>
            </a:extLst>
          </p:cNvPr>
          <p:cNvSpPr>
            <a:spLocks noGrp="1" noChangeArrowheads="1"/>
          </p:cNvSpPr>
          <p:nvPr>
            <p:ph type="sldNum" sz="quarter" idx="5"/>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fld id="{2EF7351D-C47E-4723-A3F1-3BFEAC1C155F}" type="slidenum">
              <a:rPr lang="en-US" altLang="en-US" sz="1200"/>
              <a:pPr/>
              <a:t>16</a:t>
            </a:fld>
            <a:endParaRPr lang="en-US" altLang="en-US" sz="1200"/>
          </a:p>
        </p:txBody>
      </p:sp>
      <p:sp>
        <p:nvSpPr>
          <p:cNvPr id="45059" name="Rectangle 2">
            <a:extLst>
              <a:ext uri="{FF2B5EF4-FFF2-40B4-BE49-F238E27FC236}">
                <a16:creationId xmlns:a16="http://schemas.microsoft.com/office/drawing/2014/main" id="{6F6A5F20-0BCE-AF95-2621-DB0353012546}"/>
              </a:ext>
            </a:extLst>
          </p:cNvPr>
          <p:cNvSpPr>
            <a:spLocks noGrp="1" noRot="1" noChangeAspect="1" noChangeArrowheads="1" noTextEdit="1"/>
          </p:cNvSpPr>
          <p:nvPr>
            <p:ph type="sldImg"/>
          </p:nvPr>
        </p:nvSpPr>
        <p:spPr>
          <a:ln/>
        </p:spPr>
      </p:sp>
      <p:sp>
        <p:nvSpPr>
          <p:cNvPr id="45060" name="Rectangle 3">
            <a:extLst>
              <a:ext uri="{FF2B5EF4-FFF2-40B4-BE49-F238E27FC236}">
                <a16:creationId xmlns:a16="http://schemas.microsoft.com/office/drawing/2014/main" id="{93B6D437-2972-D173-4571-3CB3F0BF5C28}"/>
              </a:ext>
            </a:extLst>
          </p:cNvPr>
          <p:cNvSpPr>
            <a:spLocks noGrp="1" noChangeArrowheads="1"/>
          </p:cNvSpPr>
          <p:nvPr>
            <p:ph type="body" idx="1"/>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lt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Rectangle 7">
            <a:extLst>
              <a:ext uri="{FF2B5EF4-FFF2-40B4-BE49-F238E27FC236}">
                <a16:creationId xmlns:a16="http://schemas.microsoft.com/office/drawing/2014/main" id="{32128DCF-1490-1297-3249-B45A79B903ED}"/>
              </a:ext>
            </a:extLst>
          </p:cNvPr>
          <p:cNvSpPr>
            <a:spLocks noGrp="1" noChangeArrowheads="1"/>
          </p:cNvSpPr>
          <p:nvPr>
            <p:ph type="sldNum" sz="quarter" idx="5"/>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fld id="{090016EC-E367-4C6D-8C85-B09D242EA5A8}" type="slidenum">
              <a:rPr lang="en-US" altLang="en-US" sz="1200"/>
              <a:pPr/>
              <a:t>17</a:t>
            </a:fld>
            <a:endParaRPr lang="en-US" altLang="en-US" sz="1200"/>
          </a:p>
        </p:txBody>
      </p:sp>
      <p:sp>
        <p:nvSpPr>
          <p:cNvPr id="47107" name="Rectangle 2">
            <a:extLst>
              <a:ext uri="{FF2B5EF4-FFF2-40B4-BE49-F238E27FC236}">
                <a16:creationId xmlns:a16="http://schemas.microsoft.com/office/drawing/2014/main" id="{EBEF8268-B79A-BC69-4820-60FED99E2B94}"/>
              </a:ext>
            </a:extLst>
          </p:cNvPr>
          <p:cNvSpPr>
            <a:spLocks noGrp="1" noRot="1" noChangeAspect="1" noChangeArrowheads="1" noTextEdit="1"/>
          </p:cNvSpPr>
          <p:nvPr>
            <p:ph type="sldImg"/>
          </p:nvPr>
        </p:nvSpPr>
        <p:spPr>
          <a:ln/>
        </p:spPr>
      </p:sp>
      <p:sp>
        <p:nvSpPr>
          <p:cNvPr id="47108" name="Rectangle 3">
            <a:extLst>
              <a:ext uri="{FF2B5EF4-FFF2-40B4-BE49-F238E27FC236}">
                <a16:creationId xmlns:a16="http://schemas.microsoft.com/office/drawing/2014/main" id="{5BD4E230-847C-8CB9-3DA9-2C96B44E880D}"/>
              </a:ext>
            </a:extLst>
          </p:cNvPr>
          <p:cNvSpPr>
            <a:spLocks noGrp="1" noChangeArrowheads="1"/>
          </p:cNvSpPr>
          <p:nvPr>
            <p:ph type="body" idx="1"/>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lt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Rectangle 7">
            <a:extLst>
              <a:ext uri="{FF2B5EF4-FFF2-40B4-BE49-F238E27FC236}">
                <a16:creationId xmlns:a16="http://schemas.microsoft.com/office/drawing/2014/main" id="{A1DA61DA-9E12-6885-4362-EDD9DF4BE4CC}"/>
              </a:ext>
            </a:extLst>
          </p:cNvPr>
          <p:cNvSpPr>
            <a:spLocks noGrp="1" noChangeArrowheads="1"/>
          </p:cNvSpPr>
          <p:nvPr>
            <p:ph type="sldNum" sz="quarter" idx="5"/>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fld id="{63ABF0EE-7F99-4DDF-990F-5563804C9FB8}" type="slidenum">
              <a:rPr lang="en-US" altLang="en-US" sz="1200"/>
              <a:pPr/>
              <a:t>18</a:t>
            </a:fld>
            <a:endParaRPr lang="en-US" altLang="en-US" sz="1200"/>
          </a:p>
        </p:txBody>
      </p:sp>
      <p:sp>
        <p:nvSpPr>
          <p:cNvPr id="49155" name="Rectangle 2">
            <a:extLst>
              <a:ext uri="{FF2B5EF4-FFF2-40B4-BE49-F238E27FC236}">
                <a16:creationId xmlns:a16="http://schemas.microsoft.com/office/drawing/2014/main" id="{6F7E253C-79F0-8852-D01C-5DCBA2B3F5A7}"/>
              </a:ext>
            </a:extLst>
          </p:cNvPr>
          <p:cNvSpPr>
            <a:spLocks noGrp="1" noRot="1" noChangeAspect="1" noChangeArrowheads="1" noTextEdit="1"/>
          </p:cNvSpPr>
          <p:nvPr>
            <p:ph type="sldImg"/>
          </p:nvPr>
        </p:nvSpPr>
        <p:spPr>
          <a:ln/>
        </p:spPr>
      </p:sp>
      <p:sp>
        <p:nvSpPr>
          <p:cNvPr id="49156" name="Rectangle 3">
            <a:extLst>
              <a:ext uri="{FF2B5EF4-FFF2-40B4-BE49-F238E27FC236}">
                <a16:creationId xmlns:a16="http://schemas.microsoft.com/office/drawing/2014/main" id="{1F422198-3B65-F751-1A7B-89854A1735EB}"/>
              </a:ext>
            </a:extLst>
          </p:cNvPr>
          <p:cNvSpPr>
            <a:spLocks noGrp="1" noChangeArrowheads="1"/>
          </p:cNvSpPr>
          <p:nvPr>
            <p:ph type="body" idx="1"/>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ltLang="en-US"/>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Rectangle 7">
            <a:extLst>
              <a:ext uri="{FF2B5EF4-FFF2-40B4-BE49-F238E27FC236}">
                <a16:creationId xmlns:a16="http://schemas.microsoft.com/office/drawing/2014/main" id="{008164F1-17CA-591E-6A08-B534DCEEC482}"/>
              </a:ext>
            </a:extLst>
          </p:cNvPr>
          <p:cNvSpPr>
            <a:spLocks noGrp="1" noChangeArrowheads="1"/>
          </p:cNvSpPr>
          <p:nvPr>
            <p:ph type="sldNum" sz="quarter" idx="5"/>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fld id="{889C3CB1-39E1-426A-B06A-7A5818BFF59F}" type="slidenum">
              <a:rPr lang="en-US" altLang="en-US" sz="1200"/>
              <a:pPr/>
              <a:t>19</a:t>
            </a:fld>
            <a:endParaRPr lang="en-US" altLang="en-US" sz="1200"/>
          </a:p>
        </p:txBody>
      </p:sp>
      <p:sp>
        <p:nvSpPr>
          <p:cNvPr id="51203" name="Rectangle 2">
            <a:extLst>
              <a:ext uri="{FF2B5EF4-FFF2-40B4-BE49-F238E27FC236}">
                <a16:creationId xmlns:a16="http://schemas.microsoft.com/office/drawing/2014/main" id="{7617303D-B197-BCBC-516B-6FB54EBBD28C}"/>
              </a:ext>
            </a:extLst>
          </p:cNvPr>
          <p:cNvSpPr>
            <a:spLocks noGrp="1" noRot="1" noChangeAspect="1" noChangeArrowheads="1" noTextEdit="1"/>
          </p:cNvSpPr>
          <p:nvPr>
            <p:ph type="sldImg"/>
          </p:nvPr>
        </p:nvSpPr>
        <p:spPr>
          <a:ln/>
        </p:spPr>
      </p:sp>
      <p:sp>
        <p:nvSpPr>
          <p:cNvPr id="51204" name="Rectangle 3">
            <a:extLst>
              <a:ext uri="{FF2B5EF4-FFF2-40B4-BE49-F238E27FC236}">
                <a16:creationId xmlns:a16="http://schemas.microsoft.com/office/drawing/2014/main" id="{0CDE7289-787C-79D7-2AC3-8D5AA41875B2}"/>
              </a:ext>
            </a:extLst>
          </p:cNvPr>
          <p:cNvSpPr>
            <a:spLocks noGrp="1" noChangeArrowheads="1"/>
          </p:cNvSpPr>
          <p:nvPr>
            <p:ph type="body" idx="1"/>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ltLang="en-US"/>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Rectangle 7">
            <a:extLst>
              <a:ext uri="{FF2B5EF4-FFF2-40B4-BE49-F238E27FC236}">
                <a16:creationId xmlns:a16="http://schemas.microsoft.com/office/drawing/2014/main" id="{C4436341-E37E-B4FC-DB62-59769456B985}"/>
              </a:ext>
            </a:extLst>
          </p:cNvPr>
          <p:cNvSpPr>
            <a:spLocks noGrp="1" noChangeArrowheads="1"/>
          </p:cNvSpPr>
          <p:nvPr>
            <p:ph type="sldNum" sz="quarter" idx="5"/>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fld id="{D890C33D-8ED5-404B-8642-A8A5D6928D86}" type="slidenum">
              <a:rPr lang="en-US" altLang="en-US" sz="1200"/>
              <a:pPr/>
              <a:t>20</a:t>
            </a:fld>
            <a:endParaRPr lang="en-US" altLang="en-US" sz="1200"/>
          </a:p>
        </p:txBody>
      </p:sp>
      <p:sp>
        <p:nvSpPr>
          <p:cNvPr id="53251" name="Rectangle 2">
            <a:extLst>
              <a:ext uri="{FF2B5EF4-FFF2-40B4-BE49-F238E27FC236}">
                <a16:creationId xmlns:a16="http://schemas.microsoft.com/office/drawing/2014/main" id="{7AA7DD0B-5437-D77D-60BF-97699D11D96A}"/>
              </a:ext>
            </a:extLst>
          </p:cNvPr>
          <p:cNvSpPr>
            <a:spLocks noGrp="1" noRot="1" noChangeAspect="1" noChangeArrowheads="1" noTextEdit="1"/>
          </p:cNvSpPr>
          <p:nvPr>
            <p:ph type="sldImg"/>
          </p:nvPr>
        </p:nvSpPr>
        <p:spPr>
          <a:ln/>
        </p:spPr>
      </p:sp>
      <p:sp>
        <p:nvSpPr>
          <p:cNvPr id="53252" name="Rectangle 3">
            <a:extLst>
              <a:ext uri="{FF2B5EF4-FFF2-40B4-BE49-F238E27FC236}">
                <a16:creationId xmlns:a16="http://schemas.microsoft.com/office/drawing/2014/main" id="{FABE52E2-ADC8-AF5F-1173-A90F53D5CACA}"/>
              </a:ext>
            </a:extLst>
          </p:cNvPr>
          <p:cNvSpPr>
            <a:spLocks noGrp="1" noChangeArrowheads="1"/>
          </p:cNvSpPr>
          <p:nvPr>
            <p:ph type="body" idx="1"/>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ltLang="en-US"/>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Rectangle 7">
            <a:extLst>
              <a:ext uri="{FF2B5EF4-FFF2-40B4-BE49-F238E27FC236}">
                <a16:creationId xmlns:a16="http://schemas.microsoft.com/office/drawing/2014/main" id="{35F8197B-B88F-7CE2-910A-8B20A33D6D40}"/>
              </a:ext>
            </a:extLst>
          </p:cNvPr>
          <p:cNvSpPr>
            <a:spLocks noGrp="1" noChangeArrowheads="1"/>
          </p:cNvSpPr>
          <p:nvPr>
            <p:ph type="sldNum" sz="quarter" idx="5"/>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fld id="{7FB88258-1699-43DA-8793-A07CDA621C86}" type="slidenum">
              <a:rPr lang="en-US" altLang="en-US" sz="1200"/>
              <a:pPr/>
              <a:t>21</a:t>
            </a:fld>
            <a:endParaRPr lang="en-US" altLang="en-US" sz="1200"/>
          </a:p>
        </p:txBody>
      </p:sp>
      <p:sp>
        <p:nvSpPr>
          <p:cNvPr id="57347" name="Rectangle 2">
            <a:extLst>
              <a:ext uri="{FF2B5EF4-FFF2-40B4-BE49-F238E27FC236}">
                <a16:creationId xmlns:a16="http://schemas.microsoft.com/office/drawing/2014/main" id="{7EF665C5-90C8-0AA2-1C2F-9A13338996D4}"/>
              </a:ext>
            </a:extLst>
          </p:cNvPr>
          <p:cNvSpPr>
            <a:spLocks noGrp="1" noRot="1" noChangeAspect="1" noChangeArrowheads="1" noTextEdit="1"/>
          </p:cNvSpPr>
          <p:nvPr>
            <p:ph type="sldImg"/>
          </p:nvPr>
        </p:nvSpPr>
        <p:spPr>
          <a:ln/>
        </p:spPr>
      </p:sp>
      <p:sp>
        <p:nvSpPr>
          <p:cNvPr id="57348" name="Rectangle 3">
            <a:extLst>
              <a:ext uri="{FF2B5EF4-FFF2-40B4-BE49-F238E27FC236}">
                <a16:creationId xmlns:a16="http://schemas.microsoft.com/office/drawing/2014/main" id="{ACD3B997-80B6-8E49-0D09-32AB73A10FAB}"/>
              </a:ext>
            </a:extLst>
          </p:cNvPr>
          <p:cNvSpPr>
            <a:spLocks noGrp="1" noChangeArrowheads="1"/>
          </p:cNvSpPr>
          <p:nvPr>
            <p:ph type="body" idx="1"/>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ltLang="en-US"/>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Rectangle 7">
            <a:extLst>
              <a:ext uri="{FF2B5EF4-FFF2-40B4-BE49-F238E27FC236}">
                <a16:creationId xmlns:a16="http://schemas.microsoft.com/office/drawing/2014/main" id="{F0F2D99A-1E44-D4B6-2C8D-E37395E8C754}"/>
              </a:ext>
            </a:extLst>
          </p:cNvPr>
          <p:cNvSpPr>
            <a:spLocks noGrp="1" noChangeArrowheads="1"/>
          </p:cNvSpPr>
          <p:nvPr>
            <p:ph type="sldNum" sz="quarter" idx="5"/>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fld id="{63FDF8B1-6AB5-45CC-AC50-DB02FA93118A}" type="slidenum">
              <a:rPr lang="en-US" altLang="en-US" sz="1200"/>
              <a:pPr/>
              <a:t>22</a:t>
            </a:fld>
            <a:endParaRPr lang="en-US" altLang="en-US" sz="1200"/>
          </a:p>
        </p:txBody>
      </p:sp>
      <p:sp>
        <p:nvSpPr>
          <p:cNvPr id="59395" name="Rectangle 2">
            <a:extLst>
              <a:ext uri="{FF2B5EF4-FFF2-40B4-BE49-F238E27FC236}">
                <a16:creationId xmlns:a16="http://schemas.microsoft.com/office/drawing/2014/main" id="{0EF6C103-5EB4-A417-733B-09293BC11CA8}"/>
              </a:ext>
            </a:extLst>
          </p:cNvPr>
          <p:cNvSpPr>
            <a:spLocks noGrp="1" noRot="1" noChangeAspect="1" noChangeArrowheads="1" noTextEdit="1"/>
          </p:cNvSpPr>
          <p:nvPr>
            <p:ph type="sldImg"/>
          </p:nvPr>
        </p:nvSpPr>
        <p:spPr>
          <a:ln/>
        </p:spPr>
      </p:sp>
      <p:sp>
        <p:nvSpPr>
          <p:cNvPr id="59396" name="Rectangle 3">
            <a:extLst>
              <a:ext uri="{FF2B5EF4-FFF2-40B4-BE49-F238E27FC236}">
                <a16:creationId xmlns:a16="http://schemas.microsoft.com/office/drawing/2014/main" id="{ED08443C-5F29-03D4-5B22-5D677C050A57}"/>
              </a:ext>
            </a:extLst>
          </p:cNvPr>
          <p:cNvSpPr>
            <a:spLocks noGrp="1" noChangeArrowheads="1"/>
          </p:cNvSpPr>
          <p:nvPr>
            <p:ph type="body" idx="1"/>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lt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143000" y="1122363"/>
            <a:ext cx="6858000" cy="2387600"/>
          </a:xfrm>
        </p:spPr>
        <p:txBody>
          <a:bodyPr anchor="b"/>
          <a:lstStyle>
            <a:lvl1pPr algn="ctr">
              <a:defRPr sz="6000"/>
            </a:lvl1pPr>
          </a:lstStyle>
          <a:p>
            <a:r>
              <a:rPr lang="en-US"/>
              <a:t>Click to edit Master title style</a:t>
            </a:r>
            <a:endParaRPr lang="en-IN"/>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IN"/>
          </a:p>
        </p:txBody>
      </p:sp>
      <p:sp>
        <p:nvSpPr>
          <p:cNvPr id="4" name="Slide Number Placeholder 3">
            <a:extLst>
              <a:ext uri="{FF2B5EF4-FFF2-40B4-BE49-F238E27FC236}">
                <a16:creationId xmlns:a16="http://schemas.microsoft.com/office/drawing/2014/main" id="{72DF407F-013E-CAEB-A9BF-ABF026B746CD}"/>
              </a:ext>
            </a:extLst>
          </p:cNvPr>
          <p:cNvSpPr>
            <a:spLocks noGrp="1"/>
          </p:cNvSpPr>
          <p:nvPr>
            <p:ph type="sldNum" sz="quarter" idx="10"/>
          </p:nvPr>
        </p:nvSpPr>
        <p:spPr/>
        <p:txBody>
          <a:bodyPr/>
          <a:lstStyle>
            <a:lvl1pPr>
              <a:defRPr smtClean="0"/>
            </a:lvl1pPr>
          </a:lstStyle>
          <a:p>
            <a:pPr>
              <a:defRPr/>
            </a:pPr>
            <a:fld id="{D84272C2-411C-4FCD-9C15-F3EA7819CB0B}" type="slidenum">
              <a:rPr lang="en-US" altLang="en-US"/>
              <a:pPr>
                <a:defRPr/>
              </a:pPr>
              <a:t>‹#›</a:t>
            </a:fld>
            <a:endParaRPr lang="en-US" altLang="en-US"/>
          </a:p>
        </p:txBody>
      </p:sp>
    </p:spTree>
    <p:extLst>
      <p:ext uri="{BB962C8B-B14F-4D97-AF65-F5344CB8AC3E}">
        <p14:creationId xmlns:p14="http://schemas.microsoft.com/office/powerpoint/2010/main" val="190401300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IN"/>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Slide Number Placeholder 3">
            <a:extLst>
              <a:ext uri="{FF2B5EF4-FFF2-40B4-BE49-F238E27FC236}">
                <a16:creationId xmlns:a16="http://schemas.microsoft.com/office/drawing/2014/main" id="{A156E4F3-9F62-7206-4359-30969C00D9FE}"/>
              </a:ext>
            </a:extLst>
          </p:cNvPr>
          <p:cNvSpPr>
            <a:spLocks noGrp="1"/>
          </p:cNvSpPr>
          <p:nvPr>
            <p:ph type="sldNum" sz="quarter" idx="10"/>
          </p:nvPr>
        </p:nvSpPr>
        <p:spPr/>
        <p:txBody>
          <a:bodyPr/>
          <a:lstStyle>
            <a:lvl1pPr>
              <a:defRPr smtClean="0"/>
            </a:lvl1pPr>
          </a:lstStyle>
          <a:p>
            <a:pPr>
              <a:defRPr/>
            </a:pPr>
            <a:fld id="{F854EFFC-586C-4539-A7ED-796D0BAC8BAF}" type="slidenum">
              <a:rPr lang="en-US" altLang="en-US"/>
              <a:pPr>
                <a:defRPr/>
              </a:pPr>
              <a:t>‹#›</a:t>
            </a:fld>
            <a:endParaRPr lang="en-US" altLang="en-US"/>
          </a:p>
        </p:txBody>
      </p:sp>
    </p:spTree>
    <p:extLst>
      <p:ext uri="{BB962C8B-B14F-4D97-AF65-F5344CB8AC3E}">
        <p14:creationId xmlns:p14="http://schemas.microsoft.com/office/powerpoint/2010/main" val="166093376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8"/>
            <a:ext cx="7886700" cy="2852737"/>
          </a:xfrm>
        </p:spPr>
        <p:txBody>
          <a:bodyPr anchor="b"/>
          <a:lstStyle>
            <a:lvl1pPr>
              <a:defRPr sz="6000"/>
            </a:lvl1pPr>
          </a:lstStyle>
          <a:p>
            <a:r>
              <a:rPr lang="en-US"/>
              <a:t>Click to edit Master title style</a:t>
            </a:r>
            <a:endParaRPr lang="en-IN"/>
          </a:p>
        </p:txBody>
      </p:sp>
      <p:sp>
        <p:nvSpPr>
          <p:cNvPr id="3" name="Text Placeholder 2"/>
          <p:cNvSpPr>
            <a:spLocks noGrp="1"/>
          </p:cNvSpPr>
          <p:nvPr>
            <p:ph type="body" idx="1"/>
          </p:nvPr>
        </p:nvSpPr>
        <p:spPr>
          <a:xfrm>
            <a:off x="623888" y="4589463"/>
            <a:ext cx="7886700" cy="1500187"/>
          </a:xfrm>
        </p:spPr>
        <p:txBody>
          <a:bodyPr/>
          <a:lstStyle>
            <a:lvl1pPr marL="0" indent="0">
              <a:buNone/>
              <a:defRPr sz="2400"/>
            </a:lvl1pPr>
            <a:lvl2pPr marL="457200" indent="0">
              <a:buNone/>
              <a:defRPr sz="2000"/>
            </a:lvl2pPr>
            <a:lvl3pPr marL="914400" indent="0">
              <a:buNone/>
              <a:defRPr sz="18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en-US"/>
              <a:t>Click to edit Master text styles</a:t>
            </a:r>
          </a:p>
        </p:txBody>
      </p:sp>
      <p:sp>
        <p:nvSpPr>
          <p:cNvPr id="4" name="Slide Number Placeholder 3">
            <a:extLst>
              <a:ext uri="{FF2B5EF4-FFF2-40B4-BE49-F238E27FC236}">
                <a16:creationId xmlns:a16="http://schemas.microsoft.com/office/drawing/2014/main" id="{32A16856-54D0-E04F-E034-8F04415BF8A5}"/>
              </a:ext>
            </a:extLst>
          </p:cNvPr>
          <p:cNvSpPr>
            <a:spLocks noGrp="1"/>
          </p:cNvSpPr>
          <p:nvPr>
            <p:ph type="sldNum" sz="quarter" idx="10"/>
          </p:nvPr>
        </p:nvSpPr>
        <p:spPr/>
        <p:txBody>
          <a:bodyPr/>
          <a:lstStyle>
            <a:lvl1pPr>
              <a:defRPr smtClean="0"/>
            </a:lvl1pPr>
          </a:lstStyle>
          <a:p>
            <a:pPr>
              <a:defRPr/>
            </a:pPr>
            <a:fld id="{000C8086-6FF2-4629-B158-A2C7D225D993}" type="slidenum">
              <a:rPr lang="en-US" altLang="en-US"/>
              <a:pPr>
                <a:defRPr/>
              </a:pPr>
              <a:t>‹#›</a:t>
            </a:fld>
            <a:endParaRPr lang="en-US" altLang="en-US"/>
          </a:p>
        </p:txBody>
      </p:sp>
    </p:spTree>
    <p:extLst>
      <p:ext uri="{BB962C8B-B14F-4D97-AF65-F5344CB8AC3E}">
        <p14:creationId xmlns:p14="http://schemas.microsoft.com/office/powerpoint/2010/main" val="15431941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IN"/>
          </a:p>
        </p:txBody>
      </p:sp>
      <p:sp>
        <p:nvSpPr>
          <p:cNvPr id="3" name="Content Placeholder 2"/>
          <p:cNvSpPr>
            <a:spLocks noGrp="1"/>
          </p:cNvSpPr>
          <p:nvPr>
            <p:ph sz="half" idx="1"/>
          </p:nvPr>
        </p:nvSpPr>
        <p:spPr>
          <a:xfrm>
            <a:off x="685800" y="1981200"/>
            <a:ext cx="3810000" cy="4114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Content Placeholder 3"/>
          <p:cNvSpPr>
            <a:spLocks noGrp="1"/>
          </p:cNvSpPr>
          <p:nvPr>
            <p:ph sz="half" idx="2"/>
          </p:nvPr>
        </p:nvSpPr>
        <p:spPr>
          <a:xfrm>
            <a:off x="4648200" y="1981200"/>
            <a:ext cx="3810000" cy="4114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5" name="Slide Number Placeholder 4">
            <a:extLst>
              <a:ext uri="{FF2B5EF4-FFF2-40B4-BE49-F238E27FC236}">
                <a16:creationId xmlns:a16="http://schemas.microsoft.com/office/drawing/2014/main" id="{ACC90EFF-A780-CCC8-64AD-6243B941775E}"/>
              </a:ext>
            </a:extLst>
          </p:cNvPr>
          <p:cNvSpPr>
            <a:spLocks noGrp="1"/>
          </p:cNvSpPr>
          <p:nvPr>
            <p:ph type="sldNum" sz="quarter" idx="10"/>
          </p:nvPr>
        </p:nvSpPr>
        <p:spPr/>
        <p:txBody>
          <a:bodyPr/>
          <a:lstStyle>
            <a:lvl1pPr>
              <a:defRPr smtClean="0"/>
            </a:lvl1pPr>
          </a:lstStyle>
          <a:p>
            <a:pPr>
              <a:defRPr/>
            </a:pPr>
            <a:fld id="{1F97A2FA-9C83-4E6E-9D0C-B19754041088}" type="slidenum">
              <a:rPr lang="en-US" altLang="en-US"/>
              <a:pPr>
                <a:defRPr/>
              </a:pPr>
              <a:t>‹#›</a:t>
            </a:fld>
            <a:endParaRPr lang="en-US" altLang="en-US"/>
          </a:p>
        </p:txBody>
      </p:sp>
    </p:spTree>
    <p:extLst>
      <p:ext uri="{BB962C8B-B14F-4D97-AF65-F5344CB8AC3E}">
        <p14:creationId xmlns:p14="http://schemas.microsoft.com/office/powerpoint/2010/main" val="76780426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30238" y="365125"/>
            <a:ext cx="7886700" cy="1325563"/>
          </a:xfrm>
        </p:spPr>
        <p:txBody>
          <a:bodyPr/>
          <a:lstStyle/>
          <a:p>
            <a:r>
              <a:rPr lang="en-US"/>
              <a:t>Click to edit Master title style</a:t>
            </a:r>
            <a:endParaRPr lang="en-IN"/>
          </a:p>
        </p:txBody>
      </p:sp>
      <p:sp>
        <p:nvSpPr>
          <p:cNvPr id="3" name="Text Placeholder 2"/>
          <p:cNvSpPr>
            <a:spLocks noGrp="1"/>
          </p:cNvSpPr>
          <p:nvPr>
            <p:ph type="body" idx="1"/>
          </p:nvPr>
        </p:nvSpPr>
        <p:spPr>
          <a:xfrm>
            <a:off x="630238" y="1681163"/>
            <a:ext cx="386873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30238" y="2505075"/>
            <a:ext cx="386873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5" name="Text Placeholder 4"/>
          <p:cNvSpPr>
            <a:spLocks noGrp="1"/>
          </p:cNvSpPr>
          <p:nvPr>
            <p:ph type="body" sz="quarter" idx="3"/>
          </p:nvPr>
        </p:nvSpPr>
        <p:spPr>
          <a:xfrm>
            <a:off x="4629150" y="1681163"/>
            <a:ext cx="38877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29150" y="2505075"/>
            <a:ext cx="38877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7" name="Slide Number Placeholder 6">
            <a:extLst>
              <a:ext uri="{FF2B5EF4-FFF2-40B4-BE49-F238E27FC236}">
                <a16:creationId xmlns:a16="http://schemas.microsoft.com/office/drawing/2014/main" id="{DFAFBF2E-A8F3-B871-BEAC-B35C2388C343}"/>
              </a:ext>
            </a:extLst>
          </p:cNvPr>
          <p:cNvSpPr>
            <a:spLocks noGrp="1"/>
          </p:cNvSpPr>
          <p:nvPr>
            <p:ph type="sldNum" sz="quarter" idx="10"/>
          </p:nvPr>
        </p:nvSpPr>
        <p:spPr/>
        <p:txBody>
          <a:bodyPr/>
          <a:lstStyle>
            <a:lvl1pPr>
              <a:defRPr smtClean="0"/>
            </a:lvl1pPr>
          </a:lstStyle>
          <a:p>
            <a:pPr>
              <a:defRPr/>
            </a:pPr>
            <a:fld id="{3FAA8D20-7129-4AAF-86BF-7080ADB5DB24}" type="slidenum">
              <a:rPr lang="en-US" altLang="en-US"/>
              <a:pPr>
                <a:defRPr/>
              </a:pPr>
              <a:t>‹#›</a:t>
            </a:fld>
            <a:endParaRPr lang="en-US" altLang="en-US"/>
          </a:p>
        </p:txBody>
      </p:sp>
    </p:spTree>
    <p:extLst>
      <p:ext uri="{BB962C8B-B14F-4D97-AF65-F5344CB8AC3E}">
        <p14:creationId xmlns:p14="http://schemas.microsoft.com/office/powerpoint/2010/main" val="206114264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IN"/>
          </a:p>
        </p:txBody>
      </p:sp>
      <p:sp>
        <p:nvSpPr>
          <p:cNvPr id="3" name="Slide Number Placeholder 2">
            <a:extLst>
              <a:ext uri="{FF2B5EF4-FFF2-40B4-BE49-F238E27FC236}">
                <a16:creationId xmlns:a16="http://schemas.microsoft.com/office/drawing/2014/main" id="{CF4D3A69-BCF3-E5D1-BD55-ED72EA5C1E4A}"/>
              </a:ext>
            </a:extLst>
          </p:cNvPr>
          <p:cNvSpPr>
            <a:spLocks noGrp="1"/>
          </p:cNvSpPr>
          <p:nvPr>
            <p:ph type="sldNum" sz="quarter" idx="10"/>
          </p:nvPr>
        </p:nvSpPr>
        <p:spPr/>
        <p:txBody>
          <a:bodyPr/>
          <a:lstStyle>
            <a:lvl1pPr>
              <a:defRPr smtClean="0"/>
            </a:lvl1pPr>
          </a:lstStyle>
          <a:p>
            <a:pPr>
              <a:defRPr/>
            </a:pPr>
            <a:fld id="{7D279B8E-DF29-45C1-9B79-84484C207FBC}" type="slidenum">
              <a:rPr lang="en-US" altLang="en-US"/>
              <a:pPr>
                <a:defRPr/>
              </a:pPr>
              <a:t>‹#›</a:t>
            </a:fld>
            <a:endParaRPr lang="en-US" altLang="en-US"/>
          </a:p>
        </p:txBody>
      </p:sp>
    </p:spTree>
    <p:extLst>
      <p:ext uri="{BB962C8B-B14F-4D97-AF65-F5344CB8AC3E}">
        <p14:creationId xmlns:p14="http://schemas.microsoft.com/office/powerpoint/2010/main" val="389315084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38BC1A8B-00B4-8B91-367D-BDD1A25BF47E}"/>
              </a:ext>
            </a:extLst>
          </p:cNvPr>
          <p:cNvSpPr>
            <a:spLocks noGrp="1"/>
          </p:cNvSpPr>
          <p:nvPr>
            <p:ph type="sldNum" sz="quarter" idx="10"/>
          </p:nvPr>
        </p:nvSpPr>
        <p:spPr/>
        <p:txBody>
          <a:bodyPr/>
          <a:lstStyle>
            <a:lvl1pPr>
              <a:defRPr smtClean="0"/>
            </a:lvl1pPr>
          </a:lstStyle>
          <a:p>
            <a:pPr>
              <a:defRPr/>
            </a:pPr>
            <a:fld id="{720409C2-8B67-4F05-A0D7-60DDDBD6109B}" type="slidenum">
              <a:rPr lang="en-US" altLang="en-US"/>
              <a:pPr>
                <a:defRPr/>
              </a:pPr>
              <a:t>‹#›</a:t>
            </a:fld>
            <a:endParaRPr lang="en-US" altLang="en-US"/>
          </a:p>
        </p:txBody>
      </p:sp>
    </p:spTree>
    <p:extLst>
      <p:ext uri="{BB962C8B-B14F-4D97-AF65-F5344CB8AC3E}">
        <p14:creationId xmlns:p14="http://schemas.microsoft.com/office/powerpoint/2010/main" val="307578147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30238" y="457200"/>
            <a:ext cx="2949575" cy="1600200"/>
          </a:xfrm>
        </p:spPr>
        <p:txBody>
          <a:bodyPr anchor="b"/>
          <a:lstStyle>
            <a:lvl1pPr>
              <a:defRPr sz="3200"/>
            </a:lvl1pPr>
          </a:lstStyle>
          <a:p>
            <a:r>
              <a:rPr lang="en-US"/>
              <a:t>Click to edit Master title style</a:t>
            </a:r>
            <a:endParaRPr lang="en-IN"/>
          </a:p>
        </p:txBody>
      </p:sp>
      <p:sp>
        <p:nvSpPr>
          <p:cNvPr id="3" name="Content Placeholder 2"/>
          <p:cNvSpPr>
            <a:spLocks noGrp="1"/>
          </p:cNvSpPr>
          <p:nvPr>
            <p:ph idx="1"/>
          </p:nvPr>
        </p:nvSpPr>
        <p:spPr>
          <a:xfrm>
            <a:off x="3887788" y="987425"/>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Text Placeholder 3"/>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Slide Number Placeholder 4">
            <a:extLst>
              <a:ext uri="{FF2B5EF4-FFF2-40B4-BE49-F238E27FC236}">
                <a16:creationId xmlns:a16="http://schemas.microsoft.com/office/drawing/2014/main" id="{7DEC6330-C308-B971-01AC-D750D2828461}"/>
              </a:ext>
            </a:extLst>
          </p:cNvPr>
          <p:cNvSpPr>
            <a:spLocks noGrp="1"/>
          </p:cNvSpPr>
          <p:nvPr>
            <p:ph type="sldNum" sz="quarter" idx="10"/>
          </p:nvPr>
        </p:nvSpPr>
        <p:spPr/>
        <p:txBody>
          <a:bodyPr/>
          <a:lstStyle>
            <a:lvl1pPr>
              <a:defRPr smtClean="0"/>
            </a:lvl1pPr>
          </a:lstStyle>
          <a:p>
            <a:pPr>
              <a:defRPr/>
            </a:pPr>
            <a:fld id="{B2136915-B495-4754-B688-8790DE4D5488}" type="slidenum">
              <a:rPr lang="en-US" altLang="en-US"/>
              <a:pPr>
                <a:defRPr/>
              </a:pPr>
              <a:t>‹#›</a:t>
            </a:fld>
            <a:endParaRPr lang="en-US" altLang="en-US"/>
          </a:p>
        </p:txBody>
      </p:sp>
    </p:spTree>
    <p:extLst>
      <p:ext uri="{BB962C8B-B14F-4D97-AF65-F5344CB8AC3E}">
        <p14:creationId xmlns:p14="http://schemas.microsoft.com/office/powerpoint/2010/main" val="249390164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30238" y="457200"/>
            <a:ext cx="2949575" cy="1600200"/>
          </a:xfrm>
        </p:spPr>
        <p:txBody>
          <a:bodyPr anchor="b"/>
          <a:lstStyle>
            <a:lvl1pPr>
              <a:defRPr sz="3200"/>
            </a:lvl1pPr>
          </a:lstStyle>
          <a:p>
            <a:r>
              <a:rPr lang="en-US"/>
              <a:t>Click to edit Master title style</a:t>
            </a:r>
            <a:endParaRPr lang="en-IN"/>
          </a:p>
        </p:txBody>
      </p:sp>
      <p:sp>
        <p:nvSpPr>
          <p:cNvPr id="3" name="Picture Placeholder 2"/>
          <p:cNvSpPr>
            <a:spLocks noGrp="1"/>
          </p:cNvSpPr>
          <p:nvPr>
            <p:ph type="pic" idx="1"/>
          </p:nvPr>
        </p:nvSpPr>
        <p:spPr>
          <a:xfrm>
            <a:off x="3887788" y="987425"/>
            <a:ext cx="462915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IN" noProof="0"/>
          </a:p>
        </p:txBody>
      </p:sp>
      <p:sp>
        <p:nvSpPr>
          <p:cNvPr id="4" name="Text Placeholder 3"/>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Slide Number Placeholder 4">
            <a:extLst>
              <a:ext uri="{FF2B5EF4-FFF2-40B4-BE49-F238E27FC236}">
                <a16:creationId xmlns:a16="http://schemas.microsoft.com/office/drawing/2014/main" id="{8B0CD04D-E1BD-1FDA-23FE-D7707FA0A902}"/>
              </a:ext>
            </a:extLst>
          </p:cNvPr>
          <p:cNvSpPr>
            <a:spLocks noGrp="1"/>
          </p:cNvSpPr>
          <p:nvPr>
            <p:ph type="sldNum" sz="quarter" idx="10"/>
          </p:nvPr>
        </p:nvSpPr>
        <p:spPr/>
        <p:txBody>
          <a:bodyPr/>
          <a:lstStyle>
            <a:lvl1pPr>
              <a:defRPr smtClean="0"/>
            </a:lvl1pPr>
          </a:lstStyle>
          <a:p>
            <a:pPr>
              <a:defRPr/>
            </a:pPr>
            <a:fld id="{80FDC930-B06F-4D55-BF7C-4A5826EEDAF6}" type="slidenum">
              <a:rPr lang="en-US" altLang="en-US"/>
              <a:pPr>
                <a:defRPr/>
              </a:pPr>
              <a:t>‹#›</a:t>
            </a:fld>
            <a:endParaRPr lang="en-US" altLang="en-US"/>
          </a:p>
        </p:txBody>
      </p:sp>
    </p:spTree>
    <p:extLst>
      <p:ext uri="{BB962C8B-B14F-4D97-AF65-F5344CB8AC3E}">
        <p14:creationId xmlns:p14="http://schemas.microsoft.com/office/powerpoint/2010/main" val="334448030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IN"/>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Slide Number Placeholder 3">
            <a:extLst>
              <a:ext uri="{FF2B5EF4-FFF2-40B4-BE49-F238E27FC236}">
                <a16:creationId xmlns:a16="http://schemas.microsoft.com/office/drawing/2014/main" id="{EBB0E5DE-E2A5-112B-21D3-9E2CDA9D733D}"/>
              </a:ext>
            </a:extLst>
          </p:cNvPr>
          <p:cNvSpPr>
            <a:spLocks noGrp="1"/>
          </p:cNvSpPr>
          <p:nvPr>
            <p:ph type="sldNum" sz="quarter" idx="10"/>
          </p:nvPr>
        </p:nvSpPr>
        <p:spPr/>
        <p:txBody>
          <a:bodyPr/>
          <a:lstStyle>
            <a:lvl1pPr>
              <a:defRPr smtClean="0"/>
            </a:lvl1pPr>
          </a:lstStyle>
          <a:p>
            <a:pPr>
              <a:defRPr/>
            </a:pPr>
            <a:fld id="{4B41CE9C-4971-4178-AB00-B3BD8FD0E505}" type="slidenum">
              <a:rPr lang="en-US" altLang="en-US"/>
              <a:pPr>
                <a:defRPr/>
              </a:pPr>
              <a:t>‹#›</a:t>
            </a:fld>
            <a:endParaRPr lang="en-US" altLang="en-US"/>
          </a:p>
        </p:txBody>
      </p:sp>
    </p:spTree>
    <p:extLst>
      <p:ext uri="{BB962C8B-B14F-4D97-AF65-F5344CB8AC3E}">
        <p14:creationId xmlns:p14="http://schemas.microsoft.com/office/powerpoint/2010/main" val="130796347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15100" y="609600"/>
            <a:ext cx="1943100" cy="5486400"/>
          </a:xfrm>
        </p:spPr>
        <p:txBody>
          <a:bodyPr vert="eaVert"/>
          <a:lstStyle/>
          <a:p>
            <a:r>
              <a:rPr lang="en-US"/>
              <a:t>Click to edit Master title style</a:t>
            </a:r>
            <a:endParaRPr lang="en-IN"/>
          </a:p>
        </p:txBody>
      </p:sp>
      <p:sp>
        <p:nvSpPr>
          <p:cNvPr id="3" name="Vertical Text Placeholder 2"/>
          <p:cNvSpPr>
            <a:spLocks noGrp="1"/>
          </p:cNvSpPr>
          <p:nvPr>
            <p:ph type="body" orient="vert" idx="1"/>
          </p:nvPr>
        </p:nvSpPr>
        <p:spPr>
          <a:xfrm>
            <a:off x="685800" y="609600"/>
            <a:ext cx="5676900" cy="54864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Slide Number Placeholder 3">
            <a:extLst>
              <a:ext uri="{FF2B5EF4-FFF2-40B4-BE49-F238E27FC236}">
                <a16:creationId xmlns:a16="http://schemas.microsoft.com/office/drawing/2014/main" id="{DEC72B5D-67DF-7E86-E523-0A58244F4289}"/>
              </a:ext>
            </a:extLst>
          </p:cNvPr>
          <p:cNvSpPr>
            <a:spLocks noGrp="1"/>
          </p:cNvSpPr>
          <p:nvPr>
            <p:ph type="sldNum" sz="quarter" idx="10"/>
          </p:nvPr>
        </p:nvSpPr>
        <p:spPr/>
        <p:txBody>
          <a:bodyPr/>
          <a:lstStyle>
            <a:lvl1pPr>
              <a:defRPr smtClean="0"/>
            </a:lvl1pPr>
          </a:lstStyle>
          <a:p>
            <a:pPr>
              <a:defRPr/>
            </a:pPr>
            <a:fld id="{C1C6C6B8-D43C-4BB6-8DDB-1FDFED61450E}" type="slidenum">
              <a:rPr lang="en-US" altLang="en-US"/>
              <a:pPr>
                <a:defRPr/>
              </a:pPr>
              <a:t>‹#›</a:t>
            </a:fld>
            <a:endParaRPr lang="en-US" altLang="en-US"/>
          </a:p>
        </p:txBody>
      </p:sp>
    </p:spTree>
    <p:extLst>
      <p:ext uri="{BB962C8B-B14F-4D97-AF65-F5344CB8AC3E}">
        <p14:creationId xmlns:p14="http://schemas.microsoft.com/office/powerpoint/2010/main" val="408632136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xAndObj" preserve="1">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85800" y="609600"/>
            <a:ext cx="7772400" cy="1143000"/>
          </a:xfrm>
        </p:spPr>
        <p:txBody>
          <a:bodyPr/>
          <a:lstStyle/>
          <a:p>
            <a:r>
              <a:rPr lang="en-US"/>
              <a:t>Click to edit Master title style</a:t>
            </a:r>
            <a:endParaRPr lang="en-IN"/>
          </a:p>
        </p:txBody>
      </p:sp>
      <p:sp>
        <p:nvSpPr>
          <p:cNvPr id="3" name="Text Placeholder 2"/>
          <p:cNvSpPr>
            <a:spLocks noGrp="1"/>
          </p:cNvSpPr>
          <p:nvPr>
            <p:ph type="body" sz="half" idx="1"/>
          </p:nvPr>
        </p:nvSpPr>
        <p:spPr>
          <a:xfrm>
            <a:off x="685800" y="1981200"/>
            <a:ext cx="3810000" cy="4114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Content Placeholder 3"/>
          <p:cNvSpPr>
            <a:spLocks noGrp="1"/>
          </p:cNvSpPr>
          <p:nvPr>
            <p:ph sz="half" idx="2"/>
          </p:nvPr>
        </p:nvSpPr>
        <p:spPr>
          <a:xfrm>
            <a:off x="4648200" y="1981200"/>
            <a:ext cx="3810000" cy="4114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5" name="Slide Number Placeholder 4">
            <a:extLst>
              <a:ext uri="{FF2B5EF4-FFF2-40B4-BE49-F238E27FC236}">
                <a16:creationId xmlns:a16="http://schemas.microsoft.com/office/drawing/2014/main" id="{A7E41413-58EF-EAC5-D151-B264F12C78F5}"/>
              </a:ext>
            </a:extLst>
          </p:cNvPr>
          <p:cNvSpPr>
            <a:spLocks noGrp="1"/>
          </p:cNvSpPr>
          <p:nvPr>
            <p:ph type="sldNum" sz="quarter" idx="10"/>
          </p:nvPr>
        </p:nvSpPr>
        <p:spPr/>
        <p:txBody>
          <a:bodyPr/>
          <a:lstStyle>
            <a:lvl1pPr>
              <a:defRPr smtClean="0"/>
            </a:lvl1pPr>
          </a:lstStyle>
          <a:p>
            <a:pPr>
              <a:defRPr/>
            </a:pPr>
            <a:fld id="{F5ABEB34-6B50-4845-88B6-D08CDD9E17D2}" type="slidenum">
              <a:rPr lang="en-US" altLang="en-US"/>
              <a:pPr>
                <a:defRPr/>
              </a:pPr>
              <a:t>‹#›</a:t>
            </a:fld>
            <a:endParaRPr lang="en-US" altLang="en-US"/>
          </a:p>
        </p:txBody>
      </p:sp>
    </p:spTree>
    <p:extLst>
      <p:ext uri="{BB962C8B-B14F-4D97-AF65-F5344CB8AC3E}">
        <p14:creationId xmlns:p14="http://schemas.microsoft.com/office/powerpoint/2010/main" val="428604877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 /><Relationship Id="rId13" Type="http://schemas.openxmlformats.org/officeDocument/2006/relationships/theme" Target="../theme/theme1.xml" /><Relationship Id="rId3" Type="http://schemas.openxmlformats.org/officeDocument/2006/relationships/slideLayout" Target="../slideLayouts/slideLayout3.xml" /><Relationship Id="rId7" Type="http://schemas.openxmlformats.org/officeDocument/2006/relationships/slideLayout" Target="../slideLayouts/slideLayout7.xml" /><Relationship Id="rId12" Type="http://schemas.openxmlformats.org/officeDocument/2006/relationships/slideLayout" Target="../slideLayouts/slideLayout12.xml" /><Relationship Id="rId2" Type="http://schemas.openxmlformats.org/officeDocument/2006/relationships/slideLayout" Target="../slideLayouts/slideLayout2.xml" /><Relationship Id="rId1" Type="http://schemas.openxmlformats.org/officeDocument/2006/relationships/slideLayout" Target="../slideLayouts/slideLayout1.xml" /><Relationship Id="rId6" Type="http://schemas.openxmlformats.org/officeDocument/2006/relationships/slideLayout" Target="../slideLayouts/slideLayout6.xml" /><Relationship Id="rId11" Type="http://schemas.openxmlformats.org/officeDocument/2006/relationships/slideLayout" Target="../slideLayouts/slideLayout11.xml" /><Relationship Id="rId5" Type="http://schemas.openxmlformats.org/officeDocument/2006/relationships/slideLayout" Target="../slideLayouts/slideLayout5.xml" /><Relationship Id="rId10" Type="http://schemas.openxmlformats.org/officeDocument/2006/relationships/slideLayout" Target="../slideLayouts/slideLayout10.xml" /><Relationship Id="rId4" Type="http://schemas.openxmlformats.org/officeDocument/2006/relationships/slideLayout" Target="../slideLayouts/slideLayout4.xml" /><Relationship Id="rId9" Type="http://schemas.openxmlformats.org/officeDocument/2006/relationships/slideLayout" Target="../slideLayouts/slideLayout9.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a:extLst>
              <a:ext uri="{FF2B5EF4-FFF2-40B4-BE49-F238E27FC236}">
                <a16:creationId xmlns:a16="http://schemas.microsoft.com/office/drawing/2014/main" id="{56DF728B-07D2-7033-46D8-7BE834A754F8}"/>
              </a:ext>
            </a:extLst>
          </p:cNvPr>
          <p:cNvSpPr>
            <a:spLocks noGrp="1" noChangeArrowheads="1"/>
          </p:cNvSpPr>
          <p:nvPr>
            <p:ph type="title"/>
          </p:nvPr>
        </p:nvSpPr>
        <p:spPr bwMode="auto">
          <a:xfrm>
            <a:off x="685800" y="609600"/>
            <a:ext cx="77724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027" name="Rectangle 3">
            <a:extLst>
              <a:ext uri="{FF2B5EF4-FFF2-40B4-BE49-F238E27FC236}">
                <a16:creationId xmlns:a16="http://schemas.microsoft.com/office/drawing/2014/main" id="{D8943A28-F2B7-7BDE-0A24-3BCCFD47E177}"/>
              </a:ext>
            </a:extLst>
          </p:cNvPr>
          <p:cNvSpPr>
            <a:spLocks noGrp="1" noChangeArrowheads="1"/>
          </p:cNvSpPr>
          <p:nvPr>
            <p:ph type="body" idx="1"/>
          </p:nvPr>
        </p:nvSpPr>
        <p:spPr bwMode="auto">
          <a:xfrm>
            <a:off x="685800" y="1981200"/>
            <a:ext cx="7772400" cy="411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30" name="Rectangle 6">
            <a:extLst>
              <a:ext uri="{FF2B5EF4-FFF2-40B4-BE49-F238E27FC236}">
                <a16:creationId xmlns:a16="http://schemas.microsoft.com/office/drawing/2014/main" id="{D1DD07B3-08D0-FB76-6601-DF4AC9767A3C}"/>
              </a:ext>
            </a:extLst>
          </p:cNvPr>
          <p:cNvSpPr>
            <a:spLocks noGrp="1" noChangeArrowheads="1"/>
          </p:cNvSpPr>
          <p:nvPr>
            <p:ph type="sldNum" sz="quarter" idx="4"/>
          </p:nvPr>
        </p:nvSpPr>
        <p:spPr bwMode="auto">
          <a:xfrm>
            <a:off x="7239000" y="6553200"/>
            <a:ext cx="1905000" cy="304800"/>
          </a:xfrm>
          <a:prstGeom prst="rect">
            <a:avLst/>
          </a:prstGeom>
          <a:noFill/>
          <a:ln>
            <a:noFill/>
          </a:ln>
          <a:effectLst/>
        </p:spPr>
        <p:txBody>
          <a:bodyPr vert="horz" wrap="square" lIns="91440" tIns="45720" rIns="91440" bIns="45720" numCol="1" anchor="t" anchorCtr="0" compatLnSpc="1">
            <a:prstTxWarp prst="textNoShape">
              <a:avLst/>
            </a:prstTxWarp>
          </a:bodyPr>
          <a:lstStyle>
            <a:lvl1pPr algn="r">
              <a:defRPr sz="1000" smtClean="0"/>
            </a:lvl1pPr>
          </a:lstStyle>
          <a:p>
            <a:pPr>
              <a:defRPr/>
            </a:pPr>
            <a:fld id="{F557C577-442E-4BC7-835F-55956B843019}" type="slidenum">
              <a:rPr lang="en-US" altLang="en-US"/>
              <a:pPr>
                <a:defRPr/>
              </a:pPr>
              <a:t>‹#›</a:t>
            </a:fld>
            <a:endParaRPr lang="en-US" altLang="en-US"/>
          </a:p>
        </p:txBody>
      </p:sp>
    </p:spTree>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 id="2147483684" r:id="rId12"/>
  </p:sldLayoutIdLst>
  <p:txStyles>
    <p:titleStyle>
      <a:lvl1pPr algn="ctr" rtl="0" eaLnBrk="0" fontAlgn="base" hangingPunct="0">
        <a:spcBef>
          <a:spcPct val="0"/>
        </a:spcBef>
        <a:spcAft>
          <a:spcPct val="0"/>
        </a:spcAft>
        <a:defRPr sz="4000" b="1" kern="1200">
          <a:solidFill>
            <a:schemeClr val="tx2"/>
          </a:solidFill>
          <a:latin typeface="+mj-lt"/>
          <a:ea typeface="+mj-ea"/>
          <a:cs typeface="+mj-cs"/>
        </a:defRPr>
      </a:lvl1pPr>
      <a:lvl2pPr algn="ctr" rtl="0" eaLnBrk="0" fontAlgn="base" hangingPunct="0">
        <a:spcBef>
          <a:spcPct val="0"/>
        </a:spcBef>
        <a:spcAft>
          <a:spcPct val="0"/>
        </a:spcAft>
        <a:defRPr sz="4000" b="1">
          <a:solidFill>
            <a:schemeClr val="tx2"/>
          </a:solidFill>
          <a:latin typeface="Times New Roman" panose="02020603050405020304" pitchFamily="18" charset="0"/>
        </a:defRPr>
      </a:lvl2pPr>
      <a:lvl3pPr algn="ctr" rtl="0" eaLnBrk="0" fontAlgn="base" hangingPunct="0">
        <a:spcBef>
          <a:spcPct val="0"/>
        </a:spcBef>
        <a:spcAft>
          <a:spcPct val="0"/>
        </a:spcAft>
        <a:defRPr sz="4000" b="1">
          <a:solidFill>
            <a:schemeClr val="tx2"/>
          </a:solidFill>
          <a:latin typeface="Times New Roman" panose="02020603050405020304" pitchFamily="18" charset="0"/>
        </a:defRPr>
      </a:lvl3pPr>
      <a:lvl4pPr algn="ctr" rtl="0" eaLnBrk="0" fontAlgn="base" hangingPunct="0">
        <a:spcBef>
          <a:spcPct val="0"/>
        </a:spcBef>
        <a:spcAft>
          <a:spcPct val="0"/>
        </a:spcAft>
        <a:defRPr sz="4000" b="1">
          <a:solidFill>
            <a:schemeClr val="tx2"/>
          </a:solidFill>
          <a:latin typeface="Times New Roman" panose="02020603050405020304" pitchFamily="18" charset="0"/>
        </a:defRPr>
      </a:lvl4pPr>
      <a:lvl5pPr algn="ctr" rtl="0" eaLnBrk="0" fontAlgn="base" hangingPunct="0">
        <a:spcBef>
          <a:spcPct val="0"/>
        </a:spcBef>
        <a:spcAft>
          <a:spcPct val="0"/>
        </a:spcAft>
        <a:defRPr sz="4000" b="1">
          <a:solidFill>
            <a:schemeClr val="tx2"/>
          </a:solidFill>
          <a:latin typeface="Times New Roman" panose="02020603050405020304" pitchFamily="18" charset="0"/>
        </a:defRPr>
      </a:lvl5pPr>
      <a:lvl6pPr marL="457200" algn="ctr" rtl="0" eaLnBrk="0" fontAlgn="base" hangingPunct="0">
        <a:spcBef>
          <a:spcPct val="0"/>
        </a:spcBef>
        <a:spcAft>
          <a:spcPct val="0"/>
        </a:spcAft>
        <a:defRPr sz="4000" b="1">
          <a:solidFill>
            <a:schemeClr val="tx2"/>
          </a:solidFill>
          <a:latin typeface="Times New Roman" panose="02020603050405020304" pitchFamily="18" charset="0"/>
        </a:defRPr>
      </a:lvl6pPr>
      <a:lvl7pPr marL="914400" algn="ctr" rtl="0" eaLnBrk="0" fontAlgn="base" hangingPunct="0">
        <a:spcBef>
          <a:spcPct val="0"/>
        </a:spcBef>
        <a:spcAft>
          <a:spcPct val="0"/>
        </a:spcAft>
        <a:defRPr sz="4000" b="1">
          <a:solidFill>
            <a:schemeClr val="tx2"/>
          </a:solidFill>
          <a:latin typeface="Times New Roman" panose="02020603050405020304" pitchFamily="18" charset="0"/>
        </a:defRPr>
      </a:lvl7pPr>
      <a:lvl8pPr marL="1371600" algn="ctr" rtl="0" eaLnBrk="0" fontAlgn="base" hangingPunct="0">
        <a:spcBef>
          <a:spcPct val="0"/>
        </a:spcBef>
        <a:spcAft>
          <a:spcPct val="0"/>
        </a:spcAft>
        <a:defRPr sz="4000" b="1">
          <a:solidFill>
            <a:schemeClr val="tx2"/>
          </a:solidFill>
          <a:latin typeface="Times New Roman" panose="02020603050405020304" pitchFamily="18" charset="0"/>
        </a:defRPr>
      </a:lvl8pPr>
      <a:lvl9pPr marL="1828800" algn="ctr" rtl="0" eaLnBrk="0" fontAlgn="base" hangingPunct="0">
        <a:spcBef>
          <a:spcPct val="0"/>
        </a:spcBef>
        <a:spcAft>
          <a:spcPct val="0"/>
        </a:spcAft>
        <a:defRPr sz="4000" b="1">
          <a:solidFill>
            <a:schemeClr val="tx2"/>
          </a:solidFill>
          <a:latin typeface="Times New Roman" panose="02020603050405020304" pitchFamily="18" charset="0"/>
        </a:defRPr>
      </a:lvl9pPr>
    </p:titleStyle>
    <p:bodyStyle>
      <a:lvl1pPr marL="225425" indent="-225425" algn="l" rtl="0" eaLnBrk="0" fontAlgn="base" hangingPunct="0">
        <a:spcBef>
          <a:spcPct val="20000"/>
        </a:spcBef>
        <a:spcAft>
          <a:spcPct val="0"/>
        </a:spcAft>
        <a:buChar char="•"/>
        <a:defRPr sz="2400" kern="1200">
          <a:solidFill>
            <a:schemeClr val="tx1"/>
          </a:solidFill>
          <a:latin typeface="+mn-lt"/>
          <a:ea typeface="+mn-ea"/>
          <a:cs typeface="+mn-cs"/>
        </a:defRPr>
      </a:lvl1pPr>
      <a:lvl2pPr marL="566738" indent="-227013" algn="l" rtl="0" eaLnBrk="0" fontAlgn="base" hangingPunct="0">
        <a:spcBef>
          <a:spcPct val="20000"/>
        </a:spcBef>
        <a:spcAft>
          <a:spcPct val="0"/>
        </a:spcAft>
        <a:buChar char="–"/>
        <a:defRPr sz="2000" kern="1200">
          <a:solidFill>
            <a:schemeClr val="tx1"/>
          </a:solidFill>
          <a:latin typeface="+mn-lt"/>
          <a:ea typeface="+mn-ea"/>
          <a:cs typeface="+mn-cs"/>
        </a:defRPr>
      </a:lvl2pPr>
      <a:lvl3pPr marL="914400" indent="-233363" algn="l" rtl="0" eaLnBrk="0" fontAlgn="base" hangingPunct="0">
        <a:spcBef>
          <a:spcPct val="20000"/>
        </a:spcBef>
        <a:spcAft>
          <a:spcPct val="0"/>
        </a:spcAft>
        <a:buChar char="•"/>
        <a:defRPr kern="1200">
          <a:solidFill>
            <a:schemeClr val="tx1"/>
          </a:solidFill>
          <a:latin typeface="+mn-lt"/>
          <a:ea typeface="+mn-ea"/>
          <a:cs typeface="+mn-cs"/>
        </a:defRPr>
      </a:lvl3pPr>
      <a:lvl4pPr marL="1254125" indent="-225425" algn="l" rtl="0" eaLnBrk="0" fontAlgn="base" hangingPunct="0">
        <a:spcBef>
          <a:spcPct val="20000"/>
        </a:spcBef>
        <a:spcAft>
          <a:spcPct val="0"/>
        </a:spcAft>
        <a:buChar char="–"/>
        <a:defRPr sz="1600" kern="1200">
          <a:solidFill>
            <a:schemeClr val="tx1"/>
          </a:solidFill>
          <a:latin typeface="+mn-lt"/>
          <a:ea typeface="+mn-ea"/>
          <a:cs typeface="+mn-cs"/>
        </a:defRPr>
      </a:lvl4pPr>
      <a:lvl5pPr marL="1601788" indent="-233363" algn="l" rtl="0" eaLnBrk="0" fontAlgn="base" hangingPunct="0">
        <a:spcBef>
          <a:spcPct val="20000"/>
        </a:spcBef>
        <a:spcAft>
          <a:spcPct val="0"/>
        </a:spcAft>
        <a:buChar char="»"/>
        <a:defRPr sz="16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 /><Relationship Id="rId2" Type="http://schemas.openxmlformats.org/officeDocument/2006/relationships/notesSlide" Target="../notesSlides/notesSlide1.xml"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Relationship Id="rId3" Type="http://schemas.openxmlformats.org/officeDocument/2006/relationships/image" Target="../media/image1.png" /><Relationship Id="rId2" Type="http://schemas.openxmlformats.org/officeDocument/2006/relationships/notesSlide" Target="../notesSlides/notesSlide2.xml" /><Relationship Id="rId1" Type="http://schemas.openxmlformats.org/officeDocument/2006/relationships/slideLayout" Target="../slideLayouts/slideLayout2.xml" /></Relationships>
</file>

<file path=ppt/slides/_rels/slide3.xml.rels><?xml version="1.0" encoding="UTF-8" standalone="yes"?>
<Relationships xmlns="http://schemas.openxmlformats.org/package/2006/relationships"><Relationship Id="rId3" Type="http://schemas.openxmlformats.org/officeDocument/2006/relationships/image" Target="../media/image1.png" /><Relationship Id="rId2" Type="http://schemas.openxmlformats.org/officeDocument/2006/relationships/notesSlide" Target="../notesSlides/notesSlide3.xml" /><Relationship Id="rId1" Type="http://schemas.openxmlformats.org/officeDocument/2006/relationships/slideLayout" Target="../slideLayouts/slideLayout2.xml" /></Relationships>
</file>

<file path=ppt/slides/_rels/slide4.xml.rels><?xml version="1.0" encoding="UTF-8" standalone="yes"?>
<Relationships xmlns="http://schemas.openxmlformats.org/package/2006/relationships"><Relationship Id="rId3" Type="http://schemas.openxmlformats.org/officeDocument/2006/relationships/image" Target="../media/image1.png" /><Relationship Id="rId2" Type="http://schemas.openxmlformats.org/officeDocument/2006/relationships/notesSlide" Target="../notesSlides/notesSlide4.xml" /><Relationship Id="rId1" Type="http://schemas.openxmlformats.org/officeDocument/2006/relationships/slideLayout" Target="../slideLayouts/slideLayout2.xml" /></Relationships>
</file>

<file path=ppt/slides/_rels/slide5.xml.rels><?xml version="1.0" encoding="UTF-8" standalone="yes"?>
<Relationships xmlns="http://schemas.openxmlformats.org/package/2006/relationships"><Relationship Id="rId3" Type="http://schemas.openxmlformats.org/officeDocument/2006/relationships/image" Target="../media/image1.png" /><Relationship Id="rId2" Type="http://schemas.openxmlformats.org/officeDocument/2006/relationships/notesSlide" Target="../notesSlides/notesSlide5.xml" /><Relationship Id="rId1" Type="http://schemas.openxmlformats.org/officeDocument/2006/relationships/slideLayout" Target="../slideLayouts/slideLayout2.xml" /></Relationships>
</file>

<file path=ppt/slides/_rels/slide6.xml.rels><?xml version="1.0" encoding="UTF-8" standalone="yes"?>
<Relationships xmlns="http://schemas.openxmlformats.org/package/2006/relationships"><Relationship Id="rId3" Type="http://schemas.openxmlformats.org/officeDocument/2006/relationships/image" Target="../media/image1.png" /><Relationship Id="rId2" Type="http://schemas.openxmlformats.org/officeDocument/2006/relationships/notesSlide" Target="../notesSlides/notesSlide6.xml" /><Relationship Id="rId1" Type="http://schemas.openxmlformats.org/officeDocument/2006/relationships/slideLayout" Target="../slideLayouts/slideLayout2.xml" /></Relationships>
</file>

<file path=ppt/slides/_rels/slide7.xml.rels><?xml version="1.0" encoding="UTF-8" standalone="yes"?>
<Relationships xmlns="http://schemas.openxmlformats.org/package/2006/relationships"><Relationship Id="rId2" Type="http://schemas.openxmlformats.org/officeDocument/2006/relationships/image" Target="../media/image1.png" /><Relationship Id="rId1" Type="http://schemas.openxmlformats.org/officeDocument/2006/relationships/slideLayout" Target="../slideLayouts/slideLayout2.xml" /></Relationships>
</file>

<file path=ppt/slides/_rels/slide8.xml.rels><?xml version="1.0" encoding="UTF-8" standalone="yes"?>
<Relationships xmlns="http://schemas.openxmlformats.org/package/2006/relationships"><Relationship Id="rId2" Type="http://schemas.openxmlformats.org/officeDocument/2006/relationships/image" Target="../media/image1.png" /><Relationship Id="rId1" Type="http://schemas.openxmlformats.org/officeDocument/2006/relationships/slideLayout" Target="../slideLayouts/slideLayout2.xml" /></Relationships>
</file>

<file path=ppt/slides/_rels/slide9.xml.rels><?xml version="1.0" encoding="UTF-8" standalone="yes"?>
<Relationships xmlns="http://schemas.openxmlformats.org/package/2006/relationships"><Relationship Id="rId3" Type="http://schemas.openxmlformats.org/officeDocument/2006/relationships/image" Target="../media/image1.png" /><Relationship Id="rId2" Type="http://schemas.openxmlformats.org/officeDocument/2006/relationships/notesSlide" Target="../notesSlides/notesSlide7.xml" /><Relationship Id="rId1" Type="http://schemas.openxmlformats.org/officeDocument/2006/relationships/slideLayout" Target="../slideLayouts/slideLayout2.xml" /></Relationships>
</file>

<file path=ppt/slides/_rels/slide10.xml.rels><?xml version="1.0" encoding="UTF-8" standalone="yes"?>
<Relationships xmlns="http://schemas.openxmlformats.org/package/2006/relationships"><Relationship Id="rId3" Type="http://schemas.openxmlformats.org/officeDocument/2006/relationships/image" Target="../media/image1.png" /><Relationship Id="rId2" Type="http://schemas.openxmlformats.org/officeDocument/2006/relationships/notesSlide" Target="../notesSlides/notesSlide8.xml" /><Relationship Id="rId1" Type="http://schemas.openxmlformats.org/officeDocument/2006/relationships/slideLayout" Target="../slideLayouts/slideLayout2.xml" /></Relationships>
</file>

<file path=ppt/slides/_rels/slide11.xml.rels><?xml version="1.0" encoding="UTF-8" standalone="yes"?>
<Relationships xmlns="http://schemas.openxmlformats.org/package/2006/relationships"><Relationship Id="rId3" Type="http://schemas.openxmlformats.org/officeDocument/2006/relationships/image" Target="../media/image1.png" /><Relationship Id="rId2" Type="http://schemas.openxmlformats.org/officeDocument/2006/relationships/image" Target="../media/image2.png" /><Relationship Id="rId1" Type="http://schemas.openxmlformats.org/officeDocument/2006/relationships/slideLayout" Target="../slideLayouts/slideLayout2.xml" /></Relationships>
</file>

<file path=ppt/slides/_rels/slide12.xml.rels><?xml version="1.0" encoding="UTF-8" standalone="yes"?>
<Relationships xmlns="http://schemas.openxmlformats.org/package/2006/relationships"><Relationship Id="rId3" Type="http://schemas.openxmlformats.org/officeDocument/2006/relationships/image" Target="../media/image1.png" /><Relationship Id="rId2" Type="http://schemas.openxmlformats.org/officeDocument/2006/relationships/image" Target="../media/image3.png" /><Relationship Id="rId1" Type="http://schemas.openxmlformats.org/officeDocument/2006/relationships/slideLayout" Target="../slideLayouts/slideLayout2.xml" /></Relationships>
</file>

<file path=ppt/slides/_rels/slide13.xml.rels><?xml version="1.0" encoding="UTF-8" standalone="yes"?>
<Relationships xmlns="http://schemas.openxmlformats.org/package/2006/relationships"><Relationship Id="rId3" Type="http://schemas.openxmlformats.org/officeDocument/2006/relationships/image" Target="../media/image1.png" /><Relationship Id="rId2" Type="http://schemas.openxmlformats.org/officeDocument/2006/relationships/notesSlide" Target="../notesSlides/notesSlide9.xml" /><Relationship Id="rId1" Type="http://schemas.openxmlformats.org/officeDocument/2006/relationships/slideLayout" Target="../slideLayouts/slideLayout2.xml" /></Relationships>
</file>

<file path=ppt/slides/_rels/slide14.xml.rels><?xml version="1.0" encoding="UTF-8" standalone="yes"?>
<Relationships xmlns="http://schemas.openxmlformats.org/package/2006/relationships"><Relationship Id="rId3" Type="http://schemas.openxmlformats.org/officeDocument/2006/relationships/image" Target="../media/image1.png" /><Relationship Id="rId2" Type="http://schemas.openxmlformats.org/officeDocument/2006/relationships/notesSlide" Target="../notesSlides/notesSlide10.xml" /><Relationship Id="rId1" Type="http://schemas.openxmlformats.org/officeDocument/2006/relationships/slideLayout" Target="../slideLayouts/slideLayout2.xml" /></Relationships>
</file>

<file path=ppt/slides/_rels/slide15.xml.rels><?xml version="1.0" encoding="UTF-8" standalone="yes"?>
<Relationships xmlns="http://schemas.openxmlformats.org/package/2006/relationships"><Relationship Id="rId3" Type="http://schemas.openxmlformats.org/officeDocument/2006/relationships/image" Target="../media/image1.png" /><Relationship Id="rId2" Type="http://schemas.openxmlformats.org/officeDocument/2006/relationships/notesSlide" Target="../notesSlides/notesSlide11.xml" /><Relationship Id="rId1" Type="http://schemas.openxmlformats.org/officeDocument/2006/relationships/slideLayout" Target="../slideLayouts/slideLayout2.xml" /></Relationships>
</file>

<file path=ppt/slides/_rels/slide16.xml.rels><?xml version="1.0" encoding="UTF-8" standalone="yes"?>
<Relationships xmlns="http://schemas.openxmlformats.org/package/2006/relationships"><Relationship Id="rId3" Type="http://schemas.openxmlformats.org/officeDocument/2006/relationships/image" Target="../media/image1.png" /><Relationship Id="rId2" Type="http://schemas.openxmlformats.org/officeDocument/2006/relationships/notesSlide" Target="../notesSlides/notesSlide12.xml" /><Relationship Id="rId1" Type="http://schemas.openxmlformats.org/officeDocument/2006/relationships/slideLayout" Target="../slideLayouts/slideLayout2.xml" /></Relationships>
</file>

<file path=ppt/slides/_rels/slide17.xml.rels><?xml version="1.0" encoding="UTF-8" standalone="yes"?>
<Relationships xmlns="http://schemas.openxmlformats.org/package/2006/relationships"><Relationship Id="rId3" Type="http://schemas.openxmlformats.org/officeDocument/2006/relationships/image" Target="../media/image1.png" /><Relationship Id="rId2" Type="http://schemas.openxmlformats.org/officeDocument/2006/relationships/notesSlide" Target="../notesSlides/notesSlide13.xml" /><Relationship Id="rId1" Type="http://schemas.openxmlformats.org/officeDocument/2006/relationships/slideLayout" Target="../slideLayouts/slideLayout2.xml" /></Relationships>
</file>

<file path=ppt/slides/_rels/slide18.xml.rels><?xml version="1.0" encoding="UTF-8" standalone="yes"?>
<Relationships xmlns="http://schemas.openxmlformats.org/package/2006/relationships"><Relationship Id="rId3" Type="http://schemas.openxmlformats.org/officeDocument/2006/relationships/image" Target="../media/image1.png" /><Relationship Id="rId2" Type="http://schemas.openxmlformats.org/officeDocument/2006/relationships/notesSlide" Target="../notesSlides/notesSlide14.xml" /><Relationship Id="rId1" Type="http://schemas.openxmlformats.org/officeDocument/2006/relationships/slideLayout" Target="../slideLayouts/slideLayout2.xml" /></Relationships>
</file>

<file path=ppt/slides/_rels/slide19.xml.rels><?xml version="1.0" encoding="UTF-8" standalone="yes"?>
<Relationships xmlns="http://schemas.openxmlformats.org/package/2006/relationships"><Relationship Id="rId3" Type="http://schemas.openxmlformats.org/officeDocument/2006/relationships/image" Target="../media/image1.png" /><Relationship Id="rId2" Type="http://schemas.openxmlformats.org/officeDocument/2006/relationships/notesSlide" Target="../notesSlides/notesSlide15.xml" /><Relationship Id="rId1" Type="http://schemas.openxmlformats.org/officeDocument/2006/relationships/slideLayout" Target="../slideLayouts/slideLayout2.xml" /></Relationships>
</file>

<file path=ppt/slides/_rels/slide20.xml.rels><?xml version="1.0" encoding="UTF-8" standalone="yes"?>
<Relationships xmlns="http://schemas.openxmlformats.org/package/2006/relationships"><Relationship Id="rId3" Type="http://schemas.openxmlformats.org/officeDocument/2006/relationships/image" Target="../media/image1.png" /><Relationship Id="rId2" Type="http://schemas.openxmlformats.org/officeDocument/2006/relationships/notesSlide" Target="../notesSlides/notesSlide16.xml" /><Relationship Id="rId1" Type="http://schemas.openxmlformats.org/officeDocument/2006/relationships/slideLayout" Target="../slideLayouts/slideLayout2.xml" /></Relationships>
</file>

<file path=ppt/slides/_rels/slide21.xml.rels><?xml version="1.0" encoding="UTF-8" standalone="yes"?>
<Relationships xmlns="http://schemas.openxmlformats.org/package/2006/relationships"><Relationship Id="rId3" Type="http://schemas.openxmlformats.org/officeDocument/2006/relationships/image" Target="../media/image1.png" /><Relationship Id="rId2" Type="http://schemas.openxmlformats.org/officeDocument/2006/relationships/notesSlide" Target="../notesSlides/notesSlide17.xml" /><Relationship Id="rId1" Type="http://schemas.openxmlformats.org/officeDocument/2006/relationships/slideLayout" Target="../slideLayouts/slideLayout2.xml" /></Relationships>
</file>

<file path=ppt/slides/_rels/slide22.xml.rels><?xml version="1.0" encoding="UTF-8" standalone="yes"?>
<Relationships xmlns="http://schemas.openxmlformats.org/package/2006/relationships"><Relationship Id="rId3" Type="http://schemas.openxmlformats.org/officeDocument/2006/relationships/image" Target="../media/image1.png" /><Relationship Id="rId2" Type="http://schemas.openxmlformats.org/officeDocument/2006/relationships/notesSlide" Target="../notesSlides/notesSlide18.xml" /><Relationship Id="rId1" Type="http://schemas.openxmlformats.org/officeDocument/2006/relationships/slideLayout" Target="../slideLayouts/slideLayout2.xml" /></Relationships>
</file>

<file path=ppt/slides/_rels/slide23.xml.rels><?xml version="1.0" encoding="UTF-8" standalone="yes"?>
<Relationships xmlns="http://schemas.openxmlformats.org/package/2006/relationships"><Relationship Id="rId3" Type="http://schemas.openxmlformats.org/officeDocument/2006/relationships/image" Target="../media/image5.png" /><Relationship Id="rId2" Type="http://schemas.openxmlformats.org/officeDocument/2006/relationships/image" Target="../media/image4.png" /><Relationship Id="rId1" Type="http://schemas.openxmlformats.org/officeDocument/2006/relationships/slideLayout" Target="../slideLayouts/slideLayout6.xml" /><Relationship Id="rId5" Type="http://schemas.openxmlformats.org/officeDocument/2006/relationships/image" Target="../media/image7.png" /><Relationship Id="rId4" Type="http://schemas.openxmlformats.org/officeDocument/2006/relationships/image" Target="../media/image6.png"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6194" name="Rectangle 2">
            <a:extLst>
              <a:ext uri="{FF2B5EF4-FFF2-40B4-BE49-F238E27FC236}">
                <a16:creationId xmlns:a16="http://schemas.microsoft.com/office/drawing/2014/main" id="{98DA2DC2-5A31-786F-6233-060424073A24}"/>
              </a:ext>
            </a:extLst>
          </p:cNvPr>
          <p:cNvSpPr>
            <a:spLocks noGrp="1" noChangeArrowheads="1"/>
          </p:cNvSpPr>
          <p:nvPr>
            <p:ph type="ctrTitle"/>
          </p:nvPr>
        </p:nvSpPr>
        <p:spPr>
          <a:xfrm>
            <a:off x="0" y="0"/>
            <a:ext cx="9144000" cy="3241675"/>
          </a:xfrm>
          <a:solidFill>
            <a:srgbClr val="002060"/>
          </a:solidFill>
        </p:spPr>
        <p:txBody>
          <a:bodyPr anchor="ctr"/>
          <a:lstStyle/>
          <a:p>
            <a:pPr>
              <a:defRPr/>
            </a:pPr>
            <a:r>
              <a:rPr lang="en-US" altLang="en-US" sz="7200" dirty="0">
                <a:solidFill>
                  <a:schemeClr val="bg1"/>
                </a:solidFill>
                <a:effectLst>
                  <a:outerShdw blurRad="38100" dist="38100" dir="2700000" algn="tl">
                    <a:srgbClr val="C0C0C0"/>
                  </a:outerShdw>
                </a:effectLst>
              </a:rPr>
              <a:t>Informed Search Strategies</a:t>
            </a:r>
          </a:p>
        </p:txBody>
      </p:sp>
      <p:pic>
        <p:nvPicPr>
          <p:cNvPr id="16387" name="Picture 1">
            <a:extLst>
              <a:ext uri="{FF2B5EF4-FFF2-40B4-BE49-F238E27FC236}">
                <a16:creationId xmlns:a16="http://schemas.microsoft.com/office/drawing/2014/main" id="{5607AA92-B236-7EE9-3051-398D732EF66C}"/>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126288" y="5910263"/>
            <a:ext cx="1719262" cy="647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6388" name="Subtitle 3">
            <a:extLst>
              <a:ext uri="{FF2B5EF4-FFF2-40B4-BE49-F238E27FC236}">
                <a16:creationId xmlns:a16="http://schemas.microsoft.com/office/drawing/2014/main" id="{9A83460D-5A96-64FE-57CA-65275B86E1A4}"/>
              </a:ext>
            </a:extLst>
          </p:cNvPr>
          <p:cNvSpPr>
            <a:spLocks noGrp="1" noChangeArrowheads="1"/>
          </p:cNvSpPr>
          <p:nvPr>
            <p:ph type="subTitle" idx="1"/>
          </p:nvPr>
        </p:nvSpPr>
        <p:spPr>
          <a:xfrm>
            <a:off x="487363" y="5664200"/>
            <a:ext cx="3675062" cy="893763"/>
          </a:xfrm>
        </p:spPr>
        <p:txBody>
          <a:bodyPr/>
          <a:lstStyle/>
          <a:p>
            <a:r>
              <a:rPr lang="en-US" altLang="en-US"/>
              <a:t>Presenter:</a:t>
            </a:r>
          </a:p>
          <a:p>
            <a:r>
              <a:rPr lang="en-US" altLang="en-US"/>
              <a:t>Dr. Solanki Gupta</a:t>
            </a:r>
            <a:endParaRPr lang="en-IN" altLang="en-US"/>
          </a:p>
        </p:txBody>
      </p:sp>
      <p:sp>
        <p:nvSpPr>
          <p:cNvPr id="16389" name="Subtitle 3">
            <a:extLst>
              <a:ext uri="{FF2B5EF4-FFF2-40B4-BE49-F238E27FC236}">
                <a16:creationId xmlns:a16="http://schemas.microsoft.com/office/drawing/2014/main" id="{B10500E1-1674-B20D-6CC5-D87B3412305D}"/>
              </a:ext>
            </a:extLst>
          </p:cNvPr>
          <p:cNvSpPr txBox="1">
            <a:spLocks/>
          </p:cNvSpPr>
          <p:nvPr/>
        </p:nvSpPr>
        <p:spPr bwMode="auto">
          <a:xfrm>
            <a:off x="2324100" y="3429000"/>
            <a:ext cx="5083175" cy="8937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har char="•"/>
              <a:defRPr sz="2400">
                <a:solidFill>
                  <a:schemeClr val="tx1"/>
                </a:solidFill>
                <a:latin typeface="Times New Roman" panose="02020603050405020304" pitchFamily="18" charset="0"/>
              </a:defRPr>
            </a:lvl1pPr>
            <a:lvl2pPr>
              <a:spcBef>
                <a:spcPct val="20000"/>
              </a:spcBef>
              <a:buChar char="–"/>
              <a:defRPr sz="2000">
                <a:solidFill>
                  <a:schemeClr val="tx1"/>
                </a:solidFill>
                <a:latin typeface="Times New Roman" panose="02020603050405020304" pitchFamily="18" charset="0"/>
              </a:defRPr>
            </a:lvl2pPr>
            <a:lvl3pPr>
              <a:spcBef>
                <a:spcPct val="20000"/>
              </a:spcBef>
              <a:buChar char="•"/>
              <a:defRPr>
                <a:solidFill>
                  <a:schemeClr val="tx1"/>
                </a:solidFill>
                <a:latin typeface="Times New Roman" panose="02020603050405020304" pitchFamily="18" charset="0"/>
              </a:defRPr>
            </a:lvl3pPr>
            <a:lvl4pPr>
              <a:spcBef>
                <a:spcPct val="20000"/>
              </a:spcBef>
              <a:buChar char="–"/>
              <a:defRPr sz="1600">
                <a:solidFill>
                  <a:schemeClr val="tx1"/>
                </a:solidFill>
                <a:latin typeface="Times New Roman" panose="02020603050405020304" pitchFamily="18" charset="0"/>
              </a:defRPr>
            </a:lvl4pPr>
            <a:lvl5pPr>
              <a:spcBef>
                <a:spcPct val="20000"/>
              </a:spcBef>
              <a:buChar char="»"/>
              <a:defRPr sz="1600">
                <a:solidFill>
                  <a:schemeClr val="tx1"/>
                </a:solidFill>
                <a:latin typeface="Times New Roman" panose="02020603050405020304" pitchFamily="18" charset="0"/>
              </a:defRPr>
            </a:lvl5pPr>
            <a:lvl6pPr eaLnBrk="0" fontAlgn="base" hangingPunct="0">
              <a:spcBef>
                <a:spcPct val="20000"/>
              </a:spcBef>
              <a:spcAft>
                <a:spcPct val="0"/>
              </a:spcAft>
              <a:buChar char="»"/>
              <a:defRPr sz="1600">
                <a:solidFill>
                  <a:schemeClr val="tx1"/>
                </a:solidFill>
                <a:latin typeface="Times New Roman" panose="02020603050405020304" pitchFamily="18" charset="0"/>
              </a:defRPr>
            </a:lvl6pPr>
            <a:lvl7pPr eaLnBrk="0" fontAlgn="base" hangingPunct="0">
              <a:spcBef>
                <a:spcPct val="20000"/>
              </a:spcBef>
              <a:spcAft>
                <a:spcPct val="0"/>
              </a:spcAft>
              <a:buChar char="»"/>
              <a:defRPr sz="1600">
                <a:solidFill>
                  <a:schemeClr val="tx1"/>
                </a:solidFill>
                <a:latin typeface="Times New Roman" panose="02020603050405020304" pitchFamily="18" charset="0"/>
              </a:defRPr>
            </a:lvl7pPr>
            <a:lvl8pPr eaLnBrk="0" fontAlgn="base" hangingPunct="0">
              <a:spcBef>
                <a:spcPct val="20000"/>
              </a:spcBef>
              <a:spcAft>
                <a:spcPct val="0"/>
              </a:spcAft>
              <a:buChar char="»"/>
              <a:defRPr sz="1600">
                <a:solidFill>
                  <a:schemeClr val="tx1"/>
                </a:solidFill>
                <a:latin typeface="Times New Roman" panose="02020603050405020304" pitchFamily="18" charset="0"/>
              </a:defRPr>
            </a:lvl8pPr>
            <a:lvl9pPr eaLnBrk="0" fontAlgn="base" hangingPunct="0">
              <a:spcBef>
                <a:spcPct val="20000"/>
              </a:spcBef>
              <a:spcAft>
                <a:spcPct val="0"/>
              </a:spcAft>
              <a:buChar char="»"/>
              <a:defRPr sz="1600">
                <a:solidFill>
                  <a:schemeClr val="tx1"/>
                </a:solidFill>
                <a:latin typeface="Times New Roman" panose="02020603050405020304" pitchFamily="18" charset="0"/>
              </a:defRPr>
            </a:lvl9pPr>
          </a:lstStyle>
          <a:p>
            <a:pPr algn="ctr">
              <a:buFontTx/>
              <a:buNone/>
            </a:pPr>
            <a:r>
              <a:rPr lang="en-US" altLang="en-US"/>
              <a:t>Greedy Best-First Search, A* Search</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5234" name="Rectangle 2">
            <a:extLst>
              <a:ext uri="{FF2B5EF4-FFF2-40B4-BE49-F238E27FC236}">
                <a16:creationId xmlns:a16="http://schemas.microsoft.com/office/drawing/2014/main" id="{854516D7-C173-2489-F54A-E05FA3A42965}"/>
              </a:ext>
            </a:extLst>
          </p:cNvPr>
          <p:cNvSpPr>
            <a:spLocks noGrp="1" noChangeArrowheads="1"/>
          </p:cNvSpPr>
          <p:nvPr>
            <p:ph type="title"/>
          </p:nvPr>
        </p:nvSpPr>
        <p:spPr>
          <a:xfrm>
            <a:off x="0" y="0"/>
            <a:ext cx="9144000" cy="1143000"/>
          </a:xfrm>
          <a:solidFill>
            <a:srgbClr val="002060"/>
          </a:solidFill>
        </p:spPr>
        <p:txBody>
          <a:bodyPr/>
          <a:lstStyle/>
          <a:p>
            <a:pPr>
              <a:defRPr/>
            </a:pPr>
            <a:r>
              <a:rPr lang="en-US" altLang="en-US" sz="4400" dirty="0">
                <a:solidFill>
                  <a:schemeClr val="bg1"/>
                </a:solidFill>
              </a:rPr>
              <a:t>Agenda</a:t>
            </a:r>
          </a:p>
        </p:txBody>
      </p:sp>
      <p:sp>
        <p:nvSpPr>
          <p:cNvPr id="18435" name="Rectangle 3">
            <a:extLst>
              <a:ext uri="{FF2B5EF4-FFF2-40B4-BE49-F238E27FC236}">
                <a16:creationId xmlns:a16="http://schemas.microsoft.com/office/drawing/2014/main" id="{21AB5B49-7652-8205-D01B-81BF52678B3A}"/>
              </a:ext>
            </a:extLst>
          </p:cNvPr>
          <p:cNvSpPr>
            <a:spLocks noGrp="1" noChangeArrowheads="1"/>
          </p:cNvSpPr>
          <p:nvPr>
            <p:ph type="body" idx="1"/>
          </p:nvPr>
        </p:nvSpPr>
        <p:spPr/>
        <p:txBody>
          <a:bodyPr/>
          <a:lstStyle/>
          <a:p>
            <a:pPr>
              <a:lnSpc>
                <a:spcPct val="80000"/>
              </a:lnSpc>
              <a:buFont typeface="Wingdings" panose="05000000000000000000" pitchFamily="2" charset="2"/>
              <a:buChar char="q"/>
            </a:pPr>
            <a:r>
              <a:rPr lang="en-US" altLang="en-US" sz="2800" dirty="0"/>
              <a:t>Heuristic search</a:t>
            </a:r>
          </a:p>
          <a:p>
            <a:pPr>
              <a:lnSpc>
                <a:spcPct val="80000"/>
              </a:lnSpc>
              <a:buFont typeface="Wingdings" panose="05000000000000000000" pitchFamily="2" charset="2"/>
              <a:buChar char="q"/>
            </a:pPr>
            <a:r>
              <a:rPr lang="en-US" altLang="en-US" sz="2800" dirty="0"/>
              <a:t>Properties of Heuristic Algorithms</a:t>
            </a:r>
          </a:p>
          <a:p>
            <a:pPr>
              <a:lnSpc>
                <a:spcPct val="80000"/>
              </a:lnSpc>
              <a:buFont typeface="Wingdings" panose="05000000000000000000" pitchFamily="2" charset="2"/>
              <a:buChar char="q"/>
            </a:pPr>
            <a:r>
              <a:rPr lang="en-US" altLang="en-US" sz="2800" dirty="0"/>
              <a:t>Best-first search</a:t>
            </a:r>
          </a:p>
          <a:p>
            <a:pPr lvl="1">
              <a:lnSpc>
                <a:spcPct val="80000"/>
              </a:lnSpc>
              <a:buFont typeface="Wingdings" panose="05000000000000000000" pitchFamily="2" charset="2"/>
              <a:buChar char="q"/>
            </a:pPr>
            <a:r>
              <a:rPr lang="en-US" altLang="en-US" sz="2400" dirty="0"/>
              <a:t>Greedy Best First Search</a:t>
            </a:r>
          </a:p>
          <a:p>
            <a:pPr lvl="1">
              <a:lnSpc>
                <a:spcPct val="80000"/>
              </a:lnSpc>
              <a:buFont typeface="Wingdings" panose="05000000000000000000" pitchFamily="2" charset="2"/>
              <a:buChar char="q"/>
            </a:pPr>
            <a:r>
              <a:rPr lang="en-US" altLang="en-US" sz="2400" dirty="0"/>
              <a:t>A* Search</a:t>
            </a:r>
          </a:p>
          <a:p>
            <a:pPr lvl="1">
              <a:lnSpc>
                <a:spcPct val="80000"/>
              </a:lnSpc>
              <a:buFont typeface="Wingdings" panose="05000000000000000000" pitchFamily="2" charset="2"/>
              <a:buChar char="q"/>
            </a:pPr>
            <a:r>
              <a:rPr lang="en-US" altLang="en-US" sz="2400" dirty="0"/>
              <a:t>Examples</a:t>
            </a:r>
          </a:p>
          <a:p>
            <a:pPr>
              <a:lnSpc>
                <a:spcPct val="80000"/>
              </a:lnSpc>
              <a:buFont typeface="Wingdings" panose="05000000000000000000" pitchFamily="2" charset="2"/>
              <a:buChar char="q"/>
            </a:pPr>
            <a:r>
              <a:rPr lang="en-US" altLang="en-US" sz="2800" dirty="0"/>
              <a:t>Summary</a:t>
            </a:r>
          </a:p>
          <a:p>
            <a:pPr lvl="1">
              <a:lnSpc>
                <a:spcPct val="80000"/>
              </a:lnSpc>
              <a:buFont typeface="Wingdings" panose="05000000000000000000" pitchFamily="2" charset="2"/>
              <a:buChar char="q"/>
            </a:pPr>
            <a:endParaRPr lang="en-US" altLang="en-US" sz="2400" dirty="0"/>
          </a:p>
        </p:txBody>
      </p:sp>
      <p:pic>
        <p:nvPicPr>
          <p:cNvPr id="18436" name="Picture 3">
            <a:extLst>
              <a:ext uri="{FF2B5EF4-FFF2-40B4-BE49-F238E27FC236}">
                <a16:creationId xmlns:a16="http://schemas.microsoft.com/office/drawing/2014/main" id="{37A68B9D-F5F4-64DB-E89A-D5FB1C4F138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126288" y="5910263"/>
            <a:ext cx="1719262" cy="647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6" name="Rectangle 2">
            <a:extLst>
              <a:ext uri="{FF2B5EF4-FFF2-40B4-BE49-F238E27FC236}">
                <a16:creationId xmlns:a16="http://schemas.microsoft.com/office/drawing/2014/main" id="{4DF2CED7-0B87-4480-C2D8-82EAEB86CD7F}"/>
              </a:ext>
            </a:extLst>
          </p:cNvPr>
          <p:cNvSpPr>
            <a:spLocks noGrp="1" noChangeArrowheads="1"/>
          </p:cNvSpPr>
          <p:nvPr>
            <p:ph type="title"/>
          </p:nvPr>
        </p:nvSpPr>
        <p:spPr>
          <a:xfrm>
            <a:off x="0" y="0"/>
            <a:ext cx="9144000" cy="1143000"/>
          </a:xfrm>
          <a:solidFill>
            <a:srgbClr val="002060"/>
          </a:solidFill>
        </p:spPr>
        <p:txBody>
          <a:bodyPr/>
          <a:lstStyle/>
          <a:p>
            <a:pPr>
              <a:defRPr/>
            </a:pPr>
            <a:r>
              <a:rPr lang="en-US" altLang="en-US" sz="4400" dirty="0">
                <a:solidFill>
                  <a:schemeClr val="bg1"/>
                </a:solidFill>
              </a:rPr>
              <a:t>Heuristic</a:t>
            </a:r>
          </a:p>
        </p:txBody>
      </p:sp>
      <p:sp>
        <p:nvSpPr>
          <p:cNvPr id="77827" name="Rectangle 3">
            <a:extLst>
              <a:ext uri="{FF2B5EF4-FFF2-40B4-BE49-F238E27FC236}">
                <a16:creationId xmlns:a16="http://schemas.microsoft.com/office/drawing/2014/main" id="{A2AAA2D3-8294-A372-275D-192FB7EE6852}"/>
              </a:ext>
            </a:extLst>
          </p:cNvPr>
          <p:cNvSpPr>
            <a:spLocks noGrp="1" noChangeArrowheads="1"/>
          </p:cNvSpPr>
          <p:nvPr>
            <p:ph type="body" idx="1"/>
          </p:nvPr>
        </p:nvSpPr>
        <p:spPr>
          <a:xfrm>
            <a:off x="298450" y="1289102"/>
            <a:ext cx="8540750" cy="5078361"/>
          </a:xfrm>
        </p:spPr>
        <p:txBody>
          <a:bodyPr/>
          <a:lstStyle/>
          <a:p>
            <a:pPr lvl="1" algn="just">
              <a:buFontTx/>
              <a:buNone/>
              <a:defRPr/>
            </a:pPr>
            <a:r>
              <a:rPr lang="en-US" altLang="en-US" sz="2400" dirty="0"/>
              <a:t>Heuristic \Heu*</a:t>
            </a:r>
            <a:r>
              <a:rPr lang="en-US" altLang="en-US" sz="2400" dirty="0" err="1"/>
              <a:t>ris"tic</a:t>
            </a:r>
            <a:r>
              <a:rPr lang="en-US" altLang="en-US" sz="2400" dirty="0"/>
              <a:t>\, a. [Gr. ? to discover.] Serving to discover or find out. </a:t>
            </a:r>
            <a:endParaRPr lang="en-US" altLang="en-US" dirty="0"/>
          </a:p>
          <a:p>
            <a:pPr algn="just">
              <a:buFontTx/>
              <a:buNone/>
              <a:defRPr/>
            </a:pPr>
            <a:r>
              <a:rPr lang="en-US" altLang="en-US" b="1" dirty="0"/>
              <a:t>The Free On-line Dictionary of Computing </a:t>
            </a:r>
            <a:r>
              <a:rPr lang="en-US" altLang="en-US" sz="2400" dirty="0"/>
              <a:t>heuristic  1. &lt;programming&gt; A rule of thumb, simplification or educated guess that reduces or limits the search for solutions in domains that are difficult and poorly understood. Unlike algorithms, heuristics do not guarantee feasible solutions and are often used with no theoretical guarantee. </a:t>
            </a:r>
          </a:p>
          <a:p>
            <a:pPr lvl="1" algn="just">
              <a:buFontTx/>
              <a:buNone/>
              <a:defRPr/>
            </a:pPr>
            <a:r>
              <a:rPr lang="en-US" altLang="en-US" sz="2400" dirty="0"/>
              <a:t>2. &lt;algorithm&gt; approximation algorithm.</a:t>
            </a:r>
            <a:r>
              <a:rPr lang="en-US" altLang="en-US" dirty="0"/>
              <a:t> </a:t>
            </a:r>
          </a:p>
          <a:p>
            <a:pPr marL="0" indent="0" algn="just">
              <a:buFontTx/>
              <a:buNone/>
              <a:defRPr/>
            </a:pPr>
            <a:r>
              <a:rPr lang="en-US" altLang="en-US" b="1" dirty="0"/>
              <a:t>In General:</a:t>
            </a:r>
          </a:p>
          <a:p>
            <a:pPr marL="0" indent="0" algn="just">
              <a:buFontTx/>
              <a:buNone/>
              <a:defRPr/>
            </a:pPr>
            <a:r>
              <a:rPr lang="en-US" dirty="0"/>
              <a:t>“Heuristics are criteria, methods or principles for deciding which among several alternative courses of action promises to be the most effective in order to achieve some goal”.</a:t>
            </a:r>
            <a:endParaRPr lang="en-US" altLang="en-US" dirty="0"/>
          </a:p>
        </p:txBody>
      </p:sp>
      <p:pic>
        <p:nvPicPr>
          <p:cNvPr id="20484" name="Picture 3">
            <a:extLst>
              <a:ext uri="{FF2B5EF4-FFF2-40B4-BE49-F238E27FC236}">
                <a16:creationId xmlns:a16="http://schemas.microsoft.com/office/drawing/2014/main" id="{D5B2C9BC-382A-8410-7447-2E46A1124A63}"/>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126288" y="6043613"/>
            <a:ext cx="1719262" cy="647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Rectangle 2">
            <a:extLst>
              <a:ext uri="{FF2B5EF4-FFF2-40B4-BE49-F238E27FC236}">
                <a16:creationId xmlns:a16="http://schemas.microsoft.com/office/drawing/2014/main" id="{0FF80E5F-784D-5E9D-554B-32D1A7CEBA2D}"/>
              </a:ext>
            </a:extLst>
          </p:cNvPr>
          <p:cNvSpPr>
            <a:spLocks noGrp="1" noChangeArrowheads="1"/>
          </p:cNvSpPr>
          <p:nvPr>
            <p:ph type="title"/>
          </p:nvPr>
        </p:nvSpPr>
        <p:spPr>
          <a:xfrm>
            <a:off x="0" y="-1"/>
            <a:ext cx="9144000" cy="1401097"/>
          </a:xfrm>
          <a:solidFill>
            <a:srgbClr val="002060"/>
          </a:solidFill>
        </p:spPr>
        <p:txBody>
          <a:bodyPr/>
          <a:lstStyle/>
          <a:p>
            <a:pPr>
              <a:defRPr/>
            </a:pPr>
            <a:r>
              <a:rPr lang="en-US" altLang="en-US" sz="4400" dirty="0">
                <a:solidFill>
                  <a:schemeClr val="bg1"/>
                </a:solidFill>
              </a:rPr>
              <a:t>Informed methods add </a:t>
            </a:r>
            <a:br>
              <a:rPr lang="en-US" altLang="en-US" sz="4400" dirty="0">
                <a:solidFill>
                  <a:schemeClr val="bg1"/>
                </a:solidFill>
              </a:rPr>
            </a:br>
            <a:r>
              <a:rPr lang="en-US" altLang="en-US" sz="4400" dirty="0">
                <a:solidFill>
                  <a:schemeClr val="bg1"/>
                </a:solidFill>
              </a:rPr>
              <a:t>domain-specific information</a:t>
            </a:r>
          </a:p>
        </p:txBody>
      </p:sp>
      <p:sp>
        <p:nvSpPr>
          <p:cNvPr id="22531" name="Rectangle 3">
            <a:extLst>
              <a:ext uri="{FF2B5EF4-FFF2-40B4-BE49-F238E27FC236}">
                <a16:creationId xmlns:a16="http://schemas.microsoft.com/office/drawing/2014/main" id="{ECB7FD35-C8CA-0FD0-D547-BC2D13E839ED}"/>
              </a:ext>
            </a:extLst>
          </p:cNvPr>
          <p:cNvSpPr>
            <a:spLocks noGrp="1" noChangeArrowheads="1"/>
          </p:cNvSpPr>
          <p:nvPr>
            <p:ph type="body" idx="1"/>
          </p:nvPr>
        </p:nvSpPr>
        <p:spPr/>
        <p:txBody>
          <a:bodyPr/>
          <a:lstStyle/>
          <a:p>
            <a:pPr algn="just"/>
            <a:r>
              <a:rPr lang="en-US" altLang="en-US"/>
              <a:t>Add domain-specific information to select the best path along which to continue searching</a:t>
            </a:r>
          </a:p>
          <a:p>
            <a:pPr algn="just"/>
            <a:r>
              <a:rPr lang="en-US" altLang="en-US"/>
              <a:t>Define a heuristic function, </a:t>
            </a:r>
            <a:r>
              <a:rPr lang="en-US" altLang="en-US" b="1">
                <a:solidFill>
                  <a:schemeClr val="accent2"/>
                </a:solidFill>
              </a:rPr>
              <a:t>h(n)</a:t>
            </a:r>
            <a:r>
              <a:rPr lang="en-US" altLang="en-US"/>
              <a:t>, that estimates the “goodness” of a node n. </a:t>
            </a:r>
          </a:p>
          <a:p>
            <a:pPr algn="just"/>
            <a:r>
              <a:rPr lang="en-US" altLang="en-US"/>
              <a:t>Specifically, h(n) = </a:t>
            </a:r>
            <a:r>
              <a:rPr lang="en-US" altLang="en-US" b="1">
                <a:solidFill>
                  <a:schemeClr val="accent2"/>
                </a:solidFill>
              </a:rPr>
              <a:t>estimated cost</a:t>
            </a:r>
            <a:r>
              <a:rPr lang="en-US" altLang="en-US"/>
              <a:t> (or distance) of minimal cost path from n </a:t>
            </a:r>
            <a:r>
              <a:rPr lang="en-US" altLang="en-US" b="1">
                <a:solidFill>
                  <a:schemeClr val="accent2"/>
                </a:solidFill>
              </a:rPr>
              <a:t>to a goal state</a:t>
            </a:r>
            <a:r>
              <a:rPr lang="en-US" altLang="en-US"/>
              <a:t>. </a:t>
            </a:r>
          </a:p>
          <a:p>
            <a:pPr algn="just"/>
            <a:r>
              <a:rPr lang="en-US" altLang="en-US"/>
              <a:t>The heuristic function is an estimate, based on domain-specific information that is computable from the current state description, of how close we are to a goal </a:t>
            </a:r>
          </a:p>
        </p:txBody>
      </p:sp>
      <p:pic>
        <p:nvPicPr>
          <p:cNvPr id="22532" name="Picture 3">
            <a:extLst>
              <a:ext uri="{FF2B5EF4-FFF2-40B4-BE49-F238E27FC236}">
                <a16:creationId xmlns:a16="http://schemas.microsoft.com/office/drawing/2014/main" id="{425D34A5-92F6-4EBA-63C2-B2BA9608013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126288" y="5910263"/>
            <a:ext cx="1719262" cy="647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9" name="Rectangle 3">
            <a:extLst>
              <a:ext uri="{FF2B5EF4-FFF2-40B4-BE49-F238E27FC236}">
                <a16:creationId xmlns:a16="http://schemas.microsoft.com/office/drawing/2014/main" id="{DA04DDE1-18DB-2B76-0067-E1D87F6B32FC}"/>
              </a:ext>
            </a:extLst>
          </p:cNvPr>
          <p:cNvSpPr>
            <a:spLocks noGrp="1" noChangeArrowheads="1"/>
          </p:cNvSpPr>
          <p:nvPr>
            <p:ph type="body" idx="1"/>
          </p:nvPr>
        </p:nvSpPr>
        <p:spPr>
          <a:xfrm>
            <a:off x="149940" y="1219200"/>
            <a:ext cx="8695609" cy="5486400"/>
          </a:xfrm>
        </p:spPr>
        <p:txBody>
          <a:bodyPr/>
          <a:lstStyle/>
          <a:p>
            <a:r>
              <a:rPr lang="en-US" altLang="en-US" b="1" dirty="0">
                <a:solidFill>
                  <a:schemeClr val="accent2"/>
                </a:solidFill>
              </a:rPr>
              <a:t>All domain knowledge</a:t>
            </a:r>
            <a:r>
              <a:rPr lang="en-US" altLang="en-US" dirty="0"/>
              <a:t> used in the search is encoded in the </a:t>
            </a:r>
            <a:r>
              <a:rPr lang="en-US" altLang="en-US" b="1" dirty="0">
                <a:solidFill>
                  <a:schemeClr val="accent2"/>
                </a:solidFill>
              </a:rPr>
              <a:t>heuristic function</a:t>
            </a:r>
            <a:r>
              <a:rPr lang="en-US" altLang="en-US" dirty="0"/>
              <a:t> </a:t>
            </a:r>
            <a:r>
              <a:rPr lang="en-US" altLang="en-US" b="1" dirty="0"/>
              <a:t>h</a:t>
            </a:r>
            <a:r>
              <a:rPr lang="en-US" altLang="en-US" dirty="0"/>
              <a:t>. </a:t>
            </a:r>
          </a:p>
          <a:p>
            <a:r>
              <a:rPr lang="en-US" altLang="en-US" dirty="0"/>
              <a:t>Heuristic search is an example of a “</a:t>
            </a:r>
            <a:r>
              <a:rPr lang="en-US" altLang="en-US" b="1" dirty="0">
                <a:solidFill>
                  <a:schemeClr val="accent2"/>
                </a:solidFill>
              </a:rPr>
              <a:t>weak method</a:t>
            </a:r>
            <a:r>
              <a:rPr lang="en-US" altLang="en-US" dirty="0"/>
              <a:t>” because of the limited way that domain-specific information is used to solve the problem. </a:t>
            </a:r>
          </a:p>
          <a:p>
            <a:r>
              <a:rPr lang="en-US" altLang="en-US" dirty="0"/>
              <a:t>Examples:</a:t>
            </a:r>
          </a:p>
          <a:p>
            <a:pPr lvl="1"/>
            <a:r>
              <a:rPr lang="en-US" altLang="en-US" dirty="0"/>
              <a:t>Missionaries and Cannibals: Number of people on starting river bank</a:t>
            </a:r>
          </a:p>
          <a:p>
            <a:pPr lvl="1"/>
            <a:r>
              <a:rPr lang="en-US" altLang="en-US" dirty="0"/>
              <a:t>8-puzzle: Number of tiles out of place </a:t>
            </a:r>
          </a:p>
          <a:p>
            <a:pPr lvl="1"/>
            <a:r>
              <a:rPr lang="en-US" altLang="en-US" dirty="0"/>
              <a:t>8-puzzle: Sum of distances each tile is from its goal position </a:t>
            </a:r>
          </a:p>
          <a:p>
            <a:r>
              <a:rPr lang="en-US" altLang="en-US" dirty="0"/>
              <a:t>In general:</a:t>
            </a:r>
          </a:p>
          <a:p>
            <a:pPr lvl="1"/>
            <a:r>
              <a:rPr lang="en-US" altLang="en-US" dirty="0"/>
              <a:t>h(n) </a:t>
            </a:r>
            <a:r>
              <a:rPr lang="en-US" altLang="en-US" dirty="0">
                <a:cs typeface="Times New Roman" panose="02020603050405020304" pitchFamily="18" charset="0"/>
              </a:rPr>
              <a:t>≥</a:t>
            </a:r>
            <a:r>
              <a:rPr lang="en-US" altLang="en-US" dirty="0"/>
              <a:t> 0 for all nodes n </a:t>
            </a:r>
          </a:p>
          <a:p>
            <a:pPr lvl="1"/>
            <a:r>
              <a:rPr lang="en-US" altLang="en-US" dirty="0"/>
              <a:t>h(n) = 0 implies that n is a goal node </a:t>
            </a:r>
          </a:p>
          <a:p>
            <a:pPr lvl="1"/>
            <a:r>
              <a:rPr lang="en-US" altLang="en-US" dirty="0"/>
              <a:t>h(n) = infinity implies that n is a dead-end from which a goal cannot be reached </a:t>
            </a:r>
          </a:p>
        </p:txBody>
      </p:sp>
      <p:pic>
        <p:nvPicPr>
          <p:cNvPr id="24580" name="Picture 3">
            <a:extLst>
              <a:ext uri="{FF2B5EF4-FFF2-40B4-BE49-F238E27FC236}">
                <a16:creationId xmlns:a16="http://schemas.microsoft.com/office/drawing/2014/main" id="{1AF122F4-7C2B-2FE1-E9EB-3A58EF353A6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126287" y="6210300"/>
            <a:ext cx="1719262" cy="647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Rectangle 2">
            <a:extLst>
              <a:ext uri="{FF2B5EF4-FFF2-40B4-BE49-F238E27FC236}">
                <a16:creationId xmlns:a16="http://schemas.microsoft.com/office/drawing/2014/main" id="{88675449-FCE3-C355-5430-8A5E238DBDA5}"/>
              </a:ext>
            </a:extLst>
          </p:cNvPr>
          <p:cNvSpPr txBox="1">
            <a:spLocks noChangeArrowheads="1"/>
          </p:cNvSpPr>
          <p:nvPr/>
        </p:nvSpPr>
        <p:spPr bwMode="auto">
          <a:xfrm>
            <a:off x="0" y="0"/>
            <a:ext cx="9144000" cy="1143000"/>
          </a:xfrm>
          <a:prstGeom prst="rect">
            <a:avLst/>
          </a:prstGeom>
          <a:solidFill>
            <a:srgbClr val="002060"/>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lvl1pPr algn="ctr" rtl="0" eaLnBrk="0" fontAlgn="base" hangingPunct="0">
              <a:spcBef>
                <a:spcPct val="0"/>
              </a:spcBef>
              <a:spcAft>
                <a:spcPct val="0"/>
              </a:spcAft>
              <a:defRPr sz="4000" b="1" kern="1200">
                <a:solidFill>
                  <a:schemeClr val="tx2"/>
                </a:solidFill>
                <a:latin typeface="+mj-lt"/>
                <a:ea typeface="+mj-ea"/>
                <a:cs typeface="+mj-cs"/>
              </a:defRPr>
            </a:lvl1pPr>
            <a:lvl2pPr algn="ctr" rtl="0" eaLnBrk="0" fontAlgn="base" hangingPunct="0">
              <a:spcBef>
                <a:spcPct val="0"/>
              </a:spcBef>
              <a:spcAft>
                <a:spcPct val="0"/>
              </a:spcAft>
              <a:defRPr sz="4000" b="1">
                <a:solidFill>
                  <a:schemeClr val="tx2"/>
                </a:solidFill>
                <a:latin typeface="Times New Roman" panose="02020603050405020304" pitchFamily="18" charset="0"/>
              </a:defRPr>
            </a:lvl2pPr>
            <a:lvl3pPr algn="ctr" rtl="0" eaLnBrk="0" fontAlgn="base" hangingPunct="0">
              <a:spcBef>
                <a:spcPct val="0"/>
              </a:spcBef>
              <a:spcAft>
                <a:spcPct val="0"/>
              </a:spcAft>
              <a:defRPr sz="4000" b="1">
                <a:solidFill>
                  <a:schemeClr val="tx2"/>
                </a:solidFill>
                <a:latin typeface="Times New Roman" panose="02020603050405020304" pitchFamily="18" charset="0"/>
              </a:defRPr>
            </a:lvl3pPr>
            <a:lvl4pPr algn="ctr" rtl="0" eaLnBrk="0" fontAlgn="base" hangingPunct="0">
              <a:spcBef>
                <a:spcPct val="0"/>
              </a:spcBef>
              <a:spcAft>
                <a:spcPct val="0"/>
              </a:spcAft>
              <a:defRPr sz="4000" b="1">
                <a:solidFill>
                  <a:schemeClr val="tx2"/>
                </a:solidFill>
                <a:latin typeface="Times New Roman" panose="02020603050405020304" pitchFamily="18" charset="0"/>
              </a:defRPr>
            </a:lvl4pPr>
            <a:lvl5pPr algn="ctr" rtl="0" eaLnBrk="0" fontAlgn="base" hangingPunct="0">
              <a:spcBef>
                <a:spcPct val="0"/>
              </a:spcBef>
              <a:spcAft>
                <a:spcPct val="0"/>
              </a:spcAft>
              <a:defRPr sz="4000" b="1">
                <a:solidFill>
                  <a:schemeClr val="tx2"/>
                </a:solidFill>
                <a:latin typeface="Times New Roman" panose="02020603050405020304" pitchFamily="18" charset="0"/>
              </a:defRPr>
            </a:lvl5pPr>
            <a:lvl6pPr marL="457200" algn="ctr" rtl="0" eaLnBrk="0" fontAlgn="base" hangingPunct="0">
              <a:spcBef>
                <a:spcPct val="0"/>
              </a:spcBef>
              <a:spcAft>
                <a:spcPct val="0"/>
              </a:spcAft>
              <a:defRPr sz="4000" b="1">
                <a:solidFill>
                  <a:schemeClr val="tx2"/>
                </a:solidFill>
                <a:latin typeface="Times New Roman" panose="02020603050405020304" pitchFamily="18" charset="0"/>
              </a:defRPr>
            </a:lvl6pPr>
            <a:lvl7pPr marL="914400" algn="ctr" rtl="0" eaLnBrk="0" fontAlgn="base" hangingPunct="0">
              <a:spcBef>
                <a:spcPct val="0"/>
              </a:spcBef>
              <a:spcAft>
                <a:spcPct val="0"/>
              </a:spcAft>
              <a:defRPr sz="4000" b="1">
                <a:solidFill>
                  <a:schemeClr val="tx2"/>
                </a:solidFill>
                <a:latin typeface="Times New Roman" panose="02020603050405020304" pitchFamily="18" charset="0"/>
              </a:defRPr>
            </a:lvl7pPr>
            <a:lvl8pPr marL="1371600" algn="ctr" rtl="0" eaLnBrk="0" fontAlgn="base" hangingPunct="0">
              <a:spcBef>
                <a:spcPct val="0"/>
              </a:spcBef>
              <a:spcAft>
                <a:spcPct val="0"/>
              </a:spcAft>
              <a:defRPr sz="4000" b="1">
                <a:solidFill>
                  <a:schemeClr val="tx2"/>
                </a:solidFill>
                <a:latin typeface="Times New Roman" panose="02020603050405020304" pitchFamily="18" charset="0"/>
              </a:defRPr>
            </a:lvl8pPr>
            <a:lvl9pPr marL="1828800" algn="ctr" rtl="0" eaLnBrk="0" fontAlgn="base" hangingPunct="0">
              <a:spcBef>
                <a:spcPct val="0"/>
              </a:spcBef>
              <a:spcAft>
                <a:spcPct val="0"/>
              </a:spcAft>
              <a:defRPr sz="4000" b="1">
                <a:solidFill>
                  <a:schemeClr val="tx2"/>
                </a:solidFill>
                <a:latin typeface="Times New Roman" panose="02020603050405020304" pitchFamily="18" charset="0"/>
              </a:defRPr>
            </a:lvl9pPr>
          </a:lstStyle>
          <a:p>
            <a:pPr>
              <a:defRPr/>
            </a:pPr>
            <a:r>
              <a:rPr lang="en-US" altLang="en-US" sz="4400">
                <a:solidFill>
                  <a:schemeClr val="bg1"/>
                </a:solidFill>
              </a:rPr>
              <a:t>Heuristic</a:t>
            </a:r>
            <a:endParaRPr lang="en-US" altLang="en-US" sz="4400" dirty="0">
              <a:solidFill>
                <a:schemeClr val="bg1"/>
              </a:solidFill>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4" name="Rectangle 2">
            <a:extLst>
              <a:ext uri="{FF2B5EF4-FFF2-40B4-BE49-F238E27FC236}">
                <a16:creationId xmlns:a16="http://schemas.microsoft.com/office/drawing/2014/main" id="{0BB04808-B1A3-47BA-9C6D-10C15E02CED5}"/>
              </a:ext>
            </a:extLst>
          </p:cNvPr>
          <p:cNvSpPr>
            <a:spLocks noGrp="1" noChangeArrowheads="1"/>
          </p:cNvSpPr>
          <p:nvPr>
            <p:ph type="title"/>
          </p:nvPr>
        </p:nvSpPr>
        <p:spPr>
          <a:xfrm>
            <a:off x="0" y="0"/>
            <a:ext cx="9144000" cy="1143000"/>
          </a:xfrm>
          <a:solidFill>
            <a:srgbClr val="002060"/>
          </a:solidFill>
        </p:spPr>
        <p:txBody>
          <a:bodyPr/>
          <a:lstStyle/>
          <a:p>
            <a:pPr>
              <a:defRPr/>
            </a:pPr>
            <a:r>
              <a:rPr lang="en-US" altLang="en-US" sz="4400" dirty="0">
                <a:solidFill>
                  <a:schemeClr val="bg1"/>
                </a:solidFill>
              </a:rPr>
              <a:t>Weak vs. strong methods</a:t>
            </a:r>
          </a:p>
        </p:txBody>
      </p:sp>
      <p:sp>
        <p:nvSpPr>
          <p:cNvPr id="26627" name="Rectangle 3">
            <a:extLst>
              <a:ext uri="{FF2B5EF4-FFF2-40B4-BE49-F238E27FC236}">
                <a16:creationId xmlns:a16="http://schemas.microsoft.com/office/drawing/2014/main" id="{2237E5B4-8E36-DF3C-79ED-5299156D9658}"/>
              </a:ext>
            </a:extLst>
          </p:cNvPr>
          <p:cNvSpPr>
            <a:spLocks noGrp="1" noChangeArrowheads="1"/>
          </p:cNvSpPr>
          <p:nvPr>
            <p:ph type="body" idx="1"/>
          </p:nvPr>
        </p:nvSpPr>
        <p:spPr>
          <a:xfrm>
            <a:off x="191729" y="1295400"/>
            <a:ext cx="8653821" cy="4114800"/>
          </a:xfrm>
        </p:spPr>
        <p:txBody>
          <a:bodyPr/>
          <a:lstStyle/>
          <a:p>
            <a:r>
              <a:rPr lang="en-US" altLang="en-US" dirty="0"/>
              <a:t>We use the term weak methods to refer to methods that are extremely general and not tailored to a specific situation. </a:t>
            </a:r>
          </a:p>
          <a:p>
            <a:r>
              <a:rPr lang="en-US" altLang="en-US" dirty="0"/>
              <a:t>Examples of weak methods include </a:t>
            </a:r>
          </a:p>
          <a:p>
            <a:pPr lvl="1"/>
            <a:r>
              <a:rPr lang="en-US" altLang="en-US" b="1" dirty="0"/>
              <a:t>Space splitting</a:t>
            </a:r>
            <a:r>
              <a:rPr lang="en-US" altLang="en-US" dirty="0"/>
              <a:t> is a strategy in which we try to list the possible solutions to a problem and then try to rule out classes of these possibilities. </a:t>
            </a:r>
          </a:p>
          <a:p>
            <a:pPr lvl="1"/>
            <a:r>
              <a:rPr lang="en-US" altLang="en-US" b="1" dirty="0" err="1"/>
              <a:t>Subgoaling</a:t>
            </a:r>
            <a:r>
              <a:rPr lang="en-US" altLang="en-US" dirty="0"/>
              <a:t> means to split a large problem into several smaller ones that can be solved one at a time.</a:t>
            </a:r>
          </a:p>
          <a:p>
            <a:r>
              <a:rPr lang="en-US" altLang="en-US" dirty="0"/>
              <a:t>Called “weak” methods because they do not take advantage of more powerful domain-specific heuristics</a:t>
            </a:r>
          </a:p>
          <a:p>
            <a:endParaRPr lang="en-US" altLang="en-US" dirty="0"/>
          </a:p>
        </p:txBody>
      </p:sp>
      <p:pic>
        <p:nvPicPr>
          <p:cNvPr id="26628" name="Picture 3">
            <a:extLst>
              <a:ext uri="{FF2B5EF4-FFF2-40B4-BE49-F238E27FC236}">
                <a16:creationId xmlns:a16="http://schemas.microsoft.com/office/drawing/2014/main" id="{92B55F57-47B4-3E8D-36E8-7260D19C5C2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126288" y="5910263"/>
            <a:ext cx="1719262" cy="647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9F0A0F-530C-B346-02D4-D5B3C0DC08ED}"/>
              </a:ext>
            </a:extLst>
          </p:cNvPr>
          <p:cNvSpPr>
            <a:spLocks noGrp="1"/>
          </p:cNvSpPr>
          <p:nvPr>
            <p:ph type="title"/>
          </p:nvPr>
        </p:nvSpPr>
        <p:spPr>
          <a:xfrm>
            <a:off x="0" y="4763"/>
            <a:ext cx="9144000" cy="1143000"/>
          </a:xfrm>
          <a:solidFill>
            <a:srgbClr val="002060"/>
          </a:solidFill>
        </p:spPr>
        <p:txBody>
          <a:bodyPr/>
          <a:lstStyle/>
          <a:p>
            <a:pPr>
              <a:defRPr/>
            </a:pPr>
            <a:r>
              <a:rPr lang="en-US" altLang="en-US" dirty="0">
                <a:solidFill>
                  <a:schemeClr val="bg1"/>
                </a:solidFill>
              </a:rPr>
              <a:t>Properties of Heuristics Algorithm</a:t>
            </a:r>
            <a:endParaRPr lang="en-IN" dirty="0">
              <a:solidFill>
                <a:schemeClr val="bg1"/>
              </a:solidFill>
            </a:endParaRPr>
          </a:p>
        </p:txBody>
      </p:sp>
      <p:sp>
        <p:nvSpPr>
          <p:cNvPr id="28675" name="Content Placeholder 2">
            <a:extLst>
              <a:ext uri="{FF2B5EF4-FFF2-40B4-BE49-F238E27FC236}">
                <a16:creationId xmlns:a16="http://schemas.microsoft.com/office/drawing/2014/main" id="{8E404449-5DFB-CBE5-271B-C9E65CF93F02}"/>
              </a:ext>
            </a:extLst>
          </p:cNvPr>
          <p:cNvSpPr>
            <a:spLocks noGrp="1" noChangeArrowheads="1"/>
          </p:cNvSpPr>
          <p:nvPr>
            <p:ph idx="1"/>
          </p:nvPr>
        </p:nvSpPr>
        <p:spPr>
          <a:xfrm>
            <a:off x="685800" y="1795463"/>
            <a:ext cx="7772400" cy="4114800"/>
          </a:xfrm>
        </p:spPr>
        <p:txBody>
          <a:bodyPr/>
          <a:lstStyle/>
          <a:p>
            <a:pPr marL="457200" indent="-457200" algn="just">
              <a:buFont typeface="Times New Roman" panose="02020603050405020304" pitchFamily="18" charset="0"/>
              <a:buAutoNum type="arabicPeriod"/>
            </a:pPr>
            <a:r>
              <a:rPr lang="en-US" altLang="en-US" b="1" dirty="0"/>
              <a:t>Admissibility/ Optimality: </a:t>
            </a:r>
            <a:r>
              <a:rPr lang="en-US" altLang="en-US" dirty="0"/>
              <a:t>Algorithm A is admissible if it guarantees to return an optimal solution(lowest path cost) when one exists. A heuristic function h is called admissive if many general estimates., we always have h(n) ≤ h^* (n)</a:t>
            </a:r>
          </a:p>
          <a:p>
            <a:pPr marL="457200" indent="-457200" algn="just">
              <a:buFont typeface="Times New Roman" panose="02020603050405020304" pitchFamily="18" charset="0"/>
              <a:buAutoNum type="arabicPeriod"/>
            </a:pPr>
            <a:endParaRPr lang="en-US" altLang="en-US" dirty="0"/>
          </a:p>
          <a:p>
            <a:pPr marL="457200" indent="-457200" algn="just">
              <a:buFont typeface="Times New Roman" panose="02020603050405020304" pitchFamily="18" charset="0"/>
              <a:buAutoNum type="arabicPeriod"/>
            </a:pPr>
            <a:r>
              <a:rPr lang="en-US" altLang="en-US" b="1" dirty="0"/>
              <a:t>Completeness: </a:t>
            </a:r>
            <a:r>
              <a:rPr lang="en-US" altLang="en-US" dirty="0"/>
              <a:t>Algorithm A is complete if it always terminates with a solution when one exists. </a:t>
            </a:r>
          </a:p>
          <a:p>
            <a:pPr marL="457200" indent="-457200" algn="just">
              <a:buFont typeface="Times New Roman" panose="02020603050405020304" pitchFamily="18" charset="0"/>
              <a:buAutoNum type="arabicPeriod"/>
            </a:pPr>
            <a:endParaRPr lang="en-US" altLang="en-US" dirty="0"/>
          </a:p>
        </p:txBody>
      </p:sp>
      <p:pic>
        <p:nvPicPr>
          <p:cNvPr id="28676" name="Picture 3">
            <a:extLst>
              <a:ext uri="{FF2B5EF4-FFF2-40B4-BE49-F238E27FC236}">
                <a16:creationId xmlns:a16="http://schemas.microsoft.com/office/drawing/2014/main" id="{A93B1F39-322D-004A-ADB2-719B7079EBB4}"/>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126288" y="5910263"/>
            <a:ext cx="1719262" cy="647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357678D1-62D2-AB4B-B4C0-8E6E96A95084}"/>
              </a:ext>
            </a:extLst>
          </p:cNvPr>
          <p:cNvSpPr>
            <a:spLocks noGrp="1"/>
          </p:cNvSpPr>
          <p:nvPr>
            <p:ph idx="1"/>
          </p:nvPr>
        </p:nvSpPr>
        <p:spPr>
          <a:xfrm>
            <a:off x="685800" y="1469231"/>
            <a:ext cx="7772400" cy="4114800"/>
          </a:xfrm>
        </p:spPr>
        <p:txBody>
          <a:bodyPr/>
          <a:lstStyle/>
          <a:p>
            <a:pPr marL="457200" indent="-457200" algn="just">
              <a:buFont typeface="+mj-lt"/>
              <a:buAutoNum type="arabicPeriod" startAt="3"/>
              <a:defRPr/>
            </a:pPr>
            <a:r>
              <a:rPr lang="en-US" b="1" dirty="0"/>
              <a:t>Space Complexity: </a:t>
            </a:r>
            <a:r>
              <a:rPr lang="en-US" dirty="0"/>
              <a:t>A function describing the amount of space(memory) an algorithm takes in terms of input to the algorithm. That is how much space is used by the algorithm? Usually measured in terms of the maximum number of nodes in memory at a time. </a:t>
            </a:r>
          </a:p>
          <a:p>
            <a:pPr marL="457200" indent="-457200" algn="just">
              <a:buFont typeface="+mj-lt"/>
              <a:buAutoNum type="arabicPeriod" startAt="3"/>
              <a:defRPr/>
            </a:pPr>
            <a:endParaRPr lang="en-US" dirty="0"/>
          </a:p>
          <a:p>
            <a:pPr marL="457200" indent="-457200" algn="just">
              <a:buFont typeface="+mj-lt"/>
              <a:buAutoNum type="arabicPeriod" startAt="3"/>
              <a:defRPr/>
            </a:pPr>
            <a:r>
              <a:rPr lang="en-US" b="1" dirty="0"/>
              <a:t>Time Complexity: </a:t>
            </a:r>
            <a:r>
              <a:rPr lang="en-US" dirty="0"/>
              <a:t>A function describing the amount of time the algorithm takes in terms of input to the algorithm. That is, how long (worst or average case) does it take to find a solution? </a:t>
            </a:r>
            <a:endParaRPr lang="en-IN" dirty="0"/>
          </a:p>
          <a:p>
            <a:pPr>
              <a:defRPr/>
            </a:pPr>
            <a:endParaRPr lang="en-IN" dirty="0"/>
          </a:p>
        </p:txBody>
      </p:sp>
      <p:sp>
        <p:nvSpPr>
          <p:cNvPr id="4" name="Title 1">
            <a:extLst>
              <a:ext uri="{FF2B5EF4-FFF2-40B4-BE49-F238E27FC236}">
                <a16:creationId xmlns:a16="http://schemas.microsoft.com/office/drawing/2014/main" id="{DFD4ACE5-2FD2-C3A5-19B5-5B8E7240EC55}"/>
              </a:ext>
            </a:extLst>
          </p:cNvPr>
          <p:cNvSpPr>
            <a:spLocks noGrp="1"/>
          </p:cNvSpPr>
          <p:nvPr>
            <p:ph type="title"/>
          </p:nvPr>
        </p:nvSpPr>
        <p:spPr>
          <a:xfrm>
            <a:off x="0" y="0"/>
            <a:ext cx="9144000" cy="1143000"/>
          </a:xfrm>
          <a:solidFill>
            <a:srgbClr val="002060"/>
          </a:solidFill>
        </p:spPr>
        <p:txBody>
          <a:bodyPr/>
          <a:lstStyle/>
          <a:p>
            <a:pPr>
              <a:defRPr/>
            </a:pPr>
            <a:r>
              <a:rPr lang="en-US" altLang="en-US" dirty="0">
                <a:solidFill>
                  <a:schemeClr val="bg1"/>
                </a:solidFill>
              </a:rPr>
              <a:t>Properties of Heuristics Algorithm</a:t>
            </a:r>
            <a:endParaRPr lang="en-IN" dirty="0">
              <a:solidFill>
                <a:schemeClr val="bg1"/>
              </a:solidFill>
            </a:endParaRPr>
          </a:p>
        </p:txBody>
      </p:sp>
      <p:pic>
        <p:nvPicPr>
          <p:cNvPr id="29700" name="Picture 4">
            <a:extLst>
              <a:ext uri="{FF2B5EF4-FFF2-40B4-BE49-F238E27FC236}">
                <a16:creationId xmlns:a16="http://schemas.microsoft.com/office/drawing/2014/main" id="{B827ADF3-187E-AB39-378A-A4985932D537}"/>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126288" y="5910263"/>
            <a:ext cx="1719262" cy="647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Rectangle 2">
            <a:extLst>
              <a:ext uri="{FF2B5EF4-FFF2-40B4-BE49-F238E27FC236}">
                <a16:creationId xmlns:a16="http://schemas.microsoft.com/office/drawing/2014/main" id="{40789340-A9AC-123F-E332-1680E9B25EC2}"/>
              </a:ext>
            </a:extLst>
          </p:cNvPr>
          <p:cNvSpPr>
            <a:spLocks noGrp="1" noChangeArrowheads="1"/>
          </p:cNvSpPr>
          <p:nvPr>
            <p:ph type="title"/>
          </p:nvPr>
        </p:nvSpPr>
        <p:spPr>
          <a:xfrm>
            <a:off x="0" y="0"/>
            <a:ext cx="9144000" cy="1143000"/>
          </a:xfrm>
          <a:solidFill>
            <a:srgbClr val="002060"/>
          </a:solidFill>
        </p:spPr>
        <p:txBody>
          <a:bodyPr/>
          <a:lstStyle/>
          <a:p>
            <a:pPr>
              <a:defRPr/>
            </a:pPr>
            <a:r>
              <a:rPr lang="en-US" altLang="en-US" sz="4400" dirty="0">
                <a:solidFill>
                  <a:schemeClr val="bg1"/>
                </a:solidFill>
              </a:rPr>
              <a:t>Best-first search</a:t>
            </a:r>
          </a:p>
        </p:txBody>
      </p:sp>
      <p:sp>
        <p:nvSpPr>
          <p:cNvPr id="51203" name="Rectangle 3">
            <a:extLst>
              <a:ext uri="{FF2B5EF4-FFF2-40B4-BE49-F238E27FC236}">
                <a16:creationId xmlns:a16="http://schemas.microsoft.com/office/drawing/2014/main" id="{1311F44F-D8CB-05C2-F645-F10A204972B9}"/>
              </a:ext>
            </a:extLst>
          </p:cNvPr>
          <p:cNvSpPr>
            <a:spLocks noGrp="1" noChangeArrowheads="1"/>
          </p:cNvSpPr>
          <p:nvPr>
            <p:ph type="body" idx="1"/>
          </p:nvPr>
        </p:nvSpPr>
        <p:spPr>
          <a:xfrm>
            <a:off x="323850" y="1460500"/>
            <a:ext cx="8348663" cy="5073650"/>
          </a:xfrm>
        </p:spPr>
        <p:txBody>
          <a:bodyPr/>
          <a:lstStyle/>
          <a:p>
            <a:pPr marL="0" indent="0" algn="just">
              <a:buFontTx/>
              <a:buNone/>
              <a:defRPr/>
            </a:pPr>
            <a:r>
              <a:rPr lang="en-US" altLang="en-US" dirty="0"/>
              <a:t>Generic way of referring to the class of informed methods.</a:t>
            </a:r>
          </a:p>
          <a:p>
            <a:pPr algn="just">
              <a:defRPr/>
            </a:pPr>
            <a:r>
              <a:rPr lang="en-US" dirty="0"/>
              <a:t>Best first search uses an </a:t>
            </a:r>
            <a:r>
              <a:rPr lang="en-US" b="1" dirty="0">
                <a:solidFill>
                  <a:schemeClr val="accent2"/>
                </a:solidFill>
              </a:rPr>
              <a:t>evaluation function f(n) </a:t>
            </a:r>
            <a:r>
              <a:rPr lang="en-US" dirty="0"/>
              <a:t>that gives an indication of which node to expand next for each node. This </a:t>
            </a:r>
            <a:r>
              <a:rPr lang="en-US" altLang="en-US" b="1" dirty="0">
                <a:solidFill>
                  <a:schemeClr val="accent2"/>
                </a:solidFill>
              </a:rPr>
              <a:t>f(n) </a:t>
            </a:r>
            <a:r>
              <a:rPr lang="en-US" altLang="en-US" dirty="0"/>
              <a:t>incorporates domain-specific information in some way to these nodes. </a:t>
            </a:r>
            <a:endParaRPr lang="en-US" dirty="0"/>
          </a:p>
          <a:p>
            <a:pPr algn="just">
              <a:defRPr/>
            </a:pPr>
            <a:r>
              <a:rPr lang="en-US" dirty="0"/>
              <a:t>Every node in a search space has an evaluation function (heuristic function) associated with it. A </a:t>
            </a:r>
            <a:r>
              <a:rPr lang="en-US" b="1" dirty="0"/>
              <a:t>heuristic function value h(n) on each node indicates how the node is from the goal node.</a:t>
            </a:r>
          </a:p>
          <a:p>
            <a:pPr algn="just">
              <a:defRPr/>
            </a:pPr>
            <a:r>
              <a:rPr lang="en-US" dirty="0"/>
              <a:t>Based on the evaluation function, f(n), Best-first search can be categorized into the following categories: </a:t>
            </a:r>
          </a:p>
          <a:p>
            <a:pPr lvl="1" algn="just">
              <a:defRPr/>
            </a:pPr>
            <a:r>
              <a:rPr lang="en-US" dirty="0">
                <a:solidFill>
                  <a:srgbClr val="FF0000"/>
                </a:solidFill>
              </a:rPr>
              <a:t>1) Greedy Best first search </a:t>
            </a:r>
          </a:p>
          <a:p>
            <a:pPr lvl="1" algn="just">
              <a:defRPr/>
            </a:pPr>
            <a:r>
              <a:rPr lang="en-US" dirty="0">
                <a:solidFill>
                  <a:srgbClr val="FF0000"/>
                </a:solidFill>
              </a:rPr>
              <a:t>2) A* search</a:t>
            </a:r>
            <a:endParaRPr lang="en-US" altLang="en-US" dirty="0">
              <a:solidFill>
                <a:srgbClr val="FF0000"/>
              </a:solidFill>
            </a:endParaRPr>
          </a:p>
        </p:txBody>
      </p:sp>
      <p:pic>
        <p:nvPicPr>
          <p:cNvPr id="30724" name="Picture 3">
            <a:extLst>
              <a:ext uri="{FF2B5EF4-FFF2-40B4-BE49-F238E27FC236}">
                <a16:creationId xmlns:a16="http://schemas.microsoft.com/office/drawing/2014/main" id="{1F682C35-8822-7950-FD33-05A416EF6D7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126288" y="5910263"/>
            <a:ext cx="1719262" cy="647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Rectangle 2">
            <a:extLst>
              <a:ext uri="{FF2B5EF4-FFF2-40B4-BE49-F238E27FC236}">
                <a16:creationId xmlns:a16="http://schemas.microsoft.com/office/drawing/2014/main" id="{438B6C08-4A52-B3F3-8202-0E82DFC73BA3}"/>
              </a:ext>
            </a:extLst>
          </p:cNvPr>
          <p:cNvSpPr>
            <a:spLocks noGrp="1" noChangeArrowheads="1"/>
          </p:cNvSpPr>
          <p:nvPr>
            <p:ph type="title"/>
          </p:nvPr>
        </p:nvSpPr>
        <p:spPr>
          <a:xfrm>
            <a:off x="0" y="-14082"/>
            <a:ext cx="9144000" cy="1143000"/>
          </a:xfrm>
          <a:solidFill>
            <a:srgbClr val="002060"/>
          </a:solidFill>
        </p:spPr>
        <p:txBody>
          <a:bodyPr/>
          <a:lstStyle/>
          <a:p>
            <a:pPr>
              <a:defRPr/>
            </a:pPr>
            <a:r>
              <a:rPr lang="en-US" altLang="en-US" dirty="0">
                <a:solidFill>
                  <a:schemeClr val="bg1"/>
                </a:solidFill>
              </a:rPr>
              <a:t>Greedy Best First Search</a:t>
            </a:r>
          </a:p>
        </p:txBody>
      </p:sp>
      <p:sp>
        <p:nvSpPr>
          <p:cNvPr id="52227" name="Rectangle 3">
            <a:extLst>
              <a:ext uri="{FF2B5EF4-FFF2-40B4-BE49-F238E27FC236}">
                <a16:creationId xmlns:a16="http://schemas.microsoft.com/office/drawing/2014/main" id="{935455F0-F582-977E-0C88-31946AD545A3}"/>
              </a:ext>
            </a:extLst>
          </p:cNvPr>
          <p:cNvSpPr>
            <a:spLocks noGrp="1" noChangeArrowheads="1"/>
          </p:cNvSpPr>
          <p:nvPr>
            <p:ph type="body" idx="1"/>
          </p:nvPr>
        </p:nvSpPr>
        <p:spPr>
          <a:xfrm>
            <a:off x="457200" y="1662113"/>
            <a:ext cx="5562600" cy="4687887"/>
          </a:xfrm>
        </p:spPr>
        <p:txBody>
          <a:bodyPr/>
          <a:lstStyle/>
          <a:p>
            <a:pPr>
              <a:defRPr/>
            </a:pPr>
            <a:r>
              <a:rPr lang="en-US" altLang="en-US" dirty="0"/>
              <a:t>Use as an </a:t>
            </a:r>
            <a:r>
              <a:rPr lang="en-US" altLang="en-US" b="1" dirty="0"/>
              <a:t>evaluation function f(n) = h(n)</a:t>
            </a:r>
            <a:r>
              <a:rPr lang="en-US" altLang="en-US" dirty="0"/>
              <a:t>, sorting nodes by increasing values of f.</a:t>
            </a:r>
          </a:p>
          <a:p>
            <a:pPr>
              <a:defRPr/>
            </a:pPr>
            <a:r>
              <a:rPr lang="en-US" altLang="en-US" dirty="0"/>
              <a:t>Selects node to expand believed to be </a:t>
            </a:r>
            <a:r>
              <a:rPr lang="en-US" altLang="en-US" b="1" dirty="0">
                <a:solidFill>
                  <a:schemeClr val="accent2"/>
                </a:solidFill>
              </a:rPr>
              <a:t>closest</a:t>
            </a:r>
            <a:r>
              <a:rPr lang="en-US" altLang="en-US" dirty="0"/>
              <a:t> (hence “greedy”) to a goal node (i.e., select node with smallest f value) </a:t>
            </a:r>
          </a:p>
          <a:p>
            <a:pPr>
              <a:defRPr/>
            </a:pPr>
            <a:r>
              <a:rPr lang="en-US" altLang="en-US" dirty="0"/>
              <a:t>Not complete </a:t>
            </a:r>
          </a:p>
          <a:p>
            <a:pPr>
              <a:defRPr/>
            </a:pPr>
            <a:r>
              <a:rPr lang="en-US" altLang="en-US" dirty="0"/>
              <a:t>Not admissible, as in the example. Assuming all arc costs are 1, then greedy search will find goal g, which has a solution cost of 5, while the optimal solution is the path to goal I with cost 3. </a:t>
            </a:r>
          </a:p>
        </p:txBody>
      </p:sp>
      <p:grpSp>
        <p:nvGrpSpPr>
          <p:cNvPr id="32772" name="Group 5">
            <a:extLst>
              <a:ext uri="{FF2B5EF4-FFF2-40B4-BE49-F238E27FC236}">
                <a16:creationId xmlns:a16="http://schemas.microsoft.com/office/drawing/2014/main" id="{F2E032B9-F476-22AB-5DB9-11D0233CC045}"/>
              </a:ext>
            </a:extLst>
          </p:cNvPr>
          <p:cNvGrpSpPr>
            <a:grpSpLocks/>
          </p:cNvGrpSpPr>
          <p:nvPr/>
        </p:nvGrpSpPr>
        <p:grpSpPr bwMode="auto">
          <a:xfrm>
            <a:off x="6019800" y="1935163"/>
            <a:ext cx="2587625" cy="4238625"/>
            <a:chOff x="3128" y="1507"/>
            <a:chExt cx="1630" cy="2670"/>
          </a:xfrm>
        </p:grpSpPr>
        <p:grpSp>
          <p:nvGrpSpPr>
            <p:cNvPr id="32774" name="Group 6">
              <a:extLst>
                <a:ext uri="{FF2B5EF4-FFF2-40B4-BE49-F238E27FC236}">
                  <a16:creationId xmlns:a16="http://schemas.microsoft.com/office/drawing/2014/main" id="{C980741C-32F9-A481-B015-EA69FD2D2348}"/>
                </a:ext>
              </a:extLst>
            </p:cNvPr>
            <p:cNvGrpSpPr>
              <a:grpSpLocks/>
            </p:cNvGrpSpPr>
            <p:nvPr/>
          </p:nvGrpSpPr>
          <p:grpSpPr bwMode="auto">
            <a:xfrm>
              <a:off x="3792" y="1507"/>
              <a:ext cx="288" cy="365"/>
              <a:chOff x="3696" y="1507"/>
              <a:chExt cx="288" cy="365"/>
            </a:xfrm>
          </p:grpSpPr>
          <p:sp>
            <p:nvSpPr>
              <p:cNvPr id="32815" name="Oval 7">
                <a:extLst>
                  <a:ext uri="{FF2B5EF4-FFF2-40B4-BE49-F238E27FC236}">
                    <a16:creationId xmlns:a16="http://schemas.microsoft.com/office/drawing/2014/main" id="{4BE5C0B4-916E-93F8-73E6-0283CFF942A0}"/>
                  </a:ext>
                </a:extLst>
              </p:cNvPr>
              <p:cNvSpPr>
                <a:spLocks noChangeArrowheads="1"/>
              </p:cNvSpPr>
              <p:nvPr/>
            </p:nvSpPr>
            <p:spPr bwMode="auto">
              <a:xfrm>
                <a:off x="3696" y="1584"/>
                <a:ext cx="288" cy="288"/>
              </a:xfrm>
              <a:prstGeom prst="ellipse">
                <a:avLst/>
              </a:prstGeom>
              <a:noFill/>
              <a:ln w="28575">
                <a:solidFill>
                  <a:schemeClr val="tx1"/>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endParaRPr lang="en-IN" altLang="en-US"/>
              </a:p>
            </p:txBody>
          </p:sp>
          <p:sp>
            <p:nvSpPr>
              <p:cNvPr id="32816" name="Text Box 8">
                <a:extLst>
                  <a:ext uri="{FF2B5EF4-FFF2-40B4-BE49-F238E27FC236}">
                    <a16:creationId xmlns:a16="http://schemas.microsoft.com/office/drawing/2014/main" id="{CDE1CF87-64B3-56DD-63FA-300F4EFA3ED7}"/>
                  </a:ext>
                </a:extLst>
              </p:cNvPr>
              <p:cNvSpPr txBox="1">
                <a:spLocks noChangeArrowheads="1"/>
              </p:cNvSpPr>
              <p:nvPr/>
            </p:nvSpPr>
            <p:spPr bwMode="auto">
              <a:xfrm>
                <a:off x="3740" y="1507"/>
                <a:ext cx="244" cy="3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r>
                  <a:rPr lang="en-US" altLang="en-US" sz="3200" b="1"/>
                  <a:t>a</a:t>
                </a:r>
              </a:p>
            </p:txBody>
          </p:sp>
        </p:grpSp>
        <p:grpSp>
          <p:nvGrpSpPr>
            <p:cNvPr id="32775" name="Group 9">
              <a:extLst>
                <a:ext uri="{FF2B5EF4-FFF2-40B4-BE49-F238E27FC236}">
                  <a16:creationId xmlns:a16="http://schemas.microsoft.com/office/drawing/2014/main" id="{D454C6F8-AB30-4292-3C08-EE574A1AE874}"/>
                </a:ext>
              </a:extLst>
            </p:cNvPr>
            <p:cNvGrpSpPr>
              <a:grpSpLocks/>
            </p:cNvGrpSpPr>
            <p:nvPr/>
          </p:nvGrpSpPr>
          <p:grpSpPr bwMode="auto">
            <a:xfrm>
              <a:off x="4080" y="1968"/>
              <a:ext cx="288" cy="365"/>
              <a:chOff x="3696" y="1507"/>
              <a:chExt cx="288" cy="365"/>
            </a:xfrm>
          </p:grpSpPr>
          <p:sp>
            <p:nvSpPr>
              <p:cNvPr id="32813" name="Oval 10">
                <a:extLst>
                  <a:ext uri="{FF2B5EF4-FFF2-40B4-BE49-F238E27FC236}">
                    <a16:creationId xmlns:a16="http://schemas.microsoft.com/office/drawing/2014/main" id="{003A40CE-D7AF-CCD9-857C-819DDBC95246}"/>
                  </a:ext>
                </a:extLst>
              </p:cNvPr>
              <p:cNvSpPr>
                <a:spLocks noChangeArrowheads="1"/>
              </p:cNvSpPr>
              <p:nvPr/>
            </p:nvSpPr>
            <p:spPr bwMode="auto">
              <a:xfrm>
                <a:off x="3696" y="1584"/>
                <a:ext cx="288" cy="288"/>
              </a:xfrm>
              <a:prstGeom prst="ellipse">
                <a:avLst/>
              </a:prstGeom>
              <a:noFill/>
              <a:ln w="28575">
                <a:solidFill>
                  <a:schemeClr val="tx1"/>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endParaRPr lang="en-IN" altLang="en-US"/>
              </a:p>
            </p:txBody>
          </p:sp>
          <p:sp>
            <p:nvSpPr>
              <p:cNvPr id="32814" name="Text Box 11">
                <a:extLst>
                  <a:ext uri="{FF2B5EF4-FFF2-40B4-BE49-F238E27FC236}">
                    <a16:creationId xmlns:a16="http://schemas.microsoft.com/office/drawing/2014/main" id="{8269ABCA-181D-EFD4-A96C-69259C78BD77}"/>
                  </a:ext>
                </a:extLst>
              </p:cNvPr>
              <p:cNvSpPr txBox="1">
                <a:spLocks noChangeArrowheads="1"/>
              </p:cNvSpPr>
              <p:nvPr/>
            </p:nvSpPr>
            <p:spPr bwMode="auto">
              <a:xfrm>
                <a:off x="3740" y="1507"/>
                <a:ext cx="244" cy="3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r>
                  <a:rPr lang="en-US" altLang="en-US" sz="3200" b="1"/>
                  <a:t>g</a:t>
                </a:r>
              </a:p>
            </p:txBody>
          </p:sp>
        </p:grpSp>
        <p:grpSp>
          <p:nvGrpSpPr>
            <p:cNvPr id="32776" name="Group 12">
              <a:extLst>
                <a:ext uri="{FF2B5EF4-FFF2-40B4-BE49-F238E27FC236}">
                  <a16:creationId xmlns:a16="http://schemas.microsoft.com/office/drawing/2014/main" id="{56DFB30A-572B-FE05-76E7-B07F2B7FF764}"/>
                </a:ext>
              </a:extLst>
            </p:cNvPr>
            <p:cNvGrpSpPr>
              <a:grpSpLocks/>
            </p:cNvGrpSpPr>
            <p:nvPr/>
          </p:nvGrpSpPr>
          <p:grpSpPr bwMode="auto">
            <a:xfrm>
              <a:off x="3504" y="1968"/>
              <a:ext cx="302" cy="365"/>
              <a:chOff x="3696" y="1507"/>
              <a:chExt cx="302" cy="365"/>
            </a:xfrm>
          </p:grpSpPr>
          <p:sp>
            <p:nvSpPr>
              <p:cNvPr id="32811" name="Oval 13">
                <a:extLst>
                  <a:ext uri="{FF2B5EF4-FFF2-40B4-BE49-F238E27FC236}">
                    <a16:creationId xmlns:a16="http://schemas.microsoft.com/office/drawing/2014/main" id="{9699D43F-7172-9B3E-D5D3-615C5D303BF1}"/>
                  </a:ext>
                </a:extLst>
              </p:cNvPr>
              <p:cNvSpPr>
                <a:spLocks noChangeArrowheads="1"/>
              </p:cNvSpPr>
              <p:nvPr/>
            </p:nvSpPr>
            <p:spPr bwMode="auto">
              <a:xfrm>
                <a:off x="3696" y="1584"/>
                <a:ext cx="288" cy="288"/>
              </a:xfrm>
              <a:prstGeom prst="ellipse">
                <a:avLst/>
              </a:prstGeom>
              <a:noFill/>
              <a:ln w="28575">
                <a:solidFill>
                  <a:schemeClr val="tx1"/>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endParaRPr lang="en-IN" altLang="en-US"/>
              </a:p>
            </p:txBody>
          </p:sp>
          <p:sp>
            <p:nvSpPr>
              <p:cNvPr id="32812" name="Text Box 14">
                <a:extLst>
                  <a:ext uri="{FF2B5EF4-FFF2-40B4-BE49-F238E27FC236}">
                    <a16:creationId xmlns:a16="http://schemas.microsoft.com/office/drawing/2014/main" id="{B3D0F9DC-B101-5E88-9B12-5A9321FDE66A}"/>
                  </a:ext>
                </a:extLst>
              </p:cNvPr>
              <p:cNvSpPr txBox="1">
                <a:spLocks noChangeArrowheads="1"/>
              </p:cNvSpPr>
              <p:nvPr/>
            </p:nvSpPr>
            <p:spPr bwMode="auto">
              <a:xfrm>
                <a:off x="3740" y="1507"/>
                <a:ext cx="258" cy="3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r>
                  <a:rPr lang="en-US" altLang="en-US" sz="3200" b="1"/>
                  <a:t>b</a:t>
                </a:r>
              </a:p>
            </p:txBody>
          </p:sp>
        </p:grpSp>
        <p:grpSp>
          <p:nvGrpSpPr>
            <p:cNvPr id="32777" name="Group 15">
              <a:extLst>
                <a:ext uri="{FF2B5EF4-FFF2-40B4-BE49-F238E27FC236}">
                  <a16:creationId xmlns:a16="http://schemas.microsoft.com/office/drawing/2014/main" id="{F532A266-93A5-CFF0-569B-36DF03B8B601}"/>
                </a:ext>
              </a:extLst>
            </p:cNvPr>
            <p:cNvGrpSpPr>
              <a:grpSpLocks/>
            </p:cNvGrpSpPr>
            <p:nvPr/>
          </p:nvGrpSpPr>
          <p:grpSpPr bwMode="auto">
            <a:xfrm>
              <a:off x="3504" y="2429"/>
              <a:ext cx="288" cy="365"/>
              <a:chOff x="3696" y="1507"/>
              <a:chExt cx="288" cy="365"/>
            </a:xfrm>
          </p:grpSpPr>
          <p:sp>
            <p:nvSpPr>
              <p:cNvPr id="32809" name="Oval 16">
                <a:extLst>
                  <a:ext uri="{FF2B5EF4-FFF2-40B4-BE49-F238E27FC236}">
                    <a16:creationId xmlns:a16="http://schemas.microsoft.com/office/drawing/2014/main" id="{35303460-EC4F-E2D7-FC0A-3B77674B9A6A}"/>
                  </a:ext>
                </a:extLst>
              </p:cNvPr>
              <p:cNvSpPr>
                <a:spLocks noChangeArrowheads="1"/>
              </p:cNvSpPr>
              <p:nvPr/>
            </p:nvSpPr>
            <p:spPr bwMode="auto">
              <a:xfrm>
                <a:off x="3696" y="1584"/>
                <a:ext cx="288" cy="288"/>
              </a:xfrm>
              <a:prstGeom prst="ellipse">
                <a:avLst/>
              </a:prstGeom>
              <a:noFill/>
              <a:ln w="28575">
                <a:solidFill>
                  <a:schemeClr val="tx1"/>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endParaRPr lang="en-IN" altLang="en-US"/>
              </a:p>
            </p:txBody>
          </p:sp>
          <p:sp>
            <p:nvSpPr>
              <p:cNvPr id="32810" name="Text Box 17">
                <a:extLst>
                  <a:ext uri="{FF2B5EF4-FFF2-40B4-BE49-F238E27FC236}">
                    <a16:creationId xmlns:a16="http://schemas.microsoft.com/office/drawing/2014/main" id="{72E0002B-D71A-A308-5C25-6D88DD753B6E}"/>
                  </a:ext>
                </a:extLst>
              </p:cNvPr>
              <p:cNvSpPr txBox="1">
                <a:spLocks noChangeArrowheads="1"/>
              </p:cNvSpPr>
              <p:nvPr/>
            </p:nvSpPr>
            <p:spPr bwMode="auto">
              <a:xfrm>
                <a:off x="3740" y="1507"/>
                <a:ext cx="230" cy="3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r>
                  <a:rPr lang="en-US" altLang="en-US" sz="3200" b="1"/>
                  <a:t>c</a:t>
                </a:r>
              </a:p>
            </p:txBody>
          </p:sp>
        </p:grpSp>
        <p:grpSp>
          <p:nvGrpSpPr>
            <p:cNvPr id="32778" name="Group 18">
              <a:extLst>
                <a:ext uri="{FF2B5EF4-FFF2-40B4-BE49-F238E27FC236}">
                  <a16:creationId xmlns:a16="http://schemas.microsoft.com/office/drawing/2014/main" id="{5CE0A3C1-49EF-5363-42A4-A98966D7447D}"/>
                </a:ext>
              </a:extLst>
            </p:cNvPr>
            <p:cNvGrpSpPr>
              <a:grpSpLocks/>
            </p:cNvGrpSpPr>
            <p:nvPr/>
          </p:nvGrpSpPr>
          <p:grpSpPr bwMode="auto">
            <a:xfrm>
              <a:off x="3504" y="2890"/>
              <a:ext cx="302" cy="365"/>
              <a:chOff x="3696" y="1507"/>
              <a:chExt cx="302" cy="365"/>
            </a:xfrm>
          </p:grpSpPr>
          <p:sp>
            <p:nvSpPr>
              <p:cNvPr id="32807" name="Oval 19">
                <a:extLst>
                  <a:ext uri="{FF2B5EF4-FFF2-40B4-BE49-F238E27FC236}">
                    <a16:creationId xmlns:a16="http://schemas.microsoft.com/office/drawing/2014/main" id="{4875A942-3F0C-D851-FEEB-672A9C2B5042}"/>
                  </a:ext>
                </a:extLst>
              </p:cNvPr>
              <p:cNvSpPr>
                <a:spLocks noChangeArrowheads="1"/>
              </p:cNvSpPr>
              <p:nvPr/>
            </p:nvSpPr>
            <p:spPr bwMode="auto">
              <a:xfrm>
                <a:off x="3696" y="1584"/>
                <a:ext cx="288" cy="288"/>
              </a:xfrm>
              <a:prstGeom prst="ellipse">
                <a:avLst/>
              </a:prstGeom>
              <a:noFill/>
              <a:ln w="28575">
                <a:solidFill>
                  <a:schemeClr val="tx1"/>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endParaRPr lang="en-IN" altLang="en-US"/>
              </a:p>
            </p:txBody>
          </p:sp>
          <p:sp>
            <p:nvSpPr>
              <p:cNvPr id="32808" name="Text Box 20">
                <a:extLst>
                  <a:ext uri="{FF2B5EF4-FFF2-40B4-BE49-F238E27FC236}">
                    <a16:creationId xmlns:a16="http://schemas.microsoft.com/office/drawing/2014/main" id="{3B42AF63-CDA0-2FEB-F55A-294A86B94C27}"/>
                  </a:ext>
                </a:extLst>
              </p:cNvPr>
              <p:cNvSpPr txBox="1">
                <a:spLocks noChangeArrowheads="1"/>
              </p:cNvSpPr>
              <p:nvPr/>
            </p:nvSpPr>
            <p:spPr bwMode="auto">
              <a:xfrm>
                <a:off x="3740" y="1507"/>
                <a:ext cx="258" cy="3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r>
                  <a:rPr lang="en-US" altLang="en-US" sz="3200" b="1"/>
                  <a:t>d</a:t>
                </a:r>
              </a:p>
            </p:txBody>
          </p:sp>
        </p:grpSp>
        <p:grpSp>
          <p:nvGrpSpPr>
            <p:cNvPr id="32779" name="Group 21">
              <a:extLst>
                <a:ext uri="{FF2B5EF4-FFF2-40B4-BE49-F238E27FC236}">
                  <a16:creationId xmlns:a16="http://schemas.microsoft.com/office/drawing/2014/main" id="{46C85044-D50C-29D3-9130-6E60C9592291}"/>
                </a:ext>
              </a:extLst>
            </p:cNvPr>
            <p:cNvGrpSpPr>
              <a:grpSpLocks/>
            </p:cNvGrpSpPr>
            <p:nvPr/>
          </p:nvGrpSpPr>
          <p:grpSpPr bwMode="auto">
            <a:xfrm>
              <a:off x="3504" y="3351"/>
              <a:ext cx="288" cy="365"/>
              <a:chOff x="3696" y="1507"/>
              <a:chExt cx="288" cy="365"/>
            </a:xfrm>
          </p:grpSpPr>
          <p:sp>
            <p:nvSpPr>
              <p:cNvPr id="32805" name="Oval 22">
                <a:extLst>
                  <a:ext uri="{FF2B5EF4-FFF2-40B4-BE49-F238E27FC236}">
                    <a16:creationId xmlns:a16="http://schemas.microsoft.com/office/drawing/2014/main" id="{0CA8551C-6513-317B-DAF0-5CADC7FE215C}"/>
                  </a:ext>
                </a:extLst>
              </p:cNvPr>
              <p:cNvSpPr>
                <a:spLocks noChangeArrowheads="1"/>
              </p:cNvSpPr>
              <p:nvPr/>
            </p:nvSpPr>
            <p:spPr bwMode="auto">
              <a:xfrm>
                <a:off x="3696" y="1584"/>
                <a:ext cx="288" cy="288"/>
              </a:xfrm>
              <a:prstGeom prst="ellipse">
                <a:avLst/>
              </a:prstGeom>
              <a:noFill/>
              <a:ln w="28575">
                <a:solidFill>
                  <a:schemeClr val="tx1"/>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endParaRPr lang="en-IN" altLang="en-US"/>
              </a:p>
            </p:txBody>
          </p:sp>
          <p:sp>
            <p:nvSpPr>
              <p:cNvPr id="32806" name="Text Box 23">
                <a:extLst>
                  <a:ext uri="{FF2B5EF4-FFF2-40B4-BE49-F238E27FC236}">
                    <a16:creationId xmlns:a16="http://schemas.microsoft.com/office/drawing/2014/main" id="{96F0FDF0-3588-86B7-E06F-82F9075F10AE}"/>
                  </a:ext>
                </a:extLst>
              </p:cNvPr>
              <p:cNvSpPr txBox="1">
                <a:spLocks noChangeArrowheads="1"/>
              </p:cNvSpPr>
              <p:nvPr/>
            </p:nvSpPr>
            <p:spPr bwMode="auto">
              <a:xfrm>
                <a:off x="3740" y="1507"/>
                <a:ext cx="230" cy="3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r>
                  <a:rPr lang="en-US" altLang="en-US" sz="3200" b="1"/>
                  <a:t>e</a:t>
                </a:r>
              </a:p>
            </p:txBody>
          </p:sp>
        </p:grpSp>
        <p:grpSp>
          <p:nvGrpSpPr>
            <p:cNvPr id="32780" name="Group 24">
              <a:extLst>
                <a:ext uri="{FF2B5EF4-FFF2-40B4-BE49-F238E27FC236}">
                  <a16:creationId xmlns:a16="http://schemas.microsoft.com/office/drawing/2014/main" id="{E9FBA70D-D129-FCE3-967F-C39B47CB4667}"/>
                </a:ext>
              </a:extLst>
            </p:cNvPr>
            <p:cNvGrpSpPr>
              <a:grpSpLocks/>
            </p:cNvGrpSpPr>
            <p:nvPr/>
          </p:nvGrpSpPr>
          <p:grpSpPr bwMode="auto">
            <a:xfrm>
              <a:off x="3504" y="3812"/>
              <a:ext cx="288" cy="365"/>
              <a:chOff x="3696" y="1507"/>
              <a:chExt cx="288" cy="365"/>
            </a:xfrm>
          </p:grpSpPr>
          <p:sp>
            <p:nvSpPr>
              <p:cNvPr id="32803" name="Oval 25">
                <a:extLst>
                  <a:ext uri="{FF2B5EF4-FFF2-40B4-BE49-F238E27FC236}">
                    <a16:creationId xmlns:a16="http://schemas.microsoft.com/office/drawing/2014/main" id="{CF79B3B6-5B1A-C942-B036-B3CE627A1880}"/>
                  </a:ext>
                </a:extLst>
              </p:cNvPr>
              <p:cNvSpPr>
                <a:spLocks noChangeArrowheads="1"/>
              </p:cNvSpPr>
              <p:nvPr/>
            </p:nvSpPr>
            <p:spPr bwMode="auto">
              <a:xfrm>
                <a:off x="3696" y="1584"/>
                <a:ext cx="288" cy="288"/>
              </a:xfrm>
              <a:prstGeom prst="ellipse">
                <a:avLst/>
              </a:prstGeom>
              <a:noFill/>
              <a:ln w="28575">
                <a:solidFill>
                  <a:schemeClr val="tx1"/>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endParaRPr lang="en-IN" altLang="en-US"/>
              </a:p>
            </p:txBody>
          </p:sp>
          <p:sp>
            <p:nvSpPr>
              <p:cNvPr id="32804" name="Text Box 26">
                <a:extLst>
                  <a:ext uri="{FF2B5EF4-FFF2-40B4-BE49-F238E27FC236}">
                    <a16:creationId xmlns:a16="http://schemas.microsoft.com/office/drawing/2014/main" id="{65A69F86-490D-AF61-D8DA-61B0E8D7DAE7}"/>
                  </a:ext>
                </a:extLst>
              </p:cNvPr>
              <p:cNvSpPr txBox="1">
                <a:spLocks noChangeArrowheads="1"/>
              </p:cNvSpPr>
              <p:nvPr/>
            </p:nvSpPr>
            <p:spPr bwMode="auto">
              <a:xfrm>
                <a:off x="3740" y="1507"/>
                <a:ext cx="244" cy="3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r>
                  <a:rPr lang="en-US" altLang="en-US" sz="3200" b="1"/>
                  <a:t>g</a:t>
                </a:r>
              </a:p>
            </p:txBody>
          </p:sp>
        </p:grpSp>
        <p:grpSp>
          <p:nvGrpSpPr>
            <p:cNvPr id="32781" name="Group 27">
              <a:extLst>
                <a:ext uri="{FF2B5EF4-FFF2-40B4-BE49-F238E27FC236}">
                  <a16:creationId xmlns:a16="http://schemas.microsoft.com/office/drawing/2014/main" id="{A8FB3D08-1AC4-55B8-A4EC-D57E804B248D}"/>
                </a:ext>
              </a:extLst>
            </p:cNvPr>
            <p:cNvGrpSpPr>
              <a:grpSpLocks/>
            </p:cNvGrpSpPr>
            <p:nvPr/>
          </p:nvGrpSpPr>
          <p:grpSpPr bwMode="auto">
            <a:xfrm>
              <a:off x="4080" y="2429"/>
              <a:ext cx="302" cy="365"/>
              <a:chOff x="3696" y="1507"/>
              <a:chExt cx="302" cy="365"/>
            </a:xfrm>
          </p:grpSpPr>
          <p:sp>
            <p:nvSpPr>
              <p:cNvPr id="32801" name="Oval 28">
                <a:extLst>
                  <a:ext uri="{FF2B5EF4-FFF2-40B4-BE49-F238E27FC236}">
                    <a16:creationId xmlns:a16="http://schemas.microsoft.com/office/drawing/2014/main" id="{85DD2EF5-B760-BF71-1694-F5068CA39C14}"/>
                  </a:ext>
                </a:extLst>
              </p:cNvPr>
              <p:cNvSpPr>
                <a:spLocks noChangeArrowheads="1"/>
              </p:cNvSpPr>
              <p:nvPr/>
            </p:nvSpPr>
            <p:spPr bwMode="auto">
              <a:xfrm>
                <a:off x="3696" y="1584"/>
                <a:ext cx="288" cy="288"/>
              </a:xfrm>
              <a:prstGeom prst="ellipse">
                <a:avLst/>
              </a:prstGeom>
              <a:noFill/>
              <a:ln w="28575">
                <a:solidFill>
                  <a:schemeClr val="tx1"/>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endParaRPr lang="en-IN" altLang="en-US"/>
              </a:p>
            </p:txBody>
          </p:sp>
          <p:sp>
            <p:nvSpPr>
              <p:cNvPr id="32802" name="Text Box 29">
                <a:extLst>
                  <a:ext uri="{FF2B5EF4-FFF2-40B4-BE49-F238E27FC236}">
                    <a16:creationId xmlns:a16="http://schemas.microsoft.com/office/drawing/2014/main" id="{8A6B6355-06FF-C9D4-C45C-27AD10D272D5}"/>
                  </a:ext>
                </a:extLst>
              </p:cNvPr>
              <p:cNvSpPr txBox="1">
                <a:spLocks noChangeArrowheads="1"/>
              </p:cNvSpPr>
              <p:nvPr/>
            </p:nvSpPr>
            <p:spPr bwMode="auto">
              <a:xfrm>
                <a:off x="3740" y="1507"/>
                <a:ext cx="258" cy="3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r>
                  <a:rPr lang="en-US" altLang="en-US" sz="3200" b="1"/>
                  <a:t>h</a:t>
                </a:r>
              </a:p>
            </p:txBody>
          </p:sp>
        </p:grpSp>
        <p:grpSp>
          <p:nvGrpSpPr>
            <p:cNvPr id="32782" name="Group 30">
              <a:extLst>
                <a:ext uri="{FF2B5EF4-FFF2-40B4-BE49-F238E27FC236}">
                  <a16:creationId xmlns:a16="http://schemas.microsoft.com/office/drawing/2014/main" id="{7C3E60C3-28DD-5543-BD1A-5931E49E001A}"/>
                </a:ext>
              </a:extLst>
            </p:cNvPr>
            <p:cNvGrpSpPr>
              <a:grpSpLocks/>
            </p:cNvGrpSpPr>
            <p:nvPr/>
          </p:nvGrpSpPr>
          <p:grpSpPr bwMode="auto">
            <a:xfrm>
              <a:off x="4080" y="2890"/>
              <a:ext cx="288" cy="365"/>
              <a:chOff x="3696" y="1507"/>
              <a:chExt cx="288" cy="365"/>
            </a:xfrm>
          </p:grpSpPr>
          <p:sp>
            <p:nvSpPr>
              <p:cNvPr id="32799" name="Oval 31">
                <a:extLst>
                  <a:ext uri="{FF2B5EF4-FFF2-40B4-BE49-F238E27FC236}">
                    <a16:creationId xmlns:a16="http://schemas.microsoft.com/office/drawing/2014/main" id="{EF7BDB5B-83F7-8BE6-6C25-7656365CB477}"/>
                  </a:ext>
                </a:extLst>
              </p:cNvPr>
              <p:cNvSpPr>
                <a:spLocks noChangeArrowheads="1"/>
              </p:cNvSpPr>
              <p:nvPr/>
            </p:nvSpPr>
            <p:spPr bwMode="auto">
              <a:xfrm>
                <a:off x="3696" y="1584"/>
                <a:ext cx="288" cy="288"/>
              </a:xfrm>
              <a:prstGeom prst="ellipse">
                <a:avLst/>
              </a:prstGeom>
              <a:noFill/>
              <a:ln w="28575">
                <a:solidFill>
                  <a:schemeClr val="tx1"/>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endParaRPr lang="en-IN" altLang="en-US"/>
              </a:p>
            </p:txBody>
          </p:sp>
          <p:sp>
            <p:nvSpPr>
              <p:cNvPr id="32800" name="Text Box 32">
                <a:extLst>
                  <a:ext uri="{FF2B5EF4-FFF2-40B4-BE49-F238E27FC236}">
                    <a16:creationId xmlns:a16="http://schemas.microsoft.com/office/drawing/2014/main" id="{B7081EE5-B6E3-96B4-D306-04C122EDE5F0}"/>
                  </a:ext>
                </a:extLst>
              </p:cNvPr>
              <p:cNvSpPr txBox="1">
                <a:spLocks noChangeArrowheads="1"/>
              </p:cNvSpPr>
              <p:nvPr/>
            </p:nvSpPr>
            <p:spPr bwMode="auto">
              <a:xfrm>
                <a:off x="3740" y="1507"/>
                <a:ext cx="187" cy="3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r>
                  <a:rPr lang="en-US" altLang="en-US" sz="3200" b="1"/>
                  <a:t>i</a:t>
                </a:r>
              </a:p>
            </p:txBody>
          </p:sp>
        </p:grpSp>
        <p:sp>
          <p:nvSpPr>
            <p:cNvPr id="32783" name="Line 33">
              <a:extLst>
                <a:ext uri="{FF2B5EF4-FFF2-40B4-BE49-F238E27FC236}">
                  <a16:creationId xmlns:a16="http://schemas.microsoft.com/office/drawing/2014/main" id="{BCBB71EA-2A7D-1F46-4A4E-00D548380B0E}"/>
                </a:ext>
              </a:extLst>
            </p:cNvPr>
            <p:cNvSpPr>
              <a:spLocks noChangeShapeType="1"/>
            </p:cNvSpPr>
            <p:nvPr/>
          </p:nvSpPr>
          <p:spPr bwMode="auto">
            <a:xfrm flipH="1">
              <a:off x="3681" y="1795"/>
              <a:ext cx="97" cy="250"/>
            </a:xfrm>
            <a:prstGeom prst="line">
              <a:avLst/>
            </a:prstGeom>
            <a:noFill/>
            <a:ln w="2857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IN"/>
            </a:p>
          </p:txBody>
        </p:sp>
        <p:sp>
          <p:nvSpPr>
            <p:cNvPr id="32784" name="Line 34">
              <a:extLst>
                <a:ext uri="{FF2B5EF4-FFF2-40B4-BE49-F238E27FC236}">
                  <a16:creationId xmlns:a16="http://schemas.microsoft.com/office/drawing/2014/main" id="{AB3C712D-A69F-95B1-0BD4-C19B2A4BE82E}"/>
                </a:ext>
              </a:extLst>
            </p:cNvPr>
            <p:cNvSpPr>
              <a:spLocks noChangeShapeType="1"/>
            </p:cNvSpPr>
            <p:nvPr/>
          </p:nvSpPr>
          <p:spPr bwMode="auto">
            <a:xfrm>
              <a:off x="4080" y="1795"/>
              <a:ext cx="138" cy="250"/>
            </a:xfrm>
            <a:prstGeom prst="line">
              <a:avLst/>
            </a:prstGeom>
            <a:noFill/>
            <a:ln w="2857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IN"/>
            </a:p>
          </p:txBody>
        </p:sp>
        <p:sp>
          <p:nvSpPr>
            <p:cNvPr id="32785" name="Line 35">
              <a:extLst>
                <a:ext uri="{FF2B5EF4-FFF2-40B4-BE49-F238E27FC236}">
                  <a16:creationId xmlns:a16="http://schemas.microsoft.com/office/drawing/2014/main" id="{4980C04E-E894-45F5-15D3-96534AB64456}"/>
                </a:ext>
              </a:extLst>
            </p:cNvPr>
            <p:cNvSpPr>
              <a:spLocks noChangeShapeType="1"/>
            </p:cNvSpPr>
            <p:nvPr/>
          </p:nvSpPr>
          <p:spPr bwMode="auto">
            <a:xfrm flipH="1">
              <a:off x="3645" y="2256"/>
              <a:ext cx="0" cy="250"/>
            </a:xfrm>
            <a:prstGeom prst="line">
              <a:avLst/>
            </a:prstGeom>
            <a:noFill/>
            <a:ln w="2857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IN"/>
            </a:p>
          </p:txBody>
        </p:sp>
        <p:sp>
          <p:nvSpPr>
            <p:cNvPr id="32786" name="Line 36">
              <a:extLst>
                <a:ext uri="{FF2B5EF4-FFF2-40B4-BE49-F238E27FC236}">
                  <a16:creationId xmlns:a16="http://schemas.microsoft.com/office/drawing/2014/main" id="{E84C130E-2484-E232-DC15-CFD03D4BAC00}"/>
                </a:ext>
              </a:extLst>
            </p:cNvPr>
            <p:cNvSpPr>
              <a:spLocks noChangeShapeType="1"/>
            </p:cNvSpPr>
            <p:nvPr/>
          </p:nvSpPr>
          <p:spPr bwMode="auto">
            <a:xfrm flipH="1">
              <a:off x="3663" y="2717"/>
              <a:ext cx="0" cy="250"/>
            </a:xfrm>
            <a:prstGeom prst="line">
              <a:avLst/>
            </a:prstGeom>
            <a:noFill/>
            <a:ln w="2857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IN"/>
            </a:p>
          </p:txBody>
        </p:sp>
        <p:sp>
          <p:nvSpPr>
            <p:cNvPr id="32787" name="Line 37">
              <a:extLst>
                <a:ext uri="{FF2B5EF4-FFF2-40B4-BE49-F238E27FC236}">
                  <a16:creationId xmlns:a16="http://schemas.microsoft.com/office/drawing/2014/main" id="{B897CB7A-A02E-84B3-FD9F-490B04628208}"/>
                </a:ext>
              </a:extLst>
            </p:cNvPr>
            <p:cNvSpPr>
              <a:spLocks noChangeShapeType="1"/>
            </p:cNvSpPr>
            <p:nvPr/>
          </p:nvSpPr>
          <p:spPr bwMode="auto">
            <a:xfrm flipH="1">
              <a:off x="3681" y="3178"/>
              <a:ext cx="0" cy="250"/>
            </a:xfrm>
            <a:prstGeom prst="line">
              <a:avLst/>
            </a:prstGeom>
            <a:noFill/>
            <a:ln w="2857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IN"/>
            </a:p>
          </p:txBody>
        </p:sp>
        <p:sp>
          <p:nvSpPr>
            <p:cNvPr id="32788" name="Line 38">
              <a:extLst>
                <a:ext uri="{FF2B5EF4-FFF2-40B4-BE49-F238E27FC236}">
                  <a16:creationId xmlns:a16="http://schemas.microsoft.com/office/drawing/2014/main" id="{FB83C090-4281-0E36-50BC-AF0442FA9414}"/>
                </a:ext>
              </a:extLst>
            </p:cNvPr>
            <p:cNvSpPr>
              <a:spLocks noChangeShapeType="1"/>
            </p:cNvSpPr>
            <p:nvPr/>
          </p:nvSpPr>
          <p:spPr bwMode="auto">
            <a:xfrm flipH="1">
              <a:off x="3699" y="3639"/>
              <a:ext cx="0" cy="250"/>
            </a:xfrm>
            <a:prstGeom prst="line">
              <a:avLst/>
            </a:prstGeom>
            <a:noFill/>
            <a:ln w="2857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IN"/>
            </a:p>
          </p:txBody>
        </p:sp>
        <p:sp>
          <p:nvSpPr>
            <p:cNvPr id="32789" name="Line 39">
              <a:extLst>
                <a:ext uri="{FF2B5EF4-FFF2-40B4-BE49-F238E27FC236}">
                  <a16:creationId xmlns:a16="http://schemas.microsoft.com/office/drawing/2014/main" id="{8FB600C4-AE8F-44B9-680E-6E33D4484E5D}"/>
                </a:ext>
              </a:extLst>
            </p:cNvPr>
            <p:cNvSpPr>
              <a:spLocks noChangeShapeType="1"/>
            </p:cNvSpPr>
            <p:nvPr/>
          </p:nvSpPr>
          <p:spPr bwMode="auto">
            <a:xfrm flipH="1">
              <a:off x="4218" y="2308"/>
              <a:ext cx="0" cy="250"/>
            </a:xfrm>
            <a:prstGeom prst="line">
              <a:avLst/>
            </a:prstGeom>
            <a:noFill/>
            <a:ln w="2857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IN"/>
            </a:p>
          </p:txBody>
        </p:sp>
        <p:sp>
          <p:nvSpPr>
            <p:cNvPr id="32790" name="Line 40">
              <a:extLst>
                <a:ext uri="{FF2B5EF4-FFF2-40B4-BE49-F238E27FC236}">
                  <a16:creationId xmlns:a16="http://schemas.microsoft.com/office/drawing/2014/main" id="{0433A25D-C401-9B41-3D44-9319ED18B3E7}"/>
                </a:ext>
              </a:extLst>
            </p:cNvPr>
            <p:cNvSpPr>
              <a:spLocks noChangeShapeType="1"/>
            </p:cNvSpPr>
            <p:nvPr/>
          </p:nvSpPr>
          <p:spPr bwMode="auto">
            <a:xfrm flipH="1">
              <a:off x="4210" y="2794"/>
              <a:ext cx="0" cy="250"/>
            </a:xfrm>
            <a:prstGeom prst="line">
              <a:avLst/>
            </a:prstGeom>
            <a:noFill/>
            <a:ln w="2857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IN"/>
            </a:p>
          </p:txBody>
        </p:sp>
        <p:sp>
          <p:nvSpPr>
            <p:cNvPr id="32791" name="Text Box 41">
              <a:extLst>
                <a:ext uri="{FF2B5EF4-FFF2-40B4-BE49-F238E27FC236}">
                  <a16:creationId xmlns:a16="http://schemas.microsoft.com/office/drawing/2014/main" id="{7D95EEAA-B8A6-6A54-7924-FC12A4518900}"/>
                </a:ext>
              </a:extLst>
            </p:cNvPr>
            <p:cNvSpPr txBox="1">
              <a:spLocks noChangeArrowheads="1"/>
            </p:cNvSpPr>
            <p:nvPr/>
          </p:nvSpPr>
          <p:spPr bwMode="auto">
            <a:xfrm>
              <a:off x="3128" y="2045"/>
              <a:ext cx="376" cy="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r>
                <a:rPr lang="en-US" altLang="en-US" sz="2000" b="1">
                  <a:solidFill>
                    <a:srgbClr val="FF0000"/>
                  </a:solidFill>
                </a:rPr>
                <a:t>h=2</a:t>
              </a:r>
            </a:p>
          </p:txBody>
        </p:sp>
        <p:sp>
          <p:nvSpPr>
            <p:cNvPr id="32792" name="Text Box 42">
              <a:extLst>
                <a:ext uri="{FF2B5EF4-FFF2-40B4-BE49-F238E27FC236}">
                  <a16:creationId xmlns:a16="http://schemas.microsoft.com/office/drawing/2014/main" id="{E4A10EBD-12C0-5176-B9D8-B24328C4543B}"/>
                </a:ext>
              </a:extLst>
            </p:cNvPr>
            <p:cNvSpPr txBox="1">
              <a:spLocks noChangeArrowheads="1"/>
            </p:cNvSpPr>
            <p:nvPr/>
          </p:nvSpPr>
          <p:spPr bwMode="auto">
            <a:xfrm>
              <a:off x="3128" y="2544"/>
              <a:ext cx="376" cy="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r>
                <a:rPr lang="en-US" altLang="en-US" sz="2000" b="1">
                  <a:solidFill>
                    <a:srgbClr val="FF0000"/>
                  </a:solidFill>
                </a:rPr>
                <a:t>h=1</a:t>
              </a:r>
            </a:p>
          </p:txBody>
        </p:sp>
        <p:sp>
          <p:nvSpPr>
            <p:cNvPr id="32793" name="Text Box 43">
              <a:extLst>
                <a:ext uri="{FF2B5EF4-FFF2-40B4-BE49-F238E27FC236}">
                  <a16:creationId xmlns:a16="http://schemas.microsoft.com/office/drawing/2014/main" id="{DB31319A-1ED5-C087-153F-BCAD110FB831}"/>
                </a:ext>
              </a:extLst>
            </p:cNvPr>
            <p:cNvSpPr txBox="1">
              <a:spLocks noChangeArrowheads="1"/>
            </p:cNvSpPr>
            <p:nvPr/>
          </p:nvSpPr>
          <p:spPr bwMode="auto">
            <a:xfrm>
              <a:off x="3128" y="3005"/>
              <a:ext cx="376" cy="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r>
                <a:rPr lang="en-US" altLang="en-US" sz="2000" b="1">
                  <a:solidFill>
                    <a:srgbClr val="FF0000"/>
                  </a:solidFill>
                </a:rPr>
                <a:t>h=1</a:t>
              </a:r>
            </a:p>
          </p:txBody>
        </p:sp>
        <p:sp>
          <p:nvSpPr>
            <p:cNvPr id="32794" name="Text Box 44">
              <a:extLst>
                <a:ext uri="{FF2B5EF4-FFF2-40B4-BE49-F238E27FC236}">
                  <a16:creationId xmlns:a16="http://schemas.microsoft.com/office/drawing/2014/main" id="{139E9733-888B-ABBB-8460-A4A865974C66}"/>
                </a:ext>
              </a:extLst>
            </p:cNvPr>
            <p:cNvSpPr txBox="1">
              <a:spLocks noChangeArrowheads="1"/>
            </p:cNvSpPr>
            <p:nvPr/>
          </p:nvSpPr>
          <p:spPr bwMode="auto">
            <a:xfrm>
              <a:off x="3128" y="3466"/>
              <a:ext cx="376" cy="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r>
                <a:rPr lang="en-US" altLang="en-US" sz="2000" b="1">
                  <a:solidFill>
                    <a:srgbClr val="FF0000"/>
                  </a:solidFill>
                </a:rPr>
                <a:t>h=1</a:t>
              </a:r>
            </a:p>
          </p:txBody>
        </p:sp>
        <p:sp>
          <p:nvSpPr>
            <p:cNvPr id="32795" name="Text Box 45">
              <a:extLst>
                <a:ext uri="{FF2B5EF4-FFF2-40B4-BE49-F238E27FC236}">
                  <a16:creationId xmlns:a16="http://schemas.microsoft.com/office/drawing/2014/main" id="{E79475BB-75B6-A961-3706-737801939738}"/>
                </a:ext>
              </a:extLst>
            </p:cNvPr>
            <p:cNvSpPr txBox="1">
              <a:spLocks noChangeArrowheads="1"/>
            </p:cNvSpPr>
            <p:nvPr/>
          </p:nvSpPr>
          <p:spPr bwMode="auto">
            <a:xfrm>
              <a:off x="3128" y="3927"/>
              <a:ext cx="376" cy="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r>
                <a:rPr lang="en-US" altLang="en-US" sz="2000" b="1">
                  <a:solidFill>
                    <a:srgbClr val="FF0000"/>
                  </a:solidFill>
                </a:rPr>
                <a:t>h=0</a:t>
              </a:r>
            </a:p>
          </p:txBody>
        </p:sp>
        <p:sp>
          <p:nvSpPr>
            <p:cNvPr id="32796" name="Text Box 46">
              <a:extLst>
                <a:ext uri="{FF2B5EF4-FFF2-40B4-BE49-F238E27FC236}">
                  <a16:creationId xmlns:a16="http://schemas.microsoft.com/office/drawing/2014/main" id="{B4996B5C-AB1E-006B-6B4C-97D57E8E45BC}"/>
                </a:ext>
              </a:extLst>
            </p:cNvPr>
            <p:cNvSpPr txBox="1">
              <a:spLocks noChangeArrowheads="1"/>
            </p:cNvSpPr>
            <p:nvPr/>
          </p:nvSpPr>
          <p:spPr bwMode="auto">
            <a:xfrm>
              <a:off x="4382" y="2058"/>
              <a:ext cx="376" cy="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r>
                <a:rPr lang="en-US" altLang="en-US" sz="2000" b="1">
                  <a:solidFill>
                    <a:srgbClr val="FF0000"/>
                  </a:solidFill>
                </a:rPr>
                <a:t>h=4</a:t>
              </a:r>
            </a:p>
          </p:txBody>
        </p:sp>
        <p:sp>
          <p:nvSpPr>
            <p:cNvPr id="32797" name="Text Box 47">
              <a:extLst>
                <a:ext uri="{FF2B5EF4-FFF2-40B4-BE49-F238E27FC236}">
                  <a16:creationId xmlns:a16="http://schemas.microsoft.com/office/drawing/2014/main" id="{358EB05A-A5FF-D8EA-309F-D477FD6FAE37}"/>
                </a:ext>
              </a:extLst>
            </p:cNvPr>
            <p:cNvSpPr txBox="1">
              <a:spLocks noChangeArrowheads="1"/>
            </p:cNvSpPr>
            <p:nvPr/>
          </p:nvSpPr>
          <p:spPr bwMode="auto">
            <a:xfrm>
              <a:off x="4382" y="2506"/>
              <a:ext cx="376" cy="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r>
                <a:rPr lang="en-US" altLang="en-US" sz="2000" b="1">
                  <a:solidFill>
                    <a:srgbClr val="FF0000"/>
                  </a:solidFill>
                </a:rPr>
                <a:t>h=1</a:t>
              </a:r>
            </a:p>
          </p:txBody>
        </p:sp>
        <p:sp>
          <p:nvSpPr>
            <p:cNvPr id="32798" name="Text Box 48">
              <a:extLst>
                <a:ext uri="{FF2B5EF4-FFF2-40B4-BE49-F238E27FC236}">
                  <a16:creationId xmlns:a16="http://schemas.microsoft.com/office/drawing/2014/main" id="{78F300E2-3639-5F6B-D9D6-B9A513F278BE}"/>
                </a:ext>
              </a:extLst>
            </p:cNvPr>
            <p:cNvSpPr txBox="1">
              <a:spLocks noChangeArrowheads="1"/>
            </p:cNvSpPr>
            <p:nvPr/>
          </p:nvSpPr>
          <p:spPr bwMode="auto">
            <a:xfrm>
              <a:off x="4382" y="2967"/>
              <a:ext cx="376" cy="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r>
                <a:rPr lang="en-US" altLang="en-US" sz="2000" b="1">
                  <a:solidFill>
                    <a:srgbClr val="FF0000"/>
                  </a:solidFill>
                </a:rPr>
                <a:t>h=0</a:t>
              </a:r>
            </a:p>
          </p:txBody>
        </p:sp>
      </p:grpSp>
      <p:pic>
        <p:nvPicPr>
          <p:cNvPr id="32773" name="Picture 3">
            <a:extLst>
              <a:ext uri="{FF2B5EF4-FFF2-40B4-BE49-F238E27FC236}">
                <a16:creationId xmlns:a16="http://schemas.microsoft.com/office/drawing/2014/main" id="{20C8A555-5C51-4177-1C42-5C4501E0A9E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269163" y="5945188"/>
            <a:ext cx="1719262" cy="647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Title 1">
            <a:extLst>
              <a:ext uri="{FF2B5EF4-FFF2-40B4-BE49-F238E27FC236}">
                <a16:creationId xmlns:a16="http://schemas.microsoft.com/office/drawing/2014/main" id="{DD3D2814-4B22-94D4-C093-81001F5D0C31}"/>
              </a:ext>
            </a:extLst>
          </p:cNvPr>
          <p:cNvSpPr>
            <a:spLocks noGrp="1" noChangeArrowheads="1"/>
          </p:cNvSpPr>
          <p:nvPr>
            <p:ph type="title"/>
          </p:nvPr>
        </p:nvSpPr>
        <p:spPr>
          <a:xfrm>
            <a:off x="0" y="0"/>
            <a:ext cx="9144000" cy="1262907"/>
          </a:xfrm>
          <a:solidFill>
            <a:srgbClr val="002060"/>
          </a:solidFill>
        </p:spPr>
        <p:txBody>
          <a:bodyPr/>
          <a:lstStyle/>
          <a:p>
            <a:r>
              <a:rPr lang="en-US" altLang="en-US" dirty="0">
                <a:solidFill>
                  <a:schemeClr val="bg1"/>
                </a:solidFill>
              </a:rPr>
              <a:t>Example: Greedy Best First Search</a:t>
            </a:r>
            <a:endParaRPr lang="en-IN" altLang="en-US" dirty="0">
              <a:solidFill>
                <a:schemeClr val="bg1"/>
              </a:solidFill>
            </a:endParaRPr>
          </a:p>
        </p:txBody>
      </p:sp>
      <p:pic>
        <p:nvPicPr>
          <p:cNvPr id="3" name="Content Placeholder 2">
            <a:extLst>
              <a:ext uri="{FF2B5EF4-FFF2-40B4-BE49-F238E27FC236}">
                <a16:creationId xmlns:a16="http://schemas.microsoft.com/office/drawing/2014/main" id="{F796F631-346E-0A51-4C58-CF39EE80687D}"/>
              </a:ext>
            </a:extLst>
          </p:cNvPr>
          <p:cNvPicPr>
            <a:picLocks noGrp="1" noChangeAspect="1"/>
          </p:cNvPicPr>
          <p:nvPr>
            <p:ph idx="1"/>
          </p:nvPr>
        </p:nvPicPr>
        <p:blipFill rotWithShape="1">
          <a:blip r:embed="rId2"/>
          <a:srcRect l="26020" t="25687" r="27632" b="29868"/>
          <a:stretch>
            <a:fillRect/>
          </a:stretch>
        </p:blipFill>
        <p:spPr>
          <a:xfrm>
            <a:off x="997734" y="2067769"/>
            <a:ext cx="6542617" cy="3527324"/>
          </a:xfrm>
        </p:spPr>
      </p:pic>
      <p:pic>
        <p:nvPicPr>
          <p:cNvPr id="34820" name="Picture 3">
            <a:extLst>
              <a:ext uri="{FF2B5EF4-FFF2-40B4-BE49-F238E27FC236}">
                <a16:creationId xmlns:a16="http://schemas.microsoft.com/office/drawing/2014/main" id="{E37B9630-7875-ACD0-97C5-6D65E7F905A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126288" y="5910263"/>
            <a:ext cx="1719262" cy="647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25A6B6-3FB2-8A26-1CFD-3FB7A1B11D2C}"/>
              </a:ext>
            </a:extLst>
          </p:cNvPr>
          <p:cNvSpPr>
            <a:spLocks noGrp="1"/>
          </p:cNvSpPr>
          <p:nvPr>
            <p:ph type="title"/>
          </p:nvPr>
        </p:nvSpPr>
        <p:spPr>
          <a:xfrm>
            <a:off x="0" y="0"/>
            <a:ext cx="9144000" cy="1143000"/>
          </a:xfrm>
          <a:solidFill>
            <a:srgbClr val="002060"/>
          </a:solidFill>
        </p:spPr>
        <p:txBody>
          <a:bodyPr/>
          <a:lstStyle/>
          <a:p>
            <a:r>
              <a:rPr lang="en-US" dirty="0">
                <a:solidFill>
                  <a:schemeClr val="bg1"/>
                </a:solidFill>
              </a:rPr>
              <a:t>Solution</a:t>
            </a:r>
            <a:endParaRPr lang="en-IN" dirty="0">
              <a:solidFill>
                <a:schemeClr val="bg1"/>
              </a:solidFill>
            </a:endParaRPr>
          </a:p>
        </p:txBody>
      </p:sp>
      <p:pic>
        <p:nvPicPr>
          <p:cNvPr id="5" name="Content Placeholder 4">
            <a:extLst>
              <a:ext uri="{FF2B5EF4-FFF2-40B4-BE49-F238E27FC236}">
                <a16:creationId xmlns:a16="http://schemas.microsoft.com/office/drawing/2014/main" id="{DC158FD7-28FC-910B-DCAA-9F9E35AAF18C}"/>
              </a:ext>
            </a:extLst>
          </p:cNvPr>
          <p:cNvPicPr>
            <a:picLocks noGrp="1" noChangeAspect="1"/>
          </p:cNvPicPr>
          <p:nvPr>
            <p:ph idx="1"/>
          </p:nvPr>
        </p:nvPicPr>
        <p:blipFill rotWithShape="1">
          <a:blip r:embed="rId2"/>
          <a:srcRect l="18967" t="24253" r="19572" b="28793"/>
          <a:stretch>
            <a:fillRect/>
          </a:stretch>
        </p:blipFill>
        <p:spPr>
          <a:xfrm>
            <a:off x="245432" y="1428137"/>
            <a:ext cx="8653136" cy="4338482"/>
          </a:xfrm>
        </p:spPr>
      </p:pic>
      <p:pic>
        <p:nvPicPr>
          <p:cNvPr id="6" name="Picture 3">
            <a:extLst>
              <a:ext uri="{FF2B5EF4-FFF2-40B4-BE49-F238E27FC236}">
                <a16:creationId xmlns:a16="http://schemas.microsoft.com/office/drawing/2014/main" id="{2DFDDAC8-655C-FCBA-BB59-5BAFCD68855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126288" y="5910263"/>
            <a:ext cx="1719262" cy="647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50950821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Rectangle 2">
            <a:extLst>
              <a:ext uri="{FF2B5EF4-FFF2-40B4-BE49-F238E27FC236}">
                <a16:creationId xmlns:a16="http://schemas.microsoft.com/office/drawing/2014/main" id="{ACCD4482-0EF1-30C3-015F-FC75461845DB}"/>
              </a:ext>
            </a:extLst>
          </p:cNvPr>
          <p:cNvSpPr>
            <a:spLocks noGrp="1" noChangeArrowheads="1"/>
          </p:cNvSpPr>
          <p:nvPr>
            <p:ph type="title"/>
          </p:nvPr>
        </p:nvSpPr>
        <p:spPr>
          <a:xfrm>
            <a:off x="0" y="22225"/>
            <a:ext cx="9144000" cy="1143000"/>
          </a:xfrm>
          <a:solidFill>
            <a:srgbClr val="002060"/>
          </a:solidFill>
        </p:spPr>
        <p:txBody>
          <a:bodyPr/>
          <a:lstStyle/>
          <a:p>
            <a:r>
              <a:rPr lang="en-US" altLang="en-US" dirty="0">
                <a:solidFill>
                  <a:schemeClr val="bg1"/>
                </a:solidFill>
              </a:rPr>
              <a:t>Algorithm A*</a:t>
            </a:r>
          </a:p>
        </p:txBody>
      </p:sp>
      <p:sp>
        <p:nvSpPr>
          <p:cNvPr id="35843" name="Rectangle 3">
            <a:extLst>
              <a:ext uri="{FF2B5EF4-FFF2-40B4-BE49-F238E27FC236}">
                <a16:creationId xmlns:a16="http://schemas.microsoft.com/office/drawing/2014/main" id="{B8373FE7-8E21-BE7F-3C97-A50E2625CB40}"/>
              </a:ext>
            </a:extLst>
          </p:cNvPr>
          <p:cNvSpPr>
            <a:spLocks noGrp="1" noChangeArrowheads="1"/>
          </p:cNvSpPr>
          <p:nvPr>
            <p:ph type="body" idx="1"/>
          </p:nvPr>
        </p:nvSpPr>
        <p:spPr>
          <a:xfrm>
            <a:off x="152400" y="1219200"/>
            <a:ext cx="5289550" cy="4884738"/>
          </a:xfrm>
        </p:spPr>
        <p:txBody>
          <a:bodyPr/>
          <a:lstStyle/>
          <a:p>
            <a:r>
              <a:rPr lang="en-US" altLang="en-US"/>
              <a:t>Use as an evaluation function</a:t>
            </a:r>
          </a:p>
          <a:p>
            <a:pPr lvl="1">
              <a:buFontTx/>
              <a:buNone/>
            </a:pPr>
            <a:r>
              <a:rPr lang="en-US" altLang="en-US" sz="2400" b="1"/>
              <a:t>f(n) = g(n) + h(n)</a:t>
            </a:r>
            <a:endParaRPr lang="en-US" altLang="en-US"/>
          </a:p>
          <a:p>
            <a:r>
              <a:rPr lang="en-US" altLang="en-US"/>
              <a:t>g(n) = minimal-cost path from the start state to state n. </a:t>
            </a:r>
          </a:p>
          <a:p>
            <a:r>
              <a:rPr lang="en-US" altLang="en-US"/>
              <a:t>The g(n) term adds a “breadth-first” component to the evaluation function.</a:t>
            </a:r>
          </a:p>
          <a:p>
            <a:r>
              <a:rPr lang="en-US" altLang="en-US"/>
              <a:t>Ranks nodes on search frontier by estimated cost of solution from start node through the given node to goal. </a:t>
            </a:r>
          </a:p>
          <a:p>
            <a:r>
              <a:rPr lang="en-US" altLang="en-US"/>
              <a:t>Not complete if h(n) can equal infinity.</a:t>
            </a:r>
          </a:p>
          <a:p>
            <a:r>
              <a:rPr lang="en-US" altLang="en-US"/>
              <a:t>Not admissible. </a:t>
            </a:r>
          </a:p>
        </p:txBody>
      </p:sp>
      <p:sp>
        <p:nvSpPr>
          <p:cNvPr id="35844" name="Oval 5">
            <a:extLst>
              <a:ext uri="{FF2B5EF4-FFF2-40B4-BE49-F238E27FC236}">
                <a16:creationId xmlns:a16="http://schemas.microsoft.com/office/drawing/2014/main" id="{1F3972A4-15B6-7C50-3B7D-8D1AE92C2658}"/>
              </a:ext>
            </a:extLst>
          </p:cNvPr>
          <p:cNvSpPr>
            <a:spLocks noChangeArrowheads="1"/>
          </p:cNvSpPr>
          <p:nvPr/>
        </p:nvSpPr>
        <p:spPr bwMode="auto">
          <a:xfrm>
            <a:off x="6737350" y="1636713"/>
            <a:ext cx="609600" cy="609600"/>
          </a:xfrm>
          <a:prstGeom prst="ellipse">
            <a:avLst/>
          </a:prstGeom>
          <a:noFill/>
          <a:ln w="57150">
            <a:solidFill>
              <a:schemeClr val="tx1"/>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endParaRPr lang="en-IN" altLang="en-US"/>
          </a:p>
        </p:txBody>
      </p:sp>
      <p:sp>
        <p:nvSpPr>
          <p:cNvPr id="35845" name="Text Box 6">
            <a:extLst>
              <a:ext uri="{FF2B5EF4-FFF2-40B4-BE49-F238E27FC236}">
                <a16:creationId xmlns:a16="http://schemas.microsoft.com/office/drawing/2014/main" id="{F287E57E-5348-FD72-04AE-E41C3303248F}"/>
              </a:ext>
            </a:extLst>
          </p:cNvPr>
          <p:cNvSpPr txBox="1">
            <a:spLocks noChangeArrowheads="1"/>
          </p:cNvSpPr>
          <p:nvPr/>
        </p:nvSpPr>
        <p:spPr bwMode="auto">
          <a:xfrm>
            <a:off x="6813550" y="1636713"/>
            <a:ext cx="382588" cy="5191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r>
              <a:rPr lang="en-US" altLang="en-US" sz="2800" b="1"/>
              <a:t>S</a:t>
            </a:r>
          </a:p>
        </p:txBody>
      </p:sp>
      <p:sp>
        <p:nvSpPr>
          <p:cNvPr id="35846" name="Oval 7">
            <a:extLst>
              <a:ext uri="{FF2B5EF4-FFF2-40B4-BE49-F238E27FC236}">
                <a16:creationId xmlns:a16="http://schemas.microsoft.com/office/drawing/2014/main" id="{A1B7A4E2-98A0-3553-0C15-A60C45094DDB}"/>
              </a:ext>
            </a:extLst>
          </p:cNvPr>
          <p:cNvSpPr>
            <a:spLocks noChangeArrowheads="1"/>
          </p:cNvSpPr>
          <p:nvPr/>
        </p:nvSpPr>
        <p:spPr bwMode="auto">
          <a:xfrm>
            <a:off x="6965950" y="3008313"/>
            <a:ext cx="609600" cy="609600"/>
          </a:xfrm>
          <a:prstGeom prst="ellipse">
            <a:avLst/>
          </a:prstGeom>
          <a:noFill/>
          <a:ln w="57150">
            <a:solidFill>
              <a:schemeClr val="tx1"/>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endParaRPr lang="en-IN" altLang="en-US"/>
          </a:p>
        </p:txBody>
      </p:sp>
      <p:sp>
        <p:nvSpPr>
          <p:cNvPr id="35847" name="Text Box 8">
            <a:extLst>
              <a:ext uri="{FF2B5EF4-FFF2-40B4-BE49-F238E27FC236}">
                <a16:creationId xmlns:a16="http://schemas.microsoft.com/office/drawing/2014/main" id="{DB953BFE-D299-8E0A-3B75-7312F5A8E27E}"/>
              </a:ext>
            </a:extLst>
          </p:cNvPr>
          <p:cNvSpPr txBox="1">
            <a:spLocks noChangeArrowheads="1"/>
          </p:cNvSpPr>
          <p:nvPr/>
        </p:nvSpPr>
        <p:spPr bwMode="auto">
          <a:xfrm>
            <a:off x="7042150" y="3008313"/>
            <a:ext cx="420688" cy="5191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r>
              <a:rPr lang="en-US" altLang="en-US" sz="2800" b="1"/>
              <a:t>B</a:t>
            </a:r>
          </a:p>
        </p:txBody>
      </p:sp>
      <p:sp>
        <p:nvSpPr>
          <p:cNvPr id="35848" name="Oval 9">
            <a:extLst>
              <a:ext uri="{FF2B5EF4-FFF2-40B4-BE49-F238E27FC236}">
                <a16:creationId xmlns:a16="http://schemas.microsoft.com/office/drawing/2014/main" id="{77A1886F-CBAB-E9E7-639E-843080A8CC63}"/>
              </a:ext>
            </a:extLst>
          </p:cNvPr>
          <p:cNvSpPr>
            <a:spLocks noChangeArrowheads="1"/>
          </p:cNvSpPr>
          <p:nvPr/>
        </p:nvSpPr>
        <p:spPr bwMode="auto">
          <a:xfrm>
            <a:off x="5365750" y="3008313"/>
            <a:ext cx="609600" cy="609600"/>
          </a:xfrm>
          <a:prstGeom prst="ellipse">
            <a:avLst/>
          </a:prstGeom>
          <a:noFill/>
          <a:ln w="57150">
            <a:solidFill>
              <a:schemeClr val="tx1"/>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endParaRPr lang="en-IN" altLang="en-US"/>
          </a:p>
        </p:txBody>
      </p:sp>
      <p:sp>
        <p:nvSpPr>
          <p:cNvPr id="35849" name="Text Box 10">
            <a:extLst>
              <a:ext uri="{FF2B5EF4-FFF2-40B4-BE49-F238E27FC236}">
                <a16:creationId xmlns:a16="http://schemas.microsoft.com/office/drawing/2014/main" id="{8B748CB4-317D-30CD-BE49-6FD8D9991A74}"/>
              </a:ext>
            </a:extLst>
          </p:cNvPr>
          <p:cNvSpPr txBox="1">
            <a:spLocks noChangeArrowheads="1"/>
          </p:cNvSpPr>
          <p:nvPr/>
        </p:nvSpPr>
        <p:spPr bwMode="auto">
          <a:xfrm>
            <a:off x="5441950" y="3008313"/>
            <a:ext cx="441325" cy="5191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r>
              <a:rPr lang="en-US" altLang="en-US" sz="2800" b="1"/>
              <a:t>A</a:t>
            </a:r>
          </a:p>
        </p:txBody>
      </p:sp>
      <p:grpSp>
        <p:nvGrpSpPr>
          <p:cNvPr id="35850" name="Group 11">
            <a:extLst>
              <a:ext uri="{FF2B5EF4-FFF2-40B4-BE49-F238E27FC236}">
                <a16:creationId xmlns:a16="http://schemas.microsoft.com/office/drawing/2014/main" id="{69801D4D-088A-33E0-DB69-96D0DAC9F4E6}"/>
              </a:ext>
            </a:extLst>
          </p:cNvPr>
          <p:cNvGrpSpPr>
            <a:grpSpLocks/>
          </p:cNvGrpSpPr>
          <p:nvPr/>
        </p:nvGrpSpPr>
        <p:grpSpPr bwMode="auto">
          <a:xfrm>
            <a:off x="5897563" y="4098925"/>
            <a:ext cx="609600" cy="609600"/>
            <a:chOff x="577" y="3345"/>
            <a:chExt cx="384" cy="384"/>
          </a:xfrm>
        </p:grpSpPr>
        <p:sp>
          <p:nvSpPr>
            <p:cNvPr id="35878" name="Oval 12">
              <a:extLst>
                <a:ext uri="{FF2B5EF4-FFF2-40B4-BE49-F238E27FC236}">
                  <a16:creationId xmlns:a16="http://schemas.microsoft.com/office/drawing/2014/main" id="{B8783C31-C8DC-45D6-7311-CF563C4114CF}"/>
                </a:ext>
              </a:extLst>
            </p:cNvPr>
            <p:cNvSpPr>
              <a:spLocks noChangeArrowheads="1"/>
            </p:cNvSpPr>
            <p:nvPr/>
          </p:nvSpPr>
          <p:spPr bwMode="auto">
            <a:xfrm>
              <a:off x="577" y="3345"/>
              <a:ext cx="384" cy="384"/>
            </a:xfrm>
            <a:prstGeom prst="ellipse">
              <a:avLst/>
            </a:prstGeom>
            <a:noFill/>
            <a:ln w="57150">
              <a:solidFill>
                <a:schemeClr val="tx1"/>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endParaRPr lang="en-IN" altLang="en-US"/>
            </a:p>
          </p:txBody>
        </p:sp>
        <p:sp>
          <p:nvSpPr>
            <p:cNvPr id="35879" name="Text Box 13">
              <a:extLst>
                <a:ext uri="{FF2B5EF4-FFF2-40B4-BE49-F238E27FC236}">
                  <a16:creationId xmlns:a16="http://schemas.microsoft.com/office/drawing/2014/main" id="{F59C7AEC-0B9F-40D3-13F5-650CB906DAF6}"/>
                </a:ext>
              </a:extLst>
            </p:cNvPr>
            <p:cNvSpPr txBox="1">
              <a:spLocks noChangeArrowheads="1"/>
            </p:cNvSpPr>
            <p:nvPr/>
          </p:nvSpPr>
          <p:spPr bwMode="auto">
            <a:xfrm>
              <a:off x="625" y="3345"/>
              <a:ext cx="278" cy="3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r>
                <a:rPr lang="en-US" altLang="en-US" sz="2800" b="1"/>
                <a:t>D</a:t>
              </a:r>
            </a:p>
          </p:txBody>
        </p:sp>
      </p:grpSp>
      <p:sp>
        <p:nvSpPr>
          <p:cNvPr id="35851" name="Oval 14">
            <a:extLst>
              <a:ext uri="{FF2B5EF4-FFF2-40B4-BE49-F238E27FC236}">
                <a16:creationId xmlns:a16="http://schemas.microsoft.com/office/drawing/2014/main" id="{D2038B58-7D37-3110-2EDD-766071E2840F}"/>
              </a:ext>
            </a:extLst>
          </p:cNvPr>
          <p:cNvSpPr>
            <a:spLocks noChangeArrowheads="1"/>
          </p:cNvSpPr>
          <p:nvPr/>
        </p:nvSpPr>
        <p:spPr bwMode="auto">
          <a:xfrm>
            <a:off x="6965950" y="4456113"/>
            <a:ext cx="609600" cy="609600"/>
          </a:xfrm>
          <a:prstGeom prst="ellipse">
            <a:avLst/>
          </a:prstGeom>
          <a:noFill/>
          <a:ln w="57150">
            <a:solidFill>
              <a:schemeClr val="tx1"/>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endParaRPr lang="en-IN" altLang="en-US"/>
          </a:p>
        </p:txBody>
      </p:sp>
      <p:sp>
        <p:nvSpPr>
          <p:cNvPr id="35852" name="Text Box 15">
            <a:extLst>
              <a:ext uri="{FF2B5EF4-FFF2-40B4-BE49-F238E27FC236}">
                <a16:creationId xmlns:a16="http://schemas.microsoft.com/office/drawing/2014/main" id="{A0E03966-8577-92A3-37BF-09F1EB4E4EEC}"/>
              </a:ext>
            </a:extLst>
          </p:cNvPr>
          <p:cNvSpPr txBox="1">
            <a:spLocks noChangeArrowheads="1"/>
          </p:cNvSpPr>
          <p:nvPr/>
        </p:nvSpPr>
        <p:spPr bwMode="auto">
          <a:xfrm>
            <a:off x="7042150" y="4456113"/>
            <a:ext cx="460375" cy="5191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r>
              <a:rPr lang="en-US" altLang="en-US" sz="2800" b="1"/>
              <a:t>G</a:t>
            </a:r>
          </a:p>
        </p:txBody>
      </p:sp>
      <p:sp>
        <p:nvSpPr>
          <p:cNvPr id="35853" name="Line 16">
            <a:extLst>
              <a:ext uri="{FF2B5EF4-FFF2-40B4-BE49-F238E27FC236}">
                <a16:creationId xmlns:a16="http://schemas.microsoft.com/office/drawing/2014/main" id="{18F9FA4C-0A3E-DFD8-56CC-16B0F4752443}"/>
              </a:ext>
            </a:extLst>
          </p:cNvPr>
          <p:cNvSpPr>
            <a:spLocks noChangeShapeType="1"/>
          </p:cNvSpPr>
          <p:nvPr/>
        </p:nvSpPr>
        <p:spPr bwMode="auto">
          <a:xfrm flipH="1">
            <a:off x="5899150" y="2170113"/>
            <a:ext cx="838200" cy="838200"/>
          </a:xfrm>
          <a:prstGeom prst="line">
            <a:avLst/>
          </a:prstGeom>
          <a:noFill/>
          <a:ln w="57150">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IN"/>
          </a:p>
        </p:txBody>
      </p:sp>
      <p:sp>
        <p:nvSpPr>
          <p:cNvPr id="35854" name="Line 17">
            <a:extLst>
              <a:ext uri="{FF2B5EF4-FFF2-40B4-BE49-F238E27FC236}">
                <a16:creationId xmlns:a16="http://schemas.microsoft.com/office/drawing/2014/main" id="{FF57D51D-EEB5-DA9E-834E-16D342D3FA5D}"/>
              </a:ext>
            </a:extLst>
          </p:cNvPr>
          <p:cNvSpPr>
            <a:spLocks noChangeShapeType="1"/>
          </p:cNvSpPr>
          <p:nvPr/>
        </p:nvSpPr>
        <p:spPr bwMode="auto">
          <a:xfrm>
            <a:off x="7042150" y="2322513"/>
            <a:ext cx="152400" cy="685800"/>
          </a:xfrm>
          <a:prstGeom prst="line">
            <a:avLst/>
          </a:prstGeom>
          <a:noFill/>
          <a:ln w="57150">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IN"/>
          </a:p>
        </p:txBody>
      </p:sp>
      <p:sp>
        <p:nvSpPr>
          <p:cNvPr id="35855" name="Line 18">
            <a:extLst>
              <a:ext uri="{FF2B5EF4-FFF2-40B4-BE49-F238E27FC236}">
                <a16:creationId xmlns:a16="http://schemas.microsoft.com/office/drawing/2014/main" id="{EB43142A-0910-0A01-954E-5A3C9443780A}"/>
              </a:ext>
            </a:extLst>
          </p:cNvPr>
          <p:cNvSpPr>
            <a:spLocks noChangeShapeType="1"/>
          </p:cNvSpPr>
          <p:nvPr/>
        </p:nvSpPr>
        <p:spPr bwMode="auto">
          <a:xfrm>
            <a:off x="7270750" y="2093913"/>
            <a:ext cx="762000" cy="914400"/>
          </a:xfrm>
          <a:prstGeom prst="line">
            <a:avLst/>
          </a:prstGeom>
          <a:noFill/>
          <a:ln w="57150">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IN"/>
          </a:p>
        </p:txBody>
      </p:sp>
      <p:sp>
        <p:nvSpPr>
          <p:cNvPr id="35856" name="Line 19">
            <a:extLst>
              <a:ext uri="{FF2B5EF4-FFF2-40B4-BE49-F238E27FC236}">
                <a16:creationId xmlns:a16="http://schemas.microsoft.com/office/drawing/2014/main" id="{1BB7ACC7-8572-12F1-29E5-F4BD8738A82B}"/>
              </a:ext>
            </a:extLst>
          </p:cNvPr>
          <p:cNvSpPr>
            <a:spLocks noChangeShapeType="1"/>
          </p:cNvSpPr>
          <p:nvPr/>
        </p:nvSpPr>
        <p:spPr bwMode="auto">
          <a:xfrm>
            <a:off x="5803900" y="3617913"/>
            <a:ext cx="246063" cy="557212"/>
          </a:xfrm>
          <a:prstGeom prst="line">
            <a:avLst/>
          </a:prstGeom>
          <a:noFill/>
          <a:ln w="57150">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IN"/>
          </a:p>
        </p:txBody>
      </p:sp>
      <p:sp>
        <p:nvSpPr>
          <p:cNvPr id="35857" name="Text Box 20">
            <a:extLst>
              <a:ext uri="{FF2B5EF4-FFF2-40B4-BE49-F238E27FC236}">
                <a16:creationId xmlns:a16="http://schemas.microsoft.com/office/drawing/2014/main" id="{DDC2BED1-CBD9-17C7-8A19-FF237C99295A}"/>
              </a:ext>
            </a:extLst>
          </p:cNvPr>
          <p:cNvSpPr txBox="1">
            <a:spLocks noChangeArrowheads="1"/>
          </p:cNvSpPr>
          <p:nvPr/>
        </p:nvSpPr>
        <p:spPr bwMode="auto">
          <a:xfrm>
            <a:off x="5943600" y="2195513"/>
            <a:ext cx="361950" cy="5191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r>
              <a:rPr lang="en-US" altLang="en-US" sz="2800" b="1">
                <a:solidFill>
                  <a:srgbClr val="FF0000"/>
                </a:solidFill>
              </a:rPr>
              <a:t>1</a:t>
            </a:r>
          </a:p>
        </p:txBody>
      </p:sp>
      <p:sp>
        <p:nvSpPr>
          <p:cNvPr id="35858" name="Text Box 21">
            <a:extLst>
              <a:ext uri="{FF2B5EF4-FFF2-40B4-BE49-F238E27FC236}">
                <a16:creationId xmlns:a16="http://schemas.microsoft.com/office/drawing/2014/main" id="{0432D54B-21F0-DC4E-8E9A-30D66644F45A}"/>
              </a:ext>
            </a:extLst>
          </p:cNvPr>
          <p:cNvSpPr txBox="1">
            <a:spLocks noChangeArrowheads="1"/>
          </p:cNvSpPr>
          <p:nvPr/>
        </p:nvSpPr>
        <p:spPr bwMode="auto">
          <a:xfrm>
            <a:off x="7118350" y="2271713"/>
            <a:ext cx="361950" cy="5191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r>
              <a:rPr lang="en-US" altLang="en-US" sz="2800" b="1">
                <a:solidFill>
                  <a:srgbClr val="FF0000"/>
                </a:solidFill>
              </a:rPr>
              <a:t>5</a:t>
            </a:r>
          </a:p>
        </p:txBody>
      </p:sp>
      <p:sp>
        <p:nvSpPr>
          <p:cNvPr id="35859" name="Text Box 22">
            <a:extLst>
              <a:ext uri="{FF2B5EF4-FFF2-40B4-BE49-F238E27FC236}">
                <a16:creationId xmlns:a16="http://schemas.microsoft.com/office/drawing/2014/main" id="{FB88BA0D-D331-D68F-B23B-2CD98FF2D0F9}"/>
              </a:ext>
            </a:extLst>
          </p:cNvPr>
          <p:cNvSpPr txBox="1">
            <a:spLocks noChangeArrowheads="1"/>
          </p:cNvSpPr>
          <p:nvPr/>
        </p:nvSpPr>
        <p:spPr bwMode="auto">
          <a:xfrm>
            <a:off x="7650163" y="2155825"/>
            <a:ext cx="361950" cy="5191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r>
              <a:rPr lang="en-US" altLang="en-US" sz="2800" b="1">
                <a:solidFill>
                  <a:srgbClr val="FF0000"/>
                </a:solidFill>
              </a:rPr>
              <a:t>8</a:t>
            </a:r>
          </a:p>
        </p:txBody>
      </p:sp>
      <p:sp>
        <p:nvSpPr>
          <p:cNvPr id="35860" name="Text Box 23">
            <a:extLst>
              <a:ext uri="{FF2B5EF4-FFF2-40B4-BE49-F238E27FC236}">
                <a16:creationId xmlns:a16="http://schemas.microsoft.com/office/drawing/2014/main" id="{5BF4DA3A-5E0E-1A7D-9446-482B6B129001}"/>
              </a:ext>
            </a:extLst>
          </p:cNvPr>
          <p:cNvSpPr txBox="1">
            <a:spLocks noChangeArrowheads="1"/>
          </p:cNvSpPr>
          <p:nvPr/>
        </p:nvSpPr>
        <p:spPr bwMode="auto">
          <a:xfrm>
            <a:off x="5899150" y="3490913"/>
            <a:ext cx="361950" cy="5191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r>
              <a:rPr lang="en-US" altLang="en-US" sz="2800" b="1">
                <a:solidFill>
                  <a:srgbClr val="FF0000"/>
                </a:solidFill>
              </a:rPr>
              <a:t>3</a:t>
            </a:r>
          </a:p>
        </p:txBody>
      </p:sp>
      <p:sp>
        <p:nvSpPr>
          <p:cNvPr id="35861" name="Text Box 25">
            <a:extLst>
              <a:ext uri="{FF2B5EF4-FFF2-40B4-BE49-F238E27FC236}">
                <a16:creationId xmlns:a16="http://schemas.microsoft.com/office/drawing/2014/main" id="{7706648A-32EC-1595-0310-0D0371E891FD}"/>
              </a:ext>
            </a:extLst>
          </p:cNvPr>
          <p:cNvSpPr txBox="1">
            <a:spLocks noChangeArrowheads="1"/>
          </p:cNvSpPr>
          <p:nvPr/>
        </p:nvSpPr>
        <p:spPr bwMode="auto">
          <a:xfrm>
            <a:off x="5181600" y="2714625"/>
            <a:ext cx="33655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r>
              <a:rPr lang="en-US" altLang="en-US" b="1"/>
              <a:t>1</a:t>
            </a:r>
          </a:p>
        </p:txBody>
      </p:sp>
      <p:sp>
        <p:nvSpPr>
          <p:cNvPr id="35862" name="Text Box 26">
            <a:extLst>
              <a:ext uri="{FF2B5EF4-FFF2-40B4-BE49-F238E27FC236}">
                <a16:creationId xmlns:a16="http://schemas.microsoft.com/office/drawing/2014/main" id="{E2B73C88-DF4F-DCD3-67B8-371C75F7B127}"/>
              </a:ext>
            </a:extLst>
          </p:cNvPr>
          <p:cNvSpPr txBox="1">
            <a:spLocks noChangeArrowheads="1"/>
          </p:cNvSpPr>
          <p:nvPr/>
        </p:nvSpPr>
        <p:spPr bwMode="auto">
          <a:xfrm>
            <a:off x="7345363" y="3794125"/>
            <a:ext cx="33655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r>
              <a:rPr lang="en-US" altLang="en-US" b="1" i="1">
                <a:solidFill>
                  <a:srgbClr val="CC00CC"/>
                </a:solidFill>
              </a:rPr>
              <a:t>5</a:t>
            </a:r>
          </a:p>
        </p:txBody>
      </p:sp>
      <p:sp>
        <p:nvSpPr>
          <p:cNvPr id="35863" name="Oval 27">
            <a:extLst>
              <a:ext uri="{FF2B5EF4-FFF2-40B4-BE49-F238E27FC236}">
                <a16:creationId xmlns:a16="http://schemas.microsoft.com/office/drawing/2014/main" id="{9BD54F94-A806-AE1F-2932-BBEFE7762866}"/>
              </a:ext>
            </a:extLst>
          </p:cNvPr>
          <p:cNvSpPr>
            <a:spLocks noChangeArrowheads="1"/>
          </p:cNvSpPr>
          <p:nvPr/>
        </p:nvSpPr>
        <p:spPr bwMode="auto">
          <a:xfrm>
            <a:off x="7954963" y="3032125"/>
            <a:ext cx="609600" cy="609600"/>
          </a:xfrm>
          <a:prstGeom prst="ellipse">
            <a:avLst/>
          </a:prstGeom>
          <a:noFill/>
          <a:ln w="57150">
            <a:solidFill>
              <a:schemeClr val="tx1"/>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endParaRPr lang="en-IN" altLang="en-US"/>
          </a:p>
        </p:txBody>
      </p:sp>
      <p:sp>
        <p:nvSpPr>
          <p:cNvPr id="35864" name="Text Box 28">
            <a:extLst>
              <a:ext uri="{FF2B5EF4-FFF2-40B4-BE49-F238E27FC236}">
                <a16:creationId xmlns:a16="http://schemas.microsoft.com/office/drawing/2014/main" id="{68E3740E-97C7-A3EE-A9B4-D2F16A4F1FD7}"/>
              </a:ext>
            </a:extLst>
          </p:cNvPr>
          <p:cNvSpPr txBox="1">
            <a:spLocks noChangeArrowheads="1"/>
          </p:cNvSpPr>
          <p:nvPr/>
        </p:nvSpPr>
        <p:spPr bwMode="auto">
          <a:xfrm>
            <a:off x="8031163" y="3032125"/>
            <a:ext cx="441325" cy="5191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r>
              <a:rPr lang="en-US" altLang="en-US" sz="2800" b="1"/>
              <a:t>C</a:t>
            </a:r>
          </a:p>
        </p:txBody>
      </p:sp>
      <p:sp>
        <p:nvSpPr>
          <p:cNvPr id="35865" name="Text Box 29">
            <a:extLst>
              <a:ext uri="{FF2B5EF4-FFF2-40B4-BE49-F238E27FC236}">
                <a16:creationId xmlns:a16="http://schemas.microsoft.com/office/drawing/2014/main" id="{8E2509E9-4705-45E3-BEED-F535A6B6433E}"/>
              </a:ext>
            </a:extLst>
          </p:cNvPr>
          <p:cNvSpPr txBox="1">
            <a:spLocks noChangeArrowheads="1"/>
          </p:cNvSpPr>
          <p:nvPr/>
        </p:nvSpPr>
        <p:spPr bwMode="auto">
          <a:xfrm>
            <a:off x="8031163" y="3946525"/>
            <a:ext cx="33655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r>
              <a:rPr lang="en-US" altLang="en-US" b="1" i="1">
                <a:solidFill>
                  <a:srgbClr val="CC00CC"/>
                </a:solidFill>
              </a:rPr>
              <a:t>1</a:t>
            </a:r>
          </a:p>
        </p:txBody>
      </p:sp>
      <p:sp>
        <p:nvSpPr>
          <p:cNvPr id="35866" name="Freeform 30">
            <a:extLst>
              <a:ext uri="{FF2B5EF4-FFF2-40B4-BE49-F238E27FC236}">
                <a16:creationId xmlns:a16="http://schemas.microsoft.com/office/drawing/2014/main" id="{4630F7E4-C022-139C-2787-7F2BD5E0566B}"/>
              </a:ext>
            </a:extLst>
          </p:cNvPr>
          <p:cNvSpPr>
            <a:spLocks/>
          </p:cNvSpPr>
          <p:nvPr/>
        </p:nvSpPr>
        <p:spPr bwMode="auto">
          <a:xfrm flipV="1">
            <a:off x="7069138" y="3652838"/>
            <a:ext cx="242887" cy="762000"/>
          </a:xfrm>
          <a:custGeom>
            <a:avLst/>
            <a:gdLst>
              <a:gd name="T0" fmla="*/ 217487 w 153"/>
              <a:gd name="T1" fmla="*/ 0 h 480"/>
              <a:gd name="T2" fmla="*/ 0 w 153"/>
              <a:gd name="T3" fmla="*/ 303213 h 480"/>
              <a:gd name="T4" fmla="*/ 12700 w 153"/>
              <a:gd name="T5" fmla="*/ 374650 h 480"/>
              <a:gd name="T6" fmla="*/ 49212 w 153"/>
              <a:gd name="T7" fmla="*/ 387350 h 480"/>
              <a:gd name="T8" fmla="*/ 146050 w 153"/>
              <a:gd name="T9" fmla="*/ 447675 h 480"/>
              <a:gd name="T10" fmla="*/ 242887 w 153"/>
              <a:gd name="T11" fmla="*/ 531813 h 480"/>
              <a:gd name="T12" fmla="*/ 133350 w 153"/>
              <a:gd name="T13" fmla="*/ 592138 h 480"/>
              <a:gd name="T14" fmla="*/ 109537 w 153"/>
              <a:gd name="T15" fmla="*/ 725488 h 480"/>
              <a:gd name="T16" fmla="*/ 157162 w 153"/>
              <a:gd name="T17" fmla="*/ 762000 h 480"/>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153" h="480">
                <a:moveTo>
                  <a:pt x="137" y="0"/>
                </a:moveTo>
                <a:cubicBezTo>
                  <a:pt x="119" y="100"/>
                  <a:pt x="31" y="102"/>
                  <a:pt x="0" y="191"/>
                </a:cubicBezTo>
                <a:cubicBezTo>
                  <a:pt x="3" y="206"/>
                  <a:pt x="0" y="223"/>
                  <a:pt x="8" y="236"/>
                </a:cubicBezTo>
                <a:cubicBezTo>
                  <a:pt x="12" y="243"/>
                  <a:pt x="24" y="240"/>
                  <a:pt x="31" y="244"/>
                </a:cubicBezTo>
                <a:cubicBezTo>
                  <a:pt x="52" y="256"/>
                  <a:pt x="72" y="269"/>
                  <a:pt x="92" y="282"/>
                </a:cubicBezTo>
                <a:cubicBezTo>
                  <a:pt x="115" y="296"/>
                  <a:pt x="153" y="335"/>
                  <a:pt x="153" y="335"/>
                </a:cubicBezTo>
                <a:cubicBezTo>
                  <a:pt x="139" y="375"/>
                  <a:pt x="121" y="362"/>
                  <a:pt x="84" y="373"/>
                </a:cubicBezTo>
                <a:cubicBezTo>
                  <a:pt x="61" y="398"/>
                  <a:pt x="51" y="422"/>
                  <a:pt x="69" y="457"/>
                </a:cubicBezTo>
                <a:cubicBezTo>
                  <a:pt x="75" y="468"/>
                  <a:pt x="90" y="471"/>
                  <a:pt x="99" y="480"/>
                </a:cubicBezTo>
              </a:path>
            </a:pathLst>
          </a:custGeom>
          <a:noFill/>
          <a:ln w="38100" cmpd="sng">
            <a:solidFill>
              <a:srgbClr val="CC00CC"/>
            </a:solidFill>
            <a:round/>
            <a:headEnd type="triangl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IN"/>
          </a:p>
        </p:txBody>
      </p:sp>
      <p:sp>
        <p:nvSpPr>
          <p:cNvPr id="35867" name="Freeform 31">
            <a:extLst>
              <a:ext uri="{FF2B5EF4-FFF2-40B4-BE49-F238E27FC236}">
                <a16:creationId xmlns:a16="http://schemas.microsoft.com/office/drawing/2014/main" id="{DFB531CA-655C-5B59-3CF5-68E8A6ACC4E0}"/>
              </a:ext>
            </a:extLst>
          </p:cNvPr>
          <p:cNvSpPr>
            <a:spLocks/>
          </p:cNvSpPr>
          <p:nvPr/>
        </p:nvSpPr>
        <p:spPr bwMode="auto">
          <a:xfrm>
            <a:off x="7540625" y="3676650"/>
            <a:ext cx="604838" cy="884238"/>
          </a:xfrm>
          <a:custGeom>
            <a:avLst/>
            <a:gdLst>
              <a:gd name="T0" fmla="*/ 0 w 381"/>
              <a:gd name="T1" fmla="*/ 884238 h 557"/>
              <a:gd name="T2" fmla="*/ 49213 w 381"/>
              <a:gd name="T3" fmla="*/ 822325 h 557"/>
              <a:gd name="T4" fmla="*/ 120650 w 381"/>
              <a:gd name="T5" fmla="*/ 774700 h 557"/>
              <a:gd name="T6" fmla="*/ 206375 w 381"/>
              <a:gd name="T7" fmla="*/ 858838 h 557"/>
              <a:gd name="T8" fmla="*/ 217488 w 381"/>
              <a:gd name="T9" fmla="*/ 641350 h 557"/>
              <a:gd name="T10" fmla="*/ 230188 w 381"/>
              <a:gd name="T11" fmla="*/ 557213 h 557"/>
              <a:gd name="T12" fmla="*/ 387350 w 381"/>
              <a:gd name="T13" fmla="*/ 581025 h 557"/>
              <a:gd name="T14" fmla="*/ 484188 w 381"/>
              <a:gd name="T15" fmla="*/ 230188 h 557"/>
              <a:gd name="T16" fmla="*/ 531813 w 381"/>
              <a:gd name="T17" fmla="*/ 219075 h 557"/>
              <a:gd name="T18" fmla="*/ 568325 w 381"/>
              <a:gd name="T19" fmla="*/ 146050 h 557"/>
              <a:gd name="T20" fmla="*/ 604838 w 381"/>
              <a:gd name="T21" fmla="*/ 0 h 557"/>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0" t="0" r="r" b="b"/>
            <a:pathLst>
              <a:path w="381" h="557">
                <a:moveTo>
                  <a:pt x="0" y="557"/>
                </a:moveTo>
                <a:cubicBezTo>
                  <a:pt x="12" y="545"/>
                  <a:pt x="19" y="529"/>
                  <a:pt x="31" y="518"/>
                </a:cubicBezTo>
                <a:cubicBezTo>
                  <a:pt x="45" y="506"/>
                  <a:pt x="76" y="488"/>
                  <a:pt x="76" y="488"/>
                </a:cubicBezTo>
                <a:cubicBezTo>
                  <a:pt x="96" y="507"/>
                  <a:pt x="106" y="525"/>
                  <a:pt x="130" y="541"/>
                </a:cubicBezTo>
                <a:cubicBezTo>
                  <a:pt x="170" y="501"/>
                  <a:pt x="155" y="455"/>
                  <a:pt x="137" y="404"/>
                </a:cubicBezTo>
                <a:cubicBezTo>
                  <a:pt x="140" y="386"/>
                  <a:pt x="137" y="367"/>
                  <a:pt x="145" y="351"/>
                </a:cubicBezTo>
                <a:cubicBezTo>
                  <a:pt x="154" y="332"/>
                  <a:pt x="229" y="362"/>
                  <a:pt x="244" y="366"/>
                </a:cubicBezTo>
                <a:cubicBezTo>
                  <a:pt x="374" y="333"/>
                  <a:pt x="187" y="109"/>
                  <a:pt x="305" y="145"/>
                </a:cubicBezTo>
                <a:cubicBezTo>
                  <a:pt x="315" y="143"/>
                  <a:pt x="326" y="143"/>
                  <a:pt x="335" y="138"/>
                </a:cubicBezTo>
                <a:cubicBezTo>
                  <a:pt x="356" y="127"/>
                  <a:pt x="352" y="112"/>
                  <a:pt x="358" y="92"/>
                </a:cubicBezTo>
                <a:cubicBezTo>
                  <a:pt x="367" y="62"/>
                  <a:pt x="381" y="32"/>
                  <a:pt x="381" y="0"/>
                </a:cubicBezTo>
              </a:path>
            </a:pathLst>
          </a:custGeom>
          <a:noFill/>
          <a:ln w="28575" cmpd="sng">
            <a:solidFill>
              <a:srgbClr val="CC00CC"/>
            </a:solidFill>
            <a:round/>
            <a:headEnd type="triangl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IN"/>
          </a:p>
        </p:txBody>
      </p:sp>
      <p:sp>
        <p:nvSpPr>
          <p:cNvPr id="35868" name="Freeform 32">
            <a:extLst>
              <a:ext uri="{FF2B5EF4-FFF2-40B4-BE49-F238E27FC236}">
                <a16:creationId xmlns:a16="http://schemas.microsoft.com/office/drawing/2014/main" id="{82D84BDB-F7CA-042A-F0C9-A93E37B7CE04}"/>
              </a:ext>
            </a:extLst>
          </p:cNvPr>
          <p:cNvSpPr>
            <a:spLocks/>
          </p:cNvSpPr>
          <p:nvPr/>
        </p:nvSpPr>
        <p:spPr bwMode="auto">
          <a:xfrm>
            <a:off x="6234113" y="4765675"/>
            <a:ext cx="919162" cy="641350"/>
          </a:xfrm>
          <a:custGeom>
            <a:avLst/>
            <a:gdLst>
              <a:gd name="T0" fmla="*/ 36512 w 579"/>
              <a:gd name="T1" fmla="*/ 0 h 404"/>
              <a:gd name="T2" fmla="*/ 146050 w 579"/>
              <a:gd name="T3" fmla="*/ 206375 h 404"/>
              <a:gd name="T4" fmla="*/ 219075 w 579"/>
              <a:gd name="T5" fmla="*/ 254000 h 404"/>
              <a:gd name="T6" fmla="*/ 206375 w 579"/>
              <a:gd name="T7" fmla="*/ 314325 h 404"/>
              <a:gd name="T8" fmla="*/ 49212 w 579"/>
              <a:gd name="T9" fmla="*/ 387350 h 404"/>
              <a:gd name="T10" fmla="*/ 12700 w 579"/>
              <a:gd name="T11" fmla="*/ 423863 h 404"/>
              <a:gd name="T12" fmla="*/ 242887 w 579"/>
              <a:gd name="T13" fmla="*/ 641350 h 404"/>
              <a:gd name="T14" fmla="*/ 387350 w 579"/>
              <a:gd name="T15" fmla="*/ 628650 h 404"/>
              <a:gd name="T16" fmla="*/ 496887 w 579"/>
              <a:gd name="T17" fmla="*/ 520700 h 404"/>
              <a:gd name="T18" fmla="*/ 520700 w 579"/>
              <a:gd name="T19" fmla="*/ 327025 h 404"/>
              <a:gd name="T20" fmla="*/ 496887 w 579"/>
              <a:gd name="T21" fmla="*/ 266700 h 404"/>
              <a:gd name="T22" fmla="*/ 690562 w 579"/>
              <a:gd name="T23" fmla="*/ 531813 h 404"/>
              <a:gd name="T24" fmla="*/ 811212 w 579"/>
              <a:gd name="T25" fmla="*/ 592138 h 404"/>
              <a:gd name="T26" fmla="*/ 858837 w 579"/>
              <a:gd name="T27" fmla="*/ 581025 h 404"/>
              <a:gd name="T28" fmla="*/ 908050 w 579"/>
              <a:gd name="T29" fmla="*/ 423863 h 404"/>
              <a:gd name="T30" fmla="*/ 919162 w 579"/>
              <a:gd name="T31" fmla="*/ 363538 h 404"/>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0" t="0" r="r" b="b"/>
            <a:pathLst>
              <a:path w="579" h="404">
                <a:moveTo>
                  <a:pt x="23" y="0"/>
                </a:moveTo>
                <a:cubicBezTo>
                  <a:pt x="35" y="34"/>
                  <a:pt x="63" y="111"/>
                  <a:pt x="92" y="130"/>
                </a:cubicBezTo>
                <a:cubicBezTo>
                  <a:pt x="107" y="140"/>
                  <a:pt x="138" y="160"/>
                  <a:pt x="138" y="160"/>
                </a:cubicBezTo>
                <a:cubicBezTo>
                  <a:pt x="135" y="173"/>
                  <a:pt x="136" y="186"/>
                  <a:pt x="130" y="198"/>
                </a:cubicBezTo>
                <a:cubicBezTo>
                  <a:pt x="113" y="230"/>
                  <a:pt x="62" y="233"/>
                  <a:pt x="31" y="244"/>
                </a:cubicBezTo>
                <a:cubicBezTo>
                  <a:pt x="23" y="252"/>
                  <a:pt x="9" y="256"/>
                  <a:pt x="8" y="267"/>
                </a:cubicBezTo>
                <a:cubicBezTo>
                  <a:pt x="0" y="387"/>
                  <a:pt x="64" y="389"/>
                  <a:pt x="153" y="404"/>
                </a:cubicBezTo>
                <a:cubicBezTo>
                  <a:pt x="183" y="401"/>
                  <a:pt x="214" y="403"/>
                  <a:pt x="244" y="396"/>
                </a:cubicBezTo>
                <a:cubicBezTo>
                  <a:pt x="271" y="389"/>
                  <a:pt x="294" y="346"/>
                  <a:pt x="313" y="328"/>
                </a:cubicBezTo>
                <a:cubicBezTo>
                  <a:pt x="335" y="282"/>
                  <a:pt x="342" y="260"/>
                  <a:pt x="328" y="206"/>
                </a:cubicBezTo>
                <a:cubicBezTo>
                  <a:pt x="325" y="196"/>
                  <a:pt x="271" y="123"/>
                  <a:pt x="313" y="168"/>
                </a:cubicBezTo>
                <a:cubicBezTo>
                  <a:pt x="328" y="217"/>
                  <a:pt x="381" y="319"/>
                  <a:pt x="435" y="335"/>
                </a:cubicBezTo>
                <a:cubicBezTo>
                  <a:pt x="461" y="361"/>
                  <a:pt x="477" y="363"/>
                  <a:pt x="511" y="373"/>
                </a:cubicBezTo>
                <a:cubicBezTo>
                  <a:pt x="521" y="371"/>
                  <a:pt x="534" y="374"/>
                  <a:pt x="541" y="366"/>
                </a:cubicBezTo>
                <a:cubicBezTo>
                  <a:pt x="553" y="352"/>
                  <a:pt x="568" y="287"/>
                  <a:pt x="572" y="267"/>
                </a:cubicBezTo>
                <a:cubicBezTo>
                  <a:pt x="575" y="254"/>
                  <a:pt x="579" y="229"/>
                  <a:pt x="579" y="229"/>
                </a:cubicBezTo>
              </a:path>
            </a:pathLst>
          </a:custGeom>
          <a:noFill/>
          <a:ln w="28575" cmpd="sng">
            <a:solidFill>
              <a:srgbClr val="CC00CC"/>
            </a:solidFill>
            <a:round/>
            <a:headEnd type="none" w="med" len="med"/>
            <a:tailEnd type="triangl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IN"/>
          </a:p>
        </p:txBody>
      </p:sp>
      <p:sp>
        <p:nvSpPr>
          <p:cNvPr id="35869" name="Text Box 33">
            <a:extLst>
              <a:ext uri="{FF2B5EF4-FFF2-40B4-BE49-F238E27FC236}">
                <a16:creationId xmlns:a16="http://schemas.microsoft.com/office/drawing/2014/main" id="{1C74DFBA-B2F4-6409-B68A-3B3D6A262791}"/>
              </a:ext>
            </a:extLst>
          </p:cNvPr>
          <p:cNvSpPr txBox="1">
            <a:spLocks noChangeArrowheads="1"/>
          </p:cNvSpPr>
          <p:nvPr/>
        </p:nvSpPr>
        <p:spPr bwMode="auto">
          <a:xfrm>
            <a:off x="5897563" y="5013325"/>
            <a:ext cx="33655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r>
              <a:rPr lang="en-US" altLang="en-US" b="1" i="1">
                <a:solidFill>
                  <a:srgbClr val="CC00CC"/>
                </a:solidFill>
              </a:rPr>
              <a:t>9</a:t>
            </a:r>
          </a:p>
        </p:txBody>
      </p:sp>
      <p:sp>
        <p:nvSpPr>
          <p:cNvPr id="35870" name="Text Box 34">
            <a:extLst>
              <a:ext uri="{FF2B5EF4-FFF2-40B4-BE49-F238E27FC236}">
                <a16:creationId xmlns:a16="http://schemas.microsoft.com/office/drawing/2014/main" id="{C3BF2FF3-0F0F-1B1D-FE23-FE2539DA3722}"/>
              </a:ext>
            </a:extLst>
          </p:cNvPr>
          <p:cNvSpPr txBox="1">
            <a:spLocks noChangeArrowheads="1"/>
          </p:cNvSpPr>
          <p:nvPr/>
        </p:nvSpPr>
        <p:spPr bwMode="auto">
          <a:xfrm>
            <a:off x="5516563" y="4098925"/>
            <a:ext cx="361950" cy="5191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r>
              <a:rPr lang="en-US" altLang="en-US" sz="2800" b="1"/>
              <a:t>4</a:t>
            </a:r>
          </a:p>
        </p:txBody>
      </p:sp>
      <p:sp>
        <p:nvSpPr>
          <p:cNvPr id="35871" name="Text Box 35">
            <a:extLst>
              <a:ext uri="{FF2B5EF4-FFF2-40B4-BE49-F238E27FC236}">
                <a16:creationId xmlns:a16="http://schemas.microsoft.com/office/drawing/2014/main" id="{FD46000B-81A7-6DCE-E3AD-22C0573B9D80}"/>
              </a:ext>
            </a:extLst>
          </p:cNvPr>
          <p:cNvSpPr txBox="1">
            <a:spLocks noChangeArrowheads="1"/>
          </p:cNvSpPr>
          <p:nvPr/>
        </p:nvSpPr>
        <p:spPr bwMode="auto">
          <a:xfrm>
            <a:off x="6629400" y="2971800"/>
            <a:ext cx="361950" cy="5191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r>
              <a:rPr lang="en-US" altLang="en-US" sz="2800" b="1"/>
              <a:t>5</a:t>
            </a:r>
          </a:p>
        </p:txBody>
      </p:sp>
      <p:sp>
        <p:nvSpPr>
          <p:cNvPr id="35872" name="Text Box 36">
            <a:extLst>
              <a:ext uri="{FF2B5EF4-FFF2-40B4-BE49-F238E27FC236}">
                <a16:creationId xmlns:a16="http://schemas.microsoft.com/office/drawing/2014/main" id="{B6D5A14B-B3F0-02B3-2843-F680CBCEF0B1}"/>
              </a:ext>
            </a:extLst>
          </p:cNvPr>
          <p:cNvSpPr txBox="1">
            <a:spLocks noChangeArrowheads="1"/>
          </p:cNvSpPr>
          <p:nvPr/>
        </p:nvSpPr>
        <p:spPr bwMode="auto">
          <a:xfrm>
            <a:off x="8640763" y="3108325"/>
            <a:ext cx="361950" cy="5191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r>
              <a:rPr lang="en-US" altLang="en-US" sz="2800" b="1"/>
              <a:t>8</a:t>
            </a:r>
          </a:p>
        </p:txBody>
      </p:sp>
      <p:sp>
        <p:nvSpPr>
          <p:cNvPr id="35873" name="Line 37">
            <a:extLst>
              <a:ext uri="{FF2B5EF4-FFF2-40B4-BE49-F238E27FC236}">
                <a16:creationId xmlns:a16="http://schemas.microsoft.com/office/drawing/2014/main" id="{ABF664B6-DCED-4C67-9EA9-86B12055CD57}"/>
              </a:ext>
            </a:extLst>
          </p:cNvPr>
          <p:cNvSpPr>
            <a:spLocks noChangeShapeType="1"/>
          </p:cNvSpPr>
          <p:nvPr/>
        </p:nvSpPr>
        <p:spPr bwMode="auto">
          <a:xfrm flipH="1">
            <a:off x="6400800" y="3505200"/>
            <a:ext cx="609600" cy="609600"/>
          </a:xfrm>
          <a:prstGeom prst="line">
            <a:avLst/>
          </a:prstGeom>
          <a:noFill/>
          <a:ln w="57150">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IN"/>
          </a:p>
        </p:txBody>
      </p:sp>
      <p:sp>
        <p:nvSpPr>
          <p:cNvPr id="35874" name="Text Box 38">
            <a:extLst>
              <a:ext uri="{FF2B5EF4-FFF2-40B4-BE49-F238E27FC236}">
                <a16:creationId xmlns:a16="http://schemas.microsoft.com/office/drawing/2014/main" id="{27A06F2B-DC53-8A8D-A04C-F30B7EFFECBF}"/>
              </a:ext>
            </a:extLst>
          </p:cNvPr>
          <p:cNvSpPr txBox="1">
            <a:spLocks noChangeArrowheads="1"/>
          </p:cNvSpPr>
          <p:nvPr/>
        </p:nvSpPr>
        <p:spPr bwMode="auto">
          <a:xfrm>
            <a:off x="6400800" y="3352800"/>
            <a:ext cx="361950" cy="5191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r>
              <a:rPr lang="en-US" altLang="en-US" sz="2800" b="1">
                <a:solidFill>
                  <a:srgbClr val="FF0000"/>
                </a:solidFill>
              </a:rPr>
              <a:t>9</a:t>
            </a:r>
          </a:p>
        </p:txBody>
      </p:sp>
      <p:sp>
        <p:nvSpPr>
          <p:cNvPr id="35875" name="Text Box 39">
            <a:extLst>
              <a:ext uri="{FF2B5EF4-FFF2-40B4-BE49-F238E27FC236}">
                <a16:creationId xmlns:a16="http://schemas.microsoft.com/office/drawing/2014/main" id="{45DFCAFF-E60C-CDD3-11B7-61BA1113E82D}"/>
              </a:ext>
            </a:extLst>
          </p:cNvPr>
          <p:cNvSpPr txBox="1">
            <a:spLocks noChangeArrowheads="1"/>
          </p:cNvSpPr>
          <p:nvPr/>
        </p:nvSpPr>
        <p:spPr bwMode="auto">
          <a:xfrm>
            <a:off x="5181600" y="5562600"/>
            <a:ext cx="1447800" cy="8588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lnSpc>
                <a:spcPct val="80000"/>
              </a:lnSpc>
              <a:spcBef>
                <a:spcPct val="50000"/>
              </a:spcBef>
            </a:pPr>
            <a:r>
              <a:rPr lang="en-US" altLang="en-US" b="1" i="1"/>
              <a:t>g(d)=4</a:t>
            </a:r>
          </a:p>
          <a:p>
            <a:pPr>
              <a:lnSpc>
                <a:spcPct val="80000"/>
              </a:lnSpc>
              <a:spcBef>
                <a:spcPct val="50000"/>
              </a:spcBef>
            </a:pPr>
            <a:r>
              <a:rPr lang="en-US" altLang="en-US" b="1" i="1"/>
              <a:t>h(d)=9</a:t>
            </a:r>
            <a:endParaRPr lang="en-US" altLang="en-US"/>
          </a:p>
        </p:txBody>
      </p:sp>
      <p:sp>
        <p:nvSpPr>
          <p:cNvPr id="35876" name="Text Box 40">
            <a:extLst>
              <a:ext uri="{FF2B5EF4-FFF2-40B4-BE49-F238E27FC236}">
                <a16:creationId xmlns:a16="http://schemas.microsoft.com/office/drawing/2014/main" id="{5D016FC6-EF3A-8E85-B221-CD2ED5E07CB9}"/>
              </a:ext>
            </a:extLst>
          </p:cNvPr>
          <p:cNvSpPr txBox="1">
            <a:spLocks noChangeArrowheads="1"/>
          </p:cNvSpPr>
          <p:nvPr/>
        </p:nvSpPr>
        <p:spPr bwMode="auto">
          <a:xfrm>
            <a:off x="7241945" y="5283200"/>
            <a:ext cx="1639888" cy="5302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lgn="ctr">
              <a:lnSpc>
                <a:spcPct val="80000"/>
              </a:lnSpc>
              <a:spcBef>
                <a:spcPct val="50000"/>
              </a:spcBef>
            </a:pPr>
            <a:r>
              <a:rPr lang="en-US" altLang="en-US" sz="1800" b="1" i="1" dirty="0"/>
              <a:t>C is chosen next to expand</a:t>
            </a:r>
            <a:endParaRPr lang="en-US" altLang="en-US" sz="1800" dirty="0"/>
          </a:p>
        </p:txBody>
      </p:sp>
      <p:pic>
        <p:nvPicPr>
          <p:cNvPr id="35877" name="Picture 3">
            <a:extLst>
              <a:ext uri="{FF2B5EF4-FFF2-40B4-BE49-F238E27FC236}">
                <a16:creationId xmlns:a16="http://schemas.microsoft.com/office/drawing/2014/main" id="{8A388FAD-9985-303B-EB1C-B65A58C607A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190581" y="6030912"/>
            <a:ext cx="1719262" cy="647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2">
            <a:extLst>
              <a:ext uri="{FF2B5EF4-FFF2-40B4-BE49-F238E27FC236}">
                <a16:creationId xmlns:a16="http://schemas.microsoft.com/office/drawing/2014/main" id="{4AB31534-1A23-AA41-7CFA-CF3903C55CF8}"/>
              </a:ext>
            </a:extLst>
          </p:cNvPr>
          <p:cNvSpPr>
            <a:spLocks noGrp="1" noChangeArrowheads="1"/>
          </p:cNvSpPr>
          <p:nvPr>
            <p:ph type="title"/>
          </p:nvPr>
        </p:nvSpPr>
        <p:spPr>
          <a:xfrm>
            <a:off x="0" y="0"/>
            <a:ext cx="9144000" cy="1143000"/>
          </a:xfrm>
          <a:solidFill>
            <a:srgbClr val="002060"/>
          </a:solidFill>
        </p:spPr>
        <p:txBody>
          <a:bodyPr/>
          <a:lstStyle/>
          <a:p>
            <a:r>
              <a:rPr lang="en-US" altLang="en-US" dirty="0">
                <a:solidFill>
                  <a:schemeClr val="bg1"/>
                </a:solidFill>
              </a:rPr>
              <a:t>Algorithm A*</a:t>
            </a:r>
          </a:p>
        </p:txBody>
      </p:sp>
      <p:sp>
        <p:nvSpPr>
          <p:cNvPr id="37891" name="Rectangle 3">
            <a:extLst>
              <a:ext uri="{FF2B5EF4-FFF2-40B4-BE49-F238E27FC236}">
                <a16:creationId xmlns:a16="http://schemas.microsoft.com/office/drawing/2014/main" id="{D3D9A80C-A318-9346-8735-280685DF1565}"/>
              </a:ext>
            </a:extLst>
          </p:cNvPr>
          <p:cNvSpPr>
            <a:spLocks noGrp="1" noChangeArrowheads="1"/>
          </p:cNvSpPr>
          <p:nvPr>
            <p:ph type="body" idx="1"/>
          </p:nvPr>
        </p:nvSpPr>
        <p:spPr>
          <a:xfrm>
            <a:off x="457200" y="1143000"/>
            <a:ext cx="8458200" cy="5562600"/>
          </a:xfrm>
        </p:spPr>
        <p:txBody>
          <a:bodyPr/>
          <a:lstStyle/>
          <a:p>
            <a:pPr>
              <a:buFontTx/>
              <a:buNone/>
            </a:pPr>
            <a:r>
              <a:rPr lang="en-US" altLang="en-US" dirty="0"/>
              <a:t>1. Put the start node S on the nodes list, called OPEN </a:t>
            </a:r>
          </a:p>
          <a:p>
            <a:pPr>
              <a:buFontTx/>
              <a:buNone/>
            </a:pPr>
            <a:r>
              <a:rPr lang="en-US" altLang="en-US" dirty="0"/>
              <a:t>2. If OPEN is empty, exit with failure </a:t>
            </a:r>
          </a:p>
          <a:p>
            <a:pPr>
              <a:buFontTx/>
              <a:buNone/>
            </a:pPr>
            <a:r>
              <a:rPr lang="en-US" altLang="en-US" dirty="0"/>
              <a:t>3. Select node in OPEN with minimal f(n) and place on CLOSED</a:t>
            </a:r>
          </a:p>
          <a:p>
            <a:pPr>
              <a:buFontTx/>
              <a:buNone/>
            </a:pPr>
            <a:r>
              <a:rPr lang="en-US" altLang="en-US" dirty="0"/>
              <a:t>4. If n is a goal node, collect path back to start and stop.</a:t>
            </a:r>
          </a:p>
          <a:p>
            <a:pPr>
              <a:buFontTx/>
              <a:buNone/>
            </a:pPr>
            <a:r>
              <a:rPr lang="en-US" altLang="en-US" dirty="0"/>
              <a:t>5. Expand n, generating all its successors and attach to them pointers back to n.  For each successor n' of n </a:t>
            </a:r>
          </a:p>
          <a:p>
            <a:pPr lvl="1">
              <a:buFontTx/>
              <a:buNone/>
            </a:pPr>
            <a:r>
              <a:rPr lang="en-US" altLang="en-US" sz="2400" dirty="0"/>
              <a:t>1. If n' is not already on OPEN or CLOSED</a:t>
            </a:r>
          </a:p>
          <a:p>
            <a:pPr lvl="2"/>
            <a:r>
              <a:rPr lang="en-US" altLang="en-US" sz="2000" dirty="0"/>
              <a:t>put n </a:t>
            </a:r>
            <a:r>
              <a:rPr lang="en-US" altLang="en-US" dirty="0"/>
              <a:t>'</a:t>
            </a:r>
            <a:r>
              <a:rPr lang="en-US" altLang="en-US" sz="2000" dirty="0"/>
              <a:t> on OPEN</a:t>
            </a:r>
          </a:p>
          <a:p>
            <a:pPr lvl="2"/>
            <a:r>
              <a:rPr lang="en-US" altLang="en-US" sz="2000" dirty="0"/>
              <a:t>compute h(n'),  g(n')=g(n)+ c(</a:t>
            </a:r>
            <a:r>
              <a:rPr lang="en-US" altLang="en-US" sz="2000" dirty="0" err="1"/>
              <a:t>n,n</a:t>
            </a:r>
            <a:r>
              <a:rPr lang="en-US" altLang="en-US" sz="2000" dirty="0"/>
              <a:t>'),  f(n')=g(n')+h(n')</a:t>
            </a:r>
          </a:p>
          <a:p>
            <a:pPr lvl="1">
              <a:buFontTx/>
              <a:buNone/>
            </a:pPr>
            <a:r>
              <a:rPr lang="en-US" altLang="en-US" sz="2400" dirty="0"/>
              <a:t>2. If n' is already on OPEN or CLOSED and if g(n') is lower for the new version of n</a:t>
            </a:r>
            <a:r>
              <a:rPr lang="en-US" altLang="en-US" dirty="0"/>
              <a:t>'</a:t>
            </a:r>
            <a:r>
              <a:rPr lang="en-US" altLang="en-US" sz="2400" dirty="0"/>
              <a:t>, then:</a:t>
            </a:r>
          </a:p>
          <a:p>
            <a:pPr lvl="2"/>
            <a:r>
              <a:rPr lang="en-US" altLang="en-US" sz="2000" dirty="0"/>
              <a:t>Redirect pointers backward from n' along path yielding lower g(n').</a:t>
            </a:r>
          </a:p>
          <a:p>
            <a:pPr lvl="2"/>
            <a:r>
              <a:rPr lang="en-US" altLang="en-US" sz="2000" dirty="0"/>
              <a:t>Put n' on OPEN.</a:t>
            </a:r>
            <a:r>
              <a:rPr lang="en-US" altLang="en-US" dirty="0"/>
              <a:t> </a:t>
            </a:r>
          </a:p>
        </p:txBody>
      </p:sp>
      <p:pic>
        <p:nvPicPr>
          <p:cNvPr id="37892" name="Picture 3">
            <a:extLst>
              <a:ext uri="{FF2B5EF4-FFF2-40B4-BE49-F238E27FC236}">
                <a16:creationId xmlns:a16="http://schemas.microsoft.com/office/drawing/2014/main" id="{7E42D9AE-7536-3440-9381-0291750ADA8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196138" y="6057900"/>
            <a:ext cx="1719262" cy="647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Rectangle 2">
            <a:extLst>
              <a:ext uri="{FF2B5EF4-FFF2-40B4-BE49-F238E27FC236}">
                <a16:creationId xmlns:a16="http://schemas.microsoft.com/office/drawing/2014/main" id="{4B308E1E-8A46-33C1-2B6C-CB7C262CA84C}"/>
              </a:ext>
            </a:extLst>
          </p:cNvPr>
          <p:cNvSpPr>
            <a:spLocks noGrp="1" noChangeArrowheads="1"/>
          </p:cNvSpPr>
          <p:nvPr>
            <p:ph type="title"/>
          </p:nvPr>
        </p:nvSpPr>
        <p:spPr>
          <a:xfrm>
            <a:off x="0" y="0"/>
            <a:ext cx="9144000" cy="1143000"/>
          </a:xfrm>
          <a:solidFill>
            <a:srgbClr val="002060"/>
          </a:solidFill>
        </p:spPr>
        <p:txBody>
          <a:bodyPr/>
          <a:lstStyle/>
          <a:p>
            <a:r>
              <a:rPr lang="en-US" altLang="en-US" dirty="0">
                <a:solidFill>
                  <a:schemeClr val="bg1"/>
                </a:solidFill>
              </a:rPr>
              <a:t>Algorithm A*</a:t>
            </a:r>
          </a:p>
        </p:txBody>
      </p:sp>
      <p:sp>
        <p:nvSpPr>
          <p:cNvPr id="39939" name="Rectangle 3">
            <a:extLst>
              <a:ext uri="{FF2B5EF4-FFF2-40B4-BE49-F238E27FC236}">
                <a16:creationId xmlns:a16="http://schemas.microsoft.com/office/drawing/2014/main" id="{3938AA22-322C-F7E1-C3CD-810852940080}"/>
              </a:ext>
            </a:extLst>
          </p:cNvPr>
          <p:cNvSpPr>
            <a:spLocks noGrp="1" noChangeArrowheads="1"/>
          </p:cNvSpPr>
          <p:nvPr>
            <p:ph type="body" idx="1"/>
          </p:nvPr>
        </p:nvSpPr>
        <p:spPr>
          <a:xfrm>
            <a:off x="463550" y="1795463"/>
            <a:ext cx="8216900" cy="4114800"/>
          </a:xfrm>
        </p:spPr>
        <p:txBody>
          <a:bodyPr/>
          <a:lstStyle/>
          <a:p>
            <a:r>
              <a:rPr lang="en-US" altLang="en-US" dirty="0"/>
              <a:t>Algorithm A with constraint that </a:t>
            </a:r>
            <a:r>
              <a:rPr lang="en-US" altLang="en-US" b="1" dirty="0"/>
              <a:t>h(n) </a:t>
            </a:r>
            <a:r>
              <a:rPr lang="en-US" altLang="en-US" sz="2800" dirty="0">
                <a:cs typeface="Times New Roman" panose="02020603050405020304" pitchFamily="18" charset="0"/>
              </a:rPr>
              <a:t>≤</a:t>
            </a:r>
            <a:r>
              <a:rPr lang="en-US" altLang="en-US" b="1" dirty="0"/>
              <a:t> h*(n)</a:t>
            </a:r>
          </a:p>
          <a:p>
            <a:r>
              <a:rPr lang="en-US" altLang="en-US" b="1" dirty="0"/>
              <a:t>h*(n)</a:t>
            </a:r>
            <a:r>
              <a:rPr lang="en-US" altLang="en-US" dirty="0"/>
              <a:t> = true cost of the minimal cost path from n to a goal. </a:t>
            </a:r>
          </a:p>
          <a:p>
            <a:r>
              <a:rPr lang="en-US" altLang="en-US" dirty="0"/>
              <a:t>Therefore, </a:t>
            </a:r>
            <a:r>
              <a:rPr lang="en-US" altLang="en-US" b="1" dirty="0"/>
              <a:t>h(n)</a:t>
            </a:r>
            <a:r>
              <a:rPr lang="en-US" altLang="en-US" dirty="0"/>
              <a:t> is an </a:t>
            </a:r>
            <a:r>
              <a:rPr lang="en-US" altLang="en-US" b="1" dirty="0"/>
              <a:t>underestimate</a:t>
            </a:r>
            <a:r>
              <a:rPr lang="en-US" altLang="en-US" dirty="0"/>
              <a:t> of the distance to the goal.</a:t>
            </a:r>
          </a:p>
          <a:p>
            <a:r>
              <a:rPr lang="en-US" altLang="en-US" dirty="0"/>
              <a:t>h is </a:t>
            </a:r>
            <a:r>
              <a:rPr lang="en-US" altLang="en-US" b="1" dirty="0">
                <a:solidFill>
                  <a:schemeClr val="accent2"/>
                </a:solidFill>
              </a:rPr>
              <a:t>admissible</a:t>
            </a:r>
            <a:r>
              <a:rPr lang="en-US" altLang="en-US" dirty="0"/>
              <a:t> when h(n) </a:t>
            </a:r>
            <a:r>
              <a:rPr lang="en-US" altLang="en-US" sz="2800" dirty="0">
                <a:cs typeface="Times New Roman" panose="02020603050405020304" pitchFamily="18" charset="0"/>
              </a:rPr>
              <a:t>≤</a:t>
            </a:r>
            <a:r>
              <a:rPr lang="en-US" altLang="en-US" dirty="0"/>
              <a:t> h*(n) holds.</a:t>
            </a:r>
          </a:p>
          <a:p>
            <a:r>
              <a:rPr lang="en-US" altLang="en-US" dirty="0"/>
              <a:t>Using an admissible heuristic guarantees that the first solution found will be an optimal one. </a:t>
            </a:r>
          </a:p>
          <a:p>
            <a:r>
              <a:rPr lang="en-US" altLang="en-US" dirty="0"/>
              <a:t>A* is </a:t>
            </a:r>
            <a:r>
              <a:rPr lang="en-US" altLang="en-US" b="1" dirty="0"/>
              <a:t>complete </a:t>
            </a:r>
            <a:r>
              <a:rPr lang="en-US" altLang="en-US" dirty="0"/>
              <a:t>whenever the branching factor is finite, and every operator has a fixed positive cost </a:t>
            </a:r>
          </a:p>
          <a:p>
            <a:r>
              <a:rPr lang="en-US" altLang="en-US" dirty="0"/>
              <a:t>A* is </a:t>
            </a:r>
            <a:r>
              <a:rPr lang="en-US" altLang="en-US" b="1" dirty="0"/>
              <a:t>admissible</a:t>
            </a:r>
            <a:r>
              <a:rPr lang="en-US" altLang="en-US" dirty="0"/>
              <a:t> </a:t>
            </a:r>
          </a:p>
        </p:txBody>
      </p:sp>
      <p:pic>
        <p:nvPicPr>
          <p:cNvPr id="39940" name="Picture 3">
            <a:extLst>
              <a:ext uri="{FF2B5EF4-FFF2-40B4-BE49-F238E27FC236}">
                <a16:creationId xmlns:a16="http://schemas.microsoft.com/office/drawing/2014/main" id="{BAC349D7-1AE6-CE06-0FBE-94D787467410}"/>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126288" y="5910263"/>
            <a:ext cx="1719262" cy="647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Rectangle 2">
            <a:extLst>
              <a:ext uri="{FF2B5EF4-FFF2-40B4-BE49-F238E27FC236}">
                <a16:creationId xmlns:a16="http://schemas.microsoft.com/office/drawing/2014/main" id="{EBCDABB3-6FFD-F4A0-94BF-86B198B0F9E8}"/>
              </a:ext>
            </a:extLst>
          </p:cNvPr>
          <p:cNvSpPr>
            <a:spLocks noGrp="1" noChangeArrowheads="1"/>
          </p:cNvSpPr>
          <p:nvPr>
            <p:ph type="title"/>
          </p:nvPr>
        </p:nvSpPr>
        <p:spPr>
          <a:xfrm>
            <a:off x="0" y="26988"/>
            <a:ext cx="9144000" cy="1143000"/>
          </a:xfrm>
          <a:solidFill>
            <a:srgbClr val="002060"/>
          </a:solidFill>
        </p:spPr>
        <p:txBody>
          <a:bodyPr/>
          <a:lstStyle/>
          <a:p>
            <a:r>
              <a:rPr lang="en-US" altLang="en-US" dirty="0">
                <a:solidFill>
                  <a:schemeClr val="bg1"/>
                </a:solidFill>
              </a:rPr>
              <a:t>Example search space</a:t>
            </a:r>
          </a:p>
        </p:txBody>
      </p:sp>
      <p:sp>
        <p:nvSpPr>
          <p:cNvPr id="44035" name="Oval 7">
            <a:extLst>
              <a:ext uri="{FF2B5EF4-FFF2-40B4-BE49-F238E27FC236}">
                <a16:creationId xmlns:a16="http://schemas.microsoft.com/office/drawing/2014/main" id="{459E5722-1C3F-DF08-CCD2-93EBD372B2EF}"/>
              </a:ext>
            </a:extLst>
          </p:cNvPr>
          <p:cNvSpPr>
            <a:spLocks noChangeArrowheads="1"/>
          </p:cNvSpPr>
          <p:nvPr/>
        </p:nvSpPr>
        <p:spPr bwMode="auto">
          <a:xfrm>
            <a:off x="3616325" y="2484438"/>
            <a:ext cx="609600" cy="609600"/>
          </a:xfrm>
          <a:prstGeom prst="ellipse">
            <a:avLst/>
          </a:prstGeom>
          <a:solidFill>
            <a:schemeClr val="folHlink"/>
          </a:solidFill>
          <a:ln w="57150">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endParaRPr lang="en-IN" altLang="en-US"/>
          </a:p>
        </p:txBody>
      </p:sp>
      <p:sp>
        <p:nvSpPr>
          <p:cNvPr id="44036" name="Text Box 8">
            <a:extLst>
              <a:ext uri="{FF2B5EF4-FFF2-40B4-BE49-F238E27FC236}">
                <a16:creationId xmlns:a16="http://schemas.microsoft.com/office/drawing/2014/main" id="{BDC96648-680F-4856-4858-B1BBF904EA93}"/>
              </a:ext>
            </a:extLst>
          </p:cNvPr>
          <p:cNvSpPr txBox="1">
            <a:spLocks noChangeArrowheads="1"/>
          </p:cNvSpPr>
          <p:nvPr/>
        </p:nvSpPr>
        <p:spPr bwMode="auto">
          <a:xfrm>
            <a:off x="3692525" y="2484438"/>
            <a:ext cx="382588" cy="519112"/>
          </a:xfrm>
          <a:prstGeom prst="rect">
            <a:avLst/>
          </a:prstGeom>
          <a:noFill/>
          <a:ln>
            <a:noFill/>
          </a:ln>
          <a:effectLst/>
          <a:extLst>
            <a:ext uri="{909E8E84-426E-40DD-AFC4-6F175D3DCCD1}">
              <a14:hiddenFill xmlns:a14="http://schemas.microsoft.com/office/drawing/2010/main">
                <a:solidFill>
                  <a:schemeClr val="folHlink"/>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r>
              <a:rPr lang="en-US" altLang="en-US" sz="2800" b="1"/>
              <a:t>S</a:t>
            </a:r>
          </a:p>
        </p:txBody>
      </p:sp>
      <p:sp>
        <p:nvSpPr>
          <p:cNvPr id="44037" name="Oval 10">
            <a:extLst>
              <a:ext uri="{FF2B5EF4-FFF2-40B4-BE49-F238E27FC236}">
                <a16:creationId xmlns:a16="http://schemas.microsoft.com/office/drawing/2014/main" id="{0C1E8F82-902B-9A93-7BBA-E9DCC4EBD8B2}"/>
              </a:ext>
            </a:extLst>
          </p:cNvPr>
          <p:cNvSpPr>
            <a:spLocks noChangeArrowheads="1"/>
          </p:cNvSpPr>
          <p:nvPr/>
        </p:nvSpPr>
        <p:spPr bwMode="auto">
          <a:xfrm>
            <a:off x="5597525" y="3856038"/>
            <a:ext cx="609600" cy="609600"/>
          </a:xfrm>
          <a:prstGeom prst="ellipse">
            <a:avLst/>
          </a:prstGeom>
          <a:noFill/>
          <a:ln w="57150">
            <a:solidFill>
              <a:schemeClr val="tx1"/>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endParaRPr lang="en-IN" altLang="en-US"/>
          </a:p>
        </p:txBody>
      </p:sp>
      <p:sp>
        <p:nvSpPr>
          <p:cNvPr id="44038" name="Text Box 11">
            <a:extLst>
              <a:ext uri="{FF2B5EF4-FFF2-40B4-BE49-F238E27FC236}">
                <a16:creationId xmlns:a16="http://schemas.microsoft.com/office/drawing/2014/main" id="{670234FB-4E69-C59C-0482-A9C1502D908E}"/>
              </a:ext>
            </a:extLst>
          </p:cNvPr>
          <p:cNvSpPr txBox="1">
            <a:spLocks noChangeArrowheads="1"/>
          </p:cNvSpPr>
          <p:nvPr/>
        </p:nvSpPr>
        <p:spPr bwMode="auto">
          <a:xfrm>
            <a:off x="5673725" y="3856038"/>
            <a:ext cx="441325" cy="5191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r>
              <a:rPr lang="en-US" altLang="en-US" sz="2800" b="1"/>
              <a:t>C</a:t>
            </a:r>
          </a:p>
        </p:txBody>
      </p:sp>
      <p:sp>
        <p:nvSpPr>
          <p:cNvPr id="44039" name="Oval 13">
            <a:extLst>
              <a:ext uri="{FF2B5EF4-FFF2-40B4-BE49-F238E27FC236}">
                <a16:creationId xmlns:a16="http://schemas.microsoft.com/office/drawing/2014/main" id="{764D45F3-ACB4-CEF8-E15C-34C3C61A53E6}"/>
              </a:ext>
            </a:extLst>
          </p:cNvPr>
          <p:cNvSpPr>
            <a:spLocks noChangeArrowheads="1"/>
          </p:cNvSpPr>
          <p:nvPr/>
        </p:nvSpPr>
        <p:spPr bwMode="auto">
          <a:xfrm>
            <a:off x="3844925" y="3856038"/>
            <a:ext cx="609600" cy="609600"/>
          </a:xfrm>
          <a:prstGeom prst="ellipse">
            <a:avLst/>
          </a:prstGeom>
          <a:noFill/>
          <a:ln w="57150">
            <a:solidFill>
              <a:schemeClr val="tx1"/>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endParaRPr lang="en-IN" altLang="en-US"/>
          </a:p>
        </p:txBody>
      </p:sp>
      <p:sp>
        <p:nvSpPr>
          <p:cNvPr id="44040" name="Text Box 14">
            <a:extLst>
              <a:ext uri="{FF2B5EF4-FFF2-40B4-BE49-F238E27FC236}">
                <a16:creationId xmlns:a16="http://schemas.microsoft.com/office/drawing/2014/main" id="{A9546C43-A346-ABA1-18B9-426C1044F552}"/>
              </a:ext>
            </a:extLst>
          </p:cNvPr>
          <p:cNvSpPr txBox="1">
            <a:spLocks noChangeArrowheads="1"/>
          </p:cNvSpPr>
          <p:nvPr/>
        </p:nvSpPr>
        <p:spPr bwMode="auto">
          <a:xfrm>
            <a:off x="3921125" y="3856038"/>
            <a:ext cx="420688" cy="5191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r>
              <a:rPr lang="en-US" altLang="en-US" sz="2800" b="1"/>
              <a:t>B</a:t>
            </a:r>
          </a:p>
        </p:txBody>
      </p:sp>
      <p:sp>
        <p:nvSpPr>
          <p:cNvPr id="44041" name="Oval 16">
            <a:extLst>
              <a:ext uri="{FF2B5EF4-FFF2-40B4-BE49-F238E27FC236}">
                <a16:creationId xmlns:a16="http://schemas.microsoft.com/office/drawing/2014/main" id="{0CF894DC-386A-95FC-2E1A-3E7D21135339}"/>
              </a:ext>
            </a:extLst>
          </p:cNvPr>
          <p:cNvSpPr>
            <a:spLocks noChangeArrowheads="1"/>
          </p:cNvSpPr>
          <p:nvPr/>
        </p:nvSpPr>
        <p:spPr bwMode="auto">
          <a:xfrm>
            <a:off x="2244725" y="3856038"/>
            <a:ext cx="609600" cy="609600"/>
          </a:xfrm>
          <a:prstGeom prst="ellipse">
            <a:avLst/>
          </a:prstGeom>
          <a:noFill/>
          <a:ln w="57150">
            <a:solidFill>
              <a:schemeClr val="tx1"/>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endParaRPr lang="en-IN" altLang="en-US"/>
          </a:p>
        </p:txBody>
      </p:sp>
      <p:sp>
        <p:nvSpPr>
          <p:cNvPr id="44042" name="Text Box 17">
            <a:extLst>
              <a:ext uri="{FF2B5EF4-FFF2-40B4-BE49-F238E27FC236}">
                <a16:creationId xmlns:a16="http://schemas.microsoft.com/office/drawing/2014/main" id="{934B3F96-F8F4-A265-F69E-98E7F125B356}"/>
              </a:ext>
            </a:extLst>
          </p:cNvPr>
          <p:cNvSpPr txBox="1">
            <a:spLocks noChangeArrowheads="1"/>
          </p:cNvSpPr>
          <p:nvPr/>
        </p:nvSpPr>
        <p:spPr bwMode="auto">
          <a:xfrm>
            <a:off x="2320925" y="3856038"/>
            <a:ext cx="441325" cy="5191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r>
              <a:rPr lang="en-US" altLang="en-US" sz="2800" b="1"/>
              <a:t>A</a:t>
            </a:r>
          </a:p>
        </p:txBody>
      </p:sp>
      <p:sp>
        <p:nvSpPr>
          <p:cNvPr id="44043" name="Oval 19">
            <a:extLst>
              <a:ext uri="{FF2B5EF4-FFF2-40B4-BE49-F238E27FC236}">
                <a16:creationId xmlns:a16="http://schemas.microsoft.com/office/drawing/2014/main" id="{8F07856F-3FCF-FCE0-1B7F-2D580BBD63FC}"/>
              </a:ext>
            </a:extLst>
          </p:cNvPr>
          <p:cNvSpPr>
            <a:spLocks noChangeArrowheads="1"/>
          </p:cNvSpPr>
          <p:nvPr/>
        </p:nvSpPr>
        <p:spPr bwMode="auto">
          <a:xfrm>
            <a:off x="873125" y="5227638"/>
            <a:ext cx="609600" cy="609600"/>
          </a:xfrm>
          <a:prstGeom prst="ellipse">
            <a:avLst/>
          </a:prstGeom>
          <a:noFill/>
          <a:ln w="57150">
            <a:solidFill>
              <a:schemeClr val="tx1"/>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endParaRPr lang="en-IN" altLang="en-US"/>
          </a:p>
        </p:txBody>
      </p:sp>
      <p:sp>
        <p:nvSpPr>
          <p:cNvPr id="44044" name="Text Box 20">
            <a:extLst>
              <a:ext uri="{FF2B5EF4-FFF2-40B4-BE49-F238E27FC236}">
                <a16:creationId xmlns:a16="http://schemas.microsoft.com/office/drawing/2014/main" id="{EB3BC63E-4EDE-3F4D-A193-FB373553A69D}"/>
              </a:ext>
            </a:extLst>
          </p:cNvPr>
          <p:cNvSpPr txBox="1">
            <a:spLocks noChangeArrowheads="1"/>
          </p:cNvSpPr>
          <p:nvPr/>
        </p:nvSpPr>
        <p:spPr bwMode="auto">
          <a:xfrm>
            <a:off x="949325" y="5227638"/>
            <a:ext cx="441325" cy="5191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r>
              <a:rPr lang="en-US" altLang="en-US" sz="2800" b="1"/>
              <a:t>D</a:t>
            </a:r>
          </a:p>
        </p:txBody>
      </p:sp>
      <p:sp>
        <p:nvSpPr>
          <p:cNvPr id="44045" name="Oval 22">
            <a:extLst>
              <a:ext uri="{FF2B5EF4-FFF2-40B4-BE49-F238E27FC236}">
                <a16:creationId xmlns:a16="http://schemas.microsoft.com/office/drawing/2014/main" id="{FEE26322-A364-7DA8-ABEE-7E178F477577}"/>
              </a:ext>
            </a:extLst>
          </p:cNvPr>
          <p:cNvSpPr>
            <a:spLocks noChangeArrowheads="1"/>
          </p:cNvSpPr>
          <p:nvPr/>
        </p:nvSpPr>
        <p:spPr bwMode="auto">
          <a:xfrm>
            <a:off x="3844925" y="5303838"/>
            <a:ext cx="609600" cy="609600"/>
          </a:xfrm>
          <a:prstGeom prst="ellipse">
            <a:avLst/>
          </a:prstGeom>
          <a:noFill/>
          <a:ln w="57150">
            <a:solidFill>
              <a:schemeClr val="tx1"/>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endParaRPr lang="en-IN" altLang="en-US"/>
          </a:p>
        </p:txBody>
      </p:sp>
      <p:sp>
        <p:nvSpPr>
          <p:cNvPr id="44046" name="Text Box 23">
            <a:extLst>
              <a:ext uri="{FF2B5EF4-FFF2-40B4-BE49-F238E27FC236}">
                <a16:creationId xmlns:a16="http://schemas.microsoft.com/office/drawing/2014/main" id="{FF1A31C7-6D35-035C-2B9C-14021CD1C0D8}"/>
              </a:ext>
            </a:extLst>
          </p:cNvPr>
          <p:cNvSpPr txBox="1">
            <a:spLocks noChangeArrowheads="1"/>
          </p:cNvSpPr>
          <p:nvPr/>
        </p:nvSpPr>
        <p:spPr bwMode="auto">
          <a:xfrm>
            <a:off x="3921125" y="5303838"/>
            <a:ext cx="460375" cy="5191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r>
              <a:rPr lang="en-US" altLang="en-US" sz="2800" b="1"/>
              <a:t>G</a:t>
            </a:r>
          </a:p>
        </p:txBody>
      </p:sp>
      <p:sp>
        <p:nvSpPr>
          <p:cNvPr id="44047" name="Oval 25">
            <a:extLst>
              <a:ext uri="{FF2B5EF4-FFF2-40B4-BE49-F238E27FC236}">
                <a16:creationId xmlns:a16="http://schemas.microsoft.com/office/drawing/2014/main" id="{2DCC9F6A-E853-60B5-1A3A-F8C5170CACD5}"/>
              </a:ext>
            </a:extLst>
          </p:cNvPr>
          <p:cNvSpPr>
            <a:spLocks noChangeArrowheads="1"/>
          </p:cNvSpPr>
          <p:nvPr/>
        </p:nvSpPr>
        <p:spPr bwMode="auto">
          <a:xfrm>
            <a:off x="2320925" y="5227638"/>
            <a:ext cx="609600" cy="609600"/>
          </a:xfrm>
          <a:prstGeom prst="ellipse">
            <a:avLst/>
          </a:prstGeom>
          <a:noFill/>
          <a:ln w="57150">
            <a:solidFill>
              <a:schemeClr val="tx1"/>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endParaRPr lang="en-IN" altLang="en-US"/>
          </a:p>
        </p:txBody>
      </p:sp>
      <p:sp>
        <p:nvSpPr>
          <p:cNvPr id="44048" name="Text Box 26">
            <a:extLst>
              <a:ext uri="{FF2B5EF4-FFF2-40B4-BE49-F238E27FC236}">
                <a16:creationId xmlns:a16="http://schemas.microsoft.com/office/drawing/2014/main" id="{92847572-FF2C-2FD9-E0C4-421B806769B7}"/>
              </a:ext>
            </a:extLst>
          </p:cNvPr>
          <p:cNvSpPr txBox="1">
            <a:spLocks noChangeArrowheads="1"/>
          </p:cNvSpPr>
          <p:nvPr/>
        </p:nvSpPr>
        <p:spPr bwMode="auto">
          <a:xfrm>
            <a:off x="2397125" y="5227638"/>
            <a:ext cx="420688" cy="5191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r>
              <a:rPr lang="en-US" altLang="en-US" sz="2800" b="1"/>
              <a:t>E</a:t>
            </a:r>
          </a:p>
        </p:txBody>
      </p:sp>
      <p:sp>
        <p:nvSpPr>
          <p:cNvPr id="44049" name="Line 27">
            <a:extLst>
              <a:ext uri="{FF2B5EF4-FFF2-40B4-BE49-F238E27FC236}">
                <a16:creationId xmlns:a16="http://schemas.microsoft.com/office/drawing/2014/main" id="{F85F916B-DF70-9423-DFB6-79EDD4CD8FAA}"/>
              </a:ext>
            </a:extLst>
          </p:cNvPr>
          <p:cNvSpPr>
            <a:spLocks noChangeShapeType="1"/>
          </p:cNvSpPr>
          <p:nvPr/>
        </p:nvSpPr>
        <p:spPr bwMode="auto">
          <a:xfrm flipH="1">
            <a:off x="2778125" y="3017838"/>
            <a:ext cx="838200" cy="838200"/>
          </a:xfrm>
          <a:prstGeom prst="line">
            <a:avLst/>
          </a:prstGeom>
          <a:noFill/>
          <a:ln w="57150">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IN"/>
          </a:p>
        </p:txBody>
      </p:sp>
      <p:sp>
        <p:nvSpPr>
          <p:cNvPr id="44050" name="Line 28">
            <a:extLst>
              <a:ext uri="{FF2B5EF4-FFF2-40B4-BE49-F238E27FC236}">
                <a16:creationId xmlns:a16="http://schemas.microsoft.com/office/drawing/2014/main" id="{EB552CAE-A3D7-2BC5-31D7-89806E33F55A}"/>
              </a:ext>
            </a:extLst>
          </p:cNvPr>
          <p:cNvSpPr>
            <a:spLocks noChangeShapeType="1"/>
          </p:cNvSpPr>
          <p:nvPr/>
        </p:nvSpPr>
        <p:spPr bwMode="auto">
          <a:xfrm flipH="1">
            <a:off x="2549525" y="4541838"/>
            <a:ext cx="0" cy="685800"/>
          </a:xfrm>
          <a:prstGeom prst="line">
            <a:avLst/>
          </a:prstGeom>
          <a:noFill/>
          <a:ln w="57150">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IN"/>
          </a:p>
        </p:txBody>
      </p:sp>
      <p:sp>
        <p:nvSpPr>
          <p:cNvPr id="44051" name="Line 29">
            <a:extLst>
              <a:ext uri="{FF2B5EF4-FFF2-40B4-BE49-F238E27FC236}">
                <a16:creationId xmlns:a16="http://schemas.microsoft.com/office/drawing/2014/main" id="{8E5DB101-C728-6278-2753-690A6111C4C0}"/>
              </a:ext>
            </a:extLst>
          </p:cNvPr>
          <p:cNvSpPr>
            <a:spLocks noChangeShapeType="1"/>
          </p:cNvSpPr>
          <p:nvPr/>
        </p:nvSpPr>
        <p:spPr bwMode="auto">
          <a:xfrm>
            <a:off x="2930525" y="4465638"/>
            <a:ext cx="990600" cy="762000"/>
          </a:xfrm>
          <a:prstGeom prst="line">
            <a:avLst/>
          </a:prstGeom>
          <a:noFill/>
          <a:ln w="57150">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IN"/>
          </a:p>
        </p:txBody>
      </p:sp>
      <p:sp>
        <p:nvSpPr>
          <p:cNvPr id="44052" name="Line 30">
            <a:extLst>
              <a:ext uri="{FF2B5EF4-FFF2-40B4-BE49-F238E27FC236}">
                <a16:creationId xmlns:a16="http://schemas.microsoft.com/office/drawing/2014/main" id="{868BEF2C-69DB-2F57-6CD1-A3A73391DBD9}"/>
              </a:ext>
            </a:extLst>
          </p:cNvPr>
          <p:cNvSpPr>
            <a:spLocks noChangeShapeType="1"/>
          </p:cNvSpPr>
          <p:nvPr/>
        </p:nvSpPr>
        <p:spPr bwMode="auto">
          <a:xfrm>
            <a:off x="3921125" y="3170238"/>
            <a:ext cx="152400" cy="685800"/>
          </a:xfrm>
          <a:prstGeom prst="line">
            <a:avLst/>
          </a:prstGeom>
          <a:noFill/>
          <a:ln w="57150">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IN"/>
          </a:p>
        </p:txBody>
      </p:sp>
      <p:sp>
        <p:nvSpPr>
          <p:cNvPr id="44053" name="Line 31">
            <a:extLst>
              <a:ext uri="{FF2B5EF4-FFF2-40B4-BE49-F238E27FC236}">
                <a16:creationId xmlns:a16="http://schemas.microsoft.com/office/drawing/2014/main" id="{13B53EF8-AA78-C48B-5A99-8F6083FD765A}"/>
              </a:ext>
            </a:extLst>
          </p:cNvPr>
          <p:cNvSpPr>
            <a:spLocks noChangeShapeType="1"/>
          </p:cNvSpPr>
          <p:nvPr/>
        </p:nvSpPr>
        <p:spPr bwMode="auto">
          <a:xfrm>
            <a:off x="4149725" y="2941638"/>
            <a:ext cx="1447800" cy="914400"/>
          </a:xfrm>
          <a:prstGeom prst="line">
            <a:avLst/>
          </a:prstGeom>
          <a:noFill/>
          <a:ln w="57150">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IN"/>
          </a:p>
        </p:txBody>
      </p:sp>
      <p:sp>
        <p:nvSpPr>
          <p:cNvPr id="44054" name="Line 32">
            <a:extLst>
              <a:ext uri="{FF2B5EF4-FFF2-40B4-BE49-F238E27FC236}">
                <a16:creationId xmlns:a16="http://schemas.microsoft.com/office/drawing/2014/main" id="{47265AB8-8B25-61DE-F631-206BC7BEA770}"/>
              </a:ext>
            </a:extLst>
          </p:cNvPr>
          <p:cNvSpPr>
            <a:spLocks noChangeShapeType="1"/>
          </p:cNvSpPr>
          <p:nvPr/>
        </p:nvSpPr>
        <p:spPr bwMode="auto">
          <a:xfrm flipH="1">
            <a:off x="4149725" y="4618038"/>
            <a:ext cx="0" cy="685800"/>
          </a:xfrm>
          <a:prstGeom prst="line">
            <a:avLst/>
          </a:prstGeom>
          <a:noFill/>
          <a:ln w="57150">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IN"/>
          </a:p>
        </p:txBody>
      </p:sp>
      <p:sp>
        <p:nvSpPr>
          <p:cNvPr id="44055" name="Line 33">
            <a:extLst>
              <a:ext uri="{FF2B5EF4-FFF2-40B4-BE49-F238E27FC236}">
                <a16:creationId xmlns:a16="http://schemas.microsoft.com/office/drawing/2014/main" id="{939BCDAF-CBAA-3B9E-4FC6-5A77CE36794C}"/>
              </a:ext>
            </a:extLst>
          </p:cNvPr>
          <p:cNvSpPr>
            <a:spLocks noChangeShapeType="1"/>
          </p:cNvSpPr>
          <p:nvPr/>
        </p:nvSpPr>
        <p:spPr bwMode="auto">
          <a:xfrm flipH="1">
            <a:off x="4530725" y="4465638"/>
            <a:ext cx="1066800" cy="914400"/>
          </a:xfrm>
          <a:prstGeom prst="line">
            <a:avLst/>
          </a:prstGeom>
          <a:noFill/>
          <a:ln w="57150">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IN"/>
          </a:p>
        </p:txBody>
      </p:sp>
      <p:sp>
        <p:nvSpPr>
          <p:cNvPr id="44056" name="Line 34">
            <a:extLst>
              <a:ext uri="{FF2B5EF4-FFF2-40B4-BE49-F238E27FC236}">
                <a16:creationId xmlns:a16="http://schemas.microsoft.com/office/drawing/2014/main" id="{A31AA65C-2DB7-F682-9626-7FFF9806B648}"/>
              </a:ext>
            </a:extLst>
          </p:cNvPr>
          <p:cNvSpPr>
            <a:spLocks noChangeShapeType="1"/>
          </p:cNvSpPr>
          <p:nvPr/>
        </p:nvSpPr>
        <p:spPr bwMode="auto">
          <a:xfrm flipH="1">
            <a:off x="1406525" y="4389438"/>
            <a:ext cx="838200" cy="838200"/>
          </a:xfrm>
          <a:prstGeom prst="line">
            <a:avLst/>
          </a:prstGeom>
          <a:noFill/>
          <a:ln w="57150">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IN"/>
          </a:p>
        </p:txBody>
      </p:sp>
      <p:sp>
        <p:nvSpPr>
          <p:cNvPr id="44057" name="Text Box 35">
            <a:extLst>
              <a:ext uri="{FF2B5EF4-FFF2-40B4-BE49-F238E27FC236}">
                <a16:creationId xmlns:a16="http://schemas.microsoft.com/office/drawing/2014/main" id="{0A92E0F6-0E09-4FC4-3251-FB63A21DADD8}"/>
              </a:ext>
            </a:extLst>
          </p:cNvPr>
          <p:cNvSpPr txBox="1">
            <a:spLocks noChangeArrowheads="1"/>
          </p:cNvSpPr>
          <p:nvPr/>
        </p:nvSpPr>
        <p:spPr bwMode="auto">
          <a:xfrm>
            <a:off x="2930525" y="3043238"/>
            <a:ext cx="361950" cy="5191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r>
              <a:rPr lang="en-US" altLang="en-US" sz="2800" b="1">
                <a:solidFill>
                  <a:srgbClr val="FF0000"/>
                </a:solidFill>
              </a:rPr>
              <a:t>1</a:t>
            </a:r>
          </a:p>
        </p:txBody>
      </p:sp>
      <p:sp>
        <p:nvSpPr>
          <p:cNvPr id="44058" name="Text Box 36">
            <a:extLst>
              <a:ext uri="{FF2B5EF4-FFF2-40B4-BE49-F238E27FC236}">
                <a16:creationId xmlns:a16="http://schemas.microsoft.com/office/drawing/2014/main" id="{4E992BF8-B2FF-1E0C-FF27-78A545B5DA9E}"/>
              </a:ext>
            </a:extLst>
          </p:cNvPr>
          <p:cNvSpPr txBox="1">
            <a:spLocks noChangeArrowheads="1"/>
          </p:cNvSpPr>
          <p:nvPr/>
        </p:nvSpPr>
        <p:spPr bwMode="auto">
          <a:xfrm>
            <a:off x="3997325" y="3119438"/>
            <a:ext cx="361950" cy="5191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r>
              <a:rPr lang="en-US" altLang="en-US" sz="2800" b="1">
                <a:solidFill>
                  <a:srgbClr val="FF0000"/>
                </a:solidFill>
              </a:rPr>
              <a:t>5</a:t>
            </a:r>
          </a:p>
        </p:txBody>
      </p:sp>
      <p:sp>
        <p:nvSpPr>
          <p:cNvPr id="44059" name="Text Box 37">
            <a:extLst>
              <a:ext uri="{FF2B5EF4-FFF2-40B4-BE49-F238E27FC236}">
                <a16:creationId xmlns:a16="http://schemas.microsoft.com/office/drawing/2014/main" id="{A417169C-0C60-7956-0291-28FCFC196053}"/>
              </a:ext>
            </a:extLst>
          </p:cNvPr>
          <p:cNvSpPr txBox="1">
            <a:spLocks noChangeArrowheads="1"/>
          </p:cNvSpPr>
          <p:nvPr/>
        </p:nvSpPr>
        <p:spPr bwMode="auto">
          <a:xfrm>
            <a:off x="4835525" y="2967038"/>
            <a:ext cx="361950" cy="5191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r>
              <a:rPr lang="en-US" altLang="en-US" sz="2800" b="1">
                <a:solidFill>
                  <a:srgbClr val="FF0000"/>
                </a:solidFill>
              </a:rPr>
              <a:t>8</a:t>
            </a:r>
          </a:p>
        </p:txBody>
      </p:sp>
      <p:sp>
        <p:nvSpPr>
          <p:cNvPr id="44060" name="Text Box 38">
            <a:extLst>
              <a:ext uri="{FF2B5EF4-FFF2-40B4-BE49-F238E27FC236}">
                <a16:creationId xmlns:a16="http://schemas.microsoft.com/office/drawing/2014/main" id="{7323F1D4-1D3C-D08C-C155-332A59976959}"/>
              </a:ext>
            </a:extLst>
          </p:cNvPr>
          <p:cNvSpPr txBox="1">
            <a:spLocks noChangeArrowheads="1"/>
          </p:cNvSpPr>
          <p:nvPr/>
        </p:nvSpPr>
        <p:spPr bwMode="auto">
          <a:xfrm>
            <a:off x="3235325" y="4338638"/>
            <a:ext cx="361950" cy="5191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r>
              <a:rPr lang="en-US" altLang="en-US" sz="2800" b="1">
                <a:solidFill>
                  <a:srgbClr val="FF0000"/>
                </a:solidFill>
              </a:rPr>
              <a:t>9</a:t>
            </a:r>
          </a:p>
        </p:txBody>
      </p:sp>
      <p:sp>
        <p:nvSpPr>
          <p:cNvPr id="44061" name="Text Box 39">
            <a:extLst>
              <a:ext uri="{FF2B5EF4-FFF2-40B4-BE49-F238E27FC236}">
                <a16:creationId xmlns:a16="http://schemas.microsoft.com/office/drawing/2014/main" id="{0BF09C13-4B04-889E-F4A3-FD7E1D855C51}"/>
              </a:ext>
            </a:extLst>
          </p:cNvPr>
          <p:cNvSpPr txBox="1">
            <a:spLocks noChangeArrowheads="1"/>
          </p:cNvSpPr>
          <p:nvPr/>
        </p:nvSpPr>
        <p:spPr bwMode="auto">
          <a:xfrm>
            <a:off x="4225925" y="4567238"/>
            <a:ext cx="361950" cy="5191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r>
              <a:rPr lang="en-US" altLang="en-US" sz="2800" b="1">
                <a:solidFill>
                  <a:srgbClr val="FF0000"/>
                </a:solidFill>
              </a:rPr>
              <a:t>4</a:t>
            </a:r>
          </a:p>
        </p:txBody>
      </p:sp>
      <p:sp>
        <p:nvSpPr>
          <p:cNvPr id="44062" name="Text Box 40">
            <a:extLst>
              <a:ext uri="{FF2B5EF4-FFF2-40B4-BE49-F238E27FC236}">
                <a16:creationId xmlns:a16="http://schemas.microsoft.com/office/drawing/2014/main" id="{E813044E-56AD-84B8-A9D1-21080948732E}"/>
              </a:ext>
            </a:extLst>
          </p:cNvPr>
          <p:cNvSpPr txBox="1">
            <a:spLocks noChangeArrowheads="1"/>
          </p:cNvSpPr>
          <p:nvPr/>
        </p:nvSpPr>
        <p:spPr bwMode="auto">
          <a:xfrm>
            <a:off x="5140325" y="4719638"/>
            <a:ext cx="361950" cy="5191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r>
              <a:rPr lang="en-US" altLang="en-US" sz="2800" b="1">
                <a:solidFill>
                  <a:srgbClr val="FF0000"/>
                </a:solidFill>
              </a:rPr>
              <a:t>5</a:t>
            </a:r>
          </a:p>
        </p:txBody>
      </p:sp>
      <p:sp>
        <p:nvSpPr>
          <p:cNvPr id="44063" name="Text Box 41">
            <a:extLst>
              <a:ext uri="{FF2B5EF4-FFF2-40B4-BE49-F238E27FC236}">
                <a16:creationId xmlns:a16="http://schemas.microsoft.com/office/drawing/2014/main" id="{C376999C-25D3-9DB4-9607-4119132B6EE5}"/>
              </a:ext>
            </a:extLst>
          </p:cNvPr>
          <p:cNvSpPr txBox="1">
            <a:spLocks noChangeArrowheads="1"/>
          </p:cNvSpPr>
          <p:nvPr/>
        </p:nvSpPr>
        <p:spPr bwMode="auto">
          <a:xfrm>
            <a:off x="1635125" y="4237038"/>
            <a:ext cx="361950" cy="5191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r>
              <a:rPr lang="en-US" altLang="en-US" sz="2800" b="1">
                <a:solidFill>
                  <a:srgbClr val="FF0000"/>
                </a:solidFill>
              </a:rPr>
              <a:t>3</a:t>
            </a:r>
          </a:p>
        </p:txBody>
      </p:sp>
      <p:sp>
        <p:nvSpPr>
          <p:cNvPr id="44064" name="Text Box 42">
            <a:extLst>
              <a:ext uri="{FF2B5EF4-FFF2-40B4-BE49-F238E27FC236}">
                <a16:creationId xmlns:a16="http://schemas.microsoft.com/office/drawing/2014/main" id="{DC4DBCF0-735E-D16A-0874-E9BE18632BD6}"/>
              </a:ext>
            </a:extLst>
          </p:cNvPr>
          <p:cNvSpPr txBox="1">
            <a:spLocks noChangeArrowheads="1"/>
          </p:cNvSpPr>
          <p:nvPr/>
        </p:nvSpPr>
        <p:spPr bwMode="auto">
          <a:xfrm>
            <a:off x="2092325" y="4567238"/>
            <a:ext cx="361950" cy="5191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r>
              <a:rPr lang="en-US" altLang="en-US" sz="2800" b="1">
                <a:solidFill>
                  <a:srgbClr val="FF0000"/>
                </a:solidFill>
              </a:rPr>
              <a:t>7</a:t>
            </a:r>
          </a:p>
        </p:txBody>
      </p:sp>
      <p:sp>
        <p:nvSpPr>
          <p:cNvPr id="44065" name="Text Box 43">
            <a:extLst>
              <a:ext uri="{FF2B5EF4-FFF2-40B4-BE49-F238E27FC236}">
                <a16:creationId xmlns:a16="http://schemas.microsoft.com/office/drawing/2014/main" id="{4BE050B1-EA36-30CD-453B-00EBA0BA1529}"/>
              </a:ext>
            </a:extLst>
          </p:cNvPr>
          <p:cNvSpPr txBox="1">
            <a:spLocks noChangeArrowheads="1"/>
          </p:cNvSpPr>
          <p:nvPr/>
        </p:nvSpPr>
        <p:spPr bwMode="auto">
          <a:xfrm>
            <a:off x="4149725" y="2371725"/>
            <a:ext cx="33655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r>
              <a:rPr lang="en-US" altLang="en-US" i="1">
                <a:solidFill>
                  <a:schemeClr val="accent2"/>
                </a:solidFill>
              </a:rPr>
              <a:t>8</a:t>
            </a:r>
          </a:p>
        </p:txBody>
      </p:sp>
      <p:sp>
        <p:nvSpPr>
          <p:cNvPr id="44066" name="Text Box 44">
            <a:extLst>
              <a:ext uri="{FF2B5EF4-FFF2-40B4-BE49-F238E27FC236}">
                <a16:creationId xmlns:a16="http://schemas.microsoft.com/office/drawing/2014/main" id="{4172D32A-39ED-D6A3-333B-7399D217A2D7}"/>
              </a:ext>
            </a:extLst>
          </p:cNvPr>
          <p:cNvSpPr txBox="1">
            <a:spLocks noChangeArrowheads="1"/>
          </p:cNvSpPr>
          <p:nvPr/>
        </p:nvSpPr>
        <p:spPr bwMode="auto">
          <a:xfrm>
            <a:off x="2827338" y="3997325"/>
            <a:ext cx="33655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r>
              <a:rPr lang="en-US" altLang="en-US" i="1">
                <a:solidFill>
                  <a:schemeClr val="accent2"/>
                </a:solidFill>
              </a:rPr>
              <a:t>8</a:t>
            </a:r>
          </a:p>
        </p:txBody>
      </p:sp>
      <p:sp>
        <p:nvSpPr>
          <p:cNvPr id="44067" name="Text Box 45">
            <a:extLst>
              <a:ext uri="{FF2B5EF4-FFF2-40B4-BE49-F238E27FC236}">
                <a16:creationId xmlns:a16="http://schemas.microsoft.com/office/drawing/2014/main" id="{7ACE3AA6-561D-7BB3-42FE-E11C42F5BA9F}"/>
              </a:ext>
            </a:extLst>
          </p:cNvPr>
          <p:cNvSpPr txBox="1">
            <a:spLocks noChangeArrowheads="1"/>
          </p:cNvSpPr>
          <p:nvPr/>
        </p:nvSpPr>
        <p:spPr bwMode="auto">
          <a:xfrm>
            <a:off x="4359275" y="3856038"/>
            <a:ext cx="33655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r>
              <a:rPr lang="en-US" altLang="en-US" i="1">
                <a:solidFill>
                  <a:schemeClr val="accent2"/>
                </a:solidFill>
              </a:rPr>
              <a:t>4</a:t>
            </a:r>
          </a:p>
        </p:txBody>
      </p:sp>
      <p:sp>
        <p:nvSpPr>
          <p:cNvPr id="44068" name="Text Box 46">
            <a:extLst>
              <a:ext uri="{FF2B5EF4-FFF2-40B4-BE49-F238E27FC236}">
                <a16:creationId xmlns:a16="http://schemas.microsoft.com/office/drawing/2014/main" id="{EAE34789-0447-B8C7-8D83-3383C77DC978}"/>
              </a:ext>
            </a:extLst>
          </p:cNvPr>
          <p:cNvSpPr txBox="1">
            <a:spLocks noChangeArrowheads="1"/>
          </p:cNvSpPr>
          <p:nvPr/>
        </p:nvSpPr>
        <p:spPr bwMode="auto">
          <a:xfrm>
            <a:off x="6207125" y="3932238"/>
            <a:ext cx="33655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r>
              <a:rPr lang="en-US" altLang="en-US" i="1">
                <a:solidFill>
                  <a:schemeClr val="accent2"/>
                </a:solidFill>
              </a:rPr>
              <a:t>3</a:t>
            </a:r>
          </a:p>
        </p:txBody>
      </p:sp>
      <p:sp>
        <p:nvSpPr>
          <p:cNvPr id="44069" name="Text Box 47">
            <a:extLst>
              <a:ext uri="{FF2B5EF4-FFF2-40B4-BE49-F238E27FC236}">
                <a16:creationId xmlns:a16="http://schemas.microsoft.com/office/drawing/2014/main" id="{11F11856-ADA5-D7AD-2890-F9B41AAE53B7}"/>
              </a:ext>
            </a:extLst>
          </p:cNvPr>
          <p:cNvSpPr txBox="1">
            <a:spLocks noChangeArrowheads="1"/>
          </p:cNvSpPr>
          <p:nvPr/>
        </p:nvSpPr>
        <p:spPr bwMode="auto">
          <a:xfrm>
            <a:off x="2930525" y="5303838"/>
            <a:ext cx="401638"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r>
              <a:rPr lang="en-US" altLang="en-US" i="1">
                <a:solidFill>
                  <a:schemeClr val="accent2"/>
                </a:solidFill>
                <a:sym typeface="Symbol" panose="05050102010706020507" pitchFamily="18" charset="2"/>
              </a:rPr>
              <a:t></a:t>
            </a:r>
          </a:p>
        </p:txBody>
      </p:sp>
      <p:sp>
        <p:nvSpPr>
          <p:cNvPr id="44070" name="Text Box 48">
            <a:extLst>
              <a:ext uri="{FF2B5EF4-FFF2-40B4-BE49-F238E27FC236}">
                <a16:creationId xmlns:a16="http://schemas.microsoft.com/office/drawing/2014/main" id="{4C07FCBC-4A72-0644-6999-293DB783F5EA}"/>
              </a:ext>
            </a:extLst>
          </p:cNvPr>
          <p:cNvSpPr txBox="1">
            <a:spLocks noChangeArrowheads="1"/>
          </p:cNvSpPr>
          <p:nvPr/>
        </p:nvSpPr>
        <p:spPr bwMode="auto">
          <a:xfrm>
            <a:off x="1482725" y="5354638"/>
            <a:ext cx="401638"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r>
              <a:rPr lang="en-US" altLang="en-US" i="1">
                <a:solidFill>
                  <a:schemeClr val="accent2"/>
                </a:solidFill>
                <a:sym typeface="Symbol" panose="05050102010706020507" pitchFamily="18" charset="2"/>
              </a:rPr>
              <a:t></a:t>
            </a:r>
            <a:endParaRPr lang="en-US" altLang="en-US" i="1">
              <a:solidFill>
                <a:schemeClr val="accent2"/>
              </a:solidFill>
            </a:endParaRPr>
          </a:p>
        </p:txBody>
      </p:sp>
      <p:sp>
        <p:nvSpPr>
          <p:cNvPr id="44071" name="Text Box 49">
            <a:extLst>
              <a:ext uri="{FF2B5EF4-FFF2-40B4-BE49-F238E27FC236}">
                <a16:creationId xmlns:a16="http://schemas.microsoft.com/office/drawing/2014/main" id="{A99EDBAB-8A4A-6D29-CAD8-B4AE4B82591B}"/>
              </a:ext>
            </a:extLst>
          </p:cNvPr>
          <p:cNvSpPr txBox="1">
            <a:spLocks noChangeArrowheads="1"/>
          </p:cNvSpPr>
          <p:nvPr/>
        </p:nvSpPr>
        <p:spPr bwMode="auto">
          <a:xfrm>
            <a:off x="4530725" y="5407025"/>
            <a:ext cx="33655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r>
              <a:rPr lang="en-US" altLang="en-US" i="1">
                <a:solidFill>
                  <a:schemeClr val="accent2"/>
                </a:solidFill>
              </a:rPr>
              <a:t>0</a:t>
            </a:r>
          </a:p>
        </p:txBody>
      </p:sp>
      <p:sp>
        <p:nvSpPr>
          <p:cNvPr id="44072" name="Text Box 50">
            <a:extLst>
              <a:ext uri="{FF2B5EF4-FFF2-40B4-BE49-F238E27FC236}">
                <a16:creationId xmlns:a16="http://schemas.microsoft.com/office/drawing/2014/main" id="{158A1F94-FBAB-D20B-665B-00DBCF05023B}"/>
              </a:ext>
            </a:extLst>
          </p:cNvPr>
          <p:cNvSpPr txBox="1">
            <a:spLocks noChangeArrowheads="1"/>
          </p:cNvSpPr>
          <p:nvPr/>
        </p:nvSpPr>
        <p:spPr bwMode="auto">
          <a:xfrm>
            <a:off x="5202238" y="1660525"/>
            <a:ext cx="1341437"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r>
              <a:rPr lang="en-US" altLang="en-US"/>
              <a:t>start state</a:t>
            </a:r>
          </a:p>
        </p:txBody>
      </p:sp>
      <p:sp>
        <p:nvSpPr>
          <p:cNvPr id="44073" name="Text Box 51">
            <a:extLst>
              <a:ext uri="{FF2B5EF4-FFF2-40B4-BE49-F238E27FC236}">
                <a16:creationId xmlns:a16="http://schemas.microsoft.com/office/drawing/2014/main" id="{D76CB5CA-CAC5-C3C0-00D2-FD9E2BA32A8E}"/>
              </a:ext>
            </a:extLst>
          </p:cNvPr>
          <p:cNvSpPr txBox="1">
            <a:spLocks noChangeArrowheads="1"/>
          </p:cNvSpPr>
          <p:nvPr/>
        </p:nvSpPr>
        <p:spPr bwMode="auto">
          <a:xfrm>
            <a:off x="6115050" y="6164263"/>
            <a:ext cx="1341438"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r>
              <a:rPr lang="en-US" altLang="en-US"/>
              <a:t>goal state</a:t>
            </a:r>
          </a:p>
        </p:txBody>
      </p:sp>
      <p:sp>
        <p:nvSpPr>
          <p:cNvPr id="44074" name="Text Box 52">
            <a:extLst>
              <a:ext uri="{FF2B5EF4-FFF2-40B4-BE49-F238E27FC236}">
                <a16:creationId xmlns:a16="http://schemas.microsoft.com/office/drawing/2014/main" id="{DB14B32F-1773-D81F-774D-49929957BCC1}"/>
              </a:ext>
            </a:extLst>
          </p:cNvPr>
          <p:cNvSpPr txBox="1">
            <a:spLocks noChangeArrowheads="1"/>
          </p:cNvSpPr>
          <p:nvPr/>
        </p:nvSpPr>
        <p:spPr bwMode="auto">
          <a:xfrm>
            <a:off x="6821488" y="2549525"/>
            <a:ext cx="1122362"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r>
              <a:rPr lang="en-US" altLang="en-US">
                <a:solidFill>
                  <a:srgbClr val="FF0000"/>
                </a:solidFill>
              </a:rPr>
              <a:t>arc cost</a:t>
            </a:r>
          </a:p>
        </p:txBody>
      </p:sp>
      <p:sp>
        <p:nvSpPr>
          <p:cNvPr id="44075" name="Text Box 53">
            <a:extLst>
              <a:ext uri="{FF2B5EF4-FFF2-40B4-BE49-F238E27FC236}">
                <a16:creationId xmlns:a16="http://schemas.microsoft.com/office/drawing/2014/main" id="{5253D7E4-1C34-E0C9-406E-9F2446C16937}"/>
              </a:ext>
            </a:extLst>
          </p:cNvPr>
          <p:cNvSpPr txBox="1">
            <a:spLocks noChangeArrowheads="1"/>
          </p:cNvSpPr>
          <p:nvPr/>
        </p:nvSpPr>
        <p:spPr bwMode="auto">
          <a:xfrm>
            <a:off x="7386638" y="4454525"/>
            <a:ext cx="1071562"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r>
              <a:rPr lang="en-US" altLang="en-US">
                <a:solidFill>
                  <a:schemeClr val="accent2"/>
                </a:solidFill>
              </a:rPr>
              <a:t>h value</a:t>
            </a:r>
          </a:p>
        </p:txBody>
      </p:sp>
      <p:sp>
        <p:nvSpPr>
          <p:cNvPr id="44076" name="Line 54">
            <a:extLst>
              <a:ext uri="{FF2B5EF4-FFF2-40B4-BE49-F238E27FC236}">
                <a16:creationId xmlns:a16="http://schemas.microsoft.com/office/drawing/2014/main" id="{A5F8CAD6-7050-222A-F302-8BD38C624CFB}"/>
              </a:ext>
            </a:extLst>
          </p:cNvPr>
          <p:cNvSpPr>
            <a:spLocks noChangeShapeType="1"/>
          </p:cNvSpPr>
          <p:nvPr/>
        </p:nvSpPr>
        <p:spPr bwMode="auto">
          <a:xfrm flipH="1">
            <a:off x="5140325" y="2894013"/>
            <a:ext cx="1681163" cy="317500"/>
          </a:xfrm>
          <a:prstGeom prst="line">
            <a:avLst/>
          </a:prstGeom>
          <a:noFill/>
          <a:ln w="9525">
            <a:solidFill>
              <a:srgbClr val="FF00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IN"/>
          </a:p>
        </p:txBody>
      </p:sp>
      <p:sp>
        <p:nvSpPr>
          <p:cNvPr id="44077" name="Line 55">
            <a:extLst>
              <a:ext uri="{FF2B5EF4-FFF2-40B4-BE49-F238E27FC236}">
                <a16:creationId xmlns:a16="http://schemas.microsoft.com/office/drawing/2014/main" id="{3124C5DF-2330-8E7A-86CF-F2BE6F1DC25C}"/>
              </a:ext>
            </a:extLst>
          </p:cNvPr>
          <p:cNvSpPr>
            <a:spLocks noChangeShapeType="1"/>
          </p:cNvSpPr>
          <p:nvPr/>
        </p:nvSpPr>
        <p:spPr bwMode="auto">
          <a:xfrm flipH="1" flipV="1">
            <a:off x="6543675" y="4302125"/>
            <a:ext cx="912813" cy="381000"/>
          </a:xfrm>
          <a:prstGeom prst="line">
            <a:avLst/>
          </a:prstGeom>
          <a:noFill/>
          <a:ln w="9525">
            <a:solidFill>
              <a:schemeClr val="accent2"/>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IN"/>
          </a:p>
        </p:txBody>
      </p:sp>
      <p:sp>
        <p:nvSpPr>
          <p:cNvPr id="44078" name="Line 56">
            <a:extLst>
              <a:ext uri="{FF2B5EF4-FFF2-40B4-BE49-F238E27FC236}">
                <a16:creationId xmlns:a16="http://schemas.microsoft.com/office/drawing/2014/main" id="{9ADD9746-0E8F-6164-8148-CDDCCC84D1ED}"/>
              </a:ext>
            </a:extLst>
          </p:cNvPr>
          <p:cNvSpPr>
            <a:spLocks noChangeShapeType="1"/>
          </p:cNvSpPr>
          <p:nvPr/>
        </p:nvSpPr>
        <p:spPr bwMode="auto">
          <a:xfrm flipH="1" flipV="1">
            <a:off x="4454525" y="5811838"/>
            <a:ext cx="1660525" cy="533400"/>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IN"/>
          </a:p>
        </p:txBody>
      </p:sp>
      <p:sp>
        <p:nvSpPr>
          <p:cNvPr id="44079" name="Line 57">
            <a:extLst>
              <a:ext uri="{FF2B5EF4-FFF2-40B4-BE49-F238E27FC236}">
                <a16:creationId xmlns:a16="http://schemas.microsoft.com/office/drawing/2014/main" id="{11C8DDC9-25A3-EC95-C7C8-B0C9713F97C8}"/>
              </a:ext>
            </a:extLst>
          </p:cNvPr>
          <p:cNvSpPr>
            <a:spLocks noChangeShapeType="1"/>
          </p:cNvSpPr>
          <p:nvPr/>
        </p:nvSpPr>
        <p:spPr bwMode="auto">
          <a:xfrm flipH="1">
            <a:off x="4149725" y="1957388"/>
            <a:ext cx="1052513" cy="592137"/>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IN"/>
          </a:p>
        </p:txBody>
      </p:sp>
      <p:sp>
        <p:nvSpPr>
          <p:cNvPr id="44080" name="Freeform 59">
            <a:extLst>
              <a:ext uri="{FF2B5EF4-FFF2-40B4-BE49-F238E27FC236}">
                <a16:creationId xmlns:a16="http://schemas.microsoft.com/office/drawing/2014/main" id="{66080CD8-A209-FC3D-BF01-6F3136EBB2DC}"/>
              </a:ext>
            </a:extLst>
          </p:cNvPr>
          <p:cNvSpPr>
            <a:spLocks/>
          </p:cNvSpPr>
          <p:nvPr/>
        </p:nvSpPr>
        <p:spPr bwMode="auto">
          <a:xfrm>
            <a:off x="2571750" y="2820988"/>
            <a:ext cx="1022350" cy="1057275"/>
          </a:xfrm>
          <a:custGeom>
            <a:avLst/>
            <a:gdLst>
              <a:gd name="T0" fmla="*/ 0 w 644"/>
              <a:gd name="T1" fmla="*/ 1057275 h 666"/>
              <a:gd name="T2" fmla="*/ 233363 w 644"/>
              <a:gd name="T3" fmla="*/ 174625 h 666"/>
              <a:gd name="T4" fmla="*/ 1022350 w 644"/>
              <a:gd name="T5" fmla="*/ 9525 h 666"/>
              <a:gd name="T6" fmla="*/ 0 60000 65536"/>
              <a:gd name="T7" fmla="*/ 0 60000 65536"/>
              <a:gd name="T8" fmla="*/ 0 60000 65536"/>
            </a:gdLst>
            <a:ahLst/>
            <a:cxnLst>
              <a:cxn ang="T6">
                <a:pos x="T0" y="T1"/>
              </a:cxn>
              <a:cxn ang="T7">
                <a:pos x="T2" y="T3"/>
              </a:cxn>
              <a:cxn ang="T8">
                <a:pos x="T4" y="T5"/>
              </a:cxn>
            </a:cxnLst>
            <a:rect l="0" t="0" r="r" b="b"/>
            <a:pathLst>
              <a:path w="644" h="666">
                <a:moveTo>
                  <a:pt x="0" y="666"/>
                </a:moveTo>
                <a:cubicBezTo>
                  <a:pt x="20" y="443"/>
                  <a:pt x="40" y="220"/>
                  <a:pt x="147" y="110"/>
                </a:cubicBezTo>
                <a:cubicBezTo>
                  <a:pt x="254" y="0"/>
                  <a:pt x="449" y="3"/>
                  <a:pt x="644" y="6"/>
                </a:cubicBezTo>
              </a:path>
            </a:pathLst>
          </a:custGeom>
          <a:noFill/>
          <a:ln w="19050" cmpd="sng">
            <a:solidFill>
              <a:srgbClr val="CC00CC"/>
            </a:solidFill>
            <a:round/>
            <a:headEnd type="none" w="med" len="med"/>
            <a:tailEnd type="arrow"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IN"/>
          </a:p>
        </p:txBody>
      </p:sp>
      <p:sp>
        <p:nvSpPr>
          <p:cNvPr id="44081" name="Freeform 61">
            <a:extLst>
              <a:ext uri="{FF2B5EF4-FFF2-40B4-BE49-F238E27FC236}">
                <a16:creationId xmlns:a16="http://schemas.microsoft.com/office/drawing/2014/main" id="{7DE67FBE-F161-D025-949C-1105A4CD89B9}"/>
              </a:ext>
            </a:extLst>
          </p:cNvPr>
          <p:cNvSpPr>
            <a:spLocks/>
          </p:cNvSpPr>
          <p:nvPr/>
        </p:nvSpPr>
        <p:spPr bwMode="auto">
          <a:xfrm>
            <a:off x="1112838" y="4149725"/>
            <a:ext cx="1168400" cy="1101725"/>
          </a:xfrm>
          <a:custGeom>
            <a:avLst/>
            <a:gdLst>
              <a:gd name="T0" fmla="*/ 0 w 644"/>
              <a:gd name="T1" fmla="*/ 1101725 h 666"/>
              <a:gd name="T2" fmla="*/ 266700 w 644"/>
              <a:gd name="T3" fmla="*/ 181967 h 666"/>
              <a:gd name="T4" fmla="*/ 1168400 w 644"/>
              <a:gd name="T5" fmla="*/ 9925 h 666"/>
              <a:gd name="T6" fmla="*/ 0 60000 65536"/>
              <a:gd name="T7" fmla="*/ 0 60000 65536"/>
              <a:gd name="T8" fmla="*/ 0 60000 65536"/>
            </a:gdLst>
            <a:ahLst/>
            <a:cxnLst>
              <a:cxn ang="T6">
                <a:pos x="T0" y="T1"/>
              </a:cxn>
              <a:cxn ang="T7">
                <a:pos x="T2" y="T3"/>
              </a:cxn>
              <a:cxn ang="T8">
                <a:pos x="T4" y="T5"/>
              </a:cxn>
            </a:cxnLst>
            <a:rect l="0" t="0" r="r" b="b"/>
            <a:pathLst>
              <a:path w="644" h="666">
                <a:moveTo>
                  <a:pt x="0" y="666"/>
                </a:moveTo>
                <a:cubicBezTo>
                  <a:pt x="20" y="443"/>
                  <a:pt x="40" y="220"/>
                  <a:pt x="147" y="110"/>
                </a:cubicBezTo>
                <a:cubicBezTo>
                  <a:pt x="254" y="0"/>
                  <a:pt x="449" y="3"/>
                  <a:pt x="644" y="6"/>
                </a:cubicBezTo>
              </a:path>
            </a:pathLst>
          </a:custGeom>
          <a:noFill/>
          <a:ln w="19050" cmpd="sng">
            <a:solidFill>
              <a:srgbClr val="CC00CC"/>
            </a:solidFill>
            <a:round/>
            <a:headEnd type="none" w="med" len="med"/>
            <a:tailEnd type="arrow"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IN"/>
          </a:p>
        </p:txBody>
      </p:sp>
      <p:sp>
        <p:nvSpPr>
          <p:cNvPr id="44082" name="Freeform 62">
            <a:extLst>
              <a:ext uri="{FF2B5EF4-FFF2-40B4-BE49-F238E27FC236}">
                <a16:creationId xmlns:a16="http://schemas.microsoft.com/office/drawing/2014/main" id="{87D274F2-BA84-BC1D-885B-72A116B12FDF}"/>
              </a:ext>
            </a:extLst>
          </p:cNvPr>
          <p:cNvSpPr>
            <a:spLocks/>
          </p:cNvSpPr>
          <p:nvPr/>
        </p:nvSpPr>
        <p:spPr bwMode="auto">
          <a:xfrm>
            <a:off x="2797175" y="4554538"/>
            <a:ext cx="212725" cy="812800"/>
          </a:xfrm>
          <a:custGeom>
            <a:avLst/>
            <a:gdLst>
              <a:gd name="T0" fmla="*/ 85725 w 134"/>
              <a:gd name="T1" fmla="*/ 812800 h 512"/>
              <a:gd name="T2" fmla="*/ 198438 w 134"/>
              <a:gd name="T3" fmla="*/ 388938 h 512"/>
              <a:gd name="T4" fmla="*/ 0 w 134"/>
              <a:gd name="T5" fmla="*/ 0 h 512"/>
              <a:gd name="T6" fmla="*/ 0 60000 65536"/>
              <a:gd name="T7" fmla="*/ 0 60000 65536"/>
              <a:gd name="T8" fmla="*/ 0 60000 65536"/>
            </a:gdLst>
            <a:ahLst/>
            <a:cxnLst>
              <a:cxn ang="T6">
                <a:pos x="T0" y="T1"/>
              </a:cxn>
              <a:cxn ang="T7">
                <a:pos x="T2" y="T3"/>
              </a:cxn>
              <a:cxn ang="T8">
                <a:pos x="T4" y="T5"/>
              </a:cxn>
            </a:cxnLst>
            <a:rect l="0" t="0" r="r" b="b"/>
            <a:pathLst>
              <a:path w="134" h="512">
                <a:moveTo>
                  <a:pt x="54" y="512"/>
                </a:moveTo>
                <a:cubicBezTo>
                  <a:pt x="94" y="421"/>
                  <a:pt x="134" y="330"/>
                  <a:pt x="125" y="245"/>
                </a:cubicBezTo>
                <a:cubicBezTo>
                  <a:pt x="116" y="160"/>
                  <a:pt x="21" y="42"/>
                  <a:pt x="0" y="0"/>
                </a:cubicBezTo>
              </a:path>
            </a:pathLst>
          </a:custGeom>
          <a:noFill/>
          <a:ln w="19050" cmpd="sng">
            <a:solidFill>
              <a:srgbClr val="CC00CC"/>
            </a:solidFill>
            <a:round/>
            <a:headEnd type="none" w="med" len="med"/>
            <a:tailEnd type="arrow"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IN"/>
          </a:p>
        </p:txBody>
      </p:sp>
      <p:sp>
        <p:nvSpPr>
          <p:cNvPr id="44083" name="Freeform 63">
            <a:extLst>
              <a:ext uri="{FF2B5EF4-FFF2-40B4-BE49-F238E27FC236}">
                <a16:creationId xmlns:a16="http://schemas.microsoft.com/office/drawing/2014/main" id="{F3FD1CB7-7483-3D6E-39E8-4984B08B9EA1}"/>
              </a:ext>
            </a:extLst>
          </p:cNvPr>
          <p:cNvSpPr>
            <a:spLocks/>
          </p:cNvSpPr>
          <p:nvPr/>
        </p:nvSpPr>
        <p:spPr bwMode="auto">
          <a:xfrm>
            <a:off x="4248150" y="4568825"/>
            <a:ext cx="463550" cy="838200"/>
          </a:xfrm>
          <a:custGeom>
            <a:avLst/>
            <a:gdLst>
              <a:gd name="T0" fmla="*/ 186804 w 134"/>
              <a:gd name="T1" fmla="*/ 838200 h 512"/>
              <a:gd name="T2" fmla="*/ 432416 w 134"/>
              <a:gd name="T3" fmla="*/ 401092 h 512"/>
              <a:gd name="T4" fmla="*/ 0 w 134"/>
              <a:gd name="T5" fmla="*/ 0 h 512"/>
              <a:gd name="T6" fmla="*/ 0 60000 65536"/>
              <a:gd name="T7" fmla="*/ 0 60000 65536"/>
              <a:gd name="T8" fmla="*/ 0 60000 65536"/>
            </a:gdLst>
            <a:ahLst/>
            <a:cxnLst>
              <a:cxn ang="T6">
                <a:pos x="T0" y="T1"/>
              </a:cxn>
              <a:cxn ang="T7">
                <a:pos x="T2" y="T3"/>
              </a:cxn>
              <a:cxn ang="T8">
                <a:pos x="T4" y="T5"/>
              </a:cxn>
            </a:cxnLst>
            <a:rect l="0" t="0" r="r" b="b"/>
            <a:pathLst>
              <a:path w="134" h="512">
                <a:moveTo>
                  <a:pt x="54" y="512"/>
                </a:moveTo>
                <a:cubicBezTo>
                  <a:pt x="94" y="421"/>
                  <a:pt x="134" y="330"/>
                  <a:pt x="125" y="245"/>
                </a:cubicBezTo>
                <a:cubicBezTo>
                  <a:pt x="116" y="160"/>
                  <a:pt x="21" y="42"/>
                  <a:pt x="0" y="0"/>
                </a:cubicBezTo>
              </a:path>
            </a:pathLst>
          </a:custGeom>
          <a:noFill/>
          <a:ln w="19050" cmpd="sng">
            <a:solidFill>
              <a:srgbClr val="CC00CC"/>
            </a:solidFill>
            <a:round/>
            <a:headEnd type="none" w="med" len="med"/>
            <a:tailEnd type="arrow"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IN"/>
          </a:p>
        </p:txBody>
      </p:sp>
      <p:sp>
        <p:nvSpPr>
          <p:cNvPr id="44084" name="Freeform 64">
            <a:extLst>
              <a:ext uri="{FF2B5EF4-FFF2-40B4-BE49-F238E27FC236}">
                <a16:creationId xmlns:a16="http://schemas.microsoft.com/office/drawing/2014/main" id="{DDCAC4B3-5EA7-BA96-BC8A-EAF920022764}"/>
              </a:ext>
            </a:extLst>
          </p:cNvPr>
          <p:cNvSpPr>
            <a:spLocks/>
          </p:cNvSpPr>
          <p:nvPr/>
        </p:nvSpPr>
        <p:spPr bwMode="auto">
          <a:xfrm>
            <a:off x="4175125" y="3146425"/>
            <a:ext cx="463550" cy="838200"/>
          </a:xfrm>
          <a:custGeom>
            <a:avLst/>
            <a:gdLst>
              <a:gd name="T0" fmla="*/ 186804 w 134"/>
              <a:gd name="T1" fmla="*/ 838200 h 512"/>
              <a:gd name="T2" fmla="*/ 432416 w 134"/>
              <a:gd name="T3" fmla="*/ 401092 h 512"/>
              <a:gd name="T4" fmla="*/ 0 w 134"/>
              <a:gd name="T5" fmla="*/ 0 h 512"/>
              <a:gd name="T6" fmla="*/ 0 60000 65536"/>
              <a:gd name="T7" fmla="*/ 0 60000 65536"/>
              <a:gd name="T8" fmla="*/ 0 60000 65536"/>
            </a:gdLst>
            <a:ahLst/>
            <a:cxnLst>
              <a:cxn ang="T6">
                <a:pos x="T0" y="T1"/>
              </a:cxn>
              <a:cxn ang="T7">
                <a:pos x="T2" y="T3"/>
              </a:cxn>
              <a:cxn ang="T8">
                <a:pos x="T4" y="T5"/>
              </a:cxn>
            </a:cxnLst>
            <a:rect l="0" t="0" r="r" b="b"/>
            <a:pathLst>
              <a:path w="134" h="512">
                <a:moveTo>
                  <a:pt x="54" y="512"/>
                </a:moveTo>
                <a:cubicBezTo>
                  <a:pt x="94" y="421"/>
                  <a:pt x="134" y="330"/>
                  <a:pt x="125" y="245"/>
                </a:cubicBezTo>
                <a:cubicBezTo>
                  <a:pt x="116" y="160"/>
                  <a:pt x="21" y="42"/>
                  <a:pt x="0" y="0"/>
                </a:cubicBezTo>
              </a:path>
            </a:pathLst>
          </a:custGeom>
          <a:noFill/>
          <a:ln w="19050" cmpd="sng">
            <a:solidFill>
              <a:srgbClr val="CC00CC"/>
            </a:solidFill>
            <a:round/>
            <a:headEnd type="none" w="med" len="med"/>
            <a:tailEnd type="arrow"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IN"/>
          </a:p>
        </p:txBody>
      </p:sp>
      <p:sp>
        <p:nvSpPr>
          <p:cNvPr id="44085" name="Freeform 67">
            <a:extLst>
              <a:ext uri="{FF2B5EF4-FFF2-40B4-BE49-F238E27FC236}">
                <a16:creationId xmlns:a16="http://schemas.microsoft.com/office/drawing/2014/main" id="{E5C84051-C410-AFE5-A3C2-897636C3AACC}"/>
              </a:ext>
            </a:extLst>
          </p:cNvPr>
          <p:cNvSpPr>
            <a:spLocks/>
          </p:cNvSpPr>
          <p:nvPr/>
        </p:nvSpPr>
        <p:spPr bwMode="auto">
          <a:xfrm>
            <a:off x="4371975" y="2771775"/>
            <a:ext cx="1706563" cy="1133475"/>
          </a:xfrm>
          <a:custGeom>
            <a:avLst/>
            <a:gdLst>
              <a:gd name="T0" fmla="*/ 1706563 w 1075"/>
              <a:gd name="T1" fmla="*/ 1133475 h 714"/>
              <a:gd name="T2" fmla="*/ 1325563 w 1075"/>
              <a:gd name="T3" fmla="*/ 180975 h 714"/>
              <a:gd name="T4" fmla="*/ 0 w 1075"/>
              <a:gd name="T5" fmla="*/ 50800 h 714"/>
              <a:gd name="T6" fmla="*/ 0 60000 65536"/>
              <a:gd name="T7" fmla="*/ 0 60000 65536"/>
              <a:gd name="T8" fmla="*/ 0 60000 65536"/>
            </a:gdLst>
            <a:ahLst/>
            <a:cxnLst>
              <a:cxn ang="T6">
                <a:pos x="T0" y="T1"/>
              </a:cxn>
              <a:cxn ang="T7">
                <a:pos x="T2" y="T3"/>
              </a:cxn>
              <a:cxn ang="T8">
                <a:pos x="T4" y="T5"/>
              </a:cxn>
            </a:cxnLst>
            <a:rect l="0" t="0" r="r" b="b"/>
            <a:pathLst>
              <a:path w="1075" h="714">
                <a:moveTo>
                  <a:pt x="1075" y="714"/>
                </a:moveTo>
                <a:cubicBezTo>
                  <a:pt x="1044" y="471"/>
                  <a:pt x="1014" y="228"/>
                  <a:pt x="835" y="114"/>
                </a:cubicBezTo>
                <a:cubicBezTo>
                  <a:pt x="656" y="0"/>
                  <a:pt x="144" y="46"/>
                  <a:pt x="0" y="32"/>
                </a:cubicBezTo>
              </a:path>
            </a:pathLst>
          </a:custGeom>
          <a:noFill/>
          <a:ln w="19050" cmpd="sng">
            <a:solidFill>
              <a:srgbClr val="CC00CC"/>
            </a:solidFill>
            <a:round/>
            <a:headEnd type="none" w="med" len="med"/>
            <a:tailEnd type="arrow"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IN"/>
          </a:p>
        </p:txBody>
      </p:sp>
      <p:sp>
        <p:nvSpPr>
          <p:cNvPr id="44086" name="Text Box 68">
            <a:extLst>
              <a:ext uri="{FF2B5EF4-FFF2-40B4-BE49-F238E27FC236}">
                <a16:creationId xmlns:a16="http://schemas.microsoft.com/office/drawing/2014/main" id="{32998A08-EFF6-03E2-925A-9B6C96409B97}"/>
              </a:ext>
            </a:extLst>
          </p:cNvPr>
          <p:cNvSpPr txBox="1">
            <a:spLocks noChangeArrowheads="1"/>
          </p:cNvSpPr>
          <p:nvPr/>
        </p:nvSpPr>
        <p:spPr bwMode="auto">
          <a:xfrm>
            <a:off x="350838" y="1862138"/>
            <a:ext cx="1882775"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r>
              <a:rPr lang="en-US" altLang="en-US">
                <a:solidFill>
                  <a:srgbClr val="CC00CC"/>
                </a:solidFill>
              </a:rPr>
              <a:t>parent pointer</a:t>
            </a:r>
          </a:p>
        </p:txBody>
      </p:sp>
      <p:sp>
        <p:nvSpPr>
          <p:cNvPr id="44087" name="Line 69">
            <a:extLst>
              <a:ext uri="{FF2B5EF4-FFF2-40B4-BE49-F238E27FC236}">
                <a16:creationId xmlns:a16="http://schemas.microsoft.com/office/drawing/2014/main" id="{0BE9AB5D-88CE-4A63-4BEB-EE225DEB32F7}"/>
              </a:ext>
            </a:extLst>
          </p:cNvPr>
          <p:cNvSpPr>
            <a:spLocks noChangeShapeType="1"/>
          </p:cNvSpPr>
          <p:nvPr/>
        </p:nvSpPr>
        <p:spPr bwMode="auto">
          <a:xfrm>
            <a:off x="2135188" y="2319338"/>
            <a:ext cx="661987" cy="592137"/>
          </a:xfrm>
          <a:prstGeom prst="line">
            <a:avLst/>
          </a:prstGeom>
          <a:noFill/>
          <a:ln w="9525">
            <a:solidFill>
              <a:srgbClr val="CC00CC"/>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IN"/>
          </a:p>
        </p:txBody>
      </p:sp>
      <p:sp>
        <p:nvSpPr>
          <p:cNvPr id="44088" name="Text Box 70">
            <a:extLst>
              <a:ext uri="{FF2B5EF4-FFF2-40B4-BE49-F238E27FC236}">
                <a16:creationId xmlns:a16="http://schemas.microsoft.com/office/drawing/2014/main" id="{19A22AAE-FB24-73E2-DE2B-CA93D26BBA43}"/>
              </a:ext>
            </a:extLst>
          </p:cNvPr>
          <p:cNvSpPr txBox="1">
            <a:spLocks noChangeArrowheads="1"/>
          </p:cNvSpPr>
          <p:nvPr/>
        </p:nvSpPr>
        <p:spPr bwMode="auto">
          <a:xfrm>
            <a:off x="3292475" y="2392363"/>
            <a:ext cx="361950" cy="5191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r>
              <a:rPr lang="en-US" altLang="en-US" sz="2800">
                <a:solidFill>
                  <a:srgbClr val="00FF00"/>
                </a:solidFill>
              </a:rPr>
              <a:t>0</a:t>
            </a:r>
            <a:endParaRPr lang="en-US" altLang="en-US" sz="2800" b="1">
              <a:solidFill>
                <a:srgbClr val="FF0000"/>
              </a:solidFill>
            </a:endParaRPr>
          </a:p>
        </p:txBody>
      </p:sp>
      <p:sp>
        <p:nvSpPr>
          <p:cNvPr id="44089" name="Text Box 71">
            <a:extLst>
              <a:ext uri="{FF2B5EF4-FFF2-40B4-BE49-F238E27FC236}">
                <a16:creationId xmlns:a16="http://schemas.microsoft.com/office/drawing/2014/main" id="{16A6B39C-BAA9-C146-31A2-14AC96EF2098}"/>
              </a:ext>
            </a:extLst>
          </p:cNvPr>
          <p:cNvSpPr txBox="1">
            <a:spLocks noChangeArrowheads="1"/>
          </p:cNvSpPr>
          <p:nvPr/>
        </p:nvSpPr>
        <p:spPr bwMode="auto">
          <a:xfrm>
            <a:off x="1884363" y="3819525"/>
            <a:ext cx="361950" cy="5191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r>
              <a:rPr lang="en-US" altLang="en-US" sz="2800">
                <a:solidFill>
                  <a:srgbClr val="00FF00"/>
                </a:solidFill>
              </a:rPr>
              <a:t>1</a:t>
            </a:r>
            <a:endParaRPr lang="en-US" altLang="en-US" sz="2800" b="1">
              <a:solidFill>
                <a:srgbClr val="FF0000"/>
              </a:solidFill>
            </a:endParaRPr>
          </a:p>
        </p:txBody>
      </p:sp>
      <p:sp>
        <p:nvSpPr>
          <p:cNvPr id="44090" name="Text Box 72">
            <a:extLst>
              <a:ext uri="{FF2B5EF4-FFF2-40B4-BE49-F238E27FC236}">
                <a16:creationId xmlns:a16="http://schemas.microsoft.com/office/drawing/2014/main" id="{3CF10204-0456-0995-D58A-958B9047560C}"/>
              </a:ext>
            </a:extLst>
          </p:cNvPr>
          <p:cNvSpPr txBox="1">
            <a:spLocks noChangeArrowheads="1"/>
          </p:cNvSpPr>
          <p:nvPr/>
        </p:nvSpPr>
        <p:spPr bwMode="auto">
          <a:xfrm>
            <a:off x="587375" y="5292725"/>
            <a:ext cx="361950" cy="5191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r>
              <a:rPr lang="en-US" altLang="en-US" sz="2800">
                <a:solidFill>
                  <a:srgbClr val="00FF00"/>
                </a:solidFill>
              </a:rPr>
              <a:t>4</a:t>
            </a:r>
            <a:endParaRPr lang="en-US" altLang="en-US" sz="2800" b="1">
              <a:solidFill>
                <a:srgbClr val="FF0000"/>
              </a:solidFill>
            </a:endParaRPr>
          </a:p>
        </p:txBody>
      </p:sp>
      <p:sp>
        <p:nvSpPr>
          <p:cNvPr id="44091" name="Text Box 73">
            <a:extLst>
              <a:ext uri="{FF2B5EF4-FFF2-40B4-BE49-F238E27FC236}">
                <a16:creationId xmlns:a16="http://schemas.microsoft.com/office/drawing/2014/main" id="{D42278F3-BA9C-06FB-8C0D-00780F2CE44F}"/>
              </a:ext>
            </a:extLst>
          </p:cNvPr>
          <p:cNvSpPr txBox="1">
            <a:spLocks noChangeArrowheads="1"/>
          </p:cNvSpPr>
          <p:nvPr/>
        </p:nvSpPr>
        <p:spPr bwMode="auto">
          <a:xfrm>
            <a:off x="1997075" y="5292725"/>
            <a:ext cx="361950" cy="5191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r>
              <a:rPr lang="en-US" altLang="en-US" sz="2800">
                <a:solidFill>
                  <a:srgbClr val="00FF00"/>
                </a:solidFill>
              </a:rPr>
              <a:t>8</a:t>
            </a:r>
            <a:endParaRPr lang="en-US" altLang="en-US" sz="2800" b="1">
              <a:solidFill>
                <a:srgbClr val="FF0000"/>
              </a:solidFill>
            </a:endParaRPr>
          </a:p>
        </p:txBody>
      </p:sp>
      <p:sp>
        <p:nvSpPr>
          <p:cNvPr id="44092" name="Text Box 74">
            <a:extLst>
              <a:ext uri="{FF2B5EF4-FFF2-40B4-BE49-F238E27FC236}">
                <a16:creationId xmlns:a16="http://schemas.microsoft.com/office/drawing/2014/main" id="{ED5F95C0-480D-8B05-0D7B-C8D9ECD84F08}"/>
              </a:ext>
            </a:extLst>
          </p:cNvPr>
          <p:cNvSpPr txBox="1">
            <a:spLocks noChangeArrowheads="1"/>
          </p:cNvSpPr>
          <p:nvPr/>
        </p:nvSpPr>
        <p:spPr bwMode="auto">
          <a:xfrm>
            <a:off x="3482975" y="5318125"/>
            <a:ext cx="361950" cy="5191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r>
              <a:rPr lang="en-US" altLang="en-US" sz="2800">
                <a:solidFill>
                  <a:srgbClr val="00FF00"/>
                </a:solidFill>
              </a:rPr>
              <a:t>9</a:t>
            </a:r>
            <a:endParaRPr lang="en-US" altLang="en-US" sz="2800" b="1">
              <a:solidFill>
                <a:srgbClr val="FF0000"/>
              </a:solidFill>
            </a:endParaRPr>
          </a:p>
        </p:txBody>
      </p:sp>
      <p:sp>
        <p:nvSpPr>
          <p:cNvPr id="44093" name="Text Box 75">
            <a:extLst>
              <a:ext uri="{FF2B5EF4-FFF2-40B4-BE49-F238E27FC236}">
                <a16:creationId xmlns:a16="http://schemas.microsoft.com/office/drawing/2014/main" id="{B90D26D4-1BF3-257B-958F-C1943A666359}"/>
              </a:ext>
            </a:extLst>
          </p:cNvPr>
          <p:cNvSpPr txBox="1">
            <a:spLocks noChangeArrowheads="1"/>
          </p:cNvSpPr>
          <p:nvPr/>
        </p:nvSpPr>
        <p:spPr bwMode="auto">
          <a:xfrm>
            <a:off x="5197475" y="3932238"/>
            <a:ext cx="361950" cy="5191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r>
              <a:rPr lang="en-US" altLang="en-US" sz="2800">
                <a:solidFill>
                  <a:srgbClr val="00FF00"/>
                </a:solidFill>
              </a:rPr>
              <a:t>8</a:t>
            </a:r>
            <a:endParaRPr lang="en-US" altLang="en-US" sz="2800" b="1">
              <a:solidFill>
                <a:srgbClr val="FF0000"/>
              </a:solidFill>
            </a:endParaRPr>
          </a:p>
        </p:txBody>
      </p:sp>
      <p:sp>
        <p:nvSpPr>
          <p:cNvPr id="44094" name="Text Box 76">
            <a:extLst>
              <a:ext uri="{FF2B5EF4-FFF2-40B4-BE49-F238E27FC236}">
                <a16:creationId xmlns:a16="http://schemas.microsoft.com/office/drawing/2014/main" id="{0C1ED8FF-13DC-E287-69E2-8CB2B0C8611F}"/>
              </a:ext>
            </a:extLst>
          </p:cNvPr>
          <p:cNvSpPr txBox="1">
            <a:spLocks noChangeArrowheads="1"/>
          </p:cNvSpPr>
          <p:nvPr/>
        </p:nvSpPr>
        <p:spPr bwMode="auto">
          <a:xfrm>
            <a:off x="3482975" y="3932238"/>
            <a:ext cx="361950" cy="5191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r>
              <a:rPr lang="en-US" altLang="en-US" sz="2800">
                <a:solidFill>
                  <a:srgbClr val="00FF00"/>
                </a:solidFill>
              </a:rPr>
              <a:t>5</a:t>
            </a:r>
            <a:endParaRPr lang="en-US" altLang="en-US" sz="2800" b="1">
              <a:solidFill>
                <a:srgbClr val="FF0000"/>
              </a:solidFill>
            </a:endParaRPr>
          </a:p>
        </p:txBody>
      </p:sp>
      <p:sp>
        <p:nvSpPr>
          <p:cNvPr id="44095" name="Text Box 77">
            <a:extLst>
              <a:ext uri="{FF2B5EF4-FFF2-40B4-BE49-F238E27FC236}">
                <a16:creationId xmlns:a16="http://schemas.microsoft.com/office/drawing/2014/main" id="{8DA3C47C-FA2C-CD61-F4ED-88F018C36AE5}"/>
              </a:ext>
            </a:extLst>
          </p:cNvPr>
          <p:cNvSpPr txBox="1">
            <a:spLocks noChangeArrowheads="1"/>
          </p:cNvSpPr>
          <p:nvPr/>
        </p:nvSpPr>
        <p:spPr bwMode="auto">
          <a:xfrm>
            <a:off x="6078538" y="4922838"/>
            <a:ext cx="1071562"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r>
              <a:rPr lang="en-US" altLang="en-US">
                <a:solidFill>
                  <a:srgbClr val="00FF00"/>
                </a:solidFill>
              </a:rPr>
              <a:t>g value</a:t>
            </a:r>
          </a:p>
        </p:txBody>
      </p:sp>
      <p:sp>
        <p:nvSpPr>
          <p:cNvPr id="44096" name="Line 78">
            <a:extLst>
              <a:ext uri="{FF2B5EF4-FFF2-40B4-BE49-F238E27FC236}">
                <a16:creationId xmlns:a16="http://schemas.microsoft.com/office/drawing/2014/main" id="{7A2EDC15-E620-B14B-07F4-D162A1EEBBF9}"/>
              </a:ext>
            </a:extLst>
          </p:cNvPr>
          <p:cNvSpPr>
            <a:spLocks noChangeShapeType="1"/>
          </p:cNvSpPr>
          <p:nvPr/>
        </p:nvSpPr>
        <p:spPr bwMode="auto">
          <a:xfrm flipH="1" flipV="1">
            <a:off x="5502275" y="4389438"/>
            <a:ext cx="550863" cy="696912"/>
          </a:xfrm>
          <a:prstGeom prst="line">
            <a:avLst/>
          </a:prstGeom>
          <a:noFill/>
          <a:ln w="9525">
            <a:solidFill>
              <a:srgbClr val="00FF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IN"/>
          </a:p>
        </p:txBody>
      </p:sp>
      <p:pic>
        <p:nvPicPr>
          <p:cNvPr id="44097" name="Picture 3">
            <a:extLst>
              <a:ext uri="{FF2B5EF4-FFF2-40B4-BE49-F238E27FC236}">
                <a16:creationId xmlns:a16="http://schemas.microsoft.com/office/drawing/2014/main" id="{1CBB7402-390A-C625-C04B-C2D93146D2E0}"/>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112000" y="5654675"/>
            <a:ext cx="1719263" cy="647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Rectangle 2">
            <a:extLst>
              <a:ext uri="{FF2B5EF4-FFF2-40B4-BE49-F238E27FC236}">
                <a16:creationId xmlns:a16="http://schemas.microsoft.com/office/drawing/2014/main" id="{09A1DFC9-68C6-2D5A-F731-9E25799BD6C2}"/>
              </a:ext>
            </a:extLst>
          </p:cNvPr>
          <p:cNvSpPr>
            <a:spLocks noGrp="1" noChangeArrowheads="1"/>
          </p:cNvSpPr>
          <p:nvPr>
            <p:ph type="title"/>
          </p:nvPr>
        </p:nvSpPr>
        <p:spPr>
          <a:xfrm>
            <a:off x="0" y="0"/>
            <a:ext cx="9144000" cy="1143000"/>
          </a:xfrm>
          <a:solidFill>
            <a:srgbClr val="002060"/>
          </a:solidFill>
        </p:spPr>
        <p:txBody>
          <a:bodyPr/>
          <a:lstStyle/>
          <a:p>
            <a:r>
              <a:rPr lang="en-US" altLang="en-US" dirty="0">
                <a:solidFill>
                  <a:schemeClr val="bg1"/>
                </a:solidFill>
              </a:rPr>
              <a:t>Example</a:t>
            </a:r>
          </a:p>
        </p:txBody>
      </p:sp>
      <p:sp>
        <p:nvSpPr>
          <p:cNvPr id="46083" name="Rectangle 3">
            <a:extLst>
              <a:ext uri="{FF2B5EF4-FFF2-40B4-BE49-F238E27FC236}">
                <a16:creationId xmlns:a16="http://schemas.microsoft.com/office/drawing/2014/main" id="{A00D95F9-B1F6-2591-CA59-B11DFAA3B9BF}"/>
              </a:ext>
            </a:extLst>
          </p:cNvPr>
          <p:cNvSpPr>
            <a:spLocks noGrp="1" noChangeArrowheads="1"/>
          </p:cNvSpPr>
          <p:nvPr>
            <p:ph type="body" idx="1"/>
          </p:nvPr>
        </p:nvSpPr>
        <p:spPr>
          <a:xfrm>
            <a:off x="685800" y="1143000"/>
            <a:ext cx="7772400" cy="5049838"/>
          </a:xfrm>
        </p:spPr>
        <p:txBody>
          <a:bodyPr/>
          <a:lstStyle/>
          <a:p>
            <a:pPr lvl="2">
              <a:buFontTx/>
              <a:buNone/>
            </a:pPr>
            <a:r>
              <a:rPr lang="en-US" altLang="en-US" sz="3200" b="1" dirty="0"/>
              <a:t>n		g(n)	h(n)	f(n)	h*(n)</a:t>
            </a:r>
            <a:endParaRPr lang="en-US" altLang="en-US" sz="2800" dirty="0"/>
          </a:p>
          <a:p>
            <a:pPr lvl="2">
              <a:buFontTx/>
              <a:buNone/>
            </a:pPr>
            <a:r>
              <a:rPr lang="en-US" altLang="en-US" sz="2800" dirty="0"/>
              <a:t>S		0	8	8	9</a:t>
            </a:r>
          </a:p>
          <a:p>
            <a:pPr lvl="2">
              <a:buFontTx/>
              <a:buNone/>
            </a:pPr>
            <a:r>
              <a:rPr lang="en-US" altLang="en-US" sz="2800" dirty="0"/>
              <a:t>A	1	8	9	9</a:t>
            </a:r>
          </a:p>
          <a:p>
            <a:pPr lvl="2">
              <a:buFontTx/>
              <a:buNone/>
            </a:pPr>
            <a:r>
              <a:rPr lang="en-US" altLang="en-US" sz="2800" dirty="0"/>
              <a:t>B	5	4	9	4</a:t>
            </a:r>
          </a:p>
          <a:p>
            <a:pPr lvl="2">
              <a:buFontTx/>
              <a:buNone/>
            </a:pPr>
            <a:r>
              <a:rPr lang="en-US" altLang="en-US" sz="2800" dirty="0"/>
              <a:t>C	8	3	11	5</a:t>
            </a:r>
          </a:p>
          <a:p>
            <a:pPr lvl="2">
              <a:buFontTx/>
              <a:buNone/>
            </a:pPr>
            <a:r>
              <a:rPr lang="en-US" altLang="en-US" sz="2800" dirty="0"/>
              <a:t>D	4	inf	inf	inf</a:t>
            </a:r>
          </a:p>
          <a:p>
            <a:pPr lvl="2">
              <a:buFontTx/>
              <a:buNone/>
            </a:pPr>
            <a:r>
              <a:rPr lang="en-US" altLang="en-US" sz="2800" dirty="0"/>
              <a:t>E		8	inf	inf	inf</a:t>
            </a:r>
          </a:p>
          <a:p>
            <a:pPr lvl="2">
              <a:buFontTx/>
              <a:buNone/>
            </a:pPr>
            <a:r>
              <a:rPr lang="en-US" altLang="en-US" sz="2800" dirty="0"/>
              <a:t>G	9	0	9	0</a:t>
            </a:r>
            <a:endParaRPr lang="en-US" altLang="en-US" sz="2400" dirty="0"/>
          </a:p>
          <a:p>
            <a:r>
              <a:rPr lang="en-US" altLang="en-US" dirty="0"/>
              <a:t>h*(n) is the (hypothetical) perfect heuristic.</a:t>
            </a:r>
          </a:p>
          <a:p>
            <a:r>
              <a:rPr lang="en-US" altLang="en-US" dirty="0"/>
              <a:t>Since h(n) </a:t>
            </a:r>
            <a:r>
              <a:rPr lang="en-US" altLang="en-US" dirty="0">
                <a:cs typeface="Times New Roman" panose="02020603050405020304" pitchFamily="18" charset="0"/>
              </a:rPr>
              <a:t>≤</a:t>
            </a:r>
            <a:r>
              <a:rPr lang="en-US" altLang="en-US" dirty="0"/>
              <a:t> h*(n) for all n, h is admissible</a:t>
            </a:r>
          </a:p>
          <a:p>
            <a:r>
              <a:rPr lang="en-US" altLang="en-US" dirty="0"/>
              <a:t>Optimal path = S B G with cost 9.</a:t>
            </a:r>
          </a:p>
        </p:txBody>
      </p:sp>
      <p:pic>
        <p:nvPicPr>
          <p:cNvPr id="46084" name="Picture 3">
            <a:extLst>
              <a:ext uri="{FF2B5EF4-FFF2-40B4-BE49-F238E27FC236}">
                <a16:creationId xmlns:a16="http://schemas.microsoft.com/office/drawing/2014/main" id="{CE33DF6A-B1F0-990A-B10A-DB6B6006B05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126288" y="5910263"/>
            <a:ext cx="1719262" cy="647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Rectangle 2">
            <a:extLst>
              <a:ext uri="{FF2B5EF4-FFF2-40B4-BE49-F238E27FC236}">
                <a16:creationId xmlns:a16="http://schemas.microsoft.com/office/drawing/2014/main" id="{4897B6AB-23D4-FA51-75E7-2A468498BACE}"/>
              </a:ext>
            </a:extLst>
          </p:cNvPr>
          <p:cNvSpPr>
            <a:spLocks noGrp="1" noChangeArrowheads="1"/>
          </p:cNvSpPr>
          <p:nvPr>
            <p:ph type="title"/>
          </p:nvPr>
        </p:nvSpPr>
        <p:spPr>
          <a:xfrm>
            <a:off x="0" y="0"/>
            <a:ext cx="9144000" cy="1143000"/>
          </a:xfrm>
          <a:solidFill>
            <a:srgbClr val="002060"/>
          </a:solidFill>
        </p:spPr>
        <p:txBody>
          <a:bodyPr/>
          <a:lstStyle/>
          <a:p>
            <a:r>
              <a:rPr lang="en-US" altLang="en-US" dirty="0">
                <a:solidFill>
                  <a:schemeClr val="bg1"/>
                </a:solidFill>
              </a:rPr>
              <a:t>Greedy Best First search</a:t>
            </a:r>
          </a:p>
        </p:txBody>
      </p:sp>
      <p:sp>
        <p:nvSpPr>
          <p:cNvPr id="48131" name="Rectangle 3">
            <a:extLst>
              <a:ext uri="{FF2B5EF4-FFF2-40B4-BE49-F238E27FC236}">
                <a16:creationId xmlns:a16="http://schemas.microsoft.com/office/drawing/2014/main" id="{DE21D319-900B-328D-E43A-67382F97A1C1}"/>
              </a:ext>
            </a:extLst>
          </p:cNvPr>
          <p:cNvSpPr>
            <a:spLocks noGrp="1" noChangeArrowheads="1"/>
          </p:cNvSpPr>
          <p:nvPr>
            <p:ph type="body" idx="1"/>
          </p:nvPr>
        </p:nvSpPr>
        <p:spPr>
          <a:xfrm>
            <a:off x="508819" y="1143000"/>
            <a:ext cx="7772400" cy="4114800"/>
          </a:xfrm>
        </p:spPr>
        <p:txBody>
          <a:bodyPr/>
          <a:lstStyle/>
          <a:p>
            <a:pPr>
              <a:buFontTx/>
              <a:buNone/>
            </a:pPr>
            <a:r>
              <a:rPr lang="en-US" altLang="en-US" sz="2800" dirty="0"/>
              <a:t>f(n) = h(n)</a:t>
            </a:r>
            <a:r>
              <a:rPr lang="en-US" altLang="en-US" dirty="0"/>
              <a:t> </a:t>
            </a:r>
          </a:p>
          <a:p>
            <a:pPr>
              <a:buFontTx/>
              <a:buNone/>
            </a:pPr>
            <a:r>
              <a:rPr lang="en-US" altLang="en-US" sz="2800" b="1" dirty="0"/>
              <a:t>node expanded    nodes list</a:t>
            </a:r>
            <a:endParaRPr lang="en-US" altLang="en-US" sz="2800" dirty="0"/>
          </a:p>
          <a:p>
            <a:pPr>
              <a:buFontTx/>
              <a:buNone/>
            </a:pPr>
            <a:r>
              <a:rPr lang="en-US" altLang="en-US" sz="2800" dirty="0"/>
              <a:t>               { S(8) }</a:t>
            </a:r>
          </a:p>
          <a:p>
            <a:pPr>
              <a:buFontTx/>
              <a:buNone/>
            </a:pPr>
            <a:r>
              <a:rPr lang="en-US" altLang="en-US" sz="2800" dirty="0"/>
              <a:t>     S         { C(3) B(4) A(8) }</a:t>
            </a:r>
          </a:p>
          <a:p>
            <a:pPr>
              <a:buFontTx/>
              <a:buNone/>
            </a:pPr>
            <a:r>
              <a:rPr lang="en-US" altLang="en-US" sz="2800" dirty="0"/>
              <a:t>     C         { G(0) B(4) A(8) }</a:t>
            </a:r>
          </a:p>
          <a:p>
            <a:pPr>
              <a:buFontTx/>
              <a:buNone/>
            </a:pPr>
            <a:r>
              <a:rPr lang="en-US" altLang="en-US" sz="2800" dirty="0"/>
              <a:t>     G         { B(4) A(8) }</a:t>
            </a:r>
            <a:endParaRPr lang="en-US" altLang="en-US" dirty="0"/>
          </a:p>
          <a:p>
            <a:endParaRPr lang="en-US" altLang="en-US" dirty="0"/>
          </a:p>
          <a:p>
            <a:endParaRPr lang="en-US" altLang="en-US" dirty="0"/>
          </a:p>
          <a:p>
            <a:r>
              <a:rPr lang="en-US" altLang="en-US" dirty="0"/>
              <a:t>Solution path found is S C G, 3 nodes expanded. </a:t>
            </a:r>
          </a:p>
          <a:p>
            <a:r>
              <a:rPr lang="en-US" altLang="en-US" dirty="0"/>
              <a:t>See how fast the search is!! But it is NOT optimal. </a:t>
            </a:r>
          </a:p>
          <a:p>
            <a:endParaRPr lang="en-US" altLang="en-US" dirty="0"/>
          </a:p>
        </p:txBody>
      </p:sp>
      <p:pic>
        <p:nvPicPr>
          <p:cNvPr id="48132" name="Picture 3">
            <a:extLst>
              <a:ext uri="{FF2B5EF4-FFF2-40B4-BE49-F238E27FC236}">
                <a16:creationId xmlns:a16="http://schemas.microsoft.com/office/drawing/2014/main" id="{A7F6C278-F36C-9DA7-951C-AA8232DC4E4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126288" y="5910263"/>
            <a:ext cx="1719262" cy="647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Rectangle 2">
            <a:extLst>
              <a:ext uri="{FF2B5EF4-FFF2-40B4-BE49-F238E27FC236}">
                <a16:creationId xmlns:a16="http://schemas.microsoft.com/office/drawing/2014/main" id="{5E011905-EEC2-39EF-DFFA-5F384F03BFB8}"/>
              </a:ext>
            </a:extLst>
          </p:cNvPr>
          <p:cNvSpPr>
            <a:spLocks noGrp="1" noChangeArrowheads="1"/>
          </p:cNvSpPr>
          <p:nvPr>
            <p:ph type="title"/>
          </p:nvPr>
        </p:nvSpPr>
        <p:spPr>
          <a:xfrm>
            <a:off x="0" y="16669"/>
            <a:ext cx="9144000" cy="1143000"/>
          </a:xfrm>
          <a:solidFill>
            <a:srgbClr val="002060"/>
          </a:solidFill>
        </p:spPr>
        <p:txBody>
          <a:bodyPr/>
          <a:lstStyle/>
          <a:p>
            <a:r>
              <a:rPr lang="en-US" altLang="en-US" dirty="0">
                <a:solidFill>
                  <a:schemeClr val="bg1"/>
                </a:solidFill>
              </a:rPr>
              <a:t>A* search</a:t>
            </a:r>
          </a:p>
        </p:txBody>
      </p:sp>
      <p:sp>
        <p:nvSpPr>
          <p:cNvPr id="50179" name="Rectangle 3">
            <a:extLst>
              <a:ext uri="{FF2B5EF4-FFF2-40B4-BE49-F238E27FC236}">
                <a16:creationId xmlns:a16="http://schemas.microsoft.com/office/drawing/2014/main" id="{B4521AC2-9DC6-7B73-EDDA-9968D48B3967}"/>
              </a:ext>
            </a:extLst>
          </p:cNvPr>
          <p:cNvSpPr>
            <a:spLocks noGrp="1" noChangeArrowheads="1"/>
          </p:cNvSpPr>
          <p:nvPr>
            <p:ph type="body" idx="1"/>
          </p:nvPr>
        </p:nvSpPr>
        <p:spPr>
          <a:xfrm>
            <a:off x="152400" y="1371600"/>
            <a:ext cx="8839200" cy="4114800"/>
          </a:xfrm>
        </p:spPr>
        <p:txBody>
          <a:bodyPr/>
          <a:lstStyle/>
          <a:p>
            <a:pPr>
              <a:buFontTx/>
              <a:buNone/>
            </a:pPr>
            <a:r>
              <a:rPr lang="en-US" altLang="en-US" sz="2800" b="1" dirty="0"/>
              <a:t>f(n) = g(n) + h(n)</a:t>
            </a:r>
            <a:r>
              <a:rPr lang="en-US" altLang="en-US" dirty="0"/>
              <a:t> </a:t>
            </a:r>
          </a:p>
          <a:p>
            <a:pPr>
              <a:buFontTx/>
              <a:buNone/>
            </a:pPr>
            <a:endParaRPr lang="en-US" altLang="en-US" sz="2000" dirty="0"/>
          </a:p>
          <a:p>
            <a:pPr>
              <a:buFontTx/>
              <a:buNone/>
            </a:pPr>
            <a:r>
              <a:rPr lang="en-US" altLang="en-US" dirty="0"/>
              <a:t>node exp.     nodes list</a:t>
            </a:r>
          </a:p>
          <a:p>
            <a:pPr>
              <a:buFontTx/>
              <a:buNone/>
            </a:pPr>
            <a:r>
              <a:rPr lang="en-US" altLang="en-US" dirty="0"/>
              <a:t>           { S(8) }</a:t>
            </a:r>
          </a:p>
          <a:p>
            <a:pPr>
              <a:buFontTx/>
              <a:buNone/>
            </a:pPr>
            <a:r>
              <a:rPr lang="en-US" altLang="en-US" dirty="0"/>
              <a:t> S         { A(9) B(9) C(11) }</a:t>
            </a:r>
          </a:p>
          <a:p>
            <a:pPr>
              <a:buFontTx/>
              <a:buNone/>
            </a:pPr>
            <a:r>
              <a:rPr lang="en-US" altLang="en-US" dirty="0"/>
              <a:t> A         { B(9) G(10) C(11) D(inf) E(inf) }</a:t>
            </a:r>
          </a:p>
          <a:p>
            <a:pPr>
              <a:buFontTx/>
              <a:buNone/>
            </a:pPr>
            <a:r>
              <a:rPr lang="en-US" altLang="en-US" dirty="0"/>
              <a:t> B         { G(9) G(10) C(11) D(inf) E(inf) }     </a:t>
            </a:r>
          </a:p>
          <a:p>
            <a:pPr>
              <a:buFontTx/>
              <a:buNone/>
            </a:pPr>
            <a:r>
              <a:rPr lang="en-US" altLang="en-US" dirty="0"/>
              <a:t> G         { C(11) D(inf) E(inf) }</a:t>
            </a:r>
            <a:endParaRPr lang="en-US" altLang="en-US" sz="1800" dirty="0"/>
          </a:p>
          <a:p>
            <a:pPr>
              <a:buFontTx/>
              <a:buNone/>
            </a:pPr>
            <a:endParaRPr lang="en-US" altLang="en-US" dirty="0"/>
          </a:p>
          <a:p>
            <a:r>
              <a:rPr lang="en-US" altLang="en-US" dirty="0"/>
              <a:t>Solution path found is S B G, 4 nodes expanded..  </a:t>
            </a:r>
          </a:p>
          <a:p>
            <a:r>
              <a:rPr lang="en-US" altLang="en-US" dirty="0"/>
              <a:t>Still pretty fast. And optimal, too.</a:t>
            </a:r>
          </a:p>
        </p:txBody>
      </p:sp>
      <p:pic>
        <p:nvPicPr>
          <p:cNvPr id="50180" name="Picture 3">
            <a:extLst>
              <a:ext uri="{FF2B5EF4-FFF2-40B4-BE49-F238E27FC236}">
                <a16:creationId xmlns:a16="http://schemas.microsoft.com/office/drawing/2014/main" id="{8AB67ACA-BF50-9DE4-A9CB-55C7BA31AD6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126288" y="5910263"/>
            <a:ext cx="1719262" cy="647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Rectangle 2">
            <a:extLst>
              <a:ext uri="{FF2B5EF4-FFF2-40B4-BE49-F238E27FC236}">
                <a16:creationId xmlns:a16="http://schemas.microsoft.com/office/drawing/2014/main" id="{9FD2F070-6C0A-D8EB-DC04-620A060AEE8D}"/>
              </a:ext>
            </a:extLst>
          </p:cNvPr>
          <p:cNvSpPr>
            <a:spLocks noGrp="1" noChangeArrowheads="1"/>
          </p:cNvSpPr>
          <p:nvPr>
            <p:ph type="title"/>
          </p:nvPr>
        </p:nvSpPr>
        <p:spPr>
          <a:xfrm>
            <a:off x="0" y="0"/>
            <a:ext cx="9144000" cy="1143000"/>
          </a:xfrm>
          <a:solidFill>
            <a:srgbClr val="002060"/>
          </a:solidFill>
        </p:spPr>
        <p:txBody>
          <a:bodyPr/>
          <a:lstStyle/>
          <a:p>
            <a:r>
              <a:rPr lang="en-US" altLang="en-US" dirty="0">
                <a:solidFill>
                  <a:schemeClr val="bg1"/>
                </a:solidFill>
              </a:rPr>
              <a:t>Proof of the optimality of A*</a:t>
            </a:r>
          </a:p>
        </p:txBody>
      </p:sp>
      <p:sp>
        <p:nvSpPr>
          <p:cNvPr id="52227" name="Rectangle 3">
            <a:extLst>
              <a:ext uri="{FF2B5EF4-FFF2-40B4-BE49-F238E27FC236}">
                <a16:creationId xmlns:a16="http://schemas.microsoft.com/office/drawing/2014/main" id="{91CB7A63-D0F6-956D-E577-D2D0C480FA9C}"/>
              </a:ext>
            </a:extLst>
          </p:cNvPr>
          <p:cNvSpPr>
            <a:spLocks noGrp="1" noChangeArrowheads="1"/>
          </p:cNvSpPr>
          <p:nvPr>
            <p:ph type="body" idx="1"/>
          </p:nvPr>
        </p:nvSpPr>
        <p:spPr>
          <a:xfrm>
            <a:off x="553064" y="1469231"/>
            <a:ext cx="7772400" cy="4114800"/>
          </a:xfrm>
        </p:spPr>
        <p:txBody>
          <a:bodyPr/>
          <a:lstStyle/>
          <a:p>
            <a:r>
              <a:rPr lang="en-US" altLang="en-US" dirty="0"/>
              <a:t>We assume that A* has selected G2, a goal state with a suboptimal solution (g(G2) &gt; f*). </a:t>
            </a:r>
          </a:p>
          <a:p>
            <a:r>
              <a:rPr lang="en-US" altLang="en-US" dirty="0"/>
              <a:t>We show that this is impossible. </a:t>
            </a:r>
          </a:p>
          <a:p>
            <a:pPr lvl="1"/>
            <a:r>
              <a:rPr lang="en-US" altLang="en-US" sz="2400" dirty="0"/>
              <a:t>Choose a node n on the optimal path to G. </a:t>
            </a:r>
          </a:p>
          <a:p>
            <a:pPr lvl="1"/>
            <a:r>
              <a:rPr lang="en-US" altLang="en-US" sz="2400" dirty="0"/>
              <a:t>Because h(n) is admissible, f(n) </a:t>
            </a:r>
            <a:r>
              <a:rPr lang="en-US" altLang="en-US" sz="2400" dirty="0">
                <a:cs typeface="Times New Roman" panose="02020603050405020304" pitchFamily="18" charset="0"/>
              </a:rPr>
              <a:t>≤</a:t>
            </a:r>
            <a:r>
              <a:rPr lang="en-US" altLang="en-US" sz="2400" dirty="0"/>
              <a:t> f *. </a:t>
            </a:r>
          </a:p>
          <a:p>
            <a:pPr lvl="1"/>
            <a:r>
              <a:rPr lang="en-US" altLang="en-US" sz="2400" dirty="0"/>
              <a:t>If we choose G2 instead of n for expansion, f(G2) </a:t>
            </a:r>
            <a:r>
              <a:rPr lang="en-US" altLang="en-US" sz="2400" dirty="0">
                <a:cs typeface="Times New Roman" panose="02020603050405020304" pitchFamily="18" charset="0"/>
              </a:rPr>
              <a:t>≤</a:t>
            </a:r>
            <a:r>
              <a:rPr lang="en-US" altLang="en-US" sz="2400" dirty="0"/>
              <a:t> f(n).</a:t>
            </a:r>
          </a:p>
          <a:p>
            <a:pPr lvl="1"/>
            <a:r>
              <a:rPr lang="en-US" altLang="en-US" sz="2400" dirty="0"/>
              <a:t>This implies f(G2) </a:t>
            </a:r>
            <a:r>
              <a:rPr lang="en-US" altLang="en-US" sz="2400" dirty="0">
                <a:cs typeface="Times New Roman" panose="02020603050405020304" pitchFamily="18" charset="0"/>
              </a:rPr>
              <a:t>≤ f *</a:t>
            </a:r>
            <a:r>
              <a:rPr lang="en-US" altLang="en-US" sz="2400" dirty="0"/>
              <a:t>.</a:t>
            </a:r>
          </a:p>
          <a:p>
            <a:pPr lvl="1"/>
            <a:r>
              <a:rPr lang="en-US" altLang="en-US" sz="2400" dirty="0"/>
              <a:t>G2 is a goal state: h(G2) = 0, f(G2) = g(G2). </a:t>
            </a:r>
          </a:p>
          <a:p>
            <a:pPr lvl="1"/>
            <a:r>
              <a:rPr lang="en-US" altLang="en-US" sz="2400" dirty="0"/>
              <a:t>Therefore g(G2) </a:t>
            </a:r>
            <a:r>
              <a:rPr lang="en-US" altLang="en-US" sz="2400" dirty="0">
                <a:cs typeface="Times New Roman" panose="02020603050405020304" pitchFamily="18" charset="0"/>
              </a:rPr>
              <a:t>≤ f*</a:t>
            </a:r>
            <a:endParaRPr lang="en-US" altLang="en-US" sz="2400" dirty="0"/>
          </a:p>
          <a:p>
            <a:pPr lvl="1"/>
            <a:r>
              <a:rPr lang="en-US" altLang="en-US" sz="2400" dirty="0"/>
              <a:t>Contradiction. </a:t>
            </a:r>
          </a:p>
        </p:txBody>
      </p:sp>
      <p:pic>
        <p:nvPicPr>
          <p:cNvPr id="52228" name="Picture 3">
            <a:extLst>
              <a:ext uri="{FF2B5EF4-FFF2-40B4-BE49-F238E27FC236}">
                <a16:creationId xmlns:a16="http://schemas.microsoft.com/office/drawing/2014/main" id="{E35317F4-291F-B649-38A7-D658EFE04DF3}"/>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126288" y="5910263"/>
            <a:ext cx="1719262" cy="647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6258" name="Rectangle 2">
            <a:extLst>
              <a:ext uri="{FF2B5EF4-FFF2-40B4-BE49-F238E27FC236}">
                <a16:creationId xmlns:a16="http://schemas.microsoft.com/office/drawing/2014/main" id="{668A546C-9694-26BC-0FA8-8D61C13ED83F}"/>
              </a:ext>
            </a:extLst>
          </p:cNvPr>
          <p:cNvSpPr>
            <a:spLocks noGrp="1" noChangeArrowheads="1"/>
          </p:cNvSpPr>
          <p:nvPr>
            <p:ph type="title"/>
          </p:nvPr>
        </p:nvSpPr>
        <p:spPr>
          <a:xfrm>
            <a:off x="0" y="4763"/>
            <a:ext cx="9144000" cy="1143000"/>
          </a:xfrm>
          <a:solidFill>
            <a:srgbClr val="002060"/>
          </a:solidFill>
        </p:spPr>
        <p:txBody>
          <a:bodyPr/>
          <a:lstStyle/>
          <a:p>
            <a:pPr>
              <a:defRPr/>
            </a:pPr>
            <a:r>
              <a:rPr lang="en-US" altLang="en-US" dirty="0">
                <a:solidFill>
                  <a:schemeClr val="bg1"/>
                </a:solidFill>
              </a:rPr>
              <a:t>What’s a good heuristic?</a:t>
            </a:r>
          </a:p>
        </p:txBody>
      </p:sp>
      <p:sp>
        <p:nvSpPr>
          <p:cNvPr id="56323" name="Rectangle 3">
            <a:extLst>
              <a:ext uri="{FF2B5EF4-FFF2-40B4-BE49-F238E27FC236}">
                <a16:creationId xmlns:a16="http://schemas.microsoft.com/office/drawing/2014/main" id="{546DED90-1780-7A54-7910-6A6E342B9EB8}"/>
              </a:ext>
            </a:extLst>
          </p:cNvPr>
          <p:cNvSpPr>
            <a:spLocks noGrp="1" noChangeArrowheads="1"/>
          </p:cNvSpPr>
          <p:nvPr>
            <p:ph type="body" idx="1"/>
          </p:nvPr>
        </p:nvSpPr>
        <p:spPr>
          <a:xfrm>
            <a:off x="298450" y="1548581"/>
            <a:ext cx="8159750" cy="4361682"/>
          </a:xfrm>
        </p:spPr>
        <p:txBody>
          <a:bodyPr/>
          <a:lstStyle/>
          <a:p>
            <a:pPr algn="just">
              <a:lnSpc>
                <a:spcPct val="90000"/>
              </a:lnSpc>
            </a:pPr>
            <a:r>
              <a:rPr lang="en-US" altLang="en-US" dirty="0"/>
              <a:t>If h1(n) &lt; h2(n) </a:t>
            </a:r>
            <a:r>
              <a:rPr lang="en-US" altLang="en-US" sz="2800" dirty="0">
                <a:cs typeface="Times New Roman" panose="02020603050405020304" pitchFamily="18" charset="0"/>
              </a:rPr>
              <a:t>≤</a:t>
            </a:r>
            <a:r>
              <a:rPr lang="en-US" altLang="en-US" dirty="0"/>
              <a:t> h*(n) for all n, h2 is better than (</a:t>
            </a:r>
            <a:r>
              <a:rPr lang="en-US" altLang="en-US" b="1" dirty="0">
                <a:solidFill>
                  <a:schemeClr val="accent2"/>
                </a:solidFill>
              </a:rPr>
              <a:t>dominates</a:t>
            </a:r>
            <a:r>
              <a:rPr lang="en-US" altLang="en-US" dirty="0"/>
              <a:t>) h1.</a:t>
            </a:r>
          </a:p>
          <a:p>
            <a:pPr algn="just">
              <a:lnSpc>
                <a:spcPct val="90000"/>
              </a:lnSpc>
            </a:pPr>
            <a:r>
              <a:rPr lang="en-US" altLang="en-US" b="1" dirty="0"/>
              <a:t>Relaxing the problem:</a:t>
            </a:r>
            <a:r>
              <a:rPr lang="en-US" altLang="en-US" dirty="0"/>
              <a:t> remove constraints to create a (much) easier problem; use the solution cost for this problem as the heuristic function</a:t>
            </a:r>
          </a:p>
          <a:p>
            <a:pPr algn="just">
              <a:lnSpc>
                <a:spcPct val="90000"/>
              </a:lnSpc>
            </a:pPr>
            <a:r>
              <a:rPr lang="en-US" altLang="en-US" b="1" dirty="0"/>
              <a:t>Combining heuristics:</a:t>
            </a:r>
            <a:r>
              <a:rPr lang="en-US" altLang="en-US" dirty="0"/>
              <a:t> take the max of several admissible heuristics: still have an admissible heuristic, and it’s better!</a:t>
            </a:r>
          </a:p>
          <a:p>
            <a:pPr algn="just">
              <a:lnSpc>
                <a:spcPct val="90000"/>
              </a:lnSpc>
            </a:pPr>
            <a:r>
              <a:rPr lang="en-US" altLang="en-US" b="1" dirty="0"/>
              <a:t>Use statistical estimates to compute g:</a:t>
            </a:r>
            <a:r>
              <a:rPr lang="en-US" altLang="en-US" dirty="0"/>
              <a:t> may lose admissibility</a:t>
            </a:r>
          </a:p>
          <a:p>
            <a:pPr algn="just">
              <a:lnSpc>
                <a:spcPct val="90000"/>
              </a:lnSpc>
            </a:pPr>
            <a:r>
              <a:rPr lang="en-US" altLang="en-US" b="1" dirty="0"/>
              <a:t>Identify good features, then use a learning algorithm to find a heuristic function:</a:t>
            </a:r>
            <a:r>
              <a:rPr lang="en-US" altLang="en-US" dirty="0"/>
              <a:t> also may lose admissibility</a:t>
            </a:r>
          </a:p>
        </p:txBody>
      </p:sp>
      <p:pic>
        <p:nvPicPr>
          <p:cNvPr id="56324" name="Picture 3">
            <a:extLst>
              <a:ext uri="{FF2B5EF4-FFF2-40B4-BE49-F238E27FC236}">
                <a16:creationId xmlns:a16="http://schemas.microsoft.com/office/drawing/2014/main" id="{135115CC-423D-D80F-0C08-7FD1949A360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126288" y="5910263"/>
            <a:ext cx="1719262" cy="647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6" name="Rectangle 2">
            <a:extLst>
              <a:ext uri="{FF2B5EF4-FFF2-40B4-BE49-F238E27FC236}">
                <a16:creationId xmlns:a16="http://schemas.microsoft.com/office/drawing/2014/main" id="{DCF9B064-DF61-1C26-1540-FB4B70C5D28E}"/>
              </a:ext>
            </a:extLst>
          </p:cNvPr>
          <p:cNvSpPr>
            <a:spLocks noGrp="1" noChangeArrowheads="1"/>
          </p:cNvSpPr>
          <p:nvPr>
            <p:ph type="title"/>
          </p:nvPr>
        </p:nvSpPr>
        <p:spPr>
          <a:xfrm>
            <a:off x="0" y="0"/>
            <a:ext cx="9144000" cy="1143000"/>
          </a:xfrm>
          <a:solidFill>
            <a:srgbClr val="002060"/>
          </a:solidFill>
        </p:spPr>
        <p:txBody>
          <a:bodyPr/>
          <a:lstStyle/>
          <a:p>
            <a:pPr>
              <a:defRPr/>
            </a:pPr>
            <a:r>
              <a:rPr lang="en-US" altLang="en-US" dirty="0">
                <a:solidFill>
                  <a:schemeClr val="bg1"/>
                </a:solidFill>
              </a:rPr>
              <a:t>Summary: Informed search</a:t>
            </a:r>
          </a:p>
        </p:txBody>
      </p:sp>
      <p:sp>
        <p:nvSpPr>
          <p:cNvPr id="72707" name="Rectangle 3">
            <a:extLst>
              <a:ext uri="{FF2B5EF4-FFF2-40B4-BE49-F238E27FC236}">
                <a16:creationId xmlns:a16="http://schemas.microsoft.com/office/drawing/2014/main" id="{B6DDC242-B2FD-03E6-F9A9-C132BB61C4A6}"/>
              </a:ext>
            </a:extLst>
          </p:cNvPr>
          <p:cNvSpPr>
            <a:spLocks noGrp="1" noChangeArrowheads="1"/>
          </p:cNvSpPr>
          <p:nvPr>
            <p:ph type="body" idx="1"/>
          </p:nvPr>
        </p:nvSpPr>
        <p:spPr>
          <a:xfrm>
            <a:off x="-1" y="1268361"/>
            <a:ext cx="9143999" cy="4884789"/>
          </a:xfrm>
        </p:spPr>
        <p:txBody>
          <a:bodyPr/>
          <a:lstStyle/>
          <a:p>
            <a:pPr>
              <a:defRPr/>
            </a:pPr>
            <a:r>
              <a:rPr lang="en-US" altLang="en-US" b="1" dirty="0"/>
              <a:t>Best-first search</a:t>
            </a:r>
            <a:r>
              <a:rPr lang="en-US" altLang="en-US" dirty="0"/>
              <a:t> is general search where the minimum-cost nodes (according to some measure) are expanded first. </a:t>
            </a:r>
          </a:p>
          <a:p>
            <a:pPr>
              <a:defRPr/>
            </a:pPr>
            <a:r>
              <a:rPr lang="en-US" altLang="en-US" b="1" dirty="0"/>
              <a:t>Greedy search</a:t>
            </a:r>
            <a:r>
              <a:rPr lang="en-US" altLang="en-US" dirty="0"/>
              <a:t> uses minimal estimated cost h(n) to the goal state as measure. This reduces the search time, but the algorithm is neither complete nor optimal. </a:t>
            </a:r>
            <a:endParaRPr lang="en-US" altLang="en-US" b="1" dirty="0"/>
          </a:p>
          <a:p>
            <a:pPr>
              <a:defRPr/>
            </a:pPr>
            <a:r>
              <a:rPr lang="en-US" altLang="en-US" b="1" dirty="0"/>
              <a:t>A* search</a:t>
            </a:r>
            <a:r>
              <a:rPr lang="en-US" altLang="en-US" dirty="0"/>
              <a:t> combines uniform-cost search and greedy search: </a:t>
            </a:r>
          </a:p>
          <a:p>
            <a:pPr marL="0" indent="0">
              <a:buNone/>
              <a:defRPr/>
            </a:pPr>
            <a:r>
              <a:rPr lang="en-US" altLang="en-US" dirty="0"/>
              <a:t>f(n) = g(n) + h(n). </a:t>
            </a:r>
          </a:p>
          <a:p>
            <a:pPr marL="0" indent="0">
              <a:buFontTx/>
              <a:buNone/>
              <a:defRPr/>
            </a:pPr>
            <a:r>
              <a:rPr lang="en-US" altLang="en-US" dirty="0"/>
              <a:t>     A* handles state repetitions and h(n) never overestimates. </a:t>
            </a:r>
          </a:p>
          <a:p>
            <a:pPr lvl="1">
              <a:defRPr/>
            </a:pPr>
            <a:r>
              <a:rPr lang="en-US" altLang="en-US" sz="2400" dirty="0"/>
              <a:t>A* is complete and optimal, but space complexity is high.</a:t>
            </a:r>
          </a:p>
          <a:p>
            <a:pPr lvl="1">
              <a:defRPr/>
            </a:pPr>
            <a:r>
              <a:rPr lang="en-US" altLang="en-US" sz="2400" dirty="0"/>
              <a:t>The time complexity depends on the quality of the heuristic function. </a:t>
            </a:r>
          </a:p>
          <a:p>
            <a:pPr lvl="1">
              <a:defRPr/>
            </a:pPr>
            <a:endParaRPr lang="en-US" altLang="en-US" dirty="0"/>
          </a:p>
        </p:txBody>
      </p:sp>
      <p:pic>
        <p:nvPicPr>
          <p:cNvPr id="58372" name="Picture 3">
            <a:extLst>
              <a:ext uri="{FF2B5EF4-FFF2-40B4-BE49-F238E27FC236}">
                <a16:creationId xmlns:a16="http://schemas.microsoft.com/office/drawing/2014/main" id="{9BF20240-8681-BF8A-B061-9AE3347FDE4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155784" y="6153150"/>
            <a:ext cx="1719262" cy="647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1143000" y="2458338"/>
            <a:ext cx="4762183" cy="690574"/>
          </a:xfrm>
          <a:prstGeom prst="rect">
            <a:avLst/>
          </a:prstGeom>
        </p:spPr>
        <p:txBody>
          <a:bodyPr vert="horz" wrap="square" lIns="0" tIns="13335" rIns="0" bIns="0" rtlCol="0">
            <a:spAutoFit/>
          </a:bodyPr>
          <a:lstStyle/>
          <a:p>
            <a:pPr marL="12700" algn="ctr">
              <a:lnSpc>
                <a:spcPct val="100000"/>
              </a:lnSpc>
              <a:spcBef>
                <a:spcPts val="105"/>
              </a:spcBef>
            </a:pPr>
            <a:r>
              <a:rPr lang="en-US" b="1" spc="-75" dirty="0">
                <a:latin typeface="Times New Roman"/>
                <a:cs typeface="Times New Roman"/>
              </a:rPr>
              <a:t>Questions..</a:t>
            </a:r>
            <a:r>
              <a:rPr b="1" spc="-75" dirty="0">
                <a:latin typeface="Times New Roman"/>
                <a:cs typeface="Times New Roman"/>
              </a:rPr>
              <a:t>.</a:t>
            </a:r>
            <a:endParaRPr dirty="0">
              <a:latin typeface="Times New Roman"/>
              <a:cs typeface="Times New Roman"/>
            </a:endParaRPr>
          </a:p>
        </p:txBody>
      </p:sp>
      <p:grpSp>
        <p:nvGrpSpPr>
          <p:cNvPr id="3" name="object 3"/>
          <p:cNvGrpSpPr/>
          <p:nvPr/>
        </p:nvGrpSpPr>
        <p:grpSpPr>
          <a:xfrm>
            <a:off x="5029174" y="762000"/>
            <a:ext cx="3144520" cy="3077210"/>
            <a:chOff x="5029174" y="762000"/>
            <a:chExt cx="3144520" cy="3077210"/>
          </a:xfrm>
        </p:grpSpPr>
        <p:pic>
          <p:nvPicPr>
            <p:cNvPr id="4" name="object 4"/>
            <p:cNvPicPr/>
            <p:nvPr/>
          </p:nvPicPr>
          <p:blipFill>
            <a:blip r:embed="rId2" cstate="print"/>
            <a:stretch>
              <a:fillRect/>
            </a:stretch>
          </p:blipFill>
          <p:spPr>
            <a:xfrm>
              <a:off x="5029174" y="3080710"/>
              <a:ext cx="876010" cy="275955"/>
            </a:xfrm>
            <a:prstGeom prst="rect">
              <a:avLst/>
            </a:prstGeom>
          </p:spPr>
        </p:pic>
        <p:pic>
          <p:nvPicPr>
            <p:cNvPr id="5" name="object 5"/>
            <p:cNvPicPr/>
            <p:nvPr/>
          </p:nvPicPr>
          <p:blipFill>
            <a:blip r:embed="rId3" cstate="print"/>
            <a:stretch>
              <a:fillRect/>
            </a:stretch>
          </p:blipFill>
          <p:spPr>
            <a:xfrm>
              <a:off x="5791200" y="762000"/>
              <a:ext cx="2382011" cy="3076956"/>
            </a:xfrm>
            <a:prstGeom prst="rect">
              <a:avLst/>
            </a:prstGeom>
          </p:spPr>
        </p:pic>
      </p:grpSp>
      <p:pic>
        <p:nvPicPr>
          <p:cNvPr id="7" name="Picture 6">
            <a:extLst>
              <a:ext uri="{FF2B5EF4-FFF2-40B4-BE49-F238E27FC236}">
                <a16:creationId xmlns:a16="http://schemas.microsoft.com/office/drawing/2014/main" id="{5ADB3975-A889-AA0B-D39C-D21692A1D2BC}"/>
              </a:ext>
            </a:extLst>
          </p:cNvPr>
          <p:cNvPicPr>
            <a:picLocks noChangeAspect="1"/>
          </p:cNvPicPr>
          <p:nvPr/>
        </p:nvPicPr>
        <p:blipFill>
          <a:blip r:embed="rId4"/>
          <a:stretch>
            <a:fillRect/>
          </a:stretch>
        </p:blipFill>
        <p:spPr>
          <a:xfrm>
            <a:off x="0" y="-1"/>
            <a:ext cx="9144000" cy="1143001"/>
          </a:xfrm>
          <a:prstGeom prst="rect">
            <a:avLst/>
          </a:prstGeom>
        </p:spPr>
      </p:pic>
      <p:pic>
        <p:nvPicPr>
          <p:cNvPr id="8" name="Picture 7">
            <a:extLst>
              <a:ext uri="{FF2B5EF4-FFF2-40B4-BE49-F238E27FC236}">
                <a16:creationId xmlns:a16="http://schemas.microsoft.com/office/drawing/2014/main" id="{D1E3EAEC-82EC-BFEB-2121-95A948F74566}"/>
              </a:ext>
            </a:extLst>
          </p:cNvPr>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7086600" y="5991532"/>
            <a:ext cx="1719262" cy="647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theme/theme1.xml><?xml version="1.0" encoding="utf-8"?>
<a:theme xmlns:a="http://schemas.openxmlformats.org/drawingml/2006/main" name="Blank Presentation.pot">
  <a:themeElements>
    <a:clrScheme name="Blank Presentation.pot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Blank Presentation.pot">
      <a:majorFont>
        <a:latin typeface="Times New Roman"/>
        <a:ea typeface=""/>
        <a:cs typeface=""/>
      </a:majorFont>
      <a:minorFont>
        <a:latin typeface="Times New Roman"/>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altLang="en-US" sz="2400" b="0" i="0" u="none" strike="noStrike" cap="none" normalizeH="0" baseline="0" smtClean="0">
            <a:ln>
              <a:noFill/>
            </a:ln>
            <a:solidFill>
              <a:schemeClr val="tx1"/>
            </a:solidFill>
            <a:effectLst/>
            <a:latin typeface="Times New Roman" panose="02020603050405020304" pitchFamily="18"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altLang="en-US" sz="2400" b="0" i="0" u="none" strike="noStrike" cap="none" normalizeH="0" baseline="0" smtClean="0">
            <a:ln>
              <a:noFill/>
            </a:ln>
            <a:solidFill>
              <a:schemeClr val="tx1"/>
            </a:solidFill>
            <a:effectLst/>
            <a:latin typeface="Times New Roman" panose="02020603050405020304" pitchFamily="18" charset="0"/>
          </a:defRPr>
        </a:defPPr>
      </a:lstStyle>
    </a:lnDef>
  </a:objectDefaults>
  <a:extraClrSchemeLst>
    <a:extraClrScheme>
      <a:clrScheme name="Blank Presentation.pot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Blank Presentation.pot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Blank Presentation.pot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Blank Presentation.pot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Blank Presentation.pot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Blank Presentation.pot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Blank Presentation.pot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emplate/>
  <TotalTime>7866</TotalTime>
  <Words>2068</Words>
  <Application>Microsoft Office PowerPoint</Application>
  <PresentationFormat>On-screen Show (4:3)</PresentationFormat>
  <Paragraphs>242</Paragraphs>
  <Slides>23</Slides>
  <Notes>18</Notes>
  <HiddenSlides>0</HiddenSlides>
  <MMClips>0</MMClips>
  <ScaleCrop>false</ScaleCrop>
  <HeadingPairs>
    <vt:vector size="4" baseType="variant">
      <vt:variant>
        <vt:lpstr>Theme</vt:lpstr>
      </vt:variant>
      <vt:variant>
        <vt:i4>1</vt:i4>
      </vt:variant>
      <vt:variant>
        <vt:lpstr>Slide Titles</vt:lpstr>
      </vt:variant>
      <vt:variant>
        <vt:i4>23</vt:i4>
      </vt:variant>
    </vt:vector>
  </HeadingPairs>
  <TitlesOfParts>
    <vt:vector size="24" baseType="lpstr">
      <vt:lpstr>Blank Presentation.pot</vt:lpstr>
      <vt:lpstr>Informed Search Strategies</vt:lpstr>
      <vt:lpstr>Agenda</vt:lpstr>
      <vt:lpstr>Heuristic</vt:lpstr>
      <vt:lpstr>Informed methods add  domain-specific information</vt:lpstr>
      <vt:lpstr>PowerPoint Presentation</vt:lpstr>
      <vt:lpstr>Weak vs. strong methods</vt:lpstr>
      <vt:lpstr>Properties of Heuristics Algorithm</vt:lpstr>
      <vt:lpstr>Properties of Heuristics Algorithm</vt:lpstr>
      <vt:lpstr>Best-first search</vt:lpstr>
      <vt:lpstr>Greedy Best First Search</vt:lpstr>
      <vt:lpstr>Example: Greedy Best First Search</vt:lpstr>
      <vt:lpstr>Solution</vt:lpstr>
      <vt:lpstr>Algorithm A*</vt:lpstr>
      <vt:lpstr>Algorithm A*</vt:lpstr>
      <vt:lpstr>Algorithm A*</vt:lpstr>
      <vt:lpstr>Example search space</vt:lpstr>
      <vt:lpstr>Example</vt:lpstr>
      <vt:lpstr>Greedy Best First search</vt:lpstr>
      <vt:lpstr>A* search</vt:lpstr>
      <vt:lpstr>Proof of the optimality of A*</vt:lpstr>
      <vt:lpstr>What’s a good heuristic?</vt:lpstr>
      <vt:lpstr>Summary: Informed search</vt:lpstr>
      <vt:lpstr>Questions...</vt:lpstr>
    </vt:vector>
  </TitlesOfParts>
  <Company>UMBC</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Informed Search</dc:title>
  <dc:subject>CS 471 Class Slides</dc:subject>
  <dc:creator>COGITO</dc:creator>
  <cp:lastModifiedBy>Himanshu Sharma</cp:lastModifiedBy>
  <cp:revision>150</cp:revision>
  <cp:lastPrinted>1998-02-24T23:14:48Z</cp:lastPrinted>
  <dcterms:created xsi:type="dcterms:W3CDTF">1998-02-17T02:50:39Z</dcterms:created>
  <dcterms:modified xsi:type="dcterms:W3CDTF">2025-08-05T05:38:41Z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TemplateType">
    <vt:i4>1</vt:i4>
  </property>
  <property fmtid="{D5CDD505-2E9C-101B-9397-08002B2CF9AE}" pid="3" name="GraphicType">
    <vt:i4>1</vt:i4>
  </property>
  <property fmtid="{D5CDD505-2E9C-101B-9397-08002B2CF9AE}" pid="4" name="Compression">
    <vt:i4>100</vt:i4>
  </property>
  <property fmtid="{D5CDD505-2E9C-101B-9397-08002B2CF9AE}" pid="5" name="ScreenSize">
    <vt:i4>1</vt:i4>
  </property>
  <property fmtid="{D5CDD505-2E9C-101B-9397-08002B2CF9AE}" pid="6" name="ScreenUsage">
    <vt:i4>2</vt:i4>
  </property>
  <property fmtid="{D5CDD505-2E9C-101B-9397-08002B2CF9AE}" pid="7" name="MailAddress">
    <vt:lpwstr>finin@umbc.edu</vt:lpwstr>
  </property>
  <property fmtid="{D5CDD505-2E9C-101B-9397-08002B2CF9AE}" pid="8" name="HomePage">
    <vt:lpwstr>http://umbc.edu/~finin</vt:lpwstr>
  </property>
  <property fmtid="{D5CDD505-2E9C-101B-9397-08002B2CF9AE}" pid="9" name="Other">
    <vt:lpwstr/>
  </property>
  <property fmtid="{D5CDD505-2E9C-101B-9397-08002B2CF9AE}" pid="10" name="DownloadOriginal">
    <vt:bool>false</vt:bool>
  </property>
  <property fmtid="{D5CDD505-2E9C-101B-9397-08002B2CF9AE}" pid="11" name="DownloadIEButton">
    <vt:bool>false</vt:bool>
  </property>
  <property fmtid="{D5CDD505-2E9C-101B-9397-08002B2CF9AE}" pid="12" name="UseBrowserColor">
    <vt:bool>true</vt:bool>
  </property>
  <property fmtid="{D5CDD505-2E9C-101B-9397-08002B2CF9AE}" pid="13" name="BackColor">
    <vt:i4>15132390</vt:i4>
  </property>
  <property fmtid="{D5CDD505-2E9C-101B-9397-08002B2CF9AE}" pid="14" name="TextColor">
    <vt:i4>0</vt:i4>
  </property>
  <property fmtid="{D5CDD505-2E9C-101B-9397-08002B2CF9AE}" pid="15" name="LinkColor">
    <vt:i4>16711782</vt:i4>
  </property>
  <property fmtid="{D5CDD505-2E9C-101B-9397-08002B2CF9AE}" pid="16" name="VisitedColor">
    <vt:i4>10040268</vt:i4>
  </property>
  <property fmtid="{D5CDD505-2E9C-101B-9397-08002B2CF9AE}" pid="17" name="TransparentButton">
    <vt:i4>0</vt:i4>
  </property>
  <property fmtid="{D5CDD505-2E9C-101B-9397-08002B2CF9AE}" pid="18" name="ButtonType">
    <vt:i4>3</vt:i4>
  </property>
  <property fmtid="{D5CDD505-2E9C-101B-9397-08002B2CF9AE}" pid="19" name="ShowNotes">
    <vt:bool>false</vt:bool>
  </property>
  <property fmtid="{D5CDD505-2E9C-101B-9397-08002B2CF9AE}" pid="20" name="NavBtnPos">
    <vt:i4>1</vt:i4>
  </property>
  <property fmtid="{D5CDD505-2E9C-101B-9397-08002B2CF9AE}" pid="21" name="OutputDir">
    <vt:lpwstr>C:\Users\finin\teaching\AI\RN</vt:lpwstr>
  </property>
</Properties>
</file>