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7"/>
  </p:notesMasterIdLst>
  <p:sldIdLst>
    <p:sldId id="295" r:id="rId2"/>
    <p:sldId id="277" r:id="rId3"/>
    <p:sldId id="256" r:id="rId4"/>
    <p:sldId id="258" r:id="rId5"/>
    <p:sldId id="259" r:id="rId6"/>
    <p:sldId id="260" r:id="rId7"/>
    <p:sldId id="296" r:id="rId8"/>
    <p:sldId id="297" r:id="rId9"/>
    <p:sldId id="298" r:id="rId10"/>
    <p:sldId id="299" r:id="rId11"/>
    <p:sldId id="300" r:id="rId12"/>
    <p:sldId id="301" r:id="rId13"/>
    <p:sldId id="289" r:id="rId14"/>
    <p:sldId id="275" r:id="rId15"/>
    <p:sldId id="288" r:id="rId16"/>
    <p:sldId id="290" r:id="rId17"/>
    <p:sldId id="302" r:id="rId18"/>
    <p:sldId id="303" r:id="rId19"/>
    <p:sldId id="278" r:id="rId20"/>
    <p:sldId id="304" r:id="rId21"/>
    <p:sldId id="305" r:id="rId22"/>
    <p:sldId id="307" r:id="rId23"/>
    <p:sldId id="262" r:id="rId24"/>
    <p:sldId id="263" r:id="rId25"/>
    <p:sldId id="264" r:id="rId26"/>
    <p:sldId id="265" r:id="rId27"/>
    <p:sldId id="267" r:id="rId28"/>
    <p:sldId id="268" r:id="rId29"/>
    <p:sldId id="269" r:id="rId30"/>
    <p:sldId id="270" r:id="rId31"/>
    <p:sldId id="271" r:id="rId32"/>
    <p:sldId id="272" r:id="rId33"/>
    <p:sldId id="273" r:id="rId34"/>
    <p:sldId id="276" r:id="rId35"/>
    <p:sldId id="308" r:id="rId36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536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viewProps" Target="viewProp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presProps" Target="pres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notesMaster" Target="notesMasters/notesMaster1.xml" /><Relationship Id="rId40" Type="http://schemas.openxmlformats.org/officeDocument/2006/relationships/theme" Target="theme/theme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852681-D19D-4A88-95C7-FB021C501B74}" type="datetimeFigureOut">
              <a:rPr lang="en-IN" smtClean="0"/>
              <a:t>14-08-2025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E06DFE-9DF7-4C8D-B73E-B5302026407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59063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B9E7C-E104-44CE-96E3-86319C1A8D9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884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B9E7C-E104-44CE-96E3-86319C1A8D9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0152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B9E7C-E104-44CE-96E3-86319C1A8D9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2407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B9E7C-E104-44CE-96E3-86319C1A8D9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2289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B9E7C-E104-44CE-96E3-86319C1A8D9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124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B9E7C-E104-44CE-96E3-86319C1A8D9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4134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Could</a:t>
            </a:r>
            <a:r>
              <a:rPr lang="en-US" baseline="0" dirty="0"/>
              <a:t> we have done better with the right branch?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B9E7C-E104-44CE-96E3-86319C1A8D9A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9625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B9E7C-E104-44CE-96E3-86319C1A8D9A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564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B9E7C-E104-44CE-96E3-86319C1A8D9A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6413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B9E7C-E104-44CE-96E3-86319C1A8D9A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5426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B9E7C-E104-44CE-96E3-86319C1A8D9A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3703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B9E7C-E104-44CE-96E3-86319C1A8D9A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6490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B9E7C-E104-44CE-96E3-86319C1A8D9A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302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8/14/2025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8/14/2025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8/14/2025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2817466"/>
            <a:ext cx="6858000" cy="69249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276999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kumimoji="1" lang="en-US" altLang="ja-JP"/>
              <a:t>Click to edit Master subtitle style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77940"/>
            <a:ext cx="2103120" cy="276999"/>
          </a:xfrm>
        </p:spPr>
        <p:txBody>
          <a:bodyPr/>
          <a:lstStyle/>
          <a:p>
            <a:fld id="{01BC7262-AFC8-4379-8A7F-5D811BB839CF}" type="datetimeFigureOut">
              <a:rPr kumimoji="1" lang="ja-JP" altLang="en-US" smtClean="0"/>
              <a:t>2025/8/14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08960" y="6377940"/>
            <a:ext cx="2926080" cy="276999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3680" y="6377940"/>
            <a:ext cx="2103120" cy="276999"/>
          </a:xfrm>
        </p:spPr>
        <p:txBody>
          <a:bodyPr/>
          <a:lstStyle/>
          <a:p>
            <a:fld id="{BE586AF1-1D7D-44E7-8047-7E1931FF6A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9900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1947" y="-122681"/>
            <a:ext cx="5420105" cy="1354217"/>
          </a:xfrm>
        </p:spPr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1908215"/>
          </a:xfrm>
        </p:spPr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1908215"/>
          </a:xfrm>
        </p:spPr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77940"/>
            <a:ext cx="2103120" cy="276999"/>
          </a:xfrm>
        </p:spPr>
        <p:txBody>
          <a:bodyPr/>
          <a:lstStyle/>
          <a:p>
            <a:fld id="{01BC7262-AFC8-4379-8A7F-5D811BB839CF}" type="datetimeFigureOut">
              <a:rPr kumimoji="1" lang="ja-JP" altLang="en-US" smtClean="0"/>
              <a:t>2025/8/14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08960" y="6377940"/>
            <a:ext cx="2926080" cy="276999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83680" y="6377940"/>
            <a:ext cx="2103120" cy="276999"/>
          </a:xfrm>
        </p:spPr>
        <p:txBody>
          <a:bodyPr/>
          <a:lstStyle/>
          <a:p>
            <a:fld id="{BE586AF1-1D7D-44E7-8047-7E1931FF6A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1231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5" Type="http://schemas.openxmlformats.org/officeDocument/2006/relationships/slideLayout" Target="../slideLayouts/slideLayout5.xml" /><Relationship Id="rId4" Type="http://schemas.openxmlformats.org/officeDocument/2006/relationships/slideLayout" Target="../slideLayouts/slideLayout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61947" y="-122681"/>
            <a:ext cx="5420105" cy="11414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5445" y="1139697"/>
            <a:ext cx="7602855" cy="36931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6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.pn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 /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7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8.png" /><Relationship Id="rId4" Type="http://schemas.openxmlformats.org/officeDocument/2006/relationships/image" Target="../media/image1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8.png" /><Relationship Id="rId4" Type="http://schemas.openxmlformats.org/officeDocument/2006/relationships/image" Target="../media/image1.pn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8.png" /><Relationship Id="rId4" Type="http://schemas.openxmlformats.org/officeDocument/2006/relationships/image" Target="../media/image1.png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8.png" /><Relationship Id="rId4" Type="http://schemas.openxmlformats.org/officeDocument/2006/relationships/image" Target="../media/image1.pn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8.png" /><Relationship Id="rId4" Type="http://schemas.openxmlformats.org/officeDocument/2006/relationships/image" Target="../media/image1.png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1.png" /><Relationship Id="rId4" Type="http://schemas.openxmlformats.org/officeDocument/2006/relationships/image" Target="../media/image10.png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1.png" /><Relationship Id="rId4" Type="http://schemas.openxmlformats.org/officeDocument/2006/relationships/image" Target="../media/image10.png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 /><Relationship Id="rId7" Type="http://schemas.openxmlformats.org/officeDocument/2006/relationships/image" Target="../media/image5.png" /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.png" /><Relationship Id="rId5" Type="http://schemas.openxmlformats.org/officeDocument/2006/relationships/image" Target="../media/image10.png" /><Relationship Id="rId4" Type="http://schemas.openxmlformats.org/officeDocument/2006/relationships/image" Target="../media/image9.png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 /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1.png" /><Relationship Id="rId4" Type="http://schemas.openxmlformats.org/officeDocument/2006/relationships/image" Target="../media/image90.png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 /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1.png" /><Relationship Id="rId4" Type="http://schemas.openxmlformats.org/officeDocument/2006/relationships/image" Target="../media/image11.png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notesSlide" Target="../notesSlides/notesSlide13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.png" /><Relationship Id="rId5" Type="http://schemas.openxmlformats.org/officeDocument/2006/relationships/image" Target="../media/image11.png" /><Relationship Id="rId4" Type="http://schemas.openxmlformats.org/officeDocument/2006/relationships/image" Target="../media/image100.png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5.xml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image" Target="../media/image11.jpg" /><Relationship Id="rId1" Type="http://schemas.openxmlformats.org/officeDocument/2006/relationships/slideLayout" Target="../slideLayouts/slideLayout4.xml" /><Relationship Id="rId4" Type="http://schemas.openxmlformats.org/officeDocument/2006/relationships/image" Target="../media/image13.png" 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image" Target="../media/image14.jpg" /><Relationship Id="rId1" Type="http://schemas.openxmlformats.org/officeDocument/2006/relationships/slideLayout" Target="../slideLayouts/slideLayout4.xml" /><Relationship Id="rId4" Type="http://schemas.openxmlformats.org/officeDocument/2006/relationships/image" Target="../media/image13.png" 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image" Target="../media/image15.jpg" /><Relationship Id="rId1" Type="http://schemas.openxmlformats.org/officeDocument/2006/relationships/slideLayout" Target="../slideLayouts/slideLayout4.xml" /><Relationship Id="rId4" Type="http://schemas.openxmlformats.org/officeDocument/2006/relationships/image" Target="../media/image13.png" 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image" Target="../media/image16.jpg" /><Relationship Id="rId1" Type="http://schemas.openxmlformats.org/officeDocument/2006/relationships/slideLayout" Target="../slideLayouts/slideLayout4.xml" 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image" Target="../media/image17.jpg" /><Relationship Id="rId1" Type="http://schemas.openxmlformats.org/officeDocument/2006/relationships/slideLayout" Target="../slideLayouts/slideLayout4.xml" /><Relationship Id="rId4" Type="http://schemas.openxmlformats.org/officeDocument/2006/relationships/image" Target="../media/image18.png" 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image" Target="../media/image19.jpg" /><Relationship Id="rId1" Type="http://schemas.openxmlformats.org/officeDocument/2006/relationships/slideLayout" Target="../slideLayouts/slideLayout4.xml" 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image" Target="../media/image20.jpg" /><Relationship Id="rId1" Type="http://schemas.openxmlformats.org/officeDocument/2006/relationships/slideLayout" Target="../slideLayouts/slideLayout4.xml" 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image" Target="../media/image21.jpg" /><Relationship Id="rId1" Type="http://schemas.openxmlformats.org/officeDocument/2006/relationships/slideLayout" Target="../slideLayouts/slideLayout4.xml" 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image" Target="../media/image22.jpg" /><Relationship Id="rId1" Type="http://schemas.openxmlformats.org/officeDocument/2006/relationships/slideLayout" Target="../slideLayouts/slideLayout4.xml" 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image" Target="../media/image23.jpg" /><Relationship Id="rId1" Type="http://schemas.openxmlformats.org/officeDocument/2006/relationships/slideLayout" Target="../slideLayouts/slideLayout4.xml" 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image" Target="../media/image24.jpg" /><Relationship Id="rId1" Type="http://schemas.openxmlformats.org/officeDocument/2006/relationships/slideLayout" Target="../slideLayouts/slideLayout4.xml" 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 /><Relationship Id="rId2" Type="http://schemas.openxmlformats.org/officeDocument/2006/relationships/image" Target="../media/image25.png" /><Relationship Id="rId1" Type="http://schemas.openxmlformats.org/officeDocument/2006/relationships/slideLayout" Target="../slideLayouts/slideLayout4.xml" /><Relationship Id="rId5" Type="http://schemas.openxmlformats.org/officeDocument/2006/relationships/image" Target="../media/image1.png" /><Relationship Id="rId4" Type="http://schemas.openxmlformats.org/officeDocument/2006/relationships/image" Target="../media/image27.png" 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hyperlink" Target="http://www.geeksforgeeks.org/minimax-algorithm-in-game-theory-set-4-alpha-" TargetMode="External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22693"/>
            <a:ext cx="9143998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384720" y="-2407841"/>
            <a:ext cx="4374557" cy="9144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55756" y="-2236808"/>
            <a:ext cx="4374128" cy="880235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-22690"/>
            <a:ext cx="6406863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4459073" y="-1032053"/>
            <a:ext cx="3742610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86118" y="735106"/>
            <a:ext cx="7540322" cy="1474694"/>
          </a:xfrm>
        </p:spPr>
        <p:txBody>
          <a:bodyPr anchor="b">
            <a:normAutofit fontScale="90000"/>
          </a:bodyPr>
          <a:lstStyle/>
          <a:p>
            <a:pPr algn="l"/>
            <a:r>
              <a:rPr kumimoji="1" lang="en-US" altLang="ja-JP" sz="72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Alpha-Beta Pruning</a:t>
            </a:r>
            <a:endParaRPr kumimoji="1" lang="ja-JP" altLang="en-US" sz="72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70824"/>
            <a:ext cx="5616389" cy="792711"/>
          </a:xfrm>
        </p:spPr>
        <p:txBody>
          <a:bodyPr anchor="ctr">
            <a:normAutofit/>
          </a:bodyPr>
          <a:lstStyle/>
          <a:p>
            <a:pPr algn="l"/>
            <a:r>
              <a:rPr kumimoji="1"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Presenter: Dr. Solanki Gupta</a:t>
            </a:r>
            <a:endParaRPr kumimoji="1" lang="ja-JP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A45770-C2B5-3B26-30EA-F91D19FF6D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5660283"/>
            <a:ext cx="17192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8702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77108"/>
          </a:xfrm>
          <a:solidFill>
            <a:schemeClr val="tx2"/>
          </a:solidFill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  <a:latin typeface="Times New Roman heading"/>
                <a:cs typeface="Times New Roman" panose="02020603050405020304" pitchFamily="18" charset="0"/>
              </a:rPr>
              <a:t>Recap: Minimax</a:t>
            </a:r>
            <a:r>
              <a:rPr lang="en-US" sz="2700" dirty="0">
                <a:solidFill>
                  <a:schemeClr val="bg1"/>
                </a:solidFill>
                <a:latin typeface="Times New Roman heading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Times New Roman heading"/>
                <a:cs typeface="Times New Roman" panose="02020603050405020304" pitchFamily="18" charset="0"/>
              </a:rPr>
              <a:t>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299" y="4534289"/>
            <a:ext cx="8153399" cy="1477328"/>
          </a:xfrm>
        </p:spPr>
        <p:txBody>
          <a:bodyPr/>
          <a:lstStyle/>
          <a:p>
            <a:r>
              <a:rPr lang="en-US" sz="2400" b="1" dirty="0" err="1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Minimax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Utility(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if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terminal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action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Minimax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Succ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node, action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 if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player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MAX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action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b="1" dirty="0" err="1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Minimax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Succ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node, action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 if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player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MIN</a:t>
            </a: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61039" y="1368413"/>
            <a:ext cx="6221921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314700" y="2686050"/>
            <a:ext cx="31931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69018" y="2686050"/>
            <a:ext cx="31931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29400" y="2686050"/>
            <a:ext cx="31931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69018" y="1657350"/>
            <a:ext cx="31931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F3E2CA80-9EA0-D1C0-0966-9FE45C57E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673" y="6053293"/>
            <a:ext cx="17192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492"/>
            <a:ext cx="9143999" cy="1575955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35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3539FEE-81D3-4406-802E-60B20B16F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8" y="-3783777"/>
            <a:ext cx="1576446" cy="9144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C701763-729E-462F-A5A8-E0DEFEB1E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69075" y="986"/>
            <a:ext cx="3227567" cy="1575461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4785" y="353160"/>
            <a:ext cx="5318475" cy="8985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4604" algn="l" rtl="0">
              <a:lnSpc>
                <a:spcPct val="90000"/>
              </a:lnSpc>
              <a:spcBef>
                <a:spcPct val="0"/>
              </a:spcBef>
            </a:pPr>
            <a:r>
              <a:rPr lang="en-US" sz="3500" b="1" kern="1200" dirty="0">
                <a:solidFill>
                  <a:srgbClr val="FFFFFF"/>
                </a:solidFill>
                <a:latin typeface="+mj-lt"/>
                <a:cs typeface="+mj-cs"/>
              </a:rPr>
              <a:t>ALPHA</a:t>
            </a:r>
            <a:r>
              <a:rPr lang="en-US" sz="3500" b="1" kern="1200" spc="-204" dirty="0">
                <a:solidFill>
                  <a:srgbClr val="FFFFFF"/>
                </a:solidFill>
                <a:latin typeface="+mj-lt"/>
                <a:cs typeface="+mj-cs"/>
              </a:rPr>
              <a:t> </a:t>
            </a:r>
            <a:r>
              <a:rPr lang="en-US" sz="3500" b="1" kern="1200" dirty="0">
                <a:solidFill>
                  <a:srgbClr val="FFFFFF"/>
                </a:solidFill>
                <a:latin typeface="+mj-lt"/>
                <a:cs typeface="+mj-cs"/>
              </a:rPr>
              <a:t>-</a:t>
            </a:r>
            <a:r>
              <a:rPr lang="en-US" sz="3500" b="1" kern="1200" spc="5" dirty="0">
                <a:solidFill>
                  <a:srgbClr val="FFFFFF"/>
                </a:solidFill>
                <a:latin typeface="+mj-lt"/>
                <a:cs typeface="+mj-cs"/>
              </a:rPr>
              <a:t> </a:t>
            </a:r>
            <a:r>
              <a:rPr lang="en-US" sz="3500" b="1" kern="1200" spc="-80" dirty="0">
                <a:solidFill>
                  <a:srgbClr val="FFFFFF"/>
                </a:solidFill>
                <a:latin typeface="+mj-lt"/>
                <a:cs typeface="+mj-cs"/>
              </a:rPr>
              <a:t>BETA</a:t>
            </a:r>
            <a:r>
              <a:rPr lang="en-US" sz="3500" b="1" kern="1200" spc="-204" dirty="0">
                <a:solidFill>
                  <a:srgbClr val="FFFFFF"/>
                </a:solidFill>
                <a:latin typeface="+mj-lt"/>
                <a:cs typeface="+mj-cs"/>
              </a:rPr>
              <a:t> </a:t>
            </a:r>
            <a:r>
              <a:rPr lang="en-US" sz="3500" b="1" kern="1200" spc="-10" dirty="0">
                <a:solidFill>
                  <a:srgbClr val="FFFFFF"/>
                </a:solidFill>
                <a:latin typeface="+mj-lt"/>
                <a:cs typeface="+mj-cs"/>
              </a:rPr>
              <a:t>PRUNING</a:t>
            </a:r>
            <a:endParaRPr lang="en-US" sz="3500" kern="12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  <p:grpSp>
        <p:nvGrpSpPr>
          <p:cNvPr id="5" name="object 4"/>
          <p:cNvGrpSpPr/>
          <p:nvPr/>
        </p:nvGrpSpPr>
        <p:grpSpPr>
          <a:xfrm>
            <a:off x="1524001" y="2362201"/>
            <a:ext cx="5791200" cy="2590800"/>
            <a:chOff x="1680972" y="2971800"/>
            <a:chExt cx="5958839" cy="1181100"/>
          </a:xfrm>
        </p:grpSpPr>
        <p:pic>
          <p:nvPicPr>
            <p:cNvPr id="6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24400" y="2976372"/>
              <a:ext cx="2915411" cy="1171955"/>
            </a:xfrm>
            <a:prstGeom prst="rect">
              <a:avLst/>
            </a:prstGeom>
          </p:spPr>
        </p:pic>
        <p:pic>
          <p:nvPicPr>
            <p:cNvPr id="7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80972" y="2971800"/>
              <a:ext cx="2886455" cy="1181100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E5E1F4A2-F771-4891-A893-73E281F111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673" y="6053293"/>
            <a:ext cx="17192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304800"/>
            <a:ext cx="91440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Alpha</a:t>
            </a:r>
            <a:r>
              <a:rPr lang="en-IN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IN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Beta</a:t>
            </a:r>
            <a:r>
              <a:rPr lang="en-IN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Pruning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21481" y="1676400"/>
            <a:ext cx="8301038" cy="29584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5600" algn="l"/>
                <a:tab pos="1260475" algn="l"/>
                <a:tab pos="2835275" algn="l"/>
                <a:tab pos="3735070" algn="l"/>
                <a:tab pos="5139690" algn="l"/>
                <a:tab pos="5839460" algn="l"/>
                <a:tab pos="6626225" algn="l"/>
                <a:tab pos="7113905" algn="l"/>
                <a:tab pos="8022590" algn="l"/>
                <a:tab pos="8519160" algn="l"/>
              </a:tabLst>
            </a:pPr>
            <a:r>
              <a:rPr sz="26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Avoid</a:t>
            </a:r>
            <a:r>
              <a:rPr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26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processing</a:t>
            </a:r>
            <a:r>
              <a:rPr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26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those</a:t>
            </a:r>
            <a:r>
              <a:rPr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26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sub-trees</a:t>
            </a:r>
            <a:r>
              <a:rPr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26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26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have</a:t>
            </a:r>
            <a:r>
              <a:rPr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2600" i="1" spc="-25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sz="2600" i="1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2600" i="1" spc="-10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effect</a:t>
            </a:r>
            <a:r>
              <a:rPr lang="en-US" sz="2600" i="1" spc="-10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6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en-US" sz="26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6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sz="26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result.</a:t>
            </a:r>
            <a:endParaRPr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195"/>
              </a:spcBef>
              <a:buFont typeface="Arial MT"/>
              <a:buChar char="•"/>
            </a:pPr>
            <a:endParaRPr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indent="-342900">
              <a:lnSpc>
                <a:spcPct val="100000"/>
              </a:lnSpc>
              <a:buFont typeface="Arial MT"/>
              <a:buChar char="•"/>
              <a:tabLst>
                <a:tab pos="355600" algn="l"/>
              </a:tabLst>
            </a:pPr>
            <a:r>
              <a:rPr sz="26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</a:t>
            </a:r>
            <a:r>
              <a:rPr sz="26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sz="26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6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parameters</a:t>
            </a:r>
            <a:endParaRPr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55650" lvl="1" indent="-285750">
              <a:lnSpc>
                <a:spcPct val="100000"/>
              </a:lnSpc>
              <a:spcBef>
                <a:spcPts val="1580"/>
              </a:spcBef>
              <a:buFont typeface="Wingdings"/>
              <a:buChar char=""/>
              <a:tabLst>
                <a:tab pos="755650" algn="l"/>
              </a:tabLst>
            </a:pPr>
            <a:r>
              <a:rPr sz="2400" dirty="0">
                <a:solidFill>
                  <a:srgbClr val="00AF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α:The</a:t>
            </a:r>
            <a:r>
              <a:rPr sz="2400" spc="-50" dirty="0">
                <a:solidFill>
                  <a:srgbClr val="00AF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solidFill>
                  <a:srgbClr val="00AF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best</a:t>
            </a:r>
            <a:r>
              <a:rPr sz="2400" spc="-70" dirty="0">
                <a:solidFill>
                  <a:srgbClr val="00AF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solidFill>
                  <a:srgbClr val="00AF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value</a:t>
            </a:r>
            <a:r>
              <a:rPr sz="2400" spc="-45" dirty="0">
                <a:solidFill>
                  <a:srgbClr val="00AF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solidFill>
                  <a:srgbClr val="00AF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sz="2400" spc="-65" dirty="0">
                <a:solidFill>
                  <a:srgbClr val="00AF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solidFill>
                  <a:srgbClr val="00AF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sz="2400" spc="-60" dirty="0">
                <a:solidFill>
                  <a:srgbClr val="00AF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solidFill>
                  <a:srgbClr val="00AF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seen</a:t>
            </a:r>
            <a:r>
              <a:rPr sz="2400" spc="-60" dirty="0">
                <a:solidFill>
                  <a:srgbClr val="00AF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solidFill>
                  <a:srgbClr val="00AF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sz="2400" spc="-65" dirty="0">
                <a:solidFill>
                  <a:srgbClr val="00AF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25" dirty="0">
                <a:solidFill>
                  <a:srgbClr val="00AF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55650" lvl="1" indent="-285750">
              <a:lnSpc>
                <a:spcPct val="100000"/>
              </a:lnSpc>
              <a:spcBef>
                <a:spcPts val="2020"/>
              </a:spcBef>
              <a:buFont typeface="Wingdings"/>
              <a:buChar char=""/>
              <a:tabLst>
                <a:tab pos="755650" algn="l"/>
              </a:tabLst>
            </a:pPr>
            <a:r>
              <a:rPr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β:The</a:t>
            </a:r>
            <a:r>
              <a:rPr sz="2400" spc="-5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best</a:t>
            </a:r>
            <a:r>
              <a:rPr sz="2400" spc="-4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value</a:t>
            </a:r>
            <a:r>
              <a:rPr sz="2400" spc="-4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sz="2400" spc="-5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sz="2400" spc="-5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seen</a:t>
            </a:r>
            <a:r>
              <a:rPr sz="2400" spc="-4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sz="2400" spc="-5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2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6AD030-274C-CFC0-D4F6-1D7CF914D2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6288" y="5910263"/>
            <a:ext cx="17192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892BC7A-2E74-B03D-C821-7AF60699DE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914400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3952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57400" y="381000"/>
            <a:ext cx="5420105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98780">
              <a:lnSpc>
                <a:spcPct val="100000"/>
              </a:lnSpc>
              <a:spcBef>
                <a:spcPts val="105"/>
              </a:spcBef>
            </a:pPr>
            <a:r>
              <a:rPr lang="en-IN">
                <a:latin typeface="Times New Roman" panose="02020603050405020304" pitchFamily="18" charset="0"/>
                <a:cs typeface="Times New Roman" panose="02020603050405020304" pitchFamily="18" charset="0"/>
              </a:rPr>
              <a:t>Alpha</a:t>
            </a:r>
            <a:r>
              <a:rPr lang="en-IN" spc="-3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IN" spc="-25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>
                <a:latin typeface="Times New Roman" panose="02020603050405020304" pitchFamily="18" charset="0"/>
                <a:cs typeface="Times New Roman" panose="02020603050405020304" pitchFamily="18" charset="0"/>
              </a:rPr>
              <a:t>Beta</a:t>
            </a:r>
            <a:r>
              <a:rPr lang="en-IN" spc="-5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pc="-10">
                <a:latin typeface="Times New Roman" panose="02020603050405020304" pitchFamily="18" charset="0"/>
                <a:cs typeface="Times New Roman" panose="02020603050405020304" pitchFamily="18" charset="0"/>
              </a:rPr>
              <a:t>Pruning</a:t>
            </a:r>
            <a:endParaRPr lang="en-IN" spc="-1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770572" y="1676400"/>
            <a:ext cx="7602855" cy="360162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5600" algn="l"/>
              </a:tabLst>
            </a:pP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400" spc="-1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en-US" sz="2400" spc="-15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used</a:t>
            </a:r>
            <a:r>
              <a:rPr lang="en-US" sz="2400" spc="-25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en-US" sz="2400" spc="-15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sz="2400" spc="-2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nodes,</a:t>
            </a:r>
            <a:r>
              <a:rPr lang="en-US" sz="2400" spc="-4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400" spc="-2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en-US" sz="2400" spc="-5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assigned</a:t>
            </a:r>
            <a:r>
              <a:rPr lang="en-US" sz="2400" spc="-3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en-US" sz="2400" spc="-15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en-US" sz="2400" spc="-2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>
                <a:latin typeface="Times New Roman" panose="02020603050405020304" pitchFamily="18" charset="0"/>
                <a:cs typeface="Times New Roman" panose="02020603050405020304" pitchFamily="18" charset="0"/>
              </a:rPr>
              <a:t>nodes.</a:t>
            </a:r>
          </a:p>
          <a:p>
            <a:pPr marL="355600" indent="-342900">
              <a:lnSpc>
                <a:spcPct val="100000"/>
              </a:lnSpc>
              <a:spcBef>
                <a:spcPts val="2185"/>
              </a:spcBef>
              <a:buFont typeface="Arial MT"/>
              <a:buChar char="•"/>
              <a:tabLst>
                <a:tab pos="355600" algn="l"/>
              </a:tabLst>
            </a:pP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sz="2400" spc="-5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en-US" sz="2400" spc="-15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used</a:t>
            </a:r>
            <a:r>
              <a:rPr lang="en-US" sz="2400" spc="-25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en-US" sz="2400" spc="-15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en-US" sz="2400" spc="-25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nodes,</a:t>
            </a:r>
            <a:r>
              <a:rPr lang="en-US" sz="2400" spc="-4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400" spc="-1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en-US" sz="2400" spc="-15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assigned</a:t>
            </a:r>
            <a:r>
              <a:rPr lang="en-US" sz="2400" spc="-3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en-US" sz="2400" spc="-5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sz="2400" spc="-3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>
                <a:latin typeface="Times New Roman" panose="02020603050405020304" pitchFamily="18" charset="0"/>
                <a:cs typeface="Times New Roman" panose="02020603050405020304" pitchFamily="18" charset="0"/>
              </a:rPr>
              <a:t>nodes.</a:t>
            </a:r>
          </a:p>
          <a:p>
            <a:pPr marL="355600" indent="-342900">
              <a:lnSpc>
                <a:spcPct val="100000"/>
              </a:lnSpc>
              <a:spcBef>
                <a:spcPts val="2185"/>
              </a:spcBef>
              <a:buFont typeface="Arial MT"/>
              <a:buChar char="•"/>
              <a:tabLst>
                <a:tab pos="355600" algn="l"/>
              </a:tabLst>
            </a:pPr>
            <a:r>
              <a:rPr 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When</a:t>
            </a:r>
            <a:r>
              <a:rPr lang="en-US" sz="2400" b="1" spc="-55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pc="-10">
                <a:latin typeface="Times New Roman" panose="02020603050405020304" pitchFamily="18" charset="0"/>
                <a:cs typeface="Times New Roman" panose="02020603050405020304" pitchFamily="18" charset="0"/>
              </a:rPr>
              <a:t>maximizing:</a:t>
            </a:r>
          </a:p>
          <a:p>
            <a:pPr marL="755650" lvl="1" indent="-285750">
              <a:lnSpc>
                <a:spcPct val="100000"/>
              </a:lnSpc>
              <a:spcBef>
                <a:spcPts val="2060"/>
              </a:spcBef>
              <a:buFont typeface="Wingdings"/>
              <a:buChar char=""/>
              <a:tabLst>
                <a:tab pos="755650" algn="l"/>
              </a:tabLst>
            </a:pPr>
            <a:r>
              <a:rPr lang="en-US" sz="2400">
                <a:solidFill>
                  <a:srgbClr val="00AF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cut</a:t>
            </a:r>
            <a:r>
              <a:rPr lang="en-US" sz="2400" spc="-70">
                <a:solidFill>
                  <a:srgbClr val="00AF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solidFill>
                  <a:srgbClr val="00AF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off</a:t>
            </a:r>
            <a:r>
              <a:rPr lang="en-US" sz="2400" spc="-45">
                <a:solidFill>
                  <a:srgbClr val="00AF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solidFill>
                  <a:srgbClr val="00AF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values</a:t>
            </a:r>
            <a:r>
              <a:rPr lang="en-US" sz="2400" spc="-45">
                <a:solidFill>
                  <a:srgbClr val="00AF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solidFill>
                  <a:srgbClr val="00AF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lower</a:t>
            </a:r>
            <a:r>
              <a:rPr lang="en-US" sz="2400" spc="-55">
                <a:solidFill>
                  <a:srgbClr val="00AF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solidFill>
                  <a:srgbClr val="00AF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</a:t>
            </a:r>
            <a:r>
              <a:rPr lang="en-US" sz="2400" spc="-55">
                <a:solidFill>
                  <a:srgbClr val="00AF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>
                <a:solidFill>
                  <a:srgbClr val="00AF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Alpha</a:t>
            </a:r>
            <a:endParaRPr 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indent="-342900">
              <a:lnSpc>
                <a:spcPct val="100000"/>
              </a:lnSpc>
              <a:spcBef>
                <a:spcPts val="2140"/>
              </a:spcBef>
              <a:buFont typeface="Arial MT"/>
              <a:buChar char="•"/>
              <a:tabLst>
                <a:tab pos="355600" algn="l"/>
              </a:tabLst>
            </a:pPr>
            <a:r>
              <a:rPr 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When</a:t>
            </a:r>
            <a:r>
              <a:rPr lang="en-US" sz="2400" b="1" spc="-55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pc="-10">
                <a:latin typeface="Times New Roman" panose="02020603050405020304" pitchFamily="18" charset="0"/>
                <a:cs typeface="Times New Roman" panose="02020603050405020304" pitchFamily="18" charset="0"/>
              </a:rPr>
              <a:t>minimizing:</a:t>
            </a:r>
          </a:p>
          <a:p>
            <a:pPr marL="755650" lvl="1" indent="-285750">
              <a:lnSpc>
                <a:spcPct val="100000"/>
              </a:lnSpc>
              <a:spcBef>
                <a:spcPts val="2060"/>
              </a:spcBef>
              <a:buFont typeface="Wingdings"/>
              <a:buChar char=""/>
              <a:tabLst>
                <a:tab pos="755650" algn="l"/>
              </a:tabLst>
            </a:pPr>
            <a:r>
              <a:rPr 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cut</a:t>
            </a:r>
            <a:r>
              <a:rPr lang="en-US" sz="2400" spc="-7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off</a:t>
            </a:r>
            <a:r>
              <a:rPr lang="en-US" sz="2400" spc="-45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values</a:t>
            </a:r>
            <a:r>
              <a:rPr lang="en-US" sz="2400" spc="-4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1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greater</a:t>
            </a:r>
            <a:r>
              <a:rPr lang="en-US" sz="2400" spc="-65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</a:t>
            </a:r>
            <a:r>
              <a:rPr lang="en-US" sz="2400" spc="-6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spc="-2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Beta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708339-803E-9BA1-B3A5-B4B72E8637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6288" y="5910263"/>
            <a:ext cx="17192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37A18E4-AB46-DF0B-563F-5108706E5E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914400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3752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-1"/>
            <a:ext cx="9143999" cy="690574"/>
          </a:xfrm>
          <a:prstGeom prst="rect">
            <a:avLst/>
          </a:prstGeom>
          <a:solidFill>
            <a:schemeClr val="tx2"/>
          </a:solidFill>
        </p:spPr>
        <p:txBody>
          <a:bodyPr vert="horz" wrap="square" lIns="0" tIns="13335" rIns="0" bIns="0" rtlCol="0">
            <a:spAutoFit/>
          </a:bodyPr>
          <a:lstStyle/>
          <a:p>
            <a:pPr marL="999490" algn="ctr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</a:t>
            </a:r>
            <a:r>
              <a:rPr spc="-6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spc="-35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1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Prune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8600" y="1371600"/>
            <a:ext cx="8443452" cy="4114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Prune</a:t>
            </a:r>
            <a:r>
              <a:rPr sz="2400" i="1" spc="-5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whenever</a:t>
            </a:r>
            <a:r>
              <a:rPr sz="2400" i="1" spc="-6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α≥</a:t>
            </a:r>
            <a:r>
              <a:rPr sz="2400" i="1" spc="-6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5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715" indent="-343535">
              <a:lnSpc>
                <a:spcPct val="150100"/>
              </a:lnSpc>
              <a:spcBef>
                <a:spcPts val="575"/>
              </a:spcBef>
              <a:buFont typeface="Arial MT"/>
              <a:buChar char="•"/>
              <a:tabLst>
                <a:tab pos="355600" algn="l"/>
              </a:tabLst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Prune</a:t>
            </a:r>
            <a:r>
              <a:rPr sz="2400" spc="3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below</a:t>
            </a:r>
            <a:r>
              <a:rPr sz="2400" spc="3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2400" spc="3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sz="2400" spc="3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</a:t>
            </a:r>
            <a:r>
              <a:rPr sz="2400" spc="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whose</a:t>
            </a:r>
            <a:r>
              <a:rPr sz="2400" spc="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alpha</a:t>
            </a:r>
            <a:r>
              <a:rPr sz="2400" spc="3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value</a:t>
            </a:r>
            <a:r>
              <a:rPr sz="2400" spc="3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becomes</a:t>
            </a:r>
            <a:r>
              <a:rPr sz="2400" spc="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&gt;=</a:t>
            </a:r>
            <a:r>
              <a:rPr sz="2400" spc="3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beta</a:t>
            </a:r>
            <a:r>
              <a:rPr sz="24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value</a:t>
            </a:r>
            <a:r>
              <a:rPr sz="24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its</a:t>
            </a:r>
            <a:r>
              <a:rPr sz="24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ancestors.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55650" lvl="1" indent="-285750">
              <a:lnSpc>
                <a:spcPct val="100000"/>
              </a:lnSpc>
              <a:spcBef>
                <a:spcPts val="1950"/>
              </a:spcBef>
              <a:buFont typeface="Wingdings"/>
              <a:buChar char=""/>
              <a:tabLst>
                <a:tab pos="755650" algn="l"/>
              </a:tabLst>
            </a:pPr>
            <a:r>
              <a:rPr sz="2400" i="1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sz="2400" i="1" spc="-30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i="1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nodes</a:t>
            </a:r>
            <a:r>
              <a:rPr sz="2400" i="1" spc="-30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i="1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update</a:t>
            </a:r>
            <a:r>
              <a:rPr sz="2400" i="1" spc="-20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i="1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alpha</a:t>
            </a:r>
            <a:r>
              <a:rPr sz="2400" i="1" spc="-40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i="1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based</a:t>
            </a:r>
            <a:r>
              <a:rPr sz="2400" i="1" spc="-35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i="1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sz="2400" i="1" spc="-20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i="1" spc="-10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children’s</a:t>
            </a:r>
            <a:r>
              <a:rPr sz="2400" i="1" spc="-50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i="1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returned</a:t>
            </a:r>
            <a:r>
              <a:rPr sz="2400" i="1" spc="-25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i="1" spc="-10" dirty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values.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3535">
              <a:lnSpc>
                <a:spcPct val="150000"/>
              </a:lnSpc>
              <a:spcBef>
                <a:spcPts val="525"/>
              </a:spcBef>
              <a:buFont typeface="Arial MT"/>
              <a:buChar char="•"/>
              <a:tabLst>
                <a:tab pos="355600" algn="l"/>
                <a:tab pos="1296035" algn="l"/>
                <a:tab pos="2262505" algn="l"/>
                <a:tab pos="2565400" algn="l"/>
                <a:tab pos="3242310" algn="l"/>
                <a:tab pos="4071620" algn="l"/>
                <a:tab pos="5091430" algn="l"/>
                <a:tab pos="5836920" algn="l"/>
                <a:tab pos="6697980" algn="l"/>
                <a:tab pos="8045450" algn="l"/>
                <a:tab pos="8519160" algn="l"/>
              </a:tabLst>
            </a:pP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Prune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below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24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24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24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whose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24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beta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value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becomes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24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&lt;=</a:t>
            </a:r>
            <a:r>
              <a:rPr lang="en-US" sz="24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alpha</a:t>
            </a:r>
            <a:r>
              <a:rPr sz="24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value</a:t>
            </a:r>
            <a:r>
              <a:rPr sz="24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4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its</a:t>
            </a:r>
            <a:r>
              <a:rPr sz="24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ancestors.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55650" lvl="1" indent="-285750">
              <a:lnSpc>
                <a:spcPct val="100000"/>
              </a:lnSpc>
              <a:spcBef>
                <a:spcPts val="1950"/>
              </a:spcBef>
              <a:buFont typeface="Wingdings"/>
              <a:buChar char=""/>
              <a:tabLst>
                <a:tab pos="755650" algn="l"/>
              </a:tabLst>
            </a:pPr>
            <a:r>
              <a:rPr sz="2400" i="1" dirty="0">
                <a:solidFill>
                  <a:srgbClr val="6F2F9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sz="2400" i="1" spc="-40" dirty="0">
                <a:solidFill>
                  <a:srgbClr val="6F2F9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i="1" dirty="0">
                <a:solidFill>
                  <a:srgbClr val="6F2F9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nodes</a:t>
            </a:r>
            <a:r>
              <a:rPr sz="2400" i="1" spc="-25" dirty="0">
                <a:solidFill>
                  <a:srgbClr val="6F2F9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i="1" dirty="0">
                <a:solidFill>
                  <a:srgbClr val="6F2F9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update</a:t>
            </a:r>
            <a:r>
              <a:rPr sz="2400" i="1" spc="-45" dirty="0">
                <a:solidFill>
                  <a:srgbClr val="6F2F9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i="1" dirty="0">
                <a:solidFill>
                  <a:srgbClr val="6F2F9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beta</a:t>
            </a:r>
            <a:r>
              <a:rPr sz="2400" i="1" spc="-25" dirty="0">
                <a:solidFill>
                  <a:srgbClr val="6F2F9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i="1" dirty="0">
                <a:solidFill>
                  <a:srgbClr val="6F2F9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based</a:t>
            </a:r>
            <a:r>
              <a:rPr sz="2400" i="1" spc="-40" dirty="0">
                <a:solidFill>
                  <a:srgbClr val="6F2F9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i="1" dirty="0">
                <a:solidFill>
                  <a:srgbClr val="6F2F9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sz="2400" i="1" spc="-40" dirty="0">
                <a:solidFill>
                  <a:srgbClr val="6F2F9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i="1" spc="-10" dirty="0">
                <a:solidFill>
                  <a:srgbClr val="6F2F9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children’s</a:t>
            </a:r>
            <a:r>
              <a:rPr sz="2400" i="1" spc="-50" dirty="0">
                <a:solidFill>
                  <a:srgbClr val="6F2F9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i="1" dirty="0">
                <a:solidFill>
                  <a:srgbClr val="6F2F9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returned</a:t>
            </a:r>
            <a:r>
              <a:rPr sz="2400" i="1" spc="-35" dirty="0">
                <a:solidFill>
                  <a:srgbClr val="6F2F9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i="1" spc="-10" dirty="0">
                <a:solidFill>
                  <a:srgbClr val="6F2F9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values.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B91CCC-B941-178B-C082-66C350F5BD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6288" y="5910263"/>
            <a:ext cx="17192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8427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679" name="Rectangle 28678">
            <a:extLst>
              <a:ext uri="{FF2B5EF4-FFF2-40B4-BE49-F238E27FC236}">
                <a16:creationId xmlns:a16="http://schemas.microsoft.com/office/drawing/2014/main" id="{B712E947-0734-45F9-9C4F-41114EC3A3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13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681" name="Group 28680">
            <a:extLst>
              <a:ext uri="{FF2B5EF4-FFF2-40B4-BE49-F238E27FC236}">
                <a16:creationId xmlns:a16="http://schemas.microsoft.com/office/drawing/2014/main" id="{12B3290A-D3BF-4B87-B55B-FD9A98B497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9272" cy="1576446"/>
            <a:chOff x="0" y="0"/>
            <a:chExt cx="12192002" cy="1576446"/>
          </a:xfrm>
        </p:grpSpPr>
        <p:sp>
          <p:nvSpPr>
            <p:cNvPr id="28682" name="Rectangle 28681">
              <a:extLst>
                <a:ext uri="{FF2B5EF4-FFF2-40B4-BE49-F238E27FC236}">
                  <a16:creationId xmlns:a16="http://schemas.microsoft.com/office/drawing/2014/main" id="{033A715A-0686-440A-8F40-441B42A660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 flipH="1">
              <a:off x="2" y="0"/>
              <a:ext cx="12191998" cy="1575955"/>
            </a:xfrm>
            <a:prstGeom prst="rect">
              <a:avLst/>
            </a:prstGeom>
            <a:gradFill>
              <a:gsLst>
                <a:gs pos="0">
                  <a:srgbClr val="000000">
                    <a:alpha val="96000"/>
                  </a:srgbClr>
                </a:gs>
                <a:gs pos="100000">
                  <a:schemeClr val="accent1">
                    <a:lumMod val="75000"/>
                  </a:schemeClr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683" name="Rectangle 28682">
              <a:extLst>
                <a:ext uri="{FF2B5EF4-FFF2-40B4-BE49-F238E27FC236}">
                  <a16:creationId xmlns:a16="http://schemas.microsoft.com/office/drawing/2014/main" id="{4761657F-19F2-425B-B7E9-0118CD13C3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5307778" y="-5307778"/>
              <a:ext cx="1576446" cy="12192002"/>
            </a:xfrm>
            <a:prstGeom prst="rect">
              <a:avLst/>
            </a:prstGeom>
            <a:gradFill>
              <a:gsLst>
                <a:gs pos="45000">
                  <a:schemeClr val="accent1">
                    <a:alpha val="0"/>
                  </a:schemeClr>
                </a:gs>
                <a:gs pos="99000">
                  <a:srgbClr val="000000">
                    <a:alpha val="74000"/>
                  </a:srgb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684" name="Rectangle 28683">
              <a:extLst>
                <a:ext uri="{FF2B5EF4-FFF2-40B4-BE49-F238E27FC236}">
                  <a16:creationId xmlns:a16="http://schemas.microsoft.com/office/drawing/2014/main" id="{E27B6634-79D3-4EDD-A77A-1065D6F3A4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825434" y="0"/>
              <a:ext cx="4303422" cy="1575461"/>
            </a:xfrm>
            <a:prstGeom prst="rect">
              <a:avLst/>
            </a:prstGeom>
            <a:gradFill>
              <a:gsLst>
                <a:gs pos="0">
                  <a:schemeClr val="accent1">
                    <a:alpha val="17000"/>
                  </a:schemeClr>
                </a:gs>
                <a:gs pos="74000">
                  <a:schemeClr val="accent1">
                    <a:lumMod val="50000"/>
                    <a:alpha val="0"/>
                  </a:schemeClr>
                </a:gs>
              </a:gsLst>
              <a:lin ang="14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8" y="319314"/>
            <a:ext cx="7108033" cy="1030515"/>
          </a:xfrm>
        </p:spPr>
        <p:txBody>
          <a:bodyPr anchor="ctr">
            <a:normAutofit/>
          </a:bodyPr>
          <a:lstStyle/>
          <a:p>
            <a:r>
              <a:rPr lang="en-US" sz="35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Alpha-beta pruning (Demonstration)</a:t>
            </a: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272259" y="2076833"/>
            <a:ext cx="6009629" cy="2704333"/>
          </a:xfrm>
          <a:prstGeom prst="rect">
            <a:avLst/>
          </a:prstGeom>
          <a:noFill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F06DC4A-B0C0-331D-7794-408553D9F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52391" y="5840731"/>
            <a:ext cx="1602780" cy="605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698" y="5070346"/>
            <a:ext cx="7122320" cy="138526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700">
                <a:latin typeface="Times New Roman" panose="02020603050405020304" pitchFamily="18" charset="0"/>
                <a:cs typeface="Times New Roman" panose="02020603050405020304" pitchFamily="18" charset="0"/>
              </a:rPr>
              <a:t>It is possible to compute the exact minimax decision without expanding every node in the game tree.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84" y="245106"/>
            <a:ext cx="6172200" cy="1354217"/>
          </a:xfrm>
        </p:spPr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Alpha-beta pruning (Demonstration)</a:t>
            </a: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56868" y="2682892"/>
            <a:ext cx="6729832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reeform 6"/>
          <p:cNvSpPr/>
          <p:nvPr/>
        </p:nvSpPr>
        <p:spPr>
          <a:xfrm>
            <a:off x="3897261" y="2439024"/>
            <a:ext cx="4048433" cy="2514600"/>
          </a:xfrm>
          <a:custGeom>
            <a:avLst/>
            <a:gdLst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50026 w 5397910"/>
              <a:gd name="connsiteY5" fmla="*/ 14749 h 3347884"/>
              <a:gd name="connsiteX6" fmla="*/ 1209368 w 5397910"/>
              <a:gd name="connsiteY6" fmla="*/ 29497 h 3347884"/>
              <a:gd name="connsiteX7" fmla="*/ 1209368 w 5397910"/>
              <a:gd name="connsiteY7" fmla="*/ 29497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50026 w 5397910"/>
              <a:gd name="connsiteY5" fmla="*/ 14749 h 3347884"/>
              <a:gd name="connsiteX6" fmla="*/ 1209368 w 5397910"/>
              <a:gd name="connsiteY6" fmla="*/ 29497 h 3347884"/>
              <a:gd name="connsiteX7" fmla="*/ 1433052 w 5397910"/>
              <a:gd name="connsiteY7" fmla="*/ 403123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50026 w 5397910"/>
              <a:gd name="connsiteY5" fmla="*/ 14749 h 3347884"/>
              <a:gd name="connsiteX6" fmla="*/ 1209368 w 5397910"/>
              <a:gd name="connsiteY6" fmla="*/ 29497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09368 w 5397910"/>
              <a:gd name="connsiteY6" fmla="*/ 29497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433052 w 5397910"/>
              <a:gd name="connsiteY6" fmla="*/ 98323 h 3347884"/>
              <a:gd name="connsiteX0" fmla="*/ 1283110 w 5397910"/>
              <a:gd name="connsiteY0" fmla="*/ 17564 h 3365448"/>
              <a:gd name="connsiteX1" fmla="*/ 678426 w 5397910"/>
              <a:gd name="connsiteY1" fmla="*/ 1389164 h 3365448"/>
              <a:gd name="connsiteX2" fmla="*/ 0 w 5397910"/>
              <a:gd name="connsiteY2" fmla="*/ 3291706 h 3365448"/>
              <a:gd name="connsiteX3" fmla="*/ 5397910 w 5397910"/>
              <a:gd name="connsiteY3" fmla="*/ 3365448 h 3365448"/>
              <a:gd name="connsiteX4" fmla="*/ 5206181 w 5397910"/>
              <a:gd name="connsiteY4" fmla="*/ 917216 h 3365448"/>
              <a:gd name="connsiteX5" fmla="*/ 2042652 w 5397910"/>
              <a:gd name="connsiteY5" fmla="*/ 39687 h 3365448"/>
              <a:gd name="connsiteX6" fmla="*/ 1433052 w 5397910"/>
              <a:gd name="connsiteY6" fmla="*/ 115887 h 3365448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433052 w 5397910"/>
              <a:gd name="connsiteY6" fmla="*/ 98323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433052 w 5397910"/>
              <a:gd name="connsiteY6" fmla="*/ 98323 h 3347884"/>
              <a:gd name="connsiteX7" fmla="*/ 1283110 w 5397910"/>
              <a:gd name="connsiteY7" fmla="*/ 0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83110 w 5397910"/>
              <a:gd name="connsiteY6" fmla="*/ 0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83110 w 5397910"/>
              <a:gd name="connsiteY6" fmla="*/ 0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83110 w 5397910"/>
              <a:gd name="connsiteY6" fmla="*/ 0 h 3347884"/>
              <a:gd name="connsiteX0" fmla="*/ 1283110 w 5397910"/>
              <a:gd name="connsiteY0" fmla="*/ 23351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3110 w 5397910"/>
              <a:gd name="connsiteY6" fmla="*/ 23351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1 h 3325761"/>
              <a:gd name="connsiteX0" fmla="*/ 1280652 w 5397910"/>
              <a:gd name="connsiteY0" fmla="*/ 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1 h 3325761"/>
              <a:gd name="connsiteX0" fmla="*/ 1280652 w 5397910"/>
              <a:gd name="connsiteY0" fmla="*/ 6913 h 3332673"/>
              <a:gd name="connsiteX1" fmla="*/ 678426 w 5397910"/>
              <a:gd name="connsiteY1" fmla="*/ 1356389 h 3332673"/>
              <a:gd name="connsiteX2" fmla="*/ 0 w 5397910"/>
              <a:gd name="connsiteY2" fmla="*/ 3258931 h 3332673"/>
              <a:gd name="connsiteX3" fmla="*/ 5397910 w 5397910"/>
              <a:gd name="connsiteY3" fmla="*/ 3332673 h 3332673"/>
              <a:gd name="connsiteX4" fmla="*/ 5206181 w 5397910"/>
              <a:gd name="connsiteY4" fmla="*/ 884441 h 3332673"/>
              <a:gd name="connsiteX5" fmla="*/ 2042652 w 5397910"/>
              <a:gd name="connsiteY5" fmla="*/ 6912 h 3332673"/>
              <a:gd name="connsiteX6" fmla="*/ 1280652 w 5397910"/>
              <a:gd name="connsiteY6" fmla="*/ 6913 h 3332673"/>
              <a:gd name="connsiteX0" fmla="*/ 1280652 w 5397910"/>
              <a:gd name="connsiteY0" fmla="*/ 6913 h 3332673"/>
              <a:gd name="connsiteX1" fmla="*/ 678426 w 5397910"/>
              <a:gd name="connsiteY1" fmla="*/ 1356389 h 3332673"/>
              <a:gd name="connsiteX2" fmla="*/ 0 w 5397910"/>
              <a:gd name="connsiteY2" fmla="*/ 3258931 h 3332673"/>
              <a:gd name="connsiteX3" fmla="*/ 5397910 w 5397910"/>
              <a:gd name="connsiteY3" fmla="*/ 3332673 h 3332673"/>
              <a:gd name="connsiteX4" fmla="*/ 5206181 w 5397910"/>
              <a:gd name="connsiteY4" fmla="*/ 884441 h 3332673"/>
              <a:gd name="connsiteX5" fmla="*/ 2042652 w 5397910"/>
              <a:gd name="connsiteY5" fmla="*/ 6912 h 3332673"/>
              <a:gd name="connsiteX6" fmla="*/ 1280652 w 5397910"/>
              <a:gd name="connsiteY6" fmla="*/ 6913 h 3332673"/>
              <a:gd name="connsiteX0" fmla="*/ 1280652 w 5397910"/>
              <a:gd name="connsiteY0" fmla="*/ 6913 h 3332673"/>
              <a:gd name="connsiteX1" fmla="*/ 678426 w 5397910"/>
              <a:gd name="connsiteY1" fmla="*/ 1356389 h 3332673"/>
              <a:gd name="connsiteX2" fmla="*/ 0 w 5397910"/>
              <a:gd name="connsiteY2" fmla="*/ 3258931 h 3332673"/>
              <a:gd name="connsiteX3" fmla="*/ 5397910 w 5397910"/>
              <a:gd name="connsiteY3" fmla="*/ 3332673 h 3332673"/>
              <a:gd name="connsiteX4" fmla="*/ 5206181 w 5397910"/>
              <a:gd name="connsiteY4" fmla="*/ 884441 h 3332673"/>
              <a:gd name="connsiteX5" fmla="*/ 2042652 w 5397910"/>
              <a:gd name="connsiteY5" fmla="*/ 6912 h 3332673"/>
              <a:gd name="connsiteX6" fmla="*/ 1280652 w 5397910"/>
              <a:gd name="connsiteY6" fmla="*/ 6913 h 3332673"/>
              <a:gd name="connsiteX0" fmla="*/ 1280652 w 5397910"/>
              <a:gd name="connsiteY0" fmla="*/ 4916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49161 h 3325761"/>
              <a:gd name="connsiteX0" fmla="*/ 1280652 w 5397910"/>
              <a:gd name="connsiteY0" fmla="*/ 4916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49161 h 3325761"/>
              <a:gd name="connsiteX0" fmla="*/ 1280652 w 5397910"/>
              <a:gd name="connsiteY0" fmla="*/ 76200 h 3352800"/>
              <a:gd name="connsiteX1" fmla="*/ 678426 w 5397910"/>
              <a:gd name="connsiteY1" fmla="*/ 1376516 h 3352800"/>
              <a:gd name="connsiteX2" fmla="*/ 0 w 5397910"/>
              <a:gd name="connsiteY2" fmla="*/ 3279058 h 3352800"/>
              <a:gd name="connsiteX3" fmla="*/ 5397910 w 5397910"/>
              <a:gd name="connsiteY3" fmla="*/ 3352800 h 3352800"/>
              <a:gd name="connsiteX4" fmla="*/ 5206181 w 5397910"/>
              <a:gd name="connsiteY4" fmla="*/ 904568 h 3352800"/>
              <a:gd name="connsiteX5" fmla="*/ 2118852 w 5397910"/>
              <a:gd name="connsiteY5" fmla="*/ 0 h 3352800"/>
              <a:gd name="connsiteX6" fmla="*/ 1280652 w 5397910"/>
              <a:gd name="connsiteY6" fmla="*/ 76200 h 335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97910" h="3352800">
                <a:moveTo>
                  <a:pt x="1280652" y="76200"/>
                </a:moveTo>
                <a:lnTo>
                  <a:pt x="678426" y="1376516"/>
                </a:lnTo>
                <a:lnTo>
                  <a:pt x="0" y="3279058"/>
                </a:lnTo>
                <a:lnTo>
                  <a:pt x="5397910" y="3352800"/>
                </a:lnTo>
                <a:lnTo>
                  <a:pt x="5206181" y="904568"/>
                </a:lnTo>
                <a:cubicBezTo>
                  <a:pt x="4646971" y="350275"/>
                  <a:pt x="2774113" y="141678"/>
                  <a:pt x="2118852" y="0"/>
                </a:cubicBezTo>
                <a:cubicBezTo>
                  <a:pt x="1918059" y="11676"/>
                  <a:pt x="1567171" y="69287"/>
                  <a:pt x="1280652" y="762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4600" y="3189609"/>
            <a:ext cx="31931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0" y="2267304"/>
            <a:ext cx="48122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</a:t>
            </a:r>
            <a:r>
              <a:rPr lang="en-US" sz="2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B0AC89B6-8543-AB69-FD93-4B7F519535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6288" y="5910263"/>
            <a:ext cx="17192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A7A6196-65ED-C179-CD2B-2AD04F5986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9665"/>
            <a:ext cx="9144000" cy="15796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00151" y="2457450"/>
            <a:ext cx="6729832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reeform 6"/>
          <p:cNvSpPr/>
          <p:nvPr/>
        </p:nvSpPr>
        <p:spPr>
          <a:xfrm>
            <a:off x="4887468" y="3066100"/>
            <a:ext cx="3086100" cy="2473349"/>
          </a:xfrm>
          <a:custGeom>
            <a:avLst/>
            <a:gdLst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50026 w 5397910"/>
              <a:gd name="connsiteY5" fmla="*/ 14749 h 3347884"/>
              <a:gd name="connsiteX6" fmla="*/ 1209368 w 5397910"/>
              <a:gd name="connsiteY6" fmla="*/ 29497 h 3347884"/>
              <a:gd name="connsiteX7" fmla="*/ 1209368 w 5397910"/>
              <a:gd name="connsiteY7" fmla="*/ 29497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50026 w 5397910"/>
              <a:gd name="connsiteY5" fmla="*/ 14749 h 3347884"/>
              <a:gd name="connsiteX6" fmla="*/ 1209368 w 5397910"/>
              <a:gd name="connsiteY6" fmla="*/ 29497 h 3347884"/>
              <a:gd name="connsiteX7" fmla="*/ 1433052 w 5397910"/>
              <a:gd name="connsiteY7" fmla="*/ 403123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50026 w 5397910"/>
              <a:gd name="connsiteY5" fmla="*/ 14749 h 3347884"/>
              <a:gd name="connsiteX6" fmla="*/ 1209368 w 5397910"/>
              <a:gd name="connsiteY6" fmla="*/ 29497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09368 w 5397910"/>
              <a:gd name="connsiteY6" fmla="*/ 29497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433052 w 5397910"/>
              <a:gd name="connsiteY6" fmla="*/ 98323 h 3347884"/>
              <a:gd name="connsiteX0" fmla="*/ 1283110 w 5397910"/>
              <a:gd name="connsiteY0" fmla="*/ 17564 h 3365448"/>
              <a:gd name="connsiteX1" fmla="*/ 678426 w 5397910"/>
              <a:gd name="connsiteY1" fmla="*/ 1389164 h 3365448"/>
              <a:gd name="connsiteX2" fmla="*/ 0 w 5397910"/>
              <a:gd name="connsiteY2" fmla="*/ 3291706 h 3365448"/>
              <a:gd name="connsiteX3" fmla="*/ 5397910 w 5397910"/>
              <a:gd name="connsiteY3" fmla="*/ 3365448 h 3365448"/>
              <a:gd name="connsiteX4" fmla="*/ 5206181 w 5397910"/>
              <a:gd name="connsiteY4" fmla="*/ 917216 h 3365448"/>
              <a:gd name="connsiteX5" fmla="*/ 2042652 w 5397910"/>
              <a:gd name="connsiteY5" fmla="*/ 39687 h 3365448"/>
              <a:gd name="connsiteX6" fmla="*/ 1433052 w 5397910"/>
              <a:gd name="connsiteY6" fmla="*/ 115887 h 3365448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433052 w 5397910"/>
              <a:gd name="connsiteY6" fmla="*/ 98323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433052 w 5397910"/>
              <a:gd name="connsiteY6" fmla="*/ 98323 h 3347884"/>
              <a:gd name="connsiteX7" fmla="*/ 1283110 w 5397910"/>
              <a:gd name="connsiteY7" fmla="*/ 0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83110 w 5397910"/>
              <a:gd name="connsiteY6" fmla="*/ 0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83110 w 5397910"/>
              <a:gd name="connsiteY6" fmla="*/ 0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83110 w 5397910"/>
              <a:gd name="connsiteY6" fmla="*/ 0 h 3347884"/>
              <a:gd name="connsiteX0" fmla="*/ 1283110 w 5397910"/>
              <a:gd name="connsiteY0" fmla="*/ 23351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3110 w 5397910"/>
              <a:gd name="connsiteY6" fmla="*/ 23351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1 h 3325761"/>
              <a:gd name="connsiteX0" fmla="*/ 1280652 w 5397910"/>
              <a:gd name="connsiteY0" fmla="*/ 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1 h 3325761"/>
              <a:gd name="connsiteX0" fmla="*/ 1280652 w 5397910"/>
              <a:gd name="connsiteY0" fmla="*/ 6913 h 3332673"/>
              <a:gd name="connsiteX1" fmla="*/ 678426 w 5397910"/>
              <a:gd name="connsiteY1" fmla="*/ 1356389 h 3332673"/>
              <a:gd name="connsiteX2" fmla="*/ 0 w 5397910"/>
              <a:gd name="connsiteY2" fmla="*/ 3258931 h 3332673"/>
              <a:gd name="connsiteX3" fmla="*/ 5397910 w 5397910"/>
              <a:gd name="connsiteY3" fmla="*/ 3332673 h 3332673"/>
              <a:gd name="connsiteX4" fmla="*/ 5206181 w 5397910"/>
              <a:gd name="connsiteY4" fmla="*/ 884441 h 3332673"/>
              <a:gd name="connsiteX5" fmla="*/ 2042652 w 5397910"/>
              <a:gd name="connsiteY5" fmla="*/ 6912 h 3332673"/>
              <a:gd name="connsiteX6" fmla="*/ 1280652 w 5397910"/>
              <a:gd name="connsiteY6" fmla="*/ 6913 h 3332673"/>
              <a:gd name="connsiteX0" fmla="*/ 1280652 w 5397910"/>
              <a:gd name="connsiteY0" fmla="*/ 6913 h 3332673"/>
              <a:gd name="connsiteX1" fmla="*/ 678426 w 5397910"/>
              <a:gd name="connsiteY1" fmla="*/ 1356389 h 3332673"/>
              <a:gd name="connsiteX2" fmla="*/ 0 w 5397910"/>
              <a:gd name="connsiteY2" fmla="*/ 3258931 h 3332673"/>
              <a:gd name="connsiteX3" fmla="*/ 5397910 w 5397910"/>
              <a:gd name="connsiteY3" fmla="*/ 3332673 h 3332673"/>
              <a:gd name="connsiteX4" fmla="*/ 5206181 w 5397910"/>
              <a:gd name="connsiteY4" fmla="*/ 884441 h 3332673"/>
              <a:gd name="connsiteX5" fmla="*/ 2042652 w 5397910"/>
              <a:gd name="connsiteY5" fmla="*/ 6912 h 3332673"/>
              <a:gd name="connsiteX6" fmla="*/ 1280652 w 5397910"/>
              <a:gd name="connsiteY6" fmla="*/ 6913 h 3332673"/>
              <a:gd name="connsiteX0" fmla="*/ 1280652 w 5397910"/>
              <a:gd name="connsiteY0" fmla="*/ 6913 h 3332673"/>
              <a:gd name="connsiteX1" fmla="*/ 678426 w 5397910"/>
              <a:gd name="connsiteY1" fmla="*/ 1356389 h 3332673"/>
              <a:gd name="connsiteX2" fmla="*/ 0 w 5397910"/>
              <a:gd name="connsiteY2" fmla="*/ 3258931 h 3332673"/>
              <a:gd name="connsiteX3" fmla="*/ 5397910 w 5397910"/>
              <a:gd name="connsiteY3" fmla="*/ 3332673 h 3332673"/>
              <a:gd name="connsiteX4" fmla="*/ 5206181 w 5397910"/>
              <a:gd name="connsiteY4" fmla="*/ 884441 h 3332673"/>
              <a:gd name="connsiteX5" fmla="*/ 2042652 w 5397910"/>
              <a:gd name="connsiteY5" fmla="*/ 6912 h 3332673"/>
              <a:gd name="connsiteX6" fmla="*/ 1280652 w 5397910"/>
              <a:gd name="connsiteY6" fmla="*/ 6913 h 3332673"/>
              <a:gd name="connsiteX0" fmla="*/ 1280652 w 5397910"/>
              <a:gd name="connsiteY0" fmla="*/ 4916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49161 h 3325761"/>
              <a:gd name="connsiteX0" fmla="*/ 1280652 w 5397910"/>
              <a:gd name="connsiteY0" fmla="*/ 4916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49161 h 3325761"/>
              <a:gd name="connsiteX0" fmla="*/ 1280652 w 5397910"/>
              <a:gd name="connsiteY0" fmla="*/ 76200 h 3352800"/>
              <a:gd name="connsiteX1" fmla="*/ 678426 w 5397910"/>
              <a:gd name="connsiteY1" fmla="*/ 1376516 h 3352800"/>
              <a:gd name="connsiteX2" fmla="*/ 0 w 5397910"/>
              <a:gd name="connsiteY2" fmla="*/ 3279058 h 3352800"/>
              <a:gd name="connsiteX3" fmla="*/ 5397910 w 5397910"/>
              <a:gd name="connsiteY3" fmla="*/ 3352800 h 3352800"/>
              <a:gd name="connsiteX4" fmla="*/ 5206181 w 5397910"/>
              <a:gd name="connsiteY4" fmla="*/ 904568 h 3352800"/>
              <a:gd name="connsiteX5" fmla="*/ 2118852 w 5397910"/>
              <a:gd name="connsiteY5" fmla="*/ 0 h 3352800"/>
              <a:gd name="connsiteX6" fmla="*/ 1280652 w 5397910"/>
              <a:gd name="connsiteY6" fmla="*/ 76200 h 3352800"/>
              <a:gd name="connsiteX0" fmla="*/ 1280652 w 5397910"/>
              <a:gd name="connsiteY0" fmla="*/ 76200 h 3352800"/>
              <a:gd name="connsiteX1" fmla="*/ 2728452 w 5397910"/>
              <a:gd name="connsiteY1" fmla="*/ 1981200 h 3352800"/>
              <a:gd name="connsiteX2" fmla="*/ 0 w 5397910"/>
              <a:gd name="connsiteY2" fmla="*/ 3279058 h 3352800"/>
              <a:gd name="connsiteX3" fmla="*/ 5397910 w 5397910"/>
              <a:gd name="connsiteY3" fmla="*/ 3352800 h 3352800"/>
              <a:gd name="connsiteX4" fmla="*/ 5206181 w 5397910"/>
              <a:gd name="connsiteY4" fmla="*/ 904568 h 3352800"/>
              <a:gd name="connsiteX5" fmla="*/ 2118852 w 5397910"/>
              <a:gd name="connsiteY5" fmla="*/ 0 h 3352800"/>
              <a:gd name="connsiteX6" fmla="*/ 1280652 w 5397910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9050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4478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041058"/>
              <a:gd name="connsiteY0" fmla="*/ 76200 h 3352800"/>
              <a:gd name="connsiteX1" fmla="*/ 1371600 w 4041058"/>
              <a:gd name="connsiteY1" fmla="*/ 1981200 h 3352800"/>
              <a:gd name="connsiteX2" fmla="*/ 1371600 w 4041058"/>
              <a:gd name="connsiteY2" fmla="*/ 3276600 h 3352800"/>
              <a:gd name="connsiteX3" fmla="*/ 4041058 w 4041058"/>
              <a:gd name="connsiteY3" fmla="*/ 3352800 h 3352800"/>
              <a:gd name="connsiteX4" fmla="*/ 3849329 w 4041058"/>
              <a:gd name="connsiteY4" fmla="*/ 904568 h 3352800"/>
              <a:gd name="connsiteX5" fmla="*/ 762000 w 4041058"/>
              <a:gd name="connsiteY5" fmla="*/ 0 h 3352800"/>
              <a:gd name="connsiteX6" fmla="*/ 0 w 4041058"/>
              <a:gd name="connsiteY6" fmla="*/ 76200 h 3352800"/>
              <a:gd name="connsiteX0" fmla="*/ 0 w 4041058"/>
              <a:gd name="connsiteY0" fmla="*/ 76200 h 3352800"/>
              <a:gd name="connsiteX1" fmla="*/ 1371600 w 4041058"/>
              <a:gd name="connsiteY1" fmla="*/ 1981200 h 3352800"/>
              <a:gd name="connsiteX2" fmla="*/ 1371600 w 4041058"/>
              <a:gd name="connsiteY2" fmla="*/ 3276600 h 3352800"/>
              <a:gd name="connsiteX3" fmla="*/ 4041058 w 4041058"/>
              <a:gd name="connsiteY3" fmla="*/ 3352800 h 3352800"/>
              <a:gd name="connsiteX4" fmla="*/ 3849329 w 4041058"/>
              <a:gd name="connsiteY4" fmla="*/ 904568 h 3352800"/>
              <a:gd name="connsiteX5" fmla="*/ 762000 w 4041058"/>
              <a:gd name="connsiteY5" fmla="*/ 0 h 3352800"/>
              <a:gd name="connsiteX6" fmla="*/ 0 w 4041058"/>
              <a:gd name="connsiteY6" fmla="*/ 76200 h 3352800"/>
              <a:gd name="connsiteX0" fmla="*/ 0 w 4041058"/>
              <a:gd name="connsiteY0" fmla="*/ 76200 h 3352800"/>
              <a:gd name="connsiteX1" fmla="*/ 1371600 w 4041058"/>
              <a:gd name="connsiteY1" fmla="*/ 1981200 h 3352800"/>
              <a:gd name="connsiteX2" fmla="*/ 1371600 w 4041058"/>
              <a:gd name="connsiteY2" fmla="*/ 3276600 h 3352800"/>
              <a:gd name="connsiteX3" fmla="*/ 4041058 w 4041058"/>
              <a:gd name="connsiteY3" fmla="*/ 3352800 h 3352800"/>
              <a:gd name="connsiteX4" fmla="*/ 3849329 w 4041058"/>
              <a:gd name="connsiteY4" fmla="*/ 904568 h 3352800"/>
              <a:gd name="connsiteX5" fmla="*/ 762000 w 4041058"/>
              <a:gd name="connsiteY5" fmla="*/ 0 h 3352800"/>
              <a:gd name="connsiteX6" fmla="*/ 0 w 4041058"/>
              <a:gd name="connsiteY6" fmla="*/ 76200 h 3352800"/>
              <a:gd name="connsiteX0" fmla="*/ 0 w 4041058"/>
              <a:gd name="connsiteY0" fmla="*/ 76200 h 3352800"/>
              <a:gd name="connsiteX1" fmla="*/ 1371600 w 4041058"/>
              <a:gd name="connsiteY1" fmla="*/ 1981200 h 3352800"/>
              <a:gd name="connsiteX2" fmla="*/ 1371600 w 4041058"/>
              <a:gd name="connsiteY2" fmla="*/ 3276600 h 3352800"/>
              <a:gd name="connsiteX3" fmla="*/ 4041058 w 4041058"/>
              <a:gd name="connsiteY3" fmla="*/ 3352800 h 3352800"/>
              <a:gd name="connsiteX4" fmla="*/ 3849329 w 4041058"/>
              <a:gd name="connsiteY4" fmla="*/ 904568 h 3352800"/>
              <a:gd name="connsiteX5" fmla="*/ 762000 w 4041058"/>
              <a:gd name="connsiteY5" fmla="*/ 0 h 3352800"/>
              <a:gd name="connsiteX6" fmla="*/ 0 w 4041058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4478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4478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4478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114800"/>
              <a:gd name="connsiteY0" fmla="*/ 76200 h 3352800"/>
              <a:gd name="connsiteX1" fmla="*/ 1445342 w 4114800"/>
              <a:gd name="connsiteY1" fmla="*/ 1981200 h 3352800"/>
              <a:gd name="connsiteX2" fmla="*/ 1445342 w 4114800"/>
              <a:gd name="connsiteY2" fmla="*/ 3276600 h 3352800"/>
              <a:gd name="connsiteX3" fmla="*/ 4114800 w 4114800"/>
              <a:gd name="connsiteY3" fmla="*/ 3352800 h 3352800"/>
              <a:gd name="connsiteX4" fmla="*/ 3923071 w 4114800"/>
              <a:gd name="connsiteY4" fmla="*/ 904568 h 3352800"/>
              <a:gd name="connsiteX5" fmla="*/ 835742 w 4114800"/>
              <a:gd name="connsiteY5" fmla="*/ 0 h 3352800"/>
              <a:gd name="connsiteX6" fmla="*/ 0 w 4114800"/>
              <a:gd name="connsiteY6" fmla="*/ 76200 h 3352800"/>
              <a:gd name="connsiteX0" fmla="*/ 0 w 4114800"/>
              <a:gd name="connsiteY0" fmla="*/ 40250 h 3316850"/>
              <a:gd name="connsiteX1" fmla="*/ 1445342 w 4114800"/>
              <a:gd name="connsiteY1" fmla="*/ 1945250 h 3316850"/>
              <a:gd name="connsiteX2" fmla="*/ 1445342 w 4114800"/>
              <a:gd name="connsiteY2" fmla="*/ 3240650 h 3316850"/>
              <a:gd name="connsiteX3" fmla="*/ 4114800 w 4114800"/>
              <a:gd name="connsiteY3" fmla="*/ 3316850 h 3316850"/>
              <a:gd name="connsiteX4" fmla="*/ 3923071 w 4114800"/>
              <a:gd name="connsiteY4" fmla="*/ 868618 h 3316850"/>
              <a:gd name="connsiteX5" fmla="*/ 838200 w 4114800"/>
              <a:gd name="connsiteY5" fmla="*/ 40250 h 3316850"/>
              <a:gd name="connsiteX6" fmla="*/ 0 w 4114800"/>
              <a:gd name="connsiteY6" fmla="*/ 40250 h 3316850"/>
              <a:gd name="connsiteX0" fmla="*/ 0 w 4114800"/>
              <a:gd name="connsiteY0" fmla="*/ 35487 h 3312087"/>
              <a:gd name="connsiteX1" fmla="*/ 1445342 w 4114800"/>
              <a:gd name="connsiteY1" fmla="*/ 1940487 h 3312087"/>
              <a:gd name="connsiteX2" fmla="*/ 1445342 w 4114800"/>
              <a:gd name="connsiteY2" fmla="*/ 3235887 h 3312087"/>
              <a:gd name="connsiteX3" fmla="*/ 4114800 w 4114800"/>
              <a:gd name="connsiteY3" fmla="*/ 3312087 h 3312087"/>
              <a:gd name="connsiteX4" fmla="*/ 3923071 w 4114800"/>
              <a:gd name="connsiteY4" fmla="*/ 863855 h 3312087"/>
              <a:gd name="connsiteX5" fmla="*/ 838200 w 4114800"/>
              <a:gd name="connsiteY5" fmla="*/ 35487 h 3312087"/>
              <a:gd name="connsiteX6" fmla="*/ 0 w 4114800"/>
              <a:gd name="connsiteY6" fmla="*/ 35487 h 3312087"/>
              <a:gd name="connsiteX0" fmla="*/ 0 w 4114800"/>
              <a:gd name="connsiteY0" fmla="*/ 0 h 3276600"/>
              <a:gd name="connsiteX1" fmla="*/ 1445342 w 4114800"/>
              <a:gd name="connsiteY1" fmla="*/ 1905000 h 3276600"/>
              <a:gd name="connsiteX2" fmla="*/ 1445342 w 4114800"/>
              <a:gd name="connsiteY2" fmla="*/ 3200400 h 3276600"/>
              <a:gd name="connsiteX3" fmla="*/ 4114800 w 4114800"/>
              <a:gd name="connsiteY3" fmla="*/ 3276600 h 3276600"/>
              <a:gd name="connsiteX4" fmla="*/ 3923071 w 4114800"/>
              <a:gd name="connsiteY4" fmla="*/ 828368 h 3276600"/>
              <a:gd name="connsiteX5" fmla="*/ 838200 w 4114800"/>
              <a:gd name="connsiteY5" fmla="*/ 0 h 3276600"/>
              <a:gd name="connsiteX6" fmla="*/ 0 w 4114800"/>
              <a:gd name="connsiteY6" fmla="*/ 0 h 3276600"/>
              <a:gd name="connsiteX0" fmla="*/ 0 w 4114800"/>
              <a:gd name="connsiteY0" fmla="*/ 21199 h 3297799"/>
              <a:gd name="connsiteX1" fmla="*/ 1445342 w 4114800"/>
              <a:gd name="connsiteY1" fmla="*/ 1926199 h 3297799"/>
              <a:gd name="connsiteX2" fmla="*/ 1445342 w 4114800"/>
              <a:gd name="connsiteY2" fmla="*/ 3221599 h 3297799"/>
              <a:gd name="connsiteX3" fmla="*/ 4114800 w 4114800"/>
              <a:gd name="connsiteY3" fmla="*/ 3297799 h 3297799"/>
              <a:gd name="connsiteX4" fmla="*/ 3923071 w 4114800"/>
              <a:gd name="connsiteY4" fmla="*/ 849567 h 3297799"/>
              <a:gd name="connsiteX5" fmla="*/ 838200 w 4114800"/>
              <a:gd name="connsiteY5" fmla="*/ 21199 h 3297799"/>
              <a:gd name="connsiteX6" fmla="*/ 0 w 4114800"/>
              <a:gd name="connsiteY6" fmla="*/ 21199 h 3297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14800" h="3297799">
                <a:moveTo>
                  <a:pt x="0" y="21199"/>
                </a:moveTo>
                <a:cubicBezTo>
                  <a:pt x="268288" y="641912"/>
                  <a:pt x="962742" y="1291199"/>
                  <a:pt x="1445342" y="1926199"/>
                </a:cubicBezTo>
                <a:lnTo>
                  <a:pt x="1445342" y="3221599"/>
                </a:lnTo>
                <a:lnTo>
                  <a:pt x="4114800" y="3297799"/>
                </a:lnTo>
                <a:lnTo>
                  <a:pt x="3923071" y="849567"/>
                </a:lnTo>
                <a:cubicBezTo>
                  <a:pt x="3363861" y="295274"/>
                  <a:pt x="1493461" y="162877"/>
                  <a:pt x="838200" y="21199"/>
                </a:cubicBezTo>
                <a:cubicBezTo>
                  <a:pt x="637407" y="32875"/>
                  <a:pt x="224608" y="0"/>
                  <a:pt x="0" y="211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514600" y="3779535"/>
            <a:ext cx="33374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86251" y="2686050"/>
            <a:ext cx="48122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>
                <a:solidFill>
                  <a:srgbClr val="FF0000"/>
                </a:solidFill>
                <a:sym typeface="Symbol"/>
              </a:rPr>
              <a:t></a:t>
            </a:r>
            <a:r>
              <a:rPr lang="en-US" sz="21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86251" y="3779535"/>
            <a:ext cx="48122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>
                <a:solidFill>
                  <a:srgbClr val="FF0000"/>
                </a:solidFill>
                <a:sym typeface="Symbol"/>
              </a:rPr>
              <a:t>2</a:t>
            </a:r>
            <a:endParaRPr lang="en-US" sz="2100" b="1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800600" y="5191506"/>
            <a:ext cx="857250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4637103" y="3703275"/>
            <a:ext cx="1618280" cy="1840275"/>
          </a:xfrm>
          <a:custGeom>
            <a:avLst/>
            <a:gdLst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50026 w 5397910"/>
              <a:gd name="connsiteY5" fmla="*/ 14749 h 3347884"/>
              <a:gd name="connsiteX6" fmla="*/ 1209368 w 5397910"/>
              <a:gd name="connsiteY6" fmla="*/ 29497 h 3347884"/>
              <a:gd name="connsiteX7" fmla="*/ 1209368 w 5397910"/>
              <a:gd name="connsiteY7" fmla="*/ 29497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50026 w 5397910"/>
              <a:gd name="connsiteY5" fmla="*/ 14749 h 3347884"/>
              <a:gd name="connsiteX6" fmla="*/ 1209368 w 5397910"/>
              <a:gd name="connsiteY6" fmla="*/ 29497 h 3347884"/>
              <a:gd name="connsiteX7" fmla="*/ 1433052 w 5397910"/>
              <a:gd name="connsiteY7" fmla="*/ 403123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50026 w 5397910"/>
              <a:gd name="connsiteY5" fmla="*/ 14749 h 3347884"/>
              <a:gd name="connsiteX6" fmla="*/ 1209368 w 5397910"/>
              <a:gd name="connsiteY6" fmla="*/ 29497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09368 w 5397910"/>
              <a:gd name="connsiteY6" fmla="*/ 29497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433052 w 5397910"/>
              <a:gd name="connsiteY6" fmla="*/ 98323 h 3347884"/>
              <a:gd name="connsiteX0" fmla="*/ 1283110 w 5397910"/>
              <a:gd name="connsiteY0" fmla="*/ 17564 h 3365448"/>
              <a:gd name="connsiteX1" fmla="*/ 678426 w 5397910"/>
              <a:gd name="connsiteY1" fmla="*/ 1389164 h 3365448"/>
              <a:gd name="connsiteX2" fmla="*/ 0 w 5397910"/>
              <a:gd name="connsiteY2" fmla="*/ 3291706 h 3365448"/>
              <a:gd name="connsiteX3" fmla="*/ 5397910 w 5397910"/>
              <a:gd name="connsiteY3" fmla="*/ 3365448 h 3365448"/>
              <a:gd name="connsiteX4" fmla="*/ 5206181 w 5397910"/>
              <a:gd name="connsiteY4" fmla="*/ 917216 h 3365448"/>
              <a:gd name="connsiteX5" fmla="*/ 2042652 w 5397910"/>
              <a:gd name="connsiteY5" fmla="*/ 39687 h 3365448"/>
              <a:gd name="connsiteX6" fmla="*/ 1433052 w 5397910"/>
              <a:gd name="connsiteY6" fmla="*/ 115887 h 3365448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433052 w 5397910"/>
              <a:gd name="connsiteY6" fmla="*/ 98323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433052 w 5397910"/>
              <a:gd name="connsiteY6" fmla="*/ 98323 h 3347884"/>
              <a:gd name="connsiteX7" fmla="*/ 1283110 w 5397910"/>
              <a:gd name="connsiteY7" fmla="*/ 0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83110 w 5397910"/>
              <a:gd name="connsiteY6" fmla="*/ 0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83110 w 5397910"/>
              <a:gd name="connsiteY6" fmla="*/ 0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83110 w 5397910"/>
              <a:gd name="connsiteY6" fmla="*/ 0 h 3347884"/>
              <a:gd name="connsiteX0" fmla="*/ 1283110 w 5397910"/>
              <a:gd name="connsiteY0" fmla="*/ 23351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3110 w 5397910"/>
              <a:gd name="connsiteY6" fmla="*/ 23351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1 h 3325761"/>
              <a:gd name="connsiteX0" fmla="*/ 1280652 w 5397910"/>
              <a:gd name="connsiteY0" fmla="*/ 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1 h 3325761"/>
              <a:gd name="connsiteX0" fmla="*/ 1280652 w 5397910"/>
              <a:gd name="connsiteY0" fmla="*/ 6913 h 3332673"/>
              <a:gd name="connsiteX1" fmla="*/ 678426 w 5397910"/>
              <a:gd name="connsiteY1" fmla="*/ 1356389 h 3332673"/>
              <a:gd name="connsiteX2" fmla="*/ 0 w 5397910"/>
              <a:gd name="connsiteY2" fmla="*/ 3258931 h 3332673"/>
              <a:gd name="connsiteX3" fmla="*/ 5397910 w 5397910"/>
              <a:gd name="connsiteY3" fmla="*/ 3332673 h 3332673"/>
              <a:gd name="connsiteX4" fmla="*/ 5206181 w 5397910"/>
              <a:gd name="connsiteY4" fmla="*/ 884441 h 3332673"/>
              <a:gd name="connsiteX5" fmla="*/ 2042652 w 5397910"/>
              <a:gd name="connsiteY5" fmla="*/ 6912 h 3332673"/>
              <a:gd name="connsiteX6" fmla="*/ 1280652 w 5397910"/>
              <a:gd name="connsiteY6" fmla="*/ 6913 h 3332673"/>
              <a:gd name="connsiteX0" fmla="*/ 1280652 w 5397910"/>
              <a:gd name="connsiteY0" fmla="*/ 6913 h 3332673"/>
              <a:gd name="connsiteX1" fmla="*/ 678426 w 5397910"/>
              <a:gd name="connsiteY1" fmla="*/ 1356389 h 3332673"/>
              <a:gd name="connsiteX2" fmla="*/ 0 w 5397910"/>
              <a:gd name="connsiteY2" fmla="*/ 3258931 h 3332673"/>
              <a:gd name="connsiteX3" fmla="*/ 5397910 w 5397910"/>
              <a:gd name="connsiteY3" fmla="*/ 3332673 h 3332673"/>
              <a:gd name="connsiteX4" fmla="*/ 5206181 w 5397910"/>
              <a:gd name="connsiteY4" fmla="*/ 884441 h 3332673"/>
              <a:gd name="connsiteX5" fmla="*/ 2042652 w 5397910"/>
              <a:gd name="connsiteY5" fmla="*/ 6912 h 3332673"/>
              <a:gd name="connsiteX6" fmla="*/ 1280652 w 5397910"/>
              <a:gd name="connsiteY6" fmla="*/ 6913 h 3332673"/>
              <a:gd name="connsiteX0" fmla="*/ 1280652 w 5397910"/>
              <a:gd name="connsiteY0" fmla="*/ 6913 h 3332673"/>
              <a:gd name="connsiteX1" fmla="*/ 678426 w 5397910"/>
              <a:gd name="connsiteY1" fmla="*/ 1356389 h 3332673"/>
              <a:gd name="connsiteX2" fmla="*/ 0 w 5397910"/>
              <a:gd name="connsiteY2" fmla="*/ 3258931 h 3332673"/>
              <a:gd name="connsiteX3" fmla="*/ 5397910 w 5397910"/>
              <a:gd name="connsiteY3" fmla="*/ 3332673 h 3332673"/>
              <a:gd name="connsiteX4" fmla="*/ 5206181 w 5397910"/>
              <a:gd name="connsiteY4" fmla="*/ 884441 h 3332673"/>
              <a:gd name="connsiteX5" fmla="*/ 2042652 w 5397910"/>
              <a:gd name="connsiteY5" fmla="*/ 6912 h 3332673"/>
              <a:gd name="connsiteX6" fmla="*/ 1280652 w 5397910"/>
              <a:gd name="connsiteY6" fmla="*/ 6913 h 3332673"/>
              <a:gd name="connsiteX0" fmla="*/ 1280652 w 5397910"/>
              <a:gd name="connsiteY0" fmla="*/ 4916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49161 h 3325761"/>
              <a:gd name="connsiteX0" fmla="*/ 1280652 w 5397910"/>
              <a:gd name="connsiteY0" fmla="*/ 4916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49161 h 3325761"/>
              <a:gd name="connsiteX0" fmla="*/ 1280652 w 5397910"/>
              <a:gd name="connsiteY0" fmla="*/ 76200 h 3352800"/>
              <a:gd name="connsiteX1" fmla="*/ 678426 w 5397910"/>
              <a:gd name="connsiteY1" fmla="*/ 1376516 h 3352800"/>
              <a:gd name="connsiteX2" fmla="*/ 0 w 5397910"/>
              <a:gd name="connsiteY2" fmla="*/ 3279058 h 3352800"/>
              <a:gd name="connsiteX3" fmla="*/ 5397910 w 5397910"/>
              <a:gd name="connsiteY3" fmla="*/ 3352800 h 3352800"/>
              <a:gd name="connsiteX4" fmla="*/ 5206181 w 5397910"/>
              <a:gd name="connsiteY4" fmla="*/ 904568 h 3352800"/>
              <a:gd name="connsiteX5" fmla="*/ 2118852 w 5397910"/>
              <a:gd name="connsiteY5" fmla="*/ 0 h 3352800"/>
              <a:gd name="connsiteX6" fmla="*/ 1280652 w 5397910"/>
              <a:gd name="connsiteY6" fmla="*/ 76200 h 3352800"/>
              <a:gd name="connsiteX0" fmla="*/ 1280652 w 5397910"/>
              <a:gd name="connsiteY0" fmla="*/ 76200 h 3352800"/>
              <a:gd name="connsiteX1" fmla="*/ 2728452 w 5397910"/>
              <a:gd name="connsiteY1" fmla="*/ 1981200 h 3352800"/>
              <a:gd name="connsiteX2" fmla="*/ 0 w 5397910"/>
              <a:gd name="connsiteY2" fmla="*/ 3279058 h 3352800"/>
              <a:gd name="connsiteX3" fmla="*/ 5397910 w 5397910"/>
              <a:gd name="connsiteY3" fmla="*/ 3352800 h 3352800"/>
              <a:gd name="connsiteX4" fmla="*/ 5206181 w 5397910"/>
              <a:gd name="connsiteY4" fmla="*/ 904568 h 3352800"/>
              <a:gd name="connsiteX5" fmla="*/ 2118852 w 5397910"/>
              <a:gd name="connsiteY5" fmla="*/ 0 h 3352800"/>
              <a:gd name="connsiteX6" fmla="*/ 1280652 w 5397910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9050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4478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041058"/>
              <a:gd name="connsiteY0" fmla="*/ 76200 h 3352800"/>
              <a:gd name="connsiteX1" fmla="*/ 1371600 w 4041058"/>
              <a:gd name="connsiteY1" fmla="*/ 1981200 h 3352800"/>
              <a:gd name="connsiteX2" fmla="*/ 1371600 w 4041058"/>
              <a:gd name="connsiteY2" fmla="*/ 3276600 h 3352800"/>
              <a:gd name="connsiteX3" fmla="*/ 4041058 w 4041058"/>
              <a:gd name="connsiteY3" fmla="*/ 3352800 h 3352800"/>
              <a:gd name="connsiteX4" fmla="*/ 3849329 w 4041058"/>
              <a:gd name="connsiteY4" fmla="*/ 904568 h 3352800"/>
              <a:gd name="connsiteX5" fmla="*/ 762000 w 4041058"/>
              <a:gd name="connsiteY5" fmla="*/ 0 h 3352800"/>
              <a:gd name="connsiteX6" fmla="*/ 0 w 4041058"/>
              <a:gd name="connsiteY6" fmla="*/ 76200 h 3352800"/>
              <a:gd name="connsiteX0" fmla="*/ 0 w 4041058"/>
              <a:gd name="connsiteY0" fmla="*/ 76200 h 3352800"/>
              <a:gd name="connsiteX1" fmla="*/ 1371600 w 4041058"/>
              <a:gd name="connsiteY1" fmla="*/ 1981200 h 3352800"/>
              <a:gd name="connsiteX2" fmla="*/ 1371600 w 4041058"/>
              <a:gd name="connsiteY2" fmla="*/ 3276600 h 3352800"/>
              <a:gd name="connsiteX3" fmla="*/ 4041058 w 4041058"/>
              <a:gd name="connsiteY3" fmla="*/ 3352800 h 3352800"/>
              <a:gd name="connsiteX4" fmla="*/ 3849329 w 4041058"/>
              <a:gd name="connsiteY4" fmla="*/ 904568 h 3352800"/>
              <a:gd name="connsiteX5" fmla="*/ 762000 w 4041058"/>
              <a:gd name="connsiteY5" fmla="*/ 0 h 3352800"/>
              <a:gd name="connsiteX6" fmla="*/ 0 w 4041058"/>
              <a:gd name="connsiteY6" fmla="*/ 76200 h 3352800"/>
              <a:gd name="connsiteX0" fmla="*/ 0 w 4041058"/>
              <a:gd name="connsiteY0" fmla="*/ 76200 h 3352800"/>
              <a:gd name="connsiteX1" fmla="*/ 1371600 w 4041058"/>
              <a:gd name="connsiteY1" fmla="*/ 1981200 h 3352800"/>
              <a:gd name="connsiteX2" fmla="*/ 1371600 w 4041058"/>
              <a:gd name="connsiteY2" fmla="*/ 3276600 h 3352800"/>
              <a:gd name="connsiteX3" fmla="*/ 4041058 w 4041058"/>
              <a:gd name="connsiteY3" fmla="*/ 3352800 h 3352800"/>
              <a:gd name="connsiteX4" fmla="*/ 3849329 w 4041058"/>
              <a:gd name="connsiteY4" fmla="*/ 904568 h 3352800"/>
              <a:gd name="connsiteX5" fmla="*/ 762000 w 4041058"/>
              <a:gd name="connsiteY5" fmla="*/ 0 h 3352800"/>
              <a:gd name="connsiteX6" fmla="*/ 0 w 4041058"/>
              <a:gd name="connsiteY6" fmla="*/ 76200 h 3352800"/>
              <a:gd name="connsiteX0" fmla="*/ 0 w 4041058"/>
              <a:gd name="connsiteY0" fmla="*/ 76200 h 3352800"/>
              <a:gd name="connsiteX1" fmla="*/ 1371600 w 4041058"/>
              <a:gd name="connsiteY1" fmla="*/ 1981200 h 3352800"/>
              <a:gd name="connsiteX2" fmla="*/ 1371600 w 4041058"/>
              <a:gd name="connsiteY2" fmla="*/ 3276600 h 3352800"/>
              <a:gd name="connsiteX3" fmla="*/ 4041058 w 4041058"/>
              <a:gd name="connsiteY3" fmla="*/ 3352800 h 3352800"/>
              <a:gd name="connsiteX4" fmla="*/ 3849329 w 4041058"/>
              <a:gd name="connsiteY4" fmla="*/ 904568 h 3352800"/>
              <a:gd name="connsiteX5" fmla="*/ 762000 w 4041058"/>
              <a:gd name="connsiteY5" fmla="*/ 0 h 3352800"/>
              <a:gd name="connsiteX6" fmla="*/ 0 w 4041058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4478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4478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4478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114800"/>
              <a:gd name="connsiteY0" fmla="*/ 76200 h 3352800"/>
              <a:gd name="connsiteX1" fmla="*/ 1445342 w 4114800"/>
              <a:gd name="connsiteY1" fmla="*/ 1981200 h 3352800"/>
              <a:gd name="connsiteX2" fmla="*/ 1445342 w 4114800"/>
              <a:gd name="connsiteY2" fmla="*/ 3276600 h 3352800"/>
              <a:gd name="connsiteX3" fmla="*/ 4114800 w 4114800"/>
              <a:gd name="connsiteY3" fmla="*/ 3352800 h 3352800"/>
              <a:gd name="connsiteX4" fmla="*/ 3923071 w 4114800"/>
              <a:gd name="connsiteY4" fmla="*/ 904568 h 3352800"/>
              <a:gd name="connsiteX5" fmla="*/ 835742 w 4114800"/>
              <a:gd name="connsiteY5" fmla="*/ 0 h 3352800"/>
              <a:gd name="connsiteX6" fmla="*/ 0 w 4114800"/>
              <a:gd name="connsiteY6" fmla="*/ 76200 h 3352800"/>
              <a:gd name="connsiteX0" fmla="*/ 0 w 4114800"/>
              <a:gd name="connsiteY0" fmla="*/ 40250 h 3316850"/>
              <a:gd name="connsiteX1" fmla="*/ 1445342 w 4114800"/>
              <a:gd name="connsiteY1" fmla="*/ 1945250 h 3316850"/>
              <a:gd name="connsiteX2" fmla="*/ 1445342 w 4114800"/>
              <a:gd name="connsiteY2" fmla="*/ 3240650 h 3316850"/>
              <a:gd name="connsiteX3" fmla="*/ 4114800 w 4114800"/>
              <a:gd name="connsiteY3" fmla="*/ 3316850 h 3316850"/>
              <a:gd name="connsiteX4" fmla="*/ 3923071 w 4114800"/>
              <a:gd name="connsiteY4" fmla="*/ 868618 h 3316850"/>
              <a:gd name="connsiteX5" fmla="*/ 838200 w 4114800"/>
              <a:gd name="connsiteY5" fmla="*/ 40250 h 3316850"/>
              <a:gd name="connsiteX6" fmla="*/ 0 w 4114800"/>
              <a:gd name="connsiteY6" fmla="*/ 40250 h 3316850"/>
              <a:gd name="connsiteX0" fmla="*/ 0 w 4114800"/>
              <a:gd name="connsiteY0" fmla="*/ 35487 h 3312087"/>
              <a:gd name="connsiteX1" fmla="*/ 1445342 w 4114800"/>
              <a:gd name="connsiteY1" fmla="*/ 1940487 h 3312087"/>
              <a:gd name="connsiteX2" fmla="*/ 1445342 w 4114800"/>
              <a:gd name="connsiteY2" fmla="*/ 3235887 h 3312087"/>
              <a:gd name="connsiteX3" fmla="*/ 4114800 w 4114800"/>
              <a:gd name="connsiteY3" fmla="*/ 3312087 h 3312087"/>
              <a:gd name="connsiteX4" fmla="*/ 3923071 w 4114800"/>
              <a:gd name="connsiteY4" fmla="*/ 863855 h 3312087"/>
              <a:gd name="connsiteX5" fmla="*/ 838200 w 4114800"/>
              <a:gd name="connsiteY5" fmla="*/ 35487 h 3312087"/>
              <a:gd name="connsiteX6" fmla="*/ 0 w 4114800"/>
              <a:gd name="connsiteY6" fmla="*/ 35487 h 3312087"/>
              <a:gd name="connsiteX0" fmla="*/ 0 w 4114800"/>
              <a:gd name="connsiteY0" fmla="*/ 0 h 3276600"/>
              <a:gd name="connsiteX1" fmla="*/ 1445342 w 4114800"/>
              <a:gd name="connsiteY1" fmla="*/ 1905000 h 3276600"/>
              <a:gd name="connsiteX2" fmla="*/ 1445342 w 4114800"/>
              <a:gd name="connsiteY2" fmla="*/ 3200400 h 3276600"/>
              <a:gd name="connsiteX3" fmla="*/ 4114800 w 4114800"/>
              <a:gd name="connsiteY3" fmla="*/ 3276600 h 3276600"/>
              <a:gd name="connsiteX4" fmla="*/ 3923071 w 4114800"/>
              <a:gd name="connsiteY4" fmla="*/ 828368 h 3276600"/>
              <a:gd name="connsiteX5" fmla="*/ 838200 w 4114800"/>
              <a:gd name="connsiteY5" fmla="*/ 0 h 3276600"/>
              <a:gd name="connsiteX6" fmla="*/ 0 w 4114800"/>
              <a:gd name="connsiteY6" fmla="*/ 0 h 3276600"/>
              <a:gd name="connsiteX0" fmla="*/ 0 w 4114800"/>
              <a:gd name="connsiteY0" fmla="*/ 21199 h 3297799"/>
              <a:gd name="connsiteX1" fmla="*/ 1445342 w 4114800"/>
              <a:gd name="connsiteY1" fmla="*/ 1926199 h 3297799"/>
              <a:gd name="connsiteX2" fmla="*/ 1445342 w 4114800"/>
              <a:gd name="connsiteY2" fmla="*/ 3221599 h 3297799"/>
              <a:gd name="connsiteX3" fmla="*/ 4114800 w 4114800"/>
              <a:gd name="connsiteY3" fmla="*/ 3297799 h 3297799"/>
              <a:gd name="connsiteX4" fmla="*/ 3923071 w 4114800"/>
              <a:gd name="connsiteY4" fmla="*/ 849567 h 3297799"/>
              <a:gd name="connsiteX5" fmla="*/ 838200 w 4114800"/>
              <a:gd name="connsiteY5" fmla="*/ 21199 h 3297799"/>
              <a:gd name="connsiteX6" fmla="*/ 0 w 4114800"/>
              <a:gd name="connsiteY6" fmla="*/ 21199 h 3297799"/>
              <a:gd name="connsiteX0" fmla="*/ 1227969 w 3477393"/>
              <a:gd name="connsiteY0" fmla="*/ 1300870 h 3276600"/>
              <a:gd name="connsiteX1" fmla="*/ 807935 w 3477393"/>
              <a:gd name="connsiteY1" fmla="*/ 1905000 h 3276600"/>
              <a:gd name="connsiteX2" fmla="*/ 807935 w 3477393"/>
              <a:gd name="connsiteY2" fmla="*/ 3200400 h 3276600"/>
              <a:gd name="connsiteX3" fmla="*/ 3477393 w 3477393"/>
              <a:gd name="connsiteY3" fmla="*/ 3276600 h 3276600"/>
              <a:gd name="connsiteX4" fmla="*/ 3285664 w 3477393"/>
              <a:gd name="connsiteY4" fmla="*/ 828368 h 3276600"/>
              <a:gd name="connsiteX5" fmla="*/ 200793 w 3477393"/>
              <a:gd name="connsiteY5" fmla="*/ 0 h 3276600"/>
              <a:gd name="connsiteX6" fmla="*/ 1227969 w 3477393"/>
              <a:gd name="connsiteY6" fmla="*/ 1300870 h 3276600"/>
              <a:gd name="connsiteX0" fmla="*/ 902634 w 3152058"/>
              <a:gd name="connsiteY0" fmla="*/ 1026795 h 3002525"/>
              <a:gd name="connsiteX1" fmla="*/ 482600 w 3152058"/>
              <a:gd name="connsiteY1" fmla="*/ 1630925 h 3002525"/>
              <a:gd name="connsiteX2" fmla="*/ 482600 w 3152058"/>
              <a:gd name="connsiteY2" fmla="*/ 2926325 h 3002525"/>
              <a:gd name="connsiteX3" fmla="*/ 3152058 w 3152058"/>
              <a:gd name="connsiteY3" fmla="*/ 3002525 h 3002525"/>
              <a:gd name="connsiteX4" fmla="*/ 2960329 w 3152058"/>
              <a:gd name="connsiteY4" fmla="*/ 554293 h 3002525"/>
              <a:gd name="connsiteX5" fmla="*/ 1740834 w 3152058"/>
              <a:gd name="connsiteY5" fmla="*/ 1331594 h 3002525"/>
              <a:gd name="connsiteX6" fmla="*/ 902634 w 3152058"/>
              <a:gd name="connsiteY6" fmla="*/ 1026795 h 3002525"/>
              <a:gd name="connsiteX0" fmla="*/ 1258234 w 2669458"/>
              <a:gd name="connsiteY0" fmla="*/ 1331594 h 3002525"/>
              <a:gd name="connsiteX1" fmla="*/ 0 w 2669458"/>
              <a:gd name="connsiteY1" fmla="*/ 1630925 h 3002525"/>
              <a:gd name="connsiteX2" fmla="*/ 0 w 2669458"/>
              <a:gd name="connsiteY2" fmla="*/ 2926325 h 3002525"/>
              <a:gd name="connsiteX3" fmla="*/ 2669458 w 2669458"/>
              <a:gd name="connsiteY3" fmla="*/ 3002525 h 3002525"/>
              <a:gd name="connsiteX4" fmla="*/ 2477729 w 2669458"/>
              <a:gd name="connsiteY4" fmla="*/ 554293 h 3002525"/>
              <a:gd name="connsiteX5" fmla="*/ 1258234 w 2669458"/>
              <a:gd name="connsiteY5" fmla="*/ 1331594 h 3002525"/>
              <a:gd name="connsiteX0" fmla="*/ 801033 w 2669458"/>
              <a:gd name="connsiteY0" fmla="*/ 1179194 h 3002525"/>
              <a:gd name="connsiteX1" fmla="*/ 0 w 2669458"/>
              <a:gd name="connsiteY1" fmla="*/ 1630925 h 3002525"/>
              <a:gd name="connsiteX2" fmla="*/ 0 w 2669458"/>
              <a:gd name="connsiteY2" fmla="*/ 2926325 h 3002525"/>
              <a:gd name="connsiteX3" fmla="*/ 2669458 w 2669458"/>
              <a:gd name="connsiteY3" fmla="*/ 3002525 h 3002525"/>
              <a:gd name="connsiteX4" fmla="*/ 2477729 w 2669458"/>
              <a:gd name="connsiteY4" fmla="*/ 554293 h 3002525"/>
              <a:gd name="connsiteX5" fmla="*/ 801033 w 2669458"/>
              <a:gd name="connsiteY5" fmla="*/ 1179194 h 3002525"/>
              <a:gd name="connsiteX0" fmla="*/ 1112437 w 2980862"/>
              <a:gd name="connsiteY0" fmla="*/ 1179194 h 3002525"/>
              <a:gd name="connsiteX1" fmla="*/ 311404 w 2980862"/>
              <a:gd name="connsiteY1" fmla="*/ 2926325 h 3002525"/>
              <a:gd name="connsiteX2" fmla="*/ 2980862 w 2980862"/>
              <a:gd name="connsiteY2" fmla="*/ 3002525 h 3002525"/>
              <a:gd name="connsiteX3" fmla="*/ 2789133 w 2980862"/>
              <a:gd name="connsiteY3" fmla="*/ 554293 h 3002525"/>
              <a:gd name="connsiteX4" fmla="*/ 1112437 w 2980862"/>
              <a:gd name="connsiteY4" fmla="*/ 1179194 h 3002525"/>
              <a:gd name="connsiteX0" fmla="*/ 1112437 w 2980862"/>
              <a:gd name="connsiteY0" fmla="*/ 1179194 h 3002525"/>
              <a:gd name="connsiteX1" fmla="*/ 311404 w 2980862"/>
              <a:gd name="connsiteY1" fmla="*/ 2926325 h 3002525"/>
              <a:gd name="connsiteX2" fmla="*/ 2980862 w 2980862"/>
              <a:gd name="connsiteY2" fmla="*/ 3002525 h 3002525"/>
              <a:gd name="connsiteX3" fmla="*/ 2789133 w 2980862"/>
              <a:gd name="connsiteY3" fmla="*/ 554293 h 3002525"/>
              <a:gd name="connsiteX4" fmla="*/ 1112437 w 2980862"/>
              <a:gd name="connsiteY4" fmla="*/ 1179194 h 3002525"/>
              <a:gd name="connsiteX0" fmla="*/ 1112437 w 2980862"/>
              <a:gd name="connsiteY0" fmla="*/ 1179194 h 3002525"/>
              <a:gd name="connsiteX1" fmla="*/ 311404 w 2980862"/>
              <a:gd name="connsiteY1" fmla="*/ 2926325 h 3002525"/>
              <a:gd name="connsiteX2" fmla="*/ 2980862 w 2980862"/>
              <a:gd name="connsiteY2" fmla="*/ 3002525 h 3002525"/>
              <a:gd name="connsiteX3" fmla="*/ 2789133 w 2980862"/>
              <a:gd name="connsiteY3" fmla="*/ 554293 h 3002525"/>
              <a:gd name="connsiteX4" fmla="*/ 1112437 w 2980862"/>
              <a:gd name="connsiteY4" fmla="*/ 1179194 h 3002525"/>
              <a:gd name="connsiteX0" fmla="*/ 1112437 w 2980862"/>
              <a:gd name="connsiteY0" fmla="*/ 1179194 h 3002525"/>
              <a:gd name="connsiteX1" fmla="*/ 311404 w 2980862"/>
              <a:gd name="connsiteY1" fmla="*/ 2926325 h 3002525"/>
              <a:gd name="connsiteX2" fmla="*/ 2980862 w 2980862"/>
              <a:gd name="connsiteY2" fmla="*/ 3002525 h 3002525"/>
              <a:gd name="connsiteX3" fmla="*/ 2789133 w 2980862"/>
              <a:gd name="connsiteY3" fmla="*/ 554293 h 3002525"/>
              <a:gd name="connsiteX4" fmla="*/ 1112437 w 2980862"/>
              <a:gd name="connsiteY4" fmla="*/ 1179194 h 3002525"/>
              <a:gd name="connsiteX0" fmla="*/ 1112437 w 2980862"/>
              <a:gd name="connsiteY0" fmla="*/ 624901 h 2448232"/>
              <a:gd name="connsiteX1" fmla="*/ 311404 w 2980862"/>
              <a:gd name="connsiteY1" fmla="*/ 2372032 h 2448232"/>
              <a:gd name="connsiteX2" fmla="*/ 2980862 w 2980862"/>
              <a:gd name="connsiteY2" fmla="*/ 2448232 h 2448232"/>
              <a:gd name="connsiteX3" fmla="*/ 2789133 w 2980862"/>
              <a:gd name="connsiteY3" fmla="*/ 0 h 2448232"/>
              <a:gd name="connsiteX4" fmla="*/ 1112437 w 2980862"/>
              <a:gd name="connsiteY4" fmla="*/ 624901 h 2448232"/>
              <a:gd name="connsiteX0" fmla="*/ 412955 w 2281380"/>
              <a:gd name="connsiteY0" fmla="*/ 624901 h 2453700"/>
              <a:gd name="connsiteX1" fmla="*/ 565355 w 2281380"/>
              <a:gd name="connsiteY1" fmla="*/ 2453700 h 2453700"/>
              <a:gd name="connsiteX2" fmla="*/ 2281380 w 2281380"/>
              <a:gd name="connsiteY2" fmla="*/ 2448232 h 2453700"/>
              <a:gd name="connsiteX3" fmla="*/ 2089651 w 2281380"/>
              <a:gd name="connsiteY3" fmla="*/ 0 h 2453700"/>
              <a:gd name="connsiteX4" fmla="*/ 412955 w 2281380"/>
              <a:gd name="connsiteY4" fmla="*/ 624901 h 2453700"/>
              <a:gd name="connsiteX0" fmla="*/ 412955 w 2281380"/>
              <a:gd name="connsiteY0" fmla="*/ 624901 h 2453700"/>
              <a:gd name="connsiteX1" fmla="*/ 565355 w 2281380"/>
              <a:gd name="connsiteY1" fmla="*/ 2453700 h 2453700"/>
              <a:gd name="connsiteX2" fmla="*/ 2281380 w 2281380"/>
              <a:gd name="connsiteY2" fmla="*/ 2448232 h 2453700"/>
              <a:gd name="connsiteX3" fmla="*/ 2089651 w 2281380"/>
              <a:gd name="connsiteY3" fmla="*/ 0 h 2453700"/>
              <a:gd name="connsiteX4" fmla="*/ 412955 w 2281380"/>
              <a:gd name="connsiteY4" fmla="*/ 624901 h 2453700"/>
              <a:gd name="connsiteX0" fmla="*/ 147484 w 2015909"/>
              <a:gd name="connsiteY0" fmla="*/ 624901 h 2453700"/>
              <a:gd name="connsiteX1" fmla="*/ 299884 w 2015909"/>
              <a:gd name="connsiteY1" fmla="*/ 2453700 h 2453700"/>
              <a:gd name="connsiteX2" fmla="*/ 2015909 w 2015909"/>
              <a:gd name="connsiteY2" fmla="*/ 2448232 h 2453700"/>
              <a:gd name="connsiteX3" fmla="*/ 1824180 w 2015909"/>
              <a:gd name="connsiteY3" fmla="*/ 0 h 2453700"/>
              <a:gd name="connsiteX4" fmla="*/ 147484 w 2015909"/>
              <a:gd name="connsiteY4" fmla="*/ 624901 h 2453700"/>
              <a:gd name="connsiteX0" fmla="*/ 289282 w 2157707"/>
              <a:gd name="connsiteY0" fmla="*/ 624901 h 2453700"/>
              <a:gd name="connsiteX1" fmla="*/ 141798 w 2157707"/>
              <a:gd name="connsiteY1" fmla="*/ 2453700 h 2453700"/>
              <a:gd name="connsiteX2" fmla="*/ 2157707 w 2157707"/>
              <a:gd name="connsiteY2" fmla="*/ 2448232 h 2453700"/>
              <a:gd name="connsiteX3" fmla="*/ 1965978 w 2157707"/>
              <a:gd name="connsiteY3" fmla="*/ 0 h 2453700"/>
              <a:gd name="connsiteX4" fmla="*/ 289282 w 2157707"/>
              <a:gd name="connsiteY4" fmla="*/ 624901 h 2453700"/>
              <a:gd name="connsiteX0" fmla="*/ 370398 w 2157707"/>
              <a:gd name="connsiteY0" fmla="*/ 548700 h 2453700"/>
              <a:gd name="connsiteX1" fmla="*/ 141798 w 2157707"/>
              <a:gd name="connsiteY1" fmla="*/ 2453700 h 2453700"/>
              <a:gd name="connsiteX2" fmla="*/ 2157707 w 2157707"/>
              <a:gd name="connsiteY2" fmla="*/ 2448232 h 2453700"/>
              <a:gd name="connsiteX3" fmla="*/ 1965978 w 2157707"/>
              <a:gd name="connsiteY3" fmla="*/ 0 h 2453700"/>
              <a:gd name="connsiteX4" fmla="*/ 370398 w 2157707"/>
              <a:gd name="connsiteY4" fmla="*/ 548700 h 2453700"/>
              <a:gd name="connsiteX0" fmla="*/ 370398 w 2157707"/>
              <a:gd name="connsiteY0" fmla="*/ 548700 h 2453700"/>
              <a:gd name="connsiteX1" fmla="*/ 141798 w 2157707"/>
              <a:gd name="connsiteY1" fmla="*/ 2453700 h 2453700"/>
              <a:gd name="connsiteX2" fmla="*/ 2157707 w 2157707"/>
              <a:gd name="connsiteY2" fmla="*/ 2448232 h 2453700"/>
              <a:gd name="connsiteX3" fmla="*/ 1965978 w 2157707"/>
              <a:gd name="connsiteY3" fmla="*/ 0 h 2453700"/>
              <a:gd name="connsiteX4" fmla="*/ 370398 w 2157707"/>
              <a:gd name="connsiteY4" fmla="*/ 548700 h 245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7707" h="2453700">
                <a:moveTo>
                  <a:pt x="370398" y="548700"/>
                </a:moveTo>
                <a:cubicBezTo>
                  <a:pt x="184814" y="508347"/>
                  <a:pt x="0" y="2088360"/>
                  <a:pt x="141798" y="2453700"/>
                </a:cubicBezTo>
                <a:lnTo>
                  <a:pt x="2157707" y="2448232"/>
                </a:lnTo>
                <a:lnTo>
                  <a:pt x="1965978" y="0"/>
                </a:lnTo>
                <a:cubicBezTo>
                  <a:pt x="1062639" y="652617"/>
                  <a:pt x="854661" y="85095"/>
                  <a:pt x="370398" y="5487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86C89F59-D09F-DFF3-8BEE-BAB63D0052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6288" y="5910263"/>
            <a:ext cx="17192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FFBD236-7BAF-AB5F-1AAE-297A57FD92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31997" cy="152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00151" y="2457450"/>
            <a:ext cx="6729832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reeform 6"/>
          <p:cNvSpPr/>
          <p:nvPr/>
        </p:nvSpPr>
        <p:spPr>
          <a:xfrm>
            <a:off x="6461638" y="3703275"/>
            <a:ext cx="1511932" cy="1840275"/>
          </a:xfrm>
          <a:custGeom>
            <a:avLst/>
            <a:gdLst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50026 w 5397910"/>
              <a:gd name="connsiteY5" fmla="*/ 14749 h 3347884"/>
              <a:gd name="connsiteX6" fmla="*/ 1209368 w 5397910"/>
              <a:gd name="connsiteY6" fmla="*/ 29497 h 3347884"/>
              <a:gd name="connsiteX7" fmla="*/ 1209368 w 5397910"/>
              <a:gd name="connsiteY7" fmla="*/ 29497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50026 w 5397910"/>
              <a:gd name="connsiteY5" fmla="*/ 14749 h 3347884"/>
              <a:gd name="connsiteX6" fmla="*/ 1209368 w 5397910"/>
              <a:gd name="connsiteY6" fmla="*/ 29497 h 3347884"/>
              <a:gd name="connsiteX7" fmla="*/ 1433052 w 5397910"/>
              <a:gd name="connsiteY7" fmla="*/ 403123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50026 w 5397910"/>
              <a:gd name="connsiteY5" fmla="*/ 14749 h 3347884"/>
              <a:gd name="connsiteX6" fmla="*/ 1209368 w 5397910"/>
              <a:gd name="connsiteY6" fmla="*/ 29497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09368 w 5397910"/>
              <a:gd name="connsiteY6" fmla="*/ 29497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433052 w 5397910"/>
              <a:gd name="connsiteY6" fmla="*/ 98323 h 3347884"/>
              <a:gd name="connsiteX0" fmla="*/ 1283110 w 5397910"/>
              <a:gd name="connsiteY0" fmla="*/ 17564 h 3365448"/>
              <a:gd name="connsiteX1" fmla="*/ 678426 w 5397910"/>
              <a:gd name="connsiteY1" fmla="*/ 1389164 h 3365448"/>
              <a:gd name="connsiteX2" fmla="*/ 0 w 5397910"/>
              <a:gd name="connsiteY2" fmla="*/ 3291706 h 3365448"/>
              <a:gd name="connsiteX3" fmla="*/ 5397910 w 5397910"/>
              <a:gd name="connsiteY3" fmla="*/ 3365448 h 3365448"/>
              <a:gd name="connsiteX4" fmla="*/ 5206181 w 5397910"/>
              <a:gd name="connsiteY4" fmla="*/ 917216 h 3365448"/>
              <a:gd name="connsiteX5" fmla="*/ 2042652 w 5397910"/>
              <a:gd name="connsiteY5" fmla="*/ 39687 h 3365448"/>
              <a:gd name="connsiteX6" fmla="*/ 1433052 w 5397910"/>
              <a:gd name="connsiteY6" fmla="*/ 115887 h 3365448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433052 w 5397910"/>
              <a:gd name="connsiteY6" fmla="*/ 98323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433052 w 5397910"/>
              <a:gd name="connsiteY6" fmla="*/ 98323 h 3347884"/>
              <a:gd name="connsiteX7" fmla="*/ 1283110 w 5397910"/>
              <a:gd name="connsiteY7" fmla="*/ 0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83110 w 5397910"/>
              <a:gd name="connsiteY6" fmla="*/ 0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83110 w 5397910"/>
              <a:gd name="connsiteY6" fmla="*/ 0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83110 w 5397910"/>
              <a:gd name="connsiteY6" fmla="*/ 0 h 3347884"/>
              <a:gd name="connsiteX0" fmla="*/ 1283110 w 5397910"/>
              <a:gd name="connsiteY0" fmla="*/ 23351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3110 w 5397910"/>
              <a:gd name="connsiteY6" fmla="*/ 23351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1 h 3325761"/>
              <a:gd name="connsiteX0" fmla="*/ 1280652 w 5397910"/>
              <a:gd name="connsiteY0" fmla="*/ 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1 h 3325761"/>
              <a:gd name="connsiteX0" fmla="*/ 1280652 w 5397910"/>
              <a:gd name="connsiteY0" fmla="*/ 6913 h 3332673"/>
              <a:gd name="connsiteX1" fmla="*/ 678426 w 5397910"/>
              <a:gd name="connsiteY1" fmla="*/ 1356389 h 3332673"/>
              <a:gd name="connsiteX2" fmla="*/ 0 w 5397910"/>
              <a:gd name="connsiteY2" fmla="*/ 3258931 h 3332673"/>
              <a:gd name="connsiteX3" fmla="*/ 5397910 w 5397910"/>
              <a:gd name="connsiteY3" fmla="*/ 3332673 h 3332673"/>
              <a:gd name="connsiteX4" fmla="*/ 5206181 w 5397910"/>
              <a:gd name="connsiteY4" fmla="*/ 884441 h 3332673"/>
              <a:gd name="connsiteX5" fmla="*/ 2042652 w 5397910"/>
              <a:gd name="connsiteY5" fmla="*/ 6912 h 3332673"/>
              <a:gd name="connsiteX6" fmla="*/ 1280652 w 5397910"/>
              <a:gd name="connsiteY6" fmla="*/ 6913 h 3332673"/>
              <a:gd name="connsiteX0" fmla="*/ 1280652 w 5397910"/>
              <a:gd name="connsiteY0" fmla="*/ 6913 h 3332673"/>
              <a:gd name="connsiteX1" fmla="*/ 678426 w 5397910"/>
              <a:gd name="connsiteY1" fmla="*/ 1356389 h 3332673"/>
              <a:gd name="connsiteX2" fmla="*/ 0 w 5397910"/>
              <a:gd name="connsiteY2" fmla="*/ 3258931 h 3332673"/>
              <a:gd name="connsiteX3" fmla="*/ 5397910 w 5397910"/>
              <a:gd name="connsiteY3" fmla="*/ 3332673 h 3332673"/>
              <a:gd name="connsiteX4" fmla="*/ 5206181 w 5397910"/>
              <a:gd name="connsiteY4" fmla="*/ 884441 h 3332673"/>
              <a:gd name="connsiteX5" fmla="*/ 2042652 w 5397910"/>
              <a:gd name="connsiteY5" fmla="*/ 6912 h 3332673"/>
              <a:gd name="connsiteX6" fmla="*/ 1280652 w 5397910"/>
              <a:gd name="connsiteY6" fmla="*/ 6913 h 3332673"/>
              <a:gd name="connsiteX0" fmla="*/ 1280652 w 5397910"/>
              <a:gd name="connsiteY0" fmla="*/ 6913 h 3332673"/>
              <a:gd name="connsiteX1" fmla="*/ 678426 w 5397910"/>
              <a:gd name="connsiteY1" fmla="*/ 1356389 h 3332673"/>
              <a:gd name="connsiteX2" fmla="*/ 0 w 5397910"/>
              <a:gd name="connsiteY2" fmla="*/ 3258931 h 3332673"/>
              <a:gd name="connsiteX3" fmla="*/ 5397910 w 5397910"/>
              <a:gd name="connsiteY3" fmla="*/ 3332673 h 3332673"/>
              <a:gd name="connsiteX4" fmla="*/ 5206181 w 5397910"/>
              <a:gd name="connsiteY4" fmla="*/ 884441 h 3332673"/>
              <a:gd name="connsiteX5" fmla="*/ 2042652 w 5397910"/>
              <a:gd name="connsiteY5" fmla="*/ 6912 h 3332673"/>
              <a:gd name="connsiteX6" fmla="*/ 1280652 w 5397910"/>
              <a:gd name="connsiteY6" fmla="*/ 6913 h 3332673"/>
              <a:gd name="connsiteX0" fmla="*/ 1280652 w 5397910"/>
              <a:gd name="connsiteY0" fmla="*/ 4916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49161 h 3325761"/>
              <a:gd name="connsiteX0" fmla="*/ 1280652 w 5397910"/>
              <a:gd name="connsiteY0" fmla="*/ 4916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49161 h 3325761"/>
              <a:gd name="connsiteX0" fmla="*/ 1280652 w 5397910"/>
              <a:gd name="connsiteY0" fmla="*/ 76200 h 3352800"/>
              <a:gd name="connsiteX1" fmla="*/ 678426 w 5397910"/>
              <a:gd name="connsiteY1" fmla="*/ 1376516 h 3352800"/>
              <a:gd name="connsiteX2" fmla="*/ 0 w 5397910"/>
              <a:gd name="connsiteY2" fmla="*/ 3279058 h 3352800"/>
              <a:gd name="connsiteX3" fmla="*/ 5397910 w 5397910"/>
              <a:gd name="connsiteY3" fmla="*/ 3352800 h 3352800"/>
              <a:gd name="connsiteX4" fmla="*/ 5206181 w 5397910"/>
              <a:gd name="connsiteY4" fmla="*/ 904568 h 3352800"/>
              <a:gd name="connsiteX5" fmla="*/ 2118852 w 5397910"/>
              <a:gd name="connsiteY5" fmla="*/ 0 h 3352800"/>
              <a:gd name="connsiteX6" fmla="*/ 1280652 w 5397910"/>
              <a:gd name="connsiteY6" fmla="*/ 76200 h 3352800"/>
              <a:gd name="connsiteX0" fmla="*/ 1280652 w 5397910"/>
              <a:gd name="connsiteY0" fmla="*/ 76200 h 3352800"/>
              <a:gd name="connsiteX1" fmla="*/ 2728452 w 5397910"/>
              <a:gd name="connsiteY1" fmla="*/ 1981200 h 3352800"/>
              <a:gd name="connsiteX2" fmla="*/ 0 w 5397910"/>
              <a:gd name="connsiteY2" fmla="*/ 3279058 h 3352800"/>
              <a:gd name="connsiteX3" fmla="*/ 5397910 w 5397910"/>
              <a:gd name="connsiteY3" fmla="*/ 3352800 h 3352800"/>
              <a:gd name="connsiteX4" fmla="*/ 5206181 w 5397910"/>
              <a:gd name="connsiteY4" fmla="*/ 904568 h 3352800"/>
              <a:gd name="connsiteX5" fmla="*/ 2118852 w 5397910"/>
              <a:gd name="connsiteY5" fmla="*/ 0 h 3352800"/>
              <a:gd name="connsiteX6" fmla="*/ 1280652 w 5397910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9050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4478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041058"/>
              <a:gd name="connsiteY0" fmla="*/ 76200 h 3352800"/>
              <a:gd name="connsiteX1" fmla="*/ 1371600 w 4041058"/>
              <a:gd name="connsiteY1" fmla="*/ 1981200 h 3352800"/>
              <a:gd name="connsiteX2" fmla="*/ 1371600 w 4041058"/>
              <a:gd name="connsiteY2" fmla="*/ 3276600 h 3352800"/>
              <a:gd name="connsiteX3" fmla="*/ 4041058 w 4041058"/>
              <a:gd name="connsiteY3" fmla="*/ 3352800 h 3352800"/>
              <a:gd name="connsiteX4" fmla="*/ 3849329 w 4041058"/>
              <a:gd name="connsiteY4" fmla="*/ 904568 h 3352800"/>
              <a:gd name="connsiteX5" fmla="*/ 762000 w 4041058"/>
              <a:gd name="connsiteY5" fmla="*/ 0 h 3352800"/>
              <a:gd name="connsiteX6" fmla="*/ 0 w 4041058"/>
              <a:gd name="connsiteY6" fmla="*/ 76200 h 3352800"/>
              <a:gd name="connsiteX0" fmla="*/ 0 w 4041058"/>
              <a:gd name="connsiteY0" fmla="*/ 76200 h 3352800"/>
              <a:gd name="connsiteX1" fmla="*/ 1371600 w 4041058"/>
              <a:gd name="connsiteY1" fmla="*/ 1981200 h 3352800"/>
              <a:gd name="connsiteX2" fmla="*/ 1371600 w 4041058"/>
              <a:gd name="connsiteY2" fmla="*/ 3276600 h 3352800"/>
              <a:gd name="connsiteX3" fmla="*/ 4041058 w 4041058"/>
              <a:gd name="connsiteY3" fmla="*/ 3352800 h 3352800"/>
              <a:gd name="connsiteX4" fmla="*/ 3849329 w 4041058"/>
              <a:gd name="connsiteY4" fmla="*/ 904568 h 3352800"/>
              <a:gd name="connsiteX5" fmla="*/ 762000 w 4041058"/>
              <a:gd name="connsiteY5" fmla="*/ 0 h 3352800"/>
              <a:gd name="connsiteX6" fmla="*/ 0 w 4041058"/>
              <a:gd name="connsiteY6" fmla="*/ 76200 h 3352800"/>
              <a:gd name="connsiteX0" fmla="*/ 0 w 4041058"/>
              <a:gd name="connsiteY0" fmla="*/ 76200 h 3352800"/>
              <a:gd name="connsiteX1" fmla="*/ 1371600 w 4041058"/>
              <a:gd name="connsiteY1" fmla="*/ 1981200 h 3352800"/>
              <a:gd name="connsiteX2" fmla="*/ 1371600 w 4041058"/>
              <a:gd name="connsiteY2" fmla="*/ 3276600 h 3352800"/>
              <a:gd name="connsiteX3" fmla="*/ 4041058 w 4041058"/>
              <a:gd name="connsiteY3" fmla="*/ 3352800 h 3352800"/>
              <a:gd name="connsiteX4" fmla="*/ 3849329 w 4041058"/>
              <a:gd name="connsiteY4" fmla="*/ 904568 h 3352800"/>
              <a:gd name="connsiteX5" fmla="*/ 762000 w 4041058"/>
              <a:gd name="connsiteY5" fmla="*/ 0 h 3352800"/>
              <a:gd name="connsiteX6" fmla="*/ 0 w 4041058"/>
              <a:gd name="connsiteY6" fmla="*/ 76200 h 3352800"/>
              <a:gd name="connsiteX0" fmla="*/ 0 w 4041058"/>
              <a:gd name="connsiteY0" fmla="*/ 76200 h 3352800"/>
              <a:gd name="connsiteX1" fmla="*/ 1371600 w 4041058"/>
              <a:gd name="connsiteY1" fmla="*/ 1981200 h 3352800"/>
              <a:gd name="connsiteX2" fmla="*/ 1371600 w 4041058"/>
              <a:gd name="connsiteY2" fmla="*/ 3276600 h 3352800"/>
              <a:gd name="connsiteX3" fmla="*/ 4041058 w 4041058"/>
              <a:gd name="connsiteY3" fmla="*/ 3352800 h 3352800"/>
              <a:gd name="connsiteX4" fmla="*/ 3849329 w 4041058"/>
              <a:gd name="connsiteY4" fmla="*/ 904568 h 3352800"/>
              <a:gd name="connsiteX5" fmla="*/ 762000 w 4041058"/>
              <a:gd name="connsiteY5" fmla="*/ 0 h 3352800"/>
              <a:gd name="connsiteX6" fmla="*/ 0 w 4041058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4478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4478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4478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114800"/>
              <a:gd name="connsiteY0" fmla="*/ 76200 h 3352800"/>
              <a:gd name="connsiteX1" fmla="*/ 1445342 w 4114800"/>
              <a:gd name="connsiteY1" fmla="*/ 1981200 h 3352800"/>
              <a:gd name="connsiteX2" fmla="*/ 1445342 w 4114800"/>
              <a:gd name="connsiteY2" fmla="*/ 3276600 h 3352800"/>
              <a:gd name="connsiteX3" fmla="*/ 4114800 w 4114800"/>
              <a:gd name="connsiteY3" fmla="*/ 3352800 h 3352800"/>
              <a:gd name="connsiteX4" fmla="*/ 3923071 w 4114800"/>
              <a:gd name="connsiteY4" fmla="*/ 904568 h 3352800"/>
              <a:gd name="connsiteX5" fmla="*/ 835742 w 4114800"/>
              <a:gd name="connsiteY5" fmla="*/ 0 h 3352800"/>
              <a:gd name="connsiteX6" fmla="*/ 0 w 4114800"/>
              <a:gd name="connsiteY6" fmla="*/ 76200 h 3352800"/>
              <a:gd name="connsiteX0" fmla="*/ 0 w 4114800"/>
              <a:gd name="connsiteY0" fmla="*/ 40250 h 3316850"/>
              <a:gd name="connsiteX1" fmla="*/ 1445342 w 4114800"/>
              <a:gd name="connsiteY1" fmla="*/ 1945250 h 3316850"/>
              <a:gd name="connsiteX2" fmla="*/ 1445342 w 4114800"/>
              <a:gd name="connsiteY2" fmla="*/ 3240650 h 3316850"/>
              <a:gd name="connsiteX3" fmla="*/ 4114800 w 4114800"/>
              <a:gd name="connsiteY3" fmla="*/ 3316850 h 3316850"/>
              <a:gd name="connsiteX4" fmla="*/ 3923071 w 4114800"/>
              <a:gd name="connsiteY4" fmla="*/ 868618 h 3316850"/>
              <a:gd name="connsiteX5" fmla="*/ 838200 w 4114800"/>
              <a:gd name="connsiteY5" fmla="*/ 40250 h 3316850"/>
              <a:gd name="connsiteX6" fmla="*/ 0 w 4114800"/>
              <a:gd name="connsiteY6" fmla="*/ 40250 h 3316850"/>
              <a:gd name="connsiteX0" fmla="*/ 0 w 4114800"/>
              <a:gd name="connsiteY0" fmla="*/ 35487 h 3312087"/>
              <a:gd name="connsiteX1" fmla="*/ 1445342 w 4114800"/>
              <a:gd name="connsiteY1" fmla="*/ 1940487 h 3312087"/>
              <a:gd name="connsiteX2" fmla="*/ 1445342 w 4114800"/>
              <a:gd name="connsiteY2" fmla="*/ 3235887 h 3312087"/>
              <a:gd name="connsiteX3" fmla="*/ 4114800 w 4114800"/>
              <a:gd name="connsiteY3" fmla="*/ 3312087 h 3312087"/>
              <a:gd name="connsiteX4" fmla="*/ 3923071 w 4114800"/>
              <a:gd name="connsiteY4" fmla="*/ 863855 h 3312087"/>
              <a:gd name="connsiteX5" fmla="*/ 838200 w 4114800"/>
              <a:gd name="connsiteY5" fmla="*/ 35487 h 3312087"/>
              <a:gd name="connsiteX6" fmla="*/ 0 w 4114800"/>
              <a:gd name="connsiteY6" fmla="*/ 35487 h 3312087"/>
              <a:gd name="connsiteX0" fmla="*/ 0 w 4114800"/>
              <a:gd name="connsiteY0" fmla="*/ 0 h 3276600"/>
              <a:gd name="connsiteX1" fmla="*/ 1445342 w 4114800"/>
              <a:gd name="connsiteY1" fmla="*/ 1905000 h 3276600"/>
              <a:gd name="connsiteX2" fmla="*/ 1445342 w 4114800"/>
              <a:gd name="connsiteY2" fmla="*/ 3200400 h 3276600"/>
              <a:gd name="connsiteX3" fmla="*/ 4114800 w 4114800"/>
              <a:gd name="connsiteY3" fmla="*/ 3276600 h 3276600"/>
              <a:gd name="connsiteX4" fmla="*/ 3923071 w 4114800"/>
              <a:gd name="connsiteY4" fmla="*/ 828368 h 3276600"/>
              <a:gd name="connsiteX5" fmla="*/ 838200 w 4114800"/>
              <a:gd name="connsiteY5" fmla="*/ 0 h 3276600"/>
              <a:gd name="connsiteX6" fmla="*/ 0 w 4114800"/>
              <a:gd name="connsiteY6" fmla="*/ 0 h 3276600"/>
              <a:gd name="connsiteX0" fmla="*/ 0 w 4114800"/>
              <a:gd name="connsiteY0" fmla="*/ 21199 h 3297799"/>
              <a:gd name="connsiteX1" fmla="*/ 1445342 w 4114800"/>
              <a:gd name="connsiteY1" fmla="*/ 1926199 h 3297799"/>
              <a:gd name="connsiteX2" fmla="*/ 1445342 w 4114800"/>
              <a:gd name="connsiteY2" fmla="*/ 3221599 h 3297799"/>
              <a:gd name="connsiteX3" fmla="*/ 4114800 w 4114800"/>
              <a:gd name="connsiteY3" fmla="*/ 3297799 h 3297799"/>
              <a:gd name="connsiteX4" fmla="*/ 3923071 w 4114800"/>
              <a:gd name="connsiteY4" fmla="*/ 849567 h 3297799"/>
              <a:gd name="connsiteX5" fmla="*/ 838200 w 4114800"/>
              <a:gd name="connsiteY5" fmla="*/ 21199 h 3297799"/>
              <a:gd name="connsiteX6" fmla="*/ 0 w 4114800"/>
              <a:gd name="connsiteY6" fmla="*/ 21199 h 3297799"/>
              <a:gd name="connsiteX0" fmla="*/ 1227969 w 3477393"/>
              <a:gd name="connsiteY0" fmla="*/ 1300870 h 3276600"/>
              <a:gd name="connsiteX1" fmla="*/ 807935 w 3477393"/>
              <a:gd name="connsiteY1" fmla="*/ 1905000 h 3276600"/>
              <a:gd name="connsiteX2" fmla="*/ 807935 w 3477393"/>
              <a:gd name="connsiteY2" fmla="*/ 3200400 h 3276600"/>
              <a:gd name="connsiteX3" fmla="*/ 3477393 w 3477393"/>
              <a:gd name="connsiteY3" fmla="*/ 3276600 h 3276600"/>
              <a:gd name="connsiteX4" fmla="*/ 3285664 w 3477393"/>
              <a:gd name="connsiteY4" fmla="*/ 828368 h 3276600"/>
              <a:gd name="connsiteX5" fmla="*/ 200793 w 3477393"/>
              <a:gd name="connsiteY5" fmla="*/ 0 h 3276600"/>
              <a:gd name="connsiteX6" fmla="*/ 1227969 w 3477393"/>
              <a:gd name="connsiteY6" fmla="*/ 1300870 h 3276600"/>
              <a:gd name="connsiteX0" fmla="*/ 902634 w 3152058"/>
              <a:gd name="connsiteY0" fmla="*/ 1026795 h 3002525"/>
              <a:gd name="connsiteX1" fmla="*/ 482600 w 3152058"/>
              <a:gd name="connsiteY1" fmla="*/ 1630925 h 3002525"/>
              <a:gd name="connsiteX2" fmla="*/ 482600 w 3152058"/>
              <a:gd name="connsiteY2" fmla="*/ 2926325 h 3002525"/>
              <a:gd name="connsiteX3" fmla="*/ 3152058 w 3152058"/>
              <a:gd name="connsiteY3" fmla="*/ 3002525 h 3002525"/>
              <a:gd name="connsiteX4" fmla="*/ 2960329 w 3152058"/>
              <a:gd name="connsiteY4" fmla="*/ 554293 h 3002525"/>
              <a:gd name="connsiteX5" fmla="*/ 1740834 w 3152058"/>
              <a:gd name="connsiteY5" fmla="*/ 1331594 h 3002525"/>
              <a:gd name="connsiteX6" fmla="*/ 902634 w 3152058"/>
              <a:gd name="connsiteY6" fmla="*/ 1026795 h 3002525"/>
              <a:gd name="connsiteX0" fmla="*/ 1258234 w 2669458"/>
              <a:gd name="connsiteY0" fmla="*/ 1331594 h 3002525"/>
              <a:gd name="connsiteX1" fmla="*/ 0 w 2669458"/>
              <a:gd name="connsiteY1" fmla="*/ 1630925 h 3002525"/>
              <a:gd name="connsiteX2" fmla="*/ 0 w 2669458"/>
              <a:gd name="connsiteY2" fmla="*/ 2926325 h 3002525"/>
              <a:gd name="connsiteX3" fmla="*/ 2669458 w 2669458"/>
              <a:gd name="connsiteY3" fmla="*/ 3002525 h 3002525"/>
              <a:gd name="connsiteX4" fmla="*/ 2477729 w 2669458"/>
              <a:gd name="connsiteY4" fmla="*/ 554293 h 3002525"/>
              <a:gd name="connsiteX5" fmla="*/ 1258234 w 2669458"/>
              <a:gd name="connsiteY5" fmla="*/ 1331594 h 3002525"/>
              <a:gd name="connsiteX0" fmla="*/ 801033 w 2669458"/>
              <a:gd name="connsiteY0" fmla="*/ 1179194 h 3002525"/>
              <a:gd name="connsiteX1" fmla="*/ 0 w 2669458"/>
              <a:gd name="connsiteY1" fmla="*/ 1630925 h 3002525"/>
              <a:gd name="connsiteX2" fmla="*/ 0 w 2669458"/>
              <a:gd name="connsiteY2" fmla="*/ 2926325 h 3002525"/>
              <a:gd name="connsiteX3" fmla="*/ 2669458 w 2669458"/>
              <a:gd name="connsiteY3" fmla="*/ 3002525 h 3002525"/>
              <a:gd name="connsiteX4" fmla="*/ 2477729 w 2669458"/>
              <a:gd name="connsiteY4" fmla="*/ 554293 h 3002525"/>
              <a:gd name="connsiteX5" fmla="*/ 801033 w 2669458"/>
              <a:gd name="connsiteY5" fmla="*/ 1179194 h 3002525"/>
              <a:gd name="connsiteX0" fmla="*/ 1112437 w 2980862"/>
              <a:gd name="connsiteY0" fmla="*/ 1179194 h 3002525"/>
              <a:gd name="connsiteX1" fmla="*/ 311404 w 2980862"/>
              <a:gd name="connsiteY1" fmla="*/ 2926325 h 3002525"/>
              <a:gd name="connsiteX2" fmla="*/ 2980862 w 2980862"/>
              <a:gd name="connsiteY2" fmla="*/ 3002525 h 3002525"/>
              <a:gd name="connsiteX3" fmla="*/ 2789133 w 2980862"/>
              <a:gd name="connsiteY3" fmla="*/ 554293 h 3002525"/>
              <a:gd name="connsiteX4" fmla="*/ 1112437 w 2980862"/>
              <a:gd name="connsiteY4" fmla="*/ 1179194 h 3002525"/>
              <a:gd name="connsiteX0" fmla="*/ 1112437 w 2980862"/>
              <a:gd name="connsiteY0" fmla="*/ 1179194 h 3002525"/>
              <a:gd name="connsiteX1" fmla="*/ 311404 w 2980862"/>
              <a:gd name="connsiteY1" fmla="*/ 2926325 h 3002525"/>
              <a:gd name="connsiteX2" fmla="*/ 2980862 w 2980862"/>
              <a:gd name="connsiteY2" fmla="*/ 3002525 h 3002525"/>
              <a:gd name="connsiteX3" fmla="*/ 2789133 w 2980862"/>
              <a:gd name="connsiteY3" fmla="*/ 554293 h 3002525"/>
              <a:gd name="connsiteX4" fmla="*/ 1112437 w 2980862"/>
              <a:gd name="connsiteY4" fmla="*/ 1179194 h 3002525"/>
              <a:gd name="connsiteX0" fmla="*/ 1112437 w 2980862"/>
              <a:gd name="connsiteY0" fmla="*/ 1179194 h 3002525"/>
              <a:gd name="connsiteX1" fmla="*/ 311404 w 2980862"/>
              <a:gd name="connsiteY1" fmla="*/ 2926325 h 3002525"/>
              <a:gd name="connsiteX2" fmla="*/ 2980862 w 2980862"/>
              <a:gd name="connsiteY2" fmla="*/ 3002525 h 3002525"/>
              <a:gd name="connsiteX3" fmla="*/ 2789133 w 2980862"/>
              <a:gd name="connsiteY3" fmla="*/ 554293 h 3002525"/>
              <a:gd name="connsiteX4" fmla="*/ 1112437 w 2980862"/>
              <a:gd name="connsiteY4" fmla="*/ 1179194 h 3002525"/>
              <a:gd name="connsiteX0" fmla="*/ 1112437 w 2980862"/>
              <a:gd name="connsiteY0" fmla="*/ 1179194 h 3002525"/>
              <a:gd name="connsiteX1" fmla="*/ 311404 w 2980862"/>
              <a:gd name="connsiteY1" fmla="*/ 2926325 h 3002525"/>
              <a:gd name="connsiteX2" fmla="*/ 2980862 w 2980862"/>
              <a:gd name="connsiteY2" fmla="*/ 3002525 h 3002525"/>
              <a:gd name="connsiteX3" fmla="*/ 2789133 w 2980862"/>
              <a:gd name="connsiteY3" fmla="*/ 554293 h 3002525"/>
              <a:gd name="connsiteX4" fmla="*/ 1112437 w 2980862"/>
              <a:gd name="connsiteY4" fmla="*/ 1179194 h 3002525"/>
              <a:gd name="connsiteX0" fmla="*/ 1112437 w 2980862"/>
              <a:gd name="connsiteY0" fmla="*/ 624901 h 2448232"/>
              <a:gd name="connsiteX1" fmla="*/ 311404 w 2980862"/>
              <a:gd name="connsiteY1" fmla="*/ 2372032 h 2448232"/>
              <a:gd name="connsiteX2" fmla="*/ 2980862 w 2980862"/>
              <a:gd name="connsiteY2" fmla="*/ 2448232 h 2448232"/>
              <a:gd name="connsiteX3" fmla="*/ 2789133 w 2980862"/>
              <a:gd name="connsiteY3" fmla="*/ 0 h 2448232"/>
              <a:gd name="connsiteX4" fmla="*/ 1112437 w 2980862"/>
              <a:gd name="connsiteY4" fmla="*/ 624901 h 2448232"/>
              <a:gd name="connsiteX0" fmla="*/ 412955 w 2281380"/>
              <a:gd name="connsiteY0" fmla="*/ 624901 h 2453700"/>
              <a:gd name="connsiteX1" fmla="*/ 565355 w 2281380"/>
              <a:gd name="connsiteY1" fmla="*/ 2453700 h 2453700"/>
              <a:gd name="connsiteX2" fmla="*/ 2281380 w 2281380"/>
              <a:gd name="connsiteY2" fmla="*/ 2448232 h 2453700"/>
              <a:gd name="connsiteX3" fmla="*/ 2089651 w 2281380"/>
              <a:gd name="connsiteY3" fmla="*/ 0 h 2453700"/>
              <a:gd name="connsiteX4" fmla="*/ 412955 w 2281380"/>
              <a:gd name="connsiteY4" fmla="*/ 624901 h 2453700"/>
              <a:gd name="connsiteX0" fmla="*/ 412955 w 2281380"/>
              <a:gd name="connsiteY0" fmla="*/ 624901 h 2453700"/>
              <a:gd name="connsiteX1" fmla="*/ 565355 w 2281380"/>
              <a:gd name="connsiteY1" fmla="*/ 2453700 h 2453700"/>
              <a:gd name="connsiteX2" fmla="*/ 2281380 w 2281380"/>
              <a:gd name="connsiteY2" fmla="*/ 2448232 h 2453700"/>
              <a:gd name="connsiteX3" fmla="*/ 2089651 w 2281380"/>
              <a:gd name="connsiteY3" fmla="*/ 0 h 2453700"/>
              <a:gd name="connsiteX4" fmla="*/ 412955 w 2281380"/>
              <a:gd name="connsiteY4" fmla="*/ 624901 h 2453700"/>
              <a:gd name="connsiteX0" fmla="*/ 147484 w 2015909"/>
              <a:gd name="connsiteY0" fmla="*/ 624901 h 2453700"/>
              <a:gd name="connsiteX1" fmla="*/ 299884 w 2015909"/>
              <a:gd name="connsiteY1" fmla="*/ 2453700 h 2453700"/>
              <a:gd name="connsiteX2" fmla="*/ 2015909 w 2015909"/>
              <a:gd name="connsiteY2" fmla="*/ 2448232 h 2453700"/>
              <a:gd name="connsiteX3" fmla="*/ 1824180 w 2015909"/>
              <a:gd name="connsiteY3" fmla="*/ 0 h 2453700"/>
              <a:gd name="connsiteX4" fmla="*/ 147484 w 2015909"/>
              <a:gd name="connsiteY4" fmla="*/ 624901 h 2453700"/>
              <a:gd name="connsiteX0" fmla="*/ 147484 w 2015909"/>
              <a:gd name="connsiteY0" fmla="*/ 624900 h 2453700"/>
              <a:gd name="connsiteX1" fmla="*/ 299884 w 2015909"/>
              <a:gd name="connsiteY1" fmla="*/ 2453700 h 2453700"/>
              <a:gd name="connsiteX2" fmla="*/ 2015909 w 2015909"/>
              <a:gd name="connsiteY2" fmla="*/ 2448232 h 2453700"/>
              <a:gd name="connsiteX3" fmla="*/ 1824180 w 2015909"/>
              <a:gd name="connsiteY3" fmla="*/ 0 h 2453700"/>
              <a:gd name="connsiteX4" fmla="*/ 147484 w 2015909"/>
              <a:gd name="connsiteY4" fmla="*/ 624900 h 2453700"/>
              <a:gd name="connsiteX0" fmla="*/ 147484 w 2015909"/>
              <a:gd name="connsiteY0" fmla="*/ 624900 h 2453700"/>
              <a:gd name="connsiteX1" fmla="*/ 299884 w 2015909"/>
              <a:gd name="connsiteY1" fmla="*/ 2453700 h 2453700"/>
              <a:gd name="connsiteX2" fmla="*/ 2015909 w 2015909"/>
              <a:gd name="connsiteY2" fmla="*/ 2448232 h 2453700"/>
              <a:gd name="connsiteX3" fmla="*/ 1824180 w 2015909"/>
              <a:gd name="connsiteY3" fmla="*/ 0 h 2453700"/>
              <a:gd name="connsiteX4" fmla="*/ 147484 w 2015909"/>
              <a:gd name="connsiteY4" fmla="*/ 624900 h 245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5909" h="2453700">
                <a:moveTo>
                  <a:pt x="147484" y="624900"/>
                </a:moveTo>
                <a:cubicBezTo>
                  <a:pt x="0" y="1175097"/>
                  <a:pt x="158086" y="2088360"/>
                  <a:pt x="299884" y="2453700"/>
                </a:cubicBezTo>
                <a:lnTo>
                  <a:pt x="2015909" y="2448232"/>
                </a:lnTo>
                <a:lnTo>
                  <a:pt x="1824180" y="0"/>
                </a:lnTo>
                <a:cubicBezTo>
                  <a:pt x="920841" y="652617"/>
                  <a:pt x="569835" y="70808"/>
                  <a:pt x="147484" y="6249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514600" y="3779535"/>
            <a:ext cx="33374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86251" y="2686050"/>
            <a:ext cx="48122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>
                <a:solidFill>
                  <a:srgbClr val="FF0000"/>
                </a:solidFill>
                <a:sym typeface="Symbol"/>
              </a:rPr>
              <a:t></a:t>
            </a:r>
            <a:r>
              <a:rPr lang="en-US" sz="21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86251" y="3779535"/>
            <a:ext cx="48122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>
                <a:solidFill>
                  <a:srgbClr val="FF0000"/>
                </a:solidFill>
                <a:sym typeface="Symbol"/>
              </a:rPr>
              <a:t>2</a:t>
            </a:r>
            <a:endParaRPr lang="en-US" sz="2100" b="1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800600" y="5191506"/>
            <a:ext cx="857250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935692" y="3779535"/>
            <a:ext cx="63030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>
                <a:solidFill>
                  <a:srgbClr val="FF0000"/>
                </a:solidFill>
                <a:sym typeface="Symbol"/>
              </a:rPr>
              <a:t>14</a:t>
            </a:r>
            <a:endParaRPr lang="en-US" sz="2100" b="1" dirty="0">
              <a:solidFill>
                <a:srgbClr val="FF0000"/>
              </a:solidFill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4637101" y="3703275"/>
            <a:ext cx="1474484" cy="1840275"/>
          </a:xfrm>
          <a:custGeom>
            <a:avLst/>
            <a:gdLst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50026 w 5397910"/>
              <a:gd name="connsiteY5" fmla="*/ 14749 h 3347884"/>
              <a:gd name="connsiteX6" fmla="*/ 1209368 w 5397910"/>
              <a:gd name="connsiteY6" fmla="*/ 29497 h 3347884"/>
              <a:gd name="connsiteX7" fmla="*/ 1209368 w 5397910"/>
              <a:gd name="connsiteY7" fmla="*/ 29497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50026 w 5397910"/>
              <a:gd name="connsiteY5" fmla="*/ 14749 h 3347884"/>
              <a:gd name="connsiteX6" fmla="*/ 1209368 w 5397910"/>
              <a:gd name="connsiteY6" fmla="*/ 29497 h 3347884"/>
              <a:gd name="connsiteX7" fmla="*/ 1433052 w 5397910"/>
              <a:gd name="connsiteY7" fmla="*/ 403123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50026 w 5397910"/>
              <a:gd name="connsiteY5" fmla="*/ 14749 h 3347884"/>
              <a:gd name="connsiteX6" fmla="*/ 1209368 w 5397910"/>
              <a:gd name="connsiteY6" fmla="*/ 29497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09368 w 5397910"/>
              <a:gd name="connsiteY6" fmla="*/ 29497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433052 w 5397910"/>
              <a:gd name="connsiteY6" fmla="*/ 98323 h 3347884"/>
              <a:gd name="connsiteX0" fmla="*/ 1283110 w 5397910"/>
              <a:gd name="connsiteY0" fmla="*/ 17564 h 3365448"/>
              <a:gd name="connsiteX1" fmla="*/ 678426 w 5397910"/>
              <a:gd name="connsiteY1" fmla="*/ 1389164 h 3365448"/>
              <a:gd name="connsiteX2" fmla="*/ 0 w 5397910"/>
              <a:gd name="connsiteY2" fmla="*/ 3291706 h 3365448"/>
              <a:gd name="connsiteX3" fmla="*/ 5397910 w 5397910"/>
              <a:gd name="connsiteY3" fmla="*/ 3365448 h 3365448"/>
              <a:gd name="connsiteX4" fmla="*/ 5206181 w 5397910"/>
              <a:gd name="connsiteY4" fmla="*/ 917216 h 3365448"/>
              <a:gd name="connsiteX5" fmla="*/ 2042652 w 5397910"/>
              <a:gd name="connsiteY5" fmla="*/ 39687 h 3365448"/>
              <a:gd name="connsiteX6" fmla="*/ 1433052 w 5397910"/>
              <a:gd name="connsiteY6" fmla="*/ 115887 h 3365448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433052 w 5397910"/>
              <a:gd name="connsiteY6" fmla="*/ 98323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433052 w 5397910"/>
              <a:gd name="connsiteY6" fmla="*/ 98323 h 3347884"/>
              <a:gd name="connsiteX7" fmla="*/ 1283110 w 5397910"/>
              <a:gd name="connsiteY7" fmla="*/ 0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83110 w 5397910"/>
              <a:gd name="connsiteY6" fmla="*/ 0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83110 w 5397910"/>
              <a:gd name="connsiteY6" fmla="*/ 0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83110 w 5397910"/>
              <a:gd name="connsiteY6" fmla="*/ 0 h 3347884"/>
              <a:gd name="connsiteX0" fmla="*/ 1283110 w 5397910"/>
              <a:gd name="connsiteY0" fmla="*/ 23351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3110 w 5397910"/>
              <a:gd name="connsiteY6" fmla="*/ 23351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1 h 3325761"/>
              <a:gd name="connsiteX0" fmla="*/ 1280652 w 5397910"/>
              <a:gd name="connsiteY0" fmla="*/ 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1 h 3325761"/>
              <a:gd name="connsiteX0" fmla="*/ 1280652 w 5397910"/>
              <a:gd name="connsiteY0" fmla="*/ 6913 h 3332673"/>
              <a:gd name="connsiteX1" fmla="*/ 678426 w 5397910"/>
              <a:gd name="connsiteY1" fmla="*/ 1356389 h 3332673"/>
              <a:gd name="connsiteX2" fmla="*/ 0 w 5397910"/>
              <a:gd name="connsiteY2" fmla="*/ 3258931 h 3332673"/>
              <a:gd name="connsiteX3" fmla="*/ 5397910 w 5397910"/>
              <a:gd name="connsiteY3" fmla="*/ 3332673 h 3332673"/>
              <a:gd name="connsiteX4" fmla="*/ 5206181 w 5397910"/>
              <a:gd name="connsiteY4" fmla="*/ 884441 h 3332673"/>
              <a:gd name="connsiteX5" fmla="*/ 2042652 w 5397910"/>
              <a:gd name="connsiteY5" fmla="*/ 6912 h 3332673"/>
              <a:gd name="connsiteX6" fmla="*/ 1280652 w 5397910"/>
              <a:gd name="connsiteY6" fmla="*/ 6913 h 3332673"/>
              <a:gd name="connsiteX0" fmla="*/ 1280652 w 5397910"/>
              <a:gd name="connsiteY0" fmla="*/ 6913 h 3332673"/>
              <a:gd name="connsiteX1" fmla="*/ 678426 w 5397910"/>
              <a:gd name="connsiteY1" fmla="*/ 1356389 h 3332673"/>
              <a:gd name="connsiteX2" fmla="*/ 0 w 5397910"/>
              <a:gd name="connsiteY2" fmla="*/ 3258931 h 3332673"/>
              <a:gd name="connsiteX3" fmla="*/ 5397910 w 5397910"/>
              <a:gd name="connsiteY3" fmla="*/ 3332673 h 3332673"/>
              <a:gd name="connsiteX4" fmla="*/ 5206181 w 5397910"/>
              <a:gd name="connsiteY4" fmla="*/ 884441 h 3332673"/>
              <a:gd name="connsiteX5" fmla="*/ 2042652 w 5397910"/>
              <a:gd name="connsiteY5" fmla="*/ 6912 h 3332673"/>
              <a:gd name="connsiteX6" fmla="*/ 1280652 w 5397910"/>
              <a:gd name="connsiteY6" fmla="*/ 6913 h 3332673"/>
              <a:gd name="connsiteX0" fmla="*/ 1280652 w 5397910"/>
              <a:gd name="connsiteY0" fmla="*/ 6913 h 3332673"/>
              <a:gd name="connsiteX1" fmla="*/ 678426 w 5397910"/>
              <a:gd name="connsiteY1" fmla="*/ 1356389 h 3332673"/>
              <a:gd name="connsiteX2" fmla="*/ 0 w 5397910"/>
              <a:gd name="connsiteY2" fmla="*/ 3258931 h 3332673"/>
              <a:gd name="connsiteX3" fmla="*/ 5397910 w 5397910"/>
              <a:gd name="connsiteY3" fmla="*/ 3332673 h 3332673"/>
              <a:gd name="connsiteX4" fmla="*/ 5206181 w 5397910"/>
              <a:gd name="connsiteY4" fmla="*/ 884441 h 3332673"/>
              <a:gd name="connsiteX5" fmla="*/ 2042652 w 5397910"/>
              <a:gd name="connsiteY5" fmla="*/ 6912 h 3332673"/>
              <a:gd name="connsiteX6" fmla="*/ 1280652 w 5397910"/>
              <a:gd name="connsiteY6" fmla="*/ 6913 h 3332673"/>
              <a:gd name="connsiteX0" fmla="*/ 1280652 w 5397910"/>
              <a:gd name="connsiteY0" fmla="*/ 4916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49161 h 3325761"/>
              <a:gd name="connsiteX0" fmla="*/ 1280652 w 5397910"/>
              <a:gd name="connsiteY0" fmla="*/ 4916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49161 h 3325761"/>
              <a:gd name="connsiteX0" fmla="*/ 1280652 w 5397910"/>
              <a:gd name="connsiteY0" fmla="*/ 76200 h 3352800"/>
              <a:gd name="connsiteX1" fmla="*/ 678426 w 5397910"/>
              <a:gd name="connsiteY1" fmla="*/ 1376516 h 3352800"/>
              <a:gd name="connsiteX2" fmla="*/ 0 w 5397910"/>
              <a:gd name="connsiteY2" fmla="*/ 3279058 h 3352800"/>
              <a:gd name="connsiteX3" fmla="*/ 5397910 w 5397910"/>
              <a:gd name="connsiteY3" fmla="*/ 3352800 h 3352800"/>
              <a:gd name="connsiteX4" fmla="*/ 5206181 w 5397910"/>
              <a:gd name="connsiteY4" fmla="*/ 904568 h 3352800"/>
              <a:gd name="connsiteX5" fmla="*/ 2118852 w 5397910"/>
              <a:gd name="connsiteY5" fmla="*/ 0 h 3352800"/>
              <a:gd name="connsiteX6" fmla="*/ 1280652 w 5397910"/>
              <a:gd name="connsiteY6" fmla="*/ 76200 h 3352800"/>
              <a:gd name="connsiteX0" fmla="*/ 1280652 w 5397910"/>
              <a:gd name="connsiteY0" fmla="*/ 76200 h 3352800"/>
              <a:gd name="connsiteX1" fmla="*/ 2728452 w 5397910"/>
              <a:gd name="connsiteY1" fmla="*/ 1981200 h 3352800"/>
              <a:gd name="connsiteX2" fmla="*/ 0 w 5397910"/>
              <a:gd name="connsiteY2" fmla="*/ 3279058 h 3352800"/>
              <a:gd name="connsiteX3" fmla="*/ 5397910 w 5397910"/>
              <a:gd name="connsiteY3" fmla="*/ 3352800 h 3352800"/>
              <a:gd name="connsiteX4" fmla="*/ 5206181 w 5397910"/>
              <a:gd name="connsiteY4" fmla="*/ 904568 h 3352800"/>
              <a:gd name="connsiteX5" fmla="*/ 2118852 w 5397910"/>
              <a:gd name="connsiteY5" fmla="*/ 0 h 3352800"/>
              <a:gd name="connsiteX6" fmla="*/ 1280652 w 5397910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9050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4478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041058"/>
              <a:gd name="connsiteY0" fmla="*/ 76200 h 3352800"/>
              <a:gd name="connsiteX1" fmla="*/ 1371600 w 4041058"/>
              <a:gd name="connsiteY1" fmla="*/ 1981200 h 3352800"/>
              <a:gd name="connsiteX2" fmla="*/ 1371600 w 4041058"/>
              <a:gd name="connsiteY2" fmla="*/ 3276600 h 3352800"/>
              <a:gd name="connsiteX3" fmla="*/ 4041058 w 4041058"/>
              <a:gd name="connsiteY3" fmla="*/ 3352800 h 3352800"/>
              <a:gd name="connsiteX4" fmla="*/ 3849329 w 4041058"/>
              <a:gd name="connsiteY4" fmla="*/ 904568 h 3352800"/>
              <a:gd name="connsiteX5" fmla="*/ 762000 w 4041058"/>
              <a:gd name="connsiteY5" fmla="*/ 0 h 3352800"/>
              <a:gd name="connsiteX6" fmla="*/ 0 w 4041058"/>
              <a:gd name="connsiteY6" fmla="*/ 76200 h 3352800"/>
              <a:gd name="connsiteX0" fmla="*/ 0 w 4041058"/>
              <a:gd name="connsiteY0" fmla="*/ 76200 h 3352800"/>
              <a:gd name="connsiteX1" fmla="*/ 1371600 w 4041058"/>
              <a:gd name="connsiteY1" fmla="*/ 1981200 h 3352800"/>
              <a:gd name="connsiteX2" fmla="*/ 1371600 w 4041058"/>
              <a:gd name="connsiteY2" fmla="*/ 3276600 h 3352800"/>
              <a:gd name="connsiteX3" fmla="*/ 4041058 w 4041058"/>
              <a:gd name="connsiteY3" fmla="*/ 3352800 h 3352800"/>
              <a:gd name="connsiteX4" fmla="*/ 3849329 w 4041058"/>
              <a:gd name="connsiteY4" fmla="*/ 904568 h 3352800"/>
              <a:gd name="connsiteX5" fmla="*/ 762000 w 4041058"/>
              <a:gd name="connsiteY5" fmla="*/ 0 h 3352800"/>
              <a:gd name="connsiteX6" fmla="*/ 0 w 4041058"/>
              <a:gd name="connsiteY6" fmla="*/ 76200 h 3352800"/>
              <a:gd name="connsiteX0" fmla="*/ 0 w 4041058"/>
              <a:gd name="connsiteY0" fmla="*/ 76200 h 3352800"/>
              <a:gd name="connsiteX1" fmla="*/ 1371600 w 4041058"/>
              <a:gd name="connsiteY1" fmla="*/ 1981200 h 3352800"/>
              <a:gd name="connsiteX2" fmla="*/ 1371600 w 4041058"/>
              <a:gd name="connsiteY2" fmla="*/ 3276600 h 3352800"/>
              <a:gd name="connsiteX3" fmla="*/ 4041058 w 4041058"/>
              <a:gd name="connsiteY3" fmla="*/ 3352800 h 3352800"/>
              <a:gd name="connsiteX4" fmla="*/ 3849329 w 4041058"/>
              <a:gd name="connsiteY4" fmla="*/ 904568 h 3352800"/>
              <a:gd name="connsiteX5" fmla="*/ 762000 w 4041058"/>
              <a:gd name="connsiteY5" fmla="*/ 0 h 3352800"/>
              <a:gd name="connsiteX6" fmla="*/ 0 w 4041058"/>
              <a:gd name="connsiteY6" fmla="*/ 76200 h 3352800"/>
              <a:gd name="connsiteX0" fmla="*/ 0 w 4041058"/>
              <a:gd name="connsiteY0" fmla="*/ 76200 h 3352800"/>
              <a:gd name="connsiteX1" fmla="*/ 1371600 w 4041058"/>
              <a:gd name="connsiteY1" fmla="*/ 1981200 h 3352800"/>
              <a:gd name="connsiteX2" fmla="*/ 1371600 w 4041058"/>
              <a:gd name="connsiteY2" fmla="*/ 3276600 h 3352800"/>
              <a:gd name="connsiteX3" fmla="*/ 4041058 w 4041058"/>
              <a:gd name="connsiteY3" fmla="*/ 3352800 h 3352800"/>
              <a:gd name="connsiteX4" fmla="*/ 3849329 w 4041058"/>
              <a:gd name="connsiteY4" fmla="*/ 904568 h 3352800"/>
              <a:gd name="connsiteX5" fmla="*/ 762000 w 4041058"/>
              <a:gd name="connsiteY5" fmla="*/ 0 h 3352800"/>
              <a:gd name="connsiteX6" fmla="*/ 0 w 4041058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4478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4478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4478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114800"/>
              <a:gd name="connsiteY0" fmla="*/ 76200 h 3352800"/>
              <a:gd name="connsiteX1" fmla="*/ 1445342 w 4114800"/>
              <a:gd name="connsiteY1" fmla="*/ 1981200 h 3352800"/>
              <a:gd name="connsiteX2" fmla="*/ 1445342 w 4114800"/>
              <a:gd name="connsiteY2" fmla="*/ 3276600 h 3352800"/>
              <a:gd name="connsiteX3" fmla="*/ 4114800 w 4114800"/>
              <a:gd name="connsiteY3" fmla="*/ 3352800 h 3352800"/>
              <a:gd name="connsiteX4" fmla="*/ 3923071 w 4114800"/>
              <a:gd name="connsiteY4" fmla="*/ 904568 h 3352800"/>
              <a:gd name="connsiteX5" fmla="*/ 835742 w 4114800"/>
              <a:gd name="connsiteY5" fmla="*/ 0 h 3352800"/>
              <a:gd name="connsiteX6" fmla="*/ 0 w 4114800"/>
              <a:gd name="connsiteY6" fmla="*/ 76200 h 3352800"/>
              <a:gd name="connsiteX0" fmla="*/ 0 w 4114800"/>
              <a:gd name="connsiteY0" fmla="*/ 40250 h 3316850"/>
              <a:gd name="connsiteX1" fmla="*/ 1445342 w 4114800"/>
              <a:gd name="connsiteY1" fmla="*/ 1945250 h 3316850"/>
              <a:gd name="connsiteX2" fmla="*/ 1445342 w 4114800"/>
              <a:gd name="connsiteY2" fmla="*/ 3240650 h 3316850"/>
              <a:gd name="connsiteX3" fmla="*/ 4114800 w 4114800"/>
              <a:gd name="connsiteY3" fmla="*/ 3316850 h 3316850"/>
              <a:gd name="connsiteX4" fmla="*/ 3923071 w 4114800"/>
              <a:gd name="connsiteY4" fmla="*/ 868618 h 3316850"/>
              <a:gd name="connsiteX5" fmla="*/ 838200 w 4114800"/>
              <a:gd name="connsiteY5" fmla="*/ 40250 h 3316850"/>
              <a:gd name="connsiteX6" fmla="*/ 0 w 4114800"/>
              <a:gd name="connsiteY6" fmla="*/ 40250 h 3316850"/>
              <a:gd name="connsiteX0" fmla="*/ 0 w 4114800"/>
              <a:gd name="connsiteY0" fmla="*/ 35487 h 3312087"/>
              <a:gd name="connsiteX1" fmla="*/ 1445342 w 4114800"/>
              <a:gd name="connsiteY1" fmla="*/ 1940487 h 3312087"/>
              <a:gd name="connsiteX2" fmla="*/ 1445342 w 4114800"/>
              <a:gd name="connsiteY2" fmla="*/ 3235887 h 3312087"/>
              <a:gd name="connsiteX3" fmla="*/ 4114800 w 4114800"/>
              <a:gd name="connsiteY3" fmla="*/ 3312087 h 3312087"/>
              <a:gd name="connsiteX4" fmla="*/ 3923071 w 4114800"/>
              <a:gd name="connsiteY4" fmla="*/ 863855 h 3312087"/>
              <a:gd name="connsiteX5" fmla="*/ 838200 w 4114800"/>
              <a:gd name="connsiteY5" fmla="*/ 35487 h 3312087"/>
              <a:gd name="connsiteX6" fmla="*/ 0 w 4114800"/>
              <a:gd name="connsiteY6" fmla="*/ 35487 h 3312087"/>
              <a:gd name="connsiteX0" fmla="*/ 0 w 4114800"/>
              <a:gd name="connsiteY0" fmla="*/ 0 h 3276600"/>
              <a:gd name="connsiteX1" fmla="*/ 1445342 w 4114800"/>
              <a:gd name="connsiteY1" fmla="*/ 1905000 h 3276600"/>
              <a:gd name="connsiteX2" fmla="*/ 1445342 w 4114800"/>
              <a:gd name="connsiteY2" fmla="*/ 3200400 h 3276600"/>
              <a:gd name="connsiteX3" fmla="*/ 4114800 w 4114800"/>
              <a:gd name="connsiteY3" fmla="*/ 3276600 h 3276600"/>
              <a:gd name="connsiteX4" fmla="*/ 3923071 w 4114800"/>
              <a:gd name="connsiteY4" fmla="*/ 828368 h 3276600"/>
              <a:gd name="connsiteX5" fmla="*/ 838200 w 4114800"/>
              <a:gd name="connsiteY5" fmla="*/ 0 h 3276600"/>
              <a:gd name="connsiteX6" fmla="*/ 0 w 4114800"/>
              <a:gd name="connsiteY6" fmla="*/ 0 h 3276600"/>
              <a:gd name="connsiteX0" fmla="*/ 0 w 4114800"/>
              <a:gd name="connsiteY0" fmla="*/ 21199 h 3297799"/>
              <a:gd name="connsiteX1" fmla="*/ 1445342 w 4114800"/>
              <a:gd name="connsiteY1" fmla="*/ 1926199 h 3297799"/>
              <a:gd name="connsiteX2" fmla="*/ 1445342 w 4114800"/>
              <a:gd name="connsiteY2" fmla="*/ 3221599 h 3297799"/>
              <a:gd name="connsiteX3" fmla="*/ 4114800 w 4114800"/>
              <a:gd name="connsiteY3" fmla="*/ 3297799 h 3297799"/>
              <a:gd name="connsiteX4" fmla="*/ 3923071 w 4114800"/>
              <a:gd name="connsiteY4" fmla="*/ 849567 h 3297799"/>
              <a:gd name="connsiteX5" fmla="*/ 838200 w 4114800"/>
              <a:gd name="connsiteY5" fmla="*/ 21199 h 3297799"/>
              <a:gd name="connsiteX6" fmla="*/ 0 w 4114800"/>
              <a:gd name="connsiteY6" fmla="*/ 21199 h 3297799"/>
              <a:gd name="connsiteX0" fmla="*/ 1227969 w 3477393"/>
              <a:gd name="connsiteY0" fmla="*/ 1300870 h 3276600"/>
              <a:gd name="connsiteX1" fmla="*/ 807935 w 3477393"/>
              <a:gd name="connsiteY1" fmla="*/ 1905000 h 3276600"/>
              <a:gd name="connsiteX2" fmla="*/ 807935 w 3477393"/>
              <a:gd name="connsiteY2" fmla="*/ 3200400 h 3276600"/>
              <a:gd name="connsiteX3" fmla="*/ 3477393 w 3477393"/>
              <a:gd name="connsiteY3" fmla="*/ 3276600 h 3276600"/>
              <a:gd name="connsiteX4" fmla="*/ 3285664 w 3477393"/>
              <a:gd name="connsiteY4" fmla="*/ 828368 h 3276600"/>
              <a:gd name="connsiteX5" fmla="*/ 200793 w 3477393"/>
              <a:gd name="connsiteY5" fmla="*/ 0 h 3276600"/>
              <a:gd name="connsiteX6" fmla="*/ 1227969 w 3477393"/>
              <a:gd name="connsiteY6" fmla="*/ 1300870 h 3276600"/>
              <a:gd name="connsiteX0" fmla="*/ 902634 w 3152058"/>
              <a:gd name="connsiteY0" fmla="*/ 1026795 h 3002525"/>
              <a:gd name="connsiteX1" fmla="*/ 482600 w 3152058"/>
              <a:gd name="connsiteY1" fmla="*/ 1630925 h 3002525"/>
              <a:gd name="connsiteX2" fmla="*/ 482600 w 3152058"/>
              <a:gd name="connsiteY2" fmla="*/ 2926325 h 3002525"/>
              <a:gd name="connsiteX3" fmla="*/ 3152058 w 3152058"/>
              <a:gd name="connsiteY3" fmla="*/ 3002525 h 3002525"/>
              <a:gd name="connsiteX4" fmla="*/ 2960329 w 3152058"/>
              <a:gd name="connsiteY4" fmla="*/ 554293 h 3002525"/>
              <a:gd name="connsiteX5" fmla="*/ 1740834 w 3152058"/>
              <a:gd name="connsiteY5" fmla="*/ 1331594 h 3002525"/>
              <a:gd name="connsiteX6" fmla="*/ 902634 w 3152058"/>
              <a:gd name="connsiteY6" fmla="*/ 1026795 h 3002525"/>
              <a:gd name="connsiteX0" fmla="*/ 1258234 w 2669458"/>
              <a:gd name="connsiteY0" fmla="*/ 1331594 h 3002525"/>
              <a:gd name="connsiteX1" fmla="*/ 0 w 2669458"/>
              <a:gd name="connsiteY1" fmla="*/ 1630925 h 3002525"/>
              <a:gd name="connsiteX2" fmla="*/ 0 w 2669458"/>
              <a:gd name="connsiteY2" fmla="*/ 2926325 h 3002525"/>
              <a:gd name="connsiteX3" fmla="*/ 2669458 w 2669458"/>
              <a:gd name="connsiteY3" fmla="*/ 3002525 h 3002525"/>
              <a:gd name="connsiteX4" fmla="*/ 2477729 w 2669458"/>
              <a:gd name="connsiteY4" fmla="*/ 554293 h 3002525"/>
              <a:gd name="connsiteX5" fmla="*/ 1258234 w 2669458"/>
              <a:gd name="connsiteY5" fmla="*/ 1331594 h 3002525"/>
              <a:gd name="connsiteX0" fmla="*/ 801033 w 2669458"/>
              <a:gd name="connsiteY0" fmla="*/ 1179194 h 3002525"/>
              <a:gd name="connsiteX1" fmla="*/ 0 w 2669458"/>
              <a:gd name="connsiteY1" fmla="*/ 1630925 h 3002525"/>
              <a:gd name="connsiteX2" fmla="*/ 0 w 2669458"/>
              <a:gd name="connsiteY2" fmla="*/ 2926325 h 3002525"/>
              <a:gd name="connsiteX3" fmla="*/ 2669458 w 2669458"/>
              <a:gd name="connsiteY3" fmla="*/ 3002525 h 3002525"/>
              <a:gd name="connsiteX4" fmla="*/ 2477729 w 2669458"/>
              <a:gd name="connsiteY4" fmla="*/ 554293 h 3002525"/>
              <a:gd name="connsiteX5" fmla="*/ 801033 w 2669458"/>
              <a:gd name="connsiteY5" fmla="*/ 1179194 h 3002525"/>
              <a:gd name="connsiteX0" fmla="*/ 1112437 w 2980862"/>
              <a:gd name="connsiteY0" fmla="*/ 1179194 h 3002525"/>
              <a:gd name="connsiteX1" fmla="*/ 311404 w 2980862"/>
              <a:gd name="connsiteY1" fmla="*/ 2926325 h 3002525"/>
              <a:gd name="connsiteX2" fmla="*/ 2980862 w 2980862"/>
              <a:gd name="connsiteY2" fmla="*/ 3002525 h 3002525"/>
              <a:gd name="connsiteX3" fmla="*/ 2789133 w 2980862"/>
              <a:gd name="connsiteY3" fmla="*/ 554293 h 3002525"/>
              <a:gd name="connsiteX4" fmla="*/ 1112437 w 2980862"/>
              <a:gd name="connsiteY4" fmla="*/ 1179194 h 3002525"/>
              <a:gd name="connsiteX0" fmla="*/ 1112437 w 2980862"/>
              <a:gd name="connsiteY0" fmla="*/ 1179194 h 3002525"/>
              <a:gd name="connsiteX1" fmla="*/ 311404 w 2980862"/>
              <a:gd name="connsiteY1" fmla="*/ 2926325 h 3002525"/>
              <a:gd name="connsiteX2" fmla="*/ 2980862 w 2980862"/>
              <a:gd name="connsiteY2" fmla="*/ 3002525 h 3002525"/>
              <a:gd name="connsiteX3" fmla="*/ 2789133 w 2980862"/>
              <a:gd name="connsiteY3" fmla="*/ 554293 h 3002525"/>
              <a:gd name="connsiteX4" fmla="*/ 1112437 w 2980862"/>
              <a:gd name="connsiteY4" fmla="*/ 1179194 h 3002525"/>
              <a:gd name="connsiteX0" fmla="*/ 1112437 w 2980862"/>
              <a:gd name="connsiteY0" fmla="*/ 1179194 h 3002525"/>
              <a:gd name="connsiteX1" fmla="*/ 311404 w 2980862"/>
              <a:gd name="connsiteY1" fmla="*/ 2926325 h 3002525"/>
              <a:gd name="connsiteX2" fmla="*/ 2980862 w 2980862"/>
              <a:gd name="connsiteY2" fmla="*/ 3002525 h 3002525"/>
              <a:gd name="connsiteX3" fmla="*/ 2789133 w 2980862"/>
              <a:gd name="connsiteY3" fmla="*/ 554293 h 3002525"/>
              <a:gd name="connsiteX4" fmla="*/ 1112437 w 2980862"/>
              <a:gd name="connsiteY4" fmla="*/ 1179194 h 3002525"/>
              <a:gd name="connsiteX0" fmla="*/ 1112437 w 2980862"/>
              <a:gd name="connsiteY0" fmla="*/ 1179194 h 3002525"/>
              <a:gd name="connsiteX1" fmla="*/ 311404 w 2980862"/>
              <a:gd name="connsiteY1" fmla="*/ 2926325 h 3002525"/>
              <a:gd name="connsiteX2" fmla="*/ 2980862 w 2980862"/>
              <a:gd name="connsiteY2" fmla="*/ 3002525 h 3002525"/>
              <a:gd name="connsiteX3" fmla="*/ 2789133 w 2980862"/>
              <a:gd name="connsiteY3" fmla="*/ 554293 h 3002525"/>
              <a:gd name="connsiteX4" fmla="*/ 1112437 w 2980862"/>
              <a:gd name="connsiteY4" fmla="*/ 1179194 h 3002525"/>
              <a:gd name="connsiteX0" fmla="*/ 1112437 w 2980862"/>
              <a:gd name="connsiteY0" fmla="*/ 624901 h 2448232"/>
              <a:gd name="connsiteX1" fmla="*/ 311404 w 2980862"/>
              <a:gd name="connsiteY1" fmla="*/ 2372032 h 2448232"/>
              <a:gd name="connsiteX2" fmla="*/ 2980862 w 2980862"/>
              <a:gd name="connsiteY2" fmla="*/ 2448232 h 2448232"/>
              <a:gd name="connsiteX3" fmla="*/ 2789133 w 2980862"/>
              <a:gd name="connsiteY3" fmla="*/ 0 h 2448232"/>
              <a:gd name="connsiteX4" fmla="*/ 1112437 w 2980862"/>
              <a:gd name="connsiteY4" fmla="*/ 624901 h 2448232"/>
              <a:gd name="connsiteX0" fmla="*/ 412955 w 2281380"/>
              <a:gd name="connsiteY0" fmla="*/ 624901 h 2453700"/>
              <a:gd name="connsiteX1" fmla="*/ 565355 w 2281380"/>
              <a:gd name="connsiteY1" fmla="*/ 2453700 h 2453700"/>
              <a:gd name="connsiteX2" fmla="*/ 2281380 w 2281380"/>
              <a:gd name="connsiteY2" fmla="*/ 2448232 h 2453700"/>
              <a:gd name="connsiteX3" fmla="*/ 2089651 w 2281380"/>
              <a:gd name="connsiteY3" fmla="*/ 0 h 2453700"/>
              <a:gd name="connsiteX4" fmla="*/ 412955 w 2281380"/>
              <a:gd name="connsiteY4" fmla="*/ 624901 h 2453700"/>
              <a:gd name="connsiteX0" fmla="*/ 412955 w 2281380"/>
              <a:gd name="connsiteY0" fmla="*/ 624901 h 2453700"/>
              <a:gd name="connsiteX1" fmla="*/ 565355 w 2281380"/>
              <a:gd name="connsiteY1" fmla="*/ 2453700 h 2453700"/>
              <a:gd name="connsiteX2" fmla="*/ 2281380 w 2281380"/>
              <a:gd name="connsiteY2" fmla="*/ 2448232 h 2453700"/>
              <a:gd name="connsiteX3" fmla="*/ 2089651 w 2281380"/>
              <a:gd name="connsiteY3" fmla="*/ 0 h 2453700"/>
              <a:gd name="connsiteX4" fmla="*/ 412955 w 2281380"/>
              <a:gd name="connsiteY4" fmla="*/ 624901 h 2453700"/>
              <a:gd name="connsiteX0" fmla="*/ 147484 w 2015909"/>
              <a:gd name="connsiteY0" fmla="*/ 624901 h 2453700"/>
              <a:gd name="connsiteX1" fmla="*/ 299884 w 2015909"/>
              <a:gd name="connsiteY1" fmla="*/ 2453700 h 2453700"/>
              <a:gd name="connsiteX2" fmla="*/ 2015909 w 2015909"/>
              <a:gd name="connsiteY2" fmla="*/ 2448232 h 2453700"/>
              <a:gd name="connsiteX3" fmla="*/ 1824180 w 2015909"/>
              <a:gd name="connsiteY3" fmla="*/ 0 h 2453700"/>
              <a:gd name="connsiteX4" fmla="*/ 147484 w 2015909"/>
              <a:gd name="connsiteY4" fmla="*/ 624901 h 2453700"/>
              <a:gd name="connsiteX0" fmla="*/ 289282 w 2157707"/>
              <a:gd name="connsiteY0" fmla="*/ 624901 h 2453700"/>
              <a:gd name="connsiteX1" fmla="*/ 141798 w 2157707"/>
              <a:gd name="connsiteY1" fmla="*/ 2453700 h 2453700"/>
              <a:gd name="connsiteX2" fmla="*/ 2157707 w 2157707"/>
              <a:gd name="connsiteY2" fmla="*/ 2448232 h 2453700"/>
              <a:gd name="connsiteX3" fmla="*/ 1965978 w 2157707"/>
              <a:gd name="connsiteY3" fmla="*/ 0 h 2453700"/>
              <a:gd name="connsiteX4" fmla="*/ 289282 w 2157707"/>
              <a:gd name="connsiteY4" fmla="*/ 624901 h 2453700"/>
              <a:gd name="connsiteX0" fmla="*/ 370398 w 2157707"/>
              <a:gd name="connsiteY0" fmla="*/ 548700 h 2453700"/>
              <a:gd name="connsiteX1" fmla="*/ 141798 w 2157707"/>
              <a:gd name="connsiteY1" fmla="*/ 2453700 h 2453700"/>
              <a:gd name="connsiteX2" fmla="*/ 2157707 w 2157707"/>
              <a:gd name="connsiteY2" fmla="*/ 2448232 h 2453700"/>
              <a:gd name="connsiteX3" fmla="*/ 1965978 w 2157707"/>
              <a:gd name="connsiteY3" fmla="*/ 0 h 2453700"/>
              <a:gd name="connsiteX4" fmla="*/ 370398 w 2157707"/>
              <a:gd name="connsiteY4" fmla="*/ 548700 h 2453700"/>
              <a:gd name="connsiteX0" fmla="*/ 370398 w 2157707"/>
              <a:gd name="connsiteY0" fmla="*/ 548700 h 2453700"/>
              <a:gd name="connsiteX1" fmla="*/ 141798 w 2157707"/>
              <a:gd name="connsiteY1" fmla="*/ 2453700 h 2453700"/>
              <a:gd name="connsiteX2" fmla="*/ 2157707 w 2157707"/>
              <a:gd name="connsiteY2" fmla="*/ 2448232 h 2453700"/>
              <a:gd name="connsiteX3" fmla="*/ 1965978 w 2157707"/>
              <a:gd name="connsiteY3" fmla="*/ 0 h 2453700"/>
              <a:gd name="connsiteX4" fmla="*/ 370398 w 2157707"/>
              <a:gd name="connsiteY4" fmla="*/ 548700 h 2453700"/>
              <a:gd name="connsiteX0" fmla="*/ 370398 w 1965978"/>
              <a:gd name="connsiteY0" fmla="*/ 548700 h 2453700"/>
              <a:gd name="connsiteX1" fmla="*/ 141798 w 1965978"/>
              <a:gd name="connsiteY1" fmla="*/ 2453700 h 2453700"/>
              <a:gd name="connsiteX2" fmla="*/ 1437198 w 1965978"/>
              <a:gd name="connsiteY2" fmla="*/ 2453700 h 2453700"/>
              <a:gd name="connsiteX3" fmla="*/ 1965978 w 1965978"/>
              <a:gd name="connsiteY3" fmla="*/ 0 h 2453700"/>
              <a:gd name="connsiteX4" fmla="*/ 370398 w 1965978"/>
              <a:gd name="connsiteY4" fmla="*/ 548700 h 245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5978" h="2453700">
                <a:moveTo>
                  <a:pt x="370398" y="548700"/>
                </a:moveTo>
                <a:cubicBezTo>
                  <a:pt x="184814" y="508347"/>
                  <a:pt x="0" y="2088360"/>
                  <a:pt x="141798" y="2453700"/>
                </a:cubicBezTo>
                <a:lnTo>
                  <a:pt x="1437198" y="2453700"/>
                </a:lnTo>
                <a:lnTo>
                  <a:pt x="1965978" y="0"/>
                </a:lnTo>
                <a:cubicBezTo>
                  <a:pt x="1062639" y="652617"/>
                  <a:pt x="854661" y="85095"/>
                  <a:pt x="370398" y="5487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6F967E33-E825-ED84-D62C-C2E3722497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6288" y="5910263"/>
            <a:ext cx="17192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9B7C15A-0B04-4360-3C60-919CE857B8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31997" cy="152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00151" y="2457450"/>
            <a:ext cx="6729832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reeform 6"/>
          <p:cNvSpPr/>
          <p:nvPr/>
        </p:nvSpPr>
        <p:spPr>
          <a:xfrm>
            <a:off x="6595111" y="3717036"/>
            <a:ext cx="1344169" cy="1840275"/>
          </a:xfrm>
          <a:custGeom>
            <a:avLst/>
            <a:gdLst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50026 w 5397910"/>
              <a:gd name="connsiteY5" fmla="*/ 14749 h 3347884"/>
              <a:gd name="connsiteX6" fmla="*/ 1209368 w 5397910"/>
              <a:gd name="connsiteY6" fmla="*/ 29497 h 3347884"/>
              <a:gd name="connsiteX7" fmla="*/ 1209368 w 5397910"/>
              <a:gd name="connsiteY7" fmla="*/ 29497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50026 w 5397910"/>
              <a:gd name="connsiteY5" fmla="*/ 14749 h 3347884"/>
              <a:gd name="connsiteX6" fmla="*/ 1209368 w 5397910"/>
              <a:gd name="connsiteY6" fmla="*/ 29497 h 3347884"/>
              <a:gd name="connsiteX7" fmla="*/ 1433052 w 5397910"/>
              <a:gd name="connsiteY7" fmla="*/ 403123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50026 w 5397910"/>
              <a:gd name="connsiteY5" fmla="*/ 14749 h 3347884"/>
              <a:gd name="connsiteX6" fmla="*/ 1209368 w 5397910"/>
              <a:gd name="connsiteY6" fmla="*/ 29497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09368 w 5397910"/>
              <a:gd name="connsiteY6" fmla="*/ 29497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433052 w 5397910"/>
              <a:gd name="connsiteY6" fmla="*/ 98323 h 3347884"/>
              <a:gd name="connsiteX0" fmla="*/ 1283110 w 5397910"/>
              <a:gd name="connsiteY0" fmla="*/ 17564 h 3365448"/>
              <a:gd name="connsiteX1" fmla="*/ 678426 w 5397910"/>
              <a:gd name="connsiteY1" fmla="*/ 1389164 h 3365448"/>
              <a:gd name="connsiteX2" fmla="*/ 0 w 5397910"/>
              <a:gd name="connsiteY2" fmla="*/ 3291706 h 3365448"/>
              <a:gd name="connsiteX3" fmla="*/ 5397910 w 5397910"/>
              <a:gd name="connsiteY3" fmla="*/ 3365448 h 3365448"/>
              <a:gd name="connsiteX4" fmla="*/ 5206181 w 5397910"/>
              <a:gd name="connsiteY4" fmla="*/ 917216 h 3365448"/>
              <a:gd name="connsiteX5" fmla="*/ 2042652 w 5397910"/>
              <a:gd name="connsiteY5" fmla="*/ 39687 h 3365448"/>
              <a:gd name="connsiteX6" fmla="*/ 1433052 w 5397910"/>
              <a:gd name="connsiteY6" fmla="*/ 115887 h 3365448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433052 w 5397910"/>
              <a:gd name="connsiteY6" fmla="*/ 98323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433052 w 5397910"/>
              <a:gd name="connsiteY6" fmla="*/ 98323 h 3347884"/>
              <a:gd name="connsiteX7" fmla="*/ 1283110 w 5397910"/>
              <a:gd name="connsiteY7" fmla="*/ 0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83110 w 5397910"/>
              <a:gd name="connsiteY6" fmla="*/ 0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83110 w 5397910"/>
              <a:gd name="connsiteY6" fmla="*/ 0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83110 w 5397910"/>
              <a:gd name="connsiteY6" fmla="*/ 0 h 3347884"/>
              <a:gd name="connsiteX0" fmla="*/ 1283110 w 5397910"/>
              <a:gd name="connsiteY0" fmla="*/ 23351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3110 w 5397910"/>
              <a:gd name="connsiteY6" fmla="*/ 23351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1 h 3325761"/>
              <a:gd name="connsiteX0" fmla="*/ 1280652 w 5397910"/>
              <a:gd name="connsiteY0" fmla="*/ 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1 h 3325761"/>
              <a:gd name="connsiteX0" fmla="*/ 1280652 w 5397910"/>
              <a:gd name="connsiteY0" fmla="*/ 6913 h 3332673"/>
              <a:gd name="connsiteX1" fmla="*/ 678426 w 5397910"/>
              <a:gd name="connsiteY1" fmla="*/ 1356389 h 3332673"/>
              <a:gd name="connsiteX2" fmla="*/ 0 w 5397910"/>
              <a:gd name="connsiteY2" fmla="*/ 3258931 h 3332673"/>
              <a:gd name="connsiteX3" fmla="*/ 5397910 w 5397910"/>
              <a:gd name="connsiteY3" fmla="*/ 3332673 h 3332673"/>
              <a:gd name="connsiteX4" fmla="*/ 5206181 w 5397910"/>
              <a:gd name="connsiteY4" fmla="*/ 884441 h 3332673"/>
              <a:gd name="connsiteX5" fmla="*/ 2042652 w 5397910"/>
              <a:gd name="connsiteY5" fmla="*/ 6912 h 3332673"/>
              <a:gd name="connsiteX6" fmla="*/ 1280652 w 5397910"/>
              <a:gd name="connsiteY6" fmla="*/ 6913 h 3332673"/>
              <a:gd name="connsiteX0" fmla="*/ 1280652 w 5397910"/>
              <a:gd name="connsiteY0" fmla="*/ 6913 h 3332673"/>
              <a:gd name="connsiteX1" fmla="*/ 678426 w 5397910"/>
              <a:gd name="connsiteY1" fmla="*/ 1356389 h 3332673"/>
              <a:gd name="connsiteX2" fmla="*/ 0 w 5397910"/>
              <a:gd name="connsiteY2" fmla="*/ 3258931 h 3332673"/>
              <a:gd name="connsiteX3" fmla="*/ 5397910 w 5397910"/>
              <a:gd name="connsiteY3" fmla="*/ 3332673 h 3332673"/>
              <a:gd name="connsiteX4" fmla="*/ 5206181 w 5397910"/>
              <a:gd name="connsiteY4" fmla="*/ 884441 h 3332673"/>
              <a:gd name="connsiteX5" fmla="*/ 2042652 w 5397910"/>
              <a:gd name="connsiteY5" fmla="*/ 6912 h 3332673"/>
              <a:gd name="connsiteX6" fmla="*/ 1280652 w 5397910"/>
              <a:gd name="connsiteY6" fmla="*/ 6913 h 3332673"/>
              <a:gd name="connsiteX0" fmla="*/ 1280652 w 5397910"/>
              <a:gd name="connsiteY0" fmla="*/ 6913 h 3332673"/>
              <a:gd name="connsiteX1" fmla="*/ 678426 w 5397910"/>
              <a:gd name="connsiteY1" fmla="*/ 1356389 h 3332673"/>
              <a:gd name="connsiteX2" fmla="*/ 0 w 5397910"/>
              <a:gd name="connsiteY2" fmla="*/ 3258931 h 3332673"/>
              <a:gd name="connsiteX3" fmla="*/ 5397910 w 5397910"/>
              <a:gd name="connsiteY3" fmla="*/ 3332673 h 3332673"/>
              <a:gd name="connsiteX4" fmla="*/ 5206181 w 5397910"/>
              <a:gd name="connsiteY4" fmla="*/ 884441 h 3332673"/>
              <a:gd name="connsiteX5" fmla="*/ 2042652 w 5397910"/>
              <a:gd name="connsiteY5" fmla="*/ 6912 h 3332673"/>
              <a:gd name="connsiteX6" fmla="*/ 1280652 w 5397910"/>
              <a:gd name="connsiteY6" fmla="*/ 6913 h 3332673"/>
              <a:gd name="connsiteX0" fmla="*/ 1280652 w 5397910"/>
              <a:gd name="connsiteY0" fmla="*/ 4916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49161 h 3325761"/>
              <a:gd name="connsiteX0" fmla="*/ 1280652 w 5397910"/>
              <a:gd name="connsiteY0" fmla="*/ 4916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49161 h 3325761"/>
              <a:gd name="connsiteX0" fmla="*/ 1280652 w 5397910"/>
              <a:gd name="connsiteY0" fmla="*/ 76200 h 3352800"/>
              <a:gd name="connsiteX1" fmla="*/ 678426 w 5397910"/>
              <a:gd name="connsiteY1" fmla="*/ 1376516 h 3352800"/>
              <a:gd name="connsiteX2" fmla="*/ 0 w 5397910"/>
              <a:gd name="connsiteY2" fmla="*/ 3279058 h 3352800"/>
              <a:gd name="connsiteX3" fmla="*/ 5397910 w 5397910"/>
              <a:gd name="connsiteY3" fmla="*/ 3352800 h 3352800"/>
              <a:gd name="connsiteX4" fmla="*/ 5206181 w 5397910"/>
              <a:gd name="connsiteY4" fmla="*/ 904568 h 3352800"/>
              <a:gd name="connsiteX5" fmla="*/ 2118852 w 5397910"/>
              <a:gd name="connsiteY5" fmla="*/ 0 h 3352800"/>
              <a:gd name="connsiteX6" fmla="*/ 1280652 w 5397910"/>
              <a:gd name="connsiteY6" fmla="*/ 76200 h 3352800"/>
              <a:gd name="connsiteX0" fmla="*/ 1280652 w 5397910"/>
              <a:gd name="connsiteY0" fmla="*/ 76200 h 3352800"/>
              <a:gd name="connsiteX1" fmla="*/ 2728452 w 5397910"/>
              <a:gd name="connsiteY1" fmla="*/ 1981200 h 3352800"/>
              <a:gd name="connsiteX2" fmla="*/ 0 w 5397910"/>
              <a:gd name="connsiteY2" fmla="*/ 3279058 h 3352800"/>
              <a:gd name="connsiteX3" fmla="*/ 5397910 w 5397910"/>
              <a:gd name="connsiteY3" fmla="*/ 3352800 h 3352800"/>
              <a:gd name="connsiteX4" fmla="*/ 5206181 w 5397910"/>
              <a:gd name="connsiteY4" fmla="*/ 904568 h 3352800"/>
              <a:gd name="connsiteX5" fmla="*/ 2118852 w 5397910"/>
              <a:gd name="connsiteY5" fmla="*/ 0 h 3352800"/>
              <a:gd name="connsiteX6" fmla="*/ 1280652 w 5397910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9050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4478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041058"/>
              <a:gd name="connsiteY0" fmla="*/ 76200 h 3352800"/>
              <a:gd name="connsiteX1" fmla="*/ 1371600 w 4041058"/>
              <a:gd name="connsiteY1" fmla="*/ 1981200 h 3352800"/>
              <a:gd name="connsiteX2" fmla="*/ 1371600 w 4041058"/>
              <a:gd name="connsiteY2" fmla="*/ 3276600 h 3352800"/>
              <a:gd name="connsiteX3" fmla="*/ 4041058 w 4041058"/>
              <a:gd name="connsiteY3" fmla="*/ 3352800 h 3352800"/>
              <a:gd name="connsiteX4" fmla="*/ 3849329 w 4041058"/>
              <a:gd name="connsiteY4" fmla="*/ 904568 h 3352800"/>
              <a:gd name="connsiteX5" fmla="*/ 762000 w 4041058"/>
              <a:gd name="connsiteY5" fmla="*/ 0 h 3352800"/>
              <a:gd name="connsiteX6" fmla="*/ 0 w 4041058"/>
              <a:gd name="connsiteY6" fmla="*/ 76200 h 3352800"/>
              <a:gd name="connsiteX0" fmla="*/ 0 w 4041058"/>
              <a:gd name="connsiteY0" fmla="*/ 76200 h 3352800"/>
              <a:gd name="connsiteX1" fmla="*/ 1371600 w 4041058"/>
              <a:gd name="connsiteY1" fmla="*/ 1981200 h 3352800"/>
              <a:gd name="connsiteX2" fmla="*/ 1371600 w 4041058"/>
              <a:gd name="connsiteY2" fmla="*/ 3276600 h 3352800"/>
              <a:gd name="connsiteX3" fmla="*/ 4041058 w 4041058"/>
              <a:gd name="connsiteY3" fmla="*/ 3352800 h 3352800"/>
              <a:gd name="connsiteX4" fmla="*/ 3849329 w 4041058"/>
              <a:gd name="connsiteY4" fmla="*/ 904568 h 3352800"/>
              <a:gd name="connsiteX5" fmla="*/ 762000 w 4041058"/>
              <a:gd name="connsiteY5" fmla="*/ 0 h 3352800"/>
              <a:gd name="connsiteX6" fmla="*/ 0 w 4041058"/>
              <a:gd name="connsiteY6" fmla="*/ 76200 h 3352800"/>
              <a:gd name="connsiteX0" fmla="*/ 0 w 4041058"/>
              <a:gd name="connsiteY0" fmla="*/ 76200 h 3352800"/>
              <a:gd name="connsiteX1" fmla="*/ 1371600 w 4041058"/>
              <a:gd name="connsiteY1" fmla="*/ 1981200 h 3352800"/>
              <a:gd name="connsiteX2" fmla="*/ 1371600 w 4041058"/>
              <a:gd name="connsiteY2" fmla="*/ 3276600 h 3352800"/>
              <a:gd name="connsiteX3" fmla="*/ 4041058 w 4041058"/>
              <a:gd name="connsiteY3" fmla="*/ 3352800 h 3352800"/>
              <a:gd name="connsiteX4" fmla="*/ 3849329 w 4041058"/>
              <a:gd name="connsiteY4" fmla="*/ 904568 h 3352800"/>
              <a:gd name="connsiteX5" fmla="*/ 762000 w 4041058"/>
              <a:gd name="connsiteY5" fmla="*/ 0 h 3352800"/>
              <a:gd name="connsiteX6" fmla="*/ 0 w 4041058"/>
              <a:gd name="connsiteY6" fmla="*/ 76200 h 3352800"/>
              <a:gd name="connsiteX0" fmla="*/ 0 w 4041058"/>
              <a:gd name="connsiteY0" fmla="*/ 76200 h 3352800"/>
              <a:gd name="connsiteX1" fmla="*/ 1371600 w 4041058"/>
              <a:gd name="connsiteY1" fmla="*/ 1981200 h 3352800"/>
              <a:gd name="connsiteX2" fmla="*/ 1371600 w 4041058"/>
              <a:gd name="connsiteY2" fmla="*/ 3276600 h 3352800"/>
              <a:gd name="connsiteX3" fmla="*/ 4041058 w 4041058"/>
              <a:gd name="connsiteY3" fmla="*/ 3352800 h 3352800"/>
              <a:gd name="connsiteX4" fmla="*/ 3849329 w 4041058"/>
              <a:gd name="connsiteY4" fmla="*/ 904568 h 3352800"/>
              <a:gd name="connsiteX5" fmla="*/ 762000 w 4041058"/>
              <a:gd name="connsiteY5" fmla="*/ 0 h 3352800"/>
              <a:gd name="connsiteX6" fmla="*/ 0 w 4041058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4478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4478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4478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114800"/>
              <a:gd name="connsiteY0" fmla="*/ 76200 h 3352800"/>
              <a:gd name="connsiteX1" fmla="*/ 1445342 w 4114800"/>
              <a:gd name="connsiteY1" fmla="*/ 1981200 h 3352800"/>
              <a:gd name="connsiteX2" fmla="*/ 1445342 w 4114800"/>
              <a:gd name="connsiteY2" fmla="*/ 3276600 h 3352800"/>
              <a:gd name="connsiteX3" fmla="*/ 4114800 w 4114800"/>
              <a:gd name="connsiteY3" fmla="*/ 3352800 h 3352800"/>
              <a:gd name="connsiteX4" fmla="*/ 3923071 w 4114800"/>
              <a:gd name="connsiteY4" fmla="*/ 904568 h 3352800"/>
              <a:gd name="connsiteX5" fmla="*/ 835742 w 4114800"/>
              <a:gd name="connsiteY5" fmla="*/ 0 h 3352800"/>
              <a:gd name="connsiteX6" fmla="*/ 0 w 4114800"/>
              <a:gd name="connsiteY6" fmla="*/ 76200 h 3352800"/>
              <a:gd name="connsiteX0" fmla="*/ 0 w 4114800"/>
              <a:gd name="connsiteY0" fmla="*/ 40250 h 3316850"/>
              <a:gd name="connsiteX1" fmla="*/ 1445342 w 4114800"/>
              <a:gd name="connsiteY1" fmla="*/ 1945250 h 3316850"/>
              <a:gd name="connsiteX2" fmla="*/ 1445342 w 4114800"/>
              <a:gd name="connsiteY2" fmla="*/ 3240650 h 3316850"/>
              <a:gd name="connsiteX3" fmla="*/ 4114800 w 4114800"/>
              <a:gd name="connsiteY3" fmla="*/ 3316850 h 3316850"/>
              <a:gd name="connsiteX4" fmla="*/ 3923071 w 4114800"/>
              <a:gd name="connsiteY4" fmla="*/ 868618 h 3316850"/>
              <a:gd name="connsiteX5" fmla="*/ 838200 w 4114800"/>
              <a:gd name="connsiteY5" fmla="*/ 40250 h 3316850"/>
              <a:gd name="connsiteX6" fmla="*/ 0 w 4114800"/>
              <a:gd name="connsiteY6" fmla="*/ 40250 h 3316850"/>
              <a:gd name="connsiteX0" fmla="*/ 0 w 4114800"/>
              <a:gd name="connsiteY0" fmla="*/ 35487 h 3312087"/>
              <a:gd name="connsiteX1" fmla="*/ 1445342 w 4114800"/>
              <a:gd name="connsiteY1" fmla="*/ 1940487 h 3312087"/>
              <a:gd name="connsiteX2" fmla="*/ 1445342 w 4114800"/>
              <a:gd name="connsiteY2" fmla="*/ 3235887 h 3312087"/>
              <a:gd name="connsiteX3" fmla="*/ 4114800 w 4114800"/>
              <a:gd name="connsiteY3" fmla="*/ 3312087 h 3312087"/>
              <a:gd name="connsiteX4" fmla="*/ 3923071 w 4114800"/>
              <a:gd name="connsiteY4" fmla="*/ 863855 h 3312087"/>
              <a:gd name="connsiteX5" fmla="*/ 838200 w 4114800"/>
              <a:gd name="connsiteY5" fmla="*/ 35487 h 3312087"/>
              <a:gd name="connsiteX6" fmla="*/ 0 w 4114800"/>
              <a:gd name="connsiteY6" fmla="*/ 35487 h 3312087"/>
              <a:gd name="connsiteX0" fmla="*/ 0 w 4114800"/>
              <a:gd name="connsiteY0" fmla="*/ 0 h 3276600"/>
              <a:gd name="connsiteX1" fmla="*/ 1445342 w 4114800"/>
              <a:gd name="connsiteY1" fmla="*/ 1905000 h 3276600"/>
              <a:gd name="connsiteX2" fmla="*/ 1445342 w 4114800"/>
              <a:gd name="connsiteY2" fmla="*/ 3200400 h 3276600"/>
              <a:gd name="connsiteX3" fmla="*/ 4114800 w 4114800"/>
              <a:gd name="connsiteY3" fmla="*/ 3276600 h 3276600"/>
              <a:gd name="connsiteX4" fmla="*/ 3923071 w 4114800"/>
              <a:gd name="connsiteY4" fmla="*/ 828368 h 3276600"/>
              <a:gd name="connsiteX5" fmla="*/ 838200 w 4114800"/>
              <a:gd name="connsiteY5" fmla="*/ 0 h 3276600"/>
              <a:gd name="connsiteX6" fmla="*/ 0 w 4114800"/>
              <a:gd name="connsiteY6" fmla="*/ 0 h 3276600"/>
              <a:gd name="connsiteX0" fmla="*/ 0 w 4114800"/>
              <a:gd name="connsiteY0" fmla="*/ 21199 h 3297799"/>
              <a:gd name="connsiteX1" fmla="*/ 1445342 w 4114800"/>
              <a:gd name="connsiteY1" fmla="*/ 1926199 h 3297799"/>
              <a:gd name="connsiteX2" fmla="*/ 1445342 w 4114800"/>
              <a:gd name="connsiteY2" fmla="*/ 3221599 h 3297799"/>
              <a:gd name="connsiteX3" fmla="*/ 4114800 w 4114800"/>
              <a:gd name="connsiteY3" fmla="*/ 3297799 h 3297799"/>
              <a:gd name="connsiteX4" fmla="*/ 3923071 w 4114800"/>
              <a:gd name="connsiteY4" fmla="*/ 849567 h 3297799"/>
              <a:gd name="connsiteX5" fmla="*/ 838200 w 4114800"/>
              <a:gd name="connsiteY5" fmla="*/ 21199 h 3297799"/>
              <a:gd name="connsiteX6" fmla="*/ 0 w 4114800"/>
              <a:gd name="connsiteY6" fmla="*/ 21199 h 3297799"/>
              <a:gd name="connsiteX0" fmla="*/ 1227969 w 3477393"/>
              <a:gd name="connsiteY0" fmla="*/ 1300870 h 3276600"/>
              <a:gd name="connsiteX1" fmla="*/ 807935 w 3477393"/>
              <a:gd name="connsiteY1" fmla="*/ 1905000 h 3276600"/>
              <a:gd name="connsiteX2" fmla="*/ 807935 w 3477393"/>
              <a:gd name="connsiteY2" fmla="*/ 3200400 h 3276600"/>
              <a:gd name="connsiteX3" fmla="*/ 3477393 w 3477393"/>
              <a:gd name="connsiteY3" fmla="*/ 3276600 h 3276600"/>
              <a:gd name="connsiteX4" fmla="*/ 3285664 w 3477393"/>
              <a:gd name="connsiteY4" fmla="*/ 828368 h 3276600"/>
              <a:gd name="connsiteX5" fmla="*/ 200793 w 3477393"/>
              <a:gd name="connsiteY5" fmla="*/ 0 h 3276600"/>
              <a:gd name="connsiteX6" fmla="*/ 1227969 w 3477393"/>
              <a:gd name="connsiteY6" fmla="*/ 1300870 h 3276600"/>
              <a:gd name="connsiteX0" fmla="*/ 902634 w 3152058"/>
              <a:gd name="connsiteY0" fmla="*/ 1026795 h 3002525"/>
              <a:gd name="connsiteX1" fmla="*/ 482600 w 3152058"/>
              <a:gd name="connsiteY1" fmla="*/ 1630925 h 3002525"/>
              <a:gd name="connsiteX2" fmla="*/ 482600 w 3152058"/>
              <a:gd name="connsiteY2" fmla="*/ 2926325 h 3002525"/>
              <a:gd name="connsiteX3" fmla="*/ 3152058 w 3152058"/>
              <a:gd name="connsiteY3" fmla="*/ 3002525 h 3002525"/>
              <a:gd name="connsiteX4" fmla="*/ 2960329 w 3152058"/>
              <a:gd name="connsiteY4" fmla="*/ 554293 h 3002525"/>
              <a:gd name="connsiteX5" fmla="*/ 1740834 w 3152058"/>
              <a:gd name="connsiteY5" fmla="*/ 1331594 h 3002525"/>
              <a:gd name="connsiteX6" fmla="*/ 902634 w 3152058"/>
              <a:gd name="connsiteY6" fmla="*/ 1026795 h 3002525"/>
              <a:gd name="connsiteX0" fmla="*/ 1258234 w 2669458"/>
              <a:gd name="connsiteY0" fmla="*/ 1331594 h 3002525"/>
              <a:gd name="connsiteX1" fmla="*/ 0 w 2669458"/>
              <a:gd name="connsiteY1" fmla="*/ 1630925 h 3002525"/>
              <a:gd name="connsiteX2" fmla="*/ 0 w 2669458"/>
              <a:gd name="connsiteY2" fmla="*/ 2926325 h 3002525"/>
              <a:gd name="connsiteX3" fmla="*/ 2669458 w 2669458"/>
              <a:gd name="connsiteY3" fmla="*/ 3002525 h 3002525"/>
              <a:gd name="connsiteX4" fmla="*/ 2477729 w 2669458"/>
              <a:gd name="connsiteY4" fmla="*/ 554293 h 3002525"/>
              <a:gd name="connsiteX5" fmla="*/ 1258234 w 2669458"/>
              <a:gd name="connsiteY5" fmla="*/ 1331594 h 3002525"/>
              <a:gd name="connsiteX0" fmla="*/ 801033 w 2669458"/>
              <a:gd name="connsiteY0" fmla="*/ 1179194 h 3002525"/>
              <a:gd name="connsiteX1" fmla="*/ 0 w 2669458"/>
              <a:gd name="connsiteY1" fmla="*/ 1630925 h 3002525"/>
              <a:gd name="connsiteX2" fmla="*/ 0 w 2669458"/>
              <a:gd name="connsiteY2" fmla="*/ 2926325 h 3002525"/>
              <a:gd name="connsiteX3" fmla="*/ 2669458 w 2669458"/>
              <a:gd name="connsiteY3" fmla="*/ 3002525 h 3002525"/>
              <a:gd name="connsiteX4" fmla="*/ 2477729 w 2669458"/>
              <a:gd name="connsiteY4" fmla="*/ 554293 h 3002525"/>
              <a:gd name="connsiteX5" fmla="*/ 801033 w 2669458"/>
              <a:gd name="connsiteY5" fmla="*/ 1179194 h 3002525"/>
              <a:gd name="connsiteX0" fmla="*/ 1112437 w 2980862"/>
              <a:gd name="connsiteY0" fmla="*/ 1179194 h 3002525"/>
              <a:gd name="connsiteX1" fmla="*/ 311404 w 2980862"/>
              <a:gd name="connsiteY1" fmla="*/ 2926325 h 3002525"/>
              <a:gd name="connsiteX2" fmla="*/ 2980862 w 2980862"/>
              <a:gd name="connsiteY2" fmla="*/ 3002525 h 3002525"/>
              <a:gd name="connsiteX3" fmla="*/ 2789133 w 2980862"/>
              <a:gd name="connsiteY3" fmla="*/ 554293 h 3002525"/>
              <a:gd name="connsiteX4" fmla="*/ 1112437 w 2980862"/>
              <a:gd name="connsiteY4" fmla="*/ 1179194 h 3002525"/>
              <a:gd name="connsiteX0" fmla="*/ 1112437 w 2980862"/>
              <a:gd name="connsiteY0" fmla="*/ 1179194 h 3002525"/>
              <a:gd name="connsiteX1" fmla="*/ 311404 w 2980862"/>
              <a:gd name="connsiteY1" fmla="*/ 2926325 h 3002525"/>
              <a:gd name="connsiteX2" fmla="*/ 2980862 w 2980862"/>
              <a:gd name="connsiteY2" fmla="*/ 3002525 h 3002525"/>
              <a:gd name="connsiteX3" fmla="*/ 2789133 w 2980862"/>
              <a:gd name="connsiteY3" fmla="*/ 554293 h 3002525"/>
              <a:gd name="connsiteX4" fmla="*/ 1112437 w 2980862"/>
              <a:gd name="connsiteY4" fmla="*/ 1179194 h 3002525"/>
              <a:gd name="connsiteX0" fmla="*/ 1112437 w 2980862"/>
              <a:gd name="connsiteY0" fmla="*/ 1179194 h 3002525"/>
              <a:gd name="connsiteX1" fmla="*/ 311404 w 2980862"/>
              <a:gd name="connsiteY1" fmla="*/ 2926325 h 3002525"/>
              <a:gd name="connsiteX2" fmla="*/ 2980862 w 2980862"/>
              <a:gd name="connsiteY2" fmla="*/ 3002525 h 3002525"/>
              <a:gd name="connsiteX3" fmla="*/ 2789133 w 2980862"/>
              <a:gd name="connsiteY3" fmla="*/ 554293 h 3002525"/>
              <a:gd name="connsiteX4" fmla="*/ 1112437 w 2980862"/>
              <a:gd name="connsiteY4" fmla="*/ 1179194 h 3002525"/>
              <a:gd name="connsiteX0" fmla="*/ 1112437 w 2980862"/>
              <a:gd name="connsiteY0" fmla="*/ 1179194 h 3002525"/>
              <a:gd name="connsiteX1" fmla="*/ 311404 w 2980862"/>
              <a:gd name="connsiteY1" fmla="*/ 2926325 h 3002525"/>
              <a:gd name="connsiteX2" fmla="*/ 2980862 w 2980862"/>
              <a:gd name="connsiteY2" fmla="*/ 3002525 h 3002525"/>
              <a:gd name="connsiteX3" fmla="*/ 2789133 w 2980862"/>
              <a:gd name="connsiteY3" fmla="*/ 554293 h 3002525"/>
              <a:gd name="connsiteX4" fmla="*/ 1112437 w 2980862"/>
              <a:gd name="connsiteY4" fmla="*/ 1179194 h 3002525"/>
              <a:gd name="connsiteX0" fmla="*/ 1112437 w 2980862"/>
              <a:gd name="connsiteY0" fmla="*/ 624901 h 2448232"/>
              <a:gd name="connsiteX1" fmla="*/ 311404 w 2980862"/>
              <a:gd name="connsiteY1" fmla="*/ 2372032 h 2448232"/>
              <a:gd name="connsiteX2" fmla="*/ 2980862 w 2980862"/>
              <a:gd name="connsiteY2" fmla="*/ 2448232 h 2448232"/>
              <a:gd name="connsiteX3" fmla="*/ 2789133 w 2980862"/>
              <a:gd name="connsiteY3" fmla="*/ 0 h 2448232"/>
              <a:gd name="connsiteX4" fmla="*/ 1112437 w 2980862"/>
              <a:gd name="connsiteY4" fmla="*/ 624901 h 2448232"/>
              <a:gd name="connsiteX0" fmla="*/ 412955 w 2281380"/>
              <a:gd name="connsiteY0" fmla="*/ 624901 h 2453700"/>
              <a:gd name="connsiteX1" fmla="*/ 565355 w 2281380"/>
              <a:gd name="connsiteY1" fmla="*/ 2453700 h 2453700"/>
              <a:gd name="connsiteX2" fmla="*/ 2281380 w 2281380"/>
              <a:gd name="connsiteY2" fmla="*/ 2448232 h 2453700"/>
              <a:gd name="connsiteX3" fmla="*/ 2089651 w 2281380"/>
              <a:gd name="connsiteY3" fmla="*/ 0 h 2453700"/>
              <a:gd name="connsiteX4" fmla="*/ 412955 w 2281380"/>
              <a:gd name="connsiteY4" fmla="*/ 624901 h 2453700"/>
              <a:gd name="connsiteX0" fmla="*/ 412955 w 2281380"/>
              <a:gd name="connsiteY0" fmla="*/ 624901 h 2453700"/>
              <a:gd name="connsiteX1" fmla="*/ 565355 w 2281380"/>
              <a:gd name="connsiteY1" fmla="*/ 2453700 h 2453700"/>
              <a:gd name="connsiteX2" fmla="*/ 2281380 w 2281380"/>
              <a:gd name="connsiteY2" fmla="*/ 2448232 h 2453700"/>
              <a:gd name="connsiteX3" fmla="*/ 2089651 w 2281380"/>
              <a:gd name="connsiteY3" fmla="*/ 0 h 2453700"/>
              <a:gd name="connsiteX4" fmla="*/ 412955 w 2281380"/>
              <a:gd name="connsiteY4" fmla="*/ 624901 h 2453700"/>
              <a:gd name="connsiteX0" fmla="*/ 147484 w 2015909"/>
              <a:gd name="connsiteY0" fmla="*/ 624901 h 2453700"/>
              <a:gd name="connsiteX1" fmla="*/ 299884 w 2015909"/>
              <a:gd name="connsiteY1" fmla="*/ 2453700 h 2453700"/>
              <a:gd name="connsiteX2" fmla="*/ 2015909 w 2015909"/>
              <a:gd name="connsiteY2" fmla="*/ 2448232 h 2453700"/>
              <a:gd name="connsiteX3" fmla="*/ 1824180 w 2015909"/>
              <a:gd name="connsiteY3" fmla="*/ 0 h 2453700"/>
              <a:gd name="connsiteX4" fmla="*/ 147484 w 2015909"/>
              <a:gd name="connsiteY4" fmla="*/ 624901 h 2453700"/>
              <a:gd name="connsiteX0" fmla="*/ 147484 w 2015909"/>
              <a:gd name="connsiteY0" fmla="*/ 624901 h 2453700"/>
              <a:gd name="connsiteX1" fmla="*/ 1366684 w 2015909"/>
              <a:gd name="connsiteY1" fmla="*/ 2453700 h 2453700"/>
              <a:gd name="connsiteX2" fmla="*/ 2015909 w 2015909"/>
              <a:gd name="connsiteY2" fmla="*/ 2448232 h 2453700"/>
              <a:gd name="connsiteX3" fmla="*/ 1824180 w 2015909"/>
              <a:gd name="connsiteY3" fmla="*/ 0 h 2453700"/>
              <a:gd name="connsiteX4" fmla="*/ 147484 w 2015909"/>
              <a:gd name="connsiteY4" fmla="*/ 624901 h 2453700"/>
              <a:gd name="connsiteX0" fmla="*/ 0 w 1868425"/>
              <a:gd name="connsiteY0" fmla="*/ 624901 h 2453700"/>
              <a:gd name="connsiteX1" fmla="*/ 1219200 w 1868425"/>
              <a:gd name="connsiteY1" fmla="*/ 2453700 h 2453700"/>
              <a:gd name="connsiteX2" fmla="*/ 1868425 w 1868425"/>
              <a:gd name="connsiteY2" fmla="*/ 2448232 h 2453700"/>
              <a:gd name="connsiteX3" fmla="*/ 1676696 w 1868425"/>
              <a:gd name="connsiteY3" fmla="*/ 0 h 2453700"/>
              <a:gd name="connsiteX4" fmla="*/ 0 w 1868425"/>
              <a:gd name="connsiteY4" fmla="*/ 624901 h 2453700"/>
              <a:gd name="connsiteX0" fmla="*/ 0 w 1792225"/>
              <a:gd name="connsiteY0" fmla="*/ 624900 h 2453700"/>
              <a:gd name="connsiteX1" fmla="*/ 1143000 w 1792225"/>
              <a:gd name="connsiteY1" fmla="*/ 2453700 h 2453700"/>
              <a:gd name="connsiteX2" fmla="*/ 1792225 w 1792225"/>
              <a:gd name="connsiteY2" fmla="*/ 2448232 h 2453700"/>
              <a:gd name="connsiteX3" fmla="*/ 1600496 w 1792225"/>
              <a:gd name="connsiteY3" fmla="*/ 0 h 2453700"/>
              <a:gd name="connsiteX4" fmla="*/ 0 w 1792225"/>
              <a:gd name="connsiteY4" fmla="*/ 624900 h 2453700"/>
              <a:gd name="connsiteX0" fmla="*/ 0 w 1792225"/>
              <a:gd name="connsiteY0" fmla="*/ 548700 h 2453700"/>
              <a:gd name="connsiteX1" fmla="*/ 1143000 w 1792225"/>
              <a:gd name="connsiteY1" fmla="*/ 2453700 h 2453700"/>
              <a:gd name="connsiteX2" fmla="*/ 1792225 w 1792225"/>
              <a:gd name="connsiteY2" fmla="*/ 2448232 h 2453700"/>
              <a:gd name="connsiteX3" fmla="*/ 1600496 w 1792225"/>
              <a:gd name="connsiteY3" fmla="*/ 0 h 2453700"/>
              <a:gd name="connsiteX4" fmla="*/ 0 w 1792225"/>
              <a:gd name="connsiteY4" fmla="*/ 548700 h 2453700"/>
              <a:gd name="connsiteX0" fmla="*/ 0 w 1792225"/>
              <a:gd name="connsiteY0" fmla="*/ 548700 h 2453700"/>
              <a:gd name="connsiteX1" fmla="*/ 1143000 w 1792225"/>
              <a:gd name="connsiteY1" fmla="*/ 2453700 h 2453700"/>
              <a:gd name="connsiteX2" fmla="*/ 1792225 w 1792225"/>
              <a:gd name="connsiteY2" fmla="*/ 2448232 h 2453700"/>
              <a:gd name="connsiteX3" fmla="*/ 1600496 w 1792225"/>
              <a:gd name="connsiteY3" fmla="*/ 0 h 2453700"/>
              <a:gd name="connsiteX4" fmla="*/ 0 w 1792225"/>
              <a:gd name="connsiteY4" fmla="*/ 548700 h 2453700"/>
              <a:gd name="connsiteX0" fmla="*/ 0 w 1792225"/>
              <a:gd name="connsiteY0" fmla="*/ 624900 h 2453700"/>
              <a:gd name="connsiteX1" fmla="*/ 1143000 w 1792225"/>
              <a:gd name="connsiteY1" fmla="*/ 2453700 h 2453700"/>
              <a:gd name="connsiteX2" fmla="*/ 1792225 w 1792225"/>
              <a:gd name="connsiteY2" fmla="*/ 2448232 h 2453700"/>
              <a:gd name="connsiteX3" fmla="*/ 1600496 w 1792225"/>
              <a:gd name="connsiteY3" fmla="*/ 0 h 2453700"/>
              <a:gd name="connsiteX4" fmla="*/ 0 w 1792225"/>
              <a:gd name="connsiteY4" fmla="*/ 624900 h 2453700"/>
              <a:gd name="connsiteX0" fmla="*/ 0 w 1792225"/>
              <a:gd name="connsiteY0" fmla="*/ 624900 h 2453700"/>
              <a:gd name="connsiteX1" fmla="*/ 1143000 w 1792225"/>
              <a:gd name="connsiteY1" fmla="*/ 2453700 h 2453700"/>
              <a:gd name="connsiteX2" fmla="*/ 1792225 w 1792225"/>
              <a:gd name="connsiteY2" fmla="*/ 2448232 h 2453700"/>
              <a:gd name="connsiteX3" fmla="*/ 1600496 w 1792225"/>
              <a:gd name="connsiteY3" fmla="*/ 0 h 2453700"/>
              <a:gd name="connsiteX4" fmla="*/ 0 w 1792225"/>
              <a:gd name="connsiteY4" fmla="*/ 624900 h 2453700"/>
              <a:gd name="connsiteX0" fmla="*/ 0 w 1868425"/>
              <a:gd name="connsiteY0" fmla="*/ 624900 h 2453700"/>
              <a:gd name="connsiteX1" fmla="*/ 1219200 w 1868425"/>
              <a:gd name="connsiteY1" fmla="*/ 2453700 h 2453700"/>
              <a:gd name="connsiteX2" fmla="*/ 1868425 w 1868425"/>
              <a:gd name="connsiteY2" fmla="*/ 2448232 h 2453700"/>
              <a:gd name="connsiteX3" fmla="*/ 1676696 w 1868425"/>
              <a:gd name="connsiteY3" fmla="*/ 0 h 2453700"/>
              <a:gd name="connsiteX4" fmla="*/ 0 w 1868425"/>
              <a:gd name="connsiteY4" fmla="*/ 624900 h 2453700"/>
              <a:gd name="connsiteX0" fmla="*/ 0 w 1792225"/>
              <a:gd name="connsiteY0" fmla="*/ 624900 h 2453700"/>
              <a:gd name="connsiteX1" fmla="*/ 1143000 w 1792225"/>
              <a:gd name="connsiteY1" fmla="*/ 2453700 h 2453700"/>
              <a:gd name="connsiteX2" fmla="*/ 1792225 w 1792225"/>
              <a:gd name="connsiteY2" fmla="*/ 2448232 h 2453700"/>
              <a:gd name="connsiteX3" fmla="*/ 1600496 w 1792225"/>
              <a:gd name="connsiteY3" fmla="*/ 0 h 2453700"/>
              <a:gd name="connsiteX4" fmla="*/ 0 w 1792225"/>
              <a:gd name="connsiteY4" fmla="*/ 624900 h 2453700"/>
              <a:gd name="connsiteX0" fmla="*/ 0 w 1792225"/>
              <a:gd name="connsiteY0" fmla="*/ 548700 h 2453700"/>
              <a:gd name="connsiteX1" fmla="*/ 1143000 w 1792225"/>
              <a:gd name="connsiteY1" fmla="*/ 2453700 h 2453700"/>
              <a:gd name="connsiteX2" fmla="*/ 1792225 w 1792225"/>
              <a:gd name="connsiteY2" fmla="*/ 2448232 h 2453700"/>
              <a:gd name="connsiteX3" fmla="*/ 1600496 w 1792225"/>
              <a:gd name="connsiteY3" fmla="*/ 0 h 2453700"/>
              <a:gd name="connsiteX4" fmla="*/ 0 w 1792225"/>
              <a:gd name="connsiteY4" fmla="*/ 548700 h 2453700"/>
              <a:gd name="connsiteX0" fmla="*/ 0 w 1792225"/>
              <a:gd name="connsiteY0" fmla="*/ 548700 h 2453700"/>
              <a:gd name="connsiteX1" fmla="*/ 1143000 w 1792225"/>
              <a:gd name="connsiteY1" fmla="*/ 2453700 h 2453700"/>
              <a:gd name="connsiteX2" fmla="*/ 1792225 w 1792225"/>
              <a:gd name="connsiteY2" fmla="*/ 2448232 h 2453700"/>
              <a:gd name="connsiteX3" fmla="*/ 1600496 w 1792225"/>
              <a:gd name="connsiteY3" fmla="*/ 0 h 2453700"/>
              <a:gd name="connsiteX4" fmla="*/ 0 w 1792225"/>
              <a:gd name="connsiteY4" fmla="*/ 548700 h 2453700"/>
              <a:gd name="connsiteX0" fmla="*/ 0 w 1792225"/>
              <a:gd name="connsiteY0" fmla="*/ 548700 h 2453700"/>
              <a:gd name="connsiteX1" fmla="*/ 1143000 w 1792225"/>
              <a:gd name="connsiteY1" fmla="*/ 2453700 h 2453700"/>
              <a:gd name="connsiteX2" fmla="*/ 1792225 w 1792225"/>
              <a:gd name="connsiteY2" fmla="*/ 2448232 h 2453700"/>
              <a:gd name="connsiteX3" fmla="*/ 1600496 w 1792225"/>
              <a:gd name="connsiteY3" fmla="*/ 0 h 2453700"/>
              <a:gd name="connsiteX4" fmla="*/ 0 w 1792225"/>
              <a:gd name="connsiteY4" fmla="*/ 548700 h 2453700"/>
              <a:gd name="connsiteX0" fmla="*/ 0 w 1868425"/>
              <a:gd name="connsiteY0" fmla="*/ 548700 h 2453700"/>
              <a:gd name="connsiteX1" fmla="*/ 1219200 w 1868425"/>
              <a:gd name="connsiteY1" fmla="*/ 2453700 h 2453700"/>
              <a:gd name="connsiteX2" fmla="*/ 1868425 w 1868425"/>
              <a:gd name="connsiteY2" fmla="*/ 2448232 h 2453700"/>
              <a:gd name="connsiteX3" fmla="*/ 1676696 w 1868425"/>
              <a:gd name="connsiteY3" fmla="*/ 0 h 2453700"/>
              <a:gd name="connsiteX4" fmla="*/ 0 w 1868425"/>
              <a:gd name="connsiteY4" fmla="*/ 548700 h 2453700"/>
              <a:gd name="connsiteX0" fmla="*/ 0 w 1792225"/>
              <a:gd name="connsiteY0" fmla="*/ 548700 h 2453700"/>
              <a:gd name="connsiteX1" fmla="*/ 1143000 w 1792225"/>
              <a:gd name="connsiteY1" fmla="*/ 2453700 h 2453700"/>
              <a:gd name="connsiteX2" fmla="*/ 1792225 w 1792225"/>
              <a:gd name="connsiteY2" fmla="*/ 2448232 h 2453700"/>
              <a:gd name="connsiteX3" fmla="*/ 1600496 w 1792225"/>
              <a:gd name="connsiteY3" fmla="*/ 0 h 2453700"/>
              <a:gd name="connsiteX4" fmla="*/ 0 w 1792225"/>
              <a:gd name="connsiteY4" fmla="*/ 548700 h 2453700"/>
              <a:gd name="connsiteX0" fmla="*/ 0 w 1792225"/>
              <a:gd name="connsiteY0" fmla="*/ 548700 h 2453700"/>
              <a:gd name="connsiteX1" fmla="*/ 1143000 w 1792225"/>
              <a:gd name="connsiteY1" fmla="*/ 2453700 h 2453700"/>
              <a:gd name="connsiteX2" fmla="*/ 1792225 w 1792225"/>
              <a:gd name="connsiteY2" fmla="*/ 2448232 h 2453700"/>
              <a:gd name="connsiteX3" fmla="*/ 1600496 w 1792225"/>
              <a:gd name="connsiteY3" fmla="*/ 0 h 2453700"/>
              <a:gd name="connsiteX4" fmla="*/ 0 w 1792225"/>
              <a:gd name="connsiteY4" fmla="*/ 548700 h 245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2225" h="2453700">
                <a:moveTo>
                  <a:pt x="0" y="548700"/>
                </a:moveTo>
                <a:cubicBezTo>
                  <a:pt x="430161" y="1312749"/>
                  <a:pt x="1001202" y="2088360"/>
                  <a:pt x="1143000" y="2453700"/>
                </a:cubicBezTo>
                <a:lnTo>
                  <a:pt x="1792225" y="2448232"/>
                </a:lnTo>
                <a:lnTo>
                  <a:pt x="1600496" y="0"/>
                </a:lnTo>
                <a:cubicBezTo>
                  <a:pt x="697157" y="652617"/>
                  <a:pt x="484263" y="85095"/>
                  <a:pt x="0" y="5487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514600" y="3779535"/>
            <a:ext cx="33374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86251" y="2686050"/>
            <a:ext cx="48122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>
                <a:solidFill>
                  <a:srgbClr val="FF0000"/>
                </a:solidFill>
                <a:sym typeface="Symbol"/>
              </a:rPr>
              <a:t></a:t>
            </a:r>
            <a:r>
              <a:rPr lang="en-US" sz="21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86251" y="3779535"/>
            <a:ext cx="48122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>
                <a:solidFill>
                  <a:srgbClr val="FF0000"/>
                </a:solidFill>
                <a:sym typeface="Symbol"/>
              </a:rPr>
              <a:t>2</a:t>
            </a:r>
            <a:endParaRPr lang="en-US" sz="2100" b="1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800600" y="5191506"/>
            <a:ext cx="857250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935692" y="3779535"/>
            <a:ext cx="48122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>
                <a:solidFill>
                  <a:srgbClr val="FF0000"/>
                </a:solidFill>
                <a:sym typeface="Symbol"/>
              </a:rPr>
              <a:t>5</a:t>
            </a:r>
            <a:endParaRPr lang="en-US" sz="2100" b="1" dirty="0">
              <a:solidFill>
                <a:srgbClr val="FF0000"/>
              </a:solidFill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4637101" y="3703275"/>
            <a:ext cx="1474484" cy="1840275"/>
          </a:xfrm>
          <a:custGeom>
            <a:avLst/>
            <a:gdLst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50026 w 5397910"/>
              <a:gd name="connsiteY5" fmla="*/ 14749 h 3347884"/>
              <a:gd name="connsiteX6" fmla="*/ 1209368 w 5397910"/>
              <a:gd name="connsiteY6" fmla="*/ 29497 h 3347884"/>
              <a:gd name="connsiteX7" fmla="*/ 1209368 w 5397910"/>
              <a:gd name="connsiteY7" fmla="*/ 29497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50026 w 5397910"/>
              <a:gd name="connsiteY5" fmla="*/ 14749 h 3347884"/>
              <a:gd name="connsiteX6" fmla="*/ 1209368 w 5397910"/>
              <a:gd name="connsiteY6" fmla="*/ 29497 h 3347884"/>
              <a:gd name="connsiteX7" fmla="*/ 1433052 w 5397910"/>
              <a:gd name="connsiteY7" fmla="*/ 403123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50026 w 5397910"/>
              <a:gd name="connsiteY5" fmla="*/ 14749 h 3347884"/>
              <a:gd name="connsiteX6" fmla="*/ 1209368 w 5397910"/>
              <a:gd name="connsiteY6" fmla="*/ 29497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09368 w 5397910"/>
              <a:gd name="connsiteY6" fmla="*/ 29497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433052 w 5397910"/>
              <a:gd name="connsiteY6" fmla="*/ 98323 h 3347884"/>
              <a:gd name="connsiteX0" fmla="*/ 1283110 w 5397910"/>
              <a:gd name="connsiteY0" fmla="*/ 17564 h 3365448"/>
              <a:gd name="connsiteX1" fmla="*/ 678426 w 5397910"/>
              <a:gd name="connsiteY1" fmla="*/ 1389164 h 3365448"/>
              <a:gd name="connsiteX2" fmla="*/ 0 w 5397910"/>
              <a:gd name="connsiteY2" fmla="*/ 3291706 h 3365448"/>
              <a:gd name="connsiteX3" fmla="*/ 5397910 w 5397910"/>
              <a:gd name="connsiteY3" fmla="*/ 3365448 h 3365448"/>
              <a:gd name="connsiteX4" fmla="*/ 5206181 w 5397910"/>
              <a:gd name="connsiteY4" fmla="*/ 917216 h 3365448"/>
              <a:gd name="connsiteX5" fmla="*/ 2042652 w 5397910"/>
              <a:gd name="connsiteY5" fmla="*/ 39687 h 3365448"/>
              <a:gd name="connsiteX6" fmla="*/ 1433052 w 5397910"/>
              <a:gd name="connsiteY6" fmla="*/ 115887 h 3365448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433052 w 5397910"/>
              <a:gd name="connsiteY6" fmla="*/ 98323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433052 w 5397910"/>
              <a:gd name="connsiteY6" fmla="*/ 98323 h 3347884"/>
              <a:gd name="connsiteX7" fmla="*/ 1283110 w 5397910"/>
              <a:gd name="connsiteY7" fmla="*/ 0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83110 w 5397910"/>
              <a:gd name="connsiteY6" fmla="*/ 0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83110 w 5397910"/>
              <a:gd name="connsiteY6" fmla="*/ 0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83110 w 5397910"/>
              <a:gd name="connsiteY6" fmla="*/ 0 h 3347884"/>
              <a:gd name="connsiteX0" fmla="*/ 1283110 w 5397910"/>
              <a:gd name="connsiteY0" fmla="*/ 23351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3110 w 5397910"/>
              <a:gd name="connsiteY6" fmla="*/ 23351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1 h 3325761"/>
              <a:gd name="connsiteX0" fmla="*/ 1280652 w 5397910"/>
              <a:gd name="connsiteY0" fmla="*/ 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1 h 3325761"/>
              <a:gd name="connsiteX0" fmla="*/ 1280652 w 5397910"/>
              <a:gd name="connsiteY0" fmla="*/ 6913 h 3332673"/>
              <a:gd name="connsiteX1" fmla="*/ 678426 w 5397910"/>
              <a:gd name="connsiteY1" fmla="*/ 1356389 h 3332673"/>
              <a:gd name="connsiteX2" fmla="*/ 0 w 5397910"/>
              <a:gd name="connsiteY2" fmla="*/ 3258931 h 3332673"/>
              <a:gd name="connsiteX3" fmla="*/ 5397910 w 5397910"/>
              <a:gd name="connsiteY3" fmla="*/ 3332673 h 3332673"/>
              <a:gd name="connsiteX4" fmla="*/ 5206181 w 5397910"/>
              <a:gd name="connsiteY4" fmla="*/ 884441 h 3332673"/>
              <a:gd name="connsiteX5" fmla="*/ 2042652 w 5397910"/>
              <a:gd name="connsiteY5" fmla="*/ 6912 h 3332673"/>
              <a:gd name="connsiteX6" fmla="*/ 1280652 w 5397910"/>
              <a:gd name="connsiteY6" fmla="*/ 6913 h 3332673"/>
              <a:gd name="connsiteX0" fmla="*/ 1280652 w 5397910"/>
              <a:gd name="connsiteY0" fmla="*/ 6913 h 3332673"/>
              <a:gd name="connsiteX1" fmla="*/ 678426 w 5397910"/>
              <a:gd name="connsiteY1" fmla="*/ 1356389 h 3332673"/>
              <a:gd name="connsiteX2" fmla="*/ 0 w 5397910"/>
              <a:gd name="connsiteY2" fmla="*/ 3258931 h 3332673"/>
              <a:gd name="connsiteX3" fmla="*/ 5397910 w 5397910"/>
              <a:gd name="connsiteY3" fmla="*/ 3332673 h 3332673"/>
              <a:gd name="connsiteX4" fmla="*/ 5206181 w 5397910"/>
              <a:gd name="connsiteY4" fmla="*/ 884441 h 3332673"/>
              <a:gd name="connsiteX5" fmla="*/ 2042652 w 5397910"/>
              <a:gd name="connsiteY5" fmla="*/ 6912 h 3332673"/>
              <a:gd name="connsiteX6" fmla="*/ 1280652 w 5397910"/>
              <a:gd name="connsiteY6" fmla="*/ 6913 h 3332673"/>
              <a:gd name="connsiteX0" fmla="*/ 1280652 w 5397910"/>
              <a:gd name="connsiteY0" fmla="*/ 6913 h 3332673"/>
              <a:gd name="connsiteX1" fmla="*/ 678426 w 5397910"/>
              <a:gd name="connsiteY1" fmla="*/ 1356389 h 3332673"/>
              <a:gd name="connsiteX2" fmla="*/ 0 w 5397910"/>
              <a:gd name="connsiteY2" fmla="*/ 3258931 h 3332673"/>
              <a:gd name="connsiteX3" fmla="*/ 5397910 w 5397910"/>
              <a:gd name="connsiteY3" fmla="*/ 3332673 h 3332673"/>
              <a:gd name="connsiteX4" fmla="*/ 5206181 w 5397910"/>
              <a:gd name="connsiteY4" fmla="*/ 884441 h 3332673"/>
              <a:gd name="connsiteX5" fmla="*/ 2042652 w 5397910"/>
              <a:gd name="connsiteY5" fmla="*/ 6912 h 3332673"/>
              <a:gd name="connsiteX6" fmla="*/ 1280652 w 5397910"/>
              <a:gd name="connsiteY6" fmla="*/ 6913 h 3332673"/>
              <a:gd name="connsiteX0" fmla="*/ 1280652 w 5397910"/>
              <a:gd name="connsiteY0" fmla="*/ 4916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49161 h 3325761"/>
              <a:gd name="connsiteX0" fmla="*/ 1280652 w 5397910"/>
              <a:gd name="connsiteY0" fmla="*/ 4916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49161 h 3325761"/>
              <a:gd name="connsiteX0" fmla="*/ 1280652 w 5397910"/>
              <a:gd name="connsiteY0" fmla="*/ 76200 h 3352800"/>
              <a:gd name="connsiteX1" fmla="*/ 678426 w 5397910"/>
              <a:gd name="connsiteY1" fmla="*/ 1376516 h 3352800"/>
              <a:gd name="connsiteX2" fmla="*/ 0 w 5397910"/>
              <a:gd name="connsiteY2" fmla="*/ 3279058 h 3352800"/>
              <a:gd name="connsiteX3" fmla="*/ 5397910 w 5397910"/>
              <a:gd name="connsiteY3" fmla="*/ 3352800 h 3352800"/>
              <a:gd name="connsiteX4" fmla="*/ 5206181 w 5397910"/>
              <a:gd name="connsiteY4" fmla="*/ 904568 h 3352800"/>
              <a:gd name="connsiteX5" fmla="*/ 2118852 w 5397910"/>
              <a:gd name="connsiteY5" fmla="*/ 0 h 3352800"/>
              <a:gd name="connsiteX6" fmla="*/ 1280652 w 5397910"/>
              <a:gd name="connsiteY6" fmla="*/ 76200 h 3352800"/>
              <a:gd name="connsiteX0" fmla="*/ 1280652 w 5397910"/>
              <a:gd name="connsiteY0" fmla="*/ 76200 h 3352800"/>
              <a:gd name="connsiteX1" fmla="*/ 2728452 w 5397910"/>
              <a:gd name="connsiteY1" fmla="*/ 1981200 h 3352800"/>
              <a:gd name="connsiteX2" fmla="*/ 0 w 5397910"/>
              <a:gd name="connsiteY2" fmla="*/ 3279058 h 3352800"/>
              <a:gd name="connsiteX3" fmla="*/ 5397910 w 5397910"/>
              <a:gd name="connsiteY3" fmla="*/ 3352800 h 3352800"/>
              <a:gd name="connsiteX4" fmla="*/ 5206181 w 5397910"/>
              <a:gd name="connsiteY4" fmla="*/ 904568 h 3352800"/>
              <a:gd name="connsiteX5" fmla="*/ 2118852 w 5397910"/>
              <a:gd name="connsiteY5" fmla="*/ 0 h 3352800"/>
              <a:gd name="connsiteX6" fmla="*/ 1280652 w 5397910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9050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4478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041058"/>
              <a:gd name="connsiteY0" fmla="*/ 76200 h 3352800"/>
              <a:gd name="connsiteX1" fmla="*/ 1371600 w 4041058"/>
              <a:gd name="connsiteY1" fmla="*/ 1981200 h 3352800"/>
              <a:gd name="connsiteX2" fmla="*/ 1371600 w 4041058"/>
              <a:gd name="connsiteY2" fmla="*/ 3276600 h 3352800"/>
              <a:gd name="connsiteX3" fmla="*/ 4041058 w 4041058"/>
              <a:gd name="connsiteY3" fmla="*/ 3352800 h 3352800"/>
              <a:gd name="connsiteX4" fmla="*/ 3849329 w 4041058"/>
              <a:gd name="connsiteY4" fmla="*/ 904568 h 3352800"/>
              <a:gd name="connsiteX5" fmla="*/ 762000 w 4041058"/>
              <a:gd name="connsiteY5" fmla="*/ 0 h 3352800"/>
              <a:gd name="connsiteX6" fmla="*/ 0 w 4041058"/>
              <a:gd name="connsiteY6" fmla="*/ 76200 h 3352800"/>
              <a:gd name="connsiteX0" fmla="*/ 0 w 4041058"/>
              <a:gd name="connsiteY0" fmla="*/ 76200 h 3352800"/>
              <a:gd name="connsiteX1" fmla="*/ 1371600 w 4041058"/>
              <a:gd name="connsiteY1" fmla="*/ 1981200 h 3352800"/>
              <a:gd name="connsiteX2" fmla="*/ 1371600 w 4041058"/>
              <a:gd name="connsiteY2" fmla="*/ 3276600 h 3352800"/>
              <a:gd name="connsiteX3" fmla="*/ 4041058 w 4041058"/>
              <a:gd name="connsiteY3" fmla="*/ 3352800 h 3352800"/>
              <a:gd name="connsiteX4" fmla="*/ 3849329 w 4041058"/>
              <a:gd name="connsiteY4" fmla="*/ 904568 h 3352800"/>
              <a:gd name="connsiteX5" fmla="*/ 762000 w 4041058"/>
              <a:gd name="connsiteY5" fmla="*/ 0 h 3352800"/>
              <a:gd name="connsiteX6" fmla="*/ 0 w 4041058"/>
              <a:gd name="connsiteY6" fmla="*/ 76200 h 3352800"/>
              <a:gd name="connsiteX0" fmla="*/ 0 w 4041058"/>
              <a:gd name="connsiteY0" fmla="*/ 76200 h 3352800"/>
              <a:gd name="connsiteX1" fmla="*/ 1371600 w 4041058"/>
              <a:gd name="connsiteY1" fmla="*/ 1981200 h 3352800"/>
              <a:gd name="connsiteX2" fmla="*/ 1371600 w 4041058"/>
              <a:gd name="connsiteY2" fmla="*/ 3276600 h 3352800"/>
              <a:gd name="connsiteX3" fmla="*/ 4041058 w 4041058"/>
              <a:gd name="connsiteY3" fmla="*/ 3352800 h 3352800"/>
              <a:gd name="connsiteX4" fmla="*/ 3849329 w 4041058"/>
              <a:gd name="connsiteY4" fmla="*/ 904568 h 3352800"/>
              <a:gd name="connsiteX5" fmla="*/ 762000 w 4041058"/>
              <a:gd name="connsiteY5" fmla="*/ 0 h 3352800"/>
              <a:gd name="connsiteX6" fmla="*/ 0 w 4041058"/>
              <a:gd name="connsiteY6" fmla="*/ 76200 h 3352800"/>
              <a:gd name="connsiteX0" fmla="*/ 0 w 4041058"/>
              <a:gd name="connsiteY0" fmla="*/ 76200 h 3352800"/>
              <a:gd name="connsiteX1" fmla="*/ 1371600 w 4041058"/>
              <a:gd name="connsiteY1" fmla="*/ 1981200 h 3352800"/>
              <a:gd name="connsiteX2" fmla="*/ 1371600 w 4041058"/>
              <a:gd name="connsiteY2" fmla="*/ 3276600 h 3352800"/>
              <a:gd name="connsiteX3" fmla="*/ 4041058 w 4041058"/>
              <a:gd name="connsiteY3" fmla="*/ 3352800 h 3352800"/>
              <a:gd name="connsiteX4" fmla="*/ 3849329 w 4041058"/>
              <a:gd name="connsiteY4" fmla="*/ 904568 h 3352800"/>
              <a:gd name="connsiteX5" fmla="*/ 762000 w 4041058"/>
              <a:gd name="connsiteY5" fmla="*/ 0 h 3352800"/>
              <a:gd name="connsiteX6" fmla="*/ 0 w 4041058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4478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4478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4478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114800"/>
              <a:gd name="connsiteY0" fmla="*/ 76200 h 3352800"/>
              <a:gd name="connsiteX1" fmla="*/ 1445342 w 4114800"/>
              <a:gd name="connsiteY1" fmla="*/ 1981200 h 3352800"/>
              <a:gd name="connsiteX2" fmla="*/ 1445342 w 4114800"/>
              <a:gd name="connsiteY2" fmla="*/ 3276600 h 3352800"/>
              <a:gd name="connsiteX3" fmla="*/ 4114800 w 4114800"/>
              <a:gd name="connsiteY3" fmla="*/ 3352800 h 3352800"/>
              <a:gd name="connsiteX4" fmla="*/ 3923071 w 4114800"/>
              <a:gd name="connsiteY4" fmla="*/ 904568 h 3352800"/>
              <a:gd name="connsiteX5" fmla="*/ 835742 w 4114800"/>
              <a:gd name="connsiteY5" fmla="*/ 0 h 3352800"/>
              <a:gd name="connsiteX6" fmla="*/ 0 w 4114800"/>
              <a:gd name="connsiteY6" fmla="*/ 76200 h 3352800"/>
              <a:gd name="connsiteX0" fmla="*/ 0 w 4114800"/>
              <a:gd name="connsiteY0" fmla="*/ 40250 h 3316850"/>
              <a:gd name="connsiteX1" fmla="*/ 1445342 w 4114800"/>
              <a:gd name="connsiteY1" fmla="*/ 1945250 h 3316850"/>
              <a:gd name="connsiteX2" fmla="*/ 1445342 w 4114800"/>
              <a:gd name="connsiteY2" fmla="*/ 3240650 h 3316850"/>
              <a:gd name="connsiteX3" fmla="*/ 4114800 w 4114800"/>
              <a:gd name="connsiteY3" fmla="*/ 3316850 h 3316850"/>
              <a:gd name="connsiteX4" fmla="*/ 3923071 w 4114800"/>
              <a:gd name="connsiteY4" fmla="*/ 868618 h 3316850"/>
              <a:gd name="connsiteX5" fmla="*/ 838200 w 4114800"/>
              <a:gd name="connsiteY5" fmla="*/ 40250 h 3316850"/>
              <a:gd name="connsiteX6" fmla="*/ 0 w 4114800"/>
              <a:gd name="connsiteY6" fmla="*/ 40250 h 3316850"/>
              <a:gd name="connsiteX0" fmla="*/ 0 w 4114800"/>
              <a:gd name="connsiteY0" fmla="*/ 35487 h 3312087"/>
              <a:gd name="connsiteX1" fmla="*/ 1445342 w 4114800"/>
              <a:gd name="connsiteY1" fmla="*/ 1940487 h 3312087"/>
              <a:gd name="connsiteX2" fmla="*/ 1445342 w 4114800"/>
              <a:gd name="connsiteY2" fmla="*/ 3235887 h 3312087"/>
              <a:gd name="connsiteX3" fmla="*/ 4114800 w 4114800"/>
              <a:gd name="connsiteY3" fmla="*/ 3312087 h 3312087"/>
              <a:gd name="connsiteX4" fmla="*/ 3923071 w 4114800"/>
              <a:gd name="connsiteY4" fmla="*/ 863855 h 3312087"/>
              <a:gd name="connsiteX5" fmla="*/ 838200 w 4114800"/>
              <a:gd name="connsiteY5" fmla="*/ 35487 h 3312087"/>
              <a:gd name="connsiteX6" fmla="*/ 0 w 4114800"/>
              <a:gd name="connsiteY6" fmla="*/ 35487 h 3312087"/>
              <a:gd name="connsiteX0" fmla="*/ 0 w 4114800"/>
              <a:gd name="connsiteY0" fmla="*/ 0 h 3276600"/>
              <a:gd name="connsiteX1" fmla="*/ 1445342 w 4114800"/>
              <a:gd name="connsiteY1" fmla="*/ 1905000 h 3276600"/>
              <a:gd name="connsiteX2" fmla="*/ 1445342 w 4114800"/>
              <a:gd name="connsiteY2" fmla="*/ 3200400 h 3276600"/>
              <a:gd name="connsiteX3" fmla="*/ 4114800 w 4114800"/>
              <a:gd name="connsiteY3" fmla="*/ 3276600 h 3276600"/>
              <a:gd name="connsiteX4" fmla="*/ 3923071 w 4114800"/>
              <a:gd name="connsiteY4" fmla="*/ 828368 h 3276600"/>
              <a:gd name="connsiteX5" fmla="*/ 838200 w 4114800"/>
              <a:gd name="connsiteY5" fmla="*/ 0 h 3276600"/>
              <a:gd name="connsiteX6" fmla="*/ 0 w 4114800"/>
              <a:gd name="connsiteY6" fmla="*/ 0 h 3276600"/>
              <a:gd name="connsiteX0" fmla="*/ 0 w 4114800"/>
              <a:gd name="connsiteY0" fmla="*/ 21199 h 3297799"/>
              <a:gd name="connsiteX1" fmla="*/ 1445342 w 4114800"/>
              <a:gd name="connsiteY1" fmla="*/ 1926199 h 3297799"/>
              <a:gd name="connsiteX2" fmla="*/ 1445342 w 4114800"/>
              <a:gd name="connsiteY2" fmla="*/ 3221599 h 3297799"/>
              <a:gd name="connsiteX3" fmla="*/ 4114800 w 4114800"/>
              <a:gd name="connsiteY3" fmla="*/ 3297799 h 3297799"/>
              <a:gd name="connsiteX4" fmla="*/ 3923071 w 4114800"/>
              <a:gd name="connsiteY4" fmla="*/ 849567 h 3297799"/>
              <a:gd name="connsiteX5" fmla="*/ 838200 w 4114800"/>
              <a:gd name="connsiteY5" fmla="*/ 21199 h 3297799"/>
              <a:gd name="connsiteX6" fmla="*/ 0 w 4114800"/>
              <a:gd name="connsiteY6" fmla="*/ 21199 h 3297799"/>
              <a:gd name="connsiteX0" fmla="*/ 1227969 w 3477393"/>
              <a:gd name="connsiteY0" fmla="*/ 1300870 h 3276600"/>
              <a:gd name="connsiteX1" fmla="*/ 807935 w 3477393"/>
              <a:gd name="connsiteY1" fmla="*/ 1905000 h 3276600"/>
              <a:gd name="connsiteX2" fmla="*/ 807935 w 3477393"/>
              <a:gd name="connsiteY2" fmla="*/ 3200400 h 3276600"/>
              <a:gd name="connsiteX3" fmla="*/ 3477393 w 3477393"/>
              <a:gd name="connsiteY3" fmla="*/ 3276600 h 3276600"/>
              <a:gd name="connsiteX4" fmla="*/ 3285664 w 3477393"/>
              <a:gd name="connsiteY4" fmla="*/ 828368 h 3276600"/>
              <a:gd name="connsiteX5" fmla="*/ 200793 w 3477393"/>
              <a:gd name="connsiteY5" fmla="*/ 0 h 3276600"/>
              <a:gd name="connsiteX6" fmla="*/ 1227969 w 3477393"/>
              <a:gd name="connsiteY6" fmla="*/ 1300870 h 3276600"/>
              <a:gd name="connsiteX0" fmla="*/ 902634 w 3152058"/>
              <a:gd name="connsiteY0" fmla="*/ 1026795 h 3002525"/>
              <a:gd name="connsiteX1" fmla="*/ 482600 w 3152058"/>
              <a:gd name="connsiteY1" fmla="*/ 1630925 h 3002525"/>
              <a:gd name="connsiteX2" fmla="*/ 482600 w 3152058"/>
              <a:gd name="connsiteY2" fmla="*/ 2926325 h 3002525"/>
              <a:gd name="connsiteX3" fmla="*/ 3152058 w 3152058"/>
              <a:gd name="connsiteY3" fmla="*/ 3002525 h 3002525"/>
              <a:gd name="connsiteX4" fmla="*/ 2960329 w 3152058"/>
              <a:gd name="connsiteY4" fmla="*/ 554293 h 3002525"/>
              <a:gd name="connsiteX5" fmla="*/ 1740834 w 3152058"/>
              <a:gd name="connsiteY5" fmla="*/ 1331594 h 3002525"/>
              <a:gd name="connsiteX6" fmla="*/ 902634 w 3152058"/>
              <a:gd name="connsiteY6" fmla="*/ 1026795 h 3002525"/>
              <a:gd name="connsiteX0" fmla="*/ 1258234 w 2669458"/>
              <a:gd name="connsiteY0" fmla="*/ 1331594 h 3002525"/>
              <a:gd name="connsiteX1" fmla="*/ 0 w 2669458"/>
              <a:gd name="connsiteY1" fmla="*/ 1630925 h 3002525"/>
              <a:gd name="connsiteX2" fmla="*/ 0 w 2669458"/>
              <a:gd name="connsiteY2" fmla="*/ 2926325 h 3002525"/>
              <a:gd name="connsiteX3" fmla="*/ 2669458 w 2669458"/>
              <a:gd name="connsiteY3" fmla="*/ 3002525 h 3002525"/>
              <a:gd name="connsiteX4" fmla="*/ 2477729 w 2669458"/>
              <a:gd name="connsiteY4" fmla="*/ 554293 h 3002525"/>
              <a:gd name="connsiteX5" fmla="*/ 1258234 w 2669458"/>
              <a:gd name="connsiteY5" fmla="*/ 1331594 h 3002525"/>
              <a:gd name="connsiteX0" fmla="*/ 801033 w 2669458"/>
              <a:gd name="connsiteY0" fmla="*/ 1179194 h 3002525"/>
              <a:gd name="connsiteX1" fmla="*/ 0 w 2669458"/>
              <a:gd name="connsiteY1" fmla="*/ 1630925 h 3002525"/>
              <a:gd name="connsiteX2" fmla="*/ 0 w 2669458"/>
              <a:gd name="connsiteY2" fmla="*/ 2926325 h 3002525"/>
              <a:gd name="connsiteX3" fmla="*/ 2669458 w 2669458"/>
              <a:gd name="connsiteY3" fmla="*/ 3002525 h 3002525"/>
              <a:gd name="connsiteX4" fmla="*/ 2477729 w 2669458"/>
              <a:gd name="connsiteY4" fmla="*/ 554293 h 3002525"/>
              <a:gd name="connsiteX5" fmla="*/ 801033 w 2669458"/>
              <a:gd name="connsiteY5" fmla="*/ 1179194 h 3002525"/>
              <a:gd name="connsiteX0" fmla="*/ 1112437 w 2980862"/>
              <a:gd name="connsiteY0" fmla="*/ 1179194 h 3002525"/>
              <a:gd name="connsiteX1" fmla="*/ 311404 w 2980862"/>
              <a:gd name="connsiteY1" fmla="*/ 2926325 h 3002525"/>
              <a:gd name="connsiteX2" fmla="*/ 2980862 w 2980862"/>
              <a:gd name="connsiteY2" fmla="*/ 3002525 h 3002525"/>
              <a:gd name="connsiteX3" fmla="*/ 2789133 w 2980862"/>
              <a:gd name="connsiteY3" fmla="*/ 554293 h 3002525"/>
              <a:gd name="connsiteX4" fmla="*/ 1112437 w 2980862"/>
              <a:gd name="connsiteY4" fmla="*/ 1179194 h 3002525"/>
              <a:gd name="connsiteX0" fmla="*/ 1112437 w 2980862"/>
              <a:gd name="connsiteY0" fmla="*/ 1179194 h 3002525"/>
              <a:gd name="connsiteX1" fmla="*/ 311404 w 2980862"/>
              <a:gd name="connsiteY1" fmla="*/ 2926325 h 3002525"/>
              <a:gd name="connsiteX2" fmla="*/ 2980862 w 2980862"/>
              <a:gd name="connsiteY2" fmla="*/ 3002525 h 3002525"/>
              <a:gd name="connsiteX3" fmla="*/ 2789133 w 2980862"/>
              <a:gd name="connsiteY3" fmla="*/ 554293 h 3002525"/>
              <a:gd name="connsiteX4" fmla="*/ 1112437 w 2980862"/>
              <a:gd name="connsiteY4" fmla="*/ 1179194 h 3002525"/>
              <a:gd name="connsiteX0" fmla="*/ 1112437 w 2980862"/>
              <a:gd name="connsiteY0" fmla="*/ 1179194 h 3002525"/>
              <a:gd name="connsiteX1" fmla="*/ 311404 w 2980862"/>
              <a:gd name="connsiteY1" fmla="*/ 2926325 h 3002525"/>
              <a:gd name="connsiteX2" fmla="*/ 2980862 w 2980862"/>
              <a:gd name="connsiteY2" fmla="*/ 3002525 h 3002525"/>
              <a:gd name="connsiteX3" fmla="*/ 2789133 w 2980862"/>
              <a:gd name="connsiteY3" fmla="*/ 554293 h 3002525"/>
              <a:gd name="connsiteX4" fmla="*/ 1112437 w 2980862"/>
              <a:gd name="connsiteY4" fmla="*/ 1179194 h 3002525"/>
              <a:gd name="connsiteX0" fmla="*/ 1112437 w 2980862"/>
              <a:gd name="connsiteY0" fmla="*/ 1179194 h 3002525"/>
              <a:gd name="connsiteX1" fmla="*/ 311404 w 2980862"/>
              <a:gd name="connsiteY1" fmla="*/ 2926325 h 3002525"/>
              <a:gd name="connsiteX2" fmla="*/ 2980862 w 2980862"/>
              <a:gd name="connsiteY2" fmla="*/ 3002525 h 3002525"/>
              <a:gd name="connsiteX3" fmla="*/ 2789133 w 2980862"/>
              <a:gd name="connsiteY3" fmla="*/ 554293 h 3002525"/>
              <a:gd name="connsiteX4" fmla="*/ 1112437 w 2980862"/>
              <a:gd name="connsiteY4" fmla="*/ 1179194 h 3002525"/>
              <a:gd name="connsiteX0" fmla="*/ 1112437 w 2980862"/>
              <a:gd name="connsiteY0" fmla="*/ 624901 h 2448232"/>
              <a:gd name="connsiteX1" fmla="*/ 311404 w 2980862"/>
              <a:gd name="connsiteY1" fmla="*/ 2372032 h 2448232"/>
              <a:gd name="connsiteX2" fmla="*/ 2980862 w 2980862"/>
              <a:gd name="connsiteY2" fmla="*/ 2448232 h 2448232"/>
              <a:gd name="connsiteX3" fmla="*/ 2789133 w 2980862"/>
              <a:gd name="connsiteY3" fmla="*/ 0 h 2448232"/>
              <a:gd name="connsiteX4" fmla="*/ 1112437 w 2980862"/>
              <a:gd name="connsiteY4" fmla="*/ 624901 h 2448232"/>
              <a:gd name="connsiteX0" fmla="*/ 412955 w 2281380"/>
              <a:gd name="connsiteY0" fmla="*/ 624901 h 2453700"/>
              <a:gd name="connsiteX1" fmla="*/ 565355 w 2281380"/>
              <a:gd name="connsiteY1" fmla="*/ 2453700 h 2453700"/>
              <a:gd name="connsiteX2" fmla="*/ 2281380 w 2281380"/>
              <a:gd name="connsiteY2" fmla="*/ 2448232 h 2453700"/>
              <a:gd name="connsiteX3" fmla="*/ 2089651 w 2281380"/>
              <a:gd name="connsiteY3" fmla="*/ 0 h 2453700"/>
              <a:gd name="connsiteX4" fmla="*/ 412955 w 2281380"/>
              <a:gd name="connsiteY4" fmla="*/ 624901 h 2453700"/>
              <a:gd name="connsiteX0" fmla="*/ 412955 w 2281380"/>
              <a:gd name="connsiteY0" fmla="*/ 624901 h 2453700"/>
              <a:gd name="connsiteX1" fmla="*/ 565355 w 2281380"/>
              <a:gd name="connsiteY1" fmla="*/ 2453700 h 2453700"/>
              <a:gd name="connsiteX2" fmla="*/ 2281380 w 2281380"/>
              <a:gd name="connsiteY2" fmla="*/ 2448232 h 2453700"/>
              <a:gd name="connsiteX3" fmla="*/ 2089651 w 2281380"/>
              <a:gd name="connsiteY3" fmla="*/ 0 h 2453700"/>
              <a:gd name="connsiteX4" fmla="*/ 412955 w 2281380"/>
              <a:gd name="connsiteY4" fmla="*/ 624901 h 2453700"/>
              <a:gd name="connsiteX0" fmla="*/ 147484 w 2015909"/>
              <a:gd name="connsiteY0" fmla="*/ 624901 h 2453700"/>
              <a:gd name="connsiteX1" fmla="*/ 299884 w 2015909"/>
              <a:gd name="connsiteY1" fmla="*/ 2453700 h 2453700"/>
              <a:gd name="connsiteX2" fmla="*/ 2015909 w 2015909"/>
              <a:gd name="connsiteY2" fmla="*/ 2448232 h 2453700"/>
              <a:gd name="connsiteX3" fmla="*/ 1824180 w 2015909"/>
              <a:gd name="connsiteY3" fmla="*/ 0 h 2453700"/>
              <a:gd name="connsiteX4" fmla="*/ 147484 w 2015909"/>
              <a:gd name="connsiteY4" fmla="*/ 624901 h 2453700"/>
              <a:gd name="connsiteX0" fmla="*/ 289282 w 2157707"/>
              <a:gd name="connsiteY0" fmla="*/ 624901 h 2453700"/>
              <a:gd name="connsiteX1" fmla="*/ 141798 w 2157707"/>
              <a:gd name="connsiteY1" fmla="*/ 2453700 h 2453700"/>
              <a:gd name="connsiteX2" fmla="*/ 2157707 w 2157707"/>
              <a:gd name="connsiteY2" fmla="*/ 2448232 h 2453700"/>
              <a:gd name="connsiteX3" fmla="*/ 1965978 w 2157707"/>
              <a:gd name="connsiteY3" fmla="*/ 0 h 2453700"/>
              <a:gd name="connsiteX4" fmla="*/ 289282 w 2157707"/>
              <a:gd name="connsiteY4" fmla="*/ 624901 h 2453700"/>
              <a:gd name="connsiteX0" fmla="*/ 370398 w 2157707"/>
              <a:gd name="connsiteY0" fmla="*/ 548700 h 2453700"/>
              <a:gd name="connsiteX1" fmla="*/ 141798 w 2157707"/>
              <a:gd name="connsiteY1" fmla="*/ 2453700 h 2453700"/>
              <a:gd name="connsiteX2" fmla="*/ 2157707 w 2157707"/>
              <a:gd name="connsiteY2" fmla="*/ 2448232 h 2453700"/>
              <a:gd name="connsiteX3" fmla="*/ 1965978 w 2157707"/>
              <a:gd name="connsiteY3" fmla="*/ 0 h 2453700"/>
              <a:gd name="connsiteX4" fmla="*/ 370398 w 2157707"/>
              <a:gd name="connsiteY4" fmla="*/ 548700 h 2453700"/>
              <a:gd name="connsiteX0" fmla="*/ 370398 w 2157707"/>
              <a:gd name="connsiteY0" fmla="*/ 548700 h 2453700"/>
              <a:gd name="connsiteX1" fmla="*/ 141798 w 2157707"/>
              <a:gd name="connsiteY1" fmla="*/ 2453700 h 2453700"/>
              <a:gd name="connsiteX2" fmla="*/ 2157707 w 2157707"/>
              <a:gd name="connsiteY2" fmla="*/ 2448232 h 2453700"/>
              <a:gd name="connsiteX3" fmla="*/ 1965978 w 2157707"/>
              <a:gd name="connsiteY3" fmla="*/ 0 h 2453700"/>
              <a:gd name="connsiteX4" fmla="*/ 370398 w 2157707"/>
              <a:gd name="connsiteY4" fmla="*/ 548700 h 2453700"/>
              <a:gd name="connsiteX0" fmla="*/ 370398 w 1965978"/>
              <a:gd name="connsiteY0" fmla="*/ 548700 h 2453700"/>
              <a:gd name="connsiteX1" fmla="*/ 141798 w 1965978"/>
              <a:gd name="connsiteY1" fmla="*/ 2453700 h 2453700"/>
              <a:gd name="connsiteX2" fmla="*/ 1437198 w 1965978"/>
              <a:gd name="connsiteY2" fmla="*/ 2453700 h 2453700"/>
              <a:gd name="connsiteX3" fmla="*/ 1965978 w 1965978"/>
              <a:gd name="connsiteY3" fmla="*/ 0 h 2453700"/>
              <a:gd name="connsiteX4" fmla="*/ 370398 w 1965978"/>
              <a:gd name="connsiteY4" fmla="*/ 548700 h 245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5978" h="2453700">
                <a:moveTo>
                  <a:pt x="370398" y="548700"/>
                </a:moveTo>
                <a:cubicBezTo>
                  <a:pt x="184814" y="508347"/>
                  <a:pt x="0" y="2088360"/>
                  <a:pt x="141798" y="2453700"/>
                </a:cubicBezTo>
                <a:lnTo>
                  <a:pt x="1437198" y="2453700"/>
                </a:lnTo>
                <a:lnTo>
                  <a:pt x="1965978" y="0"/>
                </a:lnTo>
                <a:cubicBezTo>
                  <a:pt x="1062639" y="652617"/>
                  <a:pt x="854661" y="85095"/>
                  <a:pt x="370398" y="5487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E673F55F-CDFC-65FD-C1E9-337A0AC5C9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6288" y="5910263"/>
            <a:ext cx="17192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567CC79-3E5C-F37E-5677-5CC2CB1CED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31997" cy="1524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56868" y="2514600"/>
            <a:ext cx="6729832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514600" y="3779535"/>
            <a:ext cx="33374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54668" y="2686050"/>
            <a:ext cx="33374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86251" y="3779535"/>
            <a:ext cx="48122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>
                <a:solidFill>
                  <a:srgbClr val="FF0000"/>
                </a:solidFill>
                <a:sym typeface="Symbol"/>
              </a:rPr>
              <a:t>2</a:t>
            </a:r>
            <a:endParaRPr lang="en-US" sz="2100" b="1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800600" y="5191506"/>
            <a:ext cx="857250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935692" y="3779535"/>
            <a:ext cx="40908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>
                <a:solidFill>
                  <a:srgbClr val="FF0000"/>
                </a:solidFill>
                <a:sym typeface="Symbol"/>
              </a:rPr>
              <a:t>2 </a:t>
            </a:r>
            <a:endParaRPr lang="en-US" sz="2100" b="1" dirty="0">
              <a:solidFill>
                <a:srgbClr val="FF0000"/>
              </a:solidFill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4637101" y="3703275"/>
            <a:ext cx="1474484" cy="1840275"/>
          </a:xfrm>
          <a:custGeom>
            <a:avLst/>
            <a:gdLst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50026 w 5397910"/>
              <a:gd name="connsiteY5" fmla="*/ 14749 h 3347884"/>
              <a:gd name="connsiteX6" fmla="*/ 1209368 w 5397910"/>
              <a:gd name="connsiteY6" fmla="*/ 29497 h 3347884"/>
              <a:gd name="connsiteX7" fmla="*/ 1209368 w 5397910"/>
              <a:gd name="connsiteY7" fmla="*/ 29497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50026 w 5397910"/>
              <a:gd name="connsiteY5" fmla="*/ 14749 h 3347884"/>
              <a:gd name="connsiteX6" fmla="*/ 1209368 w 5397910"/>
              <a:gd name="connsiteY6" fmla="*/ 29497 h 3347884"/>
              <a:gd name="connsiteX7" fmla="*/ 1433052 w 5397910"/>
              <a:gd name="connsiteY7" fmla="*/ 403123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50026 w 5397910"/>
              <a:gd name="connsiteY5" fmla="*/ 14749 h 3347884"/>
              <a:gd name="connsiteX6" fmla="*/ 1209368 w 5397910"/>
              <a:gd name="connsiteY6" fmla="*/ 29497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09368 w 5397910"/>
              <a:gd name="connsiteY6" fmla="*/ 29497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433052 w 5397910"/>
              <a:gd name="connsiteY6" fmla="*/ 98323 h 3347884"/>
              <a:gd name="connsiteX0" fmla="*/ 1283110 w 5397910"/>
              <a:gd name="connsiteY0" fmla="*/ 17564 h 3365448"/>
              <a:gd name="connsiteX1" fmla="*/ 678426 w 5397910"/>
              <a:gd name="connsiteY1" fmla="*/ 1389164 h 3365448"/>
              <a:gd name="connsiteX2" fmla="*/ 0 w 5397910"/>
              <a:gd name="connsiteY2" fmla="*/ 3291706 h 3365448"/>
              <a:gd name="connsiteX3" fmla="*/ 5397910 w 5397910"/>
              <a:gd name="connsiteY3" fmla="*/ 3365448 h 3365448"/>
              <a:gd name="connsiteX4" fmla="*/ 5206181 w 5397910"/>
              <a:gd name="connsiteY4" fmla="*/ 917216 h 3365448"/>
              <a:gd name="connsiteX5" fmla="*/ 2042652 w 5397910"/>
              <a:gd name="connsiteY5" fmla="*/ 39687 h 3365448"/>
              <a:gd name="connsiteX6" fmla="*/ 1433052 w 5397910"/>
              <a:gd name="connsiteY6" fmla="*/ 115887 h 3365448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433052 w 5397910"/>
              <a:gd name="connsiteY6" fmla="*/ 98323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433052 w 5397910"/>
              <a:gd name="connsiteY6" fmla="*/ 98323 h 3347884"/>
              <a:gd name="connsiteX7" fmla="*/ 1283110 w 5397910"/>
              <a:gd name="connsiteY7" fmla="*/ 0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83110 w 5397910"/>
              <a:gd name="connsiteY6" fmla="*/ 0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83110 w 5397910"/>
              <a:gd name="connsiteY6" fmla="*/ 0 h 3347884"/>
              <a:gd name="connsiteX0" fmla="*/ 1283110 w 5397910"/>
              <a:gd name="connsiteY0" fmla="*/ 0 h 3347884"/>
              <a:gd name="connsiteX1" fmla="*/ 678426 w 5397910"/>
              <a:gd name="connsiteY1" fmla="*/ 1371600 h 3347884"/>
              <a:gd name="connsiteX2" fmla="*/ 0 w 5397910"/>
              <a:gd name="connsiteY2" fmla="*/ 3274142 h 3347884"/>
              <a:gd name="connsiteX3" fmla="*/ 5397910 w 5397910"/>
              <a:gd name="connsiteY3" fmla="*/ 3347884 h 3347884"/>
              <a:gd name="connsiteX4" fmla="*/ 5206181 w 5397910"/>
              <a:gd name="connsiteY4" fmla="*/ 899652 h 3347884"/>
              <a:gd name="connsiteX5" fmla="*/ 2042652 w 5397910"/>
              <a:gd name="connsiteY5" fmla="*/ 22123 h 3347884"/>
              <a:gd name="connsiteX6" fmla="*/ 1283110 w 5397910"/>
              <a:gd name="connsiteY6" fmla="*/ 0 h 3347884"/>
              <a:gd name="connsiteX0" fmla="*/ 1283110 w 5397910"/>
              <a:gd name="connsiteY0" fmla="*/ 23351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3110 w 5397910"/>
              <a:gd name="connsiteY6" fmla="*/ 23351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45475 h 3371235"/>
              <a:gd name="connsiteX1" fmla="*/ 678426 w 5397910"/>
              <a:gd name="connsiteY1" fmla="*/ 1394951 h 3371235"/>
              <a:gd name="connsiteX2" fmla="*/ 0 w 5397910"/>
              <a:gd name="connsiteY2" fmla="*/ 3297493 h 3371235"/>
              <a:gd name="connsiteX3" fmla="*/ 5397910 w 5397910"/>
              <a:gd name="connsiteY3" fmla="*/ 3371235 h 3371235"/>
              <a:gd name="connsiteX4" fmla="*/ 5206181 w 5397910"/>
              <a:gd name="connsiteY4" fmla="*/ 923003 h 3371235"/>
              <a:gd name="connsiteX5" fmla="*/ 2042652 w 5397910"/>
              <a:gd name="connsiteY5" fmla="*/ 45474 h 3371235"/>
              <a:gd name="connsiteX6" fmla="*/ 1280652 w 5397910"/>
              <a:gd name="connsiteY6" fmla="*/ 45475 h 3371235"/>
              <a:gd name="connsiteX0" fmla="*/ 1280652 w 5397910"/>
              <a:gd name="connsiteY0" fmla="*/ 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1 h 3325761"/>
              <a:gd name="connsiteX0" fmla="*/ 1280652 w 5397910"/>
              <a:gd name="connsiteY0" fmla="*/ 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1 h 3325761"/>
              <a:gd name="connsiteX0" fmla="*/ 1280652 w 5397910"/>
              <a:gd name="connsiteY0" fmla="*/ 6913 h 3332673"/>
              <a:gd name="connsiteX1" fmla="*/ 678426 w 5397910"/>
              <a:gd name="connsiteY1" fmla="*/ 1356389 h 3332673"/>
              <a:gd name="connsiteX2" fmla="*/ 0 w 5397910"/>
              <a:gd name="connsiteY2" fmla="*/ 3258931 h 3332673"/>
              <a:gd name="connsiteX3" fmla="*/ 5397910 w 5397910"/>
              <a:gd name="connsiteY3" fmla="*/ 3332673 h 3332673"/>
              <a:gd name="connsiteX4" fmla="*/ 5206181 w 5397910"/>
              <a:gd name="connsiteY4" fmla="*/ 884441 h 3332673"/>
              <a:gd name="connsiteX5" fmla="*/ 2042652 w 5397910"/>
              <a:gd name="connsiteY5" fmla="*/ 6912 h 3332673"/>
              <a:gd name="connsiteX6" fmla="*/ 1280652 w 5397910"/>
              <a:gd name="connsiteY6" fmla="*/ 6913 h 3332673"/>
              <a:gd name="connsiteX0" fmla="*/ 1280652 w 5397910"/>
              <a:gd name="connsiteY0" fmla="*/ 6913 h 3332673"/>
              <a:gd name="connsiteX1" fmla="*/ 678426 w 5397910"/>
              <a:gd name="connsiteY1" fmla="*/ 1356389 h 3332673"/>
              <a:gd name="connsiteX2" fmla="*/ 0 w 5397910"/>
              <a:gd name="connsiteY2" fmla="*/ 3258931 h 3332673"/>
              <a:gd name="connsiteX3" fmla="*/ 5397910 w 5397910"/>
              <a:gd name="connsiteY3" fmla="*/ 3332673 h 3332673"/>
              <a:gd name="connsiteX4" fmla="*/ 5206181 w 5397910"/>
              <a:gd name="connsiteY4" fmla="*/ 884441 h 3332673"/>
              <a:gd name="connsiteX5" fmla="*/ 2042652 w 5397910"/>
              <a:gd name="connsiteY5" fmla="*/ 6912 h 3332673"/>
              <a:gd name="connsiteX6" fmla="*/ 1280652 w 5397910"/>
              <a:gd name="connsiteY6" fmla="*/ 6913 h 3332673"/>
              <a:gd name="connsiteX0" fmla="*/ 1280652 w 5397910"/>
              <a:gd name="connsiteY0" fmla="*/ 6913 h 3332673"/>
              <a:gd name="connsiteX1" fmla="*/ 678426 w 5397910"/>
              <a:gd name="connsiteY1" fmla="*/ 1356389 h 3332673"/>
              <a:gd name="connsiteX2" fmla="*/ 0 w 5397910"/>
              <a:gd name="connsiteY2" fmla="*/ 3258931 h 3332673"/>
              <a:gd name="connsiteX3" fmla="*/ 5397910 w 5397910"/>
              <a:gd name="connsiteY3" fmla="*/ 3332673 h 3332673"/>
              <a:gd name="connsiteX4" fmla="*/ 5206181 w 5397910"/>
              <a:gd name="connsiteY4" fmla="*/ 884441 h 3332673"/>
              <a:gd name="connsiteX5" fmla="*/ 2042652 w 5397910"/>
              <a:gd name="connsiteY5" fmla="*/ 6912 h 3332673"/>
              <a:gd name="connsiteX6" fmla="*/ 1280652 w 5397910"/>
              <a:gd name="connsiteY6" fmla="*/ 6913 h 3332673"/>
              <a:gd name="connsiteX0" fmla="*/ 1280652 w 5397910"/>
              <a:gd name="connsiteY0" fmla="*/ 4916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49161 h 3325761"/>
              <a:gd name="connsiteX0" fmla="*/ 1280652 w 5397910"/>
              <a:gd name="connsiteY0" fmla="*/ 49161 h 3325761"/>
              <a:gd name="connsiteX1" fmla="*/ 678426 w 5397910"/>
              <a:gd name="connsiteY1" fmla="*/ 1349477 h 3325761"/>
              <a:gd name="connsiteX2" fmla="*/ 0 w 5397910"/>
              <a:gd name="connsiteY2" fmla="*/ 3252019 h 3325761"/>
              <a:gd name="connsiteX3" fmla="*/ 5397910 w 5397910"/>
              <a:gd name="connsiteY3" fmla="*/ 3325761 h 3325761"/>
              <a:gd name="connsiteX4" fmla="*/ 5206181 w 5397910"/>
              <a:gd name="connsiteY4" fmla="*/ 877529 h 3325761"/>
              <a:gd name="connsiteX5" fmla="*/ 2042652 w 5397910"/>
              <a:gd name="connsiteY5" fmla="*/ 0 h 3325761"/>
              <a:gd name="connsiteX6" fmla="*/ 1280652 w 5397910"/>
              <a:gd name="connsiteY6" fmla="*/ 49161 h 3325761"/>
              <a:gd name="connsiteX0" fmla="*/ 1280652 w 5397910"/>
              <a:gd name="connsiteY0" fmla="*/ 76200 h 3352800"/>
              <a:gd name="connsiteX1" fmla="*/ 678426 w 5397910"/>
              <a:gd name="connsiteY1" fmla="*/ 1376516 h 3352800"/>
              <a:gd name="connsiteX2" fmla="*/ 0 w 5397910"/>
              <a:gd name="connsiteY2" fmla="*/ 3279058 h 3352800"/>
              <a:gd name="connsiteX3" fmla="*/ 5397910 w 5397910"/>
              <a:gd name="connsiteY3" fmla="*/ 3352800 h 3352800"/>
              <a:gd name="connsiteX4" fmla="*/ 5206181 w 5397910"/>
              <a:gd name="connsiteY4" fmla="*/ 904568 h 3352800"/>
              <a:gd name="connsiteX5" fmla="*/ 2118852 w 5397910"/>
              <a:gd name="connsiteY5" fmla="*/ 0 h 3352800"/>
              <a:gd name="connsiteX6" fmla="*/ 1280652 w 5397910"/>
              <a:gd name="connsiteY6" fmla="*/ 76200 h 3352800"/>
              <a:gd name="connsiteX0" fmla="*/ 1280652 w 5397910"/>
              <a:gd name="connsiteY0" fmla="*/ 76200 h 3352800"/>
              <a:gd name="connsiteX1" fmla="*/ 2728452 w 5397910"/>
              <a:gd name="connsiteY1" fmla="*/ 1981200 h 3352800"/>
              <a:gd name="connsiteX2" fmla="*/ 0 w 5397910"/>
              <a:gd name="connsiteY2" fmla="*/ 3279058 h 3352800"/>
              <a:gd name="connsiteX3" fmla="*/ 5397910 w 5397910"/>
              <a:gd name="connsiteY3" fmla="*/ 3352800 h 3352800"/>
              <a:gd name="connsiteX4" fmla="*/ 5206181 w 5397910"/>
              <a:gd name="connsiteY4" fmla="*/ 904568 h 3352800"/>
              <a:gd name="connsiteX5" fmla="*/ 2118852 w 5397910"/>
              <a:gd name="connsiteY5" fmla="*/ 0 h 3352800"/>
              <a:gd name="connsiteX6" fmla="*/ 1280652 w 5397910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9050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4478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041058"/>
              <a:gd name="connsiteY0" fmla="*/ 76200 h 3352800"/>
              <a:gd name="connsiteX1" fmla="*/ 1371600 w 4041058"/>
              <a:gd name="connsiteY1" fmla="*/ 1981200 h 3352800"/>
              <a:gd name="connsiteX2" fmla="*/ 1371600 w 4041058"/>
              <a:gd name="connsiteY2" fmla="*/ 3276600 h 3352800"/>
              <a:gd name="connsiteX3" fmla="*/ 4041058 w 4041058"/>
              <a:gd name="connsiteY3" fmla="*/ 3352800 h 3352800"/>
              <a:gd name="connsiteX4" fmla="*/ 3849329 w 4041058"/>
              <a:gd name="connsiteY4" fmla="*/ 904568 h 3352800"/>
              <a:gd name="connsiteX5" fmla="*/ 762000 w 4041058"/>
              <a:gd name="connsiteY5" fmla="*/ 0 h 3352800"/>
              <a:gd name="connsiteX6" fmla="*/ 0 w 4041058"/>
              <a:gd name="connsiteY6" fmla="*/ 76200 h 3352800"/>
              <a:gd name="connsiteX0" fmla="*/ 0 w 4041058"/>
              <a:gd name="connsiteY0" fmla="*/ 76200 h 3352800"/>
              <a:gd name="connsiteX1" fmla="*/ 1371600 w 4041058"/>
              <a:gd name="connsiteY1" fmla="*/ 1981200 h 3352800"/>
              <a:gd name="connsiteX2" fmla="*/ 1371600 w 4041058"/>
              <a:gd name="connsiteY2" fmla="*/ 3276600 h 3352800"/>
              <a:gd name="connsiteX3" fmla="*/ 4041058 w 4041058"/>
              <a:gd name="connsiteY3" fmla="*/ 3352800 h 3352800"/>
              <a:gd name="connsiteX4" fmla="*/ 3849329 w 4041058"/>
              <a:gd name="connsiteY4" fmla="*/ 904568 h 3352800"/>
              <a:gd name="connsiteX5" fmla="*/ 762000 w 4041058"/>
              <a:gd name="connsiteY5" fmla="*/ 0 h 3352800"/>
              <a:gd name="connsiteX6" fmla="*/ 0 w 4041058"/>
              <a:gd name="connsiteY6" fmla="*/ 76200 h 3352800"/>
              <a:gd name="connsiteX0" fmla="*/ 0 w 4041058"/>
              <a:gd name="connsiteY0" fmla="*/ 76200 h 3352800"/>
              <a:gd name="connsiteX1" fmla="*/ 1371600 w 4041058"/>
              <a:gd name="connsiteY1" fmla="*/ 1981200 h 3352800"/>
              <a:gd name="connsiteX2" fmla="*/ 1371600 w 4041058"/>
              <a:gd name="connsiteY2" fmla="*/ 3276600 h 3352800"/>
              <a:gd name="connsiteX3" fmla="*/ 4041058 w 4041058"/>
              <a:gd name="connsiteY3" fmla="*/ 3352800 h 3352800"/>
              <a:gd name="connsiteX4" fmla="*/ 3849329 w 4041058"/>
              <a:gd name="connsiteY4" fmla="*/ 904568 h 3352800"/>
              <a:gd name="connsiteX5" fmla="*/ 762000 w 4041058"/>
              <a:gd name="connsiteY5" fmla="*/ 0 h 3352800"/>
              <a:gd name="connsiteX6" fmla="*/ 0 w 4041058"/>
              <a:gd name="connsiteY6" fmla="*/ 76200 h 3352800"/>
              <a:gd name="connsiteX0" fmla="*/ 0 w 4041058"/>
              <a:gd name="connsiteY0" fmla="*/ 76200 h 3352800"/>
              <a:gd name="connsiteX1" fmla="*/ 1371600 w 4041058"/>
              <a:gd name="connsiteY1" fmla="*/ 1981200 h 3352800"/>
              <a:gd name="connsiteX2" fmla="*/ 1371600 w 4041058"/>
              <a:gd name="connsiteY2" fmla="*/ 3276600 h 3352800"/>
              <a:gd name="connsiteX3" fmla="*/ 4041058 w 4041058"/>
              <a:gd name="connsiteY3" fmla="*/ 3352800 h 3352800"/>
              <a:gd name="connsiteX4" fmla="*/ 3849329 w 4041058"/>
              <a:gd name="connsiteY4" fmla="*/ 904568 h 3352800"/>
              <a:gd name="connsiteX5" fmla="*/ 762000 w 4041058"/>
              <a:gd name="connsiteY5" fmla="*/ 0 h 3352800"/>
              <a:gd name="connsiteX6" fmla="*/ 0 w 4041058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4478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4478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117258"/>
              <a:gd name="connsiteY0" fmla="*/ 76200 h 3352800"/>
              <a:gd name="connsiteX1" fmla="*/ 1447800 w 4117258"/>
              <a:gd name="connsiteY1" fmla="*/ 1981200 h 3352800"/>
              <a:gd name="connsiteX2" fmla="*/ 1447800 w 4117258"/>
              <a:gd name="connsiteY2" fmla="*/ 3276600 h 3352800"/>
              <a:gd name="connsiteX3" fmla="*/ 4117258 w 4117258"/>
              <a:gd name="connsiteY3" fmla="*/ 3352800 h 3352800"/>
              <a:gd name="connsiteX4" fmla="*/ 3925529 w 4117258"/>
              <a:gd name="connsiteY4" fmla="*/ 904568 h 3352800"/>
              <a:gd name="connsiteX5" fmla="*/ 838200 w 4117258"/>
              <a:gd name="connsiteY5" fmla="*/ 0 h 3352800"/>
              <a:gd name="connsiteX6" fmla="*/ 0 w 4117258"/>
              <a:gd name="connsiteY6" fmla="*/ 76200 h 3352800"/>
              <a:gd name="connsiteX0" fmla="*/ 0 w 4114800"/>
              <a:gd name="connsiteY0" fmla="*/ 76200 h 3352800"/>
              <a:gd name="connsiteX1" fmla="*/ 1445342 w 4114800"/>
              <a:gd name="connsiteY1" fmla="*/ 1981200 h 3352800"/>
              <a:gd name="connsiteX2" fmla="*/ 1445342 w 4114800"/>
              <a:gd name="connsiteY2" fmla="*/ 3276600 h 3352800"/>
              <a:gd name="connsiteX3" fmla="*/ 4114800 w 4114800"/>
              <a:gd name="connsiteY3" fmla="*/ 3352800 h 3352800"/>
              <a:gd name="connsiteX4" fmla="*/ 3923071 w 4114800"/>
              <a:gd name="connsiteY4" fmla="*/ 904568 h 3352800"/>
              <a:gd name="connsiteX5" fmla="*/ 835742 w 4114800"/>
              <a:gd name="connsiteY5" fmla="*/ 0 h 3352800"/>
              <a:gd name="connsiteX6" fmla="*/ 0 w 4114800"/>
              <a:gd name="connsiteY6" fmla="*/ 76200 h 3352800"/>
              <a:gd name="connsiteX0" fmla="*/ 0 w 4114800"/>
              <a:gd name="connsiteY0" fmla="*/ 40250 h 3316850"/>
              <a:gd name="connsiteX1" fmla="*/ 1445342 w 4114800"/>
              <a:gd name="connsiteY1" fmla="*/ 1945250 h 3316850"/>
              <a:gd name="connsiteX2" fmla="*/ 1445342 w 4114800"/>
              <a:gd name="connsiteY2" fmla="*/ 3240650 h 3316850"/>
              <a:gd name="connsiteX3" fmla="*/ 4114800 w 4114800"/>
              <a:gd name="connsiteY3" fmla="*/ 3316850 h 3316850"/>
              <a:gd name="connsiteX4" fmla="*/ 3923071 w 4114800"/>
              <a:gd name="connsiteY4" fmla="*/ 868618 h 3316850"/>
              <a:gd name="connsiteX5" fmla="*/ 838200 w 4114800"/>
              <a:gd name="connsiteY5" fmla="*/ 40250 h 3316850"/>
              <a:gd name="connsiteX6" fmla="*/ 0 w 4114800"/>
              <a:gd name="connsiteY6" fmla="*/ 40250 h 3316850"/>
              <a:gd name="connsiteX0" fmla="*/ 0 w 4114800"/>
              <a:gd name="connsiteY0" fmla="*/ 35487 h 3312087"/>
              <a:gd name="connsiteX1" fmla="*/ 1445342 w 4114800"/>
              <a:gd name="connsiteY1" fmla="*/ 1940487 h 3312087"/>
              <a:gd name="connsiteX2" fmla="*/ 1445342 w 4114800"/>
              <a:gd name="connsiteY2" fmla="*/ 3235887 h 3312087"/>
              <a:gd name="connsiteX3" fmla="*/ 4114800 w 4114800"/>
              <a:gd name="connsiteY3" fmla="*/ 3312087 h 3312087"/>
              <a:gd name="connsiteX4" fmla="*/ 3923071 w 4114800"/>
              <a:gd name="connsiteY4" fmla="*/ 863855 h 3312087"/>
              <a:gd name="connsiteX5" fmla="*/ 838200 w 4114800"/>
              <a:gd name="connsiteY5" fmla="*/ 35487 h 3312087"/>
              <a:gd name="connsiteX6" fmla="*/ 0 w 4114800"/>
              <a:gd name="connsiteY6" fmla="*/ 35487 h 3312087"/>
              <a:gd name="connsiteX0" fmla="*/ 0 w 4114800"/>
              <a:gd name="connsiteY0" fmla="*/ 0 h 3276600"/>
              <a:gd name="connsiteX1" fmla="*/ 1445342 w 4114800"/>
              <a:gd name="connsiteY1" fmla="*/ 1905000 h 3276600"/>
              <a:gd name="connsiteX2" fmla="*/ 1445342 w 4114800"/>
              <a:gd name="connsiteY2" fmla="*/ 3200400 h 3276600"/>
              <a:gd name="connsiteX3" fmla="*/ 4114800 w 4114800"/>
              <a:gd name="connsiteY3" fmla="*/ 3276600 h 3276600"/>
              <a:gd name="connsiteX4" fmla="*/ 3923071 w 4114800"/>
              <a:gd name="connsiteY4" fmla="*/ 828368 h 3276600"/>
              <a:gd name="connsiteX5" fmla="*/ 838200 w 4114800"/>
              <a:gd name="connsiteY5" fmla="*/ 0 h 3276600"/>
              <a:gd name="connsiteX6" fmla="*/ 0 w 4114800"/>
              <a:gd name="connsiteY6" fmla="*/ 0 h 3276600"/>
              <a:gd name="connsiteX0" fmla="*/ 0 w 4114800"/>
              <a:gd name="connsiteY0" fmla="*/ 21199 h 3297799"/>
              <a:gd name="connsiteX1" fmla="*/ 1445342 w 4114800"/>
              <a:gd name="connsiteY1" fmla="*/ 1926199 h 3297799"/>
              <a:gd name="connsiteX2" fmla="*/ 1445342 w 4114800"/>
              <a:gd name="connsiteY2" fmla="*/ 3221599 h 3297799"/>
              <a:gd name="connsiteX3" fmla="*/ 4114800 w 4114800"/>
              <a:gd name="connsiteY3" fmla="*/ 3297799 h 3297799"/>
              <a:gd name="connsiteX4" fmla="*/ 3923071 w 4114800"/>
              <a:gd name="connsiteY4" fmla="*/ 849567 h 3297799"/>
              <a:gd name="connsiteX5" fmla="*/ 838200 w 4114800"/>
              <a:gd name="connsiteY5" fmla="*/ 21199 h 3297799"/>
              <a:gd name="connsiteX6" fmla="*/ 0 w 4114800"/>
              <a:gd name="connsiteY6" fmla="*/ 21199 h 3297799"/>
              <a:gd name="connsiteX0" fmla="*/ 1227969 w 3477393"/>
              <a:gd name="connsiteY0" fmla="*/ 1300870 h 3276600"/>
              <a:gd name="connsiteX1" fmla="*/ 807935 w 3477393"/>
              <a:gd name="connsiteY1" fmla="*/ 1905000 h 3276600"/>
              <a:gd name="connsiteX2" fmla="*/ 807935 w 3477393"/>
              <a:gd name="connsiteY2" fmla="*/ 3200400 h 3276600"/>
              <a:gd name="connsiteX3" fmla="*/ 3477393 w 3477393"/>
              <a:gd name="connsiteY3" fmla="*/ 3276600 h 3276600"/>
              <a:gd name="connsiteX4" fmla="*/ 3285664 w 3477393"/>
              <a:gd name="connsiteY4" fmla="*/ 828368 h 3276600"/>
              <a:gd name="connsiteX5" fmla="*/ 200793 w 3477393"/>
              <a:gd name="connsiteY5" fmla="*/ 0 h 3276600"/>
              <a:gd name="connsiteX6" fmla="*/ 1227969 w 3477393"/>
              <a:gd name="connsiteY6" fmla="*/ 1300870 h 3276600"/>
              <a:gd name="connsiteX0" fmla="*/ 902634 w 3152058"/>
              <a:gd name="connsiteY0" fmla="*/ 1026795 h 3002525"/>
              <a:gd name="connsiteX1" fmla="*/ 482600 w 3152058"/>
              <a:gd name="connsiteY1" fmla="*/ 1630925 h 3002525"/>
              <a:gd name="connsiteX2" fmla="*/ 482600 w 3152058"/>
              <a:gd name="connsiteY2" fmla="*/ 2926325 h 3002525"/>
              <a:gd name="connsiteX3" fmla="*/ 3152058 w 3152058"/>
              <a:gd name="connsiteY3" fmla="*/ 3002525 h 3002525"/>
              <a:gd name="connsiteX4" fmla="*/ 2960329 w 3152058"/>
              <a:gd name="connsiteY4" fmla="*/ 554293 h 3002525"/>
              <a:gd name="connsiteX5" fmla="*/ 1740834 w 3152058"/>
              <a:gd name="connsiteY5" fmla="*/ 1331594 h 3002525"/>
              <a:gd name="connsiteX6" fmla="*/ 902634 w 3152058"/>
              <a:gd name="connsiteY6" fmla="*/ 1026795 h 3002525"/>
              <a:gd name="connsiteX0" fmla="*/ 1258234 w 2669458"/>
              <a:gd name="connsiteY0" fmla="*/ 1331594 h 3002525"/>
              <a:gd name="connsiteX1" fmla="*/ 0 w 2669458"/>
              <a:gd name="connsiteY1" fmla="*/ 1630925 h 3002525"/>
              <a:gd name="connsiteX2" fmla="*/ 0 w 2669458"/>
              <a:gd name="connsiteY2" fmla="*/ 2926325 h 3002525"/>
              <a:gd name="connsiteX3" fmla="*/ 2669458 w 2669458"/>
              <a:gd name="connsiteY3" fmla="*/ 3002525 h 3002525"/>
              <a:gd name="connsiteX4" fmla="*/ 2477729 w 2669458"/>
              <a:gd name="connsiteY4" fmla="*/ 554293 h 3002525"/>
              <a:gd name="connsiteX5" fmla="*/ 1258234 w 2669458"/>
              <a:gd name="connsiteY5" fmla="*/ 1331594 h 3002525"/>
              <a:gd name="connsiteX0" fmla="*/ 801033 w 2669458"/>
              <a:gd name="connsiteY0" fmla="*/ 1179194 h 3002525"/>
              <a:gd name="connsiteX1" fmla="*/ 0 w 2669458"/>
              <a:gd name="connsiteY1" fmla="*/ 1630925 h 3002525"/>
              <a:gd name="connsiteX2" fmla="*/ 0 w 2669458"/>
              <a:gd name="connsiteY2" fmla="*/ 2926325 h 3002525"/>
              <a:gd name="connsiteX3" fmla="*/ 2669458 w 2669458"/>
              <a:gd name="connsiteY3" fmla="*/ 3002525 h 3002525"/>
              <a:gd name="connsiteX4" fmla="*/ 2477729 w 2669458"/>
              <a:gd name="connsiteY4" fmla="*/ 554293 h 3002525"/>
              <a:gd name="connsiteX5" fmla="*/ 801033 w 2669458"/>
              <a:gd name="connsiteY5" fmla="*/ 1179194 h 3002525"/>
              <a:gd name="connsiteX0" fmla="*/ 1112437 w 2980862"/>
              <a:gd name="connsiteY0" fmla="*/ 1179194 h 3002525"/>
              <a:gd name="connsiteX1" fmla="*/ 311404 w 2980862"/>
              <a:gd name="connsiteY1" fmla="*/ 2926325 h 3002525"/>
              <a:gd name="connsiteX2" fmla="*/ 2980862 w 2980862"/>
              <a:gd name="connsiteY2" fmla="*/ 3002525 h 3002525"/>
              <a:gd name="connsiteX3" fmla="*/ 2789133 w 2980862"/>
              <a:gd name="connsiteY3" fmla="*/ 554293 h 3002525"/>
              <a:gd name="connsiteX4" fmla="*/ 1112437 w 2980862"/>
              <a:gd name="connsiteY4" fmla="*/ 1179194 h 3002525"/>
              <a:gd name="connsiteX0" fmla="*/ 1112437 w 2980862"/>
              <a:gd name="connsiteY0" fmla="*/ 1179194 h 3002525"/>
              <a:gd name="connsiteX1" fmla="*/ 311404 w 2980862"/>
              <a:gd name="connsiteY1" fmla="*/ 2926325 h 3002525"/>
              <a:gd name="connsiteX2" fmla="*/ 2980862 w 2980862"/>
              <a:gd name="connsiteY2" fmla="*/ 3002525 h 3002525"/>
              <a:gd name="connsiteX3" fmla="*/ 2789133 w 2980862"/>
              <a:gd name="connsiteY3" fmla="*/ 554293 h 3002525"/>
              <a:gd name="connsiteX4" fmla="*/ 1112437 w 2980862"/>
              <a:gd name="connsiteY4" fmla="*/ 1179194 h 3002525"/>
              <a:gd name="connsiteX0" fmla="*/ 1112437 w 2980862"/>
              <a:gd name="connsiteY0" fmla="*/ 1179194 h 3002525"/>
              <a:gd name="connsiteX1" fmla="*/ 311404 w 2980862"/>
              <a:gd name="connsiteY1" fmla="*/ 2926325 h 3002525"/>
              <a:gd name="connsiteX2" fmla="*/ 2980862 w 2980862"/>
              <a:gd name="connsiteY2" fmla="*/ 3002525 h 3002525"/>
              <a:gd name="connsiteX3" fmla="*/ 2789133 w 2980862"/>
              <a:gd name="connsiteY3" fmla="*/ 554293 h 3002525"/>
              <a:gd name="connsiteX4" fmla="*/ 1112437 w 2980862"/>
              <a:gd name="connsiteY4" fmla="*/ 1179194 h 3002525"/>
              <a:gd name="connsiteX0" fmla="*/ 1112437 w 2980862"/>
              <a:gd name="connsiteY0" fmla="*/ 1179194 h 3002525"/>
              <a:gd name="connsiteX1" fmla="*/ 311404 w 2980862"/>
              <a:gd name="connsiteY1" fmla="*/ 2926325 h 3002525"/>
              <a:gd name="connsiteX2" fmla="*/ 2980862 w 2980862"/>
              <a:gd name="connsiteY2" fmla="*/ 3002525 h 3002525"/>
              <a:gd name="connsiteX3" fmla="*/ 2789133 w 2980862"/>
              <a:gd name="connsiteY3" fmla="*/ 554293 h 3002525"/>
              <a:gd name="connsiteX4" fmla="*/ 1112437 w 2980862"/>
              <a:gd name="connsiteY4" fmla="*/ 1179194 h 3002525"/>
              <a:gd name="connsiteX0" fmla="*/ 1112437 w 2980862"/>
              <a:gd name="connsiteY0" fmla="*/ 624901 h 2448232"/>
              <a:gd name="connsiteX1" fmla="*/ 311404 w 2980862"/>
              <a:gd name="connsiteY1" fmla="*/ 2372032 h 2448232"/>
              <a:gd name="connsiteX2" fmla="*/ 2980862 w 2980862"/>
              <a:gd name="connsiteY2" fmla="*/ 2448232 h 2448232"/>
              <a:gd name="connsiteX3" fmla="*/ 2789133 w 2980862"/>
              <a:gd name="connsiteY3" fmla="*/ 0 h 2448232"/>
              <a:gd name="connsiteX4" fmla="*/ 1112437 w 2980862"/>
              <a:gd name="connsiteY4" fmla="*/ 624901 h 2448232"/>
              <a:gd name="connsiteX0" fmla="*/ 412955 w 2281380"/>
              <a:gd name="connsiteY0" fmla="*/ 624901 h 2453700"/>
              <a:gd name="connsiteX1" fmla="*/ 565355 w 2281380"/>
              <a:gd name="connsiteY1" fmla="*/ 2453700 h 2453700"/>
              <a:gd name="connsiteX2" fmla="*/ 2281380 w 2281380"/>
              <a:gd name="connsiteY2" fmla="*/ 2448232 h 2453700"/>
              <a:gd name="connsiteX3" fmla="*/ 2089651 w 2281380"/>
              <a:gd name="connsiteY3" fmla="*/ 0 h 2453700"/>
              <a:gd name="connsiteX4" fmla="*/ 412955 w 2281380"/>
              <a:gd name="connsiteY4" fmla="*/ 624901 h 2453700"/>
              <a:gd name="connsiteX0" fmla="*/ 412955 w 2281380"/>
              <a:gd name="connsiteY0" fmla="*/ 624901 h 2453700"/>
              <a:gd name="connsiteX1" fmla="*/ 565355 w 2281380"/>
              <a:gd name="connsiteY1" fmla="*/ 2453700 h 2453700"/>
              <a:gd name="connsiteX2" fmla="*/ 2281380 w 2281380"/>
              <a:gd name="connsiteY2" fmla="*/ 2448232 h 2453700"/>
              <a:gd name="connsiteX3" fmla="*/ 2089651 w 2281380"/>
              <a:gd name="connsiteY3" fmla="*/ 0 h 2453700"/>
              <a:gd name="connsiteX4" fmla="*/ 412955 w 2281380"/>
              <a:gd name="connsiteY4" fmla="*/ 624901 h 2453700"/>
              <a:gd name="connsiteX0" fmla="*/ 147484 w 2015909"/>
              <a:gd name="connsiteY0" fmla="*/ 624901 h 2453700"/>
              <a:gd name="connsiteX1" fmla="*/ 299884 w 2015909"/>
              <a:gd name="connsiteY1" fmla="*/ 2453700 h 2453700"/>
              <a:gd name="connsiteX2" fmla="*/ 2015909 w 2015909"/>
              <a:gd name="connsiteY2" fmla="*/ 2448232 h 2453700"/>
              <a:gd name="connsiteX3" fmla="*/ 1824180 w 2015909"/>
              <a:gd name="connsiteY3" fmla="*/ 0 h 2453700"/>
              <a:gd name="connsiteX4" fmla="*/ 147484 w 2015909"/>
              <a:gd name="connsiteY4" fmla="*/ 624901 h 2453700"/>
              <a:gd name="connsiteX0" fmla="*/ 289282 w 2157707"/>
              <a:gd name="connsiteY0" fmla="*/ 624901 h 2453700"/>
              <a:gd name="connsiteX1" fmla="*/ 141798 w 2157707"/>
              <a:gd name="connsiteY1" fmla="*/ 2453700 h 2453700"/>
              <a:gd name="connsiteX2" fmla="*/ 2157707 w 2157707"/>
              <a:gd name="connsiteY2" fmla="*/ 2448232 h 2453700"/>
              <a:gd name="connsiteX3" fmla="*/ 1965978 w 2157707"/>
              <a:gd name="connsiteY3" fmla="*/ 0 h 2453700"/>
              <a:gd name="connsiteX4" fmla="*/ 289282 w 2157707"/>
              <a:gd name="connsiteY4" fmla="*/ 624901 h 2453700"/>
              <a:gd name="connsiteX0" fmla="*/ 370398 w 2157707"/>
              <a:gd name="connsiteY0" fmla="*/ 548700 h 2453700"/>
              <a:gd name="connsiteX1" fmla="*/ 141798 w 2157707"/>
              <a:gd name="connsiteY1" fmla="*/ 2453700 h 2453700"/>
              <a:gd name="connsiteX2" fmla="*/ 2157707 w 2157707"/>
              <a:gd name="connsiteY2" fmla="*/ 2448232 h 2453700"/>
              <a:gd name="connsiteX3" fmla="*/ 1965978 w 2157707"/>
              <a:gd name="connsiteY3" fmla="*/ 0 h 2453700"/>
              <a:gd name="connsiteX4" fmla="*/ 370398 w 2157707"/>
              <a:gd name="connsiteY4" fmla="*/ 548700 h 2453700"/>
              <a:gd name="connsiteX0" fmla="*/ 370398 w 2157707"/>
              <a:gd name="connsiteY0" fmla="*/ 548700 h 2453700"/>
              <a:gd name="connsiteX1" fmla="*/ 141798 w 2157707"/>
              <a:gd name="connsiteY1" fmla="*/ 2453700 h 2453700"/>
              <a:gd name="connsiteX2" fmla="*/ 2157707 w 2157707"/>
              <a:gd name="connsiteY2" fmla="*/ 2448232 h 2453700"/>
              <a:gd name="connsiteX3" fmla="*/ 1965978 w 2157707"/>
              <a:gd name="connsiteY3" fmla="*/ 0 h 2453700"/>
              <a:gd name="connsiteX4" fmla="*/ 370398 w 2157707"/>
              <a:gd name="connsiteY4" fmla="*/ 548700 h 2453700"/>
              <a:gd name="connsiteX0" fmla="*/ 370398 w 1965978"/>
              <a:gd name="connsiteY0" fmla="*/ 548700 h 2453700"/>
              <a:gd name="connsiteX1" fmla="*/ 141798 w 1965978"/>
              <a:gd name="connsiteY1" fmla="*/ 2453700 h 2453700"/>
              <a:gd name="connsiteX2" fmla="*/ 1437198 w 1965978"/>
              <a:gd name="connsiteY2" fmla="*/ 2453700 h 2453700"/>
              <a:gd name="connsiteX3" fmla="*/ 1965978 w 1965978"/>
              <a:gd name="connsiteY3" fmla="*/ 0 h 2453700"/>
              <a:gd name="connsiteX4" fmla="*/ 370398 w 1965978"/>
              <a:gd name="connsiteY4" fmla="*/ 548700 h 245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5978" h="2453700">
                <a:moveTo>
                  <a:pt x="370398" y="548700"/>
                </a:moveTo>
                <a:cubicBezTo>
                  <a:pt x="184814" y="508347"/>
                  <a:pt x="0" y="2088360"/>
                  <a:pt x="141798" y="2453700"/>
                </a:cubicBezTo>
                <a:lnTo>
                  <a:pt x="1437198" y="2453700"/>
                </a:lnTo>
                <a:lnTo>
                  <a:pt x="1965978" y="0"/>
                </a:lnTo>
                <a:cubicBezTo>
                  <a:pt x="1062639" y="652617"/>
                  <a:pt x="854661" y="85095"/>
                  <a:pt x="370398" y="5487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9005CD8F-5A7D-8BE0-4401-6F13C4D16B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6288" y="5910263"/>
            <a:ext cx="17192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F881FB9-D470-B07A-836B-026CC0A512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31997" cy="1524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04800"/>
            <a:ext cx="5953505" cy="677108"/>
          </a:xfrm>
        </p:spPr>
        <p:txBody>
          <a:bodyPr/>
          <a:lstStyle/>
          <a:p>
            <a:pPr algn="ctr"/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Alpha-Beta Pruning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2954655"/>
          </a:xfrm>
        </p:spPr>
        <p:txBody>
          <a:bodyPr/>
          <a:lstStyle/>
          <a:p>
            <a:pPr algn="just"/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point that I find most counter-intuitive:</a:t>
            </a:r>
          </a:p>
          <a:p>
            <a:pPr algn="just"/>
            <a:endParaRPr kumimoji="1" lang="en-US" altLang="ja-JP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MIN discovers that, at a particular node in the tree, she can make a move that’s REALLY REALLY GOOD for her…</a:t>
            </a:r>
          </a:p>
          <a:p>
            <a:pPr algn="just"/>
            <a:endParaRPr lang="en-US" altLang="ja-JP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kumimoji="1"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 can assume that MAX will never let her reach that node.</a:t>
            </a:r>
          </a:p>
          <a:p>
            <a:pPr algn="just"/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 and she can prune it away from the search and never consider it again.</a:t>
            </a:r>
            <a:endParaRPr kumimoji="1" lang="ja-JP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789849-02EE-00DA-AAA0-5D28501BBB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6288" y="5910263"/>
            <a:ext cx="17192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659A050-9C21-96B8-35DC-AF811CB2D1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914400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5595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69730"/>
          </a:xfrm>
          <a:solidFill>
            <a:schemeClr val="tx2"/>
          </a:solidFill>
        </p:spPr>
        <p:txBody>
          <a:bodyPr>
            <a:no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Alpha pruning: Nodes MIN can’t reach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94680" y="1676400"/>
            <a:ext cx="5571158" cy="4953000"/>
          </a:xfrm>
        </p:spPr>
        <p:txBody>
          <a:bodyPr>
            <a:noAutofit/>
          </a:bodyPr>
          <a:lstStyle/>
          <a:p>
            <a:pPr algn="just">
              <a:lnSpc>
                <a:spcPct val="90000"/>
              </a:lnSpc>
            </a:pPr>
            <a:r>
              <a:rPr lang="en-US" sz="2400" b="1" dirty="0">
                <a:solidFill>
                  <a:srgbClr val="CC0099"/>
                </a:solidFill>
                <a:latin typeface="Times New Roman" panose="02020603050405020304" pitchFamily="18" charset="0"/>
                <a:cs typeface="Times New Roman" pitchFamily="18" charset="0"/>
              </a:rPr>
              <a:t>α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value of the best choice for the MAX player found so far 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any choice point above node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precisely: </a:t>
            </a:r>
            <a:r>
              <a:rPr lang="en-US" altLang="ja-JP" sz="2400" b="1" dirty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en-US" altLang="ja-JP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ja-JP" sz="2400" dirty="0">
                <a:latin typeface="Times New Roman" pitchFamily="18" charset="0"/>
                <a:cs typeface="Times New Roman" pitchFamily="18" charset="0"/>
              </a:rPr>
              <a:t>is the highest number that MAX knows how to force MIN to accept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want to compute the 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MIN-value at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  <a:p>
            <a:pPr algn="just">
              <a:lnSpc>
                <a:spcPct val="9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we loop over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’s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children, 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MIN-value decreases</a:t>
            </a:r>
          </a:p>
          <a:p>
            <a:pPr algn="just">
              <a:lnSpc>
                <a:spcPct val="9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it drops below </a:t>
            </a:r>
            <a:r>
              <a:rPr lang="en-US" sz="2400" b="1" dirty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MAX will never choose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so we can ignore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’s remaining children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0809" y="1993107"/>
            <a:ext cx="1908511" cy="3721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5318" y="2393156"/>
            <a:ext cx="534668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51B3F184-9A25-AC4E-A14C-9B94126AC3FF}"/>
              </a:ext>
            </a:extLst>
          </p:cNvPr>
          <p:cNvCxnSpPr>
            <a:cxnSpLocks/>
          </p:cNvCxnSpPr>
          <p:nvPr/>
        </p:nvCxnSpPr>
        <p:spPr>
          <a:xfrm>
            <a:off x="4037592" y="1928811"/>
            <a:ext cx="3353808" cy="12089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CE91707-694F-3343-8947-4E4CD057EC97}"/>
              </a:ext>
            </a:extLst>
          </p:cNvPr>
          <p:cNvCxnSpPr>
            <a:cxnSpLocks/>
          </p:cNvCxnSpPr>
          <p:nvPr/>
        </p:nvCxnSpPr>
        <p:spPr>
          <a:xfrm>
            <a:off x="5105400" y="4310625"/>
            <a:ext cx="3200400" cy="609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B69BE607-A75B-A774-C24B-23117B1806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5991532"/>
            <a:ext cx="17192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1223"/>
            <a:ext cx="9144000" cy="1164222"/>
          </a:xfrm>
          <a:solidFill>
            <a:schemeClr val="tx2"/>
          </a:solidFill>
        </p:spPr>
        <p:txBody>
          <a:bodyPr>
            <a:no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Beta pruning: Nodes MAX can’t reach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714500"/>
            <a:ext cx="5073180" cy="4686300"/>
          </a:xfrm>
        </p:spPr>
        <p:txBody>
          <a:bodyPr>
            <a:noAutofit/>
          </a:bodyPr>
          <a:lstStyle/>
          <a:p>
            <a:pPr algn="just"/>
            <a:r>
              <a:rPr lang="el-GR" altLang="ja-JP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value of the best choice for the </a:t>
            </a:r>
            <a:r>
              <a:rPr lang="en-US" sz="2400" b="1" u="sng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player found so far 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any choice point above node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</a:p>
          <a:p>
            <a:pPr algn="just"/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precisely: </a:t>
            </a:r>
            <a:r>
              <a:rPr lang="el-GR" altLang="ja-JP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altLang="ja-JP" sz="2400" b="1" dirty="0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altLang="ja-JP" sz="2400" dirty="0">
                <a:latin typeface="Times New Roman" panose="02020603050405020304" pitchFamily="18" charset="0"/>
                <a:cs typeface="Times New Roman" pitchFamily="18" charset="0"/>
              </a:rPr>
              <a:t>is the lowest number that </a:t>
            </a:r>
            <a:r>
              <a:rPr lang="en-US" altLang="ja-JP" sz="24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itchFamily="18" charset="0"/>
              </a:rPr>
              <a:t>MIN</a:t>
            </a:r>
            <a:r>
              <a:rPr lang="en-US" altLang="ja-JP" sz="2400" dirty="0">
                <a:latin typeface="Times New Roman" panose="02020603050405020304" pitchFamily="18" charset="0"/>
                <a:cs typeface="Times New Roman" pitchFamily="18" charset="0"/>
              </a:rPr>
              <a:t> know how to force </a:t>
            </a:r>
            <a:r>
              <a:rPr lang="en-US" altLang="ja-JP" sz="24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itchFamily="18" charset="0"/>
              </a:rPr>
              <a:t>MAX</a:t>
            </a:r>
            <a:r>
              <a:rPr lang="en-US" altLang="ja-JP" sz="2400" dirty="0">
                <a:latin typeface="Times New Roman" panose="02020603050405020304" pitchFamily="18" charset="0"/>
                <a:cs typeface="Times New Roman" pitchFamily="18" charset="0"/>
              </a:rPr>
              <a:t> to accept</a:t>
            </a:r>
          </a:p>
          <a:p>
            <a:pPr algn="just">
              <a:lnSpc>
                <a:spcPct val="9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want to compute the 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-value at 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</a:p>
          <a:p>
            <a:pPr algn="just">
              <a:lnSpc>
                <a:spcPct val="9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we loop over 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’s children, 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-value increases</a:t>
            </a:r>
          </a:p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it rises above </a:t>
            </a:r>
            <a:r>
              <a:rPr lang="el-GR" altLang="ja-JP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will never choose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so we can ignore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’s remaining children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3609" y="1993107"/>
            <a:ext cx="1908511" cy="3721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118" y="2393156"/>
            <a:ext cx="534668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7485037" y="2427474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endParaRPr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685782" y="4307642"/>
            <a:ext cx="3671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04C64C4-D72F-F84F-B3EF-49A20709FFF6}"/>
              </a:ext>
            </a:extLst>
          </p:cNvPr>
          <p:cNvCxnSpPr>
            <a:cxnSpLocks/>
          </p:cNvCxnSpPr>
          <p:nvPr/>
        </p:nvCxnSpPr>
        <p:spPr>
          <a:xfrm>
            <a:off x="4191000" y="1928811"/>
            <a:ext cx="3294037" cy="5743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F91151F-36FD-954F-8FEB-B654D520D2EB}"/>
              </a:ext>
            </a:extLst>
          </p:cNvPr>
          <p:cNvCxnSpPr>
            <a:cxnSpLocks/>
          </p:cNvCxnSpPr>
          <p:nvPr/>
        </p:nvCxnSpPr>
        <p:spPr>
          <a:xfrm>
            <a:off x="4831399" y="4375123"/>
            <a:ext cx="2806885" cy="56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473540D7-2A48-A6CE-62E5-0289F92152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5991532"/>
            <a:ext cx="17192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94449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485900" y="322216"/>
            <a:ext cx="6172200" cy="677108"/>
          </a:xfrm>
        </p:spPr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Alpha-beta pruning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91" name="Rectangle 3"/>
              <p:cNvSpPr>
                <a:spLocks noGrp="1" noChangeArrowheads="1"/>
              </p:cNvSpPr>
              <p:nvPr>
                <p:ph type="body" sz="half" idx="1"/>
              </p:nvPr>
            </p:nvSpPr>
            <p:spPr>
              <a:xfrm>
                <a:off x="457200" y="2037351"/>
                <a:ext cx="5123232" cy="3721893"/>
              </a:xfrm>
            </p:spPr>
            <p:txBody>
              <a:bodyPr>
                <a:noAutofit/>
              </a:bodyPr>
              <a:lstStyle/>
              <a:p>
                <a:r>
                  <a:rPr lang="en-US" sz="24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 unexpected result:</a:t>
                </a:r>
                <a:endParaRPr lang="en-US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altLang="ja-JP" sz="2400" b="1" dirty="0">
                    <a:solidFill>
                      <a:srgbClr val="CC0099"/>
                    </a:solidFill>
                    <a:latin typeface="Times New Roman" panose="02020603050405020304" pitchFamily="18" charset="0"/>
                    <a:cs typeface="Times New Roman" pitchFamily="18" charset="0"/>
                  </a:rPr>
                  <a:t>α</a:t>
                </a:r>
                <a:r>
                  <a:rPr lang="en-US" altLang="ja-JP" sz="2400" b="1" dirty="0">
                    <a:latin typeface="Times New Roman" panose="02020603050405020304" pitchFamily="18" charset="0"/>
                    <a:cs typeface="Times New Roman" pitchFamily="18" charset="0"/>
                  </a:rPr>
                  <a:t> </a:t>
                </a:r>
                <a:r>
                  <a:rPr lang="en-US" altLang="ja-JP" sz="2400" dirty="0">
                    <a:latin typeface="Times New Roman" panose="02020603050405020304" pitchFamily="18" charset="0"/>
                    <a:cs typeface="Times New Roman" pitchFamily="18" charset="0"/>
                  </a:rPr>
                  <a:t>is the highest number that MAX knows how to force MIN to accept</a:t>
                </a:r>
              </a:p>
              <a:p>
                <a:endParaRPr lang="en-US" altLang="ja-JP" sz="2400" dirty="0">
                  <a:latin typeface="Times New Roman" panose="02020603050405020304" pitchFamily="18" charset="0"/>
                  <a:cs typeface="Times New Roman" pitchFamily="18" charset="0"/>
                </a:endParaRPr>
              </a:p>
              <a:p>
                <a:r>
                  <a:rPr lang="el-GR" altLang="ja-JP" sz="2400" b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β</a:t>
                </a:r>
                <a:r>
                  <a:rPr lang="en-US" altLang="ja-JP" sz="2400" b="1" dirty="0">
                    <a:latin typeface="Times New Roman" panose="02020603050405020304" pitchFamily="18" charset="0"/>
                    <a:cs typeface="Times New Roman" pitchFamily="18" charset="0"/>
                  </a:rPr>
                  <a:t> </a:t>
                </a:r>
                <a:r>
                  <a:rPr lang="en-US" altLang="ja-JP" sz="2400" dirty="0">
                    <a:latin typeface="Times New Roman" panose="02020603050405020304" pitchFamily="18" charset="0"/>
                    <a:cs typeface="Times New Roman" pitchFamily="18" charset="0"/>
                  </a:rPr>
                  <a:t>is the lowest number that </a:t>
                </a:r>
                <a:r>
                  <a:rPr lang="en-US" altLang="ja-JP" sz="2400" b="1" u="sng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itchFamily="18" charset="0"/>
                  </a:rPr>
                  <a:t>MIN</a:t>
                </a:r>
                <a:r>
                  <a:rPr lang="en-US" altLang="ja-JP" sz="2400" dirty="0">
                    <a:latin typeface="Times New Roman" panose="02020603050405020304" pitchFamily="18" charset="0"/>
                    <a:cs typeface="Times New Roman" pitchFamily="18" charset="0"/>
                  </a:rPr>
                  <a:t> know how to force </a:t>
                </a:r>
                <a:r>
                  <a:rPr lang="en-US" altLang="ja-JP" sz="2400" b="1" u="sng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itchFamily="18" charset="0"/>
                  </a:rPr>
                  <a:t>MAX</a:t>
                </a:r>
                <a:r>
                  <a:rPr lang="en-US" altLang="ja-JP" sz="2400" dirty="0">
                    <a:latin typeface="Times New Roman" pitchFamily="18" charset="0"/>
                    <a:cs typeface="Times New Roman" pitchFamily="18" charset="0"/>
                  </a:rPr>
                  <a:t> to accept</a:t>
                </a:r>
              </a:p>
              <a:p>
                <a:r>
                  <a:rPr lang="en-US" altLang="ja-JP" sz="2400" dirty="0">
                    <a:latin typeface="Times New Roman" pitchFamily="18" charset="0"/>
                    <a:cs typeface="Times New Roman" pitchFamily="18" charset="0"/>
                  </a:rPr>
                  <a:t>So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ja-JP" altLang="en-US" sz="2400" i="1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altLang="ja-JP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ja-JP" altLang="en-US" sz="2400" i="1">
                          <a:latin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US" altLang="ja-JP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29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457200" y="2037351"/>
                <a:ext cx="5123232" cy="3721893"/>
              </a:xfrm>
              <a:blipFill>
                <a:blip r:embed="rId3"/>
                <a:stretch>
                  <a:fillRect l="-3571" t="-2455" r="-369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5125" y="2037351"/>
            <a:ext cx="1908511" cy="3721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9634" y="2437400"/>
            <a:ext cx="534668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7396553" y="2471718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altLang="ja-JP" b="1" dirty="0">
                <a:latin typeface="Times New Roman"/>
                <a:cs typeface="Times New Roman"/>
              </a:rPr>
              <a:t>β</a:t>
            </a:r>
            <a:endParaRPr lang="ja-JP" altLang="en-US" dirty="0"/>
          </a:p>
        </p:txBody>
      </p:sp>
      <p:sp>
        <p:nvSpPr>
          <p:cNvPr id="7" name="Rectangle 6"/>
          <p:cNvSpPr/>
          <p:nvPr/>
        </p:nvSpPr>
        <p:spPr>
          <a:xfrm>
            <a:off x="7597298" y="4351886"/>
            <a:ext cx="3671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b="1" dirty="0">
                <a:latin typeface="Times New Roman"/>
                <a:cs typeface="Times New Roman"/>
              </a:rPr>
              <a:t>m</a:t>
            </a:r>
            <a:endParaRPr lang="ja-JP" alt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B8ECDB-C816-701C-4B90-EAB82CD911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5991532"/>
            <a:ext cx="17192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45ADD01-E626-9815-869F-D503179959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"/>
            <a:ext cx="914400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2757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00" y="308731"/>
            <a:ext cx="6172200" cy="677108"/>
          </a:xfrm>
        </p:spPr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Alpha-beta pruning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6420224" cy="4429126"/>
          </a:xfrm>
        </p:spPr>
        <p:txBody>
          <a:bodyPr>
            <a:noAutofit/>
          </a:bodyPr>
          <a:lstStyle/>
          <a:p>
            <a:pPr defTabSz="342900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Function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action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Alpha-Beta-Search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defTabSz="342900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Min-Value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−∞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∞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defTabSz="342900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return the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action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from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value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</a:p>
          <a:p>
            <a:pPr defTabSz="342900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342900"/>
            <a:r>
              <a:rPr lang="el-GR" sz="2000" i="1" dirty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000" i="1" dirty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best alternative available to the Max player</a:t>
            </a:r>
          </a:p>
          <a:p>
            <a:pPr defTabSz="342900"/>
            <a:r>
              <a:rPr lang="el-GR" sz="2000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sz="2000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best alternative available to the Min player</a:t>
            </a:r>
          </a:p>
          <a:p>
            <a:pPr defTabSz="342900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342900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Function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Min-Value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000" i="1" dirty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000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defTabSz="342900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if Terminal(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return Utility(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defTabSz="342900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+∞</a:t>
            </a:r>
          </a:p>
          <a:p>
            <a:pPr defTabSz="342900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for each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action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from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</a:t>
            </a:r>
          </a:p>
          <a:p>
            <a:pPr defTabSz="342900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Min(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Max-Value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Succ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action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l-GR" sz="2000" i="1" dirty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000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</a:t>
            </a:r>
          </a:p>
          <a:p>
            <a:pPr defTabSz="342900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if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≤ </a:t>
            </a:r>
            <a:r>
              <a:rPr lang="el-GR" sz="2000" i="1" dirty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</a:p>
          <a:p>
            <a:pPr defTabSz="342900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l-GR" sz="2000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β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Min(</a:t>
            </a:r>
            <a:r>
              <a:rPr lang="el-GR" sz="2000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defTabSz="342900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end for</a:t>
            </a:r>
          </a:p>
          <a:p>
            <a:pPr defTabSz="342900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return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</a:p>
          <a:p>
            <a:pPr defTabSz="342900"/>
            <a:endParaRPr lang="en-US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Isosceles Triangle 3"/>
          <p:cNvSpPr/>
          <p:nvPr/>
        </p:nvSpPr>
        <p:spPr>
          <a:xfrm flipV="1">
            <a:off x="6343650" y="1885950"/>
            <a:ext cx="457200" cy="40005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Isosceles Triangle 5"/>
          <p:cNvSpPr/>
          <p:nvPr/>
        </p:nvSpPr>
        <p:spPr>
          <a:xfrm>
            <a:off x="6172200" y="3257550"/>
            <a:ext cx="457200" cy="40005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Isosceles Triangle 7"/>
          <p:cNvSpPr/>
          <p:nvPr/>
        </p:nvSpPr>
        <p:spPr>
          <a:xfrm>
            <a:off x="5372100" y="3257550"/>
            <a:ext cx="457200" cy="40005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Connector 9"/>
          <p:cNvCxnSpPr>
            <a:stCxn id="4" idx="0"/>
            <a:endCxn id="8" idx="0"/>
          </p:cNvCxnSpPr>
          <p:nvPr/>
        </p:nvCxnSpPr>
        <p:spPr>
          <a:xfrm flipH="1">
            <a:off x="5600700" y="2286000"/>
            <a:ext cx="971550" cy="9715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4" idx="0"/>
            <a:endCxn id="6" idx="0"/>
          </p:cNvCxnSpPr>
          <p:nvPr/>
        </p:nvCxnSpPr>
        <p:spPr>
          <a:xfrm flipH="1">
            <a:off x="6400800" y="2286000"/>
            <a:ext cx="171450" cy="9715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4" idx="0"/>
          </p:cNvCxnSpPr>
          <p:nvPr/>
        </p:nvCxnSpPr>
        <p:spPr>
          <a:xfrm>
            <a:off x="6572250" y="2286000"/>
            <a:ext cx="857250" cy="8001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6801598" y="1885950"/>
            <a:ext cx="6335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772151" y="3723501"/>
            <a:ext cx="19287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Succ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57951" y="2743200"/>
            <a:ext cx="7617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87652" y="2914651"/>
            <a:ext cx="530915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645F58-6302-E5E8-4AB6-9D1192A3C0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5991532"/>
            <a:ext cx="17192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01E2C0A-F534-2166-8B80-D574BD87B0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914400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7698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024" y="400139"/>
            <a:ext cx="6172200" cy="677108"/>
          </a:xfrm>
        </p:spPr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Alpha-beta pruning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051" y="1447800"/>
            <a:ext cx="6172199" cy="5105399"/>
          </a:xfrm>
        </p:spPr>
        <p:txBody>
          <a:bodyPr>
            <a:noAutofit/>
          </a:bodyPr>
          <a:lstStyle/>
          <a:p>
            <a:pPr defTabSz="342900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Function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action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Alpha-Beta-Search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defTabSz="342900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2000" b="1" dirty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Max-Value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−∞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∞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defTabSz="342900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return the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action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from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value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</a:p>
          <a:p>
            <a:pPr defTabSz="342900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342900"/>
            <a:r>
              <a:rPr lang="el-GR" sz="2000" i="1" dirty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000" i="1" dirty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best alternative available to the Max player</a:t>
            </a:r>
          </a:p>
          <a:p>
            <a:pPr defTabSz="342900"/>
            <a:r>
              <a:rPr lang="el-GR" sz="2000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sz="2000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best alternative available to the Min player</a:t>
            </a:r>
          </a:p>
          <a:p>
            <a:pPr defTabSz="342900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342900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Function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2000" b="1" dirty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Max-Value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000" i="1" dirty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000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defTabSz="342900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if Terminal(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return Utility(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defTabSz="342900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−∞</a:t>
            </a:r>
          </a:p>
          <a:p>
            <a:pPr defTabSz="342900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for each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action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from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</a:t>
            </a:r>
          </a:p>
          <a:p>
            <a:pPr defTabSz="342900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Max(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Min-Value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Succ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node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action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l-GR" sz="2000" i="1" dirty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000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</a:t>
            </a:r>
          </a:p>
          <a:p>
            <a:pPr defTabSz="342900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if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≥ </a:t>
            </a:r>
            <a:r>
              <a:rPr lang="el-GR" sz="2000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</a:p>
          <a:p>
            <a:pPr defTabSz="342900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l-GR" sz="2000" i="1" dirty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Max(</a:t>
            </a:r>
            <a:r>
              <a:rPr lang="el-GR" sz="2000" i="1" dirty="0">
                <a:solidFill>
                  <a:srgbClr val="CC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defTabSz="342900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end for</a:t>
            </a:r>
          </a:p>
          <a:p>
            <a:pPr defTabSz="342900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return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</a:p>
          <a:p>
            <a:pPr defTabSz="342900"/>
            <a:endParaRPr lang="en-US" sz="1350" dirty="0"/>
          </a:p>
        </p:txBody>
      </p:sp>
      <p:sp>
        <p:nvSpPr>
          <p:cNvPr id="4" name="Isosceles Triangle 3"/>
          <p:cNvSpPr/>
          <p:nvPr/>
        </p:nvSpPr>
        <p:spPr>
          <a:xfrm>
            <a:off x="6343650" y="1885950"/>
            <a:ext cx="457200" cy="40005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/>
          <p:cNvSpPr/>
          <p:nvPr/>
        </p:nvSpPr>
        <p:spPr>
          <a:xfrm flipV="1">
            <a:off x="6172200" y="3257550"/>
            <a:ext cx="457200" cy="40005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/>
          <p:cNvSpPr/>
          <p:nvPr/>
        </p:nvSpPr>
        <p:spPr>
          <a:xfrm flipV="1">
            <a:off x="5372100" y="3257550"/>
            <a:ext cx="457200" cy="40005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>
            <a:stCxn id="4" idx="3"/>
          </p:cNvCxnSpPr>
          <p:nvPr/>
        </p:nvCxnSpPr>
        <p:spPr>
          <a:xfrm flipH="1">
            <a:off x="5600700" y="2286000"/>
            <a:ext cx="971550" cy="9715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4" idx="3"/>
            <a:endCxn id="6" idx="3"/>
          </p:cNvCxnSpPr>
          <p:nvPr/>
        </p:nvCxnSpPr>
        <p:spPr>
          <a:xfrm flipH="1">
            <a:off x="6400800" y="2286000"/>
            <a:ext cx="171450" cy="9715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4" idx="3"/>
          </p:cNvCxnSpPr>
          <p:nvPr/>
        </p:nvCxnSpPr>
        <p:spPr>
          <a:xfrm>
            <a:off x="6572250" y="2286000"/>
            <a:ext cx="857250" cy="8001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6801598" y="1885950"/>
            <a:ext cx="697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node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5772151" y="3723501"/>
            <a:ext cx="21082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Succ</a:t>
            </a:r>
            <a:r>
              <a:rPr lang="en-US" dirty="0"/>
              <a:t>(</a:t>
            </a:r>
            <a:r>
              <a:rPr lang="en-US" i="1" dirty="0"/>
              <a:t>node</a:t>
            </a:r>
            <a:r>
              <a:rPr lang="en-US" dirty="0"/>
              <a:t>, </a:t>
            </a:r>
            <a:r>
              <a:rPr lang="en-US" i="1" dirty="0"/>
              <a:t>action</a:t>
            </a:r>
            <a:r>
              <a:rPr lang="en-US" dirty="0"/>
              <a:t>)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57951" y="2743200"/>
            <a:ext cx="8002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action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7287652" y="2914651"/>
            <a:ext cx="530915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700" dirty="0"/>
              <a:t>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19C6D0-06FE-8C39-43F9-FF34C5FD01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5991532"/>
            <a:ext cx="17192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50D9090-B89E-259A-1FF0-B36F27EDB7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914400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2579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8958"/>
            <a:ext cx="9144000" cy="1060352"/>
          </a:xfrm>
          <a:solidFill>
            <a:schemeClr val="tx2"/>
          </a:solidFill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Alpha-beta pruning is optimal!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0081" y="1897777"/>
            <a:ext cx="4832252" cy="4143814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Pruning does not affect final result</a:t>
            </a:r>
          </a:p>
        </p:txBody>
      </p:sp>
      <p:sp>
        <p:nvSpPr>
          <p:cNvPr id="2" name="Triangle 1">
            <a:extLst>
              <a:ext uri="{FF2B5EF4-FFF2-40B4-BE49-F238E27FC236}">
                <a16:creationId xmlns:a16="http://schemas.microsoft.com/office/drawing/2014/main" id="{D2059980-267C-EE45-8368-21A7A0D320DC}"/>
              </a:ext>
            </a:extLst>
          </p:cNvPr>
          <p:cNvSpPr/>
          <p:nvPr/>
        </p:nvSpPr>
        <p:spPr>
          <a:xfrm>
            <a:off x="7195626" y="1553602"/>
            <a:ext cx="506437" cy="432581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5</a:t>
            </a:r>
          </a:p>
        </p:txBody>
      </p:sp>
      <p:sp>
        <p:nvSpPr>
          <p:cNvPr id="6" name="Triangle 5">
            <a:extLst>
              <a:ext uri="{FF2B5EF4-FFF2-40B4-BE49-F238E27FC236}">
                <a16:creationId xmlns:a16="http://schemas.microsoft.com/office/drawing/2014/main" id="{532C1689-A33F-994B-837D-ECC50393216C}"/>
              </a:ext>
            </a:extLst>
          </p:cNvPr>
          <p:cNvSpPr/>
          <p:nvPr/>
        </p:nvSpPr>
        <p:spPr>
          <a:xfrm rot="10800000">
            <a:off x="6138790" y="3050050"/>
            <a:ext cx="506437" cy="432581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>
            <a:scene3d>
              <a:camera prst="orthographicFront">
                <a:rot lat="0" lon="0" rev="10800000"/>
              </a:camera>
              <a:lightRig rig="threePt" dir="t"/>
            </a:scene3d>
          </a:bodyPr>
          <a:lstStyle/>
          <a:p>
            <a:pPr algn="ctr"/>
            <a:r>
              <a:rPr lang="en-US" b="1" dirty="0"/>
              <a:t>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riangle 6">
                <a:extLst>
                  <a:ext uri="{FF2B5EF4-FFF2-40B4-BE49-F238E27FC236}">
                    <a16:creationId xmlns:a16="http://schemas.microsoft.com/office/drawing/2014/main" id="{94B0F867-4585-064C-9BA9-2C889F446759}"/>
                  </a:ext>
                </a:extLst>
              </p:cNvPr>
              <p:cNvSpPr/>
              <p:nvPr/>
            </p:nvSpPr>
            <p:spPr>
              <a:xfrm rot="10800000">
                <a:off x="7171006" y="3048292"/>
                <a:ext cx="506437" cy="432581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>
                    <a:rot lat="0" lon="0" rev="10800000"/>
                  </a:camera>
                  <a:lightRig rig="threePt" dir="t"/>
                </a:scene3d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5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15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US" sz="1500" b="1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Triangle 6">
                <a:extLst>
                  <a:ext uri="{FF2B5EF4-FFF2-40B4-BE49-F238E27FC236}">
                    <a16:creationId xmlns:a16="http://schemas.microsoft.com/office/drawing/2014/main" id="{94B0F867-4585-064C-9BA9-2C889F44675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0800000">
                <a:off x="7171006" y="3048292"/>
                <a:ext cx="506437" cy="432581"/>
              </a:xfrm>
              <a:prstGeom prst="triangle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riangle 7">
                <a:extLst>
                  <a:ext uri="{FF2B5EF4-FFF2-40B4-BE49-F238E27FC236}">
                    <a16:creationId xmlns:a16="http://schemas.microsoft.com/office/drawing/2014/main" id="{CFF40D17-304A-BF4B-BE17-6BA2493868FF}"/>
                  </a:ext>
                </a:extLst>
              </p:cNvPr>
              <p:cNvSpPr/>
              <p:nvPr/>
            </p:nvSpPr>
            <p:spPr>
              <a:xfrm rot="10800000">
                <a:off x="8287626" y="3046535"/>
                <a:ext cx="506437" cy="432581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>
                    <a:rot lat="0" lon="0" rev="10800000"/>
                  </a:camera>
                  <a:lightRig rig="threePt" dir="t"/>
                </a:scene3d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US" b="1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Triangle 7">
                <a:extLst>
                  <a:ext uri="{FF2B5EF4-FFF2-40B4-BE49-F238E27FC236}">
                    <a16:creationId xmlns:a16="http://schemas.microsoft.com/office/drawing/2014/main" id="{CFF40D17-304A-BF4B-BE17-6BA2493868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0800000">
                <a:off x="8287626" y="3046535"/>
                <a:ext cx="506437" cy="432581"/>
              </a:xfrm>
              <a:prstGeom prst="triangle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riangle 8">
            <a:extLst>
              <a:ext uri="{FF2B5EF4-FFF2-40B4-BE49-F238E27FC236}">
                <a16:creationId xmlns:a16="http://schemas.microsoft.com/office/drawing/2014/main" id="{EFE65CD1-2EDA-C14D-A12F-64AF86FD191C}"/>
              </a:ext>
            </a:extLst>
          </p:cNvPr>
          <p:cNvSpPr/>
          <p:nvPr/>
        </p:nvSpPr>
        <p:spPr>
          <a:xfrm>
            <a:off x="6930100" y="4126230"/>
            <a:ext cx="344657" cy="32355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2</a:t>
            </a:r>
          </a:p>
        </p:txBody>
      </p:sp>
      <p:sp>
        <p:nvSpPr>
          <p:cNvPr id="10" name="Triangle 9">
            <a:extLst>
              <a:ext uri="{FF2B5EF4-FFF2-40B4-BE49-F238E27FC236}">
                <a16:creationId xmlns:a16="http://schemas.microsoft.com/office/drawing/2014/main" id="{3D0ADE08-AA4D-A147-A559-F04D6FC8E950}"/>
              </a:ext>
            </a:extLst>
          </p:cNvPr>
          <p:cNvSpPr/>
          <p:nvPr/>
        </p:nvSpPr>
        <p:spPr>
          <a:xfrm>
            <a:off x="7287070" y="4124472"/>
            <a:ext cx="344657" cy="32355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riangle 10">
            <a:extLst>
              <a:ext uri="{FF2B5EF4-FFF2-40B4-BE49-F238E27FC236}">
                <a16:creationId xmlns:a16="http://schemas.microsoft.com/office/drawing/2014/main" id="{7D3027F1-2D2F-4C47-961C-9AD0D6B27022}"/>
              </a:ext>
            </a:extLst>
          </p:cNvPr>
          <p:cNvSpPr/>
          <p:nvPr/>
        </p:nvSpPr>
        <p:spPr>
          <a:xfrm>
            <a:off x="7644035" y="4122713"/>
            <a:ext cx="344657" cy="32355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riangle 11">
            <a:extLst>
              <a:ext uri="{FF2B5EF4-FFF2-40B4-BE49-F238E27FC236}">
                <a16:creationId xmlns:a16="http://schemas.microsoft.com/office/drawing/2014/main" id="{1FE013A1-4047-1445-92C1-42FEE8688225}"/>
              </a:ext>
            </a:extLst>
          </p:cNvPr>
          <p:cNvSpPr/>
          <p:nvPr/>
        </p:nvSpPr>
        <p:spPr>
          <a:xfrm>
            <a:off x="8004518" y="4124472"/>
            <a:ext cx="344657" cy="32355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1</a:t>
            </a:r>
          </a:p>
        </p:txBody>
      </p:sp>
      <p:sp>
        <p:nvSpPr>
          <p:cNvPr id="13" name="Triangle 12">
            <a:extLst>
              <a:ext uri="{FF2B5EF4-FFF2-40B4-BE49-F238E27FC236}">
                <a16:creationId xmlns:a16="http://schemas.microsoft.com/office/drawing/2014/main" id="{6DD952B7-26D5-A440-840F-17B4EF6335B9}"/>
              </a:ext>
            </a:extLst>
          </p:cNvPr>
          <p:cNvSpPr/>
          <p:nvPr/>
        </p:nvSpPr>
        <p:spPr>
          <a:xfrm>
            <a:off x="8361488" y="4122714"/>
            <a:ext cx="344657" cy="32355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riangle 13">
            <a:extLst>
              <a:ext uri="{FF2B5EF4-FFF2-40B4-BE49-F238E27FC236}">
                <a16:creationId xmlns:a16="http://schemas.microsoft.com/office/drawing/2014/main" id="{9527A4C7-7392-D742-A396-337D94C05A28}"/>
              </a:ext>
            </a:extLst>
          </p:cNvPr>
          <p:cNvSpPr/>
          <p:nvPr/>
        </p:nvSpPr>
        <p:spPr>
          <a:xfrm>
            <a:off x="8718454" y="4120954"/>
            <a:ext cx="344657" cy="32355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riangle 14">
            <a:extLst>
              <a:ext uri="{FF2B5EF4-FFF2-40B4-BE49-F238E27FC236}">
                <a16:creationId xmlns:a16="http://schemas.microsoft.com/office/drawing/2014/main" id="{01F64AEA-591A-6040-9BDC-92FD1A3F2E93}"/>
              </a:ext>
            </a:extLst>
          </p:cNvPr>
          <p:cNvSpPr/>
          <p:nvPr/>
        </p:nvSpPr>
        <p:spPr>
          <a:xfrm>
            <a:off x="5850403" y="4122713"/>
            <a:ext cx="344657" cy="32355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5</a:t>
            </a:r>
          </a:p>
        </p:txBody>
      </p:sp>
      <p:sp>
        <p:nvSpPr>
          <p:cNvPr id="16" name="Triangle 15">
            <a:extLst>
              <a:ext uri="{FF2B5EF4-FFF2-40B4-BE49-F238E27FC236}">
                <a16:creationId xmlns:a16="http://schemas.microsoft.com/office/drawing/2014/main" id="{7E103E7B-CF06-E245-9531-3A17B13794E8}"/>
              </a:ext>
            </a:extLst>
          </p:cNvPr>
          <p:cNvSpPr/>
          <p:nvPr/>
        </p:nvSpPr>
        <p:spPr>
          <a:xfrm>
            <a:off x="6217924" y="4120955"/>
            <a:ext cx="344657" cy="32355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6</a:t>
            </a:r>
          </a:p>
        </p:txBody>
      </p:sp>
      <p:sp>
        <p:nvSpPr>
          <p:cNvPr id="17" name="Triangle 16">
            <a:extLst>
              <a:ext uri="{FF2B5EF4-FFF2-40B4-BE49-F238E27FC236}">
                <a16:creationId xmlns:a16="http://schemas.microsoft.com/office/drawing/2014/main" id="{0FF13880-5316-0242-A699-415B906D9522}"/>
              </a:ext>
            </a:extLst>
          </p:cNvPr>
          <p:cNvSpPr/>
          <p:nvPr/>
        </p:nvSpPr>
        <p:spPr>
          <a:xfrm>
            <a:off x="6564339" y="4119195"/>
            <a:ext cx="344657" cy="32355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8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64B1D99-613A-BE47-B660-9DB8075A8C9F}"/>
              </a:ext>
            </a:extLst>
          </p:cNvPr>
          <p:cNvCxnSpPr>
            <a:stCxn id="2" idx="3"/>
            <a:endCxn id="6" idx="3"/>
          </p:cNvCxnSpPr>
          <p:nvPr/>
        </p:nvCxnSpPr>
        <p:spPr>
          <a:xfrm flipH="1">
            <a:off x="6392008" y="1986182"/>
            <a:ext cx="1056837" cy="10638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6853329-C0F6-8947-8C95-41227B8E2D36}"/>
              </a:ext>
            </a:extLst>
          </p:cNvPr>
          <p:cNvCxnSpPr>
            <a:stCxn id="6" idx="0"/>
            <a:endCxn id="15" idx="0"/>
          </p:cNvCxnSpPr>
          <p:nvPr/>
        </p:nvCxnSpPr>
        <p:spPr>
          <a:xfrm flipH="1">
            <a:off x="6022732" y="3482631"/>
            <a:ext cx="369276" cy="6400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DF51CE3-326A-D049-9AB4-5AE81AF5AE34}"/>
              </a:ext>
            </a:extLst>
          </p:cNvPr>
          <p:cNvCxnSpPr>
            <a:stCxn id="6" idx="0"/>
            <a:endCxn id="16" idx="0"/>
          </p:cNvCxnSpPr>
          <p:nvPr/>
        </p:nvCxnSpPr>
        <p:spPr>
          <a:xfrm flipH="1">
            <a:off x="6390252" y="3482631"/>
            <a:ext cx="1756" cy="6383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2473D0C-1E44-CB45-B8BC-2E35089CF566}"/>
              </a:ext>
            </a:extLst>
          </p:cNvPr>
          <p:cNvCxnSpPr>
            <a:stCxn id="6" idx="0"/>
            <a:endCxn id="17" idx="0"/>
          </p:cNvCxnSpPr>
          <p:nvPr/>
        </p:nvCxnSpPr>
        <p:spPr>
          <a:xfrm>
            <a:off x="6392008" y="3482631"/>
            <a:ext cx="344660" cy="6365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0530140-35BB-A046-B3BC-E09FC097C1A4}"/>
              </a:ext>
            </a:extLst>
          </p:cNvPr>
          <p:cNvCxnSpPr>
            <a:stCxn id="2" idx="3"/>
            <a:endCxn id="7" idx="3"/>
          </p:cNvCxnSpPr>
          <p:nvPr/>
        </p:nvCxnSpPr>
        <p:spPr>
          <a:xfrm flipH="1">
            <a:off x="7424224" y="1986182"/>
            <a:ext cx="24621" cy="10621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13F2959-D246-6546-8264-D0A9F1ED5C6E}"/>
              </a:ext>
            </a:extLst>
          </p:cNvPr>
          <p:cNvCxnSpPr>
            <a:stCxn id="2" idx="3"/>
            <a:endCxn id="8" idx="3"/>
          </p:cNvCxnSpPr>
          <p:nvPr/>
        </p:nvCxnSpPr>
        <p:spPr>
          <a:xfrm>
            <a:off x="7448845" y="1986183"/>
            <a:ext cx="1091999" cy="10603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B8F68D3-ED6C-3045-BF17-2780DDC38658}"/>
              </a:ext>
            </a:extLst>
          </p:cNvPr>
          <p:cNvCxnSpPr>
            <a:stCxn id="7" idx="0"/>
            <a:endCxn id="9" idx="0"/>
          </p:cNvCxnSpPr>
          <p:nvPr/>
        </p:nvCxnSpPr>
        <p:spPr>
          <a:xfrm flipH="1">
            <a:off x="7102428" y="3480873"/>
            <a:ext cx="321796" cy="6453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BB63ADA0-A752-BD45-B95A-AC8D395F6F49}"/>
              </a:ext>
            </a:extLst>
          </p:cNvPr>
          <p:cNvCxnSpPr>
            <a:stCxn id="7" idx="0"/>
            <a:endCxn id="10" idx="0"/>
          </p:cNvCxnSpPr>
          <p:nvPr/>
        </p:nvCxnSpPr>
        <p:spPr>
          <a:xfrm>
            <a:off x="7424224" y="3480873"/>
            <a:ext cx="35174" cy="6435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D3225D0-B51C-1946-AA21-3DF5F63BAA79}"/>
              </a:ext>
            </a:extLst>
          </p:cNvPr>
          <p:cNvCxnSpPr>
            <a:stCxn id="7" idx="0"/>
            <a:endCxn id="11" idx="0"/>
          </p:cNvCxnSpPr>
          <p:nvPr/>
        </p:nvCxnSpPr>
        <p:spPr>
          <a:xfrm>
            <a:off x="7424224" y="3480873"/>
            <a:ext cx="392140" cy="6418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F8F8E4E2-9E24-D24F-AE23-8F96651CD616}"/>
              </a:ext>
            </a:extLst>
          </p:cNvPr>
          <p:cNvCxnSpPr>
            <a:stCxn id="8" idx="0"/>
            <a:endCxn id="12" idx="0"/>
          </p:cNvCxnSpPr>
          <p:nvPr/>
        </p:nvCxnSpPr>
        <p:spPr>
          <a:xfrm flipH="1">
            <a:off x="8176846" y="3479116"/>
            <a:ext cx="363998" cy="6453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91EF1356-0301-1F48-A5F7-E1C3E71641B5}"/>
              </a:ext>
            </a:extLst>
          </p:cNvPr>
          <p:cNvCxnSpPr>
            <a:stCxn id="8" idx="0"/>
            <a:endCxn id="13" idx="0"/>
          </p:cNvCxnSpPr>
          <p:nvPr/>
        </p:nvCxnSpPr>
        <p:spPr>
          <a:xfrm flipH="1">
            <a:off x="8533816" y="3479116"/>
            <a:ext cx="7028" cy="6435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3A80AABE-7C6F-8E49-B788-D5CDF59CF3AB}"/>
              </a:ext>
            </a:extLst>
          </p:cNvPr>
          <p:cNvCxnSpPr>
            <a:stCxn id="8" idx="0"/>
            <a:endCxn id="14" idx="0"/>
          </p:cNvCxnSpPr>
          <p:nvPr/>
        </p:nvCxnSpPr>
        <p:spPr>
          <a:xfrm>
            <a:off x="8540844" y="3479116"/>
            <a:ext cx="349938" cy="6418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8EBFD875-1AA2-9D48-9E9E-85B1E9122823}"/>
              </a:ext>
            </a:extLst>
          </p:cNvPr>
          <p:cNvSpPr txBox="1"/>
          <p:nvPr/>
        </p:nvSpPr>
        <p:spPr>
          <a:xfrm>
            <a:off x="7309925" y="3684856"/>
            <a:ext cx="36420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/>
              <a:t>X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A5D642C-E85A-244B-9F70-5699DABC7EDF}"/>
              </a:ext>
            </a:extLst>
          </p:cNvPr>
          <p:cNvSpPr txBox="1"/>
          <p:nvPr/>
        </p:nvSpPr>
        <p:spPr>
          <a:xfrm>
            <a:off x="7550835" y="3693649"/>
            <a:ext cx="36420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/>
              <a:t>X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01F7908-C796-8A40-9F4B-DA66C4A1BB3A}"/>
              </a:ext>
            </a:extLst>
          </p:cNvPr>
          <p:cNvSpPr txBox="1"/>
          <p:nvPr/>
        </p:nvSpPr>
        <p:spPr>
          <a:xfrm>
            <a:off x="8403688" y="3702442"/>
            <a:ext cx="36420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/>
              <a:t>X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AE45EA2-567A-C147-8219-AF89F2690979}"/>
              </a:ext>
            </a:extLst>
          </p:cNvPr>
          <p:cNvSpPr txBox="1"/>
          <p:nvPr/>
        </p:nvSpPr>
        <p:spPr>
          <a:xfrm>
            <a:off x="8634047" y="3700684"/>
            <a:ext cx="36420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/>
              <a:t>X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F08E2F-8F2F-0649-833A-21834F8305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5991532"/>
            <a:ext cx="17192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8340"/>
            <a:ext cx="9144000" cy="1060352"/>
          </a:xfrm>
          <a:solidFill>
            <a:schemeClr val="tx2"/>
          </a:solidFill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Alpha-beta pruning: Complexity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2668" y="1856935"/>
            <a:ext cx="5229672" cy="4525399"/>
          </a:xfrm>
        </p:spPr>
        <p:txBody>
          <a:bodyPr>
            <a:no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Amount of pruning depends on move ordering</a:t>
            </a:r>
          </a:p>
          <a:p>
            <a:pPr lvl="1"/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Should start with the “best” moves (highest-value for MAX or lowest-value for MIN)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perfect ordering, I have to evaluate: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OF THE GRANDCHILDREN who are daughters of my FIRST CHILD, and </a:t>
            </a:r>
          </a:p>
          <a:p>
            <a:pPr lvl="1"/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FIRST GRANDCHILD who is a daughter of each of my REMAINING CHILDREN</a:t>
            </a:r>
          </a:p>
        </p:txBody>
      </p:sp>
      <p:sp>
        <p:nvSpPr>
          <p:cNvPr id="2" name="Triangle 1">
            <a:extLst>
              <a:ext uri="{FF2B5EF4-FFF2-40B4-BE49-F238E27FC236}">
                <a16:creationId xmlns:a16="http://schemas.microsoft.com/office/drawing/2014/main" id="{D2059980-267C-EE45-8368-21A7A0D320DC}"/>
              </a:ext>
            </a:extLst>
          </p:cNvPr>
          <p:cNvSpPr/>
          <p:nvPr/>
        </p:nvSpPr>
        <p:spPr>
          <a:xfrm>
            <a:off x="7195626" y="1553602"/>
            <a:ext cx="506437" cy="432581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6" name="Triangle 5">
            <a:extLst>
              <a:ext uri="{FF2B5EF4-FFF2-40B4-BE49-F238E27FC236}">
                <a16:creationId xmlns:a16="http://schemas.microsoft.com/office/drawing/2014/main" id="{532C1689-A33F-994B-837D-ECC50393216C}"/>
              </a:ext>
            </a:extLst>
          </p:cNvPr>
          <p:cNvSpPr/>
          <p:nvPr/>
        </p:nvSpPr>
        <p:spPr>
          <a:xfrm rot="10800000">
            <a:off x="6138790" y="3050050"/>
            <a:ext cx="506437" cy="432581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>
            <a:scene3d>
              <a:camera prst="orthographicFront">
                <a:rot lat="0" lon="0" rev="10800000"/>
              </a:camera>
              <a:lightRig rig="threePt" dir="t"/>
            </a:scene3d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riangle 6">
                <a:extLst>
                  <a:ext uri="{FF2B5EF4-FFF2-40B4-BE49-F238E27FC236}">
                    <a16:creationId xmlns:a16="http://schemas.microsoft.com/office/drawing/2014/main" id="{94B0F867-4585-064C-9BA9-2C889F446759}"/>
                  </a:ext>
                </a:extLst>
              </p:cNvPr>
              <p:cNvSpPr/>
              <p:nvPr/>
            </p:nvSpPr>
            <p:spPr>
              <a:xfrm rot="10800000">
                <a:off x="7171006" y="3048292"/>
                <a:ext cx="506437" cy="432581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>
                    <a:rot lat="0" lon="0" rev="10800000"/>
                  </a:camera>
                  <a:lightRig rig="threePt" dir="t"/>
                </a:scene3d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5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15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US" sz="1500" b="1" i="1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riangle 6">
                <a:extLst>
                  <a:ext uri="{FF2B5EF4-FFF2-40B4-BE49-F238E27FC236}">
                    <a16:creationId xmlns:a16="http://schemas.microsoft.com/office/drawing/2014/main" id="{94B0F867-4585-064C-9BA9-2C889F44675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0800000">
                <a:off x="7171006" y="3048292"/>
                <a:ext cx="506437" cy="432581"/>
              </a:xfrm>
              <a:prstGeom prst="triangle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riangle 7">
                <a:extLst>
                  <a:ext uri="{FF2B5EF4-FFF2-40B4-BE49-F238E27FC236}">
                    <a16:creationId xmlns:a16="http://schemas.microsoft.com/office/drawing/2014/main" id="{CFF40D17-304A-BF4B-BE17-6BA2493868FF}"/>
                  </a:ext>
                </a:extLst>
              </p:cNvPr>
              <p:cNvSpPr/>
              <p:nvPr/>
            </p:nvSpPr>
            <p:spPr>
              <a:xfrm rot="10800000">
                <a:off x="8287626" y="3046535"/>
                <a:ext cx="506437" cy="432581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>
                    <a:rot lat="0" lon="0" rev="10800000"/>
                  </a:camera>
                  <a:lightRig rig="threePt" dir="t"/>
                </a:scene3d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US" b="1" i="1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Triangle 7">
                <a:extLst>
                  <a:ext uri="{FF2B5EF4-FFF2-40B4-BE49-F238E27FC236}">
                    <a16:creationId xmlns:a16="http://schemas.microsoft.com/office/drawing/2014/main" id="{CFF40D17-304A-BF4B-BE17-6BA2493868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0800000">
                <a:off x="8287626" y="3046535"/>
                <a:ext cx="506437" cy="432581"/>
              </a:xfrm>
              <a:prstGeom prst="triangle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riangle 8">
            <a:extLst>
              <a:ext uri="{FF2B5EF4-FFF2-40B4-BE49-F238E27FC236}">
                <a16:creationId xmlns:a16="http://schemas.microsoft.com/office/drawing/2014/main" id="{EFE65CD1-2EDA-C14D-A12F-64AF86FD191C}"/>
              </a:ext>
            </a:extLst>
          </p:cNvPr>
          <p:cNvSpPr/>
          <p:nvPr/>
        </p:nvSpPr>
        <p:spPr>
          <a:xfrm>
            <a:off x="6930100" y="4126230"/>
            <a:ext cx="344657" cy="32355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0" name="Triangle 9">
            <a:extLst>
              <a:ext uri="{FF2B5EF4-FFF2-40B4-BE49-F238E27FC236}">
                <a16:creationId xmlns:a16="http://schemas.microsoft.com/office/drawing/2014/main" id="{3D0ADE08-AA4D-A147-A559-F04D6FC8E950}"/>
              </a:ext>
            </a:extLst>
          </p:cNvPr>
          <p:cNvSpPr/>
          <p:nvPr/>
        </p:nvSpPr>
        <p:spPr>
          <a:xfrm>
            <a:off x="7287070" y="4124472"/>
            <a:ext cx="344657" cy="32355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riangle 10">
            <a:extLst>
              <a:ext uri="{FF2B5EF4-FFF2-40B4-BE49-F238E27FC236}">
                <a16:creationId xmlns:a16="http://schemas.microsoft.com/office/drawing/2014/main" id="{7D3027F1-2D2F-4C47-961C-9AD0D6B27022}"/>
              </a:ext>
            </a:extLst>
          </p:cNvPr>
          <p:cNvSpPr/>
          <p:nvPr/>
        </p:nvSpPr>
        <p:spPr>
          <a:xfrm>
            <a:off x="7644035" y="4122713"/>
            <a:ext cx="344657" cy="32355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riangle 11">
            <a:extLst>
              <a:ext uri="{FF2B5EF4-FFF2-40B4-BE49-F238E27FC236}">
                <a16:creationId xmlns:a16="http://schemas.microsoft.com/office/drawing/2014/main" id="{1FE013A1-4047-1445-92C1-42FEE8688225}"/>
              </a:ext>
            </a:extLst>
          </p:cNvPr>
          <p:cNvSpPr/>
          <p:nvPr/>
        </p:nvSpPr>
        <p:spPr>
          <a:xfrm>
            <a:off x="8004518" y="4124472"/>
            <a:ext cx="344657" cy="32355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3" name="Triangle 12">
            <a:extLst>
              <a:ext uri="{FF2B5EF4-FFF2-40B4-BE49-F238E27FC236}">
                <a16:creationId xmlns:a16="http://schemas.microsoft.com/office/drawing/2014/main" id="{6DD952B7-26D5-A440-840F-17B4EF6335B9}"/>
              </a:ext>
            </a:extLst>
          </p:cNvPr>
          <p:cNvSpPr/>
          <p:nvPr/>
        </p:nvSpPr>
        <p:spPr>
          <a:xfrm>
            <a:off x="8361488" y="4122714"/>
            <a:ext cx="344657" cy="32355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riangle 13">
            <a:extLst>
              <a:ext uri="{FF2B5EF4-FFF2-40B4-BE49-F238E27FC236}">
                <a16:creationId xmlns:a16="http://schemas.microsoft.com/office/drawing/2014/main" id="{9527A4C7-7392-D742-A396-337D94C05A28}"/>
              </a:ext>
            </a:extLst>
          </p:cNvPr>
          <p:cNvSpPr/>
          <p:nvPr/>
        </p:nvSpPr>
        <p:spPr>
          <a:xfrm>
            <a:off x="8718454" y="4120954"/>
            <a:ext cx="344657" cy="32355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riangle 14">
            <a:extLst>
              <a:ext uri="{FF2B5EF4-FFF2-40B4-BE49-F238E27FC236}">
                <a16:creationId xmlns:a16="http://schemas.microsoft.com/office/drawing/2014/main" id="{01F64AEA-591A-6040-9BDC-92FD1A3F2E93}"/>
              </a:ext>
            </a:extLst>
          </p:cNvPr>
          <p:cNvSpPr/>
          <p:nvPr/>
        </p:nvSpPr>
        <p:spPr>
          <a:xfrm>
            <a:off x="5850403" y="4122713"/>
            <a:ext cx="344657" cy="32355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6" name="Triangle 15">
            <a:extLst>
              <a:ext uri="{FF2B5EF4-FFF2-40B4-BE49-F238E27FC236}">
                <a16:creationId xmlns:a16="http://schemas.microsoft.com/office/drawing/2014/main" id="{7E103E7B-CF06-E245-9531-3A17B13794E8}"/>
              </a:ext>
            </a:extLst>
          </p:cNvPr>
          <p:cNvSpPr/>
          <p:nvPr/>
        </p:nvSpPr>
        <p:spPr>
          <a:xfrm>
            <a:off x="6217924" y="4120955"/>
            <a:ext cx="344657" cy="32355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7" name="Triangle 16">
            <a:extLst>
              <a:ext uri="{FF2B5EF4-FFF2-40B4-BE49-F238E27FC236}">
                <a16:creationId xmlns:a16="http://schemas.microsoft.com/office/drawing/2014/main" id="{0FF13880-5316-0242-A699-415B906D9522}"/>
              </a:ext>
            </a:extLst>
          </p:cNvPr>
          <p:cNvSpPr/>
          <p:nvPr/>
        </p:nvSpPr>
        <p:spPr>
          <a:xfrm>
            <a:off x="6564339" y="4119195"/>
            <a:ext cx="344657" cy="32355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64B1D99-613A-BE47-B660-9DB8075A8C9F}"/>
              </a:ext>
            </a:extLst>
          </p:cNvPr>
          <p:cNvCxnSpPr>
            <a:stCxn id="2" idx="3"/>
            <a:endCxn id="6" idx="3"/>
          </p:cNvCxnSpPr>
          <p:nvPr/>
        </p:nvCxnSpPr>
        <p:spPr>
          <a:xfrm flipH="1">
            <a:off x="6392008" y="1986182"/>
            <a:ext cx="1056837" cy="10638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6853329-C0F6-8947-8C95-41227B8E2D36}"/>
              </a:ext>
            </a:extLst>
          </p:cNvPr>
          <p:cNvCxnSpPr>
            <a:stCxn id="6" idx="0"/>
            <a:endCxn id="15" idx="0"/>
          </p:cNvCxnSpPr>
          <p:nvPr/>
        </p:nvCxnSpPr>
        <p:spPr>
          <a:xfrm flipH="1">
            <a:off x="6022732" y="3482631"/>
            <a:ext cx="369276" cy="6400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DF51CE3-326A-D049-9AB4-5AE81AF5AE34}"/>
              </a:ext>
            </a:extLst>
          </p:cNvPr>
          <p:cNvCxnSpPr>
            <a:stCxn id="6" idx="0"/>
            <a:endCxn id="16" idx="0"/>
          </p:cNvCxnSpPr>
          <p:nvPr/>
        </p:nvCxnSpPr>
        <p:spPr>
          <a:xfrm flipH="1">
            <a:off x="6390252" y="3482631"/>
            <a:ext cx="1756" cy="6383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2473D0C-1E44-CB45-B8BC-2E35089CF566}"/>
              </a:ext>
            </a:extLst>
          </p:cNvPr>
          <p:cNvCxnSpPr>
            <a:stCxn id="6" idx="0"/>
            <a:endCxn id="17" idx="0"/>
          </p:cNvCxnSpPr>
          <p:nvPr/>
        </p:nvCxnSpPr>
        <p:spPr>
          <a:xfrm>
            <a:off x="6392008" y="3482631"/>
            <a:ext cx="344660" cy="6365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0530140-35BB-A046-B3BC-E09FC097C1A4}"/>
              </a:ext>
            </a:extLst>
          </p:cNvPr>
          <p:cNvCxnSpPr>
            <a:stCxn id="2" idx="3"/>
            <a:endCxn id="7" idx="3"/>
          </p:cNvCxnSpPr>
          <p:nvPr/>
        </p:nvCxnSpPr>
        <p:spPr>
          <a:xfrm flipH="1">
            <a:off x="7424224" y="1986182"/>
            <a:ext cx="24621" cy="10621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13F2959-D246-6546-8264-D0A9F1ED5C6E}"/>
              </a:ext>
            </a:extLst>
          </p:cNvPr>
          <p:cNvCxnSpPr>
            <a:stCxn id="2" idx="3"/>
            <a:endCxn id="8" idx="3"/>
          </p:cNvCxnSpPr>
          <p:nvPr/>
        </p:nvCxnSpPr>
        <p:spPr>
          <a:xfrm>
            <a:off x="7448845" y="1986183"/>
            <a:ext cx="1091999" cy="10603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B8F68D3-ED6C-3045-BF17-2780DDC38658}"/>
              </a:ext>
            </a:extLst>
          </p:cNvPr>
          <p:cNvCxnSpPr>
            <a:stCxn id="7" idx="0"/>
            <a:endCxn id="9" idx="0"/>
          </p:cNvCxnSpPr>
          <p:nvPr/>
        </p:nvCxnSpPr>
        <p:spPr>
          <a:xfrm flipH="1">
            <a:off x="7102428" y="3480873"/>
            <a:ext cx="321796" cy="6453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BB63ADA0-A752-BD45-B95A-AC8D395F6F49}"/>
              </a:ext>
            </a:extLst>
          </p:cNvPr>
          <p:cNvCxnSpPr>
            <a:stCxn id="7" idx="0"/>
            <a:endCxn id="10" idx="0"/>
          </p:cNvCxnSpPr>
          <p:nvPr/>
        </p:nvCxnSpPr>
        <p:spPr>
          <a:xfrm>
            <a:off x="7424224" y="3480873"/>
            <a:ext cx="35174" cy="6435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D3225D0-B51C-1946-AA21-3DF5F63BAA79}"/>
              </a:ext>
            </a:extLst>
          </p:cNvPr>
          <p:cNvCxnSpPr>
            <a:stCxn id="7" idx="0"/>
            <a:endCxn id="11" idx="0"/>
          </p:cNvCxnSpPr>
          <p:nvPr/>
        </p:nvCxnSpPr>
        <p:spPr>
          <a:xfrm>
            <a:off x="7424224" y="3480873"/>
            <a:ext cx="392140" cy="6418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F8F8E4E2-9E24-D24F-AE23-8F96651CD616}"/>
              </a:ext>
            </a:extLst>
          </p:cNvPr>
          <p:cNvCxnSpPr>
            <a:stCxn id="8" idx="0"/>
            <a:endCxn id="12" idx="0"/>
          </p:cNvCxnSpPr>
          <p:nvPr/>
        </p:nvCxnSpPr>
        <p:spPr>
          <a:xfrm flipH="1">
            <a:off x="8176846" y="3479116"/>
            <a:ext cx="363998" cy="6453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91EF1356-0301-1F48-A5F7-E1C3E71641B5}"/>
              </a:ext>
            </a:extLst>
          </p:cNvPr>
          <p:cNvCxnSpPr>
            <a:stCxn id="8" idx="0"/>
            <a:endCxn id="13" idx="0"/>
          </p:cNvCxnSpPr>
          <p:nvPr/>
        </p:nvCxnSpPr>
        <p:spPr>
          <a:xfrm flipH="1">
            <a:off x="8533816" y="3479116"/>
            <a:ext cx="7028" cy="6435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3A80AABE-7C6F-8E49-B788-D5CDF59CF3AB}"/>
              </a:ext>
            </a:extLst>
          </p:cNvPr>
          <p:cNvCxnSpPr>
            <a:stCxn id="8" idx="0"/>
            <a:endCxn id="14" idx="0"/>
          </p:cNvCxnSpPr>
          <p:nvPr/>
        </p:nvCxnSpPr>
        <p:spPr>
          <a:xfrm>
            <a:off x="8540844" y="3479116"/>
            <a:ext cx="349938" cy="6418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8EBFD875-1AA2-9D48-9E9E-85B1E9122823}"/>
              </a:ext>
            </a:extLst>
          </p:cNvPr>
          <p:cNvSpPr txBox="1"/>
          <p:nvPr/>
        </p:nvSpPr>
        <p:spPr>
          <a:xfrm>
            <a:off x="7309925" y="3684856"/>
            <a:ext cx="37863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A5D642C-E85A-244B-9F70-5699DABC7EDF}"/>
              </a:ext>
            </a:extLst>
          </p:cNvPr>
          <p:cNvSpPr txBox="1"/>
          <p:nvPr/>
        </p:nvSpPr>
        <p:spPr>
          <a:xfrm>
            <a:off x="7550835" y="3693649"/>
            <a:ext cx="37863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01F7908-C796-8A40-9F4B-DA66C4A1BB3A}"/>
              </a:ext>
            </a:extLst>
          </p:cNvPr>
          <p:cNvSpPr txBox="1"/>
          <p:nvPr/>
        </p:nvSpPr>
        <p:spPr>
          <a:xfrm>
            <a:off x="8403688" y="3702442"/>
            <a:ext cx="37863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AE45EA2-567A-C147-8219-AF89F2690979}"/>
              </a:ext>
            </a:extLst>
          </p:cNvPr>
          <p:cNvSpPr txBox="1"/>
          <p:nvPr/>
        </p:nvSpPr>
        <p:spPr>
          <a:xfrm>
            <a:off x="8634047" y="3700684"/>
            <a:ext cx="37863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079D4A-A88C-A5F2-14E1-A7CF115573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5991532"/>
            <a:ext cx="17192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02211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060352"/>
          </a:xfrm>
          <a:solidFill>
            <a:schemeClr val="tx2"/>
          </a:solidFill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Alpha-beta pruning: Complexity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267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242667" y="1856936"/>
                <a:ext cx="5280661" cy="4143814"/>
              </a:xfrm>
            </p:spPr>
            <p:txBody>
              <a:bodyPr>
                <a:noAutofit/>
              </a:bodyPr>
              <a:lstStyle/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With perfect ordering:</a:t>
                </a:r>
              </a:p>
              <a:p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/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With a branching factor of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I have to evaluate only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of my grandchildren, instead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lvl="1"/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 the total computational complexity is reduced from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{</m:t>
                    </m:r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  <m:r>
                      <a:rPr lang="en-US" sz="2400" i="1" dirty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begChr m:val="{"/>
                        <m:endChr m:val="}"/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f>
                              <m:fPr>
                                <m:ctrlP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num>
                              <m:den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</m:e>
                    </m:d>
                  </m:oMath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/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/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Exponential reduction in complexity!</a:t>
                </a:r>
              </a:p>
              <a:p>
                <a:pPr lvl="1"/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Equivalently: with the same computational power, you can search a tree that is twice as deep.</a:t>
                </a:r>
              </a:p>
            </p:txBody>
          </p:sp>
        </mc:Choice>
        <mc:Fallback xmlns="">
          <p:sp>
            <p:nvSpPr>
              <p:cNvPr id="1126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42667" y="1856936"/>
                <a:ext cx="5280661" cy="4143814"/>
              </a:xfrm>
              <a:blipFill>
                <a:blip r:embed="rId3"/>
                <a:stretch>
                  <a:fillRect l="-3580" t="-2356" r="-3580" b="-1561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riangle 1">
            <a:extLst>
              <a:ext uri="{FF2B5EF4-FFF2-40B4-BE49-F238E27FC236}">
                <a16:creationId xmlns:a16="http://schemas.microsoft.com/office/drawing/2014/main" id="{D2059980-267C-EE45-8368-21A7A0D320DC}"/>
              </a:ext>
            </a:extLst>
          </p:cNvPr>
          <p:cNvSpPr/>
          <p:nvPr/>
        </p:nvSpPr>
        <p:spPr>
          <a:xfrm>
            <a:off x="7195626" y="1553602"/>
            <a:ext cx="506437" cy="432581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6" name="Triangle 5">
            <a:extLst>
              <a:ext uri="{FF2B5EF4-FFF2-40B4-BE49-F238E27FC236}">
                <a16:creationId xmlns:a16="http://schemas.microsoft.com/office/drawing/2014/main" id="{532C1689-A33F-994B-837D-ECC50393216C}"/>
              </a:ext>
            </a:extLst>
          </p:cNvPr>
          <p:cNvSpPr/>
          <p:nvPr/>
        </p:nvSpPr>
        <p:spPr>
          <a:xfrm rot="10800000">
            <a:off x="6138790" y="3050050"/>
            <a:ext cx="506437" cy="432581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>
            <a:scene3d>
              <a:camera prst="orthographicFront">
                <a:rot lat="0" lon="0" rev="10800000"/>
              </a:camera>
              <a:lightRig rig="threePt" dir="t"/>
            </a:scene3d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riangle 6">
                <a:extLst>
                  <a:ext uri="{FF2B5EF4-FFF2-40B4-BE49-F238E27FC236}">
                    <a16:creationId xmlns:a16="http://schemas.microsoft.com/office/drawing/2014/main" id="{94B0F867-4585-064C-9BA9-2C889F446759}"/>
                  </a:ext>
                </a:extLst>
              </p:cNvPr>
              <p:cNvSpPr/>
              <p:nvPr/>
            </p:nvSpPr>
            <p:spPr>
              <a:xfrm rot="10800000">
                <a:off x="7171006" y="3048292"/>
                <a:ext cx="506437" cy="432581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>
                    <a:rot lat="0" lon="0" rev="10800000"/>
                  </a:camera>
                  <a:lightRig rig="threePt" dir="t"/>
                </a:scene3d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5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15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US" sz="1500" b="1" i="1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riangle 6">
                <a:extLst>
                  <a:ext uri="{FF2B5EF4-FFF2-40B4-BE49-F238E27FC236}">
                    <a16:creationId xmlns:a16="http://schemas.microsoft.com/office/drawing/2014/main" id="{94B0F867-4585-064C-9BA9-2C889F44675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0800000">
                <a:off x="7171006" y="3048292"/>
                <a:ext cx="506437" cy="432581"/>
              </a:xfrm>
              <a:prstGeom prst="triangle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riangle 7">
                <a:extLst>
                  <a:ext uri="{FF2B5EF4-FFF2-40B4-BE49-F238E27FC236}">
                    <a16:creationId xmlns:a16="http://schemas.microsoft.com/office/drawing/2014/main" id="{CFF40D17-304A-BF4B-BE17-6BA2493868FF}"/>
                  </a:ext>
                </a:extLst>
              </p:cNvPr>
              <p:cNvSpPr/>
              <p:nvPr/>
            </p:nvSpPr>
            <p:spPr>
              <a:xfrm rot="10800000">
                <a:off x="8287626" y="3046535"/>
                <a:ext cx="506437" cy="432581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>
                    <a:rot lat="0" lon="0" rev="10800000"/>
                  </a:camera>
                  <a:lightRig rig="threePt" dir="t"/>
                </a:scene3d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US" b="1" i="1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Triangle 7">
                <a:extLst>
                  <a:ext uri="{FF2B5EF4-FFF2-40B4-BE49-F238E27FC236}">
                    <a16:creationId xmlns:a16="http://schemas.microsoft.com/office/drawing/2014/main" id="{CFF40D17-304A-BF4B-BE17-6BA2493868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0800000">
                <a:off x="8287626" y="3046535"/>
                <a:ext cx="506437" cy="432581"/>
              </a:xfrm>
              <a:prstGeom prst="triangle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riangle 8">
            <a:extLst>
              <a:ext uri="{FF2B5EF4-FFF2-40B4-BE49-F238E27FC236}">
                <a16:creationId xmlns:a16="http://schemas.microsoft.com/office/drawing/2014/main" id="{EFE65CD1-2EDA-C14D-A12F-64AF86FD191C}"/>
              </a:ext>
            </a:extLst>
          </p:cNvPr>
          <p:cNvSpPr/>
          <p:nvPr/>
        </p:nvSpPr>
        <p:spPr>
          <a:xfrm>
            <a:off x="6930100" y="4126230"/>
            <a:ext cx="344657" cy="32355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0" name="Triangle 9">
            <a:extLst>
              <a:ext uri="{FF2B5EF4-FFF2-40B4-BE49-F238E27FC236}">
                <a16:creationId xmlns:a16="http://schemas.microsoft.com/office/drawing/2014/main" id="{3D0ADE08-AA4D-A147-A559-F04D6FC8E950}"/>
              </a:ext>
            </a:extLst>
          </p:cNvPr>
          <p:cNvSpPr/>
          <p:nvPr/>
        </p:nvSpPr>
        <p:spPr>
          <a:xfrm>
            <a:off x="7287070" y="4124472"/>
            <a:ext cx="344657" cy="32355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riangle 10">
            <a:extLst>
              <a:ext uri="{FF2B5EF4-FFF2-40B4-BE49-F238E27FC236}">
                <a16:creationId xmlns:a16="http://schemas.microsoft.com/office/drawing/2014/main" id="{7D3027F1-2D2F-4C47-961C-9AD0D6B27022}"/>
              </a:ext>
            </a:extLst>
          </p:cNvPr>
          <p:cNvSpPr/>
          <p:nvPr/>
        </p:nvSpPr>
        <p:spPr>
          <a:xfrm>
            <a:off x="7644035" y="4122713"/>
            <a:ext cx="344657" cy="32355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riangle 11">
            <a:extLst>
              <a:ext uri="{FF2B5EF4-FFF2-40B4-BE49-F238E27FC236}">
                <a16:creationId xmlns:a16="http://schemas.microsoft.com/office/drawing/2014/main" id="{1FE013A1-4047-1445-92C1-42FEE8688225}"/>
              </a:ext>
            </a:extLst>
          </p:cNvPr>
          <p:cNvSpPr/>
          <p:nvPr/>
        </p:nvSpPr>
        <p:spPr>
          <a:xfrm>
            <a:off x="8004518" y="4124472"/>
            <a:ext cx="344657" cy="32355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3" name="Triangle 12">
            <a:extLst>
              <a:ext uri="{FF2B5EF4-FFF2-40B4-BE49-F238E27FC236}">
                <a16:creationId xmlns:a16="http://schemas.microsoft.com/office/drawing/2014/main" id="{6DD952B7-26D5-A440-840F-17B4EF6335B9}"/>
              </a:ext>
            </a:extLst>
          </p:cNvPr>
          <p:cNvSpPr/>
          <p:nvPr/>
        </p:nvSpPr>
        <p:spPr>
          <a:xfrm>
            <a:off x="8361488" y="4122714"/>
            <a:ext cx="344657" cy="32355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riangle 13">
            <a:extLst>
              <a:ext uri="{FF2B5EF4-FFF2-40B4-BE49-F238E27FC236}">
                <a16:creationId xmlns:a16="http://schemas.microsoft.com/office/drawing/2014/main" id="{9527A4C7-7392-D742-A396-337D94C05A28}"/>
              </a:ext>
            </a:extLst>
          </p:cNvPr>
          <p:cNvSpPr/>
          <p:nvPr/>
        </p:nvSpPr>
        <p:spPr>
          <a:xfrm>
            <a:off x="8718454" y="4120954"/>
            <a:ext cx="344657" cy="32355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riangle 14">
            <a:extLst>
              <a:ext uri="{FF2B5EF4-FFF2-40B4-BE49-F238E27FC236}">
                <a16:creationId xmlns:a16="http://schemas.microsoft.com/office/drawing/2014/main" id="{01F64AEA-591A-6040-9BDC-92FD1A3F2E93}"/>
              </a:ext>
            </a:extLst>
          </p:cNvPr>
          <p:cNvSpPr/>
          <p:nvPr/>
        </p:nvSpPr>
        <p:spPr>
          <a:xfrm>
            <a:off x="5850403" y="4122713"/>
            <a:ext cx="344657" cy="32355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6" name="Triangle 15">
            <a:extLst>
              <a:ext uri="{FF2B5EF4-FFF2-40B4-BE49-F238E27FC236}">
                <a16:creationId xmlns:a16="http://schemas.microsoft.com/office/drawing/2014/main" id="{7E103E7B-CF06-E245-9531-3A17B13794E8}"/>
              </a:ext>
            </a:extLst>
          </p:cNvPr>
          <p:cNvSpPr/>
          <p:nvPr/>
        </p:nvSpPr>
        <p:spPr>
          <a:xfrm>
            <a:off x="6217924" y="4120955"/>
            <a:ext cx="344657" cy="32355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7" name="Triangle 16">
            <a:extLst>
              <a:ext uri="{FF2B5EF4-FFF2-40B4-BE49-F238E27FC236}">
                <a16:creationId xmlns:a16="http://schemas.microsoft.com/office/drawing/2014/main" id="{0FF13880-5316-0242-A699-415B906D9522}"/>
              </a:ext>
            </a:extLst>
          </p:cNvPr>
          <p:cNvSpPr/>
          <p:nvPr/>
        </p:nvSpPr>
        <p:spPr>
          <a:xfrm>
            <a:off x="6564339" y="4119195"/>
            <a:ext cx="344657" cy="32355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64B1D99-613A-BE47-B660-9DB8075A8C9F}"/>
              </a:ext>
            </a:extLst>
          </p:cNvPr>
          <p:cNvCxnSpPr>
            <a:stCxn id="2" idx="3"/>
            <a:endCxn id="6" idx="3"/>
          </p:cNvCxnSpPr>
          <p:nvPr/>
        </p:nvCxnSpPr>
        <p:spPr>
          <a:xfrm flipH="1">
            <a:off x="6392008" y="1986182"/>
            <a:ext cx="1056837" cy="10638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6853329-C0F6-8947-8C95-41227B8E2D36}"/>
              </a:ext>
            </a:extLst>
          </p:cNvPr>
          <p:cNvCxnSpPr>
            <a:stCxn id="6" idx="0"/>
            <a:endCxn id="15" idx="0"/>
          </p:cNvCxnSpPr>
          <p:nvPr/>
        </p:nvCxnSpPr>
        <p:spPr>
          <a:xfrm flipH="1">
            <a:off x="6022732" y="3482631"/>
            <a:ext cx="369276" cy="6400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DF51CE3-326A-D049-9AB4-5AE81AF5AE34}"/>
              </a:ext>
            </a:extLst>
          </p:cNvPr>
          <p:cNvCxnSpPr>
            <a:stCxn id="6" idx="0"/>
            <a:endCxn id="16" idx="0"/>
          </p:cNvCxnSpPr>
          <p:nvPr/>
        </p:nvCxnSpPr>
        <p:spPr>
          <a:xfrm flipH="1">
            <a:off x="6390252" y="3482631"/>
            <a:ext cx="1756" cy="6383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2473D0C-1E44-CB45-B8BC-2E35089CF566}"/>
              </a:ext>
            </a:extLst>
          </p:cNvPr>
          <p:cNvCxnSpPr>
            <a:stCxn id="6" idx="0"/>
            <a:endCxn id="17" idx="0"/>
          </p:cNvCxnSpPr>
          <p:nvPr/>
        </p:nvCxnSpPr>
        <p:spPr>
          <a:xfrm>
            <a:off x="6392008" y="3482631"/>
            <a:ext cx="344660" cy="6365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0530140-35BB-A046-B3BC-E09FC097C1A4}"/>
              </a:ext>
            </a:extLst>
          </p:cNvPr>
          <p:cNvCxnSpPr>
            <a:stCxn id="2" idx="3"/>
            <a:endCxn id="7" idx="3"/>
          </p:cNvCxnSpPr>
          <p:nvPr/>
        </p:nvCxnSpPr>
        <p:spPr>
          <a:xfrm flipH="1">
            <a:off x="7424224" y="1986182"/>
            <a:ext cx="24621" cy="10621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13F2959-D246-6546-8264-D0A9F1ED5C6E}"/>
              </a:ext>
            </a:extLst>
          </p:cNvPr>
          <p:cNvCxnSpPr>
            <a:stCxn id="2" idx="3"/>
            <a:endCxn id="8" idx="3"/>
          </p:cNvCxnSpPr>
          <p:nvPr/>
        </p:nvCxnSpPr>
        <p:spPr>
          <a:xfrm>
            <a:off x="7448845" y="1986183"/>
            <a:ext cx="1091999" cy="10603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B8F68D3-ED6C-3045-BF17-2780DDC38658}"/>
              </a:ext>
            </a:extLst>
          </p:cNvPr>
          <p:cNvCxnSpPr>
            <a:stCxn id="7" idx="0"/>
            <a:endCxn id="9" idx="0"/>
          </p:cNvCxnSpPr>
          <p:nvPr/>
        </p:nvCxnSpPr>
        <p:spPr>
          <a:xfrm flipH="1">
            <a:off x="7102428" y="3480873"/>
            <a:ext cx="321796" cy="6453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BB63ADA0-A752-BD45-B95A-AC8D395F6F49}"/>
              </a:ext>
            </a:extLst>
          </p:cNvPr>
          <p:cNvCxnSpPr>
            <a:stCxn id="7" idx="0"/>
            <a:endCxn id="10" idx="0"/>
          </p:cNvCxnSpPr>
          <p:nvPr/>
        </p:nvCxnSpPr>
        <p:spPr>
          <a:xfrm>
            <a:off x="7424224" y="3480873"/>
            <a:ext cx="35174" cy="6435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D3225D0-B51C-1946-AA21-3DF5F63BAA79}"/>
              </a:ext>
            </a:extLst>
          </p:cNvPr>
          <p:cNvCxnSpPr>
            <a:stCxn id="7" idx="0"/>
            <a:endCxn id="11" idx="0"/>
          </p:cNvCxnSpPr>
          <p:nvPr/>
        </p:nvCxnSpPr>
        <p:spPr>
          <a:xfrm>
            <a:off x="7424224" y="3480873"/>
            <a:ext cx="392140" cy="6418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F8F8E4E2-9E24-D24F-AE23-8F96651CD616}"/>
              </a:ext>
            </a:extLst>
          </p:cNvPr>
          <p:cNvCxnSpPr>
            <a:stCxn id="8" idx="0"/>
            <a:endCxn id="12" idx="0"/>
          </p:cNvCxnSpPr>
          <p:nvPr/>
        </p:nvCxnSpPr>
        <p:spPr>
          <a:xfrm flipH="1">
            <a:off x="8176846" y="3479116"/>
            <a:ext cx="363998" cy="6453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91EF1356-0301-1F48-A5F7-E1C3E71641B5}"/>
              </a:ext>
            </a:extLst>
          </p:cNvPr>
          <p:cNvCxnSpPr>
            <a:stCxn id="8" idx="0"/>
            <a:endCxn id="13" idx="0"/>
          </p:cNvCxnSpPr>
          <p:nvPr/>
        </p:nvCxnSpPr>
        <p:spPr>
          <a:xfrm flipH="1">
            <a:off x="8533816" y="3479116"/>
            <a:ext cx="7028" cy="6435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3A80AABE-7C6F-8E49-B788-D5CDF59CF3AB}"/>
              </a:ext>
            </a:extLst>
          </p:cNvPr>
          <p:cNvCxnSpPr>
            <a:stCxn id="8" idx="0"/>
            <a:endCxn id="14" idx="0"/>
          </p:cNvCxnSpPr>
          <p:nvPr/>
        </p:nvCxnSpPr>
        <p:spPr>
          <a:xfrm>
            <a:off x="8540844" y="3479116"/>
            <a:ext cx="349938" cy="6418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8EBFD875-1AA2-9D48-9E9E-85B1E9122823}"/>
              </a:ext>
            </a:extLst>
          </p:cNvPr>
          <p:cNvSpPr txBox="1"/>
          <p:nvPr/>
        </p:nvSpPr>
        <p:spPr>
          <a:xfrm>
            <a:off x="7309925" y="3684856"/>
            <a:ext cx="37863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A5D642C-E85A-244B-9F70-5699DABC7EDF}"/>
              </a:ext>
            </a:extLst>
          </p:cNvPr>
          <p:cNvSpPr txBox="1"/>
          <p:nvPr/>
        </p:nvSpPr>
        <p:spPr>
          <a:xfrm>
            <a:off x="7550835" y="3693649"/>
            <a:ext cx="37863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01F7908-C796-8A40-9F4B-DA66C4A1BB3A}"/>
              </a:ext>
            </a:extLst>
          </p:cNvPr>
          <p:cNvSpPr txBox="1"/>
          <p:nvPr/>
        </p:nvSpPr>
        <p:spPr>
          <a:xfrm>
            <a:off x="8403688" y="3702442"/>
            <a:ext cx="37863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AE45EA2-567A-C147-8219-AF89F2690979}"/>
              </a:ext>
            </a:extLst>
          </p:cNvPr>
          <p:cNvSpPr txBox="1"/>
          <p:nvPr/>
        </p:nvSpPr>
        <p:spPr>
          <a:xfrm>
            <a:off x="8634047" y="3700684"/>
            <a:ext cx="37863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E54821-8ECF-BFDE-E2DF-9810D3A469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5991532"/>
            <a:ext cx="17192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69438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/>
          </p:cNvSpPr>
          <p:nvPr/>
        </p:nvSpPr>
        <p:spPr>
          <a:xfrm>
            <a:off x="381000" y="1752601"/>
            <a:ext cx="8424862" cy="1367682"/>
          </a:xfrm>
          <a:prstGeom prst="rect">
            <a:avLst/>
          </a:prstGeom>
          <a:solidFill>
            <a:schemeClr val="tx2"/>
          </a:solidFill>
        </p:spPr>
        <p:txBody>
          <a:bodyPr vert="horz" wrap="square" lIns="0" tIns="1333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105"/>
              </a:spcBef>
            </a:pPr>
            <a:r>
              <a:rPr lang="en-IN" sz="4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ALPHA</a:t>
            </a:r>
            <a:r>
              <a:rPr lang="en-IN" sz="4400" b="1" spc="-75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4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IN" sz="4400" b="1" spc="-65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4400" b="1" spc="-55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BETA</a:t>
            </a:r>
            <a:r>
              <a:rPr lang="en-IN" sz="4400" b="1" spc="-65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4400" b="1" spc="-1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PRUNING</a:t>
            </a:r>
          </a:p>
          <a:p>
            <a:pPr marL="1270" algn="ctr"/>
            <a:r>
              <a:rPr lang="en-IN" sz="4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en-IN" sz="4400" b="1" spc="-9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en-IN" sz="4400" b="1" spc="-5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4EA9EEF-B764-9D40-FEF4-1EE84359F7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5991532"/>
            <a:ext cx="17192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62737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61946" y="609600"/>
            <a:ext cx="5420105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557655">
              <a:lnSpc>
                <a:spcPct val="100000"/>
              </a:lnSpc>
              <a:spcBef>
                <a:spcPts val="105"/>
              </a:spcBef>
            </a:pPr>
            <a:r>
              <a:rPr lang="en-IN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en-IN" spc="-11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pc="-5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IN" spc="-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9505" y="2362200"/>
            <a:ext cx="7904988" cy="31242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44982D7-6F25-6307-E0ED-FFD640534C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5991532"/>
            <a:ext cx="17192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B863AF3-6B25-72AF-7937-567CE8E995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931"/>
            <a:ext cx="9144000" cy="1355669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76400" y="357620"/>
            <a:ext cx="5420105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557655">
              <a:lnSpc>
                <a:spcPct val="100000"/>
              </a:lnSpc>
              <a:spcBef>
                <a:spcPts val="105"/>
              </a:spcBef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en-IN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0970" y="2209800"/>
            <a:ext cx="8122058" cy="314910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74CFAAE-B26A-50D2-6054-33799E699A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5991532"/>
            <a:ext cx="17192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23C50D9-1C5F-0DBC-0954-8A599BF137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36871"/>
            <a:ext cx="9144000" cy="1558302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61947" y="457200"/>
            <a:ext cx="5420105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557655">
              <a:lnSpc>
                <a:spcPct val="100000"/>
              </a:lnSpc>
              <a:spcBef>
                <a:spcPts val="105"/>
              </a:spcBef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en-IN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2438400"/>
            <a:ext cx="7934325" cy="323814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88809C6-0AE4-0AD6-2482-1FC8D2D8F5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5991532"/>
            <a:ext cx="17192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E78F2F0-0823-8FCF-7C7F-0D4B73B2E3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9144000" cy="1447326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4784" y="248038"/>
            <a:ext cx="529779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557655" algn="l" rtl="0">
              <a:lnSpc>
                <a:spcPct val="90000"/>
              </a:lnSpc>
              <a:spcBef>
                <a:spcPct val="0"/>
              </a:spcBef>
            </a:pPr>
            <a:r>
              <a:rPr lang="en-US" sz="35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Example</a:t>
            </a:r>
            <a:r>
              <a:rPr lang="en-US" sz="3500" kern="1200" spc="-11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500" kern="1200" spc="-5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1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4168" y="2478336"/>
            <a:ext cx="8495662" cy="34280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C073616-3680-6219-13AD-23EC0E0E42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5991532"/>
            <a:ext cx="17192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84048" y="441390"/>
            <a:ext cx="5420105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557655">
              <a:lnSpc>
                <a:spcPct val="100000"/>
              </a:lnSpc>
              <a:spcBef>
                <a:spcPts val="105"/>
              </a:spcBef>
            </a:pPr>
            <a:r>
              <a:rPr lang="en-IN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en-IN" spc="-11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pc="-5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IN" spc="-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" y="2286000"/>
            <a:ext cx="8531003" cy="355987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DA1F4E8-47FB-EBBB-3738-99B23F68AA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5991532"/>
            <a:ext cx="17192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3E8E504-569E-0DE7-1FB7-F75AAB2DC3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9144000" cy="12954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4784" y="248038"/>
            <a:ext cx="529779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557655" algn="l" rtl="0">
              <a:lnSpc>
                <a:spcPct val="90000"/>
              </a:lnSpc>
              <a:spcBef>
                <a:spcPct val="0"/>
              </a:spcBef>
            </a:pPr>
            <a:r>
              <a:rPr lang="en-US" sz="35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Example</a:t>
            </a:r>
            <a:r>
              <a:rPr lang="en-US" sz="3500" kern="1200" spc="-11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500" kern="1200" spc="-5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2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4168" y="2371874"/>
            <a:ext cx="8495662" cy="364099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4AF83D7-5167-D1D4-2288-AFB44F7054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2653" y="6005498"/>
            <a:ext cx="17192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4784" y="248038"/>
            <a:ext cx="529779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557655" algn="l" rtl="0">
              <a:lnSpc>
                <a:spcPct val="90000"/>
              </a:lnSpc>
              <a:spcBef>
                <a:spcPct val="0"/>
              </a:spcBef>
            </a:pPr>
            <a:r>
              <a:rPr lang="en-US" sz="35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Example</a:t>
            </a:r>
            <a:r>
              <a:rPr lang="en-US" sz="3500" kern="1200" spc="-11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500" kern="1200" spc="-5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2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4168" y="2371874"/>
            <a:ext cx="8495662" cy="364099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8DA0DAC-7D38-9259-DAE4-DB8200949C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2653" y="6012872"/>
            <a:ext cx="17192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4784" y="248038"/>
            <a:ext cx="529779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557655" algn="l" rtl="0">
              <a:lnSpc>
                <a:spcPct val="90000"/>
              </a:lnSpc>
              <a:spcBef>
                <a:spcPct val="0"/>
              </a:spcBef>
            </a:pPr>
            <a:r>
              <a:rPr lang="en-US" sz="35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Example</a:t>
            </a:r>
            <a:r>
              <a:rPr lang="en-US" sz="3500" kern="1200" spc="-11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500" kern="1200" spc="-5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2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4168" y="2333037"/>
            <a:ext cx="8495662" cy="371867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472B310-A927-CA3E-9716-385F6C8B95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568" y="6051709"/>
            <a:ext cx="17192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4784" y="248038"/>
            <a:ext cx="529779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557655" algn="l" rtl="0">
              <a:lnSpc>
                <a:spcPct val="90000"/>
              </a:lnSpc>
              <a:spcBef>
                <a:spcPct val="0"/>
              </a:spcBef>
            </a:pPr>
            <a:r>
              <a:rPr lang="en-US" sz="35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Example</a:t>
            </a:r>
            <a:r>
              <a:rPr lang="en-US" sz="3500" kern="1200" spc="-11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500" kern="1200" spc="-5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2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4168" y="2323327"/>
            <a:ext cx="8495662" cy="373809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18DD468-49B0-44EE-A602-D8542467FB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568" y="6161089"/>
            <a:ext cx="17192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4784" y="248038"/>
            <a:ext cx="529779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557655" algn="l" rtl="0">
              <a:lnSpc>
                <a:spcPct val="90000"/>
              </a:lnSpc>
              <a:spcBef>
                <a:spcPct val="0"/>
              </a:spcBef>
            </a:pPr>
            <a:r>
              <a:rPr lang="en-US" sz="35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Example</a:t>
            </a:r>
            <a:r>
              <a:rPr lang="en-US" sz="3500" kern="1200" spc="-11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500" kern="1200" spc="-5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2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4168" y="2367019"/>
            <a:ext cx="8495662" cy="365070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D06B8B4-1DC9-F990-A19C-E692D3C4D5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5991532"/>
            <a:ext cx="17192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4784" y="248038"/>
            <a:ext cx="529779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557655" algn="l" rtl="0">
              <a:lnSpc>
                <a:spcPct val="90000"/>
              </a:lnSpc>
              <a:spcBef>
                <a:spcPct val="0"/>
              </a:spcBef>
            </a:pPr>
            <a:r>
              <a:rPr lang="en-US" sz="35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Example</a:t>
            </a:r>
            <a:r>
              <a:rPr lang="en-US" sz="3500" kern="1200" spc="-11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500" kern="1200" spc="-5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2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1852" y="2057400"/>
            <a:ext cx="8495662" cy="364099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0206660-B659-C6D8-323D-066B054EDD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5991532"/>
            <a:ext cx="17192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3000" y="2458338"/>
            <a:ext cx="4762183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n-US" b="1" spc="-75" dirty="0">
                <a:latin typeface="Times New Roman"/>
                <a:cs typeface="Times New Roman"/>
              </a:rPr>
              <a:t>Questions..</a:t>
            </a:r>
            <a:r>
              <a:rPr b="1" spc="-75" dirty="0">
                <a:latin typeface="Times New Roman"/>
                <a:cs typeface="Times New Roman"/>
              </a:rPr>
              <a:t>.</a:t>
            </a:r>
            <a:endParaRPr dirty="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029174" y="762000"/>
            <a:ext cx="3144520" cy="3077210"/>
            <a:chOff x="5029174" y="762000"/>
            <a:chExt cx="3144520" cy="307721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174" y="3080710"/>
              <a:ext cx="876010" cy="27595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91200" y="762000"/>
              <a:ext cx="2382011" cy="3076956"/>
            </a:xfrm>
            <a:prstGeom prst="rect">
              <a:avLst/>
            </a:prstGeom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5ADB3975-A889-AA0B-D39C-D21692A1D2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"/>
            <a:ext cx="9144000" cy="11430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1E3EAEC-82EC-BFEB-2121-95A948F745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5991532"/>
            <a:ext cx="17192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700" algn="l" rtl="0">
              <a:lnSpc>
                <a:spcPct val="90000"/>
              </a:lnSpc>
              <a:spcBef>
                <a:spcPct val="0"/>
              </a:spcBef>
            </a:pPr>
            <a:r>
              <a:rPr lang="en-US" sz="3500" kern="1200" spc="-25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References</a:t>
            </a:r>
            <a:endParaRPr lang="en-US" sz="3500" kern="1200" spc="-25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09601" y="1891970"/>
            <a:ext cx="7712122" cy="4109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469265" indent="-228600" algn="l" rtl="0">
              <a:lnSpc>
                <a:spcPct val="90000"/>
              </a:lnSpc>
              <a:spcBef>
                <a:spcPts val="105"/>
              </a:spcBef>
              <a:buFont typeface="Arial" panose="020B0604020202020204" pitchFamily="34" charset="0"/>
              <a:buChar char="•"/>
              <a:tabLst>
                <a:tab pos="469265" algn="l"/>
              </a:tabLst>
            </a:pPr>
            <a:r>
              <a:rPr lang="en-US" kern="12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Stuart</a:t>
            </a:r>
            <a:r>
              <a:rPr lang="en-US" kern="1200" spc="-5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kern="1200" spc="-10" dirty="0" err="1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Russell,Peter</a:t>
            </a:r>
            <a:r>
              <a:rPr lang="en-US" kern="1200" spc="35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kern="12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Norvig,</a:t>
            </a:r>
            <a:r>
              <a:rPr lang="en-US" kern="1200" spc="-35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kern="1200" spc="-2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“Artificial</a:t>
            </a:r>
            <a:r>
              <a:rPr lang="en-US" kern="1200" spc="1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kern="1200" spc="-2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Intelligence-</a:t>
            </a:r>
            <a:r>
              <a:rPr lang="en-US" kern="12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 Modern</a:t>
            </a:r>
            <a:r>
              <a:rPr lang="en-US" kern="1200" spc="-15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kern="1200" spc="-25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Approach”,</a:t>
            </a:r>
            <a:r>
              <a:rPr lang="en-US" kern="1200" spc="-3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kern="1200" spc="-1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Pearson.</a:t>
            </a:r>
            <a:endParaRPr lang="en-US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indent="-228600" algn="l" rtl="0">
              <a:lnSpc>
                <a:spcPct val="90000"/>
              </a:lnSpc>
              <a:spcBef>
                <a:spcPts val="915"/>
              </a:spcBef>
              <a:buFont typeface="Arial" panose="020B0604020202020204" pitchFamily="34" charset="0"/>
              <a:buChar char="•"/>
            </a:pPr>
            <a:endParaRPr lang="en-US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469265" indent="-228600" algn="l" rtl="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469265" algn="l"/>
              </a:tabLst>
            </a:pPr>
            <a:r>
              <a:rPr lang="en-US" kern="12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Elaine</a:t>
            </a:r>
            <a:r>
              <a:rPr lang="en-US" kern="1200" spc="-3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kern="12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Rich</a:t>
            </a:r>
            <a:r>
              <a:rPr lang="en-US" kern="1200" spc="-3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kern="12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and</a:t>
            </a:r>
            <a:r>
              <a:rPr lang="en-US" kern="1200" spc="-4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kern="12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Kevin</a:t>
            </a:r>
            <a:r>
              <a:rPr lang="en-US" kern="1200" spc="-35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kern="12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Knight,</a:t>
            </a:r>
            <a:r>
              <a:rPr lang="en-US" kern="1200" spc="-45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kern="1200" spc="-2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“Artificial</a:t>
            </a:r>
            <a:r>
              <a:rPr lang="en-US" kern="1200" spc="-15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kern="1200" spc="-25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Intelligence”,</a:t>
            </a:r>
            <a:r>
              <a:rPr lang="en-US" kern="1200" spc="-2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McGraw-</a:t>
            </a:r>
            <a:r>
              <a:rPr lang="en-US" kern="1200" spc="-1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Hill.</a:t>
            </a:r>
            <a:endParaRPr lang="en-US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indent="-228600" algn="l" rtl="0">
              <a:lnSpc>
                <a:spcPct val="90000"/>
              </a:lnSpc>
              <a:spcBef>
                <a:spcPts val="919"/>
              </a:spcBef>
              <a:buFont typeface="Arial" panose="020B0604020202020204" pitchFamily="34" charset="0"/>
              <a:buChar char="•"/>
            </a:pPr>
            <a:endParaRPr lang="en-US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469265" indent="-228600" algn="l" rtl="0">
              <a:lnSpc>
                <a:spcPct val="90000"/>
              </a:lnSpc>
              <a:spcBef>
                <a:spcPts val="5"/>
              </a:spcBef>
              <a:buFont typeface="Arial" panose="020B0604020202020204" pitchFamily="34" charset="0"/>
              <a:buChar char="•"/>
              <a:tabLst>
                <a:tab pos="469265" algn="l"/>
              </a:tabLst>
            </a:pPr>
            <a:r>
              <a:rPr lang="en-US" kern="12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</a:t>
            </a:r>
            <a:r>
              <a:rPr lang="en-US" kern="1200" spc="-3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Charniak</a:t>
            </a:r>
            <a:r>
              <a:rPr lang="en-US" kern="1200" spc="-4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kern="12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and</a:t>
            </a:r>
            <a:r>
              <a:rPr lang="en-US" kern="1200" spc="-25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kern="12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</a:t>
            </a:r>
            <a:r>
              <a:rPr lang="en-US" kern="1200" spc="-45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kern="12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McDermott,</a:t>
            </a:r>
            <a:r>
              <a:rPr lang="en-US" kern="1200" spc="-25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kern="1200" spc="-1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“Introduction</a:t>
            </a:r>
            <a:r>
              <a:rPr lang="en-US" kern="1200" spc="-4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kern="12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to</a:t>
            </a:r>
            <a:r>
              <a:rPr lang="en-US" kern="1200" spc="-35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kern="12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Artificial</a:t>
            </a:r>
            <a:r>
              <a:rPr lang="en-US" kern="1200" spc="5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kern="1200" spc="-25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Intelligence”,</a:t>
            </a:r>
            <a:r>
              <a:rPr lang="en-US" kern="1200" spc="-2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kern="1200" spc="-1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Pearson.</a:t>
            </a:r>
            <a:endParaRPr lang="en-US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indent="-228600" algn="l" rtl="0">
              <a:lnSpc>
                <a:spcPct val="90000"/>
              </a:lnSpc>
              <a:spcBef>
                <a:spcPts val="915"/>
              </a:spcBef>
              <a:buFont typeface="Arial" panose="020B0604020202020204" pitchFamily="34" charset="0"/>
              <a:buChar char="•"/>
            </a:pPr>
            <a:endParaRPr lang="en-US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469900" marR="187960" indent="-228600" algn="l" rtl="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469900" algn="l"/>
              </a:tabLst>
            </a:pPr>
            <a:r>
              <a:rPr lang="en-US" kern="1200" spc="-2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https://</a:t>
            </a:r>
            <a:r>
              <a:rPr lang="en-US" kern="1200" spc="-2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hlinkClick r:id="rId2"/>
              </a:rPr>
              <a:t>www.geeksforgeeks.org/minimax-</a:t>
            </a:r>
            <a:r>
              <a:rPr lang="en-US" kern="1200" spc="-1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hlinkClick r:id="rId2"/>
              </a:rPr>
              <a:t>algorithm-in-</a:t>
            </a:r>
            <a:r>
              <a:rPr lang="en-US" kern="1200" spc="-25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hlinkClick r:id="rId2"/>
              </a:rPr>
              <a:t>game-</a:t>
            </a:r>
            <a:r>
              <a:rPr lang="en-US" kern="12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hlinkClick r:id="rId2"/>
              </a:rPr>
              <a:t>theory-</a:t>
            </a:r>
            <a:r>
              <a:rPr lang="en-US" kern="1200" spc="-1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hlinkClick r:id="rId2"/>
              </a:rPr>
              <a:t>set-4-alpha-</a:t>
            </a:r>
            <a:r>
              <a:rPr lang="en-US" kern="1200" spc="-1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kern="1200" spc="-2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beta-</a:t>
            </a:r>
            <a:r>
              <a:rPr lang="en-US" kern="1200" spc="-1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pruning/</a:t>
            </a:r>
            <a:endParaRPr lang="en-US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indent="-228600" algn="l" rtl="0">
              <a:lnSpc>
                <a:spcPct val="90000"/>
              </a:lnSpc>
              <a:spcBef>
                <a:spcPts val="925"/>
              </a:spcBef>
              <a:buFont typeface="Arial" panose="020B0604020202020204" pitchFamily="34" charset="0"/>
              <a:buChar char="•"/>
            </a:pPr>
            <a:endParaRPr lang="en-US" sz="17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F89371-DDCA-C767-7FA4-BB35A46693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5991532"/>
            <a:ext cx="17192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</TotalTime>
  <Words>1120</Words>
  <Application>Microsoft Office PowerPoint</Application>
  <PresentationFormat>On-screen Show (4:3)</PresentationFormat>
  <Paragraphs>216</Paragraphs>
  <Slides>35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Alpha-Beta Pruning</vt:lpstr>
      <vt:lpstr>Recap: Minimax Search</vt:lpstr>
      <vt:lpstr>ALPHA - BETA PRUNING</vt:lpstr>
      <vt:lpstr>Alpha - Beta Pruning</vt:lpstr>
      <vt:lpstr>Alpha - Beta Pruning</vt:lpstr>
      <vt:lpstr>When to Prune</vt:lpstr>
      <vt:lpstr>Alpha-beta pruning (Demonstration)</vt:lpstr>
      <vt:lpstr>Alpha-beta pruning (Demonstration)</vt:lpstr>
      <vt:lpstr>PowerPoint Presentation</vt:lpstr>
      <vt:lpstr>PowerPoint Presentation</vt:lpstr>
      <vt:lpstr>PowerPoint Presentation</vt:lpstr>
      <vt:lpstr>PowerPoint Presentation</vt:lpstr>
      <vt:lpstr>Alpha-Beta Pruning</vt:lpstr>
      <vt:lpstr>Alpha pruning: Nodes MIN can’t reach</vt:lpstr>
      <vt:lpstr>Beta pruning: Nodes MAX can’t reach</vt:lpstr>
      <vt:lpstr>Alpha-beta pruning</vt:lpstr>
      <vt:lpstr>Alpha-beta pruning</vt:lpstr>
      <vt:lpstr>Alpha-beta pruning</vt:lpstr>
      <vt:lpstr>Alpha-beta pruning is optimal!</vt:lpstr>
      <vt:lpstr>Alpha-beta pruning: Complexity</vt:lpstr>
      <vt:lpstr>Alpha-beta pruning: Complexity</vt:lpstr>
      <vt:lpstr>PowerPoint Presentation</vt:lpstr>
      <vt:lpstr>Example 1</vt:lpstr>
      <vt:lpstr>Example 1</vt:lpstr>
      <vt:lpstr>Example 1</vt:lpstr>
      <vt:lpstr>Example 1</vt:lpstr>
      <vt:lpstr>Example 2</vt:lpstr>
      <vt:lpstr>Example 2</vt:lpstr>
      <vt:lpstr>Example 2</vt:lpstr>
      <vt:lpstr>Example 2</vt:lpstr>
      <vt:lpstr>Example 2</vt:lpstr>
      <vt:lpstr>Example 2</vt:lpstr>
      <vt:lpstr>Example 2</vt:lpstr>
      <vt:lpstr>Questions...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Alpha-Beta Pruning</dc:title>
  <cp:lastModifiedBy>Himanshu Sharma</cp:lastModifiedBy>
  <cp:revision>10</cp:revision>
  <dcterms:created xsi:type="dcterms:W3CDTF">2025-07-25T06:09:06Z</dcterms:created>
  <dcterms:modified xsi:type="dcterms:W3CDTF">2025-08-14T04:24:15Z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2025-07-24T00:00:00Z</vt:filetime>
  </property>
  <property fmtid="{D5CDD505-2E9C-101B-9397-08002B2CF9AE}" pid="3" name="Creator">
    <vt:lpwstr>PDFium</vt:lpwstr>
  </property>
  <property fmtid="{D5CDD505-2E9C-101B-9397-08002B2CF9AE}" pid="4" name="Producer">
    <vt:lpwstr>PDFium</vt:lpwstr>
  </property>
  <property fmtid="{D5CDD505-2E9C-101B-9397-08002B2CF9AE}" pid="5" name="LastSaved">
    <vt:filetime>2025-07-24T00:00:00Z</vt:filetime>
  </property>
</Properties>
</file>