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notesMasterIdLst>
    <p:notesMasterId r:id="rId17"/>
  </p:notesMasterIdLst>
  <p:sldIdLst>
    <p:sldId id="256" r:id="rId4"/>
    <p:sldId id="273" r:id="rId5"/>
    <p:sldId id="857" r:id="rId6"/>
    <p:sldId id="535" r:id="rId7"/>
    <p:sldId id="861" r:id="rId8"/>
    <p:sldId id="859" r:id="rId9"/>
    <p:sldId id="853" r:id="rId10"/>
    <p:sldId id="753" r:id="rId11"/>
    <p:sldId id="855" r:id="rId12"/>
    <p:sldId id="754" r:id="rId13"/>
    <p:sldId id="755" r:id="rId14"/>
    <p:sldId id="756" r:id="rId15"/>
    <p:sldId id="85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kas Tyagi." userId="06b802ee-2341-421d-ab2c-04bfa25cb15e" providerId="ADAL" clId="{3B4C0D45-D1CF-4B49-91A4-D9CD0F84B0F6}"/>
    <pc:docChg chg="undo custSel addSld delSld modSld">
      <pc:chgData name="Vikas Tyagi." userId="06b802ee-2341-421d-ab2c-04bfa25cb15e" providerId="ADAL" clId="{3B4C0D45-D1CF-4B49-91A4-D9CD0F84B0F6}" dt="2025-02-06T08:06:19.572" v="51" actId="47"/>
      <pc:docMkLst>
        <pc:docMk/>
      </pc:docMkLst>
      <pc:sldChg chg="modSp mod">
        <pc:chgData name="Vikas Tyagi." userId="06b802ee-2341-421d-ab2c-04bfa25cb15e" providerId="ADAL" clId="{3B4C0D45-D1CF-4B49-91A4-D9CD0F84B0F6}" dt="2025-02-06T06:53:32.067" v="48" actId="207"/>
        <pc:sldMkLst>
          <pc:docMk/>
          <pc:sldMk cId="0" sldId="753"/>
        </pc:sldMkLst>
        <pc:spChg chg="mod">
          <ac:chgData name="Vikas Tyagi." userId="06b802ee-2341-421d-ab2c-04bfa25cb15e" providerId="ADAL" clId="{3B4C0D45-D1CF-4B49-91A4-D9CD0F84B0F6}" dt="2025-02-06T06:53:32.067" v="48" actId="207"/>
          <ac:spMkLst>
            <pc:docMk/>
            <pc:sldMk cId="0" sldId="753"/>
            <ac:spMk id="6" creationId="{1F32E444-DBE0-493F-A557-777E5610794D}"/>
          </ac:spMkLst>
        </pc:spChg>
      </pc:sldChg>
      <pc:sldChg chg="add del">
        <pc:chgData name="Vikas Tyagi." userId="06b802ee-2341-421d-ab2c-04bfa25cb15e" providerId="ADAL" clId="{3B4C0D45-D1CF-4B49-91A4-D9CD0F84B0F6}" dt="2025-02-06T08:06:19.572" v="51" actId="47"/>
        <pc:sldMkLst>
          <pc:docMk/>
          <pc:sldMk cId="1315194508" sldId="862"/>
        </pc:sldMkLst>
      </pc:sldChg>
    </pc:docChg>
  </pc:docChgLst>
  <pc:docChgLst>
    <pc:chgData name="Kuldeep" userId="f9c8071f-a744-46f9-b335-1b593dc9f69f" providerId="ADAL" clId="{1C5A475E-1A1A-49D1-9BD6-315F3A5A520D}"/>
    <pc:docChg chg="undo custSel addSld delSld modSld">
      <pc:chgData name="Kuldeep" userId="f9c8071f-a744-46f9-b335-1b593dc9f69f" providerId="ADAL" clId="{1C5A475E-1A1A-49D1-9BD6-315F3A5A520D}" dt="2023-02-20T03:24:28.257" v="196" actId="20577"/>
      <pc:docMkLst>
        <pc:docMk/>
      </pc:docMkLst>
      <pc:sldChg chg="addSp modSp mod setBg setClrOvrMap">
        <pc:chgData name="Kuldeep" userId="f9c8071f-a744-46f9-b335-1b593dc9f69f" providerId="ADAL" clId="{1C5A475E-1A1A-49D1-9BD6-315F3A5A520D}" dt="2023-02-20T03:23:48.436" v="195" actId="20577"/>
        <pc:sldMkLst>
          <pc:docMk/>
          <pc:sldMk cId="1441990758" sldId="256"/>
        </pc:sldMkLst>
        <pc:spChg chg="mod">
          <ac:chgData name="Kuldeep" userId="f9c8071f-a744-46f9-b335-1b593dc9f69f" providerId="ADAL" clId="{1C5A475E-1A1A-49D1-9BD6-315F3A5A520D}" dt="2023-02-20T03:23:48.436" v="195" actId="20577"/>
          <ac:spMkLst>
            <pc:docMk/>
            <pc:sldMk cId="1441990758" sldId="256"/>
            <ac:spMk id="2" creationId="{6D2890BE-7904-42D4-B879-B91FFED5066E}"/>
          </ac:spMkLst>
        </pc:spChg>
        <pc:spChg chg="mod">
          <ac:chgData name="Kuldeep" userId="f9c8071f-a744-46f9-b335-1b593dc9f69f" providerId="ADAL" clId="{1C5A475E-1A1A-49D1-9BD6-315F3A5A520D}" dt="2023-02-14T16:51:47.777" v="1" actId="26606"/>
          <ac:spMkLst>
            <pc:docMk/>
            <pc:sldMk cId="1441990758" sldId="256"/>
            <ac:spMk id="5" creationId="{0D179A4E-84D4-467F-8369-92D7C4E09C49}"/>
          </ac:spMkLst>
        </pc:spChg>
        <pc:spChg chg="add">
          <ac:chgData name="Kuldeep" userId="f9c8071f-a744-46f9-b335-1b593dc9f69f" providerId="ADAL" clId="{1C5A475E-1A1A-49D1-9BD6-315F3A5A520D}" dt="2023-02-14T16:51:47.777" v="1" actId="26606"/>
          <ac:spMkLst>
            <pc:docMk/>
            <pc:sldMk cId="1441990758" sldId="256"/>
            <ac:spMk id="11" creationId="{E49CC64F-7275-4E33-961B-0C5CDC439875}"/>
          </ac:spMkLst>
        </pc:spChg>
        <pc:picChg chg="add">
          <ac:chgData name="Kuldeep" userId="f9c8071f-a744-46f9-b335-1b593dc9f69f" providerId="ADAL" clId="{1C5A475E-1A1A-49D1-9BD6-315F3A5A520D}" dt="2023-02-14T16:51:47.777" v="1" actId="26606"/>
          <ac:picMkLst>
            <pc:docMk/>
            <pc:sldMk cId="1441990758" sldId="256"/>
            <ac:picMk id="7" creationId="{0905E57B-5EE8-C2AA-C991-07049DFFF5F9}"/>
          </ac:picMkLst>
        </pc:picChg>
      </pc:sldChg>
      <pc:sldChg chg="addSp delSp modSp mod setBg">
        <pc:chgData name="Kuldeep" userId="f9c8071f-a744-46f9-b335-1b593dc9f69f" providerId="ADAL" clId="{1C5A475E-1A1A-49D1-9BD6-315F3A5A520D}" dt="2023-02-20T03:24:28.257" v="196" actId="20577"/>
        <pc:sldMkLst>
          <pc:docMk/>
          <pc:sldMk cId="3314356858" sldId="273"/>
        </pc:sldMkLst>
        <pc:spChg chg="mod">
          <ac:chgData name="Kuldeep" userId="f9c8071f-a744-46f9-b335-1b593dc9f69f" providerId="ADAL" clId="{1C5A475E-1A1A-49D1-9BD6-315F3A5A520D}" dt="2023-02-15T14:05:14.465" v="40" actId="26606"/>
          <ac:spMkLst>
            <pc:docMk/>
            <pc:sldMk cId="3314356858" sldId="273"/>
            <ac:spMk id="2" creationId="{E978AE24-7B74-4301-B4C8-2D4B49F4B953}"/>
          </ac:spMkLst>
        </pc:spChg>
        <pc:spChg chg="del mod">
          <ac:chgData name="Kuldeep" userId="f9c8071f-a744-46f9-b335-1b593dc9f69f" providerId="ADAL" clId="{1C5A475E-1A1A-49D1-9BD6-315F3A5A520D}" dt="2023-02-15T14:03:36.227" v="35" actId="478"/>
          <ac:spMkLst>
            <pc:docMk/>
            <pc:sldMk cId="3314356858" sldId="273"/>
            <ac:spMk id="3" creationId="{500EC2C3-4ECB-4BB9-A1F8-8E30DE78E895}"/>
          </ac:spMkLst>
        </pc:spChg>
        <pc:spChg chg="del">
          <ac:chgData name="Kuldeep" userId="f9c8071f-a744-46f9-b335-1b593dc9f69f" providerId="ADAL" clId="{1C5A475E-1A1A-49D1-9BD6-315F3A5A520D}" dt="2023-02-15T14:02:31.386" v="24" actId="21"/>
          <ac:spMkLst>
            <pc:docMk/>
            <pc:sldMk cId="3314356858" sldId="273"/>
            <ac:spMk id="6" creationId="{6959B5BF-8CA2-4E02-9897-9DBE148CC501}"/>
          </ac:spMkLst>
        </pc:spChg>
        <pc:spChg chg="add mod">
          <ac:chgData name="Kuldeep" userId="f9c8071f-a744-46f9-b335-1b593dc9f69f" providerId="ADAL" clId="{1C5A475E-1A1A-49D1-9BD6-315F3A5A520D}" dt="2023-02-20T03:24:28.257" v="196" actId="20577"/>
          <ac:spMkLst>
            <pc:docMk/>
            <pc:sldMk cId="3314356858" sldId="273"/>
            <ac:spMk id="7" creationId="{B5E7EBFE-2E8D-E899-04A9-193FE15969BF}"/>
          </ac:spMkLst>
        </pc:spChg>
        <pc:spChg chg="add del">
          <ac:chgData name="Kuldeep" userId="f9c8071f-a744-46f9-b335-1b593dc9f69f" providerId="ADAL" clId="{1C5A475E-1A1A-49D1-9BD6-315F3A5A520D}" dt="2023-02-15T14:05:14.465" v="40" actId="26606"/>
          <ac:spMkLst>
            <pc:docMk/>
            <pc:sldMk cId="3314356858" sldId="273"/>
            <ac:spMk id="9" creationId="{D4771268-CB57-404A-9271-370EB28F6090}"/>
          </ac:spMkLst>
        </pc:spChg>
        <pc:spChg chg="add del">
          <ac:chgData name="Kuldeep" userId="f9c8071f-a744-46f9-b335-1b593dc9f69f" providerId="ADAL" clId="{1C5A475E-1A1A-49D1-9BD6-315F3A5A520D}" dt="2023-02-15T14:05:14.465" v="40" actId="26606"/>
          <ac:spMkLst>
            <pc:docMk/>
            <pc:sldMk cId="3314356858" sldId="273"/>
            <ac:spMk id="14" creationId="{2550BE34-C2B8-49B8-8519-67A8CAD51AE9}"/>
          </ac:spMkLst>
        </pc:spChg>
        <pc:spChg chg="add del">
          <ac:chgData name="Kuldeep" userId="f9c8071f-a744-46f9-b335-1b593dc9f69f" providerId="ADAL" clId="{1C5A475E-1A1A-49D1-9BD6-315F3A5A520D}" dt="2023-02-15T14:05:14.465" v="40" actId="26606"/>
          <ac:spMkLst>
            <pc:docMk/>
            <pc:sldMk cId="3314356858" sldId="273"/>
            <ac:spMk id="16" creationId="{A7457DD9-5A45-400A-AB4B-4B4EDECA25F1}"/>
          </ac:spMkLst>
        </pc:spChg>
        <pc:spChg chg="add del">
          <ac:chgData name="Kuldeep" userId="f9c8071f-a744-46f9-b335-1b593dc9f69f" providerId="ADAL" clId="{1C5A475E-1A1A-49D1-9BD6-315F3A5A520D}" dt="2023-02-15T14:05:14.465" v="40" actId="26606"/>
          <ac:spMkLst>
            <pc:docMk/>
            <pc:sldMk cId="3314356858" sldId="273"/>
            <ac:spMk id="18" creationId="{441CF7D6-A660-431A-B0BB-140A0D5556B6}"/>
          </ac:spMkLst>
        </pc:spChg>
        <pc:spChg chg="add del">
          <ac:chgData name="Kuldeep" userId="f9c8071f-a744-46f9-b335-1b593dc9f69f" providerId="ADAL" clId="{1C5A475E-1A1A-49D1-9BD6-315F3A5A520D}" dt="2023-02-15T14:05:14.465" v="40" actId="26606"/>
          <ac:spMkLst>
            <pc:docMk/>
            <pc:sldMk cId="3314356858" sldId="273"/>
            <ac:spMk id="20" creationId="{0570A85B-3810-4F95-97B0-CBF4CCDB381C}"/>
          </ac:spMkLst>
        </pc:spChg>
        <pc:picChg chg="mod ord">
          <ac:chgData name="Kuldeep" userId="f9c8071f-a744-46f9-b335-1b593dc9f69f" providerId="ADAL" clId="{1C5A475E-1A1A-49D1-9BD6-315F3A5A520D}" dt="2023-02-15T14:05:14.465" v="40" actId="26606"/>
          <ac:picMkLst>
            <pc:docMk/>
            <pc:sldMk cId="3314356858" sldId="273"/>
            <ac:picMk id="4" creationId="{D23A6496-CF1B-47BD-B147-AE8F1087D1A1}"/>
          </ac:picMkLst>
        </pc:picChg>
      </pc:sldChg>
      <pc:sldChg chg="addSp modSp mod setBg">
        <pc:chgData name="Kuldeep" userId="f9c8071f-a744-46f9-b335-1b593dc9f69f" providerId="ADAL" clId="{1C5A475E-1A1A-49D1-9BD6-315F3A5A520D}" dt="2023-02-14T16:53:30.416" v="7" actId="255"/>
        <pc:sldMkLst>
          <pc:docMk/>
          <pc:sldMk cId="0" sldId="535"/>
        </pc:sldMkLst>
        <pc:spChg chg="mod">
          <ac:chgData name="Kuldeep" userId="f9c8071f-a744-46f9-b335-1b593dc9f69f" providerId="ADAL" clId="{1C5A475E-1A1A-49D1-9BD6-315F3A5A520D}" dt="2023-02-14T16:53:22.384" v="5" actId="26606"/>
          <ac:spMkLst>
            <pc:docMk/>
            <pc:sldMk cId="0" sldId="535"/>
            <ac:spMk id="565251" creationId="{0AE9B736-DE78-4BDF-8C14-0FF1F31686C6}"/>
          </ac:spMkLst>
        </pc:spChg>
        <pc:spChg chg="ord">
          <ac:chgData name="Kuldeep" userId="f9c8071f-a744-46f9-b335-1b593dc9f69f" providerId="ADAL" clId="{1C5A475E-1A1A-49D1-9BD6-315F3A5A520D}" dt="2023-02-14T16:53:22.384" v="5" actId="26606"/>
          <ac:spMkLst>
            <pc:docMk/>
            <pc:sldMk cId="0" sldId="535"/>
            <ac:spMk id="565252" creationId="{FEE0ABDD-D3BC-46BB-A4FF-337908AA2CF8}"/>
          </ac:spMkLst>
        </pc:spChg>
        <pc:spChg chg="mod">
          <ac:chgData name="Kuldeep" userId="f9c8071f-a744-46f9-b335-1b593dc9f69f" providerId="ADAL" clId="{1C5A475E-1A1A-49D1-9BD6-315F3A5A520D}" dt="2023-02-14T16:53:30.416" v="7" actId="255"/>
          <ac:spMkLst>
            <pc:docMk/>
            <pc:sldMk cId="0" sldId="535"/>
            <ac:spMk id="565253" creationId="{F8030106-74E3-49D5-BD14-E2AE98177ECE}"/>
          </ac:spMkLst>
        </pc:spChg>
        <pc:spChg chg="add">
          <ac:chgData name="Kuldeep" userId="f9c8071f-a744-46f9-b335-1b593dc9f69f" providerId="ADAL" clId="{1C5A475E-1A1A-49D1-9BD6-315F3A5A520D}" dt="2023-02-14T16:53:22.384" v="5" actId="26606"/>
          <ac:spMkLst>
            <pc:docMk/>
            <pc:sldMk cId="0" sldId="535"/>
            <ac:spMk id="565260" creationId="{2EB492CD-616E-47F8-933B-5E2D952A0593}"/>
          </ac:spMkLst>
        </pc:spChg>
        <pc:spChg chg="add">
          <ac:chgData name="Kuldeep" userId="f9c8071f-a744-46f9-b335-1b593dc9f69f" providerId="ADAL" clId="{1C5A475E-1A1A-49D1-9BD6-315F3A5A520D}" dt="2023-02-14T16:53:22.384" v="5" actId="26606"/>
          <ac:spMkLst>
            <pc:docMk/>
            <pc:sldMk cId="0" sldId="535"/>
            <ac:spMk id="565262" creationId="{59383CF9-23B5-4335-9B21-1791C4CF1C75}"/>
          </ac:spMkLst>
        </pc:spChg>
        <pc:spChg chg="add">
          <ac:chgData name="Kuldeep" userId="f9c8071f-a744-46f9-b335-1b593dc9f69f" providerId="ADAL" clId="{1C5A475E-1A1A-49D1-9BD6-315F3A5A520D}" dt="2023-02-14T16:53:22.384" v="5" actId="26606"/>
          <ac:spMkLst>
            <pc:docMk/>
            <pc:sldMk cId="0" sldId="535"/>
            <ac:spMk id="565264" creationId="{0007FE00-9498-4706-B255-6437B0252C02}"/>
          </ac:spMkLst>
        </pc:spChg>
        <pc:picChg chg="add">
          <ac:chgData name="Kuldeep" userId="f9c8071f-a744-46f9-b335-1b593dc9f69f" providerId="ADAL" clId="{1C5A475E-1A1A-49D1-9BD6-315F3A5A520D}" dt="2023-02-14T16:53:22.384" v="5" actId="26606"/>
          <ac:picMkLst>
            <pc:docMk/>
            <pc:sldMk cId="0" sldId="535"/>
            <ac:picMk id="565257" creationId="{B30ECDAF-5033-84F4-3D44-E94336246227}"/>
          </ac:picMkLst>
        </pc:picChg>
      </pc:sldChg>
      <pc:sldChg chg="addSp modSp mod setBg">
        <pc:chgData name="Kuldeep" userId="f9c8071f-a744-46f9-b335-1b593dc9f69f" providerId="ADAL" clId="{1C5A475E-1A1A-49D1-9BD6-315F3A5A520D}" dt="2023-02-14T16:55:34.724" v="20" actId="123"/>
        <pc:sldMkLst>
          <pc:docMk/>
          <pc:sldMk cId="0" sldId="755"/>
        </pc:sldMkLst>
        <pc:spChg chg="mod">
          <ac:chgData name="Kuldeep" userId="f9c8071f-a744-46f9-b335-1b593dc9f69f" providerId="ADAL" clId="{1C5A475E-1A1A-49D1-9BD6-315F3A5A520D}" dt="2023-02-14T16:55:34.724" v="20" actId="123"/>
          <ac:spMkLst>
            <pc:docMk/>
            <pc:sldMk cId="0" sldId="755"/>
            <ac:spMk id="8" creationId="{A01235E2-397E-4010-8550-EA308FB96D7F}"/>
          </ac:spMkLst>
        </pc:spChg>
        <pc:spChg chg="mod">
          <ac:chgData name="Kuldeep" userId="f9c8071f-a744-46f9-b335-1b593dc9f69f" providerId="ADAL" clId="{1C5A475E-1A1A-49D1-9BD6-315F3A5A520D}" dt="2023-02-14T16:55:20.280" v="15" actId="26606"/>
          <ac:spMkLst>
            <pc:docMk/>
            <pc:sldMk cId="0" sldId="755"/>
            <ac:spMk id="867332" creationId="{06B47093-FE42-4C72-8DED-8B7DDCE7A6A5}"/>
          </ac:spMkLst>
        </pc:spChg>
        <pc:spChg chg="add">
          <ac:chgData name="Kuldeep" userId="f9c8071f-a744-46f9-b335-1b593dc9f69f" providerId="ADAL" clId="{1C5A475E-1A1A-49D1-9BD6-315F3A5A520D}" dt="2023-02-14T16:55:20.280" v="15" actId="26606"/>
          <ac:spMkLst>
            <pc:docMk/>
            <pc:sldMk cId="0" sldId="755"/>
            <ac:spMk id="867339" creationId="{73DE2CFE-42F2-48F0-8706-5264E012B10C}"/>
          </ac:spMkLst>
        </pc:spChg>
        <pc:picChg chg="mod ord">
          <ac:chgData name="Kuldeep" userId="f9c8071f-a744-46f9-b335-1b593dc9f69f" providerId="ADAL" clId="{1C5A475E-1A1A-49D1-9BD6-315F3A5A520D}" dt="2023-02-14T16:55:20.280" v="15" actId="26606"/>
          <ac:picMkLst>
            <pc:docMk/>
            <pc:sldMk cId="0" sldId="755"/>
            <ac:picMk id="867334" creationId="{8A273D2B-686D-488F-BE5F-E7DE162BE0D3}"/>
          </ac:picMkLst>
        </pc:picChg>
      </pc:sldChg>
      <pc:sldChg chg="addSp modSp mod setBg setClrOvrMap">
        <pc:chgData name="Kuldeep" userId="f9c8071f-a744-46f9-b335-1b593dc9f69f" providerId="ADAL" clId="{1C5A475E-1A1A-49D1-9BD6-315F3A5A520D}" dt="2023-02-14T16:54:06.985" v="10" actId="14100"/>
        <pc:sldMkLst>
          <pc:docMk/>
          <pc:sldMk cId="3112044611" sldId="853"/>
        </pc:sldMkLst>
        <pc:spChg chg="mod">
          <ac:chgData name="Kuldeep" userId="f9c8071f-a744-46f9-b335-1b593dc9f69f" providerId="ADAL" clId="{1C5A475E-1A1A-49D1-9BD6-315F3A5A520D}" dt="2023-02-14T16:53:56.116" v="8" actId="26606"/>
          <ac:spMkLst>
            <pc:docMk/>
            <pc:sldMk cId="3112044611" sldId="853"/>
            <ac:spMk id="2" creationId="{B9C8DEEF-D1D0-4552-8A57-CB63996FF8D3}"/>
          </ac:spMkLst>
        </pc:spChg>
        <pc:spChg chg="mod">
          <ac:chgData name="Kuldeep" userId="f9c8071f-a744-46f9-b335-1b593dc9f69f" providerId="ADAL" clId="{1C5A475E-1A1A-49D1-9BD6-315F3A5A520D}" dt="2023-02-14T16:54:06.985" v="10" actId="14100"/>
          <ac:spMkLst>
            <pc:docMk/>
            <pc:sldMk cId="3112044611" sldId="853"/>
            <ac:spMk id="3" creationId="{DEB77C2A-A168-4C0B-BCD4-EE4CF1B330B0}"/>
          </ac:spMkLst>
        </pc:spChg>
        <pc:spChg chg="add">
          <ac:chgData name="Kuldeep" userId="f9c8071f-a744-46f9-b335-1b593dc9f69f" providerId="ADAL" clId="{1C5A475E-1A1A-49D1-9BD6-315F3A5A520D}" dt="2023-02-14T16:53:56.116" v="8" actId="26606"/>
          <ac:spMkLst>
            <pc:docMk/>
            <pc:sldMk cId="3112044611" sldId="853"/>
            <ac:spMk id="8" creationId="{DFF2AC85-FAA0-4844-813F-83C04D7382E2}"/>
          </ac:spMkLst>
        </pc:spChg>
        <pc:spChg chg="add">
          <ac:chgData name="Kuldeep" userId="f9c8071f-a744-46f9-b335-1b593dc9f69f" providerId="ADAL" clId="{1C5A475E-1A1A-49D1-9BD6-315F3A5A520D}" dt="2023-02-14T16:53:56.116" v="8" actId="26606"/>
          <ac:spMkLst>
            <pc:docMk/>
            <pc:sldMk cId="3112044611" sldId="853"/>
            <ac:spMk id="10" creationId="{89CC0F1E-BAA2-47B1-8F83-7ECB9FD9E009}"/>
          </ac:spMkLst>
        </pc:spChg>
      </pc:sldChg>
      <pc:sldChg chg="addSp modSp mod setBg setClrOvrMap">
        <pc:chgData name="Kuldeep" userId="f9c8071f-a744-46f9-b335-1b593dc9f69f" providerId="ADAL" clId="{1C5A475E-1A1A-49D1-9BD6-315F3A5A520D}" dt="2023-02-14T16:56:04.546" v="23" actId="123"/>
        <pc:sldMkLst>
          <pc:docMk/>
          <pc:sldMk cId="1535209839" sldId="854"/>
        </pc:sldMkLst>
        <pc:spChg chg="mod">
          <ac:chgData name="Kuldeep" userId="f9c8071f-a744-46f9-b335-1b593dc9f69f" providerId="ADAL" clId="{1C5A475E-1A1A-49D1-9BD6-315F3A5A520D}" dt="2023-02-14T16:56:04.546" v="23" actId="123"/>
          <ac:spMkLst>
            <pc:docMk/>
            <pc:sldMk cId="1535209839" sldId="854"/>
            <ac:spMk id="2" creationId="{1A5DCD09-2FF8-4191-95FB-5E72C2EC6560}"/>
          </ac:spMkLst>
        </pc:spChg>
        <pc:spChg chg="mod">
          <ac:chgData name="Kuldeep" userId="f9c8071f-a744-46f9-b335-1b593dc9f69f" providerId="ADAL" clId="{1C5A475E-1A1A-49D1-9BD6-315F3A5A520D}" dt="2023-02-14T16:55:52.569" v="21" actId="26606"/>
          <ac:spMkLst>
            <pc:docMk/>
            <pc:sldMk cId="1535209839" sldId="854"/>
            <ac:spMk id="5" creationId="{281259A5-98DA-4AFE-A67E-DA8571049C45}"/>
          </ac:spMkLst>
        </pc:spChg>
        <pc:spChg chg="add">
          <ac:chgData name="Kuldeep" userId="f9c8071f-a744-46f9-b335-1b593dc9f69f" providerId="ADAL" clId="{1C5A475E-1A1A-49D1-9BD6-315F3A5A520D}" dt="2023-02-14T16:55:52.569" v="21" actId="26606"/>
          <ac:spMkLst>
            <pc:docMk/>
            <pc:sldMk cId="1535209839" sldId="854"/>
            <ac:spMk id="11" creationId="{CF62D2A7-8207-488C-9F46-316BA81A16C8}"/>
          </ac:spMkLst>
        </pc:spChg>
        <pc:picChg chg="add">
          <ac:chgData name="Kuldeep" userId="f9c8071f-a744-46f9-b335-1b593dc9f69f" providerId="ADAL" clId="{1C5A475E-1A1A-49D1-9BD6-315F3A5A520D}" dt="2023-02-14T16:55:52.569" v="21" actId="26606"/>
          <ac:picMkLst>
            <pc:docMk/>
            <pc:sldMk cId="1535209839" sldId="854"/>
            <ac:picMk id="7" creationId="{E0EDD95A-E4D1-E23A-6AD7-1070EEE522CB}"/>
          </ac:picMkLst>
        </pc:picChg>
      </pc:sldChg>
      <pc:sldChg chg="addSp delSp modSp mod setBg">
        <pc:chgData name="Kuldeep" userId="f9c8071f-a744-46f9-b335-1b593dc9f69f" providerId="ADAL" clId="{1C5A475E-1A1A-49D1-9BD6-315F3A5A520D}" dt="2023-02-14T16:54:47.650" v="14" actId="1076"/>
        <pc:sldMkLst>
          <pc:docMk/>
          <pc:sldMk cId="71565927" sldId="855"/>
        </pc:sldMkLst>
        <pc:spChg chg="mod">
          <ac:chgData name="Kuldeep" userId="f9c8071f-a744-46f9-b335-1b593dc9f69f" providerId="ADAL" clId="{1C5A475E-1A1A-49D1-9BD6-315F3A5A520D}" dt="2023-02-14T16:54:34.434" v="12" actId="26606"/>
          <ac:spMkLst>
            <pc:docMk/>
            <pc:sldMk cId="71565927" sldId="855"/>
            <ac:spMk id="2" creationId="{62219B4A-51A3-4BD4-8F8C-94A81923C21E}"/>
          </ac:spMkLst>
        </pc:spChg>
        <pc:spChg chg="add mod">
          <ac:chgData name="Kuldeep" userId="f9c8071f-a744-46f9-b335-1b593dc9f69f" providerId="ADAL" clId="{1C5A475E-1A1A-49D1-9BD6-315F3A5A520D}" dt="2023-02-14T16:54:47.650" v="14" actId="1076"/>
          <ac:spMkLst>
            <pc:docMk/>
            <pc:sldMk cId="71565927" sldId="855"/>
            <ac:spMk id="6" creationId="{699F4E88-776A-A8A2-6230-15AEAE5AF14D}"/>
          </ac:spMkLst>
        </pc:spChg>
        <pc:spChg chg="del">
          <ac:chgData name="Kuldeep" userId="f9c8071f-a744-46f9-b335-1b593dc9f69f" providerId="ADAL" clId="{1C5A475E-1A1A-49D1-9BD6-315F3A5A520D}" dt="2023-02-14T16:54:23.304" v="11" actId="21"/>
          <ac:spMkLst>
            <pc:docMk/>
            <pc:sldMk cId="71565927" sldId="855"/>
            <ac:spMk id="865284" creationId="{66908B40-DA93-4F1C-874C-C67FA7CD5134}"/>
          </ac:spMkLst>
        </pc:spChg>
        <pc:spChg chg="add">
          <ac:chgData name="Kuldeep" userId="f9c8071f-a744-46f9-b335-1b593dc9f69f" providerId="ADAL" clId="{1C5A475E-1A1A-49D1-9BD6-315F3A5A520D}" dt="2023-02-14T16:54:34.434" v="12" actId="26606"/>
          <ac:spMkLst>
            <pc:docMk/>
            <pc:sldMk cId="71565927" sldId="855"/>
            <ac:spMk id="865291" creationId="{D4D28E87-62D2-4602-B72F-5F74AA236CC3}"/>
          </ac:spMkLst>
        </pc:spChg>
        <pc:picChg chg="mod ord">
          <ac:chgData name="Kuldeep" userId="f9c8071f-a744-46f9-b335-1b593dc9f69f" providerId="ADAL" clId="{1C5A475E-1A1A-49D1-9BD6-315F3A5A520D}" dt="2023-02-14T16:54:34.434" v="12" actId="26606"/>
          <ac:picMkLst>
            <pc:docMk/>
            <pc:sldMk cId="71565927" sldId="855"/>
            <ac:picMk id="865286" creationId="{0CF36CD3-25B6-49D0-8505-113B90D2FABD}"/>
          </ac:picMkLst>
        </pc:picChg>
      </pc:sldChg>
      <pc:sldChg chg="addSp modSp mod setBg">
        <pc:chgData name="Kuldeep" userId="f9c8071f-a744-46f9-b335-1b593dc9f69f" providerId="ADAL" clId="{1C5A475E-1A1A-49D1-9BD6-315F3A5A520D}" dt="2023-02-14T16:53:01.590" v="4" actId="255"/>
        <pc:sldMkLst>
          <pc:docMk/>
          <pc:sldMk cId="2962584629" sldId="857"/>
        </pc:sldMkLst>
        <pc:spChg chg="mod">
          <ac:chgData name="Kuldeep" userId="f9c8071f-a744-46f9-b335-1b593dc9f69f" providerId="ADAL" clId="{1C5A475E-1A1A-49D1-9BD6-315F3A5A520D}" dt="2023-02-14T16:52:50.293" v="2" actId="26606"/>
          <ac:spMkLst>
            <pc:docMk/>
            <pc:sldMk cId="2962584629" sldId="857"/>
            <ac:spMk id="3" creationId="{785DFDEC-5A92-46A2-A65C-766714C8E07E}"/>
          </ac:spMkLst>
        </pc:spChg>
        <pc:spChg chg="mod">
          <ac:chgData name="Kuldeep" userId="f9c8071f-a744-46f9-b335-1b593dc9f69f" providerId="ADAL" clId="{1C5A475E-1A1A-49D1-9BD6-315F3A5A520D}" dt="2023-02-14T16:53:01.590" v="4" actId="255"/>
          <ac:spMkLst>
            <pc:docMk/>
            <pc:sldMk cId="2962584629" sldId="857"/>
            <ac:spMk id="9" creationId="{A5764C18-A198-498E-93C9-159DF27BD760}"/>
          </ac:spMkLst>
        </pc:spChg>
        <pc:spChg chg="add">
          <ac:chgData name="Kuldeep" userId="f9c8071f-a744-46f9-b335-1b593dc9f69f" providerId="ADAL" clId="{1C5A475E-1A1A-49D1-9BD6-315F3A5A520D}" dt="2023-02-14T16:52:50.293" v="2" actId="26606"/>
          <ac:spMkLst>
            <pc:docMk/>
            <pc:sldMk cId="2962584629" sldId="857"/>
            <ac:spMk id="14" creationId="{2EB492CD-616E-47F8-933B-5E2D952A0593}"/>
          </ac:spMkLst>
        </pc:spChg>
        <pc:spChg chg="add">
          <ac:chgData name="Kuldeep" userId="f9c8071f-a744-46f9-b335-1b593dc9f69f" providerId="ADAL" clId="{1C5A475E-1A1A-49D1-9BD6-315F3A5A520D}" dt="2023-02-14T16:52:50.293" v="2" actId="26606"/>
          <ac:spMkLst>
            <pc:docMk/>
            <pc:sldMk cId="2962584629" sldId="857"/>
            <ac:spMk id="16" creationId="{59383CF9-23B5-4335-9B21-1791C4CF1C75}"/>
          </ac:spMkLst>
        </pc:spChg>
        <pc:spChg chg="add">
          <ac:chgData name="Kuldeep" userId="f9c8071f-a744-46f9-b335-1b593dc9f69f" providerId="ADAL" clId="{1C5A475E-1A1A-49D1-9BD6-315F3A5A520D}" dt="2023-02-14T16:52:50.293" v="2" actId="26606"/>
          <ac:spMkLst>
            <pc:docMk/>
            <pc:sldMk cId="2962584629" sldId="857"/>
            <ac:spMk id="18" creationId="{0007FE00-9498-4706-B255-6437B0252C02}"/>
          </ac:spMkLst>
        </pc:spChg>
        <pc:graphicFrameChg chg="mod ord modGraphic">
          <ac:chgData name="Kuldeep" userId="f9c8071f-a744-46f9-b335-1b593dc9f69f" providerId="ADAL" clId="{1C5A475E-1A1A-49D1-9BD6-315F3A5A520D}" dt="2023-02-14T16:52:50.293" v="2" actId="26606"/>
          <ac:graphicFrameMkLst>
            <pc:docMk/>
            <pc:sldMk cId="2962584629" sldId="857"/>
            <ac:graphicFrameMk id="6" creationId="{643EC9AB-3F11-4AC6-9AAC-DF2EAD8D3C06}"/>
          </ac:graphicFrameMkLst>
        </pc:graphicFrameChg>
      </pc:sldChg>
      <pc:sldChg chg="new del">
        <pc:chgData name="Kuldeep" userId="f9c8071f-a744-46f9-b335-1b593dc9f69f" providerId="ADAL" clId="{1C5A475E-1A1A-49D1-9BD6-315F3A5A520D}" dt="2023-02-16T04:20:28.893" v="118" actId="47"/>
        <pc:sldMkLst>
          <pc:docMk/>
          <pc:sldMk cId="4084509669" sldId="858"/>
        </pc:sldMkLst>
      </pc:sldChg>
      <pc:sldChg chg="addSp delSp modSp new mod">
        <pc:chgData name="Kuldeep" userId="f9c8071f-a744-46f9-b335-1b593dc9f69f" providerId="ADAL" clId="{1C5A475E-1A1A-49D1-9BD6-315F3A5A520D}" dt="2023-02-16T04:23:08.298" v="154" actId="14100"/>
        <pc:sldMkLst>
          <pc:docMk/>
          <pc:sldMk cId="590500267" sldId="859"/>
        </pc:sldMkLst>
        <pc:spChg chg="mod">
          <ac:chgData name="Kuldeep" userId="f9c8071f-a744-46f9-b335-1b593dc9f69f" providerId="ADAL" clId="{1C5A475E-1A1A-49D1-9BD6-315F3A5A520D}" dt="2023-02-16T03:50:36.063" v="76" actId="20577"/>
          <ac:spMkLst>
            <pc:docMk/>
            <pc:sldMk cId="590500267" sldId="859"/>
            <ac:spMk id="2" creationId="{CA8FF773-77AE-554D-D78E-0967EF071E07}"/>
          </ac:spMkLst>
        </pc:spChg>
        <pc:spChg chg="mod">
          <ac:chgData name="Kuldeep" userId="f9c8071f-a744-46f9-b335-1b593dc9f69f" providerId="ADAL" clId="{1C5A475E-1A1A-49D1-9BD6-315F3A5A520D}" dt="2023-02-16T03:50:04.457" v="54" actId="20577"/>
          <ac:spMkLst>
            <pc:docMk/>
            <pc:sldMk cId="590500267" sldId="859"/>
            <ac:spMk id="3" creationId="{C077F5B1-6995-6036-777F-1DB4DAC5BCB6}"/>
          </ac:spMkLst>
        </pc:spChg>
        <pc:spChg chg="del mod">
          <ac:chgData name="Kuldeep" userId="f9c8071f-a744-46f9-b335-1b593dc9f69f" providerId="ADAL" clId="{1C5A475E-1A1A-49D1-9BD6-315F3A5A520D}" dt="2023-02-16T04:17:51.997" v="106" actId="26606"/>
          <ac:spMkLst>
            <pc:docMk/>
            <pc:sldMk cId="590500267" sldId="859"/>
            <ac:spMk id="4" creationId="{B05C3EF1-C00B-50BD-C2AC-CEFF28FB0F20}"/>
          </ac:spMkLst>
        </pc:spChg>
        <pc:spChg chg="mod">
          <ac:chgData name="Kuldeep" userId="f9c8071f-a744-46f9-b335-1b593dc9f69f" providerId="ADAL" clId="{1C5A475E-1A1A-49D1-9BD6-315F3A5A520D}" dt="2023-02-16T03:50:10.357" v="67" actId="20577"/>
          <ac:spMkLst>
            <pc:docMk/>
            <pc:sldMk cId="590500267" sldId="859"/>
            <ac:spMk id="5" creationId="{18FA92DA-F534-9FF9-E337-B25A0FC2034B}"/>
          </ac:spMkLst>
        </pc:spChg>
        <pc:spChg chg="mod">
          <ac:chgData name="Kuldeep" userId="f9c8071f-a744-46f9-b335-1b593dc9f69f" providerId="ADAL" clId="{1C5A475E-1A1A-49D1-9BD6-315F3A5A520D}" dt="2023-02-16T04:22:50.523" v="151" actId="27636"/>
          <ac:spMkLst>
            <pc:docMk/>
            <pc:sldMk cId="590500267" sldId="859"/>
            <ac:spMk id="6" creationId="{26867A77-892A-0464-E5A0-7A951F610117}"/>
          </ac:spMkLst>
        </pc:spChg>
        <pc:graphicFrameChg chg="add mod">
          <ac:chgData name="Kuldeep" userId="f9c8071f-a744-46f9-b335-1b593dc9f69f" providerId="ADAL" clId="{1C5A475E-1A1A-49D1-9BD6-315F3A5A520D}" dt="2023-02-16T04:23:08.298" v="154" actId="14100"/>
          <ac:graphicFrameMkLst>
            <pc:docMk/>
            <pc:sldMk cId="590500267" sldId="859"/>
            <ac:graphicFrameMk id="8" creationId="{01DB0F33-638B-3F3C-EB5E-D57D2B06ABB3}"/>
          </ac:graphicFrameMkLst>
        </pc:graphicFrameChg>
      </pc:sldChg>
      <pc:sldChg chg="addSp new del mod">
        <pc:chgData name="Kuldeep" userId="f9c8071f-a744-46f9-b335-1b593dc9f69f" providerId="ADAL" clId="{1C5A475E-1A1A-49D1-9BD6-315F3A5A520D}" dt="2023-02-16T04:15:09.648" v="85" actId="47"/>
        <pc:sldMkLst>
          <pc:docMk/>
          <pc:sldMk cId="1071576793" sldId="860"/>
        </pc:sldMkLst>
        <pc:spChg chg="add">
          <ac:chgData name="Kuldeep" userId="f9c8071f-a744-46f9-b335-1b593dc9f69f" providerId="ADAL" clId="{1C5A475E-1A1A-49D1-9BD6-315F3A5A520D}" dt="2023-02-16T04:13:51.932" v="78" actId="22"/>
          <ac:spMkLst>
            <pc:docMk/>
            <pc:sldMk cId="1071576793" sldId="860"/>
            <ac:spMk id="3" creationId="{9E578673-B36A-8FF6-DE2D-872BF5B7A0D7}"/>
          </ac:spMkLst>
        </pc:spChg>
      </pc:sldChg>
      <pc:sldChg chg="addSp delSp modSp new mod">
        <pc:chgData name="Kuldeep" userId="f9c8071f-a744-46f9-b335-1b593dc9f69f" providerId="ADAL" clId="{1C5A475E-1A1A-49D1-9BD6-315F3A5A520D}" dt="2023-02-16T04:15:04.476" v="84" actId="26606"/>
        <pc:sldMkLst>
          <pc:docMk/>
          <pc:sldMk cId="1018307624" sldId="861"/>
        </pc:sldMkLst>
        <pc:spChg chg="mod">
          <ac:chgData name="Kuldeep" userId="f9c8071f-a744-46f9-b335-1b593dc9f69f" providerId="ADAL" clId="{1C5A475E-1A1A-49D1-9BD6-315F3A5A520D}" dt="2023-02-16T04:14:11.243" v="82" actId="20577"/>
          <ac:spMkLst>
            <pc:docMk/>
            <pc:sldMk cId="1018307624" sldId="861"/>
            <ac:spMk id="2" creationId="{2F69722C-C3FE-B437-ED92-B67C1B0F3378}"/>
          </ac:spMkLst>
        </pc:spChg>
        <pc:spChg chg="del mod">
          <ac:chgData name="Kuldeep" userId="f9c8071f-a744-46f9-b335-1b593dc9f69f" providerId="ADAL" clId="{1C5A475E-1A1A-49D1-9BD6-315F3A5A520D}" dt="2023-02-16T04:15:04.476" v="84" actId="26606"/>
          <ac:spMkLst>
            <pc:docMk/>
            <pc:sldMk cId="1018307624" sldId="861"/>
            <ac:spMk id="3" creationId="{9AB84DFC-773E-81E4-6609-D8D447F3742E}"/>
          </ac:spMkLst>
        </pc:spChg>
        <pc:graphicFrameChg chg="add">
          <ac:chgData name="Kuldeep" userId="f9c8071f-a744-46f9-b335-1b593dc9f69f" providerId="ADAL" clId="{1C5A475E-1A1A-49D1-9BD6-315F3A5A520D}" dt="2023-02-16T04:15:04.476" v="84" actId="26606"/>
          <ac:graphicFrameMkLst>
            <pc:docMk/>
            <pc:sldMk cId="1018307624" sldId="861"/>
            <ac:graphicFrameMk id="5" creationId="{46053BC5-35AA-2FF7-A9A9-94C7ABCFE382}"/>
          </ac:graphicFrameMkLst>
        </pc:graphicFrameChg>
      </pc:sldChg>
      <pc:sldChg chg="addSp delSp modSp new mod setBg setClrOvrMap">
        <pc:chgData name="Kuldeep" userId="f9c8071f-a744-46f9-b335-1b593dc9f69f" providerId="ADAL" clId="{1C5A475E-1A1A-49D1-9BD6-315F3A5A520D}" dt="2023-02-16T04:28:57.175" v="192" actId="123"/>
        <pc:sldMkLst>
          <pc:docMk/>
          <pc:sldMk cId="1315194508" sldId="862"/>
        </pc:sldMkLst>
        <pc:spChg chg="mod ord">
          <ac:chgData name="Kuldeep" userId="f9c8071f-a744-46f9-b335-1b593dc9f69f" providerId="ADAL" clId="{1C5A475E-1A1A-49D1-9BD6-315F3A5A520D}" dt="2023-02-16T04:28:32.651" v="190" actId="26606"/>
          <ac:spMkLst>
            <pc:docMk/>
            <pc:sldMk cId="1315194508" sldId="862"/>
            <ac:spMk id="2" creationId="{AF2884A0-6C2E-0CB0-C6A9-7D89FC755AD3}"/>
          </ac:spMkLst>
        </pc:spChg>
        <pc:spChg chg="mod ord">
          <ac:chgData name="Kuldeep" userId="f9c8071f-a744-46f9-b335-1b593dc9f69f" providerId="ADAL" clId="{1C5A475E-1A1A-49D1-9BD6-315F3A5A520D}" dt="2023-02-16T04:28:57.175" v="192" actId="123"/>
          <ac:spMkLst>
            <pc:docMk/>
            <pc:sldMk cId="1315194508" sldId="862"/>
            <ac:spMk id="3" creationId="{32B5A1A9-D46C-7E15-7F70-254BBD2AB36E}"/>
          </ac:spMkLst>
        </pc:spChg>
        <pc:spChg chg="add del">
          <ac:chgData name="Kuldeep" userId="f9c8071f-a744-46f9-b335-1b593dc9f69f" providerId="ADAL" clId="{1C5A475E-1A1A-49D1-9BD6-315F3A5A520D}" dt="2023-02-16T04:20:51.768" v="120" actId="26606"/>
          <ac:spMkLst>
            <pc:docMk/>
            <pc:sldMk cId="1315194508" sldId="862"/>
            <ac:spMk id="9" creationId="{C5E6CFF1-2F42-4E10-9A97-F116F46F53FE}"/>
          </ac:spMkLst>
        </pc:spChg>
        <pc:spChg chg="add del">
          <ac:chgData name="Kuldeep" userId="f9c8071f-a744-46f9-b335-1b593dc9f69f" providerId="ADAL" clId="{1C5A475E-1A1A-49D1-9BD6-315F3A5A520D}" dt="2023-02-16T04:20:55.479" v="122" actId="26606"/>
          <ac:spMkLst>
            <pc:docMk/>
            <pc:sldMk cId="1315194508" sldId="862"/>
            <ac:spMk id="13" creationId="{2C61293E-6EBE-43EF-A52C-9BEBFD7679D4}"/>
          </ac:spMkLst>
        </pc:spChg>
        <pc:spChg chg="add del">
          <ac:chgData name="Kuldeep" userId="f9c8071f-a744-46f9-b335-1b593dc9f69f" providerId="ADAL" clId="{1C5A475E-1A1A-49D1-9BD6-315F3A5A520D}" dt="2023-02-16T04:20:55.479" v="122" actId="26606"/>
          <ac:spMkLst>
            <pc:docMk/>
            <pc:sldMk cId="1315194508" sldId="862"/>
            <ac:spMk id="15" creationId="{21540236-BFD5-4A9D-8840-4703E7F76825}"/>
          </ac:spMkLst>
        </pc:spChg>
        <pc:spChg chg="add del">
          <ac:chgData name="Kuldeep" userId="f9c8071f-a744-46f9-b335-1b593dc9f69f" providerId="ADAL" clId="{1C5A475E-1A1A-49D1-9BD6-315F3A5A520D}" dt="2023-02-16T04:27:52.561" v="186" actId="478"/>
          <ac:spMkLst>
            <pc:docMk/>
            <pc:sldMk cId="1315194508" sldId="862"/>
            <ac:spMk id="16" creationId="{F8F7D0A6-9DB0-CC11-6666-0057821129F8}"/>
          </ac:spMkLst>
        </pc:spChg>
        <pc:spChg chg="add del">
          <ac:chgData name="Kuldeep" userId="f9c8071f-a744-46f9-b335-1b593dc9f69f" providerId="ADAL" clId="{1C5A475E-1A1A-49D1-9BD6-315F3A5A520D}" dt="2023-02-16T04:28:32.651" v="190" actId="26606"/>
          <ac:spMkLst>
            <pc:docMk/>
            <pc:sldMk cId="1315194508" sldId="862"/>
            <ac:spMk id="20" creationId="{2C61293E-6EBE-43EF-A52C-9BEBFD7679D4}"/>
          </ac:spMkLst>
        </pc:spChg>
        <pc:spChg chg="add del">
          <ac:chgData name="Kuldeep" userId="f9c8071f-a744-46f9-b335-1b593dc9f69f" providerId="ADAL" clId="{1C5A475E-1A1A-49D1-9BD6-315F3A5A520D}" dt="2023-02-16T04:28:32.651" v="190" actId="26606"/>
          <ac:spMkLst>
            <pc:docMk/>
            <pc:sldMk cId="1315194508" sldId="862"/>
            <ac:spMk id="22" creationId="{21540236-BFD5-4A9D-8840-4703E7F76825}"/>
          </ac:spMkLst>
        </pc:spChg>
        <pc:spChg chg="add">
          <ac:chgData name="Kuldeep" userId="f9c8071f-a744-46f9-b335-1b593dc9f69f" providerId="ADAL" clId="{1C5A475E-1A1A-49D1-9BD6-315F3A5A520D}" dt="2023-02-16T04:28:32.651" v="190" actId="26606"/>
          <ac:spMkLst>
            <pc:docMk/>
            <pc:sldMk cId="1315194508" sldId="862"/>
            <ac:spMk id="27" creationId="{231BF440-39FA-4087-84CC-2EEC0BBDAF29}"/>
          </ac:spMkLst>
        </pc:spChg>
        <pc:spChg chg="add">
          <ac:chgData name="Kuldeep" userId="f9c8071f-a744-46f9-b335-1b593dc9f69f" providerId="ADAL" clId="{1C5A475E-1A1A-49D1-9BD6-315F3A5A520D}" dt="2023-02-16T04:28:32.651" v="190" actId="26606"/>
          <ac:spMkLst>
            <pc:docMk/>
            <pc:sldMk cId="1315194508" sldId="862"/>
            <ac:spMk id="29" creationId="{F04E4CBA-303B-48BD-8451-C2701CB0EEBF}"/>
          </ac:spMkLst>
        </pc:spChg>
        <pc:spChg chg="add">
          <ac:chgData name="Kuldeep" userId="f9c8071f-a744-46f9-b335-1b593dc9f69f" providerId="ADAL" clId="{1C5A475E-1A1A-49D1-9BD6-315F3A5A520D}" dt="2023-02-16T04:28:32.651" v="190" actId="26606"/>
          <ac:spMkLst>
            <pc:docMk/>
            <pc:sldMk cId="1315194508" sldId="862"/>
            <ac:spMk id="31" creationId="{F6CA58B3-AFCC-4A40-9882-50D5080879B0}"/>
          </ac:spMkLst>
        </pc:spChg>
        <pc:spChg chg="add">
          <ac:chgData name="Kuldeep" userId="f9c8071f-a744-46f9-b335-1b593dc9f69f" providerId="ADAL" clId="{1C5A475E-1A1A-49D1-9BD6-315F3A5A520D}" dt="2023-02-16T04:28:32.651" v="190" actId="26606"/>
          <ac:spMkLst>
            <pc:docMk/>
            <pc:sldMk cId="1315194508" sldId="862"/>
            <ac:spMk id="33" creationId="{75C56826-D4E5-42ED-8529-079651CB3005}"/>
          </ac:spMkLst>
        </pc:spChg>
        <pc:spChg chg="add">
          <ac:chgData name="Kuldeep" userId="f9c8071f-a744-46f9-b335-1b593dc9f69f" providerId="ADAL" clId="{1C5A475E-1A1A-49D1-9BD6-315F3A5A520D}" dt="2023-02-16T04:28:32.651" v="190" actId="26606"/>
          <ac:spMkLst>
            <pc:docMk/>
            <pc:sldMk cId="1315194508" sldId="862"/>
            <ac:spMk id="35" creationId="{82095FCE-EF05-4443-B97A-85DEE3A5CA17}"/>
          </ac:spMkLst>
        </pc:spChg>
        <pc:spChg chg="add">
          <ac:chgData name="Kuldeep" userId="f9c8071f-a744-46f9-b335-1b593dc9f69f" providerId="ADAL" clId="{1C5A475E-1A1A-49D1-9BD6-315F3A5A520D}" dt="2023-02-16T04:28:32.651" v="190" actId="26606"/>
          <ac:spMkLst>
            <pc:docMk/>
            <pc:sldMk cId="1315194508" sldId="862"/>
            <ac:spMk id="37" creationId="{CA00AE6B-AA30-4CF8-BA6F-339B780AD76C}"/>
          </ac:spMkLst>
        </pc:spChg>
        <pc:picChg chg="add del">
          <ac:chgData name="Kuldeep" userId="f9c8071f-a744-46f9-b335-1b593dc9f69f" providerId="ADAL" clId="{1C5A475E-1A1A-49D1-9BD6-315F3A5A520D}" dt="2023-02-16T04:20:51.768" v="120" actId="26606"/>
          <ac:picMkLst>
            <pc:docMk/>
            <pc:sldMk cId="1315194508" sldId="862"/>
            <ac:picMk id="5" creationId="{FA1A2F15-71AD-6897-1AF5-A22C9AD1DBAF}"/>
          </ac:picMkLst>
        </pc:picChg>
        <pc:picChg chg="add mod">
          <ac:chgData name="Kuldeep" userId="f9c8071f-a744-46f9-b335-1b593dc9f69f" providerId="ADAL" clId="{1C5A475E-1A1A-49D1-9BD6-315F3A5A520D}" dt="2023-02-16T04:28:32.651" v="190" actId="26606"/>
          <ac:picMkLst>
            <pc:docMk/>
            <pc:sldMk cId="1315194508" sldId="862"/>
            <ac:picMk id="7" creationId="{89F78AE9-F41F-AAEC-D253-E129FA09FDE6}"/>
          </ac:picMkLst>
        </pc:picChg>
        <pc:picChg chg="add del">
          <ac:chgData name="Kuldeep" userId="f9c8071f-a744-46f9-b335-1b593dc9f69f" providerId="ADAL" clId="{1C5A475E-1A1A-49D1-9BD6-315F3A5A520D}" dt="2023-02-16T04:20:55.479" v="122" actId="26606"/>
          <ac:picMkLst>
            <pc:docMk/>
            <pc:sldMk cId="1315194508" sldId="862"/>
            <ac:picMk id="14" creationId="{30CEB2AC-6AEF-0F6B-BC21-ADCE03382FFE}"/>
          </ac:picMkLst>
        </pc:picChg>
        <pc:picChg chg="add del">
          <ac:chgData name="Kuldeep" userId="f9c8071f-a744-46f9-b335-1b593dc9f69f" providerId="ADAL" clId="{1C5A475E-1A1A-49D1-9BD6-315F3A5A520D}" dt="2023-02-16T04:20:58.201" v="124" actId="26606"/>
          <ac:picMkLst>
            <pc:docMk/>
            <pc:sldMk cId="1315194508" sldId="862"/>
            <ac:picMk id="17" creationId="{44F08E46-66EB-5FCA-ACA9-E07E8D2DEC2B}"/>
          </ac:picMkLst>
        </pc:picChg>
        <pc:picChg chg="add mod">
          <ac:chgData name="Kuldeep" userId="f9c8071f-a744-46f9-b335-1b593dc9f69f" providerId="ADAL" clId="{1C5A475E-1A1A-49D1-9BD6-315F3A5A520D}" dt="2023-02-16T04:28:32.651" v="190" actId="26606"/>
          <ac:picMkLst>
            <pc:docMk/>
            <pc:sldMk cId="1315194508" sldId="862"/>
            <ac:picMk id="21" creationId="{30CEB2AC-6AEF-0F6B-BC21-ADCE03382FFE}"/>
          </ac:picMkLst>
        </pc:picChg>
        <pc:cxnChg chg="add del">
          <ac:chgData name="Kuldeep" userId="f9c8071f-a744-46f9-b335-1b593dc9f69f" providerId="ADAL" clId="{1C5A475E-1A1A-49D1-9BD6-315F3A5A520D}" dt="2023-02-16T04:20:51.768" v="120" actId="26606"/>
          <ac:cxnSpMkLst>
            <pc:docMk/>
            <pc:sldMk cId="1315194508" sldId="862"/>
            <ac:cxnSpMk id="11" creationId="{67182200-4859-4C8D-BCBB-55B245C28BA3}"/>
          </ac:cxnSpMkLst>
        </pc:cxnChg>
        <pc:cxnChg chg="add del">
          <ac:chgData name="Kuldeep" userId="f9c8071f-a744-46f9-b335-1b593dc9f69f" providerId="ADAL" clId="{1C5A475E-1A1A-49D1-9BD6-315F3A5A520D}" dt="2023-02-16T04:20:58.201" v="124" actId="26606"/>
          <ac:cxnSpMkLst>
            <pc:docMk/>
            <pc:sldMk cId="1315194508" sldId="862"/>
            <ac:cxnSpMk id="18" creationId="{A7F400EE-A8A5-48AF-B4D6-291B52C6F0B0}"/>
          </ac:cxnSpMkLst>
        </pc:cxnChg>
      </pc:sldChg>
    </pc:docChg>
  </pc:docChgLst>
  <pc:docChgLst>
    <pc:chgData name="Kuldeep" userId="f9c8071f-a744-46f9-b335-1b593dc9f69f" providerId="ADAL" clId="{FA14C09D-AA8A-489C-80E7-91A9F95D1FEF}"/>
    <pc:docChg chg="custSel modSld">
      <pc:chgData name="Kuldeep" userId="f9c8071f-a744-46f9-b335-1b593dc9f69f" providerId="ADAL" clId="{FA14C09D-AA8A-489C-80E7-91A9F95D1FEF}" dt="2024-01-29T13:43:52.506" v="0" actId="26606"/>
      <pc:docMkLst>
        <pc:docMk/>
      </pc:docMkLst>
      <pc:sldChg chg="addSp delSp modSp mod setBg setClrOvrMap">
        <pc:chgData name="Kuldeep" userId="f9c8071f-a744-46f9-b335-1b593dc9f69f" providerId="ADAL" clId="{FA14C09D-AA8A-489C-80E7-91A9F95D1FEF}" dt="2024-01-29T13:43:52.506" v="0" actId="26606"/>
        <pc:sldMkLst>
          <pc:docMk/>
          <pc:sldMk cId="1441990758" sldId="256"/>
        </pc:sldMkLst>
        <pc:spChg chg="mod">
          <ac:chgData name="Kuldeep" userId="f9c8071f-a744-46f9-b335-1b593dc9f69f" providerId="ADAL" clId="{FA14C09D-AA8A-489C-80E7-91A9F95D1FEF}" dt="2024-01-29T13:43:52.506" v="0" actId="26606"/>
          <ac:spMkLst>
            <pc:docMk/>
            <pc:sldMk cId="1441990758" sldId="256"/>
            <ac:spMk id="2" creationId="{6D2890BE-7904-42D4-B879-B91FFED5066E}"/>
          </ac:spMkLst>
        </pc:spChg>
        <pc:spChg chg="mod">
          <ac:chgData name="Kuldeep" userId="f9c8071f-a744-46f9-b335-1b593dc9f69f" providerId="ADAL" clId="{FA14C09D-AA8A-489C-80E7-91A9F95D1FEF}" dt="2024-01-29T13:43:52.506" v="0" actId="26606"/>
          <ac:spMkLst>
            <pc:docMk/>
            <pc:sldMk cId="1441990758" sldId="256"/>
            <ac:spMk id="5" creationId="{0D179A4E-84D4-467F-8369-92D7C4E09C49}"/>
          </ac:spMkLst>
        </pc:spChg>
        <pc:spChg chg="del">
          <ac:chgData name="Kuldeep" userId="f9c8071f-a744-46f9-b335-1b593dc9f69f" providerId="ADAL" clId="{FA14C09D-AA8A-489C-80E7-91A9F95D1FEF}" dt="2024-01-29T13:43:52.506" v="0" actId="26606"/>
          <ac:spMkLst>
            <pc:docMk/>
            <pc:sldMk cId="1441990758" sldId="256"/>
            <ac:spMk id="11" creationId="{E49CC64F-7275-4E33-961B-0C5CDC439875}"/>
          </ac:spMkLst>
        </pc:spChg>
        <pc:spChg chg="add">
          <ac:chgData name="Kuldeep" userId="f9c8071f-a744-46f9-b335-1b593dc9f69f" providerId="ADAL" clId="{FA14C09D-AA8A-489C-80E7-91A9F95D1FEF}" dt="2024-01-29T13:43:52.506" v="0" actId="26606"/>
          <ac:spMkLst>
            <pc:docMk/>
            <pc:sldMk cId="1441990758" sldId="256"/>
            <ac:spMk id="16" creationId="{47942995-B07F-4636-9A06-C6A104B260A8}"/>
          </ac:spMkLst>
        </pc:spChg>
        <pc:spChg chg="add">
          <ac:chgData name="Kuldeep" userId="f9c8071f-a744-46f9-b335-1b593dc9f69f" providerId="ADAL" clId="{FA14C09D-AA8A-489C-80E7-91A9F95D1FEF}" dt="2024-01-29T13:43:52.506" v="0" actId="26606"/>
          <ac:spMkLst>
            <pc:docMk/>
            <pc:sldMk cId="1441990758" sldId="256"/>
            <ac:spMk id="23" creationId="{B81933D1-5615-42C7-9C0B-4EB7105CCE2D}"/>
          </ac:spMkLst>
        </pc:spChg>
        <pc:spChg chg="add">
          <ac:chgData name="Kuldeep" userId="f9c8071f-a744-46f9-b335-1b593dc9f69f" providerId="ADAL" clId="{FA14C09D-AA8A-489C-80E7-91A9F95D1FEF}" dt="2024-01-29T13:43:52.506" v="0" actId="26606"/>
          <ac:spMkLst>
            <pc:docMk/>
            <pc:sldMk cId="1441990758" sldId="256"/>
            <ac:spMk id="25" creationId="{19C9EAEA-39D0-4B0E-A0EB-51E7B26740B1}"/>
          </ac:spMkLst>
        </pc:spChg>
        <pc:grpChg chg="add">
          <ac:chgData name="Kuldeep" userId="f9c8071f-a744-46f9-b335-1b593dc9f69f" providerId="ADAL" clId="{FA14C09D-AA8A-489C-80E7-91A9F95D1FEF}" dt="2024-01-29T13:43:52.506" v="0" actId="26606"/>
          <ac:grpSpMkLst>
            <pc:docMk/>
            <pc:sldMk cId="1441990758" sldId="256"/>
            <ac:grpSpMk id="18" creationId="{032D8612-31EB-44CF-A1D0-14FD4C705424}"/>
          </ac:grpSpMkLst>
        </pc:grpChg>
        <pc:picChg chg="mod">
          <ac:chgData name="Kuldeep" userId="f9c8071f-a744-46f9-b335-1b593dc9f69f" providerId="ADAL" clId="{FA14C09D-AA8A-489C-80E7-91A9F95D1FEF}" dt="2024-01-29T13:43:52.506" v="0" actId="26606"/>
          <ac:picMkLst>
            <pc:docMk/>
            <pc:sldMk cId="1441990758" sldId="256"/>
            <ac:picMk id="7" creationId="{0905E57B-5EE8-C2AA-C991-07049DFFF5F9}"/>
          </ac:picMkLst>
        </pc:pic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hyperlink" Target="https://www.codingninjas.com/codestudio/library/data-link-controls" TargetMode="External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5" Type="http://schemas.openxmlformats.org/officeDocument/2006/relationships/hyperlink" Target="https://www.codingninjas.com/codestudio/library/data-link-controls" TargetMode="External"/><Relationship Id="rId4" Type="http://schemas.openxmlformats.org/officeDocument/2006/relationships/image" Target="../media/image1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160641-F547-42E4-8F5C-0BA20928A66A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D5AF7C-3E20-4B93-AE7C-8FEE4611E76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/>
            <a:t>Bit-Oriented Framing</a:t>
          </a:r>
          <a:endParaRPr lang="en-US"/>
        </a:p>
      </dgm:t>
    </dgm:pt>
    <dgm:pt modelId="{C72167BB-E91A-4811-A615-8CBCAE98C3EC}" type="parTrans" cxnId="{08DC8C78-BA4E-4265-A197-9114D1CDBC3B}">
      <dgm:prSet/>
      <dgm:spPr/>
      <dgm:t>
        <a:bodyPr/>
        <a:lstStyle/>
        <a:p>
          <a:endParaRPr lang="en-US"/>
        </a:p>
      </dgm:t>
    </dgm:pt>
    <dgm:pt modelId="{DC8923B1-FE8A-4686-A62A-A0EEC33462D0}" type="sibTrans" cxnId="{08DC8C78-BA4E-4265-A197-9114D1CDBC3B}">
      <dgm:prSet/>
      <dgm:spPr/>
      <dgm:t>
        <a:bodyPr/>
        <a:lstStyle/>
        <a:p>
          <a:endParaRPr lang="en-US"/>
        </a:p>
      </dgm:t>
    </dgm:pt>
    <dgm:pt modelId="{7C0B6A9F-03D2-4BC4-9ADC-A4D11EFE4E3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/>
            <a:t>Byte-Oriented Framing</a:t>
          </a:r>
          <a:endParaRPr lang="en-US"/>
        </a:p>
      </dgm:t>
    </dgm:pt>
    <dgm:pt modelId="{A6FA48DF-AEE4-4DCC-B490-AF91D61E9339}" type="parTrans" cxnId="{875364BB-703F-4668-867A-F133F87FDB99}">
      <dgm:prSet/>
      <dgm:spPr/>
      <dgm:t>
        <a:bodyPr/>
        <a:lstStyle/>
        <a:p>
          <a:endParaRPr lang="en-US"/>
        </a:p>
      </dgm:t>
    </dgm:pt>
    <dgm:pt modelId="{CBEF7136-B86F-4499-9CEE-7D69EA2216B8}" type="sibTrans" cxnId="{875364BB-703F-4668-867A-F133F87FDB99}">
      <dgm:prSet/>
      <dgm:spPr/>
      <dgm:t>
        <a:bodyPr/>
        <a:lstStyle/>
        <a:p>
          <a:endParaRPr lang="en-US"/>
        </a:p>
      </dgm:t>
    </dgm:pt>
    <dgm:pt modelId="{AEC9577F-6EA3-4C4F-AF9C-201D7AC0CE7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dirty="0"/>
            <a:t>Clock Based Framing</a:t>
          </a:r>
          <a:endParaRPr lang="en-US" dirty="0"/>
        </a:p>
      </dgm:t>
    </dgm:pt>
    <dgm:pt modelId="{8AA4E6C7-F593-450D-B6AF-BB54461596A2}" type="parTrans" cxnId="{3F192A44-89CC-4617-A3EC-0CDD28AD259E}">
      <dgm:prSet/>
      <dgm:spPr/>
      <dgm:t>
        <a:bodyPr/>
        <a:lstStyle/>
        <a:p>
          <a:endParaRPr lang="en-US"/>
        </a:p>
      </dgm:t>
    </dgm:pt>
    <dgm:pt modelId="{B8D2293E-0654-4C92-A871-C636B03D3DFB}" type="sibTrans" cxnId="{3F192A44-89CC-4617-A3EC-0CDD28AD259E}">
      <dgm:prSet/>
      <dgm:spPr/>
      <dgm:t>
        <a:bodyPr/>
        <a:lstStyle/>
        <a:p>
          <a:endParaRPr lang="en-US"/>
        </a:p>
      </dgm:t>
    </dgm:pt>
    <dgm:pt modelId="{DFBC1D83-B767-400E-9E68-D903B39F84FC}" type="pres">
      <dgm:prSet presAssocID="{08160641-F547-42E4-8F5C-0BA20928A66A}" presName="root" presStyleCnt="0">
        <dgm:presLayoutVars>
          <dgm:dir/>
          <dgm:resizeHandles val="exact"/>
        </dgm:presLayoutVars>
      </dgm:prSet>
      <dgm:spPr/>
    </dgm:pt>
    <dgm:pt modelId="{0D8E24F4-A50E-4B0D-9D0F-CA1CA9A0700E}" type="pres">
      <dgm:prSet presAssocID="{BAD5AF7C-3E20-4B93-AE7C-8FEE4611E762}" presName="compNode" presStyleCnt="0"/>
      <dgm:spPr/>
    </dgm:pt>
    <dgm:pt modelId="{9CA915D9-1ABC-4EB0-8766-D35D7DC01B55}" type="pres">
      <dgm:prSet presAssocID="{BAD5AF7C-3E20-4B93-AE7C-8FEE4611E762}" presName="bgRect" presStyleLbl="bgShp" presStyleIdx="0" presStyleCnt="3"/>
      <dgm:spPr/>
    </dgm:pt>
    <dgm:pt modelId="{78C54D07-C451-4204-8904-0F2F8BEF79FC}" type="pres">
      <dgm:prSet presAssocID="{BAD5AF7C-3E20-4B93-AE7C-8FEE4611E762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5D47788D-1AC2-4414-8499-53E6F08E1AF8}" type="pres">
      <dgm:prSet presAssocID="{BAD5AF7C-3E20-4B93-AE7C-8FEE4611E762}" presName="spaceRect" presStyleCnt="0"/>
      <dgm:spPr/>
    </dgm:pt>
    <dgm:pt modelId="{14AB7FB0-6256-47D0-A2B9-71452F169AA7}" type="pres">
      <dgm:prSet presAssocID="{BAD5AF7C-3E20-4B93-AE7C-8FEE4611E762}" presName="parTx" presStyleLbl="revTx" presStyleIdx="0" presStyleCnt="3">
        <dgm:presLayoutVars>
          <dgm:chMax val="0"/>
          <dgm:chPref val="0"/>
        </dgm:presLayoutVars>
      </dgm:prSet>
      <dgm:spPr/>
    </dgm:pt>
    <dgm:pt modelId="{E34B6AD4-4C05-4C9D-819D-407DF550F90C}" type="pres">
      <dgm:prSet presAssocID="{DC8923B1-FE8A-4686-A62A-A0EEC33462D0}" presName="sibTrans" presStyleCnt="0"/>
      <dgm:spPr/>
    </dgm:pt>
    <dgm:pt modelId="{38546596-BF0B-442C-BC51-BBD166D17AE2}" type="pres">
      <dgm:prSet presAssocID="{7C0B6A9F-03D2-4BC4-9ADC-A4D11EFE4E35}" presName="compNode" presStyleCnt="0"/>
      <dgm:spPr/>
    </dgm:pt>
    <dgm:pt modelId="{EB9B22E0-EBB6-425E-B4D9-CDE293216873}" type="pres">
      <dgm:prSet presAssocID="{7C0B6A9F-03D2-4BC4-9ADC-A4D11EFE4E35}" presName="bgRect" presStyleLbl="bgShp" presStyleIdx="1" presStyleCnt="3"/>
      <dgm:spPr/>
    </dgm:pt>
    <dgm:pt modelId="{FEC1CB5E-1EC0-49D0-974B-011CFAEFE944}" type="pres">
      <dgm:prSet presAssocID="{7C0B6A9F-03D2-4BC4-9ADC-A4D11EFE4E3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mputer"/>
        </a:ext>
      </dgm:extLst>
    </dgm:pt>
    <dgm:pt modelId="{65C666E0-E93E-4474-9BA3-54E75E3DA685}" type="pres">
      <dgm:prSet presAssocID="{7C0B6A9F-03D2-4BC4-9ADC-A4D11EFE4E35}" presName="spaceRect" presStyleCnt="0"/>
      <dgm:spPr/>
    </dgm:pt>
    <dgm:pt modelId="{3E6E5B29-56EA-4856-BB95-7C9260F85E62}" type="pres">
      <dgm:prSet presAssocID="{7C0B6A9F-03D2-4BC4-9ADC-A4D11EFE4E35}" presName="parTx" presStyleLbl="revTx" presStyleIdx="1" presStyleCnt="3">
        <dgm:presLayoutVars>
          <dgm:chMax val="0"/>
          <dgm:chPref val="0"/>
        </dgm:presLayoutVars>
      </dgm:prSet>
      <dgm:spPr/>
    </dgm:pt>
    <dgm:pt modelId="{C1E66622-31EB-482E-A1C7-FD1AB26DF973}" type="pres">
      <dgm:prSet presAssocID="{CBEF7136-B86F-4499-9CEE-7D69EA2216B8}" presName="sibTrans" presStyleCnt="0"/>
      <dgm:spPr/>
    </dgm:pt>
    <dgm:pt modelId="{357CD567-A617-4ECF-86E5-92EB9C4F1251}" type="pres">
      <dgm:prSet presAssocID="{AEC9577F-6EA3-4C4F-AF9C-201D7AC0CE7C}" presName="compNode" presStyleCnt="0"/>
      <dgm:spPr/>
    </dgm:pt>
    <dgm:pt modelId="{CCA5A73C-9CCF-40D3-A134-BA0280B02281}" type="pres">
      <dgm:prSet presAssocID="{AEC9577F-6EA3-4C4F-AF9C-201D7AC0CE7C}" presName="bgRect" presStyleLbl="bgShp" presStyleIdx="2" presStyleCnt="3"/>
      <dgm:spPr/>
    </dgm:pt>
    <dgm:pt modelId="{A115EE6D-C579-4DAE-997F-8E41F599DCEF}" type="pres">
      <dgm:prSet presAssocID="{AEC9577F-6EA3-4C4F-AF9C-201D7AC0CE7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ock"/>
        </a:ext>
      </dgm:extLst>
    </dgm:pt>
    <dgm:pt modelId="{D1FDE8B3-5F99-4EF4-89D7-AA218E3933D6}" type="pres">
      <dgm:prSet presAssocID="{AEC9577F-6EA3-4C4F-AF9C-201D7AC0CE7C}" presName="spaceRect" presStyleCnt="0"/>
      <dgm:spPr/>
    </dgm:pt>
    <dgm:pt modelId="{833F7179-80A5-476C-B846-75913894F135}" type="pres">
      <dgm:prSet presAssocID="{AEC9577F-6EA3-4C4F-AF9C-201D7AC0CE7C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46203F5F-C830-48BC-88E9-35A2EEDADFAC}" type="presOf" srcId="{08160641-F547-42E4-8F5C-0BA20928A66A}" destId="{DFBC1D83-B767-400E-9E68-D903B39F84FC}" srcOrd="0" destOrd="0" presId="urn:microsoft.com/office/officeart/2018/2/layout/IconVerticalSolidList"/>
    <dgm:cxn modelId="{3F192A44-89CC-4617-A3EC-0CDD28AD259E}" srcId="{08160641-F547-42E4-8F5C-0BA20928A66A}" destId="{AEC9577F-6EA3-4C4F-AF9C-201D7AC0CE7C}" srcOrd="2" destOrd="0" parTransId="{8AA4E6C7-F593-450D-B6AF-BB54461596A2}" sibTransId="{B8D2293E-0654-4C92-A871-C636B03D3DFB}"/>
    <dgm:cxn modelId="{3082A251-C80B-41C9-B34B-74091C1576E0}" type="presOf" srcId="{AEC9577F-6EA3-4C4F-AF9C-201D7AC0CE7C}" destId="{833F7179-80A5-476C-B846-75913894F135}" srcOrd="0" destOrd="0" presId="urn:microsoft.com/office/officeart/2018/2/layout/IconVerticalSolidList"/>
    <dgm:cxn modelId="{08DC8C78-BA4E-4265-A197-9114D1CDBC3B}" srcId="{08160641-F547-42E4-8F5C-0BA20928A66A}" destId="{BAD5AF7C-3E20-4B93-AE7C-8FEE4611E762}" srcOrd="0" destOrd="0" parTransId="{C72167BB-E91A-4811-A615-8CBCAE98C3EC}" sibTransId="{DC8923B1-FE8A-4686-A62A-A0EEC33462D0}"/>
    <dgm:cxn modelId="{D3A146A6-A52D-45E0-B3CB-4202D1B726A3}" type="presOf" srcId="{7C0B6A9F-03D2-4BC4-9ADC-A4D11EFE4E35}" destId="{3E6E5B29-56EA-4856-BB95-7C9260F85E62}" srcOrd="0" destOrd="0" presId="urn:microsoft.com/office/officeart/2018/2/layout/IconVerticalSolidList"/>
    <dgm:cxn modelId="{875364BB-703F-4668-867A-F133F87FDB99}" srcId="{08160641-F547-42E4-8F5C-0BA20928A66A}" destId="{7C0B6A9F-03D2-4BC4-9ADC-A4D11EFE4E35}" srcOrd="1" destOrd="0" parTransId="{A6FA48DF-AEE4-4DCC-B490-AF91D61E9339}" sibTransId="{CBEF7136-B86F-4499-9CEE-7D69EA2216B8}"/>
    <dgm:cxn modelId="{04EA34BE-F084-44ED-AD01-FCDD228DFD33}" type="presOf" srcId="{BAD5AF7C-3E20-4B93-AE7C-8FEE4611E762}" destId="{14AB7FB0-6256-47D0-A2B9-71452F169AA7}" srcOrd="0" destOrd="0" presId="urn:microsoft.com/office/officeart/2018/2/layout/IconVerticalSolidList"/>
    <dgm:cxn modelId="{EDDF26DC-DAC7-4FC5-88CF-5A8E18CD785A}" type="presParOf" srcId="{DFBC1D83-B767-400E-9E68-D903B39F84FC}" destId="{0D8E24F4-A50E-4B0D-9D0F-CA1CA9A0700E}" srcOrd="0" destOrd="0" presId="urn:microsoft.com/office/officeart/2018/2/layout/IconVerticalSolidList"/>
    <dgm:cxn modelId="{30E13244-5631-4F77-9E19-66DA3306E5B4}" type="presParOf" srcId="{0D8E24F4-A50E-4B0D-9D0F-CA1CA9A0700E}" destId="{9CA915D9-1ABC-4EB0-8766-D35D7DC01B55}" srcOrd="0" destOrd="0" presId="urn:microsoft.com/office/officeart/2018/2/layout/IconVerticalSolidList"/>
    <dgm:cxn modelId="{8061E02B-B6A8-4CF4-84BC-754D96356EE4}" type="presParOf" srcId="{0D8E24F4-A50E-4B0D-9D0F-CA1CA9A0700E}" destId="{78C54D07-C451-4204-8904-0F2F8BEF79FC}" srcOrd="1" destOrd="0" presId="urn:microsoft.com/office/officeart/2018/2/layout/IconVerticalSolidList"/>
    <dgm:cxn modelId="{0823F5BF-224C-4FD0-BFCE-B6529054FAF4}" type="presParOf" srcId="{0D8E24F4-A50E-4B0D-9D0F-CA1CA9A0700E}" destId="{5D47788D-1AC2-4414-8499-53E6F08E1AF8}" srcOrd="2" destOrd="0" presId="urn:microsoft.com/office/officeart/2018/2/layout/IconVerticalSolidList"/>
    <dgm:cxn modelId="{14D0A9D2-84B5-4D33-86F2-237DFAC4EF93}" type="presParOf" srcId="{0D8E24F4-A50E-4B0D-9D0F-CA1CA9A0700E}" destId="{14AB7FB0-6256-47D0-A2B9-71452F169AA7}" srcOrd="3" destOrd="0" presId="urn:microsoft.com/office/officeart/2018/2/layout/IconVerticalSolidList"/>
    <dgm:cxn modelId="{B0883929-499F-4A30-BB73-DE7C0A8CF257}" type="presParOf" srcId="{DFBC1D83-B767-400E-9E68-D903B39F84FC}" destId="{E34B6AD4-4C05-4C9D-819D-407DF550F90C}" srcOrd="1" destOrd="0" presId="urn:microsoft.com/office/officeart/2018/2/layout/IconVerticalSolidList"/>
    <dgm:cxn modelId="{81AC3261-0B8F-49BC-B537-8D41ECB76F9F}" type="presParOf" srcId="{DFBC1D83-B767-400E-9E68-D903B39F84FC}" destId="{38546596-BF0B-442C-BC51-BBD166D17AE2}" srcOrd="2" destOrd="0" presId="urn:microsoft.com/office/officeart/2018/2/layout/IconVerticalSolidList"/>
    <dgm:cxn modelId="{EF3EA81C-3110-4BAC-8AC4-BE26AF2A5FD2}" type="presParOf" srcId="{38546596-BF0B-442C-BC51-BBD166D17AE2}" destId="{EB9B22E0-EBB6-425E-B4D9-CDE293216873}" srcOrd="0" destOrd="0" presId="urn:microsoft.com/office/officeart/2018/2/layout/IconVerticalSolidList"/>
    <dgm:cxn modelId="{1A585D46-77BC-4570-9F4D-4268B3A8C36D}" type="presParOf" srcId="{38546596-BF0B-442C-BC51-BBD166D17AE2}" destId="{FEC1CB5E-1EC0-49D0-974B-011CFAEFE944}" srcOrd="1" destOrd="0" presId="urn:microsoft.com/office/officeart/2018/2/layout/IconVerticalSolidList"/>
    <dgm:cxn modelId="{BA4DCDF1-2DBF-4587-9BAB-BA8B49918D56}" type="presParOf" srcId="{38546596-BF0B-442C-BC51-BBD166D17AE2}" destId="{65C666E0-E93E-4474-9BA3-54E75E3DA685}" srcOrd="2" destOrd="0" presId="urn:microsoft.com/office/officeart/2018/2/layout/IconVerticalSolidList"/>
    <dgm:cxn modelId="{379ACDF2-459B-4923-AA7E-01B3823291D7}" type="presParOf" srcId="{38546596-BF0B-442C-BC51-BBD166D17AE2}" destId="{3E6E5B29-56EA-4856-BB95-7C9260F85E62}" srcOrd="3" destOrd="0" presId="urn:microsoft.com/office/officeart/2018/2/layout/IconVerticalSolidList"/>
    <dgm:cxn modelId="{AA516C31-33E6-4D62-892B-F182825EAA94}" type="presParOf" srcId="{DFBC1D83-B767-400E-9E68-D903B39F84FC}" destId="{C1E66622-31EB-482E-A1C7-FD1AB26DF973}" srcOrd="3" destOrd="0" presId="urn:microsoft.com/office/officeart/2018/2/layout/IconVerticalSolidList"/>
    <dgm:cxn modelId="{19DB1F5D-73C7-4EC7-988F-699656132B61}" type="presParOf" srcId="{DFBC1D83-B767-400E-9E68-D903B39F84FC}" destId="{357CD567-A617-4ECF-86E5-92EB9C4F1251}" srcOrd="4" destOrd="0" presId="urn:microsoft.com/office/officeart/2018/2/layout/IconVerticalSolidList"/>
    <dgm:cxn modelId="{B55A6B8C-1AD4-43C7-8398-C8C3D9B9D81E}" type="presParOf" srcId="{357CD567-A617-4ECF-86E5-92EB9C4F1251}" destId="{CCA5A73C-9CCF-40D3-A134-BA0280B02281}" srcOrd="0" destOrd="0" presId="urn:microsoft.com/office/officeart/2018/2/layout/IconVerticalSolidList"/>
    <dgm:cxn modelId="{9553C10B-29EE-42CF-B367-9BDCE89F518D}" type="presParOf" srcId="{357CD567-A617-4ECF-86E5-92EB9C4F1251}" destId="{A115EE6D-C579-4DAE-997F-8E41F599DCEF}" srcOrd="1" destOrd="0" presId="urn:microsoft.com/office/officeart/2018/2/layout/IconVerticalSolidList"/>
    <dgm:cxn modelId="{461AFBF1-E677-46CC-8515-7847CEE60810}" type="presParOf" srcId="{357CD567-A617-4ECF-86E5-92EB9C4F1251}" destId="{D1FDE8B3-5F99-4EF4-89D7-AA218E3933D6}" srcOrd="2" destOrd="0" presId="urn:microsoft.com/office/officeart/2018/2/layout/IconVerticalSolidList"/>
    <dgm:cxn modelId="{9D169F4E-B66A-4E8C-9A71-27D7EFAB0989}" type="presParOf" srcId="{357CD567-A617-4ECF-86E5-92EB9C4F1251}" destId="{833F7179-80A5-476C-B846-75913894F13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B732BF4-D711-4BE0-B0B2-13165D39BDB0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4874FAB-DCC5-4937-A06A-61F778F756C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0" i="0" dirty="0"/>
            <a:t>It views the frames as a collection of bits. The data is transmitted as a sequence of bits that can be interpreted as text and multimedia data in the upper layer.</a:t>
          </a:r>
          <a:endParaRPr lang="en-US" sz="1800" dirty="0"/>
        </a:p>
      </dgm:t>
    </dgm:pt>
    <dgm:pt modelId="{7614D03F-14FF-4724-BD31-24F11731D8A7}" type="parTrans" cxnId="{42C8E14C-84CD-401C-A74B-8105DC2B1D8C}">
      <dgm:prSet/>
      <dgm:spPr/>
      <dgm:t>
        <a:bodyPr/>
        <a:lstStyle/>
        <a:p>
          <a:endParaRPr lang="en-US"/>
        </a:p>
      </dgm:t>
    </dgm:pt>
    <dgm:pt modelId="{2A974F3F-BED2-4BDA-97DE-998CB8528FB6}" type="sibTrans" cxnId="{42C8E14C-84CD-401C-A74B-8105DC2B1D8C}">
      <dgm:prSet/>
      <dgm:spPr/>
      <dgm:t>
        <a:bodyPr/>
        <a:lstStyle/>
        <a:p>
          <a:endParaRPr lang="en-US"/>
        </a:p>
      </dgm:t>
    </dgm:pt>
    <dgm:pt modelId="{E1595CBF-08FF-4613-A689-CCADEA90D17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0" i="0" dirty="0"/>
            <a:t>High-Level </a:t>
          </a:r>
          <a:r>
            <a:rPr lang="en-US" sz="1800" b="0" i="0" dirty="0">
              <a:hlinkClick xmlns:r="http://schemas.openxmlformats.org/officeDocument/2006/relationships" r:id="rId1"/>
            </a:rPr>
            <a:t>Data Link Control</a:t>
          </a:r>
          <a:r>
            <a:rPr lang="en-US" sz="1800" b="0" i="0" dirty="0"/>
            <a:t> (HDLC) is a data link layer protocol (bit-oriented</a:t>
          </a:r>
          <a:r>
            <a:rPr lang="en-US" sz="1400" b="0" i="0" dirty="0"/>
            <a:t>).</a:t>
          </a:r>
          <a:endParaRPr lang="en-US" sz="1400" dirty="0"/>
        </a:p>
      </dgm:t>
    </dgm:pt>
    <dgm:pt modelId="{3D81FE9A-B59C-44C4-8776-8C2132DC0670}" type="parTrans" cxnId="{CC0B972B-245C-42E3-8253-7EB14F3738DB}">
      <dgm:prSet/>
      <dgm:spPr/>
      <dgm:t>
        <a:bodyPr/>
        <a:lstStyle/>
        <a:p>
          <a:endParaRPr lang="en-US"/>
        </a:p>
      </dgm:t>
    </dgm:pt>
    <dgm:pt modelId="{7DF029A2-4F22-40F3-A21E-0DF7F13B5D52}" type="sibTrans" cxnId="{CC0B972B-245C-42E3-8253-7EB14F3738DB}">
      <dgm:prSet/>
      <dgm:spPr/>
      <dgm:t>
        <a:bodyPr/>
        <a:lstStyle/>
        <a:p>
          <a:endParaRPr lang="en-US"/>
        </a:p>
      </dgm:t>
    </dgm:pt>
    <dgm:pt modelId="{74A113CE-FE30-41F7-93C0-34FC5809294C}" type="pres">
      <dgm:prSet presAssocID="{FB732BF4-D711-4BE0-B0B2-13165D39BDB0}" presName="root" presStyleCnt="0">
        <dgm:presLayoutVars>
          <dgm:dir/>
          <dgm:resizeHandles val="exact"/>
        </dgm:presLayoutVars>
      </dgm:prSet>
      <dgm:spPr/>
    </dgm:pt>
    <dgm:pt modelId="{C775E432-3F7A-401D-AD62-EDACD30C6B89}" type="pres">
      <dgm:prSet presAssocID="{E4874FAB-DCC5-4937-A06A-61F778F756C3}" presName="compNode" presStyleCnt="0"/>
      <dgm:spPr/>
    </dgm:pt>
    <dgm:pt modelId="{E42926B8-DE0B-468A-B84D-BACCA82F0D97}" type="pres">
      <dgm:prSet presAssocID="{E4874FAB-DCC5-4937-A06A-61F778F756C3}" presName="bgRect" presStyleLbl="bgShp" presStyleIdx="0" presStyleCnt="2"/>
      <dgm:spPr/>
    </dgm:pt>
    <dgm:pt modelId="{A6B076B0-CDA1-48CB-8F5C-C7C4CD881E80}" type="pres">
      <dgm:prSet presAssocID="{E4874FAB-DCC5-4937-A06A-61F778F756C3}" presName="iconRect" presStyleLbl="node1" presStyleIdx="0" presStyleCnt="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rocessor"/>
        </a:ext>
      </dgm:extLst>
    </dgm:pt>
    <dgm:pt modelId="{BA442108-D7CD-482D-AFAA-02029E5B17F7}" type="pres">
      <dgm:prSet presAssocID="{E4874FAB-DCC5-4937-A06A-61F778F756C3}" presName="spaceRect" presStyleCnt="0"/>
      <dgm:spPr/>
    </dgm:pt>
    <dgm:pt modelId="{0486B697-EF93-4548-A14C-CB43230738C3}" type="pres">
      <dgm:prSet presAssocID="{E4874FAB-DCC5-4937-A06A-61F778F756C3}" presName="parTx" presStyleLbl="revTx" presStyleIdx="0" presStyleCnt="2">
        <dgm:presLayoutVars>
          <dgm:chMax val="0"/>
          <dgm:chPref val="0"/>
        </dgm:presLayoutVars>
      </dgm:prSet>
      <dgm:spPr/>
    </dgm:pt>
    <dgm:pt modelId="{D495EDD8-200D-4BB5-A95F-D26F2C6015BD}" type="pres">
      <dgm:prSet presAssocID="{2A974F3F-BED2-4BDA-97DE-998CB8528FB6}" presName="sibTrans" presStyleCnt="0"/>
      <dgm:spPr/>
    </dgm:pt>
    <dgm:pt modelId="{ECDAFC8C-D79B-402A-AD77-7716A62A8C96}" type="pres">
      <dgm:prSet presAssocID="{E1595CBF-08FF-4613-A689-CCADEA90D17F}" presName="compNode" presStyleCnt="0"/>
      <dgm:spPr/>
    </dgm:pt>
    <dgm:pt modelId="{2DDF740C-0E24-4562-9078-85CDDBFEF26B}" type="pres">
      <dgm:prSet presAssocID="{E1595CBF-08FF-4613-A689-CCADEA90D17F}" presName="bgRect" presStyleLbl="bgShp" presStyleIdx="1" presStyleCnt="2"/>
      <dgm:spPr/>
    </dgm:pt>
    <dgm:pt modelId="{D29522B5-59DE-4E2E-A55D-354AC3604632}" type="pres">
      <dgm:prSet presAssocID="{E1595CBF-08FF-4613-A689-CCADEA90D17F}" presName="iconRect" presStyleLbl="node1" presStyleIdx="1" presStyleCnt="2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Network Diagram"/>
        </a:ext>
      </dgm:extLst>
    </dgm:pt>
    <dgm:pt modelId="{F16D689E-2A55-4E05-922E-3DBA93BB427B}" type="pres">
      <dgm:prSet presAssocID="{E1595CBF-08FF-4613-A689-CCADEA90D17F}" presName="spaceRect" presStyleCnt="0"/>
      <dgm:spPr/>
    </dgm:pt>
    <dgm:pt modelId="{9A80A7B9-8228-453A-9EA2-19F7FE16D012}" type="pres">
      <dgm:prSet presAssocID="{E1595CBF-08FF-4613-A689-CCADEA90D17F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CC0B972B-245C-42E3-8253-7EB14F3738DB}" srcId="{FB732BF4-D711-4BE0-B0B2-13165D39BDB0}" destId="{E1595CBF-08FF-4613-A689-CCADEA90D17F}" srcOrd="1" destOrd="0" parTransId="{3D81FE9A-B59C-44C4-8776-8C2132DC0670}" sibTransId="{7DF029A2-4F22-40F3-A21E-0DF7F13B5D52}"/>
    <dgm:cxn modelId="{CC22FD60-DA69-411D-BAF4-AE8B8AF39CB6}" type="presOf" srcId="{E4874FAB-DCC5-4937-A06A-61F778F756C3}" destId="{0486B697-EF93-4548-A14C-CB43230738C3}" srcOrd="0" destOrd="0" presId="urn:microsoft.com/office/officeart/2018/2/layout/IconVerticalSolidList"/>
    <dgm:cxn modelId="{42C8E14C-84CD-401C-A74B-8105DC2B1D8C}" srcId="{FB732BF4-D711-4BE0-B0B2-13165D39BDB0}" destId="{E4874FAB-DCC5-4937-A06A-61F778F756C3}" srcOrd="0" destOrd="0" parTransId="{7614D03F-14FF-4724-BD31-24F11731D8A7}" sibTransId="{2A974F3F-BED2-4BDA-97DE-998CB8528FB6}"/>
    <dgm:cxn modelId="{1411BC81-5DAE-484E-9050-35D67203215C}" type="presOf" srcId="{E1595CBF-08FF-4613-A689-CCADEA90D17F}" destId="{9A80A7B9-8228-453A-9EA2-19F7FE16D012}" srcOrd="0" destOrd="0" presId="urn:microsoft.com/office/officeart/2018/2/layout/IconVerticalSolidList"/>
    <dgm:cxn modelId="{3D1F48CA-8FCC-4EFD-BEA1-EF0678636CE4}" type="presOf" srcId="{FB732BF4-D711-4BE0-B0B2-13165D39BDB0}" destId="{74A113CE-FE30-41F7-93C0-34FC5809294C}" srcOrd="0" destOrd="0" presId="urn:microsoft.com/office/officeart/2018/2/layout/IconVerticalSolidList"/>
    <dgm:cxn modelId="{37F1AB04-26E2-45B0-BB5C-E0D08ED4F323}" type="presParOf" srcId="{74A113CE-FE30-41F7-93C0-34FC5809294C}" destId="{C775E432-3F7A-401D-AD62-EDACD30C6B89}" srcOrd="0" destOrd="0" presId="urn:microsoft.com/office/officeart/2018/2/layout/IconVerticalSolidList"/>
    <dgm:cxn modelId="{05C84FB5-7C1B-4251-8C84-E8F933B74045}" type="presParOf" srcId="{C775E432-3F7A-401D-AD62-EDACD30C6B89}" destId="{E42926B8-DE0B-468A-B84D-BACCA82F0D97}" srcOrd="0" destOrd="0" presId="urn:microsoft.com/office/officeart/2018/2/layout/IconVerticalSolidList"/>
    <dgm:cxn modelId="{A7A6F271-12AF-4C86-9D6E-4584610784EC}" type="presParOf" srcId="{C775E432-3F7A-401D-AD62-EDACD30C6B89}" destId="{A6B076B0-CDA1-48CB-8F5C-C7C4CD881E80}" srcOrd="1" destOrd="0" presId="urn:microsoft.com/office/officeart/2018/2/layout/IconVerticalSolidList"/>
    <dgm:cxn modelId="{21A60C7F-D638-4471-ACB0-7E177F8A1D6A}" type="presParOf" srcId="{C775E432-3F7A-401D-AD62-EDACD30C6B89}" destId="{BA442108-D7CD-482D-AFAA-02029E5B17F7}" srcOrd="2" destOrd="0" presId="urn:microsoft.com/office/officeart/2018/2/layout/IconVerticalSolidList"/>
    <dgm:cxn modelId="{E7E9BBEA-F6AE-4CAB-901B-ED641697A192}" type="presParOf" srcId="{C775E432-3F7A-401D-AD62-EDACD30C6B89}" destId="{0486B697-EF93-4548-A14C-CB43230738C3}" srcOrd="3" destOrd="0" presId="urn:microsoft.com/office/officeart/2018/2/layout/IconVerticalSolidList"/>
    <dgm:cxn modelId="{55B4E4AB-A5B0-4486-80B4-F5F998CA8FA3}" type="presParOf" srcId="{74A113CE-FE30-41F7-93C0-34FC5809294C}" destId="{D495EDD8-200D-4BB5-A95F-D26F2C6015BD}" srcOrd="1" destOrd="0" presId="urn:microsoft.com/office/officeart/2018/2/layout/IconVerticalSolidList"/>
    <dgm:cxn modelId="{A644AE68-4316-4146-AA6C-3F0603C54CC2}" type="presParOf" srcId="{74A113CE-FE30-41F7-93C0-34FC5809294C}" destId="{ECDAFC8C-D79B-402A-AD77-7716A62A8C96}" srcOrd="2" destOrd="0" presId="urn:microsoft.com/office/officeart/2018/2/layout/IconVerticalSolidList"/>
    <dgm:cxn modelId="{6E31682B-D7AD-4047-B5B8-2BCD587B9E17}" type="presParOf" srcId="{ECDAFC8C-D79B-402A-AD77-7716A62A8C96}" destId="{2DDF740C-0E24-4562-9078-85CDDBFEF26B}" srcOrd="0" destOrd="0" presId="urn:microsoft.com/office/officeart/2018/2/layout/IconVerticalSolidList"/>
    <dgm:cxn modelId="{5A8ACC5F-7B96-4704-8605-07B2D8E25D40}" type="presParOf" srcId="{ECDAFC8C-D79B-402A-AD77-7716A62A8C96}" destId="{D29522B5-59DE-4E2E-A55D-354AC3604632}" srcOrd="1" destOrd="0" presId="urn:microsoft.com/office/officeart/2018/2/layout/IconVerticalSolidList"/>
    <dgm:cxn modelId="{B6F29446-88CA-4DDA-AFAB-307DDFF052DF}" type="presParOf" srcId="{ECDAFC8C-D79B-402A-AD77-7716A62A8C96}" destId="{F16D689E-2A55-4E05-922E-3DBA93BB427B}" srcOrd="2" destOrd="0" presId="urn:microsoft.com/office/officeart/2018/2/layout/IconVerticalSolidList"/>
    <dgm:cxn modelId="{D8217712-F5B8-43A1-9B77-7CB3CF6398DF}" type="presParOf" srcId="{ECDAFC8C-D79B-402A-AD77-7716A62A8C96}" destId="{9A80A7B9-8228-453A-9EA2-19F7FE16D01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A915D9-1ABC-4EB0-8766-D35D7DC01B55}">
      <dsp:nvSpPr>
        <dsp:cNvPr id="0" name=""/>
        <dsp:cNvSpPr/>
      </dsp:nvSpPr>
      <dsp:spPr>
        <a:xfrm>
          <a:off x="0" y="531"/>
          <a:ext cx="10515600" cy="12429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C54D07-C451-4204-8904-0F2F8BEF79FC}">
      <dsp:nvSpPr>
        <dsp:cNvPr id="0" name=""/>
        <dsp:cNvSpPr/>
      </dsp:nvSpPr>
      <dsp:spPr>
        <a:xfrm>
          <a:off x="375988" y="280191"/>
          <a:ext cx="683614" cy="6836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AB7FB0-6256-47D0-A2B9-71452F169AA7}">
      <dsp:nvSpPr>
        <dsp:cNvPr id="0" name=""/>
        <dsp:cNvSpPr/>
      </dsp:nvSpPr>
      <dsp:spPr>
        <a:xfrm>
          <a:off x="1435590" y="53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/>
            <a:t>Bit-Oriented Framing</a:t>
          </a:r>
          <a:endParaRPr lang="en-US" sz="2500" kern="1200"/>
        </a:p>
      </dsp:txBody>
      <dsp:txXfrm>
        <a:off x="1435590" y="531"/>
        <a:ext cx="9080009" cy="1242935"/>
      </dsp:txXfrm>
    </dsp:sp>
    <dsp:sp modelId="{EB9B22E0-EBB6-425E-B4D9-CDE293216873}">
      <dsp:nvSpPr>
        <dsp:cNvPr id="0" name=""/>
        <dsp:cNvSpPr/>
      </dsp:nvSpPr>
      <dsp:spPr>
        <a:xfrm>
          <a:off x="0" y="1554201"/>
          <a:ext cx="10515600" cy="12429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C1CB5E-1EC0-49D0-974B-011CFAEFE944}">
      <dsp:nvSpPr>
        <dsp:cNvPr id="0" name=""/>
        <dsp:cNvSpPr/>
      </dsp:nvSpPr>
      <dsp:spPr>
        <a:xfrm>
          <a:off x="375988" y="1833861"/>
          <a:ext cx="683614" cy="6836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6E5B29-56EA-4856-BB95-7C9260F85E62}">
      <dsp:nvSpPr>
        <dsp:cNvPr id="0" name=""/>
        <dsp:cNvSpPr/>
      </dsp:nvSpPr>
      <dsp:spPr>
        <a:xfrm>
          <a:off x="1435590" y="155420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/>
            <a:t>Byte-Oriented Framing</a:t>
          </a:r>
          <a:endParaRPr lang="en-US" sz="2500" kern="1200"/>
        </a:p>
      </dsp:txBody>
      <dsp:txXfrm>
        <a:off x="1435590" y="1554201"/>
        <a:ext cx="9080009" cy="1242935"/>
      </dsp:txXfrm>
    </dsp:sp>
    <dsp:sp modelId="{CCA5A73C-9CCF-40D3-A134-BA0280B02281}">
      <dsp:nvSpPr>
        <dsp:cNvPr id="0" name=""/>
        <dsp:cNvSpPr/>
      </dsp:nvSpPr>
      <dsp:spPr>
        <a:xfrm>
          <a:off x="0" y="3107870"/>
          <a:ext cx="10515600" cy="12429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15EE6D-C579-4DAE-997F-8E41F599DCEF}">
      <dsp:nvSpPr>
        <dsp:cNvPr id="0" name=""/>
        <dsp:cNvSpPr/>
      </dsp:nvSpPr>
      <dsp:spPr>
        <a:xfrm>
          <a:off x="375988" y="3387531"/>
          <a:ext cx="683614" cy="6836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3F7179-80A5-476C-B846-75913894F135}">
      <dsp:nvSpPr>
        <dsp:cNvPr id="0" name=""/>
        <dsp:cNvSpPr/>
      </dsp:nvSpPr>
      <dsp:spPr>
        <a:xfrm>
          <a:off x="1435590" y="3107870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 dirty="0"/>
            <a:t>Clock Based Framing</a:t>
          </a:r>
          <a:endParaRPr lang="en-US" sz="2500" kern="1200" dirty="0"/>
        </a:p>
      </dsp:txBody>
      <dsp:txXfrm>
        <a:off x="1435590" y="3107870"/>
        <a:ext cx="9080009" cy="12429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2926B8-DE0B-468A-B84D-BACCA82F0D97}">
      <dsp:nvSpPr>
        <dsp:cNvPr id="0" name=""/>
        <dsp:cNvSpPr/>
      </dsp:nvSpPr>
      <dsp:spPr>
        <a:xfrm>
          <a:off x="0" y="289376"/>
          <a:ext cx="5508171" cy="113190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B076B0-CDA1-48CB-8F5C-C7C4CD881E80}">
      <dsp:nvSpPr>
        <dsp:cNvPr id="0" name=""/>
        <dsp:cNvSpPr/>
      </dsp:nvSpPr>
      <dsp:spPr>
        <a:xfrm>
          <a:off x="342401" y="544054"/>
          <a:ext cx="622547" cy="62254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86B697-EF93-4548-A14C-CB43230738C3}">
      <dsp:nvSpPr>
        <dsp:cNvPr id="0" name=""/>
        <dsp:cNvSpPr/>
      </dsp:nvSpPr>
      <dsp:spPr>
        <a:xfrm>
          <a:off x="1307349" y="289376"/>
          <a:ext cx="4044423" cy="1414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742" tIns="149742" rIns="149742" bIns="149742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/>
            <a:t>It views the frames as a collection of bits. The data is transmitted as a sequence of bits that can be interpreted as text and multimedia data in the upper layer.</a:t>
          </a:r>
          <a:endParaRPr lang="en-US" sz="1800" kern="1200" dirty="0"/>
        </a:p>
      </dsp:txBody>
      <dsp:txXfrm>
        <a:off x="1307349" y="289376"/>
        <a:ext cx="4044423" cy="1414880"/>
      </dsp:txXfrm>
    </dsp:sp>
    <dsp:sp modelId="{2DDF740C-0E24-4562-9078-85CDDBFEF26B}">
      <dsp:nvSpPr>
        <dsp:cNvPr id="0" name=""/>
        <dsp:cNvSpPr/>
      </dsp:nvSpPr>
      <dsp:spPr>
        <a:xfrm>
          <a:off x="0" y="1980331"/>
          <a:ext cx="5508171" cy="113190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9522B5-59DE-4E2E-A55D-354AC3604632}">
      <dsp:nvSpPr>
        <dsp:cNvPr id="0" name=""/>
        <dsp:cNvSpPr/>
      </dsp:nvSpPr>
      <dsp:spPr>
        <a:xfrm>
          <a:off x="342401" y="2235009"/>
          <a:ext cx="622547" cy="62254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80A7B9-8228-453A-9EA2-19F7FE16D012}">
      <dsp:nvSpPr>
        <dsp:cNvPr id="0" name=""/>
        <dsp:cNvSpPr/>
      </dsp:nvSpPr>
      <dsp:spPr>
        <a:xfrm>
          <a:off x="1307349" y="1980331"/>
          <a:ext cx="4044423" cy="1414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742" tIns="149742" rIns="149742" bIns="149742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/>
            <a:t>High-Level </a:t>
          </a:r>
          <a:r>
            <a:rPr lang="en-US" sz="1800" b="0" i="0" kern="1200" dirty="0">
              <a:hlinkClick xmlns:r="http://schemas.openxmlformats.org/officeDocument/2006/relationships" r:id="rId5"/>
            </a:rPr>
            <a:t>Data Link Control</a:t>
          </a:r>
          <a:r>
            <a:rPr lang="en-US" sz="1800" b="0" i="0" kern="1200" dirty="0"/>
            <a:t> (HDLC) is a data link layer protocol (bit-oriented</a:t>
          </a:r>
          <a:r>
            <a:rPr lang="en-US" sz="1400" b="0" i="0" kern="1200" dirty="0"/>
            <a:t>).</a:t>
          </a:r>
          <a:endParaRPr lang="en-US" sz="1400" kern="1200" dirty="0"/>
        </a:p>
      </dsp:txBody>
      <dsp:txXfrm>
        <a:off x="1307349" y="1980331"/>
        <a:ext cx="4044423" cy="1414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F3472D-A7BD-4725-B730-7B389C0C4627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166D5-42F9-4155-975C-FE8E94F3562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8128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84F531-FDC6-4E31-AE7B-AF5A4CFE84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30D592-EFFE-401D-9942-D93F091EEF8B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964610" name="Rectangle 2">
            <a:extLst>
              <a:ext uri="{FF2B5EF4-FFF2-40B4-BE49-F238E27FC236}">
                <a16:creationId xmlns:a16="http://schemas.microsoft.com/office/drawing/2014/main" id="{EA3AA4C7-E7DE-41AC-A7B8-6074C3673B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4611" name="Rectangle 3">
            <a:extLst>
              <a:ext uri="{FF2B5EF4-FFF2-40B4-BE49-F238E27FC236}">
                <a16:creationId xmlns:a16="http://schemas.microsoft.com/office/drawing/2014/main" id="{F125E540-D9B4-428E-8916-AFB8993DDB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30D45BB-E48B-4D65-BF93-3444DBA81E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105DFD-A676-46DF-B067-25036F399DC1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965634" name="Rectangle 2">
            <a:extLst>
              <a:ext uri="{FF2B5EF4-FFF2-40B4-BE49-F238E27FC236}">
                <a16:creationId xmlns:a16="http://schemas.microsoft.com/office/drawing/2014/main" id="{0D2E8505-70F9-49C8-928E-BBA9AE643B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5635" name="Rectangle 3">
            <a:extLst>
              <a:ext uri="{FF2B5EF4-FFF2-40B4-BE49-F238E27FC236}">
                <a16:creationId xmlns:a16="http://schemas.microsoft.com/office/drawing/2014/main" id="{C50E0FB3-63B3-4982-8B72-F35CA6723C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30D45BB-E48B-4D65-BF93-3444DBA81E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105DFD-A676-46DF-B067-25036F399DC1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965634" name="Rectangle 2">
            <a:extLst>
              <a:ext uri="{FF2B5EF4-FFF2-40B4-BE49-F238E27FC236}">
                <a16:creationId xmlns:a16="http://schemas.microsoft.com/office/drawing/2014/main" id="{0D2E8505-70F9-49C8-928E-BBA9AE643B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5635" name="Rectangle 3">
            <a:extLst>
              <a:ext uri="{FF2B5EF4-FFF2-40B4-BE49-F238E27FC236}">
                <a16:creationId xmlns:a16="http://schemas.microsoft.com/office/drawing/2014/main" id="{C50E0FB3-63B3-4982-8B72-F35CA6723C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90140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31C53C6-0431-4589-B809-D5BA067397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D98B9A-C147-4B09-9A57-1C3463A1C350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966658" name="Rectangle 2">
            <a:extLst>
              <a:ext uri="{FF2B5EF4-FFF2-40B4-BE49-F238E27FC236}">
                <a16:creationId xmlns:a16="http://schemas.microsoft.com/office/drawing/2014/main" id="{DAE87A48-AAB2-4084-8555-FB0ED3058F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6659" name="Rectangle 3">
            <a:extLst>
              <a:ext uri="{FF2B5EF4-FFF2-40B4-BE49-F238E27FC236}">
                <a16:creationId xmlns:a16="http://schemas.microsoft.com/office/drawing/2014/main" id="{909EDF4C-6D3E-4913-B57E-F73C3E1B75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C911038-F5FB-41F0-8A4F-7C5613EA88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4A8EA2-0FC7-4947-8DCD-0D18DBD02CE7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968706" name="Rectangle 2">
            <a:extLst>
              <a:ext uri="{FF2B5EF4-FFF2-40B4-BE49-F238E27FC236}">
                <a16:creationId xmlns:a16="http://schemas.microsoft.com/office/drawing/2014/main" id="{993B07AE-6930-4064-A6ED-B9C5F8DF495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8707" name="Rectangle 3">
            <a:extLst>
              <a:ext uri="{FF2B5EF4-FFF2-40B4-BE49-F238E27FC236}">
                <a16:creationId xmlns:a16="http://schemas.microsoft.com/office/drawing/2014/main" id="{659D51A3-AE9E-4C84-B562-2D1A5A9C1A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2FFC095-3625-45CA-929C-54B0903770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B3CEEE-A6D7-4EF2-9DC0-D196998D5573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970754" name="Rectangle 2">
            <a:extLst>
              <a:ext uri="{FF2B5EF4-FFF2-40B4-BE49-F238E27FC236}">
                <a16:creationId xmlns:a16="http://schemas.microsoft.com/office/drawing/2014/main" id="{E7B37260-D2FF-4F5A-AC89-6F423D91D5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0755" name="Rectangle 3">
            <a:extLst>
              <a:ext uri="{FF2B5EF4-FFF2-40B4-BE49-F238E27FC236}">
                <a16:creationId xmlns:a16="http://schemas.microsoft.com/office/drawing/2014/main" id="{8A64F46B-0349-4E51-A46D-5760BBAADC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2FFC095-3625-45CA-929C-54B0903770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B3CEEE-A6D7-4EF2-9DC0-D196998D5573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970754" name="Rectangle 2">
            <a:extLst>
              <a:ext uri="{FF2B5EF4-FFF2-40B4-BE49-F238E27FC236}">
                <a16:creationId xmlns:a16="http://schemas.microsoft.com/office/drawing/2014/main" id="{E7B37260-D2FF-4F5A-AC89-6F423D91D5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0755" name="Rectangle 3">
            <a:extLst>
              <a:ext uri="{FF2B5EF4-FFF2-40B4-BE49-F238E27FC236}">
                <a16:creationId xmlns:a16="http://schemas.microsoft.com/office/drawing/2014/main" id="{8A64F46B-0349-4E51-A46D-5760BBAADC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6149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5D29E-46D9-4677-8B51-FD0A9B10AB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C63F09-65F9-495C-9C10-E5F6BC86BE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18C875-D082-42A2-9D7A-175374161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6EA3-F184-4D8D-BAF6-483EEA6C13ED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776289-0152-4AAD-B396-4B87BFD77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D6E67-ABCD-472D-ACAB-509D5A77F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400D-AFC6-4336-A96F-080EBAADB7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99465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2092F-4C63-44B8-BB25-03DD7359D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6D77E3-E894-4582-80AF-7DA989F395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FE9C79-7C25-4AC6-8014-7C2B2E863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6EA3-F184-4D8D-BAF6-483EEA6C13ED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4CFD3E-0C30-4E55-BC11-8274FE380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0C58F5-E8FB-414A-B326-4FC6EA149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400D-AFC6-4336-A96F-080EBAADB7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8566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5B83FE-8099-4EAC-9C70-12518DB870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2AE8A3-72B3-4502-AC91-12C2982E67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2B263F-1545-4CB6-B71C-6267310A3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6EA3-F184-4D8D-BAF6-483EEA6C13ED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1C3D85-3754-4C5B-A89F-A80D0FFA7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502E97-D1E9-44F3-8AE3-BA43F06D7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400D-AFC6-4336-A96F-080EBAADB7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309441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54578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01243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72224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134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95540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45ADEF43-805C-4DE3-8220-B5304E0A1D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148441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DBE941-5230-4F87-B714-A059E791AC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A7AB05DB-D40F-4343-AE36-EBA452E164C1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77033A-0A76-4A83-B1AB-3334A3088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D05C30-9308-40A9-8C70-74DC76C68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74371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5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3"/>
            <a:ext cx="4011085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997E9F-10F1-48A9-B6D2-8F57E175BA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A7AB05DB-D40F-4343-AE36-EBA452E164C1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F44D10-843B-4632-9FF0-3A0BA09F5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BF0BED-F88A-4B98-905F-B2C8BBDAF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67589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29345-2404-45CB-AE30-C046EE5FF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E590A-43FA-467B-9849-1969F1AF56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48F5DB-23D5-4AF0-84AE-7F38324AB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6EA3-F184-4D8D-BAF6-483EEA6C13ED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14BA21-1371-49E0-919C-F4211CFA6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C5BACE-1A76-4702-AF3E-84DACB4FA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400D-AFC6-4336-A96F-080EBAADB7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248000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068D5-6EA8-4B57-A743-AEEB30600D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A7AB05DB-D40F-4343-AE36-EBA452E164C1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C5ED47-5300-4DD5-A1F2-3CB7C64E6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EFCC2B-900D-4ED2-BBDD-9EA02F587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342427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D4075D-1C3A-422E-A3C4-E0F3C82F97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A7AB05DB-D40F-4343-AE36-EBA452E164C1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2E4866-FAAC-4ECF-98DF-A7D24CBAD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67E6F-58FB-4548-A860-15C4DCBBE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814019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06618" y="274643"/>
            <a:ext cx="3291415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2367" y="274643"/>
            <a:ext cx="9671051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0A35A5-B26C-4F02-977E-8A3F5DD7CC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A7AB05DB-D40F-4343-AE36-EBA452E164C1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BFA722-5C42-4BD8-A5E6-A34B3E8C6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9E2538-C97C-4214-8878-7641DCB84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587523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30DA3-9C1E-4AAF-BDA3-7BC7EB2FF0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CC5DB8-7698-4333-AD0F-6F2E92A7D3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FC0C00-F9C3-4461-AFE9-5B3744D82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05DB-D40F-4343-AE36-EBA452E164C1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E8C7F7-1A98-49DD-BE3C-B18159A6C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E7D6B4-65F9-48C3-AF62-1247A91E6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68657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CD1F9-BDB2-F373-E917-12C0BE3EA1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7CA27B-23B4-4D33-F5D2-54E4CFD3EF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B81CF-CD3E-82EA-E04F-C61E0AAB8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99E0-B4DB-4254-82F0-22188175AA8F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4CAEA1-081F-0186-AF58-E7F59CF07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7BA797-E9BE-6375-E264-5F42F08EB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EC33-A04E-4C3D-A65F-0B7FCFE0BC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55169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DB9AA-CD67-10B7-3FFE-3DE308C5C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171E8-D9B3-A29F-53B6-0FD1E54A08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18F2EF-22AA-7283-EE61-55E45100B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99E0-B4DB-4254-82F0-22188175AA8F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87FE2-BD9D-A702-1EE3-5E4DA8864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2F8AC6-2255-014D-D403-0A225C8E9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EC33-A04E-4C3D-A65F-0B7FCFE0BC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85455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F526E-79BC-12B9-6C36-C20F9E9B9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110EE6-96E8-0092-A93A-4EF30A8CD1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8260AC-1DF8-375D-9C34-25F333ECB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99E0-B4DB-4254-82F0-22188175AA8F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FCB2F6-C79B-3A00-9960-35F5961EE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2F02C8-AFBC-B2D9-C9CE-49CB7678C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EC33-A04E-4C3D-A65F-0B7FCFE0BC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34062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1E88D-7126-2D23-6A5F-618A09020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9A8D4-5844-A224-262D-5537154DC6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3B4B68-CB57-A2A6-4367-1FEA9144F2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9F448A-6D1D-4E99-A7D5-61C74E0D0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99E0-B4DB-4254-82F0-22188175AA8F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47E84-8280-FF75-76DD-E9DC70FD2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64F4F1-E268-08BF-FDF9-EA1DEA3AB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EC33-A04E-4C3D-A65F-0B7FCFE0BC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35349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47542-AB18-613A-B56F-ACD421973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77D74B-C9EF-3BCF-2889-C7416D931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3DEBA9-005A-5994-F7B3-8951FD6877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949145-C124-1331-5A95-109F2DC951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E589F6-D13B-2766-5923-18D6352C84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1C0997-F186-1176-8414-8805EB236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99E0-B4DB-4254-82F0-22188175AA8F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1F2358-8B6E-0F82-DD87-3B01685D5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D27C16-DF2A-7F75-E127-2C694DEC5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EC33-A04E-4C3D-A65F-0B7FCFE0BC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719283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55053-D24A-716A-8393-1BA982426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716CD4-29B8-79A3-AA12-AEA1573F3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99E0-B4DB-4254-82F0-22188175AA8F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B15A6A-1B2B-0371-9AEF-16C233CB1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86F6BC-90D2-ED73-FD4A-356CCC521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EC33-A04E-4C3D-A65F-0B7FCFE0BC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5137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DB5A3-7145-4EAA-AB8C-EC1175EF1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B4B0FA-7360-4B83-88B1-BFA63EF67E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827690-5AF2-431E-B02F-70574FFF1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6EA3-F184-4D8D-BAF6-483EEA6C13ED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A20504-94DA-4AB7-B3A7-3217EC2EA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BF484-9FF1-4332-9FE9-9FCB97F51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400D-AFC6-4336-A96F-080EBAADB7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740129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62160F-CCB9-EEDE-0F5C-5C4105A18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05DB-D40F-4343-AE36-EBA452E164C1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C7588F-9354-B5A7-B315-5CDC428E6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713581-1014-DD49-9AAB-3D438ED3C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832362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9765C-2D5B-21DF-A454-E75F77B82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E4D828-CF48-7A86-617D-326D6482FA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493CF0-0B6E-E259-C605-A09ECBB406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52A981-0D5A-B35D-EAD2-78F855B7E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05DB-D40F-4343-AE36-EBA452E164C1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5642CF-3140-C4E4-F86E-02A8064BE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89809F-AD68-AF80-72C7-BE5B576CF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51178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C7B85-AC10-A82C-38AA-ACE00588E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9CFFBA-9896-CD52-83C4-67ED48B63F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DB4861-5783-929D-B76D-E664320994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D8FFE7-0427-E95F-2EC4-3F4013596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05DB-D40F-4343-AE36-EBA452E164C1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A2F2F-F1EE-2B5B-E677-AB30AEA13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EA0AE1-E017-849B-945B-78C822CC8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6670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2CAC3-A3AB-F7F2-DF35-5A8B658BE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79B168-8653-94F9-D493-6C99C0C586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86BA2-4720-7E38-0357-39013C93B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05DB-D40F-4343-AE36-EBA452E164C1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33C178-DDFD-6290-897E-E9ECD8B35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F05B5E-16E3-3556-339F-3B31D8869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976584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2161DE-5F56-DDA0-46A3-72DE5F9C4D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1CFEB5-A64D-59D2-12C5-44C67B23EF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B22AFB-7C63-24F4-8E83-0A892148C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05DB-D40F-4343-AE36-EBA452E164C1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AD0D1E-2D44-F482-D90D-B5E1AB1CF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72157-963E-3312-3310-A69089405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6E956-1CDF-49E5-B609-755B9AA174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0003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F3F44-4FA1-45A2-A9CD-D0155594D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A5CBA-A7A6-4651-B8BB-0CB5C48230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8C62A7-0458-44E9-A6F7-E56B83EF11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6F6636-9E3F-4421-A221-0EE3ED41B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6EA3-F184-4D8D-BAF6-483EEA6C13ED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53406A-1BAB-4666-A935-05A578220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2D7F8D-144D-4673-B4D6-9D725814B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400D-AFC6-4336-A96F-080EBAADB7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6010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E582F-FB55-4432-B837-7E970281D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58FED7-CDC5-42BB-B3E3-CAC8D9F297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A1598F-C161-40DA-A051-A15C4C550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8B41EB-6145-4185-ADEA-9F16C3AD2F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703042-B5F0-4BD2-A498-8AF53CAA71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DAB8E1-2984-4FFB-A0B8-056A42DC6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6EA3-F184-4D8D-BAF6-483EEA6C13ED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724EBB-76FA-46A9-AB3E-44109A481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32DA82-840C-479E-85C0-FA777BEC3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400D-AFC6-4336-A96F-080EBAADB7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46170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B04CE-0489-46E8-91FC-8F6CD4B2E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A02578-3684-412B-B98C-58C294739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6EA3-F184-4D8D-BAF6-483EEA6C13ED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EE1415-B9AB-4D64-B263-4756EE9BF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4A124B-90B9-43C6-957A-9CFA2FE45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400D-AFC6-4336-A96F-080EBAADB7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48090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F47C95-A13C-4DEC-96B1-A0CC7B65D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6EA3-F184-4D8D-BAF6-483EEA6C13ED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222670-35D8-487B-A9C3-9224CD498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51580E-2982-4169-BBE4-3F60361C7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400D-AFC6-4336-A96F-080EBAADB7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7514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38A16-603E-428E-8D80-86FF531D9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6E1AA-64C2-4135-8487-4DE0CD75A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05705A-83FE-42A1-ACE1-D5494B8EEC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AD0ADD-BEB7-40A3-AE25-9AA84D738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6EA3-F184-4D8D-BAF6-483EEA6C13ED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B6B18E-3D31-4CA1-9DB0-AE076E18A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C95AB3-103E-41DC-BA0A-1BA92887F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400D-AFC6-4336-A96F-080EBAADB7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29714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42535-8626-440D-A40C-0AEE3F157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8ADDD3-F39B-4C50-9C5B-E88FBB5213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88FA65-BF3B-4658-981C-9ED86A2126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5E4E48-FEA0-47A5-A028-507DA7DF4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6EA3-F184-4D8D-BAF6-483EEA6C13ED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F5204F-8D99-41E0-802E-835E74A16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D36A6-59E0-4593-809A-CD0DBABEE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400D-AFC6-4336-A96F-080EBAADB7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51955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66191E-80A0-471A-A30F-FFAE9B7ED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17EBF6-94ED-44B3-9B6A-E40175FB5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BC423B-3501-4AE4-B205-CA89761A14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26EA3-F184-4D8D-BAF6-483EEA6C13ED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39D65A-1516-4B70-A4F7-A8CEA4AB4B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6F3EA3-A226-4975-ACA9-7893D6D2CB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400D-AFC6-4336-A96F-080EBAADB7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1537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Master Page.jpg">
            <a:extLst>
              <a:ext uri="{FF2B5EF4-FFF2-40B4-BE49-F238E27FC236}">
                <a16:creationId xmlns:a16="http://schemas.microsoft.com/office/drawing/2014/main" id="{E7296316-F494-473C-B75B-F257831E2CBF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552"/>
          <a:stretch>
            <a:fillRect/>
          </a:stretch>
        </p:blipFill>
        <p:spPr bwMode="auto">
          <a:xfrm>
            <a:off x="-13547" y="30163"/>
            <a:ext cx="822282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7" descr="Master Page.jpg">
            <a:extLst>
              <a:ext uri="{FF2B5EF4-FFF2-40B4-BE49-F238E27FC236}">
                <a16:creationId xmlns:a16="http://schemas.microsoft.com/office/drawing/2014/main" id="{46414743-9E30-49E6-9FC9-DE51F5A42C61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77000"/>
            <a:ext cx="12192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extBox 1">
            <a:extLst>
              <a:ext uri="{FF2B5EF4-FFF2-40B4-BE49-F238E27FC236}">
                <a16:creationId xmlns:a16="http://schemas.microsoft.com/office/drawing/2014/main" id="{FCAD4768-7A36-4E79-8F80-430151079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57950"/>
            <a:ext cx="3251200" cy="400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IN" altLang="en-US" sz="2000" b="1">
                <a:latin typeface="Calibri" panose="020F0502020204030204" pitchFamily="34" charset="0"/>
              </a:rPr>
              <a:t>www.bennett.edu.in</a:t>
            </a:r>
          </a:p>
        </p:txBody>
      </p:sp>
      <p:pic>
        <p:nvPicPr>
          <p:cNvPr id="1029" name="Picture 2">
            <a:extLst>
              <a:ext uri="{FF2B5EF4-FFF2-40B4-BE49-F238E27FC236}">
                <a16:creationId xmlns:a16="http://schemas.microsoft.com/office/drawing/2014/main" id="{E4134A5B-0520-44B6-AC91-E2A2C33F23CC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9280" y="192089"/>
            <a:ext cx="3191934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4745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1219DC-3F46-2AFA-A689-46DF8C02F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54CAA1-F93B-1258-FDF3-B158E89E4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1219B-935B-7EDA-8C3F-755FED7F03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26EA3-F184-4D8D-BAF6-483EEA6C13ED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D69332-F85F-7A53-98BE-EA9A9DD9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8FE4F-7A33-5043-16E6-5A3BBCF703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400D-AFC6-4336-A96F-080EBAADB7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2407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Relationship Id="rId4" Type="http://schemas.openxmlformats.org/officeDocument/2006/relationships/image" Target="../media/image7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2890BE-7904-42D4-B879-B91FFED506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3810" y="2960716"/>
            <a:ext cx="4036334" cy="2387600"/>
          </a:xfrm>
        </p:spPr>
        <p:txBody>
          <a:bodyPr anchor="t">
            <a:normAutofit/>
          </a:bodyPr>
          <a:lstStyle/>
          <a:p>
            <a:pPr algn="l"/>
            <a:r>
              <a:rPr lang="en-IN" sz="5400" dirty="0"/>
              <a:t>Data Link Layer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D179A4E-84D4-467F-8369-92D7C4E09C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3809" y="953037"/>
            <a:ext cx="4036333" cy="1709849"/>
          </a:xfrm>
        </p:spPr>
        <p:txBody>
          <a:bodyPr anchor="b">
            <a:normAutofit/>
          </a:bodyPr>
          <a:lstStyle/>
          <a:p>
            <a:pPr algn="l"/>
            <a:r>
              <a:rPr lang="en-IN" sz="2000"/>
              <a:t>FRAMING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905E57B-5EE8-C2AA-C991-07049DFFF5F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6" r="2" b="2"/>
          <a:stretch/>
        </p:blipFill>
        <p:spPr>
          <a:xfrm>
            <a:off x="5922492" y="698771"/>
            <a:ext cx="5536001" cy="5401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9907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308" name="Text Box 4">
            <a:extLst>
              <a:ext uri="{FF2B5EF4-FFF2-40B4-BE49-F238E27FC236}">
                <a16:creationId xmlns:a16="http://schemas.microsoft.com/office/drawing/2014/main" id="{6BE779E9-202F-4797-827A-ED4F484A85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832" y="310663"/>
            <a:ext cx="410721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Flag byte with byte stuffing</a:t>
            </a:r>
          </a:p>
        </p:txBody>
      </p:sp>
      <p:pic>
        <p:nvPicPr>
          <p:cNvPr id="866310" name="Picture 6">
            <a:extLst>
              <a:ext uri="{FF2B5EF4-FFF2-40B4-BE49-F238E27FC236}">
                <a16:creationId xmlns:a16="http://schemas.microsoft.com/office/drawing/2014/main" id="{ACAA0F78-A0A3-461E-B38D-EC86C1E123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4276" y="1971090"/>
            <a:ext cx="7331075" cy="406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11">
            <a:extLst>
              <a:ext uri="{FF2B5EF4-FFF2-40B4-BE49-F238E27FC236}">
                <a16:creationId xmlns:a16="http://schemas.microsoft.com/office/drawing/2014/main" id="{33E0E6BB-EDAC-4EE0-92B3-C38D0B498F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987" y="1352307"/>
            <a:ext cx="4008289" cy="193899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 dirty="0"/>
              <a:t>Byte stuffing is the process of adding 1 extra byte whenever there is a flag or escape character in the text.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951D752-9B93-40ED-BB8F-C6AC65EEF73F}"/>
              </a:ext>
            </a:extLst>
          </p:cNvPr>
          <p:cNvSpPr/>
          <p:nvPr/>
        </p:nvSpPr>
        <p:spPr>
          <a:xfrm>
            <a:off x="10693054" y="2571929"/>
            <a:ext cx="1505540" cy="28623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Byte stuffing </a:t>
            </a:r>
          </a:p>
          <a:p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Unstuffing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0DC09E6-9279-45D5-AC80-92E91ACDE9AC}"/>
              </a:ext>
            </a:extLst>
          </p:cNvPr>
          <p:cNvSpPr/>
          <p:nvPr/>
        </p:nvSpPr>
        <p:spPr>
          <a:xfrm>
            <a:off x="225987" y="3782175"/>
            <a:ext cx="357229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dirty="0"/>
              <a:t>Problem  : fixed character size assumes character size to be 8 bits : can’t handle heterogeneous environment.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7339" name="Down Arrow 7">
            <a:extLst>
              <a:ext uri="{FF2B5EF4-FFF2-40B4-BE49-F238E27FC236}">
                <a16:creationId xmlns:a16="http://schemas.microsoft.com/office/drawing/2014/main" id="{73DE2CFE-42F2-48F0-8706-5264E012B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5662795" y="-3745097"/>
            <a:ext cx="1354979" cy="10750169"/>
          </a:xfrm>
          <a:prstGeom prst="downArrow">
            <a:avLst>
              <a:gd name="adj1" fmla="val 100000"/>
              <a:gd name="adj2" fmla="val 22582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67332" name="Text Box 4">
            <a:extLst>
              <a:ext uri="{FF2B5EF4-FFF2-40B4-BE49-F238E27FC236}">
                <a16:creationId xmlns:a16="http://schemas.microsoft.com/office/drawing/2014/main" id="{06B47093-FE42-4C72-8DED-8B7DDCE7A6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6932" y="1204109"/>
            <a:ext cx="10023398" cy="85789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en-US" sz="4000" i="1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Start and End flag with bit stuffing</a:t>
            </a:r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A01235E2-397E-4010-8550-EA308FB96D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082" y="2962451"/>
            <a:ext cx="4149969" cy="282001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000" dirty="0"/>
              <a:t>In Bit stuffing, Each frame begins and ends with a special bit pattern 01111110</a:t>
            </a:r>
          </a:p>
          <a:p>
            <a:pPr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en-US" sz="2000" dirty="0"/>
          </a:p>
          <a:p>
            <a:pPr marL="342900"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000" dirty="0"/>
              <a:t>Bit stuffing is the process of adding one extra 0 whenever five consecutive 1s follow a 0 in the data, so that the receiver does not mistake the pattern 0111110 for a flag.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en-US" sz="1500" dirty="0"/>
          </a:p>
        </p:txBody>
      </p:sp>
      <p:pic>
        <p:nvPicPr>
          <p:cNvPr id="867334" name="Picture 6">
            <a:extLst>
              <a:ext uri="{FF2B5EF4-FFF2-40B4-BE49-F238E27FC236}">
                <a16:creationId xmlns:a16="http://schemas.microsoft.com/office/drawing/2014/main" id="{8A273D2B-686D-488F-BE5F-E7DE162BE0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62103" y="3752264"/>
            <a:ext cx="6691698" cy="1240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8358" name="Picture 6">
            <a:extLst>
              <a:ext uri="{FF2B5EF4-FFF2-40B4-BE49-F238E27FC236}">
                <a16:creationId xmlns:a16="http://schemas.microsoft.com/office/drawing/2014/main" id="{CE0818D6-EC69-4F3A-B925-FF008E779D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0305" y="1371722"/>
            <a:ext cx="6671390" cy="4728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Box 4">
            <a:extLst>
              <a:ext uri="{FF2B5EF4-FFF2-40B4-BE49-F238E27FC236}">
                <a16:creationId xmlns:a16="http://schemas.microsoft.com/office/drawing/2014/main" id="{281259A5-98DA-4AFE-A67E-DA8571049C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719" y="268458"/>
            <a:ext cx="516679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Start and End flag with bit stuffing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40334C-2C69-4CA4-B9D7-29F68F15D3D5}"/>
              </a:ext>
            </a:extLst>
          </p:cNvPr>
          <p:cNvSpPr/>
          <p:nvPr/>
        </p:nvSpPr>
        <p:spPr>
          <a:xfrm>
            <a:off x="9588154" y="2304605"/>
            <a:ext cx="1351652" cy="28623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Bit stuffing </a:t>
            </a:r>
          </a:p>
          <a:p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Unstuffing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>
            <a:extLst>
              <a:ext uri="{FF2B5EF4-FFF2-40B4-BE49-F238E27FC236}">
                <a16:creationId xmlns:a16="http://schemas.microsoft.com/office/drawing/2014/main" id="{281259A5-98DA-4AFE-A67E-DA8571049C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1" y="803325"/>
            <a:ext cx="5314536" cy="132556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Physical Layer Coding Violation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A5DCD09-2FF8-4191-95FB-5E72C2EC6560}"/>
              </a:ext>
            </a:extLst>
          </p:cNvPr>
          <p:cNvSpPr/>
          <p:nvPr/>
        </p:nvSpPr>
        <p:spPr>
          <a:xfrm>
            <a:off x="762000" y="2279018"/>
            <a:ext cx="5314543" cy="33759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Physical layer coding violations is applicable to networks in which the encoding on the physical medium contains some redundancy. </a:t>
            </a:r>
          </a:p>
          <a:p>
            <a:pPr marL="457200"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In such cases normally, a 1 bit is a high-low pair and a 0 bit is a low-high pair. </a:t>
            </a:r>
          </a:p>
          <a:p>
            <a:pPr marL="457200"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The combinations of low-low and high-high which are not used for data may be used for marking frame boundaries.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 descr="Abstract background of 3D colourful bars">
            <a:extLst>
              <a:ext uri="{FF2B5EF4-FFF2-40B4-BE49-F238E27FC236}">
                <a16:creationId xmlns:a16="http://schemas.microsoft.com/office/drawing/2014/main" id="{E0EDD95A-E4D1-E23A-6AD7-1070EEE522C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083" r="16683" b="2"/>
          <a:stretch/>
        </p:blipFill>
        <p:spPr>
          <a:xfrm>
            <a:off x="6750141" y="-2"/>
            <a:ext cx="5441859" cy="5654940"/>
          </a:xfrm>
          <a:custGeom>
            <a:avLst/>
            <a:gdLst/>
            <a:ahLst/>
            <a:cxnLst/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5352098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78AE24-7B74-4301-B4C8-2D4B49F4B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IN" sz="3600" b="1" dirty="0">
                <a:solidFill>
                  <a:srgbClr val="FFFF00"/>
                </a:solidFill>
              </a:rPr>
              <a:t>Data link Layer</a:t>
            </a:r>
            <a:br>
              <a:rPr lang="en-IN" sz="3600" b="1" dirty="0">
                <a:solidFill>
                  <a:srgbClr val="FFFF00"/>
                </a:solidFill>
              </a:rPr>
            </a:br>
            <a:r>
              <a:rPr lang="en-US" altLang="en-US" sz="3600" i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			</a:t>
            </a:r>
            <a:endParaRPr lang="en-US" sz="3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23A6496-CF1B-47BD-B147-AE8F1087D1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46128" y="4479992"/>
            <a:ext cx="6780700" cy="2251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5E7EBFE-2E8D-E899-04A9-193FE15969BF}"/>
              </a:ext>
            </a:extLst>
          </p:cNvPr>
          <p:cNvSpPr/>
          <p:nvPr/>
        </p:nvSpPr>
        <p:spPr>
          <a:xfrm>
            <a:off x="5570806" y="1146521"/>
            <a:ext cx="5739618" cy="2712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2400"/>
              <a:t>The data link </a:t>
            </a:r>
            <a:r>
              <a:rPr lang="en-US" altLang="en-US" sz="2400" dirty="0"/>
              <a:t>layer is responsible for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en-US" sz="2000" dirty="0">
                <a:solidFill>
                  <a:srgbClr val="C00000"/>
                </a:solidFill>
              </a:rPr>
              <a:t>Moving frames from one hop (node) to the next.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en-US" sz="2000" dirty="0">
                <a:solidFill>
                  <a:srgbClr val="C00000"/>
                </a:solidFill>
              </a:rPr>
              <a:t>Framing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en-US" sz="2000" dirty="0">
                <a:solidFill>
                  <a:srgbClr val="C00000"/>
                </a:solidFill>
              </a:rPr>
              <a:t>Physical Address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en-US" sz="2000" dirty="0">
                <a:solidFill>
                  <a:schemeClr val="accent3">
                    <a:lumMod val="75000"/>
                  </a:schemeClr>
                </a:solidFill>
              </a:rPr>
              <a:t>Flow Control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en-US" sz="2000" dirty="0">
                <a:solidFill>
                  <a:schemeClr val="accent3">
                    <a:lumMod val="75000"/>
                  </a:schemeClr>
                </a:solidFill>
              </a:rPr>
              <a:t>Error Control</a:t>
            </a:r>
          </a:p>
        </p:txBody>
      </p:sp>
    </p:spTree>
    <p:extLst>
      <p:ext uri="{BB962C8B-B14F-4D97-AF65-F5344CB8AC3E}">
        <p14:creationId xmlns:p14="http://schemas.microsoft.com/office/powerpoint/2010/main" val="3314356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85DFDEC-5A92-46A2-A65C-766714C8E07E}"/>
              </a:ext>
            </a:extLst>
          </p:cNvPr>
          <p:cNvSpPr/>
          <p:nvPr/>
        </p:nvSpPr>
        <p:spPr>
          <a:xfrm>
            <a:off x="5894962" y="479493"/>
            <a:ext cx="545883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Data Link Layer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5764C18-A198-498E-93C9-159DF27BD760}"/>
              </a:ext>
            </a:extLst>
          </p:cNvPr>
          <p:cNvSpPr/>
          <p:nvPr/>
        </p:nvSpPr>
        <p:spPr>
          <a:xfrm>
            <a:off x="5894962" y="1984443"/>
            <a:ext cx="5458838" cy="4192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The two main functions of the data link layer are data link control and media access control.</a:t>
            </a:r>
          </a:p>
          <a:p>
            <a:pPr marL="285750"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marL="285750"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/>
              <a:t>Data link control </a:t>
            </a:r>
            <a:r>
              <a:rPr lang="en-US" sz="2000" dirty="0"/>
              <a:t>functions include framing, flow and error control, and software implemented protocols that provide smooth and reliable transmission of frames between nodes.</a:t>
            </a:r>
          </a:p>
          <a:p>
            <a:pPr marL="285750"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The second function of the data link layer is media access control, or how to share the link.</a:t>
            </a:r>
          </a:p>
          <a:p>
            <a:pPr marL="285750"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43EC9AB-3F11-4AC6-9AAC-DF2EAD8D3C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6746246"/>
              </p:ext>
            </p:extLst>
          </p:nvPr>
        </p:nvGraphicFramePr>
        <p:xfrm>
          <a:off x="703182" y="2045855"/>
          <a:ext cx="4777382" cy="2596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2043">
                  <a:extLst>
                    <a:ext uri="{9D8B030D-6E8A-4147-A177-3AD203B41FA5}">
                      <a16:colId xmlns:a16="http://schemas.microsoft.com/office/drawing/2014/main" val="1721151712"/>
                    </a:ext>
                  </a:extLst>
                </a:gridCol>
                <a:gridCol w="2965339">
                  <a:extLst>
                    <a:ext uri="{9D8B030D-6E8A-4147-A177-3AD203B41FA5}">
                      <a16:colId xmlns:a16="http://schemas.microsoft.com/office/drawing/2014/main" val="1274722274"/>
                    </a:ext>
                  </a:extLst>
                </a:gridCol>
              </a:tblGrid>
              <a:tr h="1077157">
                <a:tc rowSpan="2">
                  <a:txBody>
                    <a:bodyPr/>
                    <a:lstStyle/>
                    <a:p>
                      <a:pPr algn="ctr"/>
                      <a:endParaRPr lang="en-IN" sz="3700" b="1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IN" sz="4100" b="1">
                          <a:solidFill>
                            <a:schemeClr val="tx1"/>
                          </a:solidFill>
                        </a:rPr>
                        <a:t>Data Link Layer</a:t>
                      </a:r>
                    </a:p>
                  </a:txBody>
                  <a:tcPr marL="94764" marR="94764" marT="47382" marB="47382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900">
                          <a:solidFill>
                            <a:schemeClr val="tx1"/>
                          </a:solidFill>
                        </a:rPr>
                        <a:t>Data Link Control (DLC) </a:t>
                      </a:r>
                    </a:p>
                  </a:txBody>
                  <a:tcPr marL="94764" marR="94764" marT="47382" marB="47382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9657278"/>
                  </a:ext>
                </a:extLst>
              </a:tr>
              <a:tr h="1519391"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9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Media Access Control (MAC) </a:t>
                      </a:r>
                    </a:p>
                    <a:p>
                      <a:endParaRPr lang="en-IN" sz="2900" b="1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4764" marR="94764" marT="47382" marB="47382"/>
                </a:tc>
                <a:extLst>
                  <a:ext uri="{0D108BD9-81ED-4DB2-BD59-A6C34878D82A}">
                    <a16:rowId xmlns:a16="http://schemas.microsoft.com/office/drawing/2014/main" val="37136487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2584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65260" name="Rectangle 565259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65262" name="Arc 565261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5251" name="Text Box 3">
            <a:extLst>
              <a:ext uri="{FF2B5EF4-FFF2-40B4-BE49-F238E27FC236}">
                <a16:creationId xmlns:a16="http://schemas.microsoft.com/office/drawing/2014/main" id="{0AE9B736-DE78-4BDF-8C14-0FF1F3168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94962" y="479493"/>
            <a:ext cx="5458838" cy="132556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en-US" sz="440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FRAMING</a:t>
            </a:r>
          </a:p>
        </p:txBody>
      </p:sp>
      <p:sp>
        <p:nvSpPr>
          <p:cNvPr id="565264" name="Freeform: Shape 565263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65257" name="Graphic 565256" descr="Document">
            <a:extLst>
              <a:ext uri="{FF2B5EF4-FFF2-40B4-BE49-F238E27FC236}">
                <a16:creationId xmlns:a16="http://schemas.microsoft.com/office/drawing/2014/main" id="{B30ECDAF-5033-84F4-3D44-E943362462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3182" y="955437"/>
            <a:ext cx="4777381" cy="4777381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565253" name="Rectangle 5">
            <a:extLst>
              <a:ext uri="{FF2B5EF4-FFF2-40B4-BE49-F238E27FC236}">
                <a16:creationId xmlns:a16="http://schemas.microsoft.com/office/drawing/2014/main" id="{F8030106-74E3-49D5-BD14-E2AE98177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4962" y="1984443"/>
            <a:ext cx="5458838" cy="419252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/>
          </a:bodyPr>
          <a:lstStyle/>
          <a:p>
            <a:pPr marL="457200"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400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data link layer needs to pack bits into frames, so that each frame is distinguishable from another. </a:t>
            </a:r>
          </a:p>
          <a:p>
            <a:pPr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en-US" sz="2400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400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postal system practices are a type of framing. The simple act of inserting a letter into an envelope separates one piece of information from another; the envelope serves as the delimiter. </a:t>
            </a:r>
          </a:p>
        </p:txBody>
      </p:sp>
      <p:sp>
        <p:nvSpPr>
          <p:cNvPr id="565252" name="Text Box 4">
            <a:extLst>
              <a:ext uri="{FF2B5EF4-FFF2-40B4-BE49-F238E27FC236}">
                <a16:creationId xmlns:a16="http://schemas.microsoft.com/office/drawing/2014/main" id="{FEE0ABDD-D3BC-46BB-A4FF-337908AA2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53600" y="6400801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9722C-C3FE-B437-ED92-B67C1B0F3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latin typeface="Muli"/>
              </a:rPr>
              <a:t>F</a:t>
            </a:r>
            <a:r>
              <a:rPr lang="en-US" b="0" i="0" dirty="0">
                <a:solidFill>
                  <a:srgbClr val="000000"/>
                </a:solidFill>
                <a:effectLst/>
                <a:latin typeface="Muli"/>
              </a:rPr>
              <a:t>raming approaches</a:t>
            </a:r>
            <a:endParaRPr lang="en-IN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6053BC5-35AA-2FF7-A9A9-94C7ABCFE38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8307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FF773-77AE-554D-D78E-0967EF071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Framing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7F5B1-6995-6036-777F-1DB4DAC5BC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/>
              <a:t>Bit Oriented</a:t>
            </a:r>
          </a:p>
        </p:txBody>
      </p:sp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id="{01DB0F33-638B-3F3C-EB5E-D57D2B06ABB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07690570"/>
              </p:ext>
            </p:extLst>
          </p:nvPr>
        </p:nvGraphicFramePr>
        <p:xfrm>
          <a:off x="587829" y="2505075"/>
          <a:ext cx="5508171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FA92DA-F534-9FF9-E337-B25A0FC203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IN" dirty="0"/>
              <a:t>Byte Oriented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867A77-892A-0464-E5A0-7A951F61011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200" b="0" i="0" dirty="0">
                <a:solidFill>
                  <a:srgbClr val="000000"/>
                </a:solidFill>
                <a:effectLst/>
                <a:latin typeface="Muli"/>
              </a:rPr>
              <a:t>It views the frames as a collection of bytes(8 bits), also known as a character.</a:t>
            </a:r>
          </a:p>
          <a:p>
            <a:pPr algn="l"/>
            <a:r>
              <a:rPr lang="en-US" sz="2200" b="0" i="0" dirty="0">
                <a:solidFill>
                  <a:srgbClr val="000000"/>
                </a:solidFill>
                <a:effectLst/>
                <a:latin typeface="Muli"/>
              </a:rPr>
              <a:t>Byte-Oriented Protocols:</a:t>
            </a:r>
            <a:endParaRPr lang="en-US" sz="2200" b="0" i="0" dirty="0">
              <a:solidFill>
                <a:srgbClr val="616161"/>
              </a:solidFill>
              <a:effectLst/>
              <a:latin typeface="Muli"/>
            </a:endParaRPr>
          </a:p>
          <a:p>
            <a:pPr marL="571500" indent="-571500" algn="l">
              <a:buFont typeface="+mj-lt"/>
              <a:buAutoNum type="romanLcPeriod"/>
            </a:pPr>
            <a:r>
              <a:rPr lang="en-US" sz="2200" b="0" i="0" dirty="0">
                <a:solidFill>
                  <a:srgbClr val="000000"/>
                </a:solidFill>
                <a:effectLst/>
                <a:latin typeface="Muli"/>
              </a:rPr>
              <a:t>Binary Synchronous Communication Protocol (BISYNC)</a:t>
            </a:r>
            <a:endParaRPr lang="en-US" sz="2200" b="0" i="0" dirty="0">
              <a:solidFill>
                <a:srgbClr val="616161"/>
              </a:solidFill>
              <a:effectLst/>
              <a:latin typeface="Muli"/>
            </a:endParaRPr>
          </a:p>
          <a:p>
            <a:pPr marL="571500" indent="-571500" algn="l">
              <a:buFont typeface="+mj-lt"/>
              <a:buAutoNum type="romanLcPeriod"/>
            </a:pPr>
            <a:r>
              <a:rPr lang="en-US" sz="2200" b="0" i="0" dirty="0">
                <a:solidFill>
                  <a:srgbClr val="000000"/>
                </a:solidFill>
                <a:effectLst/>
                <a:latin typeface="Muli"/>
              </a:rPr>
              <a:t>Digital Data Communication Message Protocol (DDCMP)</a:t>
            </a:r>
            <a:endParaRPr lang="en-US" sz="2200" b="0" i="0" dirty="0">
              <a:solidFill>
                <a:srgbClr val="616161"/>
              </a:solidFill>
              <a:effectLst/>
              <a:latin typeface="Muli"/>
            </a:endParaRPr>
          </a:p>
          <a:p>
            <a:pPr marL="571500" indent="-571500" algn="l">
              <a:buFont typeface="+mj-lt"/>
              <a:buAutoNum type="romanLcPeriod"/>
            </a:pPr>
            <a:r>
              <a:rPr lang="en-US" sz="2200" b="0" i="0" dirty="0">
                <a:solidFill>
                  <a:srgbClr val="000000"/>
                </a:solidFill>
                <a:effectLst/>
                <a:latin typeface="Muli"/>
              </a:rPr>
              <a:t>Point-to-Point Protocol(PPP).</a:t>
            </a:r>
            <a:endParaRPr lang="en-US" sz="2200" b="0" i="0" dirty="0">
              <a:solidFill>
                <a:srgbClr val="616161"/>
              </a:solidFill>
              <a:effectLst/>
              <a:latin typeface="Muli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90500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B9C8DEEF-D1D0-4552-8A57-CB63996FF8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673" y="1445494"/>
            <a:ext cx="3616856" cy="437657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en-US" sz="480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TYPES OF FRAMING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EB77C2A-A168-4C0B-BCD4-EE4CF1B33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5999" y="1399032"/>
            <a:ext cx="5763065" cy="447141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Character Count</a:t>
            </a:r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Flag byte with byte stuffing</a:t>
            </a:r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Start and End flag with bit stuffing</a:t>
            </a:r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Physical Coding Violation</a:t>
            </a:r>
          </a:p>
        </p:txBody>
      </p:sp>
    </p:spTree>
    <p:extLst>
      <p:ext uri="{BB962C8B-B14F-4D97-AF65-F5344CB8AC3E}">
        <p14:creationId xmlns:p14="http://schemas.microsoft.com/office/powerpoint/2010/main" val="31120446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2219B4A-51A3-4BD4-8F8C-94A81923C21E}"/>
              </a:ext>
            </a:extLst>
          </p:cNvPr>
          <p:cNvSpPr/>
          <p:nvPr/>
        </p:nvSpPr>
        <p:spPr>
          <a:xfrm>
            <a:off x="1887243" y="205713"/>
            <a:ext cx="2980303" cy="7425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Character Count</a:t>
            </a:r>
          </a:p>
        </p:txBody>
      </p:sp>
      <p:pic>
        <p:nvPicPr>
          <p:cNvPr id="5" name="Picture 4" descr="3-04">
            <a:extLst>
              <a:ext uri="{FF2B5EF4-FFF2-40B4-BE49-F238E27FC236}">
                <a16:creationId xmlns:a16="http://schemas.microsoft.com/office/drawing/2014/main" id="{BDCCAA98-6B1C-4DDE-BB15-54CE6EEE6C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738" y="2281165"/>
            <a:ext cx="7921660" cy="3388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>
            <a:extLst>
              <a:ext uri="{FF2B5EF4-FFF2-40B4-BE49-F238E27FC236}">
                <a16:creationId xmlns:a16="http://schemas.microsoft.com/office/drawing/2014/main" id="{1F32E444-DBE0-493F-A557-777E5610794D}"/>
              </a:ext>
            </a:extLst>
          </p:cNvPr>
          <p:cNvSpPr txBox="1">
            <a:spLocks noChangeArrowheads="1"/>
          </p:cNvSpPr>
          <p:nvPr/>
        </p:nvSpPr>
        <p:spPr>
          <a:xfrm>
            <a:off x="244206" y="948224"/>
            <a:ext cx="11009947" cy="112524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US" altLang="en-US" dirty="0"/>
              <a:t>A character stream.  </a:t>
            </a:r>
            <a:r>
              <a:rPr lang="en-US" altLang="en-US" dirty="0">
                <a:solidFill>
                  <a:srgbClr val="FF0000"/>
                </a:solidFill>
              </a:rPr>
              <a:t>1 2 3 4 </a:t>
            </a:r>
            <a:r>
              <a:rPr lang="en-US" altLang="en-US" dirty="0">
                <a:solidFill>
                  <a:srgbClr val="00B050"/>
                </a:solidFill>
              </a:rPr>
              <a:t>6 7 8 9 </a:t>
            </a:r>
            <a:r>
              <a:rPr lang="en-US" altLang="en-US" dirty="0">
                <a:solidFill>
                  <a:srgbClr val="FF0000"/>
                </a:solidFill>
              </a:rPr>
              <a:t>0 1 2 3 4 5 6 </a:t>
            </a:r>
            <a:r>
              <a:rPr lang="en-US" altLang="en-US" dirty="0"/>
              <a:t>7 8 9 0 1 2 3 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dirty="0"/>
              <a:t> </a:t>
            </a:r>
            <a:r>
              <a:rPr lang="en-US" altLang="en-US" dirty="0">
                <a:solidFill>
                  <a:schemeClr val="accent2"/>
                </a:solidFill>
              </a:rPr>
              <a:t>(a)</a:t>
            </a:r>
            <a:r>
              <a:rPr lang="en-US" altLang="en-US" dirty="0"/>
              <a:t> Without errors.   </a:t>
            </a:r>
            <a:r>
              <a:rPr lang="en-US" altLang="en-US" dirty="0">
                <a:solidFill>
                  <a:schemeClr val="accent2"/>
                </a:solidFill>
              </a:rPr>
              <a:t>(b)</a:t>
            </a:r>
            <a:r>
              <a:rPr lang="en-US" altLang="en-US" dirty="0"/>
              <a:t> With one error.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291" name="Rectangle 865290">
            <a:extLst>
              <a:ext uri="{FF2B5EF4-FFF2-40B4-BE49-F238E27FC236}">
                <a16:creationId xmlns:a16="http://schemas.microsoft.com/office/drawing/2014/main" id="{D4D28E87-62D2-4602-B72F-5F74AA236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1" cy="191506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2219B4A-51A3-4BD4-8F8C-94A81923C21E}"/>
              </a:ext>
            </a:extLst>
          </p:cNvPr>
          <p:cNvSpPr/>
          <p:nvPr/>
        </p:nvSpPr>
        <p:spPr>
          <a:xfrm>
            <a:off x="838199" y="291090"/>
            <a:ext cx="10515599" cy="93268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en-US" sz="5400" i="1" kern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Flag byte with byte stuffing</a:t>
            </a:r>
          </a:p>
        </p:txBody>
      </p:sp>
      <p:pic>
        <p:nvPicPr>
          <p:cNvPr id="865286" name="Picture 6">
            <a:extLst>
              <a:ext uri="{FF2B5EF4-FFF2-40B4-BE49-F238E27FC236}">
                <a16:creationId xmlns:a16="http://schemas.microsoft.com/office/drawing/2014/main" id="{0CF36CD3-25B6-49D0-8505-113B90D2FA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8200" y="3492718"/>
            <a:ext cx="10515599" cy="1458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4">
            <a:extLst>
              <a:ext uri="{FF2B5EF4-FFF2-40B4-BE49-F238E27FC236}">
                <a16:creationId xmlns:a16="http://schemas.microsoft.com/office/drawing/2014/main" id="{699F4E88-776A-A8A2-6230-15AEAE5AF1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841" y="1968319"/>
            <a:ext cx="61464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>
                <a:latin typeface="Times New Roman" panose="02020603050405020304" pitchFamily="18" charset="0"/>
              </a:rPr>
              <a:t>A frame in a character-oriented protocol</a:t>
            </a:r>
          </a:p>
        </p:txBody>
      </p:sp>
    </p:spTree>
    <p:extLst>
      <p:ext uri="{BB962C8B-B14F-4D97-AF65-F5344CB8AC3E}">
        <p14:creationId xmlns:p14="http://schemas.microsoft.com/office/powerpoint/2010/main" val="71565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ennett_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nnett_Theme1" id="{10768733-9802-446A-BE7D-5E2DA191152B}" vid="{A6FFC5FF-7D20-47F2-BBC9-A7F5DE2FE71C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36160</TotalTime>
  <Words>542</Words>
  <Application>Microsoft Office PowerPoint</Application>
  <PresentationFormat>Widescreen</PresentationFormat>
  <Paragraphs>85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Calibri Light</vt:lpstr>
      <vt:lpstr>Muli</vt:lpstr>
      <vt:lpstr>Times New Roman</vt:lpstr>
      <vt:lpstr>Wingdings</vt:lpstr>
      <vt:lpstr>Office Theme</vt:lpstr>
      <vt:lpstr>Bennett_Theme1</vt:lpstr>
      <vt:lpstr>1_Office Theme</vt:lpstr>
      <vt:lpstr>Data Link Layer</vt:lpstr>
      <vt:lpstr>Data link Layer    </vt:lpstr>
      <vt:lpstr>PowerPoint Presentation</vt:lpstr>
      <vt:lpstr>PowerPoint Presentation</vt:lpstr>
      <vt:lpstr>Framing approaches</vt:lpstr>
      <vt:lpstr>Framing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Kuldeep</dc:creator>
  <cp:lastModifiedBy>Vikas Tyagi.</cp:lastModifiedBy>
  <cp:revision>142</cp:revision>
  <dcterms:created xsi:type="dcterms:W3CDTF">2019-01-16T00:48:33Z</dcterms:created>
  <dcterms:modified xsi:type="dcterms:W3CDTF">2025-02-06T08:06:28Z</dcterms:modified>
</cp:coreProperties>
</file>