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256" r:id="rId4"/>
    <p:sldId id="776" r:id="rId5"/>
    <p:sldId id="750" r:id="rId6"/>
    <p:sldId id="751" r:id="rId7"/>
    <p:sldId id="752" r:id="rId8"/>
    <p:sldId id="746" r:id="rId9"/>
    <p:sldId id="754" r:id="rId10"/>
    <p:sldId id="755" r:id="rId11"/>
    <p:sldId id="808" r:id="rId12"/>
    <p:sldId id="756" r:id="rId13"/>
    <p:sldId id="800" r:id="rId14"/>
    <p:sldId id="753" r:id="rId15"/>
    <p:sldId id="810" r:id="rId16"/>
    <p:sldId id="783" r:id="rId17"/>
    <p:sldId id="8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" userId="f9c8071f-a744-46f9-b335-1b593dc9f69f" providerId="ADAL" clId="{3C453B42-C67A-444B-B2C1-568D3116A668}"/>
    <pc:docChg chg="custSel modSld">
      <pc:chgData name="Kuldeep" userId="f9c8071f-a744-46f9-b335-1b593dc9f69f" providerId="ADAL" clId="{3C453B42-C67A-444B-B2C1-568D3116A668}" dt="2024-01-29T13:45:47.515" v="0" actId="26606"/>
      <pc:docMkLst>
        <pc:docMk/>
      </pc:docMkLst>
      <pc:sldChg chg="addSp delSp modSp mod setBg setClrOvrMap">
        <pc:chgData name="Kuldeep" userId="f9c8071f-a744-46f9-b335-1b593dc9f69f" providerId="ADAL" clId="{3C453B42-C67A-444B-B2C1-568D3116A668}" dt="2024-01-29T13:45:47.515" v="0" actId="26606"/>
        <pc:sldMkLst>
          <pc:docMk/>
          <pc:sldMk cId="1441990758" sldId="256"/>
        </pc:sldMkLst>
        <pc:spChg chg="mod">
          <ac:chgData name="Kuldeep" userId="f9c8071f-a744-46f9-b335-1b593dc9f69f" providerId="ADAL" clId="{3C453B42-C67A-444B-B2C1-568D3116A668}" dt="2024-01-29T13:45:47.515" v="0" actId="26606"/>
          <ac:spMkLst>
            <pc:docMk/>
            <pc:sldMk cId="1441990758" sldId="256"/>
            <ac:spMk id="2" creationId="{6D2890BE-7904-42D4-B879-B91FFED5066E}"/>
          </ac:spMkLst>
        </pc:spChg>
        <pc:spChg chg="mod">
          <ac:chgData name="Kuldeep" userId="f9c8071f-a744-46f9-b335-1b593dc9f69f" providerId="ADAL" clId="{3C453B42-C67A-444B-B2C1-568D3116A668}" dt="2024-01-29T13:45:47.515" v="0" actId="26606"/>
          <ac:spMkLst>
            <pc:docMk/>
            <pc:sldMk cId="1441990758" sldId="256"/>
            <ac:spMk id="5" creationId="{0D179A4E-84D4-467F-8369-92D7C4E09C49}"/>
          </ac:spMkLst>
        </pc:spChg>
        <pc:spChg chg="del">
          <ac:chgData name="Kuldeep" userId="f9c8071f-a744-46f9-b335-1b593dc9f69f" providerId="ADAL" clId="{3C453B42-C67A-444B-B2C1-568D3116A668}" dt="2024-01-29T13:45:47.515" v="0" actId="26606"/>
          <ac:spMkLst>
            <pc:docMk/>
            <pc:sldMk cId="1441990758" sldId="256"/>
            <ac:spMk id="13" creationId="{71B2258F-86CA-4D4D-8270-BC05FCDEBFB3}"/>
          </ac:spMkLst>
        </pc:spChg>
        <pc:spChg chg="add">
          <ac:chgData name="Kuldeep" userId="f9c8071f-a744-46f9-b335-1b593dc9f69f" providerId="ADAL" clId="{3C453B42-C67A-444B-B2C1-568D3116A668}" dt="2024-01-29T13:45:47.515" v="0" actId="26606"/>
          <ac:spMkLst>
            <pc:docMk/>
            <pc:sldMk cId="1441990758" sldId="256"/>
            <ac:spMk id="19" creationId="{E91DC736-0EF8-4F87-9146-EBF1D2EE4D3D}"/>
          </ac:spMkLst>
        </pc:spChg>
        <pc:spChg chg="add">
          <ac:chgData name="Kuldeep" userId="f9c8071f-a744-46f9-b335-1b593dc9f69f" providerId="ADAL" clId="{3C453B42-C67A-444B-B2C1-568D3116A668}" dt="2024-01-29T13:45:47.515" v="0" actId="26606"/>
          <ac:spMkLst>
            <pc:docMk/>
            <pc:sldMk cId="1441990758" sldId="256"/>
            <ac:spMk id="21" creationId="{097CD68E-23E3-4007-8847-CD0944C4F7BE}"/>
          </ac:spMkLst>
        </pc:spChg>
        <pc:spChg chg="add">
          <ac:chgData name="Kuldeep" userId="f9c8071f-a744-46f9-b335-1b593dc9f69f" providerId="ADAL" clId="{3C453B42-C67A-444B-B2C1-568D3116A668}" dt="2024-01-29T13:45:47.515" v="0" actId="26606"/>
          <ac:spMkLst>
            <pc:docMk/>
            <pc:sldMk cId="1441990758" sldId="256"/>
            <ac:spMk id="23" creationId="{AF2F604E-43BE-4DC3-B983-E071523364F8}"/>
          </ac:spMkLst>
        </pc:spChg>
        <pc:spChg chg="add">
          <ac:chgData name="Kuldeep" userId="f9c8071f-a744-46f9-b335-1b593dc9f69f" providerId="ADAL" clId="{3C453B42-C67A-444B-B2C1-568D3116A668}" dt="2024-01-29T13:45:47.515" v="0" actId="26606"/>
          <ac:spMkLst>
            <pc:docMk/>
            <pc:sldMk cId="1441990758" sldId="256"/>
            <ac:spMk id="25" creationId="{08C9B587-E65E-4B52-B37C-ABEBB6E87928}"/>
          </ac:spMkLst>
        </pc:spChg>
        <pc:picChg chg="mod">
          <ac:chgData name="Kuldeep" userId="f9c8071f-a744-46f9-b335-1b593dc9f69f" providerId="ADAL" clId="{3C453B42-C67A-444B-B2C1-568D3116A668}" dt="2024-01-29T13:45:47.515" v="0" actId="26606"/>
          <ac:picMkLst>
            <pc:docMk/>
            <pc:sldMk cId="1441990758" sldId="256"/>
            <ac:picMk id="14" creationId="{5BA292A9-EB3E-962B-0522-F70BBC66CD90}"/>
          </ac:picMkLst>
        </pc:picChg>
      </pc:sldChg>
    </pc:docChg>
  </pc:docChgLst>
  <pc:docChgLst>
    <pc:chgData name="Kuldeep" userId="f9c8071f-a744-46f9-b335-1b593dc9f69f" providerId="ADAL" clId="{9672BA15-1FF0-45D9-B93E-39885BBCF743}"/>
    <pc:docChg chg="undo custSel modSld">
      <pc:chgData name="Kuldeep" userId="f9c8071f-a744-46f9-b335-1b593dc9f69f" providerId="ADAL" clId="{9672BA15-1FF0-45D9-B93E-39885BBCF743}" dt="2023-02-21T05:55:07.102" v="98" actId="1076"/>
      <pc:docMkLst>
        <pc:docMk/>
      </pc:docMkLst>
      <pc:sldChg chg="addSp delSp modSp mod setBg setClrOvrMap">
        <pc:chgData name="Kuldeep" userId="f9c8071f-a744-46f9-b335-1b593dc9f69f" providerId="ADAL" clId="{9672BA15-1FF0-45D9-B93E-39885BBCF743}" dt="2023-02-17T09:59:50.276" v="3" actId="26606"/>
        <pc:sldMkLst>
          <pc:docMk/>
          <pc:sldMk cId="1441990758" sldId="256"/>
        </pc:sldMkLst>
        <pc:spChg chg="mod">
          <ac:chgData name="Kuldeep" userId="f9c8071f-a744-46f9-b335-1b593dc9f69f" providerId="ADAL" clId="{9672BA15-1FF0-45D9-B93E-39885BBCF743}" dt="2023-02-17T09:59:50.276" v="3" actId="26606"/>
          <ac:spMkLst>
            <pc:docMk/>
            <pc:sldMk cId="1441990758" sldId="256"/>
            <ac:spMk id="2" creationId="{6D2890BE-7904-42D4-B879-B91FFED5066E}"/>
          </ac:spMkLst>
        </pc:spChg>
        <pc:spChg chg="mod">
          <ac:chgData name="Kuldeep" userId="f9c8071f-a744-46f9-b335-1b593dc9f69f" providerId="ADAL" clId="{9672BA15-1FF0-45D9-B93E-39885BBCF743}" dt="2023-02-17T09:59:50.276" v="3" actId="26606"/>
          <ac:spMkLst>
            <pc:docMk/>
            <pc:sldMk cId="1441990758" sldId="256"/>
            <ac:spMk id="5" creationId="{0D179A4E-84D4-467F-8369-92D7C4E09C49}"/>
          </ac:spMkLst>
        </pc:spChg>
        <pc:spChg chg="add del">
          <ac:chgData name="Kuldeep" userId="f9c8071f-a744-46f9-b335-1b593dc9f69f" providerId="ADAL" clId="{9672BA15-1FF0-45D9-B93E-39885BBCF743}" dt="2023-02-17T09:59:50.264" v="2" actId="26606"/>
          <ac:spMkLst>
            <pc:docMk/>
            <pc:sldMk cId="1441990758" sldId="256"/>
            <ac:spMk id="11" creationId="{E49CC64F-7275-4E33-961B-0C5CDC439875}"/>
          </ac:spMkLst>
        </pc:spChg>
        <pc:spChg chg="add">
          <ac:chgData name="Kuldeep" userId="f9c8071f-a744-46f9-b335-1b593dc9f69f" providerId="ADAL" clId="{9672BA15-1FF0-45D9-B93E-39885BBCF743}" dt="2023-02-17T09:59:50.276" v="3" actId="26606"/>
          <ac:spMkLst>
            <pc:docMk/>
            <pc:sldMk cId="1441990758" sldId="256"/>
            <ac:spMk id="13" creationId="{71B2258F-86CA-4D4D-8270-BC05FCDEBFB3}"/>
          </ac:spMkLst>
        </pc:spChg>
        <pc:picChg chg="add del">
          <ac:chgData name="Kuldeep" userId="f9c8071f-a744-46f9-b335-1b593dc9f69f" providerId="ADAL" clId="{9672BA15-1FF0-45D9-B93E-39885BBCF743}" dt="2023-02-17T09:59:50.264" v="2" actId="26606"/>
          <ac:picMkLst>
            <pc:docMk/>
            <pc:sldMk cId="1441990758" sldId="256"/>
            <ac:picMk id="7" creationId="{561D9BED-824A-8A62-7B10-FBC404A4A533}"/>
          </ac:picMkLst>
        </pc:picChg>
        <pc:picChg chg="add">
          <ac:chgData name="Kuldeep" userId="f9c8071f-a744-46f9-b335-1b593dc9f69f" providerId="ADAL" clId="{9672BA15-1FF0-45D9-B93E-39885BBCF743}" dt="2023-02-17T09:59:50.276" v="3" actId="26606"/>
          <ac:picMkLst>
            <pc:docMk/>
            <pc:sldMk cId="1441990758" sldId="256"/>
            <ac:picMk id="14" creationId="{5BA292A9-EB3E-962B-0522-F70BBC66CD90}"/>
          </ac:picMkLst>
        </pc:picChg>
      </pc:sldChg>
      <pc:sldChg chg="addSp modSp mod setBg">
        <pc:chgData name="Kuldeep" userId="f9c8071f-a744-46f9-b335-1b593dc9f69f" providerId="ADAL" clId="{9672BA15-1FF0-45D9-B93E-39885BBCF743}" dt="2023-02-17T10:09:17.979" v="57" actId="255"/>
        <pc:sldMkLst>
          <pc:docMk/>
          <pc:sldMk cId="0" sldId="746"/>
        </pc:sldMkLst>
        <pc:spChg chg="mod">
          <ac:chgData name="Kuldeep" userId="f9c8071f-a744-46f9-b335-1b593dc9f69f" providerId="ADAL" clId="{9672BA15-1FF0-45D9-B93E-39885BBCF743}" dt="2023-02-17T10:09:02.540" v="54" actId="26606"/>
          <ac:spMkLst>
            <pc:docMk/>
            <pc:sldMk cId="0" sldId="746"/>
            <ac:spMk id="858115" creationId="{5B0AA8B7-42FB-4C44-ACBC-774104AD8741}"/>
          </ac:spMkLst>
        </pc:spChg>
        <pc:spChg chg="ord">
          <ac:chgData name="Kuldeep" userId="f9c8071f-a744-46f9-b335-1b593dc9f69f" providerId="ADAL" clId="{9672BA15-1FF0-45D9-B93E-39885BBCF743}" dt="2023-02-17T10:09:02.540" v="54" actId="26606"/>
          <ac:spMkLst>
            <pc:docMk/>
            <pc:sldMk cId="0" sldId="746"/>
            <ac:spMk id="858116" creationId="{F925AC17-FFB2-43E3-B281-900003263C7F}"/>
          </ac:spMkLst>
        </pc:spChg>
        <pc:spChg chg="mod">
          <ac:chgData name="Kuldeep" userId="f9c8071f-a744-46f9-b335-1b593dc9f69f" providerId="ADAL" clId="{9672BA15-1FF0-45D9-B93E-39885BBCF743}" dt="2023-02-17T10:09:17.979" v="57" actId="255"/>
          <ac:spMkLst>
            <pc:docMk/>
            <pc:sldMk cId="0" sldId="746"/>
            <ac:spMk id="858117" creationId="{4F48E7FA-41D1-4AE8-A9D6-CAC056A5594E}"/>
          </ac:spMkLst>
        </pc:spChg>
        <pc:spChg chg="add">
          <ac:chgData name="Kuldeep" userId="f9c8071f-a744-46f9-b335-1b593dc9f69f" providerId="ADAL" clId="{9672BA15-1FF0-45D9-B93E-39885BBCF743}" dt="2023-02-17T10:09:02.540" v="54" actId="26606"/>
          <ac:spMkLst>
            <pc:docMk/>
            <pc:sldMk cId="0" sldId="746"/>
            <ac:spMk id="858123" creationId="{8108D317-7CBD-4897-BD1F-959436D2A3BE}"/>
          </ac:spMkLst>
        </pc:spChg>
        <pc:spChg chg="add">
          <ac:chgData name="Kuldeep" userId="f9c8071f-a744-46f9-b335-1b593dc9f69f" providerId="ADAL" clId="{9672BA15-1FF0-45D9-B93E-39885BBCF743}" dt="2023-02-17T10:09:02.540" v="54" actId="26606"/>
          <ac:spMkLst>
            <pc:docMk/>
            <pc:sldMk cId="0" sldId="746"/>
            <ac:spMk id="858125" creationId="{D6297641-8B9F-4767-9606-8A11313227BF}"/>
          </ac:spMkLst>
        </pc:spChg>
        <pc:spChg chg="add">
          <ac:chgData name="Kuldeep" userId="f9c8071f-a744-46f9-b335-1b593dc9f69f" providerId="ADAL" clId="{9672BA15-1FF0-45D9-B93E-39885BBCF743}" dt="2023-02-17T10:09:02.540" v="54" actId="26606"/>
          <ac:spMkLst>
            <pc:docMk/>
            <pc:sldMk cId="0" sldId="746"/>
            <ac:spMk id="858127" creationId="{D8F3CA65-EA00-46B4-9616-39E6853F7BED}"/>
          </ac:spMkLst>
        </pc:spChg>
        <pc:picChg chg="add">
          <ac:chgData name="Kuldeep" userId="f9c8071f-a744-46f9-b335-1b593dc9f69f" providerId="ADAL" clId="{9672BA15-1FF0-45D9-B93E-39885BBCF743}" dt="2023-02-17T10:09:02.540" v="54" actId="26606"/>
          <ac:picMkLst>
            <pc:docMk/>
            <pc:sldMk cId="0" sldId="746"/>
            <ac:picMk id="858119" creationId="{454E0E39-0F55-BAE7-7473-5E262B63C13D}"/>
          </ac:picMkLst>
        </pc:picChg>
      </pc:sldChg>
      <pc:sldChg chg="addSp delSp modSp mod setBg">
        <pc:chgData name="Kuldeep" userId="f9c8071f-a744-46f9-b335-1b593dc9f69f" providerId="ADAL" clId="{9672BA15-1FF0-45D9-B93E-39885BBCF743}" dt="2023-02-17T10:05:28.649" v="37" actId="1076"/>
        <pc:sldMkLst>
          <pc:docMk/>
          <pc:sldMk cId="0" sldId="750"/>
        </pc:sldMkLst>
        <pc:spChg chg="del">
          <ac:chgData name="Kuldeep" userId="f9c8071f-a744-46f9-b335-1b593dc9f69f" providerId="ADAL" clId="{9672BA15-1FF0-45D9-B93E-39885BBCF743}" dt="2023-02-17T10:05:13.631" v="34" actId="21"/>
          <ac:spMkLst>
            <pc:docMk/>
            <pc:sldMk cId="0" sldId="750"/>
            <ac:spMk id="2" creationId="{260A9007-8547-4518-96C8-EDD54DE3FE34}"/>
          </ac:spMkLst>
        </pc:spChg>
        <pc:spChg chg="add mod">
          <ac:chgData name="Kuldeep" userId="f9c8071f-a744-46f9-b335-1b593dc9f69f" providerId="ADAL" clId="{9672BA15-1FF0-45D9-B93E-39885BBCF743}" dt="2023-02-17T10:05:28.649" v="37" actId="1076"/>
          <ac:spMkLst>
            <pc:docMk/>
            <pc:sldMk cId="0" sldId="750"/>
            <ac:spMk id="7" creationId="{B03871AB-297B-A1BA-2180-A9AD7F69C80D}"/>
          </ac:spMkLst>
        </pc:spChg>
        <pc:spChg chg="mod">
          <ac:chgData name="Kuldeep" userId="f9c8071f-a744-46f9-b335-1b593dc9f69f" providerId="ADAL" clId="{9672BA15-1FF0-45D9-B93E-39885BBCF743}" dt="2023-02-17T10:05:22.251" v="35" actId="26606"/>
          <ac:spMkLst>
            <pc:docMk/>
            <pc:sldMk cId="0" sldId="750"/>
            <ac:spMk id="862212" creationId="{AFCAFC44-19EB-4F88-A822-EADC4FDF6F92}"/>
          </ac:spMkLst>
        </pc:spChg>
        <pc:spChg chg="add">
          <ac:chgData name="Kuldeep" userId="f9c8071f-a744-46f9-b335-1b593dc9f69f" providerId="ADAL" clId="{9672BA15-1FF0-45D9-B93E-39885BBCF743}" dt="2023-02-17T10:05:22.251" v="35" actId="26606"/>
          <ac:spMkLst>
            <pc:docMk/>
            <pc:sldMk cId="0" sldId="750"/>
            <ac:spMk id="862219" creationId="{BCED4D40-4B67-4331-AC48-79B82B4A47D8}"/>
          </ac:spMkLst>
        </pc:spChg>
        <pc:spChg chg="add">
          <ac:chgData name="Kuldeep" userId="f9c8071f-a744-46f9-b335-1b593dc9f69f" providerId="ADAL" clId="{9672BA15-1FF0-45D9-B93E-39885BBCF743}" dt="2023-02-17T10:05:22.251" v="35" actId="26606"/>
          <ac:spMkLst>
            <pc:docMk/>
            <pc:sldMk cId="0" sldId="750"/>
            <ac:spMk id="862221" creationId="{670CEDEF-4F34-412E-84EE-329C1E936AF5}"/>
          </ac:spMkLst>
        </pc:spChg>
        <pc:picChg chg="mod">
          <ac:chgData name="Kuldeep" userId="f9c8071f-a744-46f9-b335-1b593dc9f69f" providerId="ADAL" clId="{9672BA15-1FF0-45D9-B93E-39885BBCF743}" dt="2023-02-17T10:05:22.251" v="35" actId="26606"/>
          <ac:picMkLst>
            <pc:docMk/>
            <pc:sldMk cId="0" sldId="750"/>
            <ac:picMk id="862214" creationId="{81C2956E-30FD-435B-B812-B2BB47873B22}"/>
          </ac:picMkLst>
        </pc:picChg>
      </pc:sldChg>
      <pc:sldChg chg="addSp delSp modSp mod setBg">
        <pc:chgData name="Kuldeep" userId="f9c8071f-a744-46f9-b335-1b593dc9f69f" providerId="ADAL" clId="{9672BA15-1FF0-45D9-B93E-39885BBCF743}" dt="2023-02-17T10:07:34.092" v="52" actId="2710"/>
        <pc:sldMkLst>
          <pc:docMk/>
          <pc:sldMk cId="0" sldId="751"/>
        </pc:sldMkLst>
        <pc:spChg chg="del">
          <ac:chgData name="Kuldeep" userId="f9c8071f-a744-46f9-b335-1b593dc9f69f" providerId="ADAL" clId="{9672BA15-1FF0-45D9-B93E-39885BBCF743}" dt="2023-02-17T10:06:17.427" v="42" actId="21"/>
          <ac:spMkLst>
            <pc:docMk/>
            <pc:sldMk cId="0" sldId="751"/>
            <ac:spMk id="2" creationId="{375680E9-B6E2-4B02-8A78-2EDBFE29CCDC}"/>
          </ac:spMkLst>
        </pc:spChg>
        <pc:spChg chg="add del">
          <ac:chgData name="Kuldeep" userId="f9c8071f-a744-46f9-b335-1b593dc9f69f" providerId="ADAL" clId="{9672BA15-1FF0-45D9-B93E-39885BBCF743}" dt="2023-02-17T10:06:17.427" v="42" actId="21"/>
          <ac:spMkLst>
            <pc:docMk/>
            <pc:sldMk cId="0" sldId="751"/>
            <ac:spMk id="3" creationId="{BF007864-36CB-4951-BEDA-EED12463D55C}"/>
          </ac:spMkLst>
        </pc:spChg>
        <pc:spChg chg="add mod">
          <ac:chgData name="Kuldeep" userId="f9c8071f-a744-46f9-b335-1b593dc9f69f" providerId="ADAL" clId="{9672BA15-1FF0-45D9-B93E-39885BBCF743}" dt="2023-02-17T10:06:57.131" v="49" actId="14100"/>
          <ac:spMkLst>
            <pc:docMk/>
            <pc:sldMk cId="0" sldId="751"/>
            <ac:spMk id="9" creationId="{1C3B598E-6FA5-14FB-31D3-EC970D0939A9}"/>
          </ac:spMkLst>
        </pc:spChg>
        <pc:spChg chg="add mod">
          <ac:chgData name="Kuldeep" userId="f9c8071f-a744-46f9-b335-1b593dc9f69f" providerId="ADAL" clId="{9672BA15-1FF0-45D9-B93E-39885BBCF743}" dt="2023-02-17T10:07:34.092" v="52" actId="2710"/>
          <ac:spMkLst>
            <pc:docMk/>
            <pc:sldMk cId="0" sldId="751"/>
            <ac:spMk id="10" creationId="{017D987D-DC8E-5664-163D-3858CCDC768C}"/>
          </ac:spMkLst>
        </pc:spChg>
        <pc:spChg chg="mod">
          <ac:chgData name="Kuldeep" userId="f9c8071f-a744-46f9-b335-1b593dc9f69f" providerId="ADAL" clId="{9672BA15-1FF0-45D9-B93E-39885BBCF743}" dt="2023-02-17T10:06:53.472" v="47" actId="1076"/>
          <ac:spMkLst>
            <pc:docMk/>
            <pc:sldMk cId="0" sldId="751"/>
            <ac:spMk id="863236" creationId="{FEF05B9E-46F4-4B9A-B059-4ACD9922CC87}"/>
          </ac:spMkLst>
        </pc:spChg>
        <pc:spChg chg="add">
          <ac:chgData name="Kuldeep" userId="f9c8071f-a744-46f9-b335-1b593dc9f69f" providerId="ADAL" clId="{9672BA15-1FF0-45D9-B93E-39885BBCF743}" dt="2023-02-17T10:06:34.808" v="43" actId="26606"/>
          <ac:spMkLst>
            <pc:docMk/>
            <pc:sldMk cId="0" sldId="751"/>
            <ac:spMk id="863243" creationId="{BCC81228-CEA3-402B-B8E5-688F5BFA7876}"/>
          </ac:spMkLst>
        </pc:spChg>
        <pc:spChg chg="add">
          <ac:chgData name="Kuldeep" userId="f9c8071f-a744-46f9-b335-1b593dc9f69f" providerId="ADAL" clId="{9672BA15-1FF0-45D9-B93E-39885BBCF743}" dt="2023-02-17T10:06:34.808" v="43" actId="26606"/>
          <ac:spMkLst>
            <pc:docMk/>
            <pc:sldMk cId="0" sldId="751"/>
            <ac:spMk id="863245" creationId="{BC0916B8-FF7A-4ECB-9FD7-C7668658D9B4}"/>
          </ac:spMkLst>
        </pc:spChg>
        <pc:spChg chg="add">
          <ac:chgData name="Kuldeep" userId="f9c8071f-a744-46f9-b335-1b593dc9f69f" providerId="ADAL" clId="{9672BA15-1FF0-45D9-B93E-39885BBCF743}" dt="2023-02-17T10:06:34.808" v="43" actId="26606"/>
          <ac:spMkLst>
            <pc:docMk/>
            <pc:sldMk cId="0" sldId="751"/>
            <ac:spMk id="863247" creationId="{9DC011D4-C95F-4B2E-9A3C-A46DCDE956DC}"/>
          </ac:spMkLst>
        </pc:spChg>
        <pc:picChg chg="mod">
          <ac:chgData name="Kuldeep" userId="f9c8071f-a744-46f9-b335-1b593dc9f69f" providerId="ADAL" clId="{9672BA15-1FF0-45D9-B93E-39885BBCF743}" dt="2023-02-17T10:06:34.808" v="43" actId="26606"/>
          <ac:picMkLst>
            <pc:docMk/>
            <pc:sldMk cId="0" sldId="751"/>
            <ac:picMk id="863238" creationId="{EB3C7755-1D40-4E80-9B5F-817397DBEC55}"/>
          </ac:picMkLst>
        </pc:picChg>
      </pc:sldChg>
      <pc:sldChg chg="addSp modSp mod setBg">
        <pc:chgData name="Kuldeep" userId="f9c8071f-a744-46f9-b335-1b593dc9f69f" providerId="ADAL" clId="{9672BA15-1FF0-45D9-B93E-39885BBCF743}" dt="2023-02-17T10:08:04.598" v="53" actId="26606"/>
        <pc:sldMkLst>
          <pc:docMk/>
          <pc:sldMk cId="0" sldId="752"/>
        </pc:sldMkLst>
        <pc:spChg chg="mod">
          <ac:chgData name="Kuldeep" userId="f9c8071f-a744-46f9-b335-1b593dc9f69f" providerId="ADAL" clId="{9672BA15-1FF0-45D9-B93E-39885BBCF743}" dt="2023-02-17T10:08:04.598" v="53" actId="26606"/>
          <ac:spMkLst>
            <pc:docMk/>
            <pc:sldMk cId="0" sldId="752"/>
            <ac:spMk id="864260" creationId="{C0EE80E8-6F89-43B2-B422-2FB24B1AC5CF}"/>
          </ac:spMkLst>
        </pc:spChg>
        <pc:spChg chg="add">
          <ac:chgData name="Kuldeep" userId="f9c8071f-a744-46f9-b335-1b593dc9f69f" providerId="ADAL" clId="{9672BA15-1FF0-45D9-B93E-39885BBCF743}" dt="2023-02-17T10:08:04.598" v="53" actId="26606"/>
          <ac:spMkLst>
            <pc:docMk/>
            <pc:sldMk cId="0" sldId="752"/>
            <ac:spMk id="864267" creationId="{C1A1C5D3-C053-4EE9-BE1A-419B6E27CCAE}"/>
          </ac:spMkLst>
        </pc:spChg>
        <pc:spChg chg="add">
          <ac:chgData name="Kuldeep" userId="f9c8071f-a744-46f9-b335-1b593dc9f69f" providerId="ADAL" clId="{9672BA15-1FF0-45D9-B93E-39885BBCF743}" dt="2023-02-17T10:08:04.598" v="53" actId="26606"/>
          <ac:spMkLst>
            <pc:docMk/>
            <pc:sldMk cId="0" sldId="752"/>
            <ac:spMk id="864269" creationId="{A3473CF9-37EB-43E7-89EF-D2D1C53D1DAC}"/>
          </ac:spMkLst>
        </pc:spChg>
        <pc:spChg chg="add">
          <ac:chgData name="Kuldeep" userId="f9c8071f-a744-46f9-b335-1b593dc9f69f" providerId="ADAL" clId="{9672BA15-1FF0-45D9-B93E-39885BBCF743}" dt="2023-02-17T10:08:04.598" v="53" actId="26606"/>
          <ac:spMkLst>
            <pc:docMk/>
            <pc:sldMk cId="0" sldId="752"/>
            <ac:spMk id="864271" creationId="{586B4EF9-43BA-4655-A6FF-1D8E21574C95}"/>
          </ac:spMkLst>
        </pc:spChg>
        <pc:picChg chg="mod">
          <ac:chgData name="Kuldeep" userId="f9c8071f-a744-46f9-b335-1b593dc9f69f" providerId="ADAL" clId="{9672BA15-1FF0-45D9-B93E-39885BBCF743}" dt="2023-02-17T10:08:04.598" v="53" actId="26606"/>
          <ac:picMkLst>
            <pc:docMk/>
            <pc:sldMk cId="0" sldId="752"/>
            <ac:picMk id="864262" creationId="{F59FC112-248D-43D0-8F2E-A1DFD36A3971}"/>
          </ac:picMkLst>
        </pc:picChg>
      </pc:sldChg>
      <pc:sldChg chg="addSp modSp mod setBg">
        <pc:chgData name="Kuldeep" userId="f9c8071f-a744-46f9-b335-1b593dc9f69f" providerId="ADAL" clId="{9672BA15-1FF0-45D9-B93E-39885BBCF743}" dt="2023-02-17T10:17:08.967" v="97" actId="26606"/>
        <pc:sldMkLst>
          <pc:docMk/>
          <pc:sldMk cId="1059063668" sldId="753"/>
        </pc:sldMkLst>
        <pc:spChg chg="mod ord">
          <ac:chgData name="Kuldeep" userId="f9c8071f-a744-46f9-b335-1b593dc9f69f" providerId="ADAL" clId="{9672BA15-1FF0-45D9-B93E-39885BBCF743}" dt="2023-02-17T10:17:08.967" v="97" actId="26606"/>
          <ac:spMkLst>
            <pc:docMk/>
            <pc:sldMk cId="1059063668" sldId="753"/>
            <ac:spMk id="865284" creationId="{1FBF33D0-6B6C-4978-BBBC-E874DA470F23}"/>
          </ac:spMkLst>
        </pc:spChg>
        <pc:spChg chg="add">
          <ac:chgData name="Kuldeep" userId="f9c8071f-a744-46f9-b335-1b593dc9f69f" providerId="ADAL" clId="{9672BA15-1FF0-45D9-B93E-39885BBCF743}" dt="2023-02-17T10:17:08.967" v="97" actId="26606"/>
          <ac:spMkLst>
            <pc:docMk/>
            <pc:sldMk cId="1059063668" sldId="753"/>
            <ac:spMk id="865291" creationId="{19D32F93-50AC-4C46-A5DB-291C60DDB7BD}"/>
          </ac:spMkLst>
        </pc:spChg>
        <pc:spChg chg="add">
          <ac:chgData name="Kuldeep" userId="f9c8071f-a744-46f9-b335-1b593dc9f69f" providerId="ADAL" clId="{9672BA15-1FF0-45D9-B93E-39885BBCF743}" dt="2023-02-17T10:17:08.967" v="97" actId="26606"/>
          <ac:spMkLst>
            <pc:docMk/>
            <pc:sldMk cId="1059063668" sldId="753"/>
            <ac:spMk id="865293" creationId="{827DC2C4-B485-428A-BF4A-472D2967F47F}"/>
          </ac:spMkLst>
        </pc:spChg>
        <pc:spChg chg="add">
          <ac:chgData name="Kuldeep" userId="f9c8071f-a744-46f9-b335-1b593dc9f69f" providerId="ADAL" clId="{9672BA15-1FF0-45D9-B93E-39885BBCF743}" dt="2023-02-17T10:17:08.967" v="97" actId="26606"/>
          <ac:spMkLst>
            <pc:docMk/>
            <pc:sldMk cId="1059063668" sldId="753"/>
            <ac:spMk id="865295" creationId="{EE04B5EB-F158-4507-90DD-BD23620C7CC9}"/>
          </ac:spMkLst>
        </pc:spChg>
        <pc:picChg chg="mod">
          <ac:chgData name="Kuldeep" userId="f9c8071f-a744-46f9-b335-1b593dc9f69f" providerId="ADAL" clId="{9672BA15-1FF0-45D9-B93E-39885BBCF743}" dt="2023-02-17T10:17:08.967" v="97" actId="26606"/>
          <ac:picMkLst>
            <pc:docMk/>
            <pc:sldMk cId="1059063668" sldId="753"/>
            <ac:picMk id="865286" creationId="{0E1BFFF1-15BD-4879-BA27-978EB58666AB}"/>
          </ac:picMkLst>
        </pc:picChg>
      </pc:sldChg>
      <pc:sldChg chg="addSp delSp modSp mod setBg">
        <pc:chgData name="Kuldeep" userId="f9c8071f-a744-46f9-b335-1b593dc9f69f" providerId="ADAL" clId="{9672BA15-1FF0-45D9-B93E-39885BBCF743}" dt="2023-02-17T10:10:41.996" v="65" actId="255"/>
        <pc:sldMkLst>
          <pc:docMk/>
          <pc:sldMk cId="0" sldId="754"/>
        </pc:sldMkLst>
        <pc:spChg chg="del">
          <ac:chgData name="Kuldeep" userId="f9c8071f-a744-46f9-b335-1b593dc9f69f" providerId="ADAL" clId="{9672BA15-1FF0-45D9-B93E-39885BBCF743}" dt="2023-02-17T10:09:46.119" v="58" actId="21"/>
          <ac:spMkLst>
            <pc:docMk/>
            <pc:sldMk cId="0" sldId="754"/>
            <ac:spMk id="2" creationId="{30B99F49-8A12-4514-8D39-343C422A14A4}"/>
          </ac:spMkLst>
        </pc:spChg>
        <pc:spChg chg="del">
          <ac:chgData name="Kuldeep" userId="f9c8071f-a744-46f9-b335-1b593dc9f69f" providerId="ADAL" clId="{9672BA15-1FF0-45D9-B93E-39885BBCF743}" dt="2023-02-17T10:09:46.119" v="58" actId="21"/>
          <ac:spMkLst>
            <pc:docMk/>
            <pc:sldMk cId="0" sldId="754"/>
            <ac:spMk id="5" creationId="{7D3D0A62-D81C-4C8B-901E-508F97E56AE6}"/>
          </ac:spMkLst>
        </pc:spChg>
        <pc:spChg chg="mod">
          <ac:chgData name="Kuldeep" userId="f9c8071f-a744-46f9-b335-1b593dc9f69f" providerId="ADAL" clId="{9672BA15-1FF0-45D9-B93E-39885BBCF743}" dt="2023-02-17T10:10:41.996" v="65" actId="255"/>
          <ac:spMkLst>
            <pc:docMk/>
            <pc:sldMk cId="0" sldId="754"/>
            <ac:spMk id="6" creationId="{E6A922F6-5771-425F-AB49-3211892B77D7}"/>
          </ac:spMkLst>
        </pc:spChg>
        <pc:spChg chg="add mod">
          <ac:chgData name="Kuldeep" userId="f9c8071f-a744-46f9-b335-1b593dc9f69f" providerId="ADAL" clId="{9672BA15-1FF0-45D9-B93E-39885BBCF743}" dt="2023-02-17T10:10:24.914" v="63" actId="1076"/>
          <ac:spMkLst>
            <pc:docMk/>
            <pc:sldMk cId="0" sldId="754"/>
            <ac:spMk id="11" creationId="{C1F67A95-1124-0CC0-706E-23D569CB212C}"/>
          </ac:spMkLst>
        </pc:spChg>
        <pc:spChg chg="add mod">
          <ac:chgData name="Kuldeep" userId="f9c8071f-a744-46f9-b335-1b593dc9f69f" providerId="ADAL" clId="{9672BA15-1FF0-45D9-B93E-39885BBCF743}" dt="2023-02-17T10:10:20.329" v="62" actId="1076"/>
          <ac:spMkLst>
            <pc:docMk/>
            <pc:sldMk cId="0" sldId="754"/>
            <ac:spMk id="12" creationId="{B2D35FAC-FF43-27CB-5F32-781800DB58D7}"/>
          </ac:spMkLst>
        </pc:spChg>
        <pc:spChg chg="add">
          <ac:chgData name="Kuldeep" userId="f9c8071f-a744-46f9-b335-1b593dc9f69f" providerId="ADAL" clId="{9672BA15-1FF0-45D9-B93E-39885BBCF743}" dt="2023-02-17T10:09:53.217" v="59" actId="26606"/>
          <ac:spMkLst>
            <pc:docMk/>
            <pc:sldMk cId="0" sldId="754"/>
            <ac:spMk id="866315" creationId="{B775CD93-9DF2-48CB-9F57-1BCA9A46C7FA}"/>
          </ac:spMkLst>
        </pc:spChg>
        <pc:spChg chg="add">
          <ac:chgData name="Kuldeep" userId="f9c8071f-a744-46f9-b335-1b593dc9f69f" providerId="ADAL" clId="{9672BA15-1FF0-45D9-B93E-39885BBCF743}" dt="2023-02-17T10:09:53.217" v="59" actId="26606"/>
          <ac:spMkLst>
            <pc:docMk/>
            <pc:sldMk cId="0" sldId="754"/>
            <ac:spMk id="866317" creationId="{E186B68C-84BC-4A6E-99D1-EE87483C1349}"/>
          </ac:spMkLst>
        </pc:spChg>
        <pc:spChg chg="add">
          <ac:chgData name="Kuldeep" userId="f9c8071f-a744-46f9-b335-1b593dc9f69f" providerId="ADAL" clId="{9672BA15-1FF0-45D9-B93E-39885BBCF743}" dt="2023-02-17T10:09:53.217" v="59" actId="26606"/>
          <ac:spMkLst>
            <pc:docMk/>
            <pc:sldMk cId="0" sldId="754"/>
            <ac:spMk id="866319" creationId="{6166C6D1-23AC-49C4-BA07-238E4E9F8CEB}"/>
          </ac:spMkLst>
        </pc:spChg>
        <pc:spChg chg="add">
          <ac:chgData name="Kuldeep" userId="f9c8071f-a744-46f9-b335-1b593dc9f69f" providerId="ADAL" clId="{9672BA15-1FF0-45D9-B93E-39885BBCF743}" dt="2023-02-17T10:09:53.217" v="59" actId="26606"/>
          <ac:spMkLst>
            <pc:docMk/>
            <pc:sldMk cId="0" sldId="754"/>
            <ac:spMk id="866321" creationId="{33A87B69-D1B1-4DA7-B224-F220FC5235E6}"/>
          </ac:spMkLst>
        </pc:spChg>
        <pc:spChg chg="add">
          <ac:chgData name="Kuldeep" userId="f9c8071f-a744-46f9-b335-1b593dc9f69f" providerId="ADAL" clId="{9672BA15-1FF0-45D9-B93E-39885BBCF743}" dt="2023-02-17T10:09:53.217" v="59" actId="26606"/>
          <ac:spMkLst>
            <pc:docMk/>
            <pc:sldMk cId="0" sldId="754"/>
            <ac:spMk id="866323" creationId="{1C091803-41C2-48E0-9228-5148460C7479}"/>
          </ac:spMkLst>
        </pc:spChg>
        <pc:picChg chg="mod">
          <ac:chgData name="Kuldeep" userId="f9c8071f-a744-46f9-b335-1b593dc9f69f" providerId="ADAL" clId="{9672BA15-1FF0-45D9-B93E-39885BBCF743}" dt="2023-02-17T10:09:53.217" v="59" actId="26606"/>
          <ac:picMkLst>
            <pc:docMk/>
            <pc:sldMk cId="0" sldId="754"/>
            <ac:picMk id="866310" creationId="{8FD6DCED-BF39-44B8-A61E-5923004E8E91}"/>
          </ac:picMkLst>
        </pc:picChg>
      </pc:sldChg>
      <pc:sldChg chg="addSp delSp modSp mod setBg">
        <pc:chgData name="Kuldeep" userId="f9c8071f-a744-46f9-b335-1b593dc9f69f" providerId="ADAL" clId="{9672BA15-1FF0-45D9-B93E-39885BBCF743}" dt="2023-02-17T10:12:34.701" v="79" actId="5793"/>
        <pc:sldMkLst>
          <pc:docMk/>
          <pc:sldMk cId="0" sldId="755"/>
        </pc:sldMkLst>
        <pc:spChg chg="del">
          <ac:chgData name="Kuldeep" userId="f9c8071f-a744-46f9-b335-1b593dc9f69f" providerId="ADAL" clId="{9672BA15-1FF0-45D9-B93E-39885BBCF743}" dt="2023-02-17T10:11:27.714" v="66" actId="21"/>
          <ac:spMkLst>
            <pc:docMk/>
            <pc:sldMk cId="0" sldId="755"/>
            <ac:spMk id="4" creationId="{950158F5-166E-4ECB-89D8-83C1A657028D}"/>
          </ac:spMkLst>
        </pc:spChg>
        <pc:spChg chg="mod">
          <ac:chgData name="Kuldeep" userId="f9c8071f-a744-46f9-b335-1b593dc9f69f" providerId="ADAL" clId="{9672BA15-1FF0-45D9-B93E-39885BBCF743}" dt="2023-02-17T10:12:03.542" v="74" actId="14100"/>
          <ac:spMkLst>
            <pc:docMk/>
            <pc:sldMk cId="0" sldId="755"/>
            <ac:spMk id="5" creationId="{8F7F94E1-432B-40C6-97F6-FC9E42310CDE}"/>
          </ac:spMkLst>
        </pc:spChg>
        <pc:spChg chg="add mod">
          <ac:chgData name="Kuldeep" userId="f9c8071f-a744-46f9-b335-1b593dc9f69f" providerId="ADAL" clId="{9672BA15-1FF0-45D9-B93E-39885BBCF743}" dt="2023-02-17T10:12:32.112" v="78" actId="1076"/>
          <ac:spMkLst>
            <pc:docMk/>
            <pc:sldMk cId="0" sldId="755"/>
            <ac:spMk id="7" creationId="{1488DE05-36C7-A39C-B428-6FEB7DFAFE76}"/>
          </ac:spMkLst>
        </pc:spChg>
        <pc:spChg chg="add mod">
          <ac:chgData name="Kuldeep" userId="f9c8071f-a744-46f9-b335-1b593dc9f69f" providerId="ADAL" clId="{9672BA15-1FF0-45D9-B93E-39885BBCF743}" dt="2023-02-17T10:12:34.701" v="79" actId="5793"/>
          <ac:spMkLst>
            <pc:docMk/>
            <pc:sldMk cId="0" sldId="755"/>
            <ac:spMk id="9" creationId="{F1997006-1B15-6D33-EFA8-BC50D9E49FA4}"/>
          </ac:spMkLst>
        </pc:spChg>
        <pc:spChg chg="add">
          <ac:chgData name="Kuldeep" userId="f9c8071f-a744-46f9-b335-1b593dc9f69f" providerId="ADAL" clId="{9672BA15-1FF0-45D9-B93E-39885BBCF743}" dt="2023-02-17T10:11:33.033" v="67" actId="26606"/>
          <ac:spMkLst>
            <pc:docMk/>
            <pc:sldMk cId="0" sldId="755"/>
            <ac:spMk id="867339" creationId="{32AEEBC8-9D30-42EF-95F2-386C2653FBF0}"/>
          </ac:spMkLst>
        </pc:spChg>
        <pc:spChg chg="add">
          <ac:chgData name="Kuldeep" userId="f9c8071f-a744-46f9-b335-1b593dc9f69f" providerId="ADAL" clId="{9672BA15-1FF0-45D9-B93E-39885BBCF743}" dt="2023-02-17T10:11:33.033" v="67" actId="26606"/>
          <ac:spMkLst>
            <pc:docMk/>
            <pc:sldMk cId="0" sldId="755"/>
            <ac:spMk id="867341" creationId="{2E92FA66-67D7-4CB4-94D3-E643A9AD4757}"/>
          </ac:spMkLst>
        </pc:spChg>
        <pc:picChg chg="mod ord">
          <ac:chgData name="Kuldeep" userId="f9c8071f-a744-46f9-b335-1b593dc9f69f" providerId="ADAL" clId="{9672BA15-1FF0-45D9-B93E-39885BBCF743}" dt="2023-02-17T10:11:33.033" v="67" actId="26606"/>
          <ac:picMkLst>
            <pc:docMk/>
            <pc:sldMk cId="0" sldId="755"/>
            <ac:picMk id="867334" creationId="{F05B805D-84DF-4512-A3F7-7A967DF4D575}"/>
          </ac:picMkLst>
        </pc:picChg>
      </pc:sldChg>
      <pc:sldChg chg="addSp delSp modSp mod setBg">
        <pc:chgData name="Kuldeep" userId="f9c8071f-a744-46f9-b335-1b593dc9f69f" providerId="ADAL" clId="{9672BA15-1FF0-45D9-B93E-39885BBCF743}" dt="2023-02-17T10:16:00.374" v="96" actId="1076"/>
        <pc:sldMkLst>
          <pc:docMk/>
          <pc:sldMk cId="0" sldId="756"/>
        </pc:sldMkLst>
        <pc:spChg chg="del">
          <ac:chgData name="Kuldeep" userId="f9c8071f-a744-46f9-b335-1b593dc9f69f" providerId="ADAL" clId="{9672BA15-1FF0-45D9-B93E-39885BBCF743}" dt="2023-02-17T10:15:50.680" v="93" actId="21"/>
          <ac:spMkLst>
            <pc:docMk/>
            <pc:sldMk cId="0" sldId="756"/>
            <ac:spMk id="4" creationId="{AC75302C-4191-40B5-90C1-62627F063745}"/>
          </ac:spMkLst>
        </pc:spChg>
        <pc:spChg chg="add mod">
          <ac:chgData name="Kuldeep" userId="f9c8071f-a744-46f9-b335-1b593dc9f69f" providerId="ADAL" clId="{9672BA15-1FF0-45D9-B93E-39885BBCF743}" dt="2023-02-17T10:16:00.374" v="96" actId="1076"/>
          <ac:spMkLst>
            <pc:docMk/>
            <pc:sldMk cId="0" sldId="756"/>
            <ac:spMk id="9" creationId="{9A1CE69D-3F8E-B4CE-F2B7-CE295C6E2D35}"/>
          </ac:spMkLst>
        </pc:spChg>
        <pc:spChg chg="mod">
          <ac:chgData name="Kuldeep" userId="f9c8071f-a744-46f9-b335-1b593dc9f69f" providerId="ADAL" clId="{9672BA15-1FF0-45D9-B93E-39885BBCF743}" dt="2023-02-17T10:15:55.532" v="94" actId="26606"/>
          <ac:spMkLst>
            <pc:docMk/>
            <pc:sldMk cId="0" sldId="756"/>
            <ac:spMk id="868356" creationId="{08D6EFC3-0BCA-417E-B8CA-25A26839A91A}"/>
          </ac:spMkLst>
        </pc:spChg>
        <pc:spChg chg="add">
          <ac:chgData name="Kuldeep" userId="f9c8071f-a744-46f9-b335-1b593dc9f69f" providerId="ADAL" clId="{9672BA15-1FF0-45D9-B93E-39885BBCF743}" dt="2023-02-17T10:15:55.532" v="94" actId="26606"/>
          <ac:spMkLst>
            <pc:docMk/>
            <pc:sldMk cId="0" sldId="756"/>
            <ac:spMk id="868363" creationId="{BA79A7CF-01AF-4178-9369-94E0C90EB046}"/>
          </ac:spMkLst>
        </pc:spChg>
        <pc:spChg chg="add">
          <ac:chgData name="Kuldeep" userId="f9c8071f-a744-46f9-b335-1b593dc9f69f" providerId="ADAL" clId="{9672BA15-1FF0-45D9-B93E-39885BBCF743}" dt="2023-02-17T10:15:55.532" v="94" actId="26606"/>
          <ac:spMkLst>
            <pc:docMk/>
            <pc:sldMk cId="0" sldId="756"/>
            <ac:spMk id="868365" creationId="{99413ED5-9ED4-4772-BCE4-2BCAE6B12E35}"/>
          </ac:spMkLst>
        </pc:spChg>
        <pc:spChg chg="add">
          <ac:chgData name="Kuldeep" userId="f9c8071f-a744-46f9-b335-1b593dc9f69f" providerId="ADAL" clId="{9672BA15-1FF0-45D9-B93E-39885BBCF743}" dt="2023-02-17T10:15:55.532" v="94" actId="26606"/>
          <ac:spMkLst>
            <pc:docMk/>
            <pc:sldMk cId="0" sldId="756"/>
            <ac:spMk id="868367" creationId="{04357C93-F0CB-4A1C-8F77-4E9063789819}"/>
          </ac:spMkLst>
        </pc:spChg>
        <pc:spChg chg="add">
          <ac:chgData name="Kuldeep" userId="f9c8071f-a744-46f9-b335-1b593dc9f69f" providerId="ADAL" clId="{9672BA15-1FF0-45D9-B93E-39885BBCF743}" dt="2023-02-17T10:15:55.532" v="94" actId="26606"/>
          <ac:spMkLst>
            <pc:docMk/>
            <pc:sldMk cId="0" sldId="756"/>
            <ac:spMk id="868369" creationId="{90F533E9-6690-41A8-A372-4C6C622D028D}"/>
          </ac:spMkLst>
        </pc:spChg>
        <pc:picChg chg="mod">
          <ac:chgData name="Kuldeep" userId="f9c8071f-a744-46f9-b335-1b593dc9f69f" providerId="ADAL" clId="{9672BA15-1FF0-45D9-B93E-39885BBCF743}" dt="2023-02-17T10:15:55.532" v="94" actId="26606"/>
          <ac:picMkLst>
            <pc:docMk/>
            <pc:sldMk cId="0" sldId="756"/>
            <ac:picMk id="868358" creationId="{47B7946C-C9E5-4C44-AE0F-14F75A9066E3}"/>
          </ac:picMkLst>
        </pc:picChg>
      </pc:sldChg>
      <pc:sldChg chg="addSp delSp modSp mod setBg">
        <pc:chgData name="Kuldeep" userId="f9c8071f-a744-46f9-b335-1b593dc9f69f" providerId="ADAL" clId="{9672BA15-1FF0-45D9-B93E-39885BBCF743}" dt="2023-02-17T10:04:48.386" v="33" actId="20577"/>
        <pc:sldMkLst>
          <pc:docMk/>
          <pc:sldMk cId="0" sldId="776"/>
        </pc:sldMkLst>
        <pc:spChg chg="mod">
          <ac:chgData name="Kuldeep" userId="f9c8071f-a744-46f9-b335-1b593dc9f69f" providerId="ADAL" clId="{9672BA15-1FF0-45D9-B93E-39885BBCF743}" dt="2023-02-17T10:04:48.386" v="33" actId="20577"/>
          <ac:spMkLst>
            <pc:docMk/>
            <pc:sldMk cId="0" sldId="776"/>
            <ac:spMk id="2" creationId="{E2ADB98F-AF91-428B-B552-2D5D16260115}"/>
          </ac:spMkLst>
        </pc:spChg>
        <pc:spChg chg="del">
          <ac:chgData name="Kuldeep" userId="f9c8071f-a744-46f9-b335-1b593dc9f69f" providerId="ADAL" clId="{9672BA15-1FF0-45D9-B93E-39885BBCF743}" dt="2023-02-17T10:00:30.033" v="7" actId="478"/>
          <ac:spMkLst>
            <pc:docMk/>
            <pc:sldMk cId="0" sldId="776"/>
            <ac:spMk id="3" creationId="{79579F81-FCDD-48F3-A337-14E3D768A511}"/>
          </ac:spMkLst>
        </pc:spChg>
        <pc:spChg chg="add mod">
          <ac:chgData name="Kuldeep" userId="f9c8071f-a744-46f9-b335-1b593dc9f69f" providerId="ADAL" clId="{9672BA15-1FF0-45D9-B93E-39885BBCF743}" dt="2023-02-17T10:04:21.384" v="31" actId="14100"/>
          <ac:spMkLst>
            <pc:docMk/>
            <pc:sldMk cId="0" sldId="776"/>
            <ac:spMk id="13" creationId="{B55ACA71-A4BD-D594-97C2-44D2371A3A61}"/>
          </ac:spMkLst>
        </pc:spChg>
        <pc:spChg chg="del mod">
          <ac:chgData name="Kuldeep" userId="f9c8071f-a744-46f9-b335-1b593dc9f69f" providerId="ADAL" clId="{9672BA15-1FF0-45D9-B93E-39885BBCF743}" dt="2023-02-17T10:01:52.630" v="12"/>
          <ac:spMkLst>
            <pc:docMk/>
            <pc:sldMk cId="0" sldId="776"/>
            <ac:spMk id="17" creationId="{362C00EF-6222-4B39-B729-5941F9735433}"/>
          </ac:spMkLst>
        </pc:spChg>
        <pc:spChg chg="mod">
          <ac:chgData name="Kuldeep" userId="f9c8071f-a744-46f9-b335-1b593dc9f69f" providerId="ADAL" clId="{9672BA15-1FF0-45D9-B93E-39885BBCF743}" dt="2023-02-17T10:03:31.069" v="26" actId="26606"/>
          <ac:spMkLst>
            <pc:docMk/>
            <pc:sldMk cId="0" sldId="776"/>
            <ac:spMk id="18" creationId="{D4C263A2-02BC-4D26-BBA2-25C049A0399A}"/>
          </ac:spMkLst>
        </pc:spChg>
        <pc:spChg chg="add del">
          <ac:chgData name="Kuldeep" userId="f9c8071f-a744-46f9-b335-1b593dc9f69f" providerId="ADAL" clId="{9672BA15-1FF0-45D9-B93E-39885BBCF743}" dt="2023-02-17T10:03:31.069" v="26" actId="26606"/>
          <ac:spMkLst>
            <pc:docMk/>
            <pc:sldMk cId="0" sldId="776"/>
            <ac:spMk id="23" creationId="{1BB867FF-FC45-48F7-8104-F89BE54909F1}"/>
          </ac:spMkLst>
        </pc:spChg>
        <pc:spChg chg="add del">
          <ac:chgData name="Kuldeep" userId="f9c8071f-a744-46f9-b335-1b593dc9f69f" providerId="ADAL" clId="{9672BA15-1FF0-45D9-B93E-39885BBCF743}" dt="2023-02-17T10:03:31.069" v="26" actId="26606"/>
          <ac:spMkLst>
            <pc:docMk/>
            <pc:sldMk cId="0" sldId="776"/>
            <ac:spMk id="25" creationId="{8BB56887-D0D5-4F0C-9E19-7247EB83C8B7}"/>
          </ac:spMkLst>
        </pc:spChg>
        <pc:spChg chg="add del">
          <ac:chgData name="Kuldeep" userId="f9c8071f-a744-46f9-b335-1b593dc9f69f" providerId="ADAL" clId="{9672BA15-1FF0-45D9-B93E-39885BBCF743}" dt="2023-02-17T10:03:31.069" v="26" actId="26606"/>
          <ac:spMkLst>
            <pc:docMk/>
            <pc:sldMk cId="0" sldId="776"/>
            <ac:spMk id="27" creationId="{081E4A58-353D-44AE-B2FC-2A74E2E400F7}"/>
          </ac:spMkLst>
        </pc:spChg>
        <pc:spChg chg="add">
          <ac:chgData name="Kuldeep" userId="f9c8071f-a744-46f9-b335-1b593dc9f69f" providerId="ADAL" clId="{9672BA15-1FF0-45D9-B93E-39885BBCF743}" dt="2023-02-17T10:03:31.069" v="26" actId="26606"/>
          <ac:spMkLst>
            <pc:docMk/>
            <pc:sldMk cId="0" sldId="776"/>
            <ac:spMk id="32" creationId="{8D70B121-56F4-4848-B38B-182089D909FA}"/>
          </ac:spMkLst>
        </pc:spChg>
        <pc:spChg chg="del">
          <ac:chgData name="Kuldeep" userId="f9c8071f-a744-46f9-b335-1b593dc9f69f" providerId="ADAL" clId="{9672BA15-1FF0-45D9-B93E-39885BBCF743}" dt="2023-02-17T10:00:32.640" v="8" actId="478"/>
          <ac:spMkLst>
            <pc:docMk/>
            <pc:sldMk cId="0" sldId="776"/>
            <ac:spMk id="888843" creationId="{B3980073-97AB-41A2-A004-0C5FBBA18161}"/>
          </ac:spMkLst>
        </pc:spChg>
        <pc:cxnChg chg="add">
          <ac:chgData name="Kuldeep" userId="f9c8071f-a744-46f9-b335-1b593dc9f69f" providerId="ADAL" clId="{9672BA15-1FF0-45D9-B93E-39885BBCF743}" dt="2023-02-17T10:03:31.069" v="26" actId="26606"/>
          <ac:cxnSpMkLst>
            <pc:docMk/>
            <pc:sldMk cId="0" sldId="776"/>
            <ac:cxnSpMk id="34" creationId="{2D72A2C9-F3CA-4216-8BAD-FA4C970C3C4E}"/>
          </ac:cxnSpMkLst>
        </pc:cxnChg>
      </pc:sldChg>
      <pc:sldChg chg="modSp mod">
        <pc:chgData name="Kuldeep" userId="f9c8071f-a744-46f9-b335-1b593dc9f69f" providerId="ADAL" clId="{9672BA15-1FF0-45D9-B93E-39885BBCF743}" dt="2023-02-21T05:55:07.102" v="98" actId="1076"/>
        <pc:sldMkLst>
          <pc:docMk/>
          <pc:sldMk cId="0" sldId="800"/>
        </pc:sldMkLst>
        <pc:spChg chg="mod">
          <ac:chgData name="Kuldeep" userId="f9c8071f-a744-46f9-b335-1b593dc9f69f" providerId="ADAL" clId="{9672BA15-1FF0-45D9-B93E-39885BBCF743}" dt="2023-02-21T05:55:07.102" v="98" actId="1076"/>
          <ac:spMkLst>
            <pc:docMk/>
            <pc:sldMk cId="0" sldId="800"/>
            <ac:spMk id="3" creationId="{45310345-CB80-4DF8-9561-795F8C82C0A3}"/>
          </ac:spMkLst>
        </pc:spChg>
      </pc:sldChg>
      <pc:sldChg chg="addSp delSp modSp mod setBg">
        <pc:chgData name="Kuldeep" userId="f9c8071f-a744-46f9-b335-1b593dc9f69f" providerId="ADAL" clId="{9672BA15-1FF0-45D9-B93E-39885BBCF743}" dt="2023-02-17T10:15:15.237" v="92" actId="6549"/>
        <pc:sldMkLst>
          <pc:docMk/>
          <pc:sldMk cId="0" sldId="808"/>
        </pc:sldMkLst>
        <pc:spChg chg="del">
          <ac:chgData name="Kuldeep" userId="f9c8071f-a744-46f9-b335-1b593dc9f69f" providerId="ADAL" clId="{9672BA15-1FF0-45D9-B93E-39885BBCF743}" dt="2023-02-17T10:14:19.450" v="80" actId="478"/>
          <ac:spMkLst>
            <pc:docMk/>
            <pc:sldMk cId="0" sldId="808"/>
            <ac:spMk id="2" creationId="{260D39BD-EF2A-458D-A745-D42E2801B50F}"/>
          </ac:spMkLst>
        </pc:spChg>
        <pc:spChg chg="mod ord">
          <ac:chgData name="Kuldeep" userId="f9c8071f-a744-46f9-b335-1b593dc9f69f" providerId="ADAL" clId="{9672BA15-1FF0-45D9-B93E-39885BBCF743}" dt="2023-02-17T10:15:15.237" v="92" actId="6549"/>
          <ac:spMkLst>
            <pc:docMk/>
            <pc:sldMk cId="0" sldId="808"/>
            <ac:spMk id="921609" creationId="{4EE14288-CA0B-4603-AC3E-691E59D8E317}"/>
          </ac:spMkLst>
        </pc:spChg>
        <pc:spChg chg="mod">
          <ac:chgData name="Kuldeep" userId="f9c8071f-a744-46f9-b335-1b593dc9f69f" providerId="ADAL" clId="{9672BA15-1FF0-45D9-B93E-39885BBCF743}" dt="2023-02-17T10:14:31.598" v="81" actId="26606"/>
          <ac:spMkLst>
            <pc:docMk/>
            <pc:sldMk cId="0" sldId="808"/>
            <ac:spMk id="921611" creationId="{308152E8-CC7C-41E6-88F7-D64502A3ECCD}"/>
          </ac:spMkLst>
        </pc:spChg>
        <pc:spChg chg="add">
          <ac:chgData name="Kuldeep" userId="f9c8071f-a744-46f9-b335-1b593dc9f69f" providerId="ADAL" clId="{9672BA15-1FF0-45D9-B93E-39885BBCF743}" dt="2023-02-17T10:14:31.598" v="81" actId="26606"/>
          <ac:spMkLst>
            <pc:docMk/>
            <pc:sldMk cId="0" sldId="808"/>
            <ac:spMk id="921616" creationId="{1C574E90-1949-4924-B663-AEA13DB7910B}"/>
          </ac:spMkLst>
        </pc:spChg>
        <pc:spChg chg="add">
          <ac:chgData name="Kuldeep" userId="f9c8071f-a744-46f9-b335-1b593dc9f69f" providerId="ADAL" clId="{9672BA15-1FF0-45D9-B93E-39885BBCF743}" dt="2023-02-17T10:14:31.598" v="81" actId="26606"/>
          <ac:spMkLst>
            <pc:docMk/>
            <pc:sldMk cId="0" sldId="808"/>
            <ac:spMk id="921618" creationId="{3CD1EA40-7116-4FCB-9369-70F29FAA91EC}"/>
          </ac:spMkLst>
        </pc:spChg>
        <pc:spChg chg="add">
          <ac:chgData name="Kuldeep" userId="f9c8071f-a744-46f9-b335-1b593dc9f69f" providerId="ADAL" clId="{9672BA15-1FF0-45D9-B93E-39885BBCF743}" dt="2023-02-17T10:14:31.598" v="81" actId="26606"/>
          <ac:spMkLst>
            <pc:docMk/>
            <pc:sldMk cId="0" sldId="808"/>
            <ac:spMk id="921620" creationId="{D9F5512A-48E1-4C07-B75E-3CCC517B6804}"/>
          </ac:spMkLst>
        </pc:spChg>
        <pc:spChg chg="add">
          <ac:chgData name="Kuldeep" userId="f9c8071f-a744-46f9-b335-1b593dc9f69f" providerId="ADAL" clId="{9672BA15-1FF0-45D9-B93E-39885BBCF743}" dt="2023-02-17T10:14:31.598" v="81" actId="26606"/>
          <ac:spMkLst>
            <pc:docMk/>
            <pc:sldMk cId="0" sldId="808"/>
            <ac:spMk id="921644" creationId="{A5271697-90F1-4A23-8EF2-0179F2EAFACB}"/>
          </ac:spMkLst>
        </pc:spChg>
        <pc:grpChg chg="add">
          <ac:chgData name="Kuldeep" userId="f9c8071f-a744-46f9-b335-1b593dc9f69f" providerId="ADAL" clId="{9672BA15-1FF0-45D9-B93E-39885BBCF743}" dt="2023-02-17T10:14:31.598" v="81" actId="26606"/>
          <ac:grpSpMkLst>
            <pc:docMk/>
            <pc:sldMk cId="0" sldId="808"/>
            <ac:grpSpMk id="921622" creationId="{9CF1CD8B-D430-49E7-8630-84152C414EAC}"/>
          </ac:grpSpMkLst>
        </pc:grpChg>
        <pc:picChg chg="mod">
          <ac:chgData name="Kuldeep" userId="f9c8071f-a744-46f9-b335-1b593dc9f69f" providerId="ADAL" clId="{9672BA15-1FF0-45D9-B93E-39885BBCF743}" dt="2023-02-17T10:14:31.598" v="81" actId="26606"/>
          <ac:picMkLst>
            <pc:docMk/>
            <pc:sldMk cId="0" sldId="808"/>
            <ac:picMk id="13" creationId="{63F6A6E8-A70D-45AF-AF45-9FA696FE31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472D-A7BD-4725-B730-7B389C0C4627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66D5-42F9-4155-975C-FE8E94F35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12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D5A62D-9C8F-476F-92FB-D75B0FFFE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219B9-7EA6-4354-AFB1-D362C0C88D0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56418" name="Rectangle 2">
            <a:extLst>
              <a:ext uri="{FF2B5EF4-FFF2-40B4-BE49-F238E27FC236}">
                <a16:creationId xmlns:a16="http://schemas.microsoft.com/office/drawing/2014/main" id="{D3940784-4553-4899-9F22-DA499CD7D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>
            <a:extLst>
              <a:ext uri="{FF2B5EF4-FFF2-40B4-BE49-F238E27FC236}">
                <a16:creationId xmlns:a16="http://schemas.microsoft.com/office/drawing/2014/main" id="{F50C4F5F-F8FA-4341-AD0C-3F78F2FA1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2F2AE4-6BC1-4A9D-8723-574ABFC85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87223-FEC4-4790-8B6E-2B82F001B96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76898" name="Rectangle 2">
            <a:extLst>
              <a:ext uri="{FF2B5EF4-FFF2-40B4-BE49-F238E27FC236}">
                <a16:creationId xmlns:a16="http://schemas.microsoft.com/office/drawing/2014/main" id="{D849ADFF-31A5-478E-B88C-5723C2FBB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>
            <a:extLst>
              <a:ext uri="{FF2B5EF4-FFF2-40B4-BE49-F238E27FC236}">
                <a16:creationId xmlns:a16="http://schemas.microsoft.com/office/drawing/2014/main" id="{392022A4-98AC-4F9A-A8AF-CC1598DBB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50AC4E-1FA2-4D93-9843-52E00012D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66B61-6203-4814-A2E9-19DBEB458CC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64610" name="Rectangle 2">
            <a:extLst>
              <a:ext uri="{FF2B5EF4-FFF2-40B4-BE49-F238E27FC236}">
                <a16:creationId xmlns:a16="http://schemas.microsoft.com/office/drawing/2014/main" id="{B67358F6-22DC-4827-AEC8-AE4CBDAAA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>
            <a:extLst>
              <a:ext uri="{FF2B5EF4-FFF2-40B4-BE49-F238E27FC236}">
                <a16:creationId xmlns:a16="http://schemas.microsoft.com/office/drawing/2014/main" id="{0C000FC3-BA7E-4F39-B4BE-3420DEE27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60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41615C-F22D-44B7-8249-DD37CE0F1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F5C71-98C3-4C1B-B3CC-1960F29CB29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78946" name="Rectangle 2">
            <a:extLst>
              <a:ext uri="{FF2B5EF4-FFF2-40B4-BE49-F238E27FC236}">
                <a16:creationId xmlns:a16="http://schemas.microsoft.com/office/drawing/2014/main" id="{94E4DE6B-E3F6-433F-A43F-AEB1AC4C2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>
            <a:extLst>
              <a:ext uri="{FF2B5EF4-FFF2-40B4-BE49-F238E27FC236}">
                <a16:creationId xmlns:a16="http://schemas.microsoft.com/office/drawing/2014/main" id="{744DF800-F9EB-465B-9512-23D6053CE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DCBEE5-C883-4AD3-B536-68DD6EF64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C33D6-17D7-4F01-ABF4-24B89FE04EB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79970" name="Rectangle 2">
            <a:extLst>
              <a:ext uri="{FF2B5EF4-FFF2-40B4-BE49-F238E27FC236}">
                <a16:creationId xmlns:a16="http://schemas.microsoft.com/office/drawing/2014/main" id="{62C75F30-F68A-4DC8-9D3A-783B7EF7A6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>
            <a:extLst>
              <a:ext uri="{FF2B5EF4-FFF2-40B4-BE49-F238E27FC236}">
                <a16:creationId xmlns:a16="http://schemas.microsoft.com/office/drawing/2014/main" id="{FE9B4B65-8F6A-4EB9-9839-54433E1D7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7F3F0E-5E5B-42A2-83A4-D9F0B997F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DEC1F-41B3-49D3-9884-BF86E62163A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82018" name="Rectangle 2">
            <a:extLst>
              <a:ext uri="{FF2B5EF4-FFF2-40B4-BE49-F238E27FC236}">
                <a16:creationId xmlns:a16="http://schemas.microsoft.com/office/drawing/2014/main" id="{6DA54420-7A6E-4A30-8A06-295AFF65E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>
            <a:extLst>
              <a:ext uri="{FF2B5EF4-FFF2-40B4-BE49-F238E27FC236}">
                <a16:creationId xmlns:a16="http://schemas.microsoft.com/office/drawing/2014/main" id="{63E7610C-8121-47A8-9803-3354425D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DC9292-EF75-4705-92E5-412623B71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4F4D8-4930-4528-B7EB-8A6FC3467FB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57442" name="Rectangle 2">
            <a:extLst>
              <a:ext uri="{FF2B5EF4-FFF2-40B4-BE49-F238E27FC236}">
                <a16:creationId xmlns:a16="http://schemas.microsoft.com/office/drawing/2014/main" id="{AB9906CE-0DBC-41AA-A5E3-D286D7D7C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>
            <a:extLst>
              <a:ext uri="{FF2B5EF4-FFF2-40B4-BE49-F238E27FC236}">
                <a16:creationId xmlns:a16="http://schemas.microsoft.com/office/drawing/2014/main" id="{6231906E-BEFB-493F-9485-52C7084A4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E49861-38C5-4A30-B4D8-66950A73B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4871-666E-48AC-8B1A-97D37D80310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59490" name="Rectangle 2">
            <a:extLst>
              <a:ext uri="{FF2B5EF4-FFF2-40B4-BE49-F238E27FC236}">
                <a16:creationId xmlns:a16="http://schemas.microsoft.com/office/drawing/2014/main" id="{C75436EB-54B5-4D3B-BA01-BD95F317A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>
            <a:extLst>
              <a:ext uri="{FF2B5EF4-FFF2-40B4-BE49-F238E27FC236}">
                <a16:creationId xmlns:a16="http://schemas.microsoft.com/office/drawing/2014/main" id="{CAC1B27F-2961-462B-A3F7-9D81D5D5C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B9015D-B64B-43C0-AE08-B15EA80B3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22CF3-D5F5-4A87-80CA-4B9F3EE1212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61538" name="Rectangle 2">
            <a:extLst>
              <a:ext uri="{FF2B5EF4-FFF2-40B4-BE49-F238E27FC236}">
                <a16:creationId xmlns:a16="http://schemas.microsoft.com/office/drawing/2014/main" id="{1D602A98-FDE1-4DB9-9A8E-D923B161F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>
            <a:extLst>
              <a:ext uri="{FF2B5EF4-FFF2-40B4-BE49-F238E27FC236}">
                <a16:creationId xmlns:a16="http://schemas.microsoft.com/office/drawing/2014/main" id="{EC22AB09-9A54-4672-871D-A3642A3D5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EF6857-F53E-40EF-9D50-FF47C38E0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A02BF-29A1-4B88-BAF5-9BD59E1664F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65634" name="Rectangle 2">
            <a:extLst>
              <a:ext uri="{FF2B5EF4-FFF2-40B4-BE49-F238E27FC236}">
                <a16:creationId xmlns:a16="http://schemas.microsoft.com/office/drawing/2014/main" id="{7B42ACE4-324D-4CC9-B84B-40B22EE1D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>
            <a:extLst>
              <a:ext uri="{FF2B5EF4-FFF2-40B4-BE49-F238E27FC236}">
                <a16:creationId xmlns:a16="http://schemas.microsoft.com/office/drawing/2014/main" id="{EFAC2082-1F11-41CA-BFF7-9D6607547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167F98-7B45-4A31-8CDF-CCC6CFF64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5B38C-546F-4DE6-803B-C049A72CED1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66658" name="Rectangle 2">
            <a:extLst>
              <a:ext uri="{FF2B5EF4-FFF2-40B4-BE49-F238E27FC236}">
                <a16:creationId xmlns:a16="http://schemas.microsoft.com/office/drawing/2014/main" id="{9102F1CD-7F93-46D2-8093-4873812FC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>
            <a:extLst>
              <a:ext uri="{FF2B5EF4-FFF2-40B4-BE49-F238E27FC236}">
                <a16:creationId xmlns:a16="http://schemas.microsoft.com/office/drawing/2014/main" id="{689EEFB5-9C9C-4887-882C-171F8C198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43B777-8BD5-4682-A5D6-7B92B505D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ABE60-E1AE-4D92-BCD4-2FDBE170D0F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68706" name="Rectangle 2">
            <a:extLst>
              <a:ext uri="{FF2B5EF4-FFF2-40B4-BE49-F238E27FC236}">
                <a16:creationId xmlns:a16="http://schemas.microsoft.com/office/drawing/2014/main" id="{5E3DE3EA-066E-4FD6-B673-28A60877B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>
            <a:extLst>
              <a:ext uri="{FF2B5EF4-FFF2-40B4-BE49-F238E27FC236}">
                <a16:creationId xmlns:a16="http://schemas.microsoft.com/office/drawing/2014/main" id="{97556A5B-F1E4-4398-BBA8-DF5672977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AE2173-710E-41CB-9671-AC69169A6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B9BD4-A77C-44F3-97B0-2B79929BD0D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69730" name="Rectangle 2">
            <a:extLst>
              <a:ext uri="{FF2B5EF4-FFF2-40B4-BE49-F238E27FC236}">
                <a16:creationId xmlns:a16="http://schemas.microsoft.com/office/drawing/2014/main" id="{A7008BBC-4B4B-49A6-9F18-9C2E42185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>
            <a:extLst>
              <a:ext uri="{FF2B5EF4-FFF2-40B4-BE49-F238E27FC236}">
                <a16:creationId xmlns:a16="http://schemas.microsoft.com/office/drawing/2014/main" id="{590F45F4-9DC1-49B3-B9D1-C0EAB27AA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747120-EE86-4562-8700-A9089C0623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FEB55-9BAA-4E04-8D8E-25E24DDBB9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72802" name="Rectangle 2">
            <a:extLst>
              <a:ext uri="{FF2B5EF4-FFF2-40B4-BE49-F238E27FC236}">
                <a16:creationId xmlns:a16="http://schemas.microsoft.com/office/drawing/2014/main" id="{CBC21B89-B16A-46EE-9754-D9C315BFA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>
            <a:extLst>
              <a:ext uri="{FF2B5EF4-FFF2-40B4-BE49-F238E27FC236}">
                <a16:creationId xmlns:a16="http://schemas.microsoft.com/office/drawing/2014/main" id="{6017FAD5-C87B-4513-A8DB-DB11C685C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D29E-46D9-4677-8B51-FD0A9B10A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63F09-65F9-495C-9C10-E5F6BC86B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C875-D082-42A2-9D7A-17537416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76289-0152-4AAD-B396-4B87BFD7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D6E67-ABCD-472D-ACAB-509D5A77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46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092F-4C63-44B8-BB25-03DD7359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D77E3-E894-4582-80AF-7DA989F39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9C79-7C25-4AC6-8014-7C2B2E86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CFD3E-0C30-4E55-BC11-8274FE38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C58F5-E8FB-414A-B326-4FC6EA14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56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B83FE-8099-4EAC-9C70-12518DB87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AE8A3-72B3-4502-AC91-12C2982E6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263F-1545-4CB6-B71C-6267310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C3D85-3754-4C5B-A89F-A80D0FFA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02E97-D1E9-44F3-8AE3-BA43F06D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9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5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2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22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3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55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5ADEF43-805C-4DE3-8220-B5304E0A1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844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BE941-5230-4F87-B714-A059E79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7033A-0A76-4A83-B1AB-3334A308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5C30-9308-40A9-8C70-74DC76C6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7437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7E9F-10F1-48A9-B6D2-8F57E17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4D10-843B-4632-9FF0-3A0BA09F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0BED-F88A-4B98-905F-B2C8BBDA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58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9345-2404-45CB-AE30-C046EE5F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590A-43FA-467B-9849-1969F1AF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F5DB-23D5-4AF0-84AE-7F38324A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4BA21-1371-49E0-919C-F4211CF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5BACE-1A76-4702-AF3E-84DACB4F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80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068D5-6EA8-4B57-A743-AEEB3060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ED47-5300-4DD5-A1F2-3CB7C64E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CC2B-900D-4ED2-BBDD-9EA02F5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24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075D-1C3A-422E-A3C4-E0F3C82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E4866-FAAC-4ECF-98DF-A7D24CB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7E6F-58FB-4548-A860-15C4DCB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401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6618" y="274643"/>
            <a:ext cx="329141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274643"/>
            <a:ext cx="967105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35A5-B26C-4F02-977E-8A3F5DD7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A722-5C42-4BD8-A5E6-A34B3E8C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2538-C97C-4214-8878-7641DCB8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75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0DA3-9C1E-4AAF-BDA3-7BC7EB2F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5DB8-7698-4333-AD0F-6F2E92A7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0C00-F9C3-4461-AFE9-5B3744D8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C7F7-1A98-49DD-BE3C-B18159A6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D6B4-65F9-48C3-AF62-1247A91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865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6FA3-B523-A6B6-8ACB-3C66A82C0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80F7C-0463-7FA4-57B8-E6B17C68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6F306-CFAE-8F09-49D3-4718B6E5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2A3E-0351-4C88-BEF3-FCCD312EA4EA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D22D-C3CA-032F-4DFE-2C41124B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C014-FB14-42DA-9CAB-26A0F48C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63E-2C25-4177-9D1C-A75F56BF79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031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5526-330D-97E9-2175-2270A666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4BEE-2997-0478-52A0-F66F22BF3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D623A-FA94-C68D-DE58-DCFB4707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2A3E-0351-4C88-BEF3-FCCD312EA4EA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0173-E735-98E9-6743-38A34A59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D00C-D2D7-7322-8DC2-D7301259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63E-2C25-4177-9D1C-A75F56BF79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338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CB11-C3ED-0FEB-C8B3-30282719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B86F4-D974-CF9B-86B3-B095BF90A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748F3-5983-9158-4B34-EEE868C6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2A3E-0351-4C88-BEF3-FCCD312EA4EA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1DBFA-CA73-3DE7-3404-C0A7F01C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FA38-DD87-750A-A0ED-16C064F5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63E-2C25-4177-9D1C-A75F56BF79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154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3765-D077-5398-E87E-4422D6B3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0081-3577-AC49-FCFA-D13BAEE50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7A4BD-2A55-B5E3-EF47-26AF79C6C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957A1-2BBD-33DE-564C-74FFD513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2A3E-0351-4C88-BEF3-FCCD312EA4EA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19A3F-3F44-8E62-E66C-6B8BC34C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AED11-B0D9-2C98-6EB8-9CF3EDE1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63E-2C25-4177-9D1C-A75F56BF79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5427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6751-D28E-34ED-CAF5-BBD4594A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3C139-C33E-9E48-22F8-30311BBD2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7C84B-032F-66EB-5525-FE3640661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CE6F5-5530-7543-EE08-E5C763BE0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9DD9B-DE06-52A0-A0BC-C0E26DA49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DEEEB-63F6-9298-A5E5-B58EBF9E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2A3E-0351-4C88-BEF3-FCCD312EA4EA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7EAB5-5B8E-0084-E5DC-A521ADCB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C42DE-B753-C165-3BBF-1EF3BB17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63E-2C25-4177-9D1C-A75F56BF79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3395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C18F-0E7A-BDC2-8F1A-D2C5C8C4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EEC13-C7F2-1C40-9DEF-223D352A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2A3E-0351-4C88-BEF3-FCCD312EA4EA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4F5A2-5528-DB45-B6D7-E9BF18E1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19D67-8B1B-8A3A-EDC5-12993ED1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63E-2C25-4177-9D1C-A75F56BF79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12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B5A3-7145-4EAA-AB8C-EC1175EF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4B0FA-7360-4B83-88B1-BFA63EF67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27690-5AF2-431E-B02F-70574FFF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20504-94DA-4AB7-B3A7-3217EC2E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F484-9FF1-4332-9FE9-9FCB97F5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401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BD0B2-10A6-FD9F-9B61-8ED82BCD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B96FC-6A5F-A6EB-9D7B-8351A252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9FE1C-6738-31D3-8B60-CCE4AEEC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461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59ED-C971-1127-836D-EFC1A779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DEE0-DD56-BD1D-2835-4B48B5243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3872B-4D67-B8EE-BED5-4D4E2EAA6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01277-05F2-BCFF-5D45-6D978807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A46B5-1706-E7B6-66FA-23E1B520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44925-F40E-0ED3-7C54-490CD0DC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396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6967-F7D1-BF19-344D-A6C74787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D949A-8CC7-A73F-5EA0-E8749A63F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DF03D-D770-835C-CF68-C3A3E36E1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2CBC3-8EDC-6459-01A8-EE468433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43075-5A9F-7C2B-8383-D25965F8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1C9D2-E937-AB7E-F3ED-E52B7507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914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87EE-4935-5D8D-B4B5-0DAFE459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F1102-A696-885B-460D-C10CDE35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5F9A2-AC6C-C3B1-621A-CE26209A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D0E-A245-433F-D129-3ECC77C1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FCCD-587E-ED1D-6507-643C0BDC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534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2F9353-EBC8-3DF1-EBDD-FDC331CF1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1DF87-0CA8-C49A-86ED-7EE75D9CC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AC251-572A-A792-C64F-6145763A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C8C66-202D-FC45-825C-96A6C207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D7E9-284E-C3A5-B650-2542F7CC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63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3F44-4FA1-45A2-A9CD-D0155594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CBA-A7A6-4651-B8BB-0CB5C4823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62A7-0458-44E9-A6F7-E56B83EF1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F6636-9E3F-4421-A221-0EE3ED41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3406A-1BAB-4666-A935-05A57822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D7F8D-144D-4673-B4D6-9D725814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01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582F-FB55-4432-B837-7E970281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8FED7-CDC5-42BB-B3E3-CAC8D9F29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1598F-C161-40DA-A051-A15C4C550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B41EB-6145-4185-ADEA-9F16C3AD2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03042-B5F0-4BD2-A498-8AF53CAA7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AB8E1-2984-4FFB-A0B8-056A42DC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24EBB-76FA-46A9-AB3E-44109A48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2DA82-840C-479E-85C0-FA777BEC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1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04CE-0489-46E8-91FC-8F6CD4B2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02578-3684-412B-B98C-58C29473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E1415-B9AB-4D64-B263-4756EE9B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A124B-90B9-43C6-957A-9CFA2FE4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809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47C95-A13C-4DEC-96B1-A0CC7B65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22670-35D8-487B-A9C3-9224CD49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580E-2982-4169-BBE4-3F60361C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5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8A16-603E-428E-8D80-86FF531D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E1AA-64C2-4135-8487-4DE0CD75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5705A-83FE-42A1-ACE1-D5494B8EE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D0ADD-BEB7-40A3-AE25-9AA84D73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6B18E-3D31-4CA1-9DB0-AE076E18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95AB3-103E-41DC-BA0A-1BA92887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71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2535-8626-440D-A40C-0AEE3F15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ADDD3-F39B-4C50-9C5B-E88FBB521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FA65-BF3B-4658-981C-9ED86A212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E4E48-FEA0-47A5-A028-507DA7DF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5204F-8D99-41E0-802E-835E74A1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D36A6-59E0-4593-809A-CD0DBABE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195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6191E-80A0-471A-A30F-FFAE9B7E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7EBF6-94ED-44B3-9B6A-E40175FB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C423B-3501-4AE4-B205-CA89761A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D65A-1516-4B70-A4F7-A8CEA4AB4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F3EA3-A226-4975-ACA9-7893D6D2C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Page.jpg">
            <a:extLst>
              <a:ext uri="{FF2B5EF4-FFF2-40B4-BE49-F238E27FC236}">
                <a16:creationId xmlns:a16="http://schemas.microsoft.com/office/drawing/2014/main" id="{E7296316-F494-473C-B75B-F257831E2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>
            <a:fillRect/>
          </a:stretch>
        </p:blipFill>
        <p:spPr bwMode="auto">
          <a:xfrm>
            <a:off x="-13547" y="30163"/>
            <a:ext cx="82228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aster Page.jpg">
            <a:extLst>
              <a:ext uri="{FF2B5EF4-FFF2-40B4-BE49-F238E27FC236}">
                <a16:creationId xmlns:a16="http://schemas.microsoft.com/office/drawing/2014/main" id="{46414743-9E30-49E6-9FC9-DE51F5A42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">
            <a:extLst>
              <a:ext uri="{FF2B5EF4-FFF2-40B4-BE49-F238E27FC236}">
                <a16:creationId xmlns:a16="http://schemas.microsoft.com/office/drawing/2014/main" id="{FCAD4768-7A36-4E79-8F80-4301510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512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IN" altLang="en-US" sz="2000" b="1">
                <a:latin typeface="Calibri" panose="020F0502020204030204" pitchFamily="34" charset="0"/>
              </a:rPr>
              <a:t>www.bennett.edu.in</a:t>
            </a: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E4134A5B-0520-44B6-AC91-E2A2C33F2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192089"/>
            <a:ext cx="31919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4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3234D-6A39-96A8-E707-3B61DAAB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C3250-1410-2F77-4216-3B117BF79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5483-6A23-E172-68A7-44558F06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6EA3-F184-4D8D-BAF6-483EEA6C13ED}" type="datetimeFigureOut">
              <a:rPr lang="en-IN" smtClean="0"/>
              <a:t>29-01-2024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C11C5-3ED7-4016-4284-6E1CB778B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97965-F1D7-1A26-6DD5-59EF75EA2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86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Vibrant multicolour checkered floor design">
            <a:extLst>
              <a:ext uri="{FF2B5EF4-FFF2-40B4-BE49-F238E27FC236}">
                <a16:creationId xmlns:a16="http://schemas.microsoft.com/office/drawing/2014/main" id="{5BA292A9-EB3E-962B-0522-F70BBC66C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24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890BE-7904-42D4-B879-B91FFED5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IN" sz="4800"/>
              <a:t>Data Link Layer</a:t>
            </a:r>
            <a:br>
              <a:rPr lang="en-IN" sz="4800"/>
            </a:br>
            <a:r>
              <a:rPr lang="en-IN" sz="4800"/>
              <a:t>Error Detection and Correction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179A4E-84D4-467F-8369-92D7C4E09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IN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90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8363" name="Rectangle 86836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356" name="Text Box 4">
            <a:extLst>
              <a:ext uri="{FF2B5EF4-FFF2-40B4-BE49-F238E27FC236}">
                <a16:creationId xmlns:a16="http://schemas.microsoft.com/office/drawing/2014/main" id="{08D6EFC3-0BCA-417E-B8CA-25A26839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909" y="2023110"/>
            <a:ext cx="2469624" cy="28460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7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Error correction</a:t>
            </a:r>
          </a:p>
        </p:txBody>
      </p:sp>
      <p:sp>
        <p:nvSpPr>
          <p:cNvPr id="868365" name="Rectangle 86836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8367" name="Rectangle 86836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8358" name="Picture 6">
            <a:extLst>
              <a:ext uri="{FF2B5EF4-FFF2-40B4-BE49-F238E27FC236}">
                <a16:creationId xmlns:a16="http://schemas.microsoft.com/office/drawing/2014/main" id="{47B7946C-C9E5-4C44-AE0F-14F75A90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930631"/>
            <a:ext cx="7608304" cy="30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8369" name="Rectangle 86836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A1CE69D-3F8E-B4CE-F2B7-CE295C6E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09" y="433474"/>
            <a:ext cx="43073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latin typeface="Times New Roman" panose="02020603050405020304" pitchFamily="18" charset="0"/>
              </a:rPr>
              <a:t>Structure of encoder and decoder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Text Box 2">
            <a:extLst>
              <a:ext uri="{FF2B5EF4-FFF2-40B4-BE49-F238E27FC236}">
                <a16:creationId xmlns:a16="http://schemas.microsoft.com/office/drawing/2014/main" id="{6DE685C3-E4DB-41DE-81DD-AE316071B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530" y="6130634"/>
            <a:ext cx="296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</a:rPr>
              <a:t>A code for error correction </a:t>
            </a:r>
          </a:p>
        </p:txBody>
      </p:sp>
      <p:pic>
        <p:nvPicPr>
          <p:cNvPr id="913412" name="Picture 4">
            <a:extLst>
              <a:ext uri="{FF2B5EF4-FFF2-40B4-BE49-F238E27FC236}">
                <a16:creationId xmlns:a16="http://schemas.microsoft.com/office/drawing/2014/main" id="{4260A8BA-6A85-41E1-9B7E-D300211C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" y="3989306"/>
            <a:ext cx="5902098" cy="22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51FB4-C71D-441B-B68E-C19677989307}"/>
              </a:ext>
            </a:extLst>
          </p:cNvPr>
          <p:cNvSpPr/>
          <p:nvPr/>
        </p:nvSpPr>
        <p:spPr>
          <a:xfrm>
            <a:off x="0" y="145984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Times New Roman" panose="02020603050405020304" pitchFamily="18" charset="0"/>
              </a:rPr>
              <a:t>3 redundant bits added to the 2-bit </a:t>
            </a:r>
            <a:r>
              <a:rPr lang="en-US" altLang="en-US" i="1" dirty="0" err="1">
                <a:latin typeface="Times New Roman" panose="02020603050405020304" pitchFamily="18" charset="0"/>
              </a:rPr>
              <a:t>dataword</a:t>
            </a:r>
            <a:r>
              <a:rPr lang="en-US" altLang="en-US" i="1" dirty="0">
                <a:latin typeface="Times New Roman" panose="02020603050405020304" pitchFamily="18" charset="0"/>
              </a:rPr>
              <a:t> to make 5-bit codewords. </a:t>
            </a:r>
          </a:p>
          <a:p>
            <a:pPr algn="just"/>
            <a:endParaRPr lang="en-US" altLang="en-US" i="1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Times New Roman" panose="02020603050405020304" pitchFamily="18" charset="0"/>
              </a:rPr>
              <a:t>Assume the </a:t>
            </a:r>
            <a:r>
              <a:rPr lang="en-US" altLang="en-US" i="1" dirty="0" err="1">
                <a:latin typeface="Times New Roman" panose="02020603050405020304" pitchFamily="18" charset="0"/>
              </a:rPr>
              <a:t>dataword</a:t>
            </a:r>
            <a:r>
              <a:rPr lang="en-US" altLang="en-US" i="1" dirty="0">
                <a:latin typeface="Times New Roman" panose="02020603050405020304" pitchFamily="18" charset="0"/>
              </a:rPr>
              <a:t> is 01. The sender creates the codeword 01011. The codeword is corrupted during transmission, and 01001 is received.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i="1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Times New Roman" panose="02020603050405020304" pitchFamily="18" charset="0"/>
              </a:rPr>
              <a:t> First, the receiver finds that the received codeword is not in the table. This means an error has occurred.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310345-CB80-4DF8-9561-795F8C82C0A3}"/>
              </a:ext>
            </a:extLst>
          </p:cNvPr>
          <p:cNvSpPr/>
          <p:nvPr/>
        </p:nvSpPr>
        <p:spPr>
          <a:xfrm>
            <a:off x="6298781" y="1459848"/>
            <a:ext cx="5568268" cy="4247317"/>
          </a:xfrm>
          <a:prstGeom prst="rect">
            <a:avLst/>
          </a:prstGeom>
          <a:ln>
            <a:solidFill>
              <a:schemeClr val="hlink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i="1" dirty="0">
                <a:latin typeface="Times New Roman" panose="02020603050405020304" pitchFamily="18" charset="0"/>
              </a:rPr>
              <a:t>The receiver, assuming that there is only 1 bit corrupted, uses the following strategy to guess the correct </a:t>
            </a:r>
            <a:r>
              <a:rPr lang="en-US" altLang="en-US" i="1" dirty="0" err="1">
                <a:latin typeface="Times New Roman" panose="02020603050405020304" pitchFamily="18" charset="0"/>
              </a:rPr>
              <a:t>dataword</a:t>
            </a:r>
            <a:r>
              <a:rPr lang="en-US" altLang="en-US" i="1" dirty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altLang="en-US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i="1" dirty="0"/>
              <a:t>Comparing the received codeword with the first codeword in the table (01001 versus 00000), there are two different bits.</a:t>
            </a:r>
          </a:p>
          <a:p>
            <a:pPr algn="just">
              <a:buFontTx/>
              <a:buChar char="•"/>
            </a:pPr>
            <a:endParaRPr lang="en-US" altLang="en-US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i="1" dirty="0"/>
              <a:t>By the same reasoning, the original codeword cannot be the third or fourth one in the table.</a:t>
            </a:r>
          </a:p>
          <a:p>
            <a:pPr algn="just"/>
            <a:endParaRPr lang="en-US" altLang="en-US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i="1" dirty="0"/>
              <a:t> The original codeword must be the second one in the table because this is the only one that differs from the received codeword by 1 bit. The receiver replaces 01001 with 01011 and consults the table to find the </a:t>
            </a:r>
            <a:r>
              <a:rPr lang="en-US" altLang="en-US" i="1" dirty="0" err="1"/>
              <a:t>dataword</a:t>
            </a:r>
            <a:r>
              <a:rPr lang="en-US" altLang="en-US" i="1" dirty="0"/>
              <a:t>  01.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3B3430B-E943-4D99-8D9B-85BCDBD81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92" y="428752"/>
            <a:ext cx="4633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Example: </a:t>
            </a:r>
            <a:r>
              <a:rPr lang="en-US" altLang="en-US" sz="2400" i="1" dirty="0">
                <a:latin typeface="Times New Roman" panose="02020603050405020304" pitchFamily="18" charset="0"/>
              </a:rPr>
              <a:t>Add more redundant bits.</a:t>
            </a:r>
            <a:r>
              <a:rPr lang="en-US" altLang="en-US" sz="24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5291" name="Rectangle 86529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5286" name="Picture 6">
            <a:extLst>
              <a:ext uri="{FF2B5EF4-FFF2-40B4-BE49-F238E27FC236}">
                <a16:creationId xmlns:a16="http://schemas.microsoft.com/office/drawing/2014/main" id="{0E1BFFF1-15BD-4879-BA27-978EB5866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3" y="1119116"/>
            <a:ext cx="9046910" cy="22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5293" name="Right Triangle 86529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5295" name="Rectangle 86529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284" name="Text Box 4">
            <a:extLst>
              <a:ext uri="{FF2B5EF4-FFF2-40B4-BE49-F238E27FC236}">
                <a16:creationId xmlns:a16="http://schemas.microsoft.com/office/drawing/2014/main" id="{1FBF33D0-6B6C-4978-BBBC-E874DA47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304" y="3429000"/>
            <a:ext cx="8921672" cy="1713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56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XORing of two single bits or two words</a:t>
            </a:r>
          </a:p>
        </p:txBody>
      </p:sp>
    </p:spTree>
    <p:extLst>
      <p:ext uri="{BB962C8B-B14F-4D97-AF65-F5344CB8AC3E}">
        <p14:creationId xmlns:p14="http://schemas.microsoft.com/office/powerpoint/2010/main" val="105906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7" name="Rectangle 9">
            <a:extLst>
              <a:ext uri="{FF2B5EF4-FFF2-40B4-BE49-F238E27FC236}">
                <a16:creationId xmlns:a16="http://schemas.microsoft.com/office/drawing/2014/main" id="{8A1CBEC4-5556-4F02-AA46-31546EE0D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065" y="2467012"/>
            <a:ext cx="980987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i="1" dirty="0">
                <a:latin typeface="Times New Roman" panose="02020603050405020304" pitchFamily="18" charset="0"/>
              </a:rPr>
              <a:t>Find the Hamming distance between two pairs of words.</a:t>
            </a:r>
          </a:p>
          <a:p>
            <a:pPr algn="just"/>
            <a:endParaRPr lang="en-US" altLang="en-US" sz="2800" i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i="1" dirty="0">
                <a:latin typeface="Times New Roman" panose="02020603050405020304" pitchFamily="18" charset="0"/>
              </a:rPr>
              <a:t>. The Hamming distance d(000, 011) is 2 because </a:t>
            </a:r>
            <a:br>
              <a:rPr lang="en-US" altLang="en-US" sz="2800" i="1" dirty="0">
                <a:latin typeface="Times New Roman" panose="02020603050405020304" pitchFamily="18" charset="0"/>
              </a:rPr>
            </a:br>
            <a:r>
              <a:rPr lang="en-US" altLang="en-US" sz="2800" i="1" dirty="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923659" name="Text Box 11">
            <a:extLst>
              <a:ext uri="{FF2B5EF4-FFF2-40B4-BE49-F238E27FC236}">
                <a16:creationId xmlns:a16="http://schemas.microsoft.com/office/drawing/2014/main" id="{39204283-A275-4FF0-A48E-B0504506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5957"/>
            <a:ext cx="3275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>
                <a:latin typeface="Times New Roman" panose="02020603050405020304" pitchFamily="18" charset="0"/>
              </a:rPr>
              <a:t>Hamming distance</a:t>
            </a:r>
            <a:endParaRPr lang="en-US" altLang="en-US" sz="3200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661" name="Rectangle 13">
            <a:extLst>
              <a:ext uri="{FF2B5EF4-FFF2-40B4-BE49-F238E27FC236}">
                <a16:creationId xmlns:a16="http://schemas.microsoft.com/office/drawing/2014/main" id="{630B3C60-1D1D-4A0C-B58F-10721D6C0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686" y="5066544"/>
            <a:ext cx="8686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2800" i="1" dirty="0">
                <a:latin typeface="Times New Roman" panose="02020603050405020304" pitchFamily="18" charset="0"/>
              </a:rPr>
              <a:t> The Hamming distance d(10101, 11110) is 3 because</a:t>
            </a:r>
          </a:p>
        </p:txBody>
      </p:sp>
      <p:pic>
        <p:nvPicPr>
          <p:cNvPr id="923663" name="Picture 15">
            <a:extLst>
              <a:ext uri="{FF2B5EF4-FFF2-40B4-BE49-F238E27FC236}">
                <a16:creationId xmlns:a16="http://schemas.microsoft.com/office/drawing/2014/main" id="{CACDF722-EFB9-4FB9-A6F3-2178C32F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4" y="4523619"/>
            <a:ext cx="2906712" cy="341313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4" name="Picture 16">
            <a:extLst>
              <a:ext uri="{FF2B5EF4-FFF2-40B4-BE49-F238E27FC236}">
                <a16:creationId xmlns:a16="http://schemas.microsoft.com/office/drawing/2014/main" id="{06B115E3-13FD-41F4-B0BD-D4E8E392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87269"/>
            <a:ext cx="3811588" cy="307975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6B8B5C-3A61-4B60-85F8-D419A228CFB0}"/>
              </a:ext>
            </a:extLst>
          </p:cNvPr>
          <p:cNvSpPr/>
          <p:nvPr/>
        </p:nvSpPr>
        <p:spPr>
          <a:xfrm>
            <a:off x="740898" y="1392542"/>
            <a:ext cx="10260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rgbClr val="FF0000"/>
                </a:solidFill>
              </a:rPr>
              <a:t>The Hamming distance between two words is the number of differences between corresponding bits.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7" grpId="0" animBg="1"/>
      <p:bldP spid="923661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11" name="Rectangle 11">
            <a:extLst>
              <a:ext uri="{FF2B5EF4-FFF2-40B4-BE49-F238E27FC236}">
                <a16:creationId xmlns:a16="http://schemas.microsoft.com/office/drawing/2014/main" id="{78F30170-5206-41E5-930E-2D40A3C9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15" y="1633660"/>
            <a:ext cx="1099331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The minimum Hamming distance is the smallest Hamming distance between</a:t>
            </a:r>
            <a:br>
              <a:rPr lang="en-US" altLang="en-US" sz="2400" dirty="0">
                <a:solidFill>
                  <a:srgbClr val="FF0000"/>
                </a:solidFill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 all possible pairs in a set of words.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F7016D7-4467-42F4-8046-1B4C648B9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266" y="2704516"/>
            <a:ext cx="107676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i="1" dirty="0">
                <a:latin typeface="Times New Roman" panose="02020603050405020304" pitchFamily="18" charset="0"/>
              </a:rPr>
              <a:t>Find the minimum Hamming distance of the coding scheme in table shown in previous slide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3896A153-20EE-4BEA-9BEE-1B46C8CB4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267" y="3771316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Solution</a:t>
            </a:r>
          </a:p>
          <a:p>
            <a:r>
              <a:rPr lang="en-US" altLang="en-US" sz="2800" i="1" dirty="0">
                <a:latin typeface="Times" panose="02020603050405020304" pitchFamily="18" charset="0"/>
              </a:rPr>
              <a:t>We first find all Hamming distances.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2A67A3FA-9B02-4F67-99A9-28989C3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8" y="4903204"/>
            <a:ext cx="8558213" cy="620712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6">
            <a:extLst>
              <a:ext uri="{FF2B5EF4-FFF2-40B4-BE49-F238E27FC236}">
                <a16:creationId xmlns:a16="http://schemas.microsoft.com/office/drawing/2014/main" id="{8CC19672-B46C-4A4E-ADA8-14009CB94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267" y="5828717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>
                <a:latin typeface="Times" panose="02020603050405020304" pitchFamily="18" charset="0"/>
              </a:rPr>
              <a:t>The </a:t>
            </a:r>
            <a:r>
              <a:rPr lang="en-US" altLang="en-US" sz="2800" i="1" dirty="0" err="1">
                <a:latin typeface="Times" panose="02020603050405020304" pitchFamily="18" charset="0"/>
              </a:rPr>
              <a:t>d</a:t>
            </a:r>
            <a:r>
              <a:rPr lang="en-US" altLang="en-US" sz="2800" i="1" baseline="-25000" dirty="0" err="1">
                <a:latin typeface="Times" panose="02020603050405020304" pitchFamily="18" charset="0"/>
              </a:rPr>
              <a:t>min</a:t>
            </a:r>
            <a:r>
              <a:rPr lang="en-US" altLang="en-US" sz="2800" i="1" dirty="0">
                <a:latin typeface="Times" panose="02020603050405020304" pitchFamily="18" charset="0"/>
              </a:rPr>
              <a:t> in this case is 2.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6E1ED0-4842-4CF2-B6CB-C1FF5A82A852}"/>
              </a:ext>
            </a:extLst>
          </p:cNvPr>
          <p:cNvSpPr/>
          <p:nvPr/>
        </p:nvSpPr>
        <p:spPr>
          <a:xfrm>
            <a:off x="996527" y="327001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Minimum Hamming distance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6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6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11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05" name="Rectangle 9">
            <a:extLst>
              <a:ext uri="{FF2B5EF4-FFF2-40B4-BE49-F238E27FC236}">
                <a16:creationId xmlns:a16="http://schemas.microsoft.com/office/drawing/2014/main" id="{90F06F00-EB47-443F-B789-4A2745125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991" y="1377949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800" i="1" dirty="0">
                <a:latin typeface="Times New Roman" panose="02020603050405020304" pitchFamily="18" charset="0"/>
              </a:rPr>
              <a:t>Find the minimum Hamming distance of the coding scheme </a:t>
            </a:r>
          </a:p>
        </p:txBody>
      </p:sp>
      <p:sp>
        <p:nvSpPr>
          <p:cNvPr id="925706" name="Rectangle 10">
            <a:extLst>
              <a:ext uri="{FF2B5EF4-FFF2-40B4-BE49-F238E27FC236}">
                <a16:creationId xmlns:a16="http://schemas.microsoft.com/office/drawing/2014/main" id="{E127C33B-CB3F-4F6E-9197-8F6FE1B06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4384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Solution</a:t>
            </a:r>
          </a:p>
          <a:p>
            <a:r>
              <a:rPr lang="en-US" altLang="en-US" sz="2800" i="1" dirty="0">
                <a:latin typeface="Times" panose="02020603050405020304" pitchFamily="18" charset="0"/>
              </a:rPr>
              <a:t>We first find all the Hamming distances.</a:t>
            </a:r>
          </a:p>
        </p:txBody>
      </p:sp>
      <p:sp>
        <p:nvSpPr>
          <p:cNvPr id="925708" name="Rectangle 12">
            <a:extLst>
              <a:ext uri="{FF2B5EF4-FFF2-40B4-BE49-F238E27FC236}">
                <a16:creationId xmlns:a16="http://schemas.microsoft.com/office/drawing/2014/main" id="{EC99FAFD-386B-4526-B085-558363D7B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705" y="4445001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The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d</a:t>
            </a:r>
            <a:r>
              <a:rPr lang="en-US" altLang="en-US" sz="2800" i="1" baseline="-25000" dirty="0" err="1">
                <a:latin typeface="Times New Roman" panose="02020603050405020304" pitchFamily="18" charset="0"/>
              </a:rPr>
              <a:t>min</a:t>
            </a:r>
            <a:r>
              <a:rPr lang="en-US" altLang="en-US" sz="2800" i="1" dirty="0">
                <a:latin typeface="Times New Roman" panose="02020603050405020304" pitchFamily="18" charset="0"/>
              </a:rPr>
              <a:t> in this case is 3.</a:t>
            </a:r>
          </a:p>
        </p:txBody>
      </p:sp>
      <p:sp>
        <p:nvSpPr>
          <p:cNvPr id="925709" name="Text Box 13">
            <a:extLst>
              <a:ext uri="{FF2B5EF4-FFF2-40B4-BE49-F238E27FC236}">
                <a16:creationId xmlns:a16="http://schemas.microsoft.com/office/drawing/2014/main" id="{A28D7BE0-1059-4F00-A0D7-2BC94BF3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985" y="314979"/>
            <a:ext cx="1479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Question</a:t>
            </a:r>
          </a:p>
        </p:txBody>
      </p:sp>
      <p:pic>
        <p:nvPicPr>
          <p:cNvPr id="925710" name="Picture 14">
            <a:extLst>
              <a:ext uri="{FF2B5EF4-FFF2-40B4-BE49-F238E27FC236}">
                <a16:creationId xmlns:a16="http://schemas.microsoft.com/office/drawing/2014/main" id="{9622D9F5-4B44-4DFE-88ED-AA515AF9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38" y="3605214"/>
            <a:ext cx="7945437" cy="647700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B27537B-21C1-4A8A-AE6B-64D24CFA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77" y="5313365"/>
            <a:ext cx="11352628" cy="830997"/>
          </a:xfrm>
          <a:prstGeom prst="rect">
            <a:avLst/>
          </a:prstGeom>
          <a:noFill/>
          <a:ln>
            <a:solidFill>
              <a:srgbClr val="0099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C00000"/>
                </a:solidFill>
              </a:rPr>
              <a:t>To guarantee the detection of up to s errors in all cases, the minimum Hamming distance in a block code must be </a:t>
            </a:r>
            <a:r>
              <a:rPr lang="en-US" altLang="en-US" sz="2400" dirty="0" err="1">
                <a:solidFill>
                  <a:srgbClr val="C00000"/>
                </a:solidFill>
              </a:rPr>
              <a:t>d</a:t>
            </a:r>
            <a:r>
              <a:rPr lang="en-US" altLang="en-US" sz="2400" baseline="-18000" dirty="0" err="1">
                <a:solidFill>
                  <a:srgbClr val="C00000"/>
                </a:solidFill>
              </a:rPr>
              <a:t>min</a:t>
            </a:r>
            <a:r>
              <a:rPr lang="en-US" altLang="en-US" sz="2400" dirty="0">
                <a:solidFill>
                  <a:srgbClr val="C00000"/>
                </a:solidFill>
              </a:rPr>
              <a:t> = s + 1.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ADB98F-AF91-428B-B552-2D5D16260115}"/>
              </a:ext>
            </a:extLst>
          </p:cNvPr>
          <p:cNvSpPr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Error Detection and Correction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>
            <a:extLst>
              <a:ext uri="{FF2B5EF4-FFF2-40B4-BE49-F238E27FC236}">
                <a16:creationId xmlns:a16="http://schemas.microsoft.com/office/drawing/2014/main" id="{D4C263A2-02BC-4D26-BBA2-25C049A03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031" y="963877"/>
            <a:ext cx="6377769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Data can be corrupted during transmission.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Some applications require that errors be detected and corrected.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Types of Errors</a:t>
            </a:r>
            <a:endParaRPr lang="en-US" sz="24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Single-bit error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Burst error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ACA71-A4BD-D594-97C2-44D2371A3A61}"/>
              </a:ext>
            </a:extLst>
          </p:cNvPr>
          <p:cNvSpPr txBox="1"/>
          <p:nvPr/>
        </p:nvSpPr>
        <p:spPr>
          <a:xfrm>
            <a:off x="4810662" y="4250667"/>
            <a:ext cx="6543133" cy="1818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To detect or correct errors, we need to send extra (redundant) bits with data.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These Redundant bits are added by sender and removed by the receiver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Redundancy is achieved through various coding schemes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2219" name="Rectangle 86221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212" name="Text Box 4">
            <a:extLst>
              <a:ext uri="{FF2B5EF4-FFF2-40B4-BE49-F238E27FC236}">
                <a16:creationId xmlns:a16="http://schemas.microsoft.com/office/drawing/2014/main" id="{AFCAFC44-19EB-4F88-A822-EADC4FDF6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1" y="417576"/>
            <a:ext cx="10909640" cy="1249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66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Single-bit error</a:t>
            </a:r>
          </a:p>
        </p:txBody>
      </p:sp>
      <p:sp>
        <p:nvSpPr>
          <p:cNvPr id="86222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2214" name="Picture 6">
            <a:extLst>
              <a:ext uri="{FF2B5EF4-FFF2-40B4-BE49-F238E27FC236}">
                <a16:creationId xmlns:a16="http://schemas.microsoft.com/office/drawing/2014/main" id="{81C2956E-30FD-435B-B812-B2BB4787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3234860"/>
            <a:ext cx="11548872" cy="23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3871AB-297B-A1BA-2180-A9AD7F69C80D}"/>
              </a:ext>
            </a:extLst>
          </p:cNvPr>
          <p:cNvSpPr/>
          <p:nvPr/>
        </p:nvSpPr>
        <p:spPr>
          <a:xfrm>
            <a:off x="320040" y="2189305"/>
            <a:ext cx="8759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In a single-bit error, only 1 bit in the data unit has changed.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3243" name="Rectangle 863242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3245" name="Arc 863244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3236" name="Text Box 4">
            <a:extLst>
              <a:ext uri="{FF2B5EF4-FFF2-40B4-BE49-F238E27FC236}">
                <a16:creationId xmlns:a16="http://schemas.microsoft.com/office/drawing/2014/main" id="{FEF05B9E-46F4-4B9A-B059-4ACD9922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33" y="261365"/>
            <a:ext cx="5491090" cy="1106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60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Burst error </a:t>
            </a:r>
          </a:p>
        </p:txBody>
      </p:sp>
      <p:pic>
        <p:nvPicPr>
          <p:cNvPr id="863238" name="Picture 6">
            <a:extLst>
              <a:ext uri="{FF2B5EF4-FFF2-40B4-BE49-F238E27FC236}">
                <a16:creationId xmlns:a16="http://schemas.microsoft.com/office/drawing/2014/main" id="{EB3C7755-1D40-4E80-9B5F-817397DB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3" y="654567"/>
            <a:ext cx="5169282" cy="249532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3247" name="Rectangle 863246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B598E-6FA5-14FB-31D3-EC970D0939A9}"/>
              </a:ext>
            </a:extLst>
          </p:cNvPr>
          <p:cNvSpPr/>
          <p:nvPr/>
        </p:nvSpPr>
        <p:spPr>
          <a:xfrm>
            <a:off x="604985" y="1710659"/>
            <a:ext cx="5318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/>
              <a:t>A burst error means that 2 or more bits in the data unit have changed.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D987D-DC8E-5664-163D-3858CCDC768C}"/>
              </a:ext>
            </a:extLst>
          </p:cNvPr>
          <p:cNvSpPr/>
          <p:nvPr/>
        </p:nvSpPr>
        <p:spPr>
          <a:xfrm>
            <a:off x="974054" y="3552875"/>
            <a:ext cx="10612962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A burst error is more likely to occur than a single-bit error.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The duration of noise is normally longer than the duration of 1 bit, which means that when noise affects data, it affects a set of bits.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The number of bits affected depends on the data rate and duration of noise.</a:t>
            </a:r>
            <a:endParaRPr lang="en-IN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4267" name="Rectangle 864266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4269" name="Rectangle 86426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4260" name="Text Box 4">
            <a:extLst>
              <a:ext uri="{FF2B5EF4-FFF2-40B4-BE49-F238E27FC236}">
                <a16:creationId xmlns:a16="http://schemas.microsoft.com/office/drawing/2014/main" id="{C0EE80E8-6F89-43B2-B422-2FB24B1AC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1" y="310343"/>
            <a:ext cx="7985759" cy="8688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structure of encoder and decoder</a:t>
            </a:r>
          </a:p>
        </p:txBody>
      </p:sp>
      <p:sp>
        <p:nvSpPr>
          <p:cNvPr id="864271" name="Rectangle: Rounded Corners 86427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64262" name="Picture 6">
            <a:extLst>
              <a:ext uri="{FF2B5EF4-FFF2-40B4-BE49-F238E27FC236}">
                <a16:creationId xmlns:a16="http://schemas.microsoft.com/office/drawing/2014/main" id="{F59FC112-248D-43D0-8F2E-A1DFD36A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42" y="2139484"/>
            <a:ext cx="10159915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8123" name="Rectangle 858122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115" name="Text Box 3">
            <a:extLst>
              <a:ext uri="{FF2B5EF4-FFF2-40B4-BE49-F238E27FC236}">
                <a16:creationId xmlns:a16="http://schemas.microsoft.com/office/drawing/2014/main" id="{5B0AA8B7-42FB-4C44-ACBC-774104AD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564" y="834888"/>
            <a:ext cx="4314645" cy="12689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BLOCK CODING</a:t>
            </a:r>
          </a:p>
        </p:txBody>
      </p:sp>
      <p:pic>
        <p:nvPicPr>
          <p:cNvPr id="858119" name="Picture 858118" descr="101010 data lines to infinity">
            <a:extLst>
              <a:ext uri="{FF2B5EF4-FFF2-40B4-BE49-F238E27FC236}">
                <a16:creationId xmlns:a16="http://schemas.microsoft.com/office/drawing/2014/main" id="{454E0E39-0F55-BAE7-7473-5E262B63C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41" r="16537" b="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858125" name="Rectangle 858124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8127" name="Rectangle 858126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8117" name="Rectangle 5">
            <a:extLst>
              <a:ext uri="{FF2B5EF4-FFF2-40B4-BE49-F238E27FC236}">
                <a16:creationId xmlns:a16="http://schemas.microsoft.com/office/drawing/2014/main" id="{4F48E7FA-41D1-4AE8-A9D6-CAC056A55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177" y="2557587"/>
            <a:ext cx="4719032" cy="37173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block coding, message is divided into blocks, each of k bits, called </a:t>
            </a:r>
            <a:r>
              <a:rPr lang="en-US" alt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datawords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add r redundant bits to each block to make the length n = k + r. 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resulting n-bit blocks are called codewords.</a:t>
            </a:r>
          </a:p>
        </p:txBody>
      </p:sp>
      <p:sp>
        <p:nvSpPr>
          <p:cNvPr id="858116" name="Text Box 4">
            <a:extLst>
              <a:ext uri="{FF2B5EF4-FFF2-40B4-BE49-F238E27FC236}">
                <a16:creationId xmlns:a16="http://schemas.microsoft.com/office/drawing/2014/main" id="{F925AC17-FFB2-43E3-B281-900003263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15" name="Rectangle 8663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6317" name="Rectangle 86631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CFC0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6319" name="Rectangle 86631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6321" name="Rectangle 866320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CFC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66310" name="Picture 6">
            <a:extLst>
              <a:ext uri="{FF2B5EF4-FFF2-40B4-BE49-F238E27FC236}">
                <a16:creationId xmlns:a16="http://schemas.microsoft.com/office/drawing/2014/main" id="{8FD6DCED-BF39-44B8-A61E-5923004E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142" y="3004876"/>
            <a:ext cx="6795370" cy="251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6323" name="Rectangle 86632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6A922F6-5771-425F-AB49-3211892B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311" y="2393792"/>
            <a:ext cx="3360212" cy="37408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BLOCK CODING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67A95-1124-0CC0-706E-23D569CB212C}"/>
              </a:ext>
            </a:extLst>
          </p:cNvPr>
          <p:cNvSpPr/>
          <p:nvPr/>
        </p:nvSpPr>
        <p:spPr>
          <a:xfrm>
            <a:off x="2193066" y="5777534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Example:- 4B/5B block coding </a:t>
            </a:r>
            <a:endParaRPr lang="en-IN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B2D35FAC-FF43-27CB-5F32-781800DB5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58" y="1173103"/>
            <a:ext cx="4114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 err="1">
                <a:latin typeface="Times New Roman" panose="02020603050405020304" pitchFamily="18" charset="0"/>
              </a:rPr>
              <a:t>Datawords</a:t>
            </a:r>
            <a:r>
              <a:rPr lang="en-US" altLang="en-US" sz="2800" i="1" dirty="0">
                <a:latin typeface="Times New Roman" panose="02020603050405020304" pitchFamily="18" charset="0"/>
              </a:rPr>
              <a:t> and codewords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7339" name="Rectangle 86733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34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F7F94E1-432B-40C6-97F6-FC9E42310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50" y="682770"/>
            <a:ext cx="3643544" cy="875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7334" name="Picture 6">
            <a:extLst>
              <a:ext uri="{FF2B5EF4-FFF2-40B4-BE49-F238E27FC236}">
                <a16:creationId xmlns:a16="http://schemas.microsoft.com/office/drawing/2014/main" id="{F05B805D-84DF-4512-A3F7-7A967DF4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758" y="2290936"/>
            <a:ext cx="9852291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1488DE05-36C7-A39C-B428-6FEB7DFA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224" y="804866"/>
            <a:ext cx="6672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>
                <a:latin typeface="Times New Roman" panose="02020603050405020304" pitchFamily="18" charset="0"/>
              </a:rPr>
              <a:t>Process of error detection in block coding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97006-1B15-6D33-EFA8-BC50D9E49FA4}"/>
              </a:ext>
            </a:extLst>
          </p:cNvPr>
          <p:cNvSpPr txBox="1"/>
          <p:nvPr/>
        </p:nvSpPr>
        <p:spPr>
          <a:xfrm>
            <a:off x="1119663" y="849560"/>
            <a:ext cx="287913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BLOCK CODING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616" name="Rectangle 921615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18" name="Rectangle 921617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11" name="Text Box 11">
            <a:extLst>
              <a:ext uri="{FF2B5EF4-FFF2-40B4-BE49-F238E27FC236}">
                <a16:creationId xmlns:a16="http://schemas.microsoft.com/office/drawing/2014/main" id="{308152E8-CC7C-41E6-88F7-D64502A3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44" y="710273"/>
            <a:ext cx="4352315" cy="2813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single bit error detection</a:t>
            </a:r>
          </a:p>
        </p:txBody>
      </p:sp>
      <p:sp>
        <p:nvSpPr>
          <p:cNvPr id="921620" name="Rectangle 92161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1622" name="Group 921621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921623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24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25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26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27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28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29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0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1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2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3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4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5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6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7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8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9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40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41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42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63F6A6E8-A70D-45AF-AF45-9FA696FE3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r="4703" b="12432"/>
          <a:stretch/>
        </p:blipFill>
        <p:spPr bwMode="auto">
          <a:xfrm>
            <a:off x="5942569" y="769118"/>
            <a:ext cx="5977881" cy="23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09" name="Rectangle 9">
            <a:extLst>
              <a:ext uri="{FF2B5EF4-FFF2-40B4-BE49-F238E27FC236}">
                <a16:creationId xmlns:a16="http://schemas.microsoft.com/office/drawing/2014/main" id="{4EE14288-CA0B-4603-AC3E-691E59D8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19" y="4099034"/>
            <a:ext cx="10785191" cy="21967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latin typeface="+mn-lt"/>
              </a:rPr>
              <a:t>Let us assume that k = 2 and n = 3.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i="1" dirty="0"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latin typeface="+mn-lt"/>
              </a:rPr>
              <a:t>Assume the sender encodes the </a:t>
            </a:r>
            <a:r>
              <a:rPr lang="en-US" altLang="en-US" sz="2000" i="1" dirty="0" err="1">
                <a:latin typeface="+mn-lt"/>
              </a:rPr>
              <a:t>dataword</a:t>
            </a:r>
            <a:r>
              <a:rPr lang="en-US" altLang="en-US" sz="2000" i="1" dirty="0">
                <a:latin typeface="+mn-lt"/>
              </a:rPr>
              <a:t> 01 as 011 and sends it to the receiver. Consider the following cases: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latin typeface="+mn-lt"/>
              </a:rPr>
              <a:t>The receiver receives 011. It is a valid codeword. The receiver extracts the </a:t>
            </a:r>
            <a:r>
              <a:rPr lang="en-US" altLang="en-US" sz="2000" i="1" dirty="0" err="1">
                <a:latin typeface="+mn-lt"/>
              </a:rPr>
              <a:t>dataword</a:t>
            </a:r>
            <a:r>
              <a:rPr lang="en-US" altLang="en-US" sz="2000" i="1" dirty="0">
                <a:latin typeface="+mn-lt"/>
              </a:rPr>
              <a:t> 01 from it.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latin typeface="+mn-lt"/>
              </a:rPr>
              <a:t>The codeword is corrupted during transmission, and 111 is received. This is not a valid codeword and is discarded.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latin typeface="+mn-lt"/>
              </a:rPr>
              <a:t>The codeword is corrupted during transmission, and      000 is received. This is a valid codeword. The receiver incorrectly extracts the </a:t>
            </a:r>
            <a:r>
              <a:rPr lang="en-US" altLang="en-US" sz="2000" i="1" dirty="0" err="1">
                <a:latin typeface="+mn-lt"/>
              </a:rPr>
              <a:t>dataword</a:t>
            </a:r>
            <a:r>
              <a:rPr lang="en-US" altLang="en-US" sz="2000" i="1" dirty="0">
                <a:latin typeface="+mn-lt"/>
              </a:rPr>
              <a:t> 00.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latin typeface="+mn-lt"/>
              </a:rPr>
              <a:t>Two corrupted bits have made the error undetectable.</a:t>
            </a:r>
          </a:p>
        </p:txBody>
      </p:sp>
      <p:sp>
        <p:nvSpPr>
          <p:cNvPr id="921644" name="Rectangle 92164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nett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nnett_Theme1" id="{10768733-9802-446A-BE7D-5E2DA191152B}" vid="{A6FFC5FF-7D20-47F2-BBC9-A7F5DE2FE71C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8786</TotalTime>
  <Words>735</Words>
  <Application>Microsoft Office PowerPoint</Application>
  <PresentationFormat>Widescreen</PresentationFormat>
  <Paragraphs>84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Times New Roman</vt:lpstr>
      <vt:lpstr>Office Theme</vt:lpstr>
      <vt:lpstr>Bennett_Theme1</vt:lpstr>
      <vt:lpstr>1_Office Theme</vt:lpstr>
      <vt:lpstr>Data Link Layer Error Detection and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Kuldeep</dc:creator>
  <cp:lastModifiedBy>Kuldeep</cp:lastModifiedBy>
  <cp:revision>73</cp:revision>
  <dcterms:created xsi:type="dcterms:W3CDTF">2019-01-16T00:48:33Z</dcterms:created>
  <dcterms:modified xsi:type="dcterms:W3CDTF">2024-01-29T13:45:49Z</dcterms:modified>
</cp:coreProperties>
</file>