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5"/>
  </p:notesMasterIdLst>
  <p:sldIdLst>
    <p:sldId id="256" r:id="rId4"/>
    <p:sldId id="840" r:id="rId5"/>
    <p:sldId id="841" r:id="rId6"/>
    <p:sldId id="847" r:id="rId7"/>
    <p:sldId id="848" r:id="rId8"/>
    <p:sldId id="849" r:id="rId9"/>
    <p:sldId id="850" r:id="rId10"/>
    <p:sldId id="836" r:id="rId11"/>
    <p:sldId id="851" r:id="rId12"/>
    <p:sldId id="837" r:id="rId13"/>
    <p:sldId id="852" r:id="rId14"/>
    <p:sldId id="748" r:id="rId15"/>
    <p:sldId id="843" r:id="rId16"/>
    <p:sldId id="764" r:id="rId17"/>
    <p:sldId id="765" r:id="rId18"/>
    <p:sldId id="771" r:id="rId19"/>
    <p:sldId id="794" r:id="rId20"/>
    <p:sldId id="749" r:id="rId21"/>
    <p:sldId id="846" r:id="rId22"/>
    <p:sldId id="773" r:id="rId23"/>
    <p:sldId id="79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65B310-BB3B-4497-A14C-C419067FCC1C}" v="27" dt="2025-02-12T02:06:53.2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ldeep" userId="f9c8071f-a744-46f9-b335-1b593dc9f69f" providerId="ADAL" clId="{22FAE98F-BF74-4608-BFCE-D38CD6F475A5}"/>
    <pc:docChg chg="custSel addSld delSld modSld">
      <pc:chgData name="Kuldeep" userId="f9c8071f-a744-46f9-b335-1b593dc9f69f" providerId="ADAL" clId="{22FAE98F-BF74-4608-BFCE-D38CD6F475A5}" dt="2024-01-29T13:51:42.021" v="9" actId="47"/>
      <pc:docMkLst>
        <pc:docMk/>
      </pc:docMkLst>
      <pc:sldChg chg="addSp delSp modSp mod addAnim delAnim">
        <pc:chgData name="Kuldeep" userId="f9c8071f-a744-46f9-b335-1b593dc9f69f" providerId="ADAL" clId="{22FAE98F-BF74-4608-BFCE-D38CD6F475A5}" dt="2024-01-29T13:48:24.721" v="3"/>
        <pc:sldMkLst>
          <pc:docMk/>
          <pc:sldMk cId="1441990758" sldId="256"/>
        </pc:sldMkLst>
        <pc:spChg chg="mod">
          <ac:chgData name="Kuldeep" userId="f9c8071f-a744-46f9-b335-1b593dc9f69f" providerId="ADAL" clId="{22FAE98F-BF74-4608-BFCE-D38CD6F475A5}" dt="2024-01-29T13:48:24.713" v="1" actId="26606"/>
          <ac:spMkLst>
            <pc:docMk/>
            <pc:sldMk cId="1441990758" sldId="256"/>
            <ac:spMk id="2" creationId="{6D2890BE-7904-42D4-B879-B91FFED5066E}"/>
          </ac:spMkLst>
        </pc:spChg>
        <pc:spChg chg="mod">
          <ac:chgData name="Kuldeep" userId="f9c8071f-a744-46f9-b335-1b593dc9f69f" providerId="ADAL" clId="{22FAE98F-BF74-4608-BFCE-D38CD6F475A5}" dt="2024-01-29T13:48:24.713" v="1" actId="26606"/>
          <ac:spMkLst>
            <pc:docMk/>
            <pc:sldMk cId="1441990758" sldId="256"/>
            <ac:spMk id="5" creationId="{0D179A4E-84D4-467F-8369-92D7C4E09C49}"/>
          </ac:spMkLst>
        </pc:spChg>
        <pc:spChg chg="del">
          <ac:chgData name="Kuldeep" userId="f9c8071f-a744-46f9-b335-1b593dc9f69f" providerId="ADAL" clId="{22FAE98F-BF74-4608-BFCE-D38CD6F475A5}" dt="2024-01-29T13:48:24.713" v="1" actId="26606"/>
          <ac:spMkLst>
            <pc:docMk/>
            <pc:sldMk cId="1441990758" sldId="256"/>
            <ac:spMk id="13" creationId="{007891EC-4501-44ED-A8C8-B11B6DB767AB}"/>
          </ac:spMkLst>
        </pc:spChg>
        <pc:spChg chg="del">
          <ac:chgData name="Kuldeep" userId="f9c8071f-a744-46f9-b335-1b593dc9f69f" providerId="ADAL" clId="{22FAE98F-BF74-4608-BFCE-D38CD6F475A5}" dt="2024-01-29T13:48:24.713" v="1" actId="26606"/>
          <ac:spMkLst>
            <pc:docMk/>
            <pc:sldMk cId="1441990758" sldId="256"/>
            <ac:spMk id="14" creationId="{C1DD1A8A-57D5-4A81-AD04-532B043C5611}"/>
          </ac:spMkLst>
        </pc:spChg>
        <pc:spChg chg="add">
          <ac:chgData name="Kuldeep" userId="f9c8071f-a744-46f9-b335-1b593dc9f69f" providerId="ADAL" clId="{22FAE98F-BF74-4608-BFCE-D38CD6F475A5}" dt="2024-01-29T13:48:24.713" v="1" actId="26606"/>
          <ac:spMkLst>
            <pc:docMk/>
            <pc:sldMk cId="1441990758" sldId="256"/>
            <ac:spMk id="20" creationId="{0671A8AE-40A1-4631-A6B8-581AFF065482}"/>
          </ac:spMkLst>
        </pc:spChg>
        <pc:spChg chg="add">
          <ac:chgData name="Kuldeep" userId="f9c8071f-a744-46f9-b335-1b593dc9f69f" providerId="ADAL" clId="{22FAE98F-BF74-4608-BFCE-D38CD6F475A5}" dt="2024-01-29T13:48:24.713" v="1" actId="26606"/>
          <ac:spMkLst>
            <pc:docMk/>
            <pc:sldMk cId="1441990758" sldId="256"/>
            <ac:spMk id="22" creationId="{AB58EF07-17C2-48CF-ABB0-EEF1F17CB8F0}"/>
          </ac:spMkLst>
        </pc:spChg>
        <pc:spChg chg="add">
          <ac:chgData name="Kuldeep" userId="f9c8071f-a744-46f9-b335-1b593dc9f69f" providerId="ADAL" clId="{22FAE98F-BF74-4608-BFCE-D38CD6F475A5}" dt="2024-01-29T13:48:24.713" v="1" actId="26606"/>
          <ac:spMkLst>
            <pc:docMk/>
            <pc:sldMk cId="1441990758" sldId="256"/>
            <ac:spMk id="24" creationId="{AF2F604E-43BE-4DC3-B983-E071523364F8}"/>
          </ac:spMkLst>
        </pc:spChg>
        <pc:spChg chg="add">
          <ac:chgData name="Kuldeep" userId="f9c8071f-a744-46f9-b335-1b593dc9f69f" providerId="ADAL" clId="{22FAE98F-BF74-4608-BFCE-D38CD6F475A5}" dt="2024-01-29T13:48:24.713" v="1" actId="26606"/>
          <ac:spMkLst>
            <pc:docMk/>
            <pc:sldMk cId="1441990758" sldId="256"/>
            <ac:spMk id="26" creationId="{08C9B587-E65E-4B52-B37C-ABEBB6E87928}"/>
          </ac:spMkLst>
        </pc:spChg>
        <pc:picChg chg="del">
          <ac:chgData name="Kuldeep" userId="f9c8071f-a744-46f9-b335-1b593dc9f69f" providerId="ADAL" clId="{22FAE98F-BF74-4608-BFCE-D38CD6F475A5}" dt="2024-01-29T13:47:54.980" v="0" actId="478"/>
          <ac:picMkLst>
            <pc:docMk/>
            <pc:sldMk cId="1441990758" sldId="256"/>
            <ac:picMk id="15" creationId="{69DB323C-10A4-70F3-13CF-39E1AC94A6E8}"/>
          </ac:picMkLst>
        </pc:picChg>
        <pc:picChg chg="add">
          <ac:chgData name="Kuldeep" userId="f9c8071f-a744-46f9-b335-1b593dc9f69f" providerId="ADAL" clId="{22FAE98F-BF74-4608-BFCE-D38CD6F475A5}" dt="2024-01-29T13:48:24.713" v="1" actId="26606"/>
          <ac:picMkLst>
            <pc:docMk/>
            <pc:sldMk cId="1441990758" sldId="256"/>
            <ac:picMk id="16" creationId="{73F600FA-F707-26F2-55DD-776E6AEA5A9D}"/>
          </ac:picMkLst>
        </pc:picChg>
      </pc:sldChg>
      <pc:sldChg chg="addSp delSp modSp mod">
        <pc:chgData name="Kuldeep" userId="f9c8071f-a744-46f9-b335-1b593dc9f69f" providerId="ADAL" clId="{22FAE98F-BF74-4608-BFCE-D38CD6F475A5}" dt="2024-01-29T13:49:33.836" v="7" actId="14100"/>
        <pc:sldMkLst>
          <pc:docMk/>
          <pc:sldMk cId="680949053" sldId="840"/>
        </pc:sldMkLst>
        <pc:spChg chg="mod">
          <ac:chgData name="Kuldeep" userId="f9c8071f-a744-46f9-b335-1b593dc9f69f" providerId="ADAL" clId="{22FAE98F-BF74-4608-BFCE-D38CD6F475A5}" dt="2024-01-29T13:49:33.836" v="7" actId="14100"/>
          <ac:spMkLst>
            <pc:docMk/>
            <pc:sldMk cId="680949053" sldId="840"/>
            <ac:spMk id="2" creationId="{65C74124-B311-4784-9E61-6BD1275F7ADC}"/>
          </ac:spMkLst>
        </pc:spChg>
        <pc:spChg chg="mod">
          <ac:chgData name="Kuldeep" userId="f9c8071f-a744-46f9-b335-1b593dc9f69f" providerId="ADAL" clId="{22FAE98F-BF74-4608-BFCE-D38CD6F475A5}" dt="2024-01-29T13:49:19.587" v="5" actId="26606"/>
          <ac:spMkLst>
            <pc:docMk/>
            <pc:sldMk cId="680949053" sldId="840"/>
            <ac:spMk id="3" creationId="{7904A10F-89CD-4625-9C39-1F20F6FFD395}"/>
          </ac:spMkLst>
        </pc:spChg>
        <pc:spChg chg="add">
          <ac:chgData name="Kuldeep" userId="f9c8071f-a744-46f9-b335-1b593dc9f69f" providerId="ADAL" clId="{22FAE98F-BF74-4608-BFCE-D38CD6F475A5}" dt="2024-01-29T13:49:19.587" v="5" actId="26606"/>
          <ac:spMkLst>
            <pc:docMk/>
            <pc:sldMk cId="680949053" sldId="840"/>
            <ac:spMk id="15" creationId="{8FC9BE17-9A7B-462D-AE50-3D8777387304}"/>
          </ac:spMkLst>
        </pc:spChg>
        <pc:spChg chg="add">
          <ac:chgData name="Kuldeep" userId="f9c8071f-a744-46f9-b335-1b593dc9f69f" providerId="ADAL" clId="{22FAE98F-BF74-4608-BFCE-D38CD6F475A5}" dt="2024-01-29T13:49:19.587" v="5" actId="26606"/>
          <ac:spMkLst>
            <pc:docMk/>
            <pc:sldMk cId="680949053" sldId="840"/>
            <ac:spMk id="17" creationId="{3EBE8569-6AEC-4B8C-8D53-2DE337CDBA65}"/>
          </ac:spMkLst>
        </pc:spChg>
        <pc:spChg chg="add">
          <ac:chgData name="Kuldeep" userId="f9c8071f-a744-46f9-b335-1b593dc9f69f" providerId="ADAL" clId="{22FAE98F-BF74-4608-BFCE-D38CD6F475A5}" dt="2024-01-29T13:49:19.587" v="5" actId="26606"/>
          <ac:spMkLst>
            <pc:docMk/>
            <pc:sldMk cId="680949053" sldId="840"/>
            <ac:spMk id="19" creationId="{55D4142C-5077-457F-A6AD-3FECFDB39685}"/>
          </ac:spMkLst>
        </pc:spChg>
        <pc:spChg chg="add">
          <ac:chgData name="Kuldeep" userId="f9c8071f-a744-46f9-b335-1b593dc9f69f" providerId="ADAL" clId="{22FAE98F-BF74-4608-BFCE-D38CD6F475A5}" dt="2024-01-29T13:49:19.587" v="5" actId="26606"/>
          <ac:spMkLst>
            <pc:docMk/>
            <pc:sldMk cId="680949053" sldId="840"/>
            <ac:spMk id="21" creationId="{7A5F0580-5EE9-419F-96EE-B6529EF6E7D0}"/>
          </ac:spMkLst>
        </pc:spChg>
        <pc:picChg chg="del">
          <ac:chgData name="Kuldeep" userId="f9c8071f-a744-46f9-b335-1b593dc9f69f" providerId="ADAL" clId="{22FAE98F-BF74-4608-BFCE-D38CD6F475A5}" dt="2024-01-29T13:48:58.324" v="4" actId="478"/>
          <ac:picMkLst>
            <pc:docMk/>
            <pc:sldMk cId="680949053" sldId="840"/>
            <ac:picMk id="5" creationId="{F2742628-25DB-9AD1-2795-1D3AD8D377B0}"/>
          </ac:picMkLst>
        </pc:picChg>
        <pc:picChg chg="add">
          <ac:chgData name="Kuldeep" userId="f9c8071f-a744-46f9-b335-1b593dc9f69f" providerId="ADAL" clId="{22FAE98F-BF74-4608-BFCE-D38CD6F475A5}" dt="2024-01-29T13:49:19.587" v="5" actId="26606"/>
          <ac:picMkLst>
            <pc:docMk/>
            <pc:sldMk cId="680949053" sldId="840"/>
            <ac:picMk id="11" creationId="{B021AEFD-1247-3B33-AD94-2A67D3D22BF7}"/>
          </ac:picMkLst>
        </pc:picChg>
        <pc:cxnChg chg="del">
          <ac:chgData name="Kuldeep" userId="f9c8071f-a744-46f9-b335-1b593dc9f69f" providerId="ADAL" clId="{22FAE98F-BF74-4608-BFCE-D38CD6F475A5}" dt="2024-01-29T13:49:19.587" v="5" actId="26606"/>
          <ac:cxnSpMkLst>
            <pc:docMk/>
            <pc:sldMk cId="680949053" sldId="840"/>
            <ac:cxnSpMk id="9" creationId="{A7F400EE-A8A5-48AF-B4D6-291B52C6F0B0}"/>
          </ac:cxnSpMkLst>
        </pc:cxnChg>
      </pc:sldChg>
      <pc:sldChg chg="new del">
        <pc:chgData name="Kuldeep" userId="f9c8071f-a744-46f9-b335-1b593dc9f69f" providerId="ADAL" clId="{22FAE98F-BF74-4608-BFCE-D38CD6F475A5}" dt="2024-01-29T13:51:42.021" v="9" actId="47"/>
        <pc:sldMkLst>
          <pc:docMk/>
          <pc:sldMk cId="3021417987" sldId="847"/>
        </pc:sldMkLst>
      </pc:sldChg>
    </pc:docChg>
  </pc:docChgLst>
  <pc:docChgLst>
    <pc:chgData name="Kuldeep" userId="f9c8071f-a744-46f9-b335-1b593dc9f69f" providerId="ADAL" clId="{D0EFF462-49F0-4B05-B7BF-EFD5C075A30D}"/>
    <pc:docChg chg="undo custSel modSld">
      <pc:chgData name="Kuldeep" userId="f9c8071f-a744-46f9-b335-1b593dc9f69f" providerId="ADAL" clId="{D0EFF462-49F0-4B05-B7BF-EFD5C075A30D}" dt="2023-02-17T10:33:22.052" v="52" actId="2711"/>
      <pc:docMkLst>
        <pc:docMk/>
      </pc:docMkLst>
      <pc:sldChg chg="addSp delSp modSp mod modMedia setBg setClrOvrMap">
        <pc:chgData name="Kuldeep" userId="f9c8071f-a744-46f9-b335-1b593dc9f69f" providerId="ADAL" clId="{D0EFF462-49F0-4B05-B7BF-EFD5C075A30D}" dt="2023-02-17T10:21:44.658" v="5"/>
        <pc:sldMkLst>
          <pc:docMk/>
          <pc:sldMk cId="1441990758" sldId="256"/>
        </pc:sldMkLst>
        <pc:spChg chg="mod">
          <ac:chgData name="Kuldeep" userId="f9c8071f-a744-46f9-b335-1b593dc9f69f" providerId="ADAL" clId="{D0EFF462-49F0-4B05-B7BF-EFD5C075A30D}" dt="2023-02-17T10:21:42.261" v="3" actId="26606"/>
          <ac:spMkLst>
            <pc:docMk/>
            <pc:sldMk cId="1441990758" sldId="256"/>
            <ac:spMk id="2" creationId="{6D2890BE-7904-42D4-B879-B91FFED5066E}"/>
          </ac:spMkLst>
        </pc:spChg>
        <pc:spChg chg="mod">
          <ac:chgData name="Kuldeep" userId="f9c8071f-a744-46f9-b335-1b593dc9f69f" providerId="ADAL" clId="{D0EFF462-49F0-4B05-B7BF-EFD5C075A30D}" dt="2023-02-17T10:21:42.261" v="3" actId="26606"/>
          <ac:spMkLst>
            <pc:docMk/>
            <pc:sldMk cId="1441990758" sldId="256"/>
            <ac:spMk id="5" creationId="{0D179A4E-84D4-467F-8369-92D7C4E09C49}"/>
          </ac:spMkLst>
        </pc:spChg>
        <pc:spChg chg="add del">
          <ac:chgData name="Kuldeep" userId="f9c8071f-a744-46f9-b335-1b593dc9f69f" providerId="ADAL" clId="{D0EFF462-49F0-4B05-B7BF-EFD5C075A30D}" dt="2023-02-17T10:21:42.176" v="2" actId="26606"/>
          <ac:spMkLst>
            <pc:docMk/>
            <pc:sldMk cId="1441990758" sldId="256"/>
            <ac:spMk id="11" creationId="{71B2258F-86CA-4D4D-8270-BC05FCDEBFB3}"/>
          </ac:spMkLst>
        </pc:spChg>
        <pc:spChg chg="add">
          <ac:chgData name="Kuldeep" userId="f9c8071f-a744-46f9-b335-1b593dc9f69f" providerId="ADAL" clId="{D0EFF462-49F0-4B05-B7BF-EFD5C075A30D}" dt="2023-02-17T10:21:42.261" v="3" actId="26606"/>
          <ac:spMkLst>
            <pc:docMk/>
            <pc:sldMk cId="1441990758" sldId="256"/>
            <ac:spMk id="13" creationId="{007891EC-4501-44ED-A8C8-B11B6DB767AB}"/>
          </ac:spMkLst>
        </pc:spChg>
        <pc:spChg chg="add">
          <ac:chgData name="Kuldeep" userId="f9c8071f-a744-46f9-b335-1b593dc9f69f" providerId="ADAL" clId="{D0EFF462-49F0-4B05-B7BF-EFD5C075A30D}" dt="2023-02-17T10:21:42.261" v="3" actId="26606"/>
          <ac:spMkLst>
            <pc:docMk/>
            <pc:sldMk cId="1441990758" sldId="256"/>
            <ac:spMk id="14" creationId="{C1DD1A8A-57D5-4A81-AD04-532B043C5611}"/>
          </ac:spMkLst>
        </pc:spChg>
        <pc:picChg chg="add del">
          <ac:chgData name="Kuldeep" userId="f9c8071f-a744-46f9-b335-1b593dc9f69f" providerId="ADAL" clId="{D0EFF462-49F0-4B05-B7BF-EFD5C075A30D}" dt="2023-02-17T10:21:42.176" v="2" actId="26606"/>
          <ac:picMkLst>
            <pc:docMk/>
            <pc:sldMk cId="1441990758" sldId="256"/>
            <ac:picMk id="7" creationId="{BEBB6254-E25D-E58A-F575-77C0D0E69214}"/>
          </ac:picMkLst>
        </pc:picChg>
        <pc:picChg chg="add mod">
          <ac:chgData name="Kuldeep" userId="f9c8071f-a744-46f9-b335-1b593dc9f69f" providerId="ADAL" clId="{D0EFF462-49F0-4B05-B7BF-EFD5C075A30D}" dt="2023-02-17T10:21:44.658" v="5"/>
          <ac:picMkLst>
            <pc:docMk/>
            <pc:sldMk cId="1441990758" sldId="256"/>
            <ac:picMk id="15" creationId="{69DB323C-10A4-70F3-13CF-39E1AC94A6E8}"/>
          </ac:picMkLst>
        </pc:picChg>
      </pc:sldChg>
      <pc:sldChg chg="addSp modSp mod setBg">
        <pc:chgData name="Kuldeep" userId="f9c8071f-a744-46f9-b335-1b593dc9f69f" providerId="ADAL" clId="{D0EFF462-49F0-4B05-B7BF-EFD5C075A30D}" dt="2023-02-17T10:27:33.617" v="16" actId="26606"/>
        <pc:sldMkLst>
          <pc:docMk/>
          <pc:sldMk cId="0" sldId="748"/>
        </pc:sldMkLst>
        <pc:spChg chg="mod">
          <ac:chgData name="Kuldeep" userId="f9c8071f-a744-46f9-b335-1b593dc9f69f" providerId="ADAL" clId="{D0EFF462-49F0-4B05-B7BF-EFD5C075A30D}" dt="2023-02-17T10:27:33.617" v="16" actId="26606"/>
          <ac:spMkLst>
            <pc:docMk/>
            <pc:sldMk cId="0" sldId="748"/>
            <ac:spMk id="860163" creationId="{A46427D6-B94B-4857-8245-12CCE543CF7F}"/>
          </ac:spMkLst>
        </pc:spChg>
        <pc:spChg chg="ord">
          <ac:chgData name="Kuldeep" userId="f9c8071f-a744-46f9-b335-1b593dc9f69f" providerId="ADAL" clId="{D0EFF462-49F0-4B05-B7BF-EFD5C075A30D}" dt="2023-02-17T10:27:33.617" v="16" actId="26606"/>
          <ac:spMkLst>
            <pc:docMk/>
            <pc:sldMk cId="0" sldId="748"/>
            <ac:spMk id="860164" creationId="{6BE9952C-3F6B-469D-9A2E-541B90216F79}"/>
          </ac:spMkLst>
        </pc:spChg>
        <pc:spChg chg="mod">
          <ac:chgData name="Kuldeep" userId="f9c8071f-a744-46f9-b335-1b593dc9f69f" providerId="ADAL" clId="{D0EFF462-49F0-4B05-B7BF-EFD5C075A30D}" dt="2023-02-17T10:27:33.617" v="16" actId="26606"/>
          <ac:spMkLst>
            <pc:docMk/>
            <pc:sldMk cId="0" sldId="748"/>
            <ac:spMk id="860165" creationId="{D46E28E6-0B15-4A40-95AB-71CC25657DFC}"/>
          </ac:spMkLst>
        </pc:spChg>
        <pc:spChg chg="add">
          <ac:chgData name="Kuldeep" userId="f9c8071f-a744-46f9-b335-1b593dc9f69f" providerId="ADAL" clId="{D0EFF462-49F0-4B05-B7BF-EFD5C075A30D}" dt="2023-02-17T10:27:33.617" v="16" actId="26606"/>
          <ac:spMkLst>
            <pc:docMk/>
            <pc:sldMk cId="0" sldId="748"/>
            <ac:spMk id="860171" creationId="{04812C46-200A-4DEB-A05E-3ED6C68C2387}"/>
          </ac:spMkLst>
        </pc:spChg>
        <pc:spChg chg="add">
          <ac:chgData name="Kuldeep" userId="f9c8071f-a744-46f9-b335-1b593dc9f69f" providerId="ADAL" clId="{D0EFF462-49F0-4B05-B7BF-EFD5C075A30D}" dt="2023-02-17T10:27:33.617" v="16" actId="26606"/>
          <ac:spMkLst>
            <pc:docMk/>
            <pc:sldMk cId="0" sldId="748"/>
            <ac:spMk id="860173" creationId="{D1EA859B-E555-4109-94F3-6700E046E008}"/>
          </ac:spMkLst>
        </pc:spChg>
        <pc:picChg chg="add">
          <ac:chgData name="Kuldeep" userId="f9c8071f-a744-46f9-b335-1b593dc9f69f" providerId="ADAL" clId="{D0EFF462-49F0-4B05-B7BF-EFD5C075A30D}" dt="2023-02-17T10:27:33.617" v="16" actId="26606"/>
          <ac:picMkLst>
            <pc:docMk/>
            <pc:sldMk cId="0" sldId="748"/>
            <ac:picMk id="860167" creationId="{5B831263-8B5C-48F1-B90F-559C9ADDB7EF}"/>
          </ac:picMkLst>
        </pc:picChg>
      </pc:sldChg>
      <pc:sldChg chg="addSp modSp mod setBg">
        <pc:chgData name="Kuldeep" userId="f9c8071f-a744-46f9-b335-1b593dc9f69f" providerId="ADAL" clId="{D0EFF462-49F0-4B05-B7BF-EFD5C075A30D}" dt="2023-02-17T10:33:22.052" v="52" actId="2711"/>
        <pc:sldMkLst>
          <pc:docMk/>
          <pc:sldMk cId="0" sldId="749"/>
        </pc:sldMkLst>
        <pc:spChg chg="mod">
          <ac:chgData name="Kuldeep" userId="f9c8071f-a744-46f9-b335-1b593dc9f69f" providerId="ADAL" clId="{D0EFF462-49F0-4B05-B7BF-EFD5C075A30D}" dt="2023-02-17T10:30:19.977" v="39" actId="26606"/>
          <ac:spMkLst>
            <pc:docMk/>
            <pc:sldMk cId="0" sldId="749"/>
            <ac:spMk id="861187" creationId="{7C6B5734-B4CF-48BF-AA4F-9501448C8F0F}"/>
          </ac:spMkLst>
        </pc:spChg>
        <pc:spChg chg="ord">
          <ac:chgData name="Kuldeep" userId="f9c8071f-a744-46f9-b335-1b593dc9f69f" providerId="ADAL" clId="{D0EFF462-49F0-4B05-B7BF-EFD5C075A30D}" dt="2023-02-17T10:30:19.977" v="39" actId="26606"/>
          <ac:spMkLst>
            <pc:docMk/>
            <pc:sldMk cId="0" sldId="749"/>
            <ac:spMk id="861188" creationId="{92C4CECB-7F91-47CC-BD7D-EC8B63C7A850}"/>
          </ac:spMkLst>
        </pc:spChg>
        <pc:spChg chg="mod">
          <ac:chgData name="Kuldeep" userId="f9c8071f-a744-46f9-b335-1b593dc9f69f" providerId="ADAL" clId="{D0EFF462-49F0-4B05-B7BF-EFD5C075A30D}" dt="2023-02-17T10:33:22.052" v="52" actId="2711"/>
          <ac:spMkLst>
            <pc:docMk/>
            <pc:sldMk cId="0" sldId="749"/>
            <ac:spMk id="861189" creationId="{57490C68-274F-4672-97B1-415ED4C9E32D}"/>
          </ac:spMkLst>
        </pc:spChg>
        <pc:spChg chg="add">
          <ac:chgData name="Kuldeep" userId="f9c8071f-a744-46f9-b335-1b593dc9f69f" providerId="ADAL" clId="{D0EFF462-49F0-4B05-B7BF-EFD5C075A30D}" dt="2023-02-17T10:30:19.977" v="39" actId="26606"/>
          <ac:spMkLst>
            <pc:docMk/>
            <pc:sldMk cId="0" sldId="749"/>
            <ac:spMk id="861195" creationId="{04812C46-200A-4DEB-A05E-3ED6C68C2387}"/>
          </ac:spMkLst>
        </pc:spChg>
        <pc:picChg chg="add">
          <ac:chgData name="Kuldeep" userId="f9c8071f-a744-46f9-b335-1b593dc9f69f" providerId="ADAL" clId="{D0EFF462-49F0-4B05-B7BF-EFD5C075A30D}" dt="2023-02-17T10:30:19.977" v="39" actId="26606"/>
          <ac:picMkLst>
            <pc:docMk/>
            <pc:sldMk cId="0" sldId="749"/>
            <ac:picMk id="861191" creationId="{E7279E34-E493-0B8A-6B87-825C1C943768}"/>
          </ac:picMkLst>
        </pc:picChg>
      </pc:sldChg>
      <pc:sldChg chg="addSp modSp mod setBg">
        <pc:chgData name="Kuldeep" userId="f9c8071f-a744-46f9-b335-1b593dc9f69f" providerId="ADAL" clId="{D0EFF462-49F0-4B05-B7BF-EFD5C075A30D}" dt="2023-02-17T10:24:05.424" v="14" actId="26606"/>
        <pc:sldMkLst>
          <pc:docMk/>
          <pc:sldMk cId="0" sldId="760"/>
        </pc:sldMkLst>
        <pc:spChg chg="mod">
          <ac:chgData name="Kuldeep" userId="f9c8071f-a744-46f9-b335-1b593dc9f69f" providerId="ADAL" clId="{D0EFF462-49F0-4B05-B7BF-EFD5C075A30D}" dt="2023-02-17T10:24:05.424" v="14" actId="26606"/>
          <ac:spMkLst>
            <pc:docMk/>
            <pc:sldMk cId="0" sldId="760"/>
            <ac:spMk id="8" creationId="{B58A0AD7-FCE1-462E-ACFF-C6E255B809C8}"/>
          </ac:spMkLst>
        </pc:spChg>
        <pc:spChg chg="mod">
          <ac:chgData name="Kuldeep" userId="f9c8071f-a744-46f9-b335-1b593dc9f69f" providerId="ADAL" clId="{D0EFF462-49F0-4B05-B7BF-EFD5C075A30D}" dt="2023-02-17T10:24:05.424" v="14" actId="26606"/>
          <ac:spMkLst>
            <pc:docMk/>
            <pc:sldMk cId="0" sldId="760"/>
            <ac:spMk id="872452" creationId="{7CBC9707-E4E3-4E10-9013-3B3910C64054}"/>
          </ac:spMkLst>
        </pc:spChg>
        <pc:spChg chg="add">
          <ac:chgData name="Kuldeep" userId="f9c8071f-a744-46f9-b335-1b593dc9f69f" providerId="ADAL" clId="{D0EFF462-49F0-4B05-B7BF-EFD5C075A30D}" dt="2023-02-17T10:24:05.424" v="14" actId="26606"/>
          <ac:spMkLst>
            <pc:docMk/>
            <pc:sldMk cId="0" sldId="760"/>
            <ac:spMk id="872462" creationId="{5E39A796-BE83-48B1-B33F-35C4A32AAB57}"/>
          </ac:spMkLst>
        </pc:spChg>
        <pc:spChg chg="add">
          <ac:chgData name="Kuldeep" userId="f9c8071f-a744-46f9-b335-1b593dc9f69f" providerId="ADAL" clId="{D0EFF462-49F0-4B05-B7BF-EFD5C075A30D}" dt="2023-02-17T10:24:05.424" v="14" actId="26606"/>
          <ac:spMkLst>
            <pc:docMk/>
            <pc:sldMk cId="0" sldId="760"/>
            <ac:spMk id="872464" creationId="{72F84B47-E267-4194-8194-831DB7B5547F}"/>
          </ac:spMkLst>
        </pc:spChg>
        <pc:picChg chg="mod ord">
          <ac:chgData name="Kuldeep" userId="f9c8071f-a744-46f9-b335-1b593dc9f69f" providerId="ADAL" clId="{D0EFF462-49F0-4B05-B7BF-EFD5C075A30D}" dt="2023-02-17T10:24:05.424" v="14" actId="26606"/>
          <ac:picMkLst>
            <pc:docMk/>
            <pc:sldMk cId="0" sldId="760"/>
            <ac:picMk id="872457" creationId="{BBC81624-F4C9-4B14-85E2-92A67C6E2B6C}"/>
          </ac:picMkLst>
        </pc:picChg>
      </pc:sldChg>
      <pc:sldChg chg="addSp delSp modSp mod setBg">
        <pc:chgData name="Kuldeep" userId="f9c8071f-a744-46f9-b335-1b593dc9f69f" providerId="ADAL" clId="{D0EFF462-49F0-4B05-B7BF-EFD5C075A30D}" dt="2023-02-17T10:30:12.359" v="38" actId="26606"/>
        <pc:sldMkLst>
          <pc:docMk/>
          <pc:sldMk cId="0" sldId="772"/>
        </pc:sldMkLst>
        <pc:spChg chg="mod">
          <ac:chgData name="Kuldeep" userId="f9c8071f-a744-46f9-b335-1b593dc9f69f" providerId="ADAL" clId="{D0EFF462-49F0-4B05-B7BF-EFD5C075A30D}" dt="2023-02-17T10:30:12.359" v="38" actId="26606"/>
          <ac:spMkLst>
            <pc:docMk/>
            <pc:sldMk cId="0" sldId="772"/>
            <ac:spMk id="884740" creationId="{CCB0FF65-4CC8-4EAA-B83C-1F7A1F3F6B2B}"/>
          </ac:spMkLst>
        </pc:spChg>
        <pc:spChg chg="add del">
          <ac:chgData name="Kuldeep" userId="f9c8071f-a744-46f9-b335-1b593dc9f69f" providerId="ADAL" clId="{D0EFF462-49F0-4B05-B7BF-EFD5C075A30D}" dt="2023-02-17T10:30:12.350" v="37" actId="26606"/>
          <ac:spMkLst>
            <pc:docMk/>
            <pc:sldMk cId="0" sldId="772"/>
            <ac:spMk id="884747" creationId="{23D09407-53BC-485E-B4CE-BC5E4FC4B25B}"/>
          </ac:spMkLst>
        </pc:spChg>
        <pc:spChg chg="add del">
          <ac:chgData name="Kuldeep" userId="f9c8071f-a744-46f9-b335-1b593dc9f69f" providerId="ADAL" clId="{D0EFF462-49F0-4B05-B7BF-EFD5C075A30D}" dt="2023-02-17T10:30:12.350" v="37" actId="26606"/>
          <ac:spMkLst>
            <pc:docMk/>
            <pc:sldMk cId="0" sldId="772"/>
            <ac:spMk id="884749" creationId="{921DB988-49FC-4608-B0A2-E2F3A4019041}"/>
          </ac:spMkLst>
        </pc:spChg>
        <pc:spChg chg="add">
          <ac:chgData name="Kuldeep" userId="f9c8071f-a744-46f9-b335-1b593dc9f69f" providerId="ADAL" clId="{D0EFF462-49F0-4B05-B7BF-EFD5C075A30D}" dt="2023-02-17T10:30:12.359" v="38" actId="26606"/>
          <ac:spMkLst>
            <pc:docMk/>
            <pc:sldMk cId="0" sldId="772"/>
            <ac:spMk id="884763" creationId="{F0DCC097-1DB8-4B6D-85D0-6FBA0E1CA4BA}"/>
          </ac:spMkLst>
        </pc:spChg>
        <pc:spChg chg="add">
          <ac:chgData name="Kuldeep" userId="f9c8071f-a744-46f9-b335-1b593dc9f69f" providerId="ADAL" clId="{D0EFF462-49F0-4B05-B7BF-EFD5C075A30D}" dt="2023-02-17T10:30:12.359" v="38" actId="26606"/>
          <ac:spMkLst>
            <pc:docMk/>
            <pc:sldMk cId="0" sldId="772"/>
            <ac:spMk id="884764" creationId="{E0B58608-23C8-4441-994D-C6823EEE1DB7}"/>
          </ac:spMkLst>
        </pc:spChg>
        <pc:grpChg chg="add del">
          <ac:chgData name="Kuldeep" userId="f9c8071f-a744-46f9-b335-1b593dc9f69f" providerId="ADAL" clId="{D0EFF462-49F0-4B05-B7BF-EFD5C075A30D}" dt="2023-02-17T10:30:12.350" v="37" actId="26606"/>
          <ac:grpSpMkLst>
            <pc:docMk/>
            <pc:sldMk cId="0" sldId="772"/>
            <ac:grpSpMk id="884751" creationId="{E9B930FD-8671-4C4C-ADCF-73AC1D0CD417}"/>
          </ac:grpSpMkLst>
        </pc:grpChg>
        <pc:grpChg chg="add del">
          <ac:chgData name="Kuldeep" userId="f9c8071f-a744-46f9-b335-1b593dc9f69f" providerId="ADAL" clId="{D0EFF462-49F0-4B05-B7BF-EFD5C075A30D}" dt="2023-02-17T10:30:12.350" v="37" actId="26606"/>
          <ac:grpSpMkLst>
            <pc:docMk/>
            <pc:sldMk cId="0" sldId="772"/>
            <ac:grpSpMk id="884757" creationId="{383C2651-AE0C-4AE4-8725-E2F9414FE219}"/>
          </ac:grpSpMkLst>
        </pc:grpChg>
        <pc:picChg chg="mod">
          <ac:chgData name="Kuldeep" userId="f9c8071f-a744-46f9-b335-1b593dc9f69f" providerId="ADAL" clId="{D0EFF462-49F0-4B05-B7BF-EFD5C075A30D}" dt="2023-02-17T10:30:12.359" v="38" actId="26606"/>
          <ac:picMkLst>
            <pc:docMk/>
            <pc:sldMk cId="0" sldId="772"/>
            <ac:picMk id="884742" creationId="{30BE25E3-F282-459D-ACAC-A5CAD0F6355D}"/>
          </ac:picMkLst>
        </pc:picChg>
      </pc:sldChg>
      <pc:sldChg chg="addSp modSp mod setBg">
        <pc:chgData name="Kuldeep" userId="f9c8071f-a744-46f9-b335-1b593dc9f69f" providerId="ADAL" clId="{D0EFF462-49F0-4B05-B7BF-EFD5C075A30D}" dt="2023-02-17T10:31:12.196" v="50" actId="26606"/>
        <pc:sldMkLst>
          <pc:docMk/>
          <pc:sldMk cId="0" sldId="773"/>
        </pc:sldMkLst>
        <pc:spChg chg="mod">
          <ac:chgData name="Kuldeep" userId="f9c8071f-a744-46f9-b335-1b593dc9f69f" providerId="ADAL" clId="{D0EFF462-49F0-4B05-B7BF-EFD5C075A30D}" dt="2023-02-17T10:31:12.196" v="50" actId="26606"/>
          <ac:spMkLst>
            <pc:docMk/>
            <pc:sldMk cId="0" sldId="773"/>
            <ac:spMk id="885764" creationId="{2B651558-4A59-4211-B650-CDF8A352CE1D}"/>
          </ac:spMkLst>
        </pc:spChg>
        <pc:spChg chg="add">
          <ac:chgData name="Kuldeep" userId="f9c8071f-a744-46f9-b335-1b593dc9f69f" providerId="ADAL" clId="{D0EFF462-49F0-4B05-B7BF-EFD5C075A30D}" dt="2023-02-17T10:31:12.196" v="50" actId="26606"/>
          <ac:spMkLst>
            <pc:docMk/>
            <pc:sldMk cId="0" sldId="773"/>
            <ac:spMk id="885769" creationId="{665DBBEF-238B-476B-96AB-8AAC3224ECEA}"/>
          </ac:spMkLst>
        </pc:spChg>
        <pc:spChg chg="add">
          <ac:chgData name="Kuldeep" userId="f9c8071f-a744-46f9-b335-1b593dc9f69f" providerId="ADAL" clId="{D0EFF462-49F0-4B05-B7BF-EFD5C075A30D}" dt="2023-02-17T10:31:12.196" v="50" actId="26606"/>
          <ac:spMkLst>
            <pc:docMk/>
            <pc:sldMk cId="0" sldId="773"/>
            <ac:spMk id="885771" creationId="{3FCFB1DE-0B7E-48CC-BA90-B2AB0889F9D6}"/>
          </ac:spMkLst>
        </pc:spChg>
        <pc:picChg chg="mod">
          <ac:chgData name="Kuldeep" userId="f9c8071f-a744-46f9-b335-1b593dc9f69f" providerId="ADAL" clId="{D0EFF462-49F0-4B05-B7BF-EFD5C075A30D}" dt="2023-02-17T10:31:12.196" v="50" actId="26606"/>
          <ac:picMkLst>
            <pc:docMk/>
            <pc:sldMk cId="0" sldId="773"/>
            <ac:picMk id="4" creationId="{D412A7F8-D887-4E82-9A70-131DD4A199E4}"/>
          </ac:picMkLst>
        </pc:picChg>
      </pc:sldChg>
      <pc:sldChg chg="addSp modSp mod setBg">
        <pc:chgData name="Kuldeep" userId="f9c8071f-a744-46f9-b335-1b593dc9f69f" providerId="ADAL" clId="{D0EFF462-49F0-4B05-B7BF-EFD5C075A30D}" dt="2023-02-17T10:29:36.003" v="29" actId="123"/>
        <pc:sldMkLst>
          <pc:docMk/>
          <pc:sldMk cId="0" sldId="796"/>
        </pc:sldMkLst>
        <pc:spChg chg="mod">
          <ac:chgData name="Kuldeep" userId="f9c8071f-a744-46f9-b335-1b593dc9f69f" providerId="ADAL" clId="{D0EFF462-49F0-4B05-B7BF-EFD5C075A30D}" dt="2023-02-17T10:29:15.942" v="24" actId="1076"/>
          <ac:spMkLst>
            <pc:docMk/>
            <pc:sldMk cId="0" sldId="796"/>
            <ac:spMk id="17" creationId="{1633902E-BEFC-4509-9970-2E968090BE7E}"/>
          </ac:spMkLst>
        </pc:spChg>
        <pc:spChg chg="mod">
          <ac:chgData name="Kuldeep" userId="f9c8071f-a744-46f9-b335-1b593dc9f69f" providerId="ADAL" clId="{D0EFF462-49F0-4B05-B7BF-EFD5C075A30D}" dt="2023-02-17T10:29:36.003" v="29" actId="123"/>
          <ac:spMkLst>
            <pc:docMk/>
            <pc:sldMk cId="0" sldId="796"/>
            <ac:spMk id="18" creationId="{C5F34429-D929-4B01-BC34-89C128B9EAB9}"/>
          </ac:spMkLst>
        </pc:spChg>
        <pc:spChg chg="mod">
          <ac:chgData name="Kuldeep" userId="f9c8071f-a744-46f9-b335-1b593dc9f69f" providerId="ADAL" clId="{D0EFF462-49F0-4B05-B7BF-EFD5C075A30D}" dt="2023-02-17T10:29:12.817" v="22" actId="26606"/>
          <ac:spMkLst>
            <pc:docMk/>
            <pc:sldMk cId="0" sldId="796"/>
            <ac:spMk id="909323" creationId="{6758930F-7DB4-499B-A302-996C10D40C53}"/>
          </ac:spMkLst>
        </pc:spChg>
        <pc:cxnChg chg="add">
          <ac:chgData name="Kuldeep" userId="f9c8071f-a744-46f9-b335-1b593dc9f69f" providerId="ADAL" clId="{D0EFF462-49F0-4B05-B7BF-EFD5C075A30D}" dt="2023-02-17T10:29:12.817" v="22" actId="26606"/>
          <ac:cxnSpMkLst>
            <pc:docMk/>
            <pc:sldMk cId="0" sldId="796"/>
            <ac:cxnSpMk id="909328" creationId="{22F6364A-B358-4BEE-B158-0734D2C938D4}"/>
          </ac:cxnSpMkLst>
        </pc:cxnChg>
      </pc:sldChg>
      <pc:sldChg chg="modSp mod">
        <pc:chgData name="Kuldeep" userId="f9c8071f-a744-46f9-b335-1b593dc9f69f" providerId="ADAL" clId="{D0EFF462-49F0-4B05-B7BF-EFD5C075A30D}" dt="2023-02-17T10:31:26.545" v="51" actId="1076"/>
        <pc:sldMkLst>
          <pc:docMk/>
          <pc:sldMk cId="0" sldId="797"/>
        </pc:sldMkLst>
        <pc:spChg chg="mod">
          <ac:chgData name="Kuldeep" userId="f9c8071f-a744-46f9-b335-1b593dc9f69f" providerId="ADAL" clId="{D0EFF462-49F0-4B05-B7BF-EFD5C075A30D}" dt="2023-02-17T10:31:26.545" v="51" actId="1076"/>
          <ac:spMkLst>
            <pc:docMk/>
            <pc:sldMk cId="0" sldId="797"/>
            <ac:spMk id="910347" creationId="{2E7229B3-B195-4656-BD4C-3835F38C37D6}"/>
          </ac:spMkLst>
        </pc:spChg>
      </pc:sldChg>
      <pc:sldChg chg="addSp modSp mod setBg">
        <pc:chgData name="Kuldeep" userId="f9c8071f-a744-46f9-b335-1b593dc9f69f" providerId="ADAL" clId="{D0EFF462-49F0-4B05-B7BF-EFD5C075A30D}" dt="2023-02-17T10:24:37.635" v="15" actId="26606"/>
        <pc:sldMkLst>
          <pc:docMk/>
          <pc:sldMk cId="0" sldId="836"/>
        </pc:sldMkLst>
        <pc:spChg chg="mod">
          <ac:chgData name="Kuldeep" userId="f9c8071f-a744-46f9-b335-1b593dc9f69f" providerId="ADAL" clId="{D0EFF462-49F0-4B05-B7BF-EFD5C075A30D}" dt="2023-02-17T10:24:37.635" v="15" actId="26606"/>
          <ac:spMkLst>
            <pc:docMk/>
            <pc:sldMk cId="0" sldId="836"/>
            <ac:spMk id="950276" creationId="{7CD08911-5809-43EC-8DB4-6B8F1C643CF3}"/>
          </ac:spMkLst>
        </pc:spChg>
        <pc:spChg chg="add">
          <ac:chgData name="Kuldeep" userId="f9c8071f-a744-46f9-b335-1b593dc9f69f" providerId="ADAL" clId="{D0EFF462-49F0-4B05-B7BF-EFD5C075A30D}" dt="2023-02-17T10:24:37.635" v="15" actId="26606"/>
          <ac:spMkLst>
            <pc:docMk/>
            <pc:sldMk cId="0" sldId="836"/>
            <ac:spMk id="950285" creationId="{C1A1C5D3-C053-4EE9-BE1A-419B6E27CCAE}"/>
          </ac:spMkLst>
        </pc:spChg>
        <pc:spChg chg="add">
          <ac:chgData name="Kuldeep" userId="f9c8071f-a744-46f9-b335-1b593dc9f69f" providerId="ADAL" clId="{D0EFF462-49F0-4B05-B7BF-EFD5C075A30D}" dt="2023-02-17T10:24:37.635" v="15" actId="26606"/>
          <ac:spMkLst>
            <pc:docMk/>
            <pc:sldMk cId="0" sldId="836"/>
            <ac:spMk id="950287" creationId="{A3473CF9-37EB-43E7-89EF-D2D1C53D1DAC}"/>
          </ac:spMkLst>
        </pc:spChg>
        <pc:spChg chg="add">
          <ac:chgData name="Kuldeep" userId="f9c8071f-a744-46f9-b335-1b593dc9f69f" providerId="ADAL" clId="{D0EFF462-49F0-4B05-B7BF-EFD5C075A30D}" dt="2023-02-17T10:24:37.635" v="15" actId="26606"/>
          <ac:spMkLst>
            <pc:docMk/>
            <pc:sldMk cId="0" sldId="836"/>
            <ac:spMk id="950289" creationId="{586B4EF9-43BA-4655-A6FF-1D8E21574C95}"/>
          </ac:spMkLst>
        </pc:spChg>
        <pc:picChg chg="mod">
          <ac:chgData name="Kuldeep" userId="f9c8071f-a744-46f9-b335-1b593dc9f69f" providerId="ADAL" clId="{D0EFF462-49F0-4B05-B7BF-EFD5C075A30D}" dt="2023-02-17T10:24:37.635" v="15" actId="26606"/>
          <ac:picMkLst>
            <pc:docMk/>
            <pc:sldMk cId="0" sldId="836"/>
            <ac:picMk id="950280" creationId="{439082F1-A47B-423F-98DD-D2F853EB1981}"/>
          </ac:picMkLst>
        </pc:picChg>
      </pc:sldChg>
      <pc:sldChg chg="addSp modSp mod setBg">
        <pc:chgData name="Kuldeep" userId="f9c8071f-a744-46f9-b335-1b593dc9f69f" providerId="ADAL" clId="{D0EFF462-49F0-4B05-B7BF-EFD5C075A30D}" dt="2023-02-17T10:22:20.740" v="6" actId="26606"/>
        <pc:sldMkLst>
          <pc:docMk/>
          <pc:sldMk cId="680949053" sldId="840"/>
        </pc:sldMkLst>
        <pc:spChg chg="mod ord">
          <ac:chgData name="Kuldeep" userId="f9c8071f-a744-46f9-b335-1b593dc9f69f" providerId="ADAL" clId="{D0EFF462-49F0-4B05-B7BF-EFD5C075A30D}" dt="2023-02-17T10:22:20.740" v="6" actId="26606"/>
          <ac:spMkLst>
            <pc:docMk/>
            <pc:sldMk cId="680949053" sldId="840"/>
            <ac:spMk id="2" creationId="{65C74124-B311-4784-9E61-6BD1275F7ADC}"/>
          </ac:spMkLst>
        </pc:spChg>
        <pc:spChg chg="mod">
          <ac:chgData name="Kuldeep" userId="f9c8071f-a744-46f9-b335-1b593dc9f69f" providerId="ADAL" clId="{D0EFF462-49F0-4B05-B7BF-EFD5C075A30D}" dt="2023-02-17T10:22:20.740" v="6" actId="26606"/>
          <ac:spMkLst>
            <pc:docMk/>
            <pc:sldMk cId="680949053" sldId="840"/>
            <ac:spMk id="3" creationId="{7904A10F-89CD-4625-9C39-1F20F6FFD395}"/>
          </ac:spMkLst>
        </pc:spChg>
        <pc:picChg chg="add">
          <ac:chgData name="Kuldeep" userId="f9c8071f-a744-46f9-b335-1b593dc9f69f" providerId="ADAL" clId="{D0EFF462-49F0-4B05-B7BF-EFD5C075A30D}" dt="2023-02-17T10:22:20.740" v="6" actId="26606"/>
          <ac:picMkLst>
            <pc:docMk/>
            <pc:sldMk cId="680949053" sldId="840"/>
            <ac:picMk id="5" creationId="{F2742628-25DB-9AD1-2795-1D3AD8D377B0}"/>
          </ac:picMkLst>
        </pc:picChg>
        <pc:cxnChg chg="add">
          <ac:chgData name="Kuldeep" userId="f9c8071f-a744-46f9-b335-1b593dc9f69f" providerId="ADAL" clId="{D0EFF462-49F0-4B05-B7BF-EFD5C075A30D}" dt="2023-02-17T10:22:20.740" v="6" actId="26606"/>
          <ac:cxnSpMkLst>
            <pc:docMk/>
            <pc:sldMk cId="680949053" sldId="840"/>
            <ac:cxnSpMk id="9" creationId="{A7F400EE-A8A5-48AF-B4D6-291B52C6F0B0}"/>
          </ac:cxnSpMkLst>
        </pc:cxnChg>
      </pc:sldChg>
      <pc:sldChg chg="addSp delSp modSp mod setBg">
        <pc:chgData name="Kuldeep" userId="f9c8071f-a744-46f9-b335-1b593dc9f69f" providerId="ADAL" clId="{D0EFF462-49F0-4B05-B7BF-EFD5C075A30D}" dt="2023-02-17T10:22:58.752" v="13" actId="26606"/>
        <pc:sldMkLst>
          <pc:docMk/>
          <pc:sldMk cId="1987366012" sldId="841"/>
        </pc:sldMkLst>
        <pc:spChg chg="mod">
          <ac:chgData name="Kuldeep" userId="f9c8071f-a744-46f9-b335-1b593dc9f69f" providerId="ADAL" clId="{D0EFF462-49F0-4B05-B7BF-EFD5C075A30D}" dt="2023-02-17T10:22:58.752" v="13" actId="26606"/>
          <ac:spMkLst>
            <pc:docMk/>
            <pc:sldMk cId="1987366012" sldId="841"/>
            <ac:spMk id="2" creationId="{F2C652A1-7F6B-448B-9A35-B10E3A0774D1}"/>
          </ac:spMkLst>
        </pc:spChg>
        <pc:spChg chg="mod">
          <ac:chgData name="Kuldeep" userId="f9c8071f-a744-46f9-b335-1b593dc9f69f" providerId="ADAL" clId="{D0EFF462-49F0-4B05-B7BF-EFD5C075A30D}" dt="2023-02-17T10:22:58.752" v="13" actId="26606"/>
          <ac:spMkLst>
            <pc:docMk/>
            <pc:sldMk cId="1987366012" sldId="841"/>
            <ac:spMk id="3" creationId="{1793CDBA-E6CD-4A3E-9FC4-CFC8CBAF99B6}"/>
          </ac:spMkLst>
        </pc:spChg>
        <pc:spChg chg="add del">
          <ac:chgData name="Kuldeep" userId="f9c8071f-a744-46f9-b335-1b593dc9f69f" providerId="ADAL" clId="{D0EFF462-49F0-4B05-B7BF-EFD5C075A30D}" dt="2023-02-17T10:22:56.602" v="8" actId="26606"/>
          <ac:spMkLst>
            <pc:docMk/>
            <pc:sldMk cId="1987366012" sldId="841"/>
            <ac:spMk id="9" creationId="{E0C28A69-9B26-45AC-AFF7-719A7A50A092}"/>
          </ac:spMkLst>
        </pc:spChg>
        <pc:spChg chg="add del">
          <ac:chgData name="Kuldeep" userId="f9c8071f-a744-46f9-b335-1b593dc9f69f" providerId="ADAL" clId="{D0EFF462-49F0-4B05-B7BF-EFD5C075A30D}" dt="2023-02-17T10:22:56.602" v="8" actId="26606"/>
          <ac:spMkLst>
            <pc:docMk/>
            <pc:sldMk cId="1987366012" sldId="841"/>
            <ac:spMk id="11" creationId="{33AE4636-AEEC-45D6-84D4-7AC2DA48ECF8}"/>
          </ac:spMkLst>
        </pc:spChg>
        <pc:spChg chg="add del">
          <ac:chgData name="Kuldeep" userId="f9c8071f-a744-46f9-b335-1b593dc9f69f" providerId="ADAL" clId="{D0EFF462-49F0-4B05-B7BF-EFD5C075A30D}" dt="2023-02-17T10:22:56.602" v="8" actId="26606"/>
          <ac:spMkLst>
            <pc:docMk/>
            <pc:sldMk cId="1987366012" sldId="841"/>
            <ac:spMk id="13" creationId="{8D9CE0F4-2EB2-4F1F-8AAC-DB3571D9FE10}"/>
          </ac:spMkLst>
        </pc:spChg>
        <pc:spChg chg="add del">
          <ac:chgData name="Kuldeep" userId="f9c8071f-a744-46f9-b335-1b593dc9f69f" providerId="ADAL" clId="{D0EFF462-49F0-4B05-B7BF-EFD5C075A30D}" dt="2023-02-17T10:22:58.092" v="10" actId="26606"/>
          <ac:spMkLst>
            <pc:docMk/>
            <pc:sldMk cId="1987366012" sldId="841"/>
            <ac:spMk id="15" creationId="{F13C74B1-5B17-4795-BED0-7140497B445A}"/>
          </ac:spMkLst>
        </pc:spChg>
        <pc:spChg chg="add del">
          <ac:chgData name="Kuldeep" userId="f9c8071f-a744-46f9-b335-1b593dc9f69f" providerId="ADAL" clId="{D0EFF462-49F0-4B05-B7BF-EFD5C075A30D}" dt="2023-02-17T10:22:58.092" v="10" actId="26606"/>
          <ac:spMkLst>
            <pc:docMk/>
            <pc:sldMk cId="1987366012" sldId="841"/>
            <ac:spMk id="16" creationId="{D4974D33-8DC5-464E-8C6D-BE58F0669C17}"/>
          </ac:spMkLst>
        </pc:spChg>
        <pc:spChg chg="add">
          <ac:chgData name="Kuldeep" userId="f9c8071f-a744-46f9-b335-1b593dc9f69f" providerId="ADAL" clId="{D0EFF462-49F0-4B05-B7BF-EFD5C075A30D}" dt="2023-02-17T10:22:58.752" v="13" actId="26606"/>
          <ac:spMkLst>
            <pc:docMk/>
            <pc:sldMk cId="1987366012" sldId="841"/>
            <ac:spMk id="22" creationId="{F94AA2BD-2E3F-4B1D-8127-5744B8115311}"/>
          </ac:spMkLst>
        </pc:spChg>
        <pc:spChg chg="add">
          <ac:chgData name="Kuldeep" userId="f9c8071f-a744-46f9-b335-1b593dc9f69f" providerId="ADAL" clId="{D0EFF462-49F0-4B05-B7BF-EFD5C075A30D}" dt="2023-02-17T10:22:58.752" v="13" actId="26606"/>
          <ac:spMkLst>
            <pc:docMk/>
            <pc:sldMk cId="1987366012" sldId="841"/>
            <ac:spMk id="23" creationId="{4BD02261-2DC8-4AA8-9E16-7751AE892445}"/>
          </ac:spMkLst>
        </pc:spChg>
        <pc:spChg chg="add">
          <ac:chgData name="Kuldeep" userId="f9c8071f-a744-46f9-b335-1b593dc9f69f" providerId="ADAL" clId="{D0EFF462-49F0-4B05-B7BF-EFD5C075A30D}" dt="2023-02-17T10:22:58.752" v="13" actId="26606"/>
          <ac:spMkLst>
            <pc:docMk/>
            <pc:sldMk cId="1987366012" sldId="841"/>
            <ac:spMk id="24" creationId="{3D752CF2-2291-40B5-B462-C17B174C10BC}"/>
          </ac:spMkLst>
        </pc:spChg>
        <pc:picChg chg="add del">
          <ac:chgData name="Kuldeep" userId="f9c8071f-a744-46f9-b335-1b593dc9f69f" providerId="ADAL" clId="{D0EFF462-49F0-4B05-B7BF-EFD5C075A30D}" dt="2023-02-17T10:22:56.602" v="8" actId="26606"/>
          <ac:picMkLst>
            <pc:docMk/>
            <pc:sldMk cId="1987366012" sldId="841"/>
            <ac:picMk id="5" creationId="{E2C3BE17-D252-F77A-2D7A-39CE23BC4CD4}"/>
          </ac:picMkLst>
        </pc:picChg>
        <pc:picChg chg="add del">
          <ac:chgData name="Kuldeep" userId="f9c8071f-a744-46f9-b335-1b593dc9f69f" providerId="ADAL" clId="{D0EFF462-49F0-4B05-B7BF-EFD5C075A30D}" dt="2023-02-17T10:22:58.092" v="10" actId="26606"/>
          <ac:picMkLst>
            <pc:docMk/>
            <pc:sldMk cId="1987366012" sldId="841"/>
            <ac:picMk id="17" creationId="{749365EE-D91D-FA2F-C477-5E595ACC46A7}"/>
          </ac:picMkLst>
        </pc:picChg>
        <pc:picChg chg="add del">
          <ac:chgData name="Kuldeep" userId="f9c8071f-a744-46f9-b335-1b593dc9f69f" providerId="ADAL" clId="{D0EFF462-49F0-4B05-B7BF-EFD5C075A30D}" dt="2023-02-17T10:22:58.740" v="12" actId="26606"/>
          <ac:picMkLst>
            <pc:docMk/>
            <pc:sldMk cId="1987366012" sldId="841"/>
            <ac:picMk id="19" creationId="{52A7614B-FF66-90C3-5C21-13286246D831}"/>
          </ac:picMkLst>
        </pc:picChg>
        <pc:picChg chg="add">
          <ac:chgData name="Kuldeep" userId="f9c8071f-a744-46f9-b335-1b593dc9f69f" providerId="ADAL" clId="{D0EFF462-49F0-4B05-B7BF-EFD5C075A30D}" dt="2023-02-17T10:22:58.752" v="13" actId="26606"/>
          <ac:picMkLst>
            <pc:docMk/>
            <pc:sldMk cId="1987366012" sldId="841"/>
            <ac:picMk id="25" creationId="{B3D5A3EB-AF1B-AB8F-9BC1-09CEEFD80763}"/>
          </ac:picMkLst>
        </pc:picChg>
        <pc:cxnChg chg="add del">
          <ac:chgData name="Kuldeep" userId="f9c8071f-a744-46f9-b335-1b593dc9f69f" providerId="ADAL" clId="{D0EFF462-49F0-4B05-B7BF-EFD5C075A30D}" dt="2023-02-17T10:22:58.740" v="12" actId="26606"/>
          <ac:cxnSpMkLst>
            <pc:docMk/>
            <pc:sldMk cId="1987366012" sldId="841"/>
            <ac:cxnSpMk id="20" creationId="{A7F400EE-A8A5-48AF-B4D6-291B52C6F0B0}"/>
          </ac:cxnSpMkLst>
        </pc:cxnChg>
      </pc:sldChg>
      <pc:sldChg chg="addSp delSp modSp mod setBg">
        <pc:chgData name="Kuldeep" userId="f9c8071f-a744-46f9-b335-1b593dc9f69f" providerId="ADAL" clId="{D0EFF462-49F0-4B05-B7BF-EFD5C075A30D}" dt="2023-02-17T10:28:06.183" v="20" actId="1076"/>
        <pc:sldMkLst>
          <pc:docMk/>
          <pc:sldMk cId="4068059294" sldId="843"/>
        </pc:sldMkLst>
        <pc:spChg chg="del">
          <ac:chgData name="Kuldeep" userId="f9c8071f-a744-46f9-b335-1b593dc9f69f" providerId="ADAL" clId="{D0EFF462-49F0-4B05-B7BF-EFD5C075A30D}" dt="2023-02-17T10:27:55.159" v="17" actId="21"/>
          <ac:spMkLst>
            <pc:docMk/>
            <pc:sldMk cId="4068059294" sldId="843"/>
            <ac:spMk id="2" creationId="{194EA173-0EC5-4099-BB13-35869FEE26AA}"/>
          </ac:spMkLst>
        </pc:spChg>
        <pc:spChg chg="mod">
          <ac:chgData name="Kuldeep" userId="f9c8071f-a744-46f9-b335-1b593dc9f69f" providerId="ADAL" clId="{D0EFF462-49F0-4B05-B7BF-EFD5C075A30D}" dt="2023-02-17T10:28:02.538" v="18" actId="26606"/>
          <ac:spMkLst>
            <pc:docMk/>
            <pc:sldMk cId="4068059294" sldId="843"/>
            <ac:spMk id="4" creationId="{F0C0B054-D01A-4E2F-9B59-8DD8BF3DE3CE}"/>
          </ac:spMkLst>
        </pc:spChg>
        <pc:spChg chg="add mod">
          <ac:chgData name="Kuldeep" userId="f9c8071f-a744-46f9-b335-1b593dc9f69f" providerId="ADAL" clId="{D0EFF462-49F0-4B05-B7BF-EFD5C075A30D}" dt="2023-02-17T10:28:06.183" v="20" actId="1076"/>
          <ac:spMkLst>
            <pc:docMk/>
            <pc:sldMk cId="4068059294" sldId="843"/>
            <ac:spMk id="7" creationId="{71ADDDB9-19FB-317C-853E-2703B9193F9A}"/>
          </ac:spMkLst>
        </pc:spChg>
        <pc:spChg chg="add">
          <ac:chgData name="Kuldeep" userId="f9c8071f-a744-46f9-b335-1b593dc9f69f" providerId="ADAL" clId="{D0EFF462-49F0-4B05-B7BF-EFD5C075A30D}" dt="2023-02-17T10:28:02.538" v="18" actId="26606"/>
          <ac:spMkLst>
            <pc:docMk/>
            <pc:sldMk cId="4068059294" sldId="843"/>
            <ac:spMk id="9" creationId="{BCED4D40-4B67-4331-AC48-79B82B4A47D8}"/>
          </ac:spMkLst>
        </pc:spChg>
        <pc:spChg chg="add">
          <ac:chgData name="Kuldeep" userId="f9c8071f-a744-46f9-b335-1b593dc9f69f" providerId="ADAL" clId="{D0EFF462-49F0-4B05-B7BF-EFD5C075A30D}" dt="2023-02-17T10:28:02.538" v="18" actId="26606"/>
          <ac:spMkLst>
            <pc:docMk/>
            <pc:sldMk cId="4068059294" sldId="843"/>
            <ac:spMk id="11" creationId="{670CEDEF-4F34-412E-84EE-329C1E936AF5}"/>
          </ac:spMkLst>
        </pc:spChg>
        <pc:picChg chg="mod ord">
          <ac:chgData name="Kuldeep" userId="f9c8071f-a744-46f9-b335-1b593dc9f69f" providerId="ADAL" clId="{D0EFF462-49F0-4B05-B7BF-EFD5C075A30D}" dt="2023-02-17T10:28:02.538" v="18" actId="26606"/>
          <ac:picMkLst>
            <pc:docMk/>
            <pc:sldMk cId="4068059294" sldId="843"/>
            <ac:picMk id="3" creationId="{2B3BED3E-C6FE-494F-817C-5679E78185DC}"/>
          </ac:picMkLst>
        </pc:picChg>
      </pc:sldChg>
      <pc:sldChg chg="addSp modSp mod setBg">
        <pc:chgData name="Kuldeep" userId="f9c8071f-a744-46f9-b335-1b593dc9f69f" providerId="ADAL" clId="{D0EFF462-49F0-4B05-B7BF-EFD5C075A30D}" dt="2023-02-17T10:31:03.640" v="49" actId="1076"/>
        <pc:sldMkLst>
          <pc:docMk/>
          <pc:sldMk cId="3636544325" sldId="846"/>
        </pc:sldMkLst>
        <pc:spChg chg="mod ord">
          <ac:chgData name="Kuldeep" userId="f9c8071f-a744-46f9-b335-1b593dc9f69f" providerId="ADAL" clId="{D0EFF462-49F0-4B05-B7BF-EFD5C075A30D}" dt="2023-02-17T10:30:57.742" v="46" actId="123"/>
          <ac:spMkLst>
            <pc:docMk/>
            <pc:sldMk cId="3636544325" sldId="846"/>
            <ac:spMk id="2" creationId="{4BD38867-7AA9-494D-9C12-5A40D2BCB3EF}"/>
          </ac:spMkLst>
        </pc:spChg>
        <pc:spChg chg="mod">
          <ac:chgData name="Kuldeep" userId="f9c8071f-a744-46f9-b335-1b593dc9f69f" providerId="ADAL" clId="{D0EFF462-49F0-4B05-B7BF-EFD5C075A30D}" dt="2023-02-17T10:31:03.640" v="49" actId="1076"/>
          <ac:spMkLst>
            <pc:docMk/>
            <pc:sldMk cId="3636544325" sldId="846"/>
            <ac:spMk id="3" creationId="{290B0FB3-C5FC-4D0F-8268-4242297F063F}"/>
          </ac:spMkLst>
        </pc:spChg>
        <pc:spChg chg="add">
          <ac:chgData name="Kuldeep" userId="f9c8071f-a744-46f9-b335-1b593dc9f69f" providerId="ADAL" clId="{D0EFF462-49F0-4B05-B7BF-EFD5C075A30D}" dt="2023-02-17T10:30:43.551" v="41" actId="26606"/>
          <ac:spMkLst>
            <pc:docMk/>
            <pc:sldMk cId="3636544325" sldId="846"/>
            <ac:spMk id="9" creationId="{E51BA4DF-2BD4-4EC2-B1DB-B27C8AC71864}"/>
          </ac:spMkLst>
        </pc:spChg>
        <pc:picChg chg="add">
          <ac:chgData name="Kuldeep" userId="f9c8071f-a744-46f9-b335-1b593dc9f69f" providerId="ADAL" clId="{D0EFF462-49F0-4B05-B7BF-EFD5C075A30D}" dt="2023-02-17T10:30:43.551" v="41" actId="26606"/>
          <ac:picMkLst>
            <pc:docMk/>
            <pc:sldMk cId="3636544325" sldId="846"/>
            <ac:picMk id="5" creationId="{4A9AFB25-1552-C97E-BC8D-D26B4CD872E3}"/>
          </ac:picMkLst>
        </pc:picChg>
      </pc:sldChg>
    </pc:docChg>
  </pc:docChgLst>
  <pc:docChgLst>
    <pc:chgData name="Vikas Tyagi." userId="06b802ee-2341-421d-ab2c-04bfa25cb15e" providerId="ADAL" clId="{6B65B310-BB3B-4497-A14C-C419067FCC1C}"/>
    <pc:docChg chg="custSel addSld delSld modSld sldOrd">
      <pc:chgData name="Vikas Tyagi." userId="06b802ee-2341-421d-ab2c-04bfa25cb15e" providerId="ADAL" clId="{6B65B310-BB3B-4497-A14C-C419067FCC1C}" dt="2025-02-12T04:05:00.722" v="81" actId="47"/>
      <pc:docMkLst>
        <pc:docMk/>
      </pc:docMkLst>
      <pc:sldChg chg="delSp del ord">
        <pc:chgData name="Vikas Tyagi." userId="06b802ee-2341-421d-ab2c-04bfa25cb15e" providerId="ADAL" clId="{6B65B310-BB3B-4497-A14C-C419067FCC1C}" dt="2025-02-07T07:40:19.512" v="49" actId="47"/>
        <pc:sldMkLst>
          <pc:docMk/>
          <pc:sldMk cId="0" sldId="760"/>
        </pc:sldMkLst>
        <pc:picChg chg="del">
          <ac:chgData name="Vikas Tyagi." userId="06b802ee-2341-421d-ab2c-04bfa25cb15e" providerId="ADAL" clId="{6B65B310-BB3B-4497-A14C-C419067FCC1C}" dt="2025-02-07T07:40:03.399" v="46" actId="21"/>
          <ac:picMkLst>
            <pc:docMk/>
            <pc:sldMk cId="0" sldId="760"/>
            <ac:picMk id="872457" creationId="{BBC81624-F4C9-4B14-85E2-92A67C6E2B6C}"/>
          </ac:picMkLst>
        </pc:picChg>
      </pc:sldChg>
      <pc:sldChg chg="modSp">
        <pc:chgData name="Vikas Tyagi." userId="06b802ee-2341-421d-ab2c-04bfa25cb15e" providerId="ADAL" clId="{6B65B310-BB3B-4497-A14C-C419067FCC1C}" dt="2025-02-12T02:06:53.284" v="74" actId="1036"/>
        <pc:sldMkLst>
          <pc:docMk/>
          <pc:sldMk cId="0" sldId="771"/>
        </pc:sldMkLst>
        <pc:picChg chg="mod">
          <ac:chgData name="Vikas Tyagi." userId="06b802ee-2341-421d-ab2c-04bfa25cb15e" providerId="ADAL" clId="{6B65B310-BB3B-4497-A14C-C419067FCC1C}" dt="2025-02-12T02:06:53.284" v="74" actId="1036"/>
          <ac:picMkLst>
            <pc:docMk/>
            <pc:sldMk cId="0" sldId="771"/>
            <ac:picMk id="883718" creationId="{CCF9719C-D31D-4FC3-874D-9CCC54BE65B0}"/>
          </ac:picMkLst>
        </pc:picChg>
      </pc:sldChg>
      <pc:sldChg chg="del">
        <pc:chgData name="Vikas Tyagi." userId="06b802ee-2341-421d-ab2c-04bfa25cb15e" providerId="ADAL" clId="{6B65B310-BB3B-4497-A14C-C419067FCC1C}" dt="2025-02-12T04:05:00.722" v="81" actId="47"/>
        <pc:sldMkLst>
          <pc:docMk/>
          <pc:sldMk cId="0" sldId="772"/>
        </pc:sldMkLst>
      </pc:sldChg>
      <pc:sldChg chg="modSp mod">
        <pc:chgData name="Vikas Tyagi." userId="06b802ee-2341-421d-ab2c-04bfa25cb15e" providerId="ADAL" clId="{6B65B310-BB3B-4497-A14C-C419067FCC1C}" dt="2025-02-12T02:14:54.810" v="79" actId="20577"/>
        <pc:sldMkLst>
          <pc:docMk/>
          <pc:sldMk cId="0" sldId="794"/>
        </pc:sldMkLst>
        <pc:spChg chg="mod">
          <ac:chgData name="Vikas Tyagi." userId="06b802ee-2341-421d-ab2c-04bfa25cb15e" providerId="ADAL" clId="{6B65B310-BB3B-4497-A14C-C419067FCC1C}" dt="2025-02-12T02:14:54.810" v="79" actId="20577"/>
          <ac:spMkLst>
            <pc:docMk/>
            <pc:sldMk cId="0" sldId="794"/>
            <ac:spMk id="907275" creationId="{8B6A2B8B-4AA0-425A-9826-774A23D48276}"/>
          </ac:spMkLst>
        </pc:spChg>
      </pc:sldChg>
      <pc:sldChg chg="del">
        <pc:chgData name="Vikas Tyagi." userId="06b802ee-2341-421d-ab2c-04bfa25cb15e" providerId="ADAL" clId="{6B65B310-BB3B-4497-A14C-C419067FCC1C}" dt="2025-02-12T04:05:00.115" v="80" actId="47"/>
        <pc:sldMkLst>
          <pc:docMk/>
          <pc:sldMk cId="0" sldId="796"/>
        </pc:sldMkLst>
      </pc:sldChg>
      <pc:sldChg chg="addSp modSp mod">
        <pc:chgData name="Vikas Tyagi." userId="06b802ee-2341-421d-ab2c-04bfa25cb15e" providerId="ADAL" clId="{6B65B310-BB3B-4497-A14C-C419067FCC1C}" dt="2025-02-12T01:57:34.408" v="56" actId="1076"/>
        <pc:sldMkLst>
          <pc:docMk/>
          <pc:sldMk cId="0" sldId="836"/>
        </pc:sldMkLst>
        <pc:picChg chg="add mod modCrop">
          <ac:chgData name="Vikas Tyagi." userId="06b802ee-2341-421d-ab2c-04bfa25cb15e" providerId="ADAL" clId="{6B65B310-BB3B-4497-A14C-C419067FCC1C}" dt="2025-02-12T01:57:34.408" v="56" actId="1076"/>
          <ac:picMkLst>
            <pc:docMk/>
            <pc:sldMk cId="0" sldId="836"/>
            <ac:picMk id="2" creationId="{905842DF-21B8-8B36-F1DD-9C3C8C5518AC}"/>
          </ac:picMkLst>
        </pc:picChg>
        <pc:picChg chg="mod">
          <ac:chgData name="Vikas Tyagi." userId="06b802ee-2341-421d-ab2c-04bfa25cb15e" providerId="ADAL" clId="{6B65B310-BB3B-4497-A14C-C419067FCC1C}" dt="2025-02-12T01:57:28.969" v="55" actId="732"/>
          <ac:picMkLst>
            <pc:docMk/>
            <pc:sldMk cId="0" sldId="836"/>
            <ac:picMk id="950280" creationId="{439082F1-A47B-423F-98DD-D2F853EB1981}"/>
          </ac:picMkLst>
        </pc:picChg>
      </pc:sldChg>
      <pc:sldChg chg="addSp delSp modSp mod">
        <pc:chgData name="Vikas Tyagi." userId="06b802ee-2341-421d-ab2c-04bfa25cb15e" providerId="ADAL" clId="{6B65B310-BB3B-4497-A14C-C419067FCC1C}" dt="2025-02-12T02:00:17.972" v="70" actId="478"/>
        <pc:sldMkLst>
          <pc:docMk/>
          <pc:sldMk cId="0" sldId="837"/>
        </pc:sldMkLst>
        <pc:spChg chg="del">
          <ac:chgData name="Vikas Tyagi." userId="06b802ee-2341-421d-ab2c-04bfa25cb15e" providerId="ADAL" clId="{6B65B310-BB3B-4497-A14C-C419067FCC1C}" dt="2025-02-12T02:00:17.972" v="70" actId="478"/>
          <ac:spMkLst>
            <pc:docMk/>
            <pc:sldMk cId="0" sldId="837"/>
            <ac:spMk id="2" creationId="{4C8BF090-ACAE-4A8C-8224-D99FF125E034}"/>
          </ac:spMkLst>
        </pc:spChg>
        <pc:picChg chg="add mod modCrop">
          <ac:chgData name="Vikas Tyagi." userId="06b802ee-2341-421d-ab2c-04bfa25cb15e" providerId="ADAL" clId="{6B65B310-BB3B-4497-A14C-C419067FCC1C}" dt="2025-02-12T01:59:56.952" v="69" actId="1076"/>
          <ac:picMkLst>
            <pc:docMk/>
            <pc:sldMk cId="0" sldId="837"/>
            <ac:picMk id="3" creationId="{E104A13D-5999-21E7-B43E-F2C9F6BE2357}"/>
          </ac:picMkLst>
        </pc:picChg>
        <pc:picChg chg="mod">
          <ac:chgData name="Vikas Tyagi." userId="06b802ee-2341-421d-ab2c-04bfa25cb15e" providerId="ADAL" clId="{6B65B310-BB3B-4497-A14C-C419067FCC1C}" dt="2025-02-12T01:59:52.300" v="68" actId="732"/>
          <ac:picMkLst>
            <pc:docMk/>
            <pc:sldMk cId="0" sldId="837"/>
            <ac:picMk id="951303" creationId="{629BDDC5-B08B-4170-961C-C162B57B84ED}"/>
          </ac:picMkLst>
        </pc:picChg>
      </pc:sldChg>
      <pc:sldChg chg="addSp delSp modSp add mod">
        <pc:chgData name="Vikas Tyagi." userId="06b802ee-2341-421d-ab2c-04bfa25cb15e" providerId="ADAL" clId="{6B65B310-BB3B-4497-A14C-C419067FCC1C}" dt="2025-02-07T07:39:06.055" v="41" actId="14100"/>
        <pc:sldMkLst>
          <pc:docMk/>
          <pc:sldMk cId="2424662812" sldId="847"/>
        </pc:sldMkLst>
        <pc:spChg chg="mod">
          <ac:chgData name="Vikas Tyagi." userId="06b802ee-2341-421d-ab2c-04bfa25cb15e" providerId="ADAL" clId="{6B65B310-BB3B-4497-A14C-C419067FCC1C}" dt="2025-02-07T07:15:05.659" v="2" actId="6549"/>
          <ac:spMkLst>
            <pc:docMk/>
            <pc:sldMk cId="2424662812" sldId="847"/>
            <ac:spMk id="3" creationId="{1793CDBA-E6CD-4A3E-9FC4-CFC8CBAF99B6}"/>
          </ac:spMkLst>
        </pc:spChg>
        <pc:picChg chg="add mod">
          <ac:chgData name="Vikas Tyagi." userId="06b802ee-2341-421d-ab2c-04bfa25cb15e" providerId="ADAL" clId="{6B65B310-BB3B-4497-A14C-C419067FCC1C}" dt="2025-02-07T07:39:06.055" v="41" actId="14100"/>
          <ac:picMkLst>
            <pc:docMk/>
            <pc:sldMk cId="2424662812" sldId="847"/>
            <ac:picMk id="5" creationId="{689BA8E5-D122-CDB3-D5A9-B9A6AD2526F1}"/>
          </ac:picMkLst>
        </pc:picChg>
        <pc:picChg chg="del">
          <ac:chgData name="Vikas Tyagi." userId="06b802ee-2341-421d-ab2c-04bfa25cb15e" providerId="ADAL" clId="{6B65B310-BB3B-4497-A14C-C419067FCC1C}" dt="2025-02-07T07:14:59.725" v="1" actId="478"/>
          <ac:picMkLst>
            <pc:docMk/>
            <pc:sldMk cId="2424662812" sldId="847"/>
            <ac:picMk id="25" creationId="{B3D5A3EB-AF1B-AB8F-9BC1-09CEEFD80763}"/>
          </ac:picMkLst>
        </pc:picChg>
        <pc:picChg chg="add del mod">
          <ac:chgData name="Vikas Tyagi." userId="06b802ee-2341-421d-ab2c-04bfa25cb15e" providerId="ADAL" clId="{6B65B310-BB3B-4497-A14C-C419067FCC1C}" dt="2025-02-07T07:38:56.922" v="37" actId="478"/>
          <ac:picMkLst>
            <pc:docMk/>
            <pc:sldMk cId="2424662812" sldId="847"/>
            <ac:picMk id="1026" creationId="{7F364255-6CC1-2582-934C-D77EF438F1D4}"/>
          </ac:picMkLst>
        </pc:picChg>
      </pc:sldChg>
      <pc:sldChg chg="addSp delSp modSp add mod">
        <pc:chgData name="Vikas Tyagi." userId="06b802ee-2341-421d-ab2c-04bfa25cb15e" providerId="ADAL" clId="{6B65B310-BB3B-4497-A14C-C419067FCC1C}" dt="2025-02-12T01:54:02.805" v="50" actId="732"/>
        <pc:sldMkLst>
          <pc:docMk/>
          <pc:sldMk cId="3913429057" sldId="848"/>
        </pc:sldMkLst>
        <pc:picChg chg="add mod modCrop">
          <ac:chgData name="Vikas Tyagi." userId="06b802ee-2341-421d-ab2c-04bfa25cb15e" providerId="ADAL" clId="{6B65B310-BB3B-4497-A14C-C419067FCC1C}" dt="2025-02-12T01:54:02.805" v="50" actId="732"/>
          <ac:picMkLst>
            <pc:docMk/>
            <pc:sldMk cId="3913429057" sldId="848"/>
            <ac:picMk id="5" creationId="{4EFDCDC7-613B-7233-A440-7DAE583D02CC}"/>
          </ac:picMkLst>
        </pc:picChg>
        <pc:picChg chg="add del mod">
          <ac:chgData name="Vikas Tyagi." userId="06b802ee-2341-421d-ab2c-04bfa25cb15e" providerId="ADAL" clId="{6B65B310-BB3B-4497-A14C-C419067FCC1C}" dt="2025-02-07T07:39:09.833" v="42" actId="478"/>
          <ac:picMkLst>
            <pc:docMk/>
            <pc:sldMk cId="3913429057" sldId="848"/>
            <ac:picMk id="7" creationId="{7D5EBEF4-0ACB-ACB7-DA66-0C52D3011771}"/>
          </ac:picMkLst>
        </pc:picChg>
        <pc:picChg chg="del">
          <ac:chgData name="Vikas Tyagi." userId="06b802ee-2341-421d-ab2c-04bfa25cb15e" providerId="ADAL" clId="{6B65B310-BB3B-4497-A14C-C419067FCC1C}" dt="2025-02-07T07:17:00.294" v="9" actId="478"/>
          <ac:picMkLst>
            <pc:docMk/>
            <pc:sldMk cId="3913429057" sldId="848"/>
            <ac:picMk id="1026" creationId="{7F364255-6CC1-2582-934C-D77EF438F1D4}"/>
          </ac:picMkLst>
        </pc:picChg>
      </pc:sldChg>
      <pc:sldChg chg="addSp delSp modSp add mod">
        <pc:chgData name="Vikas Tyagi." userId="06b802ee-2341-421d-ab2c-04bfa25cb15e" providerId="ADAL" clId="{6B65B310-BB3B-4497-A14C-C419067FCC1C}" dt="2025-02-07T07:22:05.856" v="16" actId="1076"/>
        <pc:sldMkLst>
          <pc:docMk/>
          <pc:sldMk cId="1882827435" sldId="849"/>
        </pc:sldMkLst>
        <pc:picChg chg="add mod">
          <ac:chgData name="Vikas Tyagi." userId="06b802ee-2341-421d-ab2c-04bfa25cb15e" providerId="ADAL" clId="{6B65B310-BB3B-4497-A14C-C419067FCC1C}" dt="2025-02-07T07:22:05.856" v="16" actId="1076"/>
          <ac:picMkLst>
            <pc:docMk/>
            <pc:sldMk cId="1882827435" sldId="849"/>
            <ac:picMk id="3" creationId="{5179F207-A078-762C-25BD-090DA794BC05}"/>
          </ac:picMkLst>
        </pc:picChg>
        <pc:picChg chg="del">
          <ac:chgData name="Vikas Tyagi." userId="06b802ee-2341-421d-ab2c-04bfa25cb15e" providerId="ADAL" clId="{6B65B310-BB3B-4497-A14C-C419067FCC1C}" dt="2025-02-07T07:21:55.947" v="13" actId="478"/>
          <ac:picMkLst>
            <pc:docMk/>
            <pc:sldMk cId="1882827435" sldId="849"/>
            <ac:picMk id="872457" creationId="{BBC81624-F4C9-4B14-85E2-92A67C6E2B6C}"/>
          </ac:picMkLst>
        </pc:picChg>
      </pc:sldChg>
      <pc:sldChg chg="addSp delSp modSp add mod">
        <pc:chgData name="Vikas Tyagi." userId="06b802ee-2341-421d-ab2c-04bfa25cb15e" providerId="ADAL" clId="{6B65B310-BB3B-4497-A14C-C419067FCC1C}" dt="2025-02-07T07:40:12.198" v="48"/>
        <pc:sldMkLst>
          <pc:docMk/>
          <pc:sldMk cId="197949184" sldId="850"/>
        </pc:sldMkLst>
        <pc:picChg chg="del">
          <ac:chgData name="Vikas Tyagi." userId="06b802ee-2341-421d-ab2c-04bfa25cb15e" providerId="ADAL" clId="{6B65B310-BB3B-4497-A14C-C419067FCC1C}" dt="2025-02-07T07:27:50.930" v="18" actId="478"/>
          <ac:picMkLst>
            <pc:docMk/>
            <pc:sldMk cId="197949184" sldId="850"/>
            <ac:picMk id="3" creationId="{5179F207-A078-762C-25BD-090DA794BC05}"/>
          </ac:picMkLst>
        </pc:picChg>
        <pc:picChg chg="add del mod">
          <ac:chgData name="Vikas Tyagi." userId="06b802ee-2341-421d-ab2c-04bfa25cb15e" providerId="ADAL" clId="{6B65B310-BB3B-4497-A14C-C419067FCC1C}" dt="2025-02-07T07:40:11.639" v="47" actId="478"/>
          <ac:picMkLst>
            <pc:docMk/>
            <pc:sldMk cId="197949184" sldId="850"/>
            <ac:picMk id="4" creationId="{500777CF-2A0C-CA72-6175-11016A6A137B}"/>
          </ac:picMkLst>
        </pc:picChg>
        <pc:picChg chg="add mod">
          <ac:chgData name="Vikas Tyagi." userId="06b802ee-2341-421d-ab2c-04bfa25cb15e" providerId="ADAL" clId="{6B65B310-BB3B-4497-A14C-C419067FCC1C}" dt="2025-02-07T07:40:12.198" v="48"/>
          <ac:picMkLst>
            <pc:docMk/>
            <pc:sldMk cId="197949184" sldId="850"/>
            <ac:picMk id="872457" creationId="{BBC81624-F4C9-4B14-85E2-92A67C6E2B6C}"/>
          </ac:picMkLst>
        </pc:picChg>
      </pc:sldChg>
      <pc:sldChg chg="addSp delSp modSp add mod">
        <pc:chgData name="Vikas Tyagi." userId="06b802ee-2341-421d-ab2c-04bfa25cb15e" providerId="ADAL" clId="{6B65B310-BB3B-4497-A14C-C419067FCC1C}" dt="2025-02-12T01:57:57.401" v="60" actId="1076"/>
        <pc:sldMkLst>
          <pc:docMk/>
          <pc:sldMk cId="1171528800" sldId="851"/>
        </pc:sldMkLst>
        <pc:picChg chg="add mod modCrop">
          <ac:chgData name="Vikas Tyagi." userId="06b802ee-2341-421d-ab2c-04bfa25cb15e" providerId="ADAL" clId="{6B65B310-BB3B-4497-A14C-C419067FCC1C}" dt="2025-02-12T01:57:57.401" v="60" actId="1076"/>
          <ac:picMkLst>
            <pc:docMk/>
            <pc:sldMk cId="1171528800" sldId="851"/>
            <ac:picMk id="3" creationId="{A7CAED25-AE00-A22A-047F-6D4C0551C6DD}"/>
          </ac:picMkLst>
        </pc:picChg>
        <pc:picChg chg="add mod">
          <ac:chgData name="Vikas Tyagi." userId="06b802ee-2341-421d-ab2c-04bfa25cb15e" providerId="ADAL" clId="{6B65B310-BB3B-4497-A14C-C419067FCC1C}" dt="2025-02-12T01:57:54.504" v="59" actId="1076"/>
          <ac:picMkLst>
            <pc:docMk/>
            <pc:sldMk cId="1171528800" sldId="851"/>
            <ac:picMk id="4" creationId="{3C119923-D2A5-7D9B-456E-4A8DA96F4680}"/>
          </ac:picMkLst>
        </pc:picChg>
        <pc:picChg chg="del">
          <ac:chgData name="Vikas Tyagi." userId="06b802ee-2341-421d-ab2c-04bfa25cb15e" providerId="ADAL" clId="{6B65B310-BB3B-4497-A14C-C419067FCC1C}" dt="2025-02-07T07:34:32.760" v="25" actId="478"/>
          <ac:picMkLst>
            <pc:docMk/>
            <pc:sldMk cId="1171528800" sldId="851"/>
            <ac:picMk id="950280" creationId="{439082F1-A47B-423F-98DD-D2F853EB1981}"/>
          </ac:picMkLst>
        </pc:picChg>
      </pc:sldChg>
      <pc:sldChg chg="addSp delSp modSp add mod">
        <pc:chgData name="Vikas Tyagi." userId="06b802ee-2341-421d-ab2c-04bfa25cb15e" providerId="ADAL" clId="{6B65B310-BB3B-4497-A14C-C419067FCC1C}" dt="2025-02-12T01:59:19.433" v="66" actId="1076"/>
        <pc:sldMkLst>
          <pc:docMk/>
          <pc:sldMk cId="1444739849" sldId="852"/>
        </pc:sldMkLst>
        <pc:picChg chg="add mod modCrop">
          <ac:chgData name="Vikas Tyagi." userId="06b802ee-2341-421d-ab2c-04bfa25cb15e" providerId="ADAL" clId="{6B65B310-BB3B-4497-A14C-C419067FCC1C}" dt="2025-02-12T01:59:16.611" v="65" actId="1076"/>
          <ac:picMkLst>
            <pc:docMk/>
            <pc:sldMk cId="1444739849" sldId="852"/>
            <ac:picMk id="4" creationId="{7870520D-EB80-EA64-4D8D-CBE47FB6A4F2}"/>
          </ac:picMkLst>
        </pc:picChg>
        <pc:picChg chg="add mod">
          <ac:chgData name="Vikas Tyagi." userId="06b802ee-2341-421d-ab2c-04bfa25cb15e" providerId="ADAL" clId="{6B65B310-BB3B-4497-A14C-C419067FCC1C}" dt="2025-02-12T01:59:19.433" v="66" actId="1076"/>
          <ac:picMkLst>
            <pc:docMk/>
            <pc:sldMk cId="1444739849" sldId="852"/>
            <ac:picMk id="5" creationId="{0E026C6F-4F7D-E404-45F7-6AA057E74354}"/>
          </ac:picMkLst>
        </pc:picChg>
        <pc:picChg chg="del">
          <ac:chgData name="Vikas Tyagi." userId="06b802ee-2341-421d-ab2c-04bfa25cb15e" providerId="ADAL" clId="{6B65B310-BB3B-4497-A14C-C419067FCC1C}" dt="2025-02-07T07:35:21.676" v="29" actId="478"/>
          <ac:picMkLst>
            <pc:docMk/>
            <pc:sldMk cId="1444739849" sldId="852"/>
            <ac:picMk id="951303" creationId="{629BDDC5-B08B-4170-961C-C162B57B84E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3472D-A7BD-4725-B730-7B389C0C4627}" type="datetimeFigureOut">
              <a:rPr lang="en-IN" smtClean="0"/>
              <a:t>07-02-2025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166D5-42F9-4155-975C-FE8E94F356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8128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552D5F0-1E4E-4093-B219-C20AA0B49A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D400E4-3647-4B64-AF0C-E08749200A50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001474" name="Rectangle 2">
            <a:extLst>
              <a:ext uri="{FF2B5EF4-FFF2-40B4-BE49-F238E27FC236}">
                <a16:creationId xmlns:a16="http://schemas.microsoft.com/office/drawing/2014/main" id="{C3A2FCF4-1B98-4A8D-A8B0-ACA23934DF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1475" name="Rectangle 3">
            <a:extLst>
              <a:ext uri="{FF2B5EF4-FFF2-40B4-BE49-F238E27FC236}">
                <a16:creationId xmlns:a16="http://schemas.microsoft.com/office/drawing/2014/main" id="{B904CD2A-873A-43F3-A1E1-8105B196DA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667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2720C10-450C-44A8-A1C9-BD7F77F9ED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BFCE1F-0DD4-489C-A508-26788B05CB78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020930" name="Rectangle 2">
            <a:extLst>
              <a:ext uri="{FF2B5EF4-FFF2-40B4-BE49-F238E27FC236}">
                <a16:creationId xmlns:a16="http://schemas.microsoft.com/office/drawing/2014/main" id="{B313B5DB-2F9A-42D7-9B70-600BCAC66F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0931" name="Rectangle 3">
            <a:extLst>
              <a:ext uri="{FF2B5EF4-FFF2-40B4-BE49-F238E27FC236}">
                <a16:creationId xmlns:a16="http://schemas.microsoft.com/office/drawing/2014/main" id="{D5BA70BF-79A9-4FCA-BE46-D40A39CDFC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8BB8A14-8BCF-4505-A3AE-6547DA0E93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C9819D-CDE8-44F8-AAE0-8E1B8C028AF9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028098" name="Rectangle 2">
            <a:extLst>
              <a:ext uri="{FF2B5EF4-FFF2-40B4-BE49-F238E27FC236}">
                <a16:creationId xmlns:a16="http://schemas.microsoft.com/office/drawing/2014/main" id="{1E890085-4CDC-42A5-9129-2A76A91AD8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8099" name="Rectangle 3">
            <a:extLst>
              <a:ext uri="{FF2B5EF4-FFF2-40B4-BE49-F238E27FC236}">
                <a16:creationId xmlns:a16="http://schemas.microsoft.com/office/drawing/2014/main" id="{9B9E362E-BFE1-420F-B57E-D79039A6BC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4D06137-DA2A-49A8-8142-EDF64136C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1DF2A3-64EB-49AC-B7B6-87EC52226987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035266" name="Rectangle 2">
            <a:extLst>
              <a:ext uri="{FF2B5EF4-FFF2-40B4-BE49-F238E27FC236}">
                <a16:creationId xmlns:a16="http://schemas.microsoft.com/office/drawing/2014/main" id="{C9500421-3D00-48DD-8A5A-24FB378691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5267" name="Rectangle 3">
            <a:extLst>
              <a:ext uri="{FF2B5EF4-FFF2-40B4-BE49-F238E27FC236}">
                <a16:creationId xmlns:a16="http://schemas.microsoft.com/office/drawing/2014/main" id="{C5779F7E-3BC9-465D-93A1-CEFFE7FDDE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DFA410F-96B9-46E4-87F8-3DD1BDFD50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399179-5F9B-40EB-B81F-3C3DCB2B90D4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042434" name="Rectangle 2">
            <a:extLst>
              <a:ext uri="{FF2B5EF4-FFF2-40B4-BE49-F238E27FC236}">
                <a16:creationId xmlns:a16="http://schemas.microsoft.com/office/drawing/2014/main" id="{B5177FBE-7E40-4C39-B4FE-FBABF70161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2435" name="Rectangle 3">
            <a:extLst>
              <a:ext uri="{FF2B5EF4-FFF2-40B4-BE49-F238E27FC236}">
                <a16:creationId xmlns:a16="http://schemas.microsoft.com/office/drawing/2014/main" id="{A73A7F0E-3928-47F5-8659-5DA332D750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0A12143-BE01-44FA-88FC-BC5B7F2CD9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CA0531-0B6C-4BD4-93BE-EBB967D49397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043458" name="Rectangle 2">
            <a:extLst>
              <a:ext uri="{FF2B5EF4-FFF2-40B4-BE49-F238E27FC236}">
                <a16:creationId xmlns:a16="http://schemas.microsoft.com/office/drawing/2014/main" id="{5B0634DF-7DA0-4013-B51B-97D08AB558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3459" name="Rectangle 3">
            <a:extLst>
              <a:ext uri="{FF2B5EF4-FFF2-40B4-BE49-F238E27FC236}">
                <a16:creationId xmlns:a16="http://schemas.microsoft.com/office/drawing/2014/main" id="{DDF768DA-BBFA-4BC7-82D8-4A29E72189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552D5F0-1E4E-4093-B219-C20AA0B49A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D400E4-3647-4B64-AF0C-E08749200A50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001474" name="Rectangle 2">
            <a:extLst>
              <a:ext uri="{FF2B5EF4-FFF2-40B4-BE49-F238E27FC236}">
                <a16:creationId xmlns:a16="http://schemas.microsoft.com/office/drawing/2014/main" id="{C3A2FCF4-1B98-4A8D-A8B0-ACA23934DF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1475" name="Rectangle 3">
            <a:extLst>
              <a:ext uri="{FF2B5EF4-FFF2-40B4-BE49-F238E27FC236}">
                <a16:creationId xmlns:a16="http://schemas.microsoft.com/office/drawing/2014/main" id="{B904CD2A-873A-43F3-A1E1-8105B196DA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0847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46838CA-B485-4C98-9229-B2F7FC25ED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EB5568-D6C0-4E55-B2DE-F82AE5F57A1B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002498" name="Rectangle 2">
            <a:extLst>
              <a:ext uri="{FF2B5EF4-FFF2-40B4-BE49-F238E27FC236}">
                <a16:creationId xmlns:a16="http://schemas.microsoft.com/office/drawing/2014/main" id="{216E5AF6-77AE-4B0F-84B4-D05F49685C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2499" name="Rectangle 3">
            <a:extLst>
              <a:ext uri="{FF2B5EF4-FFF2-40B4-BE49-F238E27FC236}">
                <a16:creationId xmlns:a16="http://schemas.microsoft.com/office/drawing/2014/main" id="{B384FF7F-E62D-438A-B5AF-36E5EC1FC0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46838CA-B485-4C98-9229-B2F7FC25ED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EB5568-D6C0-4E55-B2DE-F82AE5F57A1B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002498" name="Rectangle 2">
            <a:extLst>
              <a:ext uri="{FF2B5EF4-FFF2-40B4-BE49-F238E27FC236}">
                <a16:creationId xmlns:a16="http://schemas.microsoft.com/office/drawing/2014/main" id="{216E5AF6-77AE-4B0F-84B4-D05F49685C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2499" name="Rectangle 3">
            <a:extLst>
              <a:ext uri="{FF2B5EF4-FFF2-40B4-BE49-F238E27FC236}">
                <a16:creationId xmlns:a16="http://schemas.microsoft.com/office/drawing/2014/main" id="{B384FF7F-E62D-438A-B5AF-36E5EC1FC0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4248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0B6BF16-71C3-460E-BF63-8205E2699A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F77FDF-3735-42D4-A95D-DB1C824F125C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003522" name="Rectangle 2">
            <a:extLst>
              <a:ext uri="{FF2B5EF4-FFF2-40B4-BE49-F238E27FC236}">
                <a16:creationId xmlns:a16="http://schemas.microsoft.com/office/drawing/2014/main" id="{0BB4E057-C014-471D-AACF-37FCC4290A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23" name="Rectangle 3">
            <a:extLst>
              <a:ext uri="{FF2B5EF4-FFF2-40B4-BE49-F238E27FC236}">
                <a16:creationId xmlns:a16="http://schemas.microsoft.com/office/drawing/2014/main" id="{312AB7EC-2992-402A-803A-C7AA57C403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0B6BF16-71C3-460E-BF63-8205E2699A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F77FDF-3735-42D4-A95D-DB1C824F125C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003522" name="Rectangle 2">
            <a:extLst>
              <a:ext uri="{FF2B5EF4-FFF2-40B4-BE49-F238E27FC236}">
                <a16:creationId xmlns:a16="http://schemas.microsoft.com/office/drawing/2014/main" id="{0BB4E057-C014-471D-AACF-37FCC4290A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23" name="Rectangle 3">
            <a:extLst>
              <a:ext uri="{FF2B5EF4-FFF2-40B4-BE49-F238E27FC236}">
                <a16:creationId xmlns:a16="http://schemas.microsoft.com/office/drawing/2014/main" id="{312AB7EC-2992-402A-803A-C7AA57C403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0348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87EB99B-04AD-44A1-9C74-B12948E8B4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1E72E2-954F-4165-B2A3-E58D3EDA7407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010690" name="Rectangle 2">
            <a:extLst>
              <a:ext uri="{FF2B5EF4-FFF2-40B4-BE49-F238E27FC236}">
                <a16:creationId xmlns:a16="http://schemas.microsoft.com/office/drawing/2014/main" id="{922E9B2F-F3BA-4FAA-9CF2-3F6D5E6A1A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0691" name="Rectangle 3">
            <a:extLst>
              <a:ext uri="{FF2B5EF4-FFF2-40B4-BE49-F238E27FC236}">
                <a16:creationId xmlns:a16="http://schemas.microsoft.com/office/drawing/2014/main" id="{2ABF366D-2FBE-42E1-BA3E-2E1716AC98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665AEEA-0C58-4BF0-A50D-0EDE82EE41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4CA2E8-C53D-43D7-9BCA-2D18C224EC53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013762" name="Rectangle 2">
            <a:extLst>
              <a:ext uri="{FF2B5EF4-FFF2-40B4-BE49-F238E27FC236}">
                <a16:creationId xmlns:a16="http://schemas.microsoft.com/office/drawing/2014/main" id="{FA25CE51-375E-4739-96AF-E756092826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63" name="Rectangle 3">
            <a:extLst>
              <a:ext uri="{FF2B5EF4-FFF2-40B4-BE49-F238E27FC236}">
                <a16:creationId xmlns:a16="http://schemas.microsoft.com/office/drawing/2014/main" id="{65C2F949-EC73-4127-8057-C1CA97963A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8387C32-6077-447C-A2EC-B937D19AB8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5A8E2B-0465-4329-96AF-49C6EAE64E06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014786" name="Rectangle 2">
            <a:extLst>
              <a:ext uri="{FF2B5EF4-FFF2-40B4-BE49-F238E27FC236}">
                <a16:creationId xmlns:a16="http://schemas.microsoft.com/office/drawing/2014/main" id="{7AD04EBE-52F5-406D-A1E3-8335F59E79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4787" name="Rectangle 3">
            <a:extLst>
              <a:ext uri="{FF2B5EF4-FFF2-40B4-BE49-F238E27FC236}">
                <a16:creationId xmlns:a16="http://schemas.microsoft.com/office/drawing/2014/main" id="{D069ABF3-BA02-4272-A1D8-98D61D38C0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5D29E-46D9-4677-8B51-FD0A9B10AB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C63F09-65F9-495C-9C10-E5F6BC86BE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8C875-D082-42A2-9D7A-175374161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6EA3-F184-4D8D-BAF6-483EEA6C13ED}" type="datetimeFigureOut">
              <a:rPr lang="en-IN" smtClean="0"/>
              <a:t>07-02-2025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76289-0152-4AAD-B396-4B87BFD77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D6E67-ABCD-472D-ACAB-509D5A77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400D-AFC6-4336-A96F-080EBAADB7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946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2092F-4C63-44B8-BB25-03DD7359D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D77E3-E894-4582-80AF-7DA989F395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E9C79-7C25-4AC6-8014-7C2B2E863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6EA3-F184-4D8D-BAF6-483EEA6C13ED}" type="datetimeFigureOut">
              <a:rPr lang="en-IN" smtClean="0"/>
              <a:t>07-02-2025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CFD3E-0C30-4E55-BC11-8274FE380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C58F5-E8FB-414A-B326-4FC6EA149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400D-AFC6-4336-A96F-080EBAADB7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8566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5B83FE-8099-4EAC-9C70-12518DB870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2AE8A3-72B3-4502-AC91-12C2982E67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B263F-1545-4CB6-B71C-6267310A3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6EA3-F184-4D8D-BAF6-483EEA6C13ED}" type="datetimeFigureOut">
              <a:rPr lang="en-IN" smtClean="0"/>
              <a:t>07-02-2025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C3D85-3754-4C5B-A89F-A80D0FFA7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02E97-D1E9-44F3-8AE3-BA43F06D7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400D-AFC6-4336-A96F-080EBAADB7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0944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457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0124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7222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134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9554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45ADEF43-805C-4DE3-8220-B5304E0A1D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4844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DBE941-5230-4F87-B714-A059E791AC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A7AB05DB-D40F-4343-AE36-EBA452E164C1}" type="datetimeFigureOut">
              <a:rPr lang="en-IN" smtClean="0"/>
              <a:t>07-02-2025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77033A-0A76-4A83-B1AB-3334A3088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D05C30-9308-40A9-8C70-74DC76C68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7437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3"/>
            <a:ext cx="401108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997E9F-10F1-48A9-B6D2-8F57E175BA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A7AB05DB-D40F-4343-AE36-EBA452E164C1}" type="datetimeFigureOut">
              <a:rPr lang="en-IN" smtClean="0"/>
              <a:t>07-02-2025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F44D10-843B-4632-9FF0-3A0BA09F5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BF0BED-F88A-4B98-905F-B2C8BBDAF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758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29345-2404-45CB-AE30-C046EE5FF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E590A-43FA-467B-9849-1969F1AF5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8F5DB-23D5-4AF0-84AE-7F38324AB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6EA3-F184-4D8D-BAF6-483EEA6C13ED}" type="datetimeFigureOut">
              <a:rPr lang="en-IN" smtClean="0"/>
              <a:t>07-02-2025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4BA21-1371-49E0-919C-F4211CFA6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5BACE-1A76-4702-AF3E-84DACB4FA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400D-AFC6-4336-A96F-080EBAADB7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48000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068D5-6EA8-4B57-A743-AEEB30600D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A7AB05DB-D40F-4343-AE36-EBA452E164C1}" type="datetimeFigureOut">
              <a:rPr lang="en-IN" smtClean="0"/>
              <a:t>07-02-2025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5ED47-5300-4DD5-A1F2-3CB7C64E6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EFCC2B-900D-4ED2-BBDD-9EA02F587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4242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4075D-1C3A-422E-A3C4-E0F3C82F97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A7AB05DB-D40F-4343-AE36-EBA452E164C1}" type="datetimeFigureOut">
              <a:rPr lang="en-IN" smtClean="0"/>
              <a:t>07-02-2025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E4866-FAAC-4ECF-98DF-A7D24CBAD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67E6F-58FB-4548-A860-15C4DCBBE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1401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6618" y="274643"/>
            <a:ext cx="3291415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2367" y="274643"/>
            <a:ext cx="9671051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A35A5-B26C-4F02-977E-8A3F5DD7CC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A7AB05DB-D40F-4343-AE36-EBA452E164C1}" type="datetimeFigureOut">
              <a:rPr lang="en-IN" smtClean="0"/>
              <a:t>07-02-2025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FA722-5C42-4BD8-A5E6-A34B3E8C6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E2538-C97C-4214-8878-7641DCB84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87523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30DA3-9C1E-4AAF-BDA3-7BC7EB2FF0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CC5DB8-7698-4333-AD0F-6F2E92A7D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C0C00-F9C3-4461-AFE9-5B3744D82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05DB-D40F-4343-AE36-EBA452E164C1}" type="datetimeFigureOut">
              <a:rPr lang="en-IN" smtClean="0"/>
              <a:t>07-02-2025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8C7F7-1A98-49DD-BE3C-B18159A6C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7D6B4-65F9-48C3-AF62-1247A91E6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68657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625D8-44FD-BC23-F2F1-821F23611A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54EB24-98EF-B61A-D528-6C2D78A15A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0E9B8-1E48-784C-0B44-B5B6FE948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A12C-0930-49CE-BD78-4F8B27F0C81D}" type="datetimeFigureOut">
              <a:rPr lang="en-IN" smtClean="0"/>
              <a:t>07-02-2025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F05EC-9036-E61C-D44D-C6722C687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F939B-EAA4-A7DC-1C8E-AE86880D2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CA9B-2FD4-4106-BB44-04932BFC66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6648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44ADB-F26C-7B26-9897-A8DF30A2B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DC6C4-C0CF-BE52-B0C2-CD0EB6480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D3615-DBFC-2877-9556-BC2CF37B7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A12C-0930-49CE-BD78-4F8B27F0C81D}" type="datetimeFigureOut">
              <a:rPr lang="en-IN" smtClean="0"/>
              <a:t>07-02-2025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61D93-476B-C854-6D80-D75787FA7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EF13D-965A-7BAE-DB12-D151AF544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CA9B-2FD4-4106-BB44-04932BFC66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30885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C4AC9-316A-2E62-80C0-3B35CF5A3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A3D92-06CB-9D83-DC20-ECF795DEC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37111-0831-D08A-3238-43F82C352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A12C-0930-49CE-BD78-4F8B27F0C81D}" type="datetimeFigureOut">
              <a:rPr lang="en-IN" smtClean="0"/>
              <a:t>07-02-2025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E9727-8E92-3285-FA21-CC2B50D25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F6A1E-789E-A10F-1094-ADFF02CF8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CA9B-2FD4-4106-BB44-04932BFC66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11426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055E8-20BD-1C6E-0375-F8355F1C0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AE9D2-58F8-C495-F519-5365C6BDB5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8EB4C7-109A-F111-4014-1ADCB53103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AFCC27-C4F7-9F24-14C8-A21AD5994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A12C-0930-49CE-BD78-4F8B27F0C81D}" type="datetimeFigureOut">
              <a:rPr lang="en-IN" smtClean="0"/>
              <a:t>07-02-2025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C08CD2-28F2-2FAF-9E35-76A55FBB5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DE2664-FE96-B953-36D3-37179576D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CA9B-2FD4-4106-BB44-04932BFC66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97358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78247-4595-5CC2-2C37-5DC38C9EF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D517AB-FC56-B273-7A50-DE1860C3B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F9AED3-28C3-9BD3-CF34-C3428B639D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8A2B2A-963D-569C-0711-7C1E3BB0EE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4613E4-F01A-FD29-4044-B599CDB6C4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186335-AED0-B54A-D3D8-7D0EF5D38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A12C-0930-49CE-BD78-4F8B27F0C81D}" type="datetimeFigureOut">
              <a:rPr lang="en-IN" smtClean="0"/>
              <a:t>07-02-2025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C7DE25-300E-9179-AE22-DAC24A678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0D6B07-425D-CD56-328A-B18568D4B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CA9B-2FD4-4106-BB44-04932BFC66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11066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4F587-1029-F271-74F7-F55417CAF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1D47E3-6BAB-CF02-9017-E892F0B46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A12C-0930-49CE-BD78-4F8B27F0C81D}" type="datetimeFigureOut">
              <a:rPr lang="en-IN" smtClean="0"/>
              <a:t>07-02-2025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5EAC2C-F60D-85BC-CBD2-FF33D9FA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246829-C6E2-9859-DDD4-6C0C6DA3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CA9B-2FD4-4106-BB44-04932BFC66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3336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DB5A3-7145-4EAA-AB8C-EC1175EF1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4B0FA-7360-4B83-88B1-BFA63EF67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27690-5AF2-431E-B02F-70574FFF1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6EA3-F184-4D8D-BAF6-483EEA6C13ED}" type="datetimeFigureOut">
              <a:rPr lang="en-IN" smtClean="0"/>
              <a:t>07-02-2025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20504-94DA-4AB7-B3A7-3217EC2EA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BF484-9FF1-4332-9FE9-9FCB97F51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400D-AFC6-4336-A96F-080EBAADB7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74012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A3A557-9110-1547-51F7-4754654E5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05DB-D40F-4343-AE36-EBA452E164C1}" type="datetimeFigureOut">
              <a:rPr lang="en-IN" smtClean="0"/>
              <a:t>07-02-2025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01739E-C25E-8B3E-4212-38954BF47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479F1D-070F-6725-EBC5-8AB32715E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12929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E483F-29DC-AB7C-DCB9-29363E520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356E7-F55E-7005-4682-05ED0A40F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7298FB-21DF-E1A7-0636-C92685E98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5D0203-52F7-2E77-999A-48EC37CCA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05DB-D40F-4343-AE36-EBA452E164C1}" type="datetimeFigureOut">
              <a:rPr lang="en-IN" smtClean="0"/>
              <a:t>07-02-2025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1FD1E5-18DB-2988-03BD-2B3B76038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F44840-EB16-DDB2-34D5-2BFAC10A8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69841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7AF35-513A-E850-DB22-3E3468146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C09E3C-A90F-35AC-D82D-018B0D72D9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169F36-19F7-CA03-5251-C9B9FB6549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94CD25-F8D1-652A-9E48-0FB4B24C2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05DB-D40F-4343-AE36-EBA452E164C1}" type="datetimeFigureOut">
              <a:rPr lang="en-IN" smtClean="0"/>
              <a:t>07-02-2025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28CB7F-B4EF-8D22-C9DE-5F3FDD878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8F1B62-E88D-0777-972C-D1F24BA43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29144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5BD96-B705-17E6-6905-13401F80E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8737DF-AC52-5DC7-BFFF-681A2CF7E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C5F01-59DC-852E-7E31-2F3DF0BF6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05DB-D40F-4343-AE36-EBA452E164C1}" type="datetimeFigureOut">
              <a:rPr lang="en-IN" smtClean="0"/>
              <a:t>07-02-2025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4D26E-55C7-BA68-413E-4B8A7891A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94B6C-1074-84E7-9EA5-16CB6343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93788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99748B-F4CB-B813-390E-95C0E482AF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60E02D-B164-7F63-E1D1-375972A465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1E42A-D110-C59B-C810-6989E75B4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05DB-D40F-4343-AE36-EBA452E164C1}" type="datetimeFigureOut">
              <a:rPr lang="en-IN" smtClean="0"/>
              <a:t>07-02-2025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DD87D-D65E-FAE9-AA70-C80D6CBD9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FA68A-BE74-5781-9A35-B212DFEA1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5511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F3F44-4FA1-45A2-A9CD-D0155594D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A5CBA-A7A6-4651-B8BB-0CB5C48230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8C62A7-0458-44E9-A6F7-E56B83EF1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6F6636-9E3F-4421-A221-0EE3ED41B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6EA3-F184-4D8D-BAF6-483EEA6C13ED}" type="datetimeFigureOut">
              <a:rPr lang="en-IN" smtClean="0"/>
              <a:t>07-02-2025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53406A-1BAB-4666-A935-05A578220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2D7F8D-144D-4673-B4D6-9D725814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400D-AFC6-4336-A96F-080EBAADB7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6010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E582F-FB55-4432-B837-7E970281D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58FED7-CDC5-42BB-B3E3-CAC8D9F29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A1598F-C161-40DA-A051-A15C4C550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8B41EB-6145-4185-ADEA-9F16C3AD2F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703042-B5F0-4BD2-A498-8AF53CAA71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DAB8E1-2984-4FFB-A0B8-056A42DC6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6EA3-F184-4D8D-BAF6-483EEA6C13ED}" type="datetimeFigureOut">
              <a:rPr lang="en-IN" smtClean="0"/>
              <a:t>07-02-2025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724EBB-76FA-46A9-AB3E-44109A481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32DA82-840C-479E-85C0-FA777BEC3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400D-AFC6-4336-A96F-080EBAADB7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6170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B04CE-0489-46E8-91FC-8F6CD4B2E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A02578-3684-412B-B98C-58C294739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6EA3-F184-4D8D-BAF6-483EEA6C13ED}" type="datetimeFigureOut">
              <a:rPr lang="en-IN" smtClean="0"/>
              <a:t>07-02-2025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EE1415-B9AB-4D64-B263-4756EE9BF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4A124B-90B9-43C6-957A-9CFA2FE45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400D-AFC6-4336-A96F-080EBAADB7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8090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F47C95-A13C-4DEC-96B1-A0CC7B65D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6EA3-F184-4D8D-BAF6-483EEA6C13ED}" type="datetimeFigureOut">
              <a:rPr lang="en-IN" smtClean="0"/>
              <a:t>07-02-2025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222670-35D8-487B-A9C3-9224CD498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1580E-2982-4169-BBE4-3F60361C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400D-AFC6-4336-A96F-080EBAADB7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7514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38A16-603E-428E-8D80-86FF531D9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6E1AA-64C2-4135-8487-4DE0CD75A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05705A-83FE-42A1-ACE1-D5494B8EE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AD0ADD-BEB7-40A3-AE25-9AA84D738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6EA3-F184-4D8D-BAF6-483EEA6C13ED}" type="datetimeFigureOut">
              <a:rPr lang="en-IN" smtClean="0"/>
              <a:t>07-02-2025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B6B18E-3D31-4CA1-9DB0-AE076E18A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C95AB3-103E-41DC-BA0A-1BA92887F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400D-AFC6-4336-A96F-080EBAADB7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9714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42535-8626-440D-A40C-0AEE3F157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8ADDD3-F39B-4C50-9C5B-E88FBB5213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88FA65-BF3B-4658-981C-9ED86A2126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5E4E48-FEA0-47A5-A028-507DA7DF4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6EA3-F184-4D8D-BAF6-483EEA6C13ED}" type="datetimeFigureOut">
              <a:rPr lang="en-IN" smtClean="0"/>
              <a:t>07-02-2025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F5204F-8D99-41E0-802E-835E74A16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D36A6-59E0-4593-809A-CD0DBABEE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400D-AFC6-4336-A96F-080EBAADB7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1955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6191E-80A0-471A-A30F-FFAE9B7ED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17EBF6-94ED-44B3-9B6A-E40175FB5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C423B-3501-4AE4-B205-CA89761A1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26EA3-F184-4D8D-BAF6-483EEA6C13ED}" type="datetimeFigureOut">
              <a:rPr lang="en-IN" smtClean="0"/>
              <a:t>07-02-2025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9D65A-1516-4B70-A4F7-A8CEA4AB4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F3EA3-A226-4975-ACA9-7893D6D2CB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7400D-AFC6-4336-A96F-080EBAADB7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53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Master Page.jpg">
            <a:extLst>
              <a:ext uri="{FF2B5EF4-FFF2-40B4-BE49-F238E27FC236}">
                <a16:creationId xmlns:a16="http://schemas.microsoft.com/office/drawing/2014/main" id="{E7296316-F494-473C-B75B-F257831E2CB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52"/>
          <a:stretch>
            <a:fillRect/>
          </a:stretch>
        </p:blipFill>
        <p:spPr bwMode="auto">
          <a:xfrm>
            <a:off x="-13547" y="30163"/>
            <a:ext cx="822282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Master Page.jpg">
            <a:extLst>
              <a:ext uri="{FF2B5EF4-FFF2-40B4-BE49-F238E27FC236}">
                <a16:creationId xmlns:a16="http://schemas.microsoft.com/office/drawing/2014/main" id="{46414743-9E30-49E6-9FC9-DE51F5A42C6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1219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Box 1">
            <a:extLst>
              <a:ext uri="{FF2B5EF4-FFF2-40B4-BE49-F238E27FC236}">
                <a16:creationId xmlns:a16="http://schemas.microsoft.com/office/drawing/2014/main" id="{FCAD4768-7A36-4E79-8F80-430151079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7950"/>
            <a:ext cx="3251200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IN" altLang="en-US" sz="2000" b="1">
                <a:latin typeface="Calibri" panose="020F0502020204030204" pitchFamily="34" charset="0"/>
              </a:rPr>
              <a:t>www.bennett.edu.in</a:t>
            </a:r>
          </a:p>
        </p:txBody>
      </p:sp>
      <p:pic>
        <p:nvPicPr>
          <p:cNvPr id="1029" name="Picture 2">
            <a:extLst>
              <a:ext uri="{FF2B5EF4-FFF2-40B4-BE49-F238E27FC236}">
                <a16:creationId xmlns:a16="http://schemas.microsoft.com/office/drawing/2014/main" id="{E4134A5B-0520-44B6-AC91-E2A2C33F23C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280" y="192089"/>
            <a:ext cx="3191934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745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616885-EDA5-4E08-B7FA-3B32CF936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7F331B-819F-8E8E-D041-42F4E2ED1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AFC98-4615-19FA-C450-422AFF324A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26EA3-F184-4D8D-BAF6-483EEA6C13ED}" type="datetimeFigureOut">
              <a:rPr lang="en-IN" smtClean="0"/>
              <a:t>07-02-2025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A322-682F-DC65-7868-3C965E0431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1F257-2FEA-AAAE-892F-08C02A2255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7400D-AFC6-4336-A96F-080EBAADB7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828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3D black and red cube illustration">
            <a:extLst>
              <a:ext uri="{FF2B5EF4-FFF2-40B4-BE49-F238E27FC236}">
                <a16:creationId xmlns:a16="http://schemas.microsoft.com/office/drawing/2014/main" id="{73F600FA-F707-26F2-55DD-776E6AEA5A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16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2890BE-7904-42D4-B879-B91FFED50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IN" sz="4800">
                <a:solidFill>
                  <a:schemeClr val="bg1"/>
                </a:solidFill>
              </a:rPr>
              <a:t>Data Link Layer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D179A4E-84D4-467F-8369-92D7C4E09C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IN" sz="2000">
                <a:solidFill>
                  <a:schemeClr val="bg1"/>
                </a:solidFill>
              </a:rPr>
              <a:t>Error Control-Error Detection Techniques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99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300" name="Text Box 4">
            <a:extLst>
              <a:ext uri="{FF2B5EF4-FFF2-40B4-BE49-F238E27FC236}">
                <a16:creationId xmlns:a16="http://schemas.microsoft.com/office/drawing/2014/main" id="{33FEF27F-A1A7-4483-82C9-A00B9CBCE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1" y="368104"/>
            <a:ext cx="52972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i="1" dirty="0">
                <a:latin typeface="Times New Roman" panose="02020603050405020304" pitchFamily="18" charset="0"/>
              </a:rPr>
              <a:t>Two-dimensional parity-check code</a:t>
            </a:r>
          </a:p>
        </p:txBody>
      </p:sp>
      <p:pic>
        <p:nvPicPr>
          <p:cNvPr id="951303" name="Picture 7">
            <a:extLst>
              <a:ext uri="{FF2B5EF4-FFF2-40B4-BE49-F238E27FC236}">
                <a16:creationId xmlns:a16="http://schemas.microsoft.com/office/drawing/2014/main" id="{629BDDC5-B08B-4170-961C-C162B57B84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43"/>
          <a:stretch/>
        </p:blipFill>
        <p:spPr bwMode="auto">
          <a:xfrm>
            <a:off x="1530699" y="2593107"/>
            <a:ext cx="4201507" cy="284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04A13D-5999-21E7-B43E-F2C9F6BE23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992"/>
          <a:stretch/>
        </p:blipFill>
        <p:spPr>
          <a:xfrm>
            <a:off x="6292646" y="2478354"/>
            <a:ext cx="5181599" cy="29547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300" name="Text Box 4">
            <a:extLst>
              <a:ext uri="{FF2B5EF4-FFF2-40B4-BE49-F238E27FC236}">
                <a16:creationId xmlns:a16="http://schemas.microsoft.com/office/drawing/2014/main" id="{33FEF27F-A1A7-4483-82C9-A00B9CBCE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1" y="368104"/>
            <a:ext cx="52972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i="1" dirty="0">
                <a:latin typeface="Times New Roman" panose="02020603050405020304" pitchFamily="18" charset="0"/>
              </a:rPr>
              <a:t>Two-dimensional parity-check code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8BF090-ACAE-4A8C-8224-D99FF125E034}"/>
              </a:ext>
            </a:extLst>
          </p:cNvPr>
          <p:cNvSpPr/>
          <p:nvPr/>
        </p:nvSpPr>
        <p:spPr>
          <a:xfrm>
            <a:off x="1043663" y="1424856"/>
            <a:ext cx="95211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 affecting 4 bit may not be detected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70520D-EB80-EA64-4D8D-CBE47FB6A4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102"/>
          <a:stretch/>
        </p:blipFill>
        <p:spPr>
          <a:xfrm>
            <a:off x="5513529" y="2593107"/>
            <a:ext cx="5275703" cy="2954790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0E026C6F-4F7D-E404-45F7-6AA057E743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3"/>
          <a:stretch/>
        </p:blipFill>
        <p:spPr bwMode="auto">
          <a:xfrm>
            <a:off x="914401" y="2593107"/>
            <a:ext cx="4080122" cy="284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4739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0171" name="Rectangle 86017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0167" name="Picture 860166" descr="Close up of pin and stethoscope, pinned on doctor's appointment">
            <a:extLst>
              <a:ext uri="{FF2B5EF4-FFF2-40B4-BE49-F238E27FC236}">
                <a16:creationId xmlns:a16="http://schemas.microsoft.com/office/drawing/2014/main" id="{5B831263-8B5C-48F1-B90F-559C9ADDB7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84"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860173" name="Rectangle 86017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0163" name="Text Box 3">
            <a:extLst>
              <a:ext uri="{FF2B5EF4-FFF2-40B4-BE49-F238E27FC236}">
                <a16:creationId xmlns:a16="http://schemas.microsoft.com/office/drawing/2014/main" id="{A46427D6-B94B-4857-8245-12CCE543C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1610" y="365125"/>
            <a:ext cx="3822189" cy="18999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4000">
                <a:latin typeface="+mj-lt"/>
                <a:ea typeface="+mj-ea"/>
                <a:cs typeface="+mj-cs"/>
              </a:rPr>
              <a:t>Cyclic Redundancy Check</a:t>
            </a:r>
            <a:endParaRPr lang="en-US" altLang="en-US" sz="4000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60165" name="Rectangle 5">
            <a:extLst>
              <a:ext uri="{FF2B5EF4-FFF2-40B4-BE49-F238E27FC236}">
                <a16:creationId xmlns:a16="http://schemas.microsoft.com/office/drawing/2014/main" id="{D46E28E6-0B15-4A40-95AB-71CC25657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1610" y="2434201"/>
            <a:ext cx="3822189" cy="37427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i="1">
                <a:effectLst>
                  <a:outerShdw blurRad="38100" dist="38100" dir="2700000" algn="tl">
                    <a:srgbClr val="C0C0C0"/>
                  </a:outerShdw>
                </a:effectLst>
              </a:rPr>
              <a:t>Cyclic codes are special linear block codes with one extra property. In a cyclic code, if a codeword is cyclically shifted (rotated), the result is another codeword.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2000" i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i="1">
                <a:effectLst>
                  <a:outerShdw blurRad="38100" dist="38100" dir="2700000" algn="tl">
                    <a:srgbClr val="C0C0C0"/>
                  </a:outerShdw>
                </a:effectLst>
              </a:rPr>
              <a:t>It is based on the concept of binary division</a:t>
            </a:r>
          </a:p>
        </p:txBody>
      </p:sp>
      <p:sp>
        <p:nvSpPr>
          <p:cNvPr id="860164" name="Text Box 4">
            <a:extLst>
              <a:ext uri="{FF2B5EF4-FFF2-40B4-BE49-F238E27FC236}">
                <a16:creationId xmlns:a16="http://schemas.microsoft.com/office/drawing/2014/main" id="{6BE9952C-3F6B-469D-9A2E-541B90216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3600" y="64008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F0C0B054-D01A-4E2F-9B59-8DD8BF3DE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81" y="417576"/>
            <a:ext cx="10909640" cy="124939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Cyclic Redundancy Check</a:t>
            </a:r>
            <a:endParaRPr lang="en-US" altLang="en-US" sz="6600" kern="12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3BED3E-C6FE-494F-817C-5679E7818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" y="2865003"/>
            <a:ext cx="11548872" cy="312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1ADDDB9-19FB-317C-853E-2703B9193F9A}"/>
              </a:ext>
            </a:extLst>
          </p:cNvPr>
          <p:cNvSpPr/>
          <p:nvPr/>
        </p:nvSpPr>
        <p:spPr>
          <a:xfrm>
            <a:off x="320040" y="1818226"/>
            <a:ext cx="97254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altLang="en-US" sz="2400" dirty="0"/>
              <a:t>The divisor in a cyclic code is normally called the generator polynomial or simply the generator.</a:t>
            </a:r>
          </a:p>
        </p:txBody>
      </p:sp>
    </p:spTree>
    <p:extLst>
      <p:ext uri="{BB962C8B-B14F-4D97-AF65-F5344CB8AC3E}">
        <p14:creationId xmlns:p14="http://schemas.microsoft.com/office/powerpoint/2010/main" val="4068059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8" name="Text Box 4">
            <a:extLst>
              <a:ext uri="{FF2B5EF4-FFF2-40B4-BE49-F238E27FC236}">
                <a16:creationId xmlns:a16="http://schemas.microsoft.com/office/drawing/2014/main" id="{4841D038-E945-4DAF-8288-24A937114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943" y="314954"/>
            <a:ext cx="39020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dirty="0">
                <a:solidFill>
                  <a:schemeClr val="fol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>
                <a:latin typeface="Times New Roman" panose="02020603050405020304" pitchFamily="18" charset="0"/>
              </a:rPr>
              <a:t>Division in CRC encoder</a:t>
            </a:r>
          </a:p>
        </p:txBody>
      </p:sp>
      <p:pic>
        <p:nvPicPr>
          <p:cNvPr id="876550" name="Picture 6">
            <a:extLst>
              <a:ext uri="{FF2B5EF4-FFF2-40B4-BE49-F238E27FC236}">
                <a16:creationId xmlns:a16="http://schemas.microsoft.com/office/drawing/2014/main" id="{4193B532-315C-4F85-B797-03392933C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090" y="1365886"/>
            <a:ext cx="4854575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08AFB636-D0FD-428C-9D10-3E54A3E2F2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519" y="1238709"/>
            <a:ext cx="6267157" cy="5011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457200" indent="-4572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Message= 1001</a:t>
            </a:r>
          </a:p>
          <a:p>
            <a:pPr marL="457200" indent="-4572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Sender appends number of zeros in message equals to degree of generator polynomial</a:t>
            </a:r>
          </a:p>
          <a:p>
            <a:pPr marL="457200" indent="-4572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Divide the appended message with generated polynomial using modulo 2 arithmetic</a:t>
            </a:r>
          </a:p>
          <a:p>
            <a:pPr marL="457200" indent="-4572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Remainder becomes CRC</a:t>
            </a:r>
          </a:p>
          <a:p>
            <a:pPr marL="457200" indent="-4572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Remove the appended zeros from message and append the calculated CRC</a:t>
            </a:r>
          </a:p>
          <a:p>
            <a:pPr marL="457200" indent="-4572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Send the code word to receiver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2" name="Text Box 4">
            <a:extLst>
              <a:ext uri="{FF2B5EF4-FFF2-40B4-BE49-F238E27FC236}">
                <a16:creationId xmlns:a16="http://schemas.microsoft.com/office/drawing/2014/main" id="{E31BC792-BF29-4984-A191-9D1D2F7A2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293" y="404093"/>
            <a:ext cx="54377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i="1" dirty="0">
                <a:latin typeface="Times New Roman" panose="02020603050405020304" pitchFamily="18" charset="0"/>
              </a:rPr>
              <a:t>Division in the CRC decoder for two cases</a:t>
            </a:r>
          </a:p>
        </p:txBody>
      </p:sp>
      <p:pic>
        <p:nvPicPr>
          <p:cNvPr id="877574" name="Picture 6">
            <a:extLst>
              <a:ext uri="{FF2B5EF4-FFF2-40B4-BE49-F238E27FC236}">
                <a16:creationId xmlns:a16="http://schemas.microsoft.com/office/drawing/2014/main" id="{30DA300E-DF15-4C7B-9CEC-3A0DFB119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462" y="1579123"/>
            <a:ext cx="7659687" cy="454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AAFCE629-490F-4668-BDC0-D9DEAFA82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79123"/>
            <a:ext cx="3929146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US" altLang="en-US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At receiver Side</a:t>
            </a:r>
          </a:p>
          <a:p>
            <a:pPr marL="457200" indent="-457200" algn="just" eaLnBrk="1" hangingPunct="1">
              <a:buFont typeface="Arial" panose="020B0604020202020204" pitchFamily="34" charset="0"/>
              <a:buChar char="•"/>
            </a:pPr>
            <a:r>
              <a:rPr lang="en-US" altLang="en-US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Receiver takes the code word</a:t>
            </a:r>
          </a:p>
          <a:p>
            <a:pPr marL="457200" indent="-457200" algn="just" eaLnBrk="1" hangingPunct="1">
              <a:buFont typeface="Arial" panose="020B0604020202020204" pitchFamily="34" charset="0"/>
              <a:buChar char="•"/>
            </a:pPr>
            <a:r>
              <a:rPr lang="en-US" altLang="en-US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It divides the codeword with same generator polynomial using modulo 2 arithmetic</a:t>
            </a:r>
          </a:p>
          <a:p>
            <a:pPr marL="457200" indent="-457200" algn="just" eaLnBrk="1" hangingPunct="1">
              <a:buFont typeface="Arial" panose="020B0604020202020204" pitchFamily="34" charset="0"/>
              <a:buChar char="•"/>
            </a:pPr>
            <a:r>
              <a:rPr lang="en-US" altLang="en-US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If remainder contains all zero bits, message is accepted otherwise it is discarded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6" name="Text Box 4">
            <a:extLst>
              <a:ext uri="{FF2B5EF4-FFF2-40B4-BE49-F238E27FC236}">
                <a16:creationId xmlns:a16="http://schemas.microsoft.com/office/drawing/2014/main" id="{232B514C-23C6-43F9-817D-86E7098C4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728" y="347989"/>
            <a:ext cx="48173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i="1" dirty="0">
                <a:latin typeface="Times New Roman" panose="02020603050405020304" pitchFamily="18" charset="0"/>
              </a:rPr>
              <a:t>CRC division using polynomials</a:t>
            </a:r>
          </a:p>
        </p:txBody>
      </p:sp>
      <p:pic>
        <p:nvPicPr>
          <p:cNvPr id="883718" name="Picture 6">
            <a:extLst>
              <a:ext uri="{FF2B5EF4-FFF2-40B4-BE49-F238E27FC236}">
                <a16:creationId xmlns:a16="http://schemas.microsoft.com/office/drawing/2014/main" id="{CCF9719C-D31D-4FC3-874D-9CCC54BE6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14" y="1543665"/>
            <a:ext cx="6097587" cy="429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75" name="Rectangle 11">
            <a:extLst>
              <a:ext uri="{FF2B5EF4-FFF2-40B4-BE49-F238E27FC236}">
                <a16:creationId xmlns:a16="http://schemas.microsoft.com/office/drawing/2014/main" id="{8B6A2B8B-4AA0-425A-9826-774A23D48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411" y="1365203"/>
            <a:ext cx="11049586" cy="519616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/>
              <a:t>If the generator has more than one term and the coefficient of x</a:t>
            </a:r>
            <a:r>
              <a:rPr lang="en-US" altLang="en-US" sz="2800" baseline="30000" dirty="0"/>
              <a:t>0</a:t>
            </a:r>
            <a:r>
              <a:rPr lang="en-US" altLang="en-US" sz="2800" dirty="0"/>
              <a:t> is 1, all single errors can be caught.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/>
              <a:t>If a generator cannot divide </a:t>
            </a:r>
            <a:r>
              <a:rPr lang="en-US" altLang="en-US" sz="2800" dirty="0" err="1"/>
              <a:t>x</a:t>
            </a:r>
            <a:r>
              <a:rPr lang="en-US" altLang="en-US" sz="2800" baseline="30000" dirty="0" err="1"/>
              <a:t>t</a:t>
            </a:r>
            <a:r>
              <a:rPr lang="en-US" altLang="en-US" sz="2800" dirty="0"/>
              <a:t> + 1 (t between 2 and n – 1), then all isolated double errors can be detected. The variable 𝑛n represents the length of the data/message (in bits) that is being transmitted and checked for errors using CRC.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/>
              <a:t>A generator that contains a factor of </a:t>
            </a:r>
            <a:r>
              <a:rPr lang="en-US" altLang="en-US" sz="2800" i="1" dirty="0"/>
              <a:t>x</a:t>
            </a:r>
            <a:r>
              <a:rPr lang="en-US" altLang="en-US" sz="2800" dirty="0"/>
              <a:t> + 1 can detect all odd-numbered errors.</a:t>
            </a:r>
            <a:endParaRPr lang="en-US" alt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7436EA-807A-4842-8509-2E1822097B86}"/>
              </a:ext>
            </a:extLst>
          </p:cNvPr>
          <p:cNvSpPr/>
          <p:nvPr/>
        </p:nvSpPr>
        <p:spPr>
          <a:xfrm>
            <a:off x="1663601" y="394328"/>
            <a:ext cx="3462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</a:rPr>
              <a:t>Cyclic Redundancy Check</a:t>
            </a:r>
            <a:endParaRPr lang="en-US" alt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Times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1195" name="Rectangle 86119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1187" name="Text Box 3">
            <a:extLst>
              <a:ext uri="{FF2B5EF4-FFF2-40B4-BE49-F238E27FC236}">
                <a16:creationId xmlns:a16="http://schemas.microsoft.com/office/drawing/2014/main" id="{7C6B5734-B4CF-48BF-AA4F-9501448C8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1610" y="365125"/>
            <a:ext cx="3822189" cy="18999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CHECKSUM</a:t>
            </a:r>
          </a:p>
        </p:txBody>
      </p:sp>
      <p:pic>
        <p:nvPicPr>
          <p:cNvPr id="861191" name="Picture 861190">
            <a:extLst>
              <a:ext uri="{FF2B5EF4-FFF2-40B4-BE49-F238E27FC236}">
                <a16:creationId xmlns:a16="http://schemas.microsoft.com/office/drawing/2014/main" id="{E7279E34-E493-0B8A-6B87-825C1C9437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5" r="2" b="2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861189" name="Rectangle 5">
            <a:extLst>
              <a:ext uri="{FF2B5EF4-FFF2-40B4-BE49-F238E27FC236}">
                <a16:creationId xmlns:a16="http://schemas.microsoft.com/office/drawing/2014/main" id="{57490C68-274F-4672-97B1-415ED4C9E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1610" y="2434201"/>
            <a:ext cx="3822189" cy="37427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4572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this method, each data word is added to the previous data word and total sum (checksum) is calculated.</a:t>
            </a:r>
          </a:p>
          <a:p>
            <a:pPr marL="4572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Data along with checksum is then transmitted.</a:t>
            </a:r>
          </a:p>
          <a:p>
            <a:pPr marL="45720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method detects all odd bit error; Even bit error may or may not be detected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861188" name="Text Box 4">
            <a:extLst>
              <a:ext uri="{FF2B5EF4-FFF2-40B4-BE49-F238E27FC236}">
                <a16:creationId xmlns:a16="http://schemas.microsoft.com/office/drawing/2014/main" id="{92C4CECB-7F91-47CC-BD7D-EC8B63C7A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3600" y="64008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290B0FB3-C5FC-4D0F-8268-4242297F0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3734" y="443134"/>
            <a:ext cx="6798541" cy="63652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Idea of Checksum</a:t>
            </a:r>
          </a:p>
        </p:txBody>
      </p:sp>
      <p:pic>
        <p:nvPicPr>
          <p:cNvPr id="5" name="Picture 4" descr="Person with idea concept">
            <a:extLst>
              <a:ext uri="{FF2B5EF4-FFF2-40B4-BE49-F238E27FC236}">
                <a16:creationId xmlns:a16="http://schemas.microsoft.com/office/drawing/2014/main" id="{4A9AFB25-1552-C97E-BC8D-D26B4CD872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08" r="25346" b="-1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BD38867-7AA9-494D-9C12-5A40D2BCB3EF}"/>
              </a:ext>
            </a:extLst>
          </p:cNvPr>
          <p:cNvSpPr/>
          <p:nvPr/>
        </p:nvSpPr>
        <p:spPr>
          <a:xfrm>
            <a:off x="4553734" y="1567543"/>
            <a:ext cx="7482756" cy="4907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i="1" dirty="0"/>
              <a:t>Suppose data is a list of five 4-bit numbers (7, 11, 12, 0, 6),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i="1" dirty="0"/>
              <a:t>Sender will send (7, 11, 12, 0, 6, 36), where 36 is the sum of the original numbers.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i="1" dirty="0"/>
              <a:t>The receiver adds the five numbers and compares the result with the sum.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i="1" dirty="0"/>
              <a:t>If the two are the same, the receiver assumes no error, accepts the five numbers and discards the sum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i="1" dirty="0"/>
              <a:t> If the two are not same, the receiver assumes there is an error somewhere and the data are not accepted.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2000" i="1" dirty="0"/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i="1" dirty="0"/>
              <a:t>To make the job of the receiver easier if we send the negative (complement) of the sum, called the checksum.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i="1" dirty="0"/>
              <a:t>In this case, we send (7, 11, 12, 0, 6, −36).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i="1" dirty="0"/>
              <a:t>The receiver can add all the numbers received (including the checksum). 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i="1" dirty="0"/>
              <a:t>If the result is 0, it assumes no error; otherwise, there is an error.</a:t>
            </a:r>
          </a:p>
        </p:txBody>
      </p:sp>
    </p:spTree>
    <p:extLst>
      <p:ext uri="{BB962C8B-B14F-4D97-AF65-F5344CB8AC3E}">
        <p14:creationId xmlns:p14="http://schemas.microsoft.com/office/powerpoint/2010/main" val="3636544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ample being pipetted into a petri dish">
            <a:extLst>
              <a:ext uri="{FF2B5EF4-FFF2-40B4-BE49-F238E27FC236}">
                <a16:creationId xmlns:a16="http://schemas.microsoft.com/office/drawing/2014/main" id="{B021AEFD-1247-3B33-AD94-2A67D3D22B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6" r="-2" b="-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Box 13">
            <a:extLst>
              <a:ext uri="{FF2B5EF4-FFF2-40B4-BE49-F238E27FC236}">
                <a16:creationId xmlns:a16="http://schemas.microsoft.com/office/drawing/2014/main" id="{7904A10F-89CD-4625-9C39-1F20F6FFD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094" y="1161288"/>
            <a:ext cx="3438144" cy="11247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800" i="1">
                <a:latin typeface="+mj-lt"/>
                <a:ea typeface="+mj-ea"/>
                <a:cs typeface="+mj-cs"/>
              </a:rPr>
              <a:t>Error Detection Techniques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C74124-B311-4784-9E61-6BD1275F7ADC}"/>
              </a:ext>
            </a:extLst>
          </p:cNvPr>
          <p:cNvSpPr/>
          <p:nvPr/>
        </p:nvSpPr>
        <p:spPr>
          <a:xfrm>
            <a:off x="371094" y="2718054"/>
            <a:ext cx="4266220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Parity Checker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CRC (Cyclic </a:t>
            </a:r>
            <a:r>
              <a:rPr lang="en-US" sz="2400" dirty="0" err="1"/>
              <a:t>Redundency</a:t>
            </a:r>
            <a:r>
              <a:rPr lang="en-US" sz="2400" dirty="0"/>
              <a:t> Check)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Checksum</a:t>
            </a:r>
          </a:p>
        </p:txBody>
      </p:sp>
    </p:spTree>
    <p:extLst>
      <p:ext uri="{BB962C8B-B14F-4D97-AF65-F5344CB8AC3E}">
        <p14:creationId xmlns:p14="http://schemas.microsoft.com/office/powerpoint/2010/main" val="680949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5769" name="Rectangle 88576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5764" name="Text Box 4">
            <a:extLst>
              <a:ext uri="{FF2B5EF4-FFF2-40B4-BE49-F238E27FC236}">
                <a16:creationId xmlns:a16="http://schemas.microsoft.com/office/drawing/2014/main" id="{2B651558-4A59-4211-B650-CDF8A352C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82" y="639193"/>
            <a:ext cx="3571810" cy="35735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6600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 : Checksum</a:t>
            </a:r>
          </a:p>
        </p:txBody>
      </p:sp>
      <p:sp>
        <p:nvSpPr>
          <p:cNvPr id="88577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12A7F8-D887-4E82-9A70-131DD4A19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296" y="1124643"/>
            <a:ext cx="7214616" cy="458128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47" name="Rectangle 11">
            <a:extLst>
              <a:ext uri="{FF2B5EF4-FFF2-40B4-BE49-F238E27FC236}">
                <a16:creationId xmlns:a16="http://schemas.microsoft.com/office/drawing/2014/main" id="{2E7229B3-B195-4656-BD4C-3835F38C3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613" y="1539876"/>
            <a:ext cx="5826076" cy="400539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dirty="0">
                <a:solidFill>
                  <a:schemeClr val="hlink"/>
                </a:solidFill>
              </a:rPr>
              <a:t>1.</a:t>
            </a:r>
            <a:r>
              <a:rPr lang="en-US" altLang="en-US" sz="2800" dirty="0"/>
              <a:t> </a:t>
            </a:r>
            <a:r>
              <a:rPr lang="en-US" altLang="en-US" sz="2400" dirty="0"/>
              <a:t>The message is divided into 16-bit words.</a:t>
            </a:r>
          </a:p>
          <a:p>
            <a:pPr>
              <a:lnSpc>
                <a:spcPct val="150000"/>
              </a:lnSpc>
            </a:pPr>
            <a:r>
              <a:rPr lang="en-US" altLang="en-US" sz="2400" dirty="0">
                <a:solidFill>
                  <a:schemeClr val="hlink"/>
                </a:solidFill>
              </a:rPr>
              <a:t>2.</a:t>
            </a:r>
            <a:r>
              <a:rPr lang="en-US" altLang="en-US" sz="2400" dirty="0"/>
              <a:t> The value of the checksum word is set to 0.</a:t>
            </a:r>
          </a:p>
          <a:p>
            <a:pPr>
              <a:lnSpc>
                <a:spcPct val="150000"/>
              </a:lnSpc>
            </a:pPr>
            <a:r>
              <a:rPr lang="en-US" altLang="en-US" sz="2400" dirty="0">
                <a:solidFill>
                  <a:schemeClr val="hlink"/>
                </a:solidFill>
              </a:rPr>
              <a:t>3.</a:t>
            </a:r>
            <a:r>
              <a:rPr lang="en-US" altLang="en-US" sz="2400" dirty="0"/>
              <a:t> All words including the checksum are added using one’s complement addition.</a:t>
            </a:r>
          </a:p>
          <a:p>
            <a:pPr>
              <a:lnSpc>
                <a:spcPct val="150000"/>
              </a:lnSpc>
            </a:pPr>
            <a:r>
              <a:rPr lang="en-US" altLang="en-US" sz="2400" dirty="0">
                <a:solidFill>
                  <a:schemeClr val="hlink"/>
                </a:solidFill>
              </a:rPr>
              <a:t>4.</a:t>
            </a:r>
            <a:r>
              <a:rPr lang="en-US" altLang="en-US" sz="2400" dirty="0"/>
              <a:t> The sum is complemented and becomes the checksum.</a:t>
            </a:r>
          </a:p>
          <a:p>
            <a:pPr>
              <a:lnSpc>
                <a:spcPct val="150000"/>
              </a:lnSpc>
            </a:pPr>
            <a:r>
              <a:rPr lang="en-US" altLang="en-US" sz="2400" dirty="0">
                <a:solidFill>
                  <a:schemeClr val="hlink"/>
                </a:solidFill>
              </a:rPr>
              <a:t>5.</a:t>
            </a:r>
            <a:r>
              <a:rPr lang="en-US" altLang="en-US" sz="2400" dirty="0"/>
              <a:t> The checksum is sent with the data.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43E4D6-70A0-4680-9E2D-9C9C41AE90F5}"/>
              </a:ext>
            </a:extLst>
          </p:cNvPr>
          <p:cNvSpPr/>
          <p:nvPr/>
        </p:nvSpPr>
        <p:spPr>
          <a:xfrm>
            <a:off x="1470660" y="1120112"/>
            <a:ext cx="1356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/>
              <a:t>Sender</a:t>
            </a: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80BCF425-A66F-46CE-8550-0AFEFC297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1138" y="1539876"/>
            <a:ext cx="5720862" cy="455939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dirty="0">
                <a:solidFill>
                  <a:schemeClr val="hlink"/>
                </a:solidFill>
              </a:rPr>
              <a:t>1.</a:t>
            </a:r>
            <a:r>
              <a:rPr lang="en-US" altLang="en-US" sz="2800" dirty="0"/>
              <a:t> </a:t>
            </a:r>
            <a:r>
              <a:rPr lang="en-US" altLang="en-US" sz="2400" dirty="0"/>
              <a:t>The message (including checksum) is divided into 16-bit words.</a:t>
            </a:r>
          </a:p>
          <a:p>
            <a:pPr>
              <a:lnSpc>
                <a:spcPct val="150000"/>
              </a:lnSpc>
            </a:pPr>
            <a:r>
              <a:rPr lang="en-US" altLang="en-US" sz="2400" dirty="0">
                <a:solidFill>
                  <a:schemeClr val="hlink"/>
                </a:solidFill>
              </a:rPr>
              <a:t>2.</a:t>
            </a:r>
            <a:r>
              <a:rPr lang="en-US" altLang="en-US" sz="2400" dirty="0"/>
              <a:t> All words are added using one’s complement addition.</a:t>
            </a:r>
          </a:p>
          <a:p>
            <a:pPr>
              <a:lnSpc>
                <a:spcPct val="150000"/>
              </a:lnSpc>
            </a:pPr>
            <a:r>
              <a:rPr lang="en-US" altLang="en-US" sz="2400" dirty="0">
                <a:solidFill>
                  <a:schemeClr val="hlink"/>
                </a:solidFill>
              </a:rPr>
              <a:t>3.</a:t>
            </a:r>
            <a:r>
              <a:rPr lang="en-US" altLang="en-US" sz="2400" dirty="0"/>
              <a:t> The sum is complemented and becomes the new checksum.</a:t>
            </a:r>
          </a:p>
          <a:p>
            <a:pPr>
              <a:lnSpc>
                <a:spcPct val="150000"/>
              </a:lnSpc>
            </a:pPr>
            <a:r>
              <a:rPr lang="en-US" altLang="en-US" sz="2400" dirty="0">
                <a:solidFill>
                  <a:schemeClr val="hlink"/>
                </a:solidFill>
              </a:rPr>
              <a:t>4.</a:t>
            </a:r>
            <a:r>
              <a:rPr lang="en-US" altLang="en-US" sz="2400" dirty="0"/>
              <a:t> If the value of checksum is 0, the message is accepted; otherwise, it is rejected.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EB23FA-F23A-4CC1-BE5C-AE4C5DB1DC77}"/>
              </a:ext>
            </a:extLst>
          </p:cNvPr>
          <p:cNvSpPr/>
          <p:nvPr/>
        </p:nvSpPr>
        <p:spPr>
          <a:xfrm>
            <a:off x="7224346" y="1120112"/>
            <a:ext cx="16032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/>
              <a:t>Receiver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C99FB9-DD2B-4A4E-B771-13BB5460294A}"/>
              </a:ext>
            </a:extLst>
          </p:cNvPr>
          <p:cNvSpPr/>
          <p:nvPr/>
        </p:nvSpPr>
        <p:spPr>
          <a:xfrm>
            <a:off x="1470660" y="333393"/>
            <a:ext cx="33300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/>
              <a:t>Internet Checksum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8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13">
            <a:extLst>
              <a:ext uri="{FF2B5EF4-FFF2-40B4-BE49-F238E27FC236}">
                <a16:creationId xmlns:a16="http://schemas.microsoft.com/office/drawing/2014/main" id="{F2C652A1-7F6B-448B-9A35-B10E3A077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" y="987552"/>
            <a:ext cx="4485861" cy="10881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3400" i="1">
                <a:latin typeface="+mj-lt"/>
                <a:ea typeface="+mj-ea"/>
                <a:cs typeface="+mj-cs"/>
              </a:rPr>
              <a:t>Parity Checker</a:t>
            </a:r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93CDBA-E6CD-4A3E-9FC4-CFC8CBAF99B6}"/>
              </a:ext>
            </a:extLst>
          </p:cNvPr>
          <p:cNvSpPr/>
          <p:nvPr/>
        </p:nvSpPr>
        <p:spPr>
          <a:xfrm>
            <a:off x="411479" y="2688336"/>
            <a:ext cx="4498848" cy="3584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Parity Checker:- In this approach, an extra bit is added to the data before transmission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Types of parity checker:-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Even Parity- Number of 1’s in the given word should be even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Odd Parity- Number of 1’s in the given word should be odd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Limitations of parity checker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Not suitable for detection of burst error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Unable to detect the location of erroneous bit and correct the same.</a:t>
            </a:r>
          </a:p>
        </p:txBody>
      </p:sp>
      <p:pic>
        <p:nvPicPr>
          <p:cNvPr id="25" name="Picture 4" descr="Close up of chess pieces">
            <a:extLst>
              <a:ext uri="{FF2B5EF4-FFF2-40B4-BE49-F238E27FC236}">
                <a16:creationId xmlns:a16="http://schemas.microsoft.com/office/drawing/2014/main" id="{B3D5A3EB-AF1B-AB8F-9BC1-09CEEFD807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39" r="17357" b="-1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7366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8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13">
            <a:extLst>
              <a:ext uri="{FF2B5EF4-FFF2-40B4-BE49-F238E27FC236}">
                <a16:creationId xmlns:a16="http://schemas.microsoft.com/office/drawing/2014/main" id="{F2C652A1-7F6B-448B-9A35-B10E3A077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" y="987552"/>
            <a:ext cx="4485861" cy="10881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3400" i="1">
                <a:latin typeface="+mj-lt"/>
                <a:ea typeface="+mj-ea"/>
                <a:cs typeface="+mj-cs"/>
              </a:rPr>
              <a:t>Parity Checker</a:t>
            </a:r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93CDBA-E6CD-4A3E-9FC4-CFC8CBAF99B6}"/>
              </a:ext>
            </a:extLst>
          </p:cNvPr>
          <p:cNvSpPr/>
          <p:nvPr/>
        </p:nvSpPr>
        <p:spPr>
          <a:xfrm>
            <a:off x="411479" y="2688336"/>
            <a:ext cx="4498848" cy="3584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9BA8E5-D122-CDB3-D5A9-B9A6AD252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799" y="1201821"/>
            <a:ext cx="8524569" cy="49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62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8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13">
            <a:extLst>
              <a:ext uri="{FF2B5EF4-FFF2-40B4-BE49-F238E27FC236}">
                <a16:creationId xmlns:a16="http://schemas.microsoft.com/office/drawing/2014/main" id="{F2C652A1-7F6B-448B-9A35-B10E3A077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" y="987552"/>
            <a:ext cx="4485861" cy="10881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3400" i="1">
                <a:latin typeface="+mj-lt"/>
                <a:ea typeface="+mj-ea"/>
                <a:cs typeface="+mj-cs"/>
              </a:rPr>
              <a:t>Parity Checker</a:t>
            </a:r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93CDBA-E6CD-4A3E-9FC4-CFC8CBAF99B6}"/>
              </a:ext>
            </a:extLst>
          </p:cNvPr>
          <p:cNvSpPr/>
          <p:nvPr/>
        </p:nvSpPr>
        <p:spPr>
          <a:xfrm>
            <a:off x="411479" y="2688336"/>
            <a:ext cx="4498848" cy="3584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FDCDC7-613B-7233-A440-7DAE583D02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" t="-3195" r="-105" b="3195"/>
          <a:stretch/>
        </p:blipFill>
        <p:spPr>
          <a:xfrm>
            <a:off x="1571126" y="2187678"/>
            <a:ext cx="9364382" cy="30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29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2" name="Text Box 4">
            <a:extLst>
              <a:ext uri="{FF2B5EF4-FFF2-40B4-BE49-F238E27FC236}">
                <a16:creationId xmlns:a16="http://schemas.microsoft.com/office/drawing/2014/main" id="{7CBC9707-E4E3-4E10-9013-3B3910C64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29" y="629266"/>
            <a:ext cx="3505495" cy="162232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3700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Two-dimensional parity-checker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8A0AD7-FCE1-462E-ACFF-C6E255B809C8}"/>
              </a:ext>
            </a:extLst>
          </p:cNvPr>
          <p:cNvSpPr/>
          <p:nvPr/>
        </p:nvSpPr>
        <p:spPr>
          <a:xfrm>
            <a:off x="648931" y="2438400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A better approach is the two-dimensional parity check.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In this method, the dataword is organized in a table (rows and columns).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It can detect up to three bit error </a:t>
            </a:r>
          </a:p>
        </p:txBody>
      </p:sp>
      <p:sp>
        <p:nvSpPr>
          <p:cNvPr id="872462" name="Rectangle 872461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246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79F207-A078-762C-25BD-090DA794B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0925" y="1761119"/>
            <a:ext cx="5852144" cy="321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827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2" name="Text Box 4">
            <a:extLst>
              <a:ext uri="{FF2B5EF4-FFF2-40B4-BE49-F238E27FC236}">
                <a16:creationId xmlns:a16="http://schemas.microsoft.com/office/drawing/2014/main" id="{7CBC9707-E4E3-4E10-9013-3B3910C64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29" y="629266"/>
            <a:ext cx="3505495" cy="162232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3700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Two-dimensional parity-checker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8A0AD7-FCE1-462E-ACFF-C6E255B809C8}"/>
              </a:ext>
            </a:extLst>
          </p:cNvPr>
          <p:cNvSpPr/>
          <p:nvPr/>
        </p:nvSpPr>
        <p:spPr>
          <a:xfrm>
            <a:off x="648931" y="2438400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A better approach is the two-dimensional parity check.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In this method, the dataword is organized in a table (rows and columns).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It can detect up to three bit error </a:t>
            </a:r>
          </a:p>
        </p:txBody>
      </p:sp>
      <p:sp>
        <p:nvSpPr>
          <p:cNvPr id="872462" name="Rectangle 872461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246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72457" name="Picture 9">
            <a:extLst>
              <a:ext uri="{FF2B5EF4-FFF2-40B4-BE49-F238E27FC236}">
                <a16:creationId xmlns:a16="http://schemas.microsoft.com/office/drawing/2014/main" id="{BBC81624-F4C9-4B14-85E2-92A67C6E2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297611"/>
            <a:ext cx="6019331" cy="42595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49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50285" name="Rectangle 950284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50287" name="Rectangle 950286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0276" name="Text Box 4">
            <a:extLst>
              <a:ext uri="{FF2B5EF4-FFF2-40B4-BE49-F238E27FC236}">
                <a16:creationId xmlns:a16="http://schemas.microsoft.com/office/drawing/2014/main" id="{7CD08911-5809-43EC-8DB4-6B8F1C643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121" y="310343"/>
            <a:ext cx="7985759" cy="86882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4000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Two-dimensional parity-check code</a:t>
            </a:r>
          </a:p>
        </p:txBody>
      </p:sp>
      <p:sp>
        <p:nvSpPr>
          <p:cNvPr id="950289" name="Rectangle: Rounded Corners 950288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50280" name="Picture 8">
            <a:extLst>
              <a:ext uri="{FF2B5EF4-FFF2-40B4-BE49-F238E27FC236}">
                <a16:creationId xmlns:a16="http://schemas.microsoft.com/office/drawing/2014/main" id="{439082F1-A47B-423F-98DD-D2F853EB19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85572" y="2299978"/>
            <a:ext cx="5710428" cy="379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05842DF-21B8-8B36-F1DD-9C3C8C5518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1221"/>
          <a:stretch/>
        </p:blipFill>
        <p:spPr>
          <a:xfrm>
            <a:off x="7195003" y="2442522"/>
            <a:ext cx="4711862" cy="305795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50285" name="Rectangle 950284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50287" name="Rectangle 950286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0276" name="Text Box 4">
            <a:extLst>
              <a:ext uri="{FF2B5EF4-FFF2-40B4-BE49-F238E27FC236}">
                <a16:creationId xmlns:a16="http://schemas.microsoft.com/office/drawing/2014/main" id="{7CD08911-5809-43EC-8DB4-6B8F1C643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121" y="310343"/>
            <a:ext cx="7985759" cy="86882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4000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Two-dimensional parity-check code</a:t>
            </a:r>
          </a:p>
        </p:txBody>
      </p:sp>
      <p:sp>
        <p:nvSpPr>
          <p:cNvPr id="950289" name="Rectangle: Rounded Corners 950288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CAED25-AE00-A22A-047F-6D4C0551C6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815"/>
          <a:stretch/>
        </p:blipFill>
        <p:spPr>
          <a:xfrm>
            <a:off x="6658554" y="2588641"/>
            <a:ext cx="4751190" cy="3057952"/>
          </a:xfrm>
          <a:prstGeom prst="rect">
            <a:avLst/>
          </a:prstGeom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3C119923-D2A5-7D9B-456E-4A8DA96F46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3"/>
          <a:stretch/>
        </p:blipFill>
        <p:spPr bwMode="auto">
          <a:xfrm>
            <a:off x="117988" y="2308560"/>
            <a:ext cx="5415460" cy="379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528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nett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nnett_Theme1" id="{10768733-9802-446A-BE7D-5E2DA191152B}" vid="{A6FFC5FF-7D20-47F2-BBC9-A7F5DE2FE71C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21529</TotalTime>
  <Words>813</Words>
  <Application>Microsoft Office PowerPoint</Application>
  <PresentationFormat>Widescreen</PresentationFormat>
  <Paragraphs>95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Times</vt:lpstr>
      <vt:lpstr>Times New Roman</vt:lpstr>
      <vt:lpstr>Office Theme</vt:lpstr>
      <vt:lpstr>Bennett_Theme1</vt:lpstr>
      <vt:lpstr>1_Office Theme</vt:lpstr>
      <vt:lpstr>Data Link Layer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Kuldeep</dc:creator>
  <cp:lastModifiedBy>Vikas Tyagi.</cp:lastModifiedBy>
  <cp:revision>109</cp:revision>
  <dcterms:created xsi:type="dcterms:W3CDTF">2019-01-16T00:48:33Z</dcterms:created>
  <dcterms:modified xsi:type="dcterms:W3CDTF">2025-02-12T04:05:08Z</dcterms:modified>
</cp:coreProperties>
</file>