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32"/>
  </p:notesMasterIdLst>
  <p:sldIdLst>
    <p:sldId id="256" r:id="rId4"/>
    <p:sldId id="747" r:id="rId5"/>
    <p:sldId id="748" r:id="rId6"/>
    <p:sldId id="757" r:id="rId7"/>
    <p:sldId id="749" r:id="rId8"/>
    <p:sldId id="758" r:id="rId9"/>
    <p:sldId id="759" r:id="rId10"/>
    <p:sldId id="835" r:id="rId11"/>
    <p:sldId id="761" r:id="rId12"/>
    <p:sldId id="750" r:id="rId13"/>
    <p:sldId id="800" r:id="rId14"/>
    <p:sldId id="762" r:id="rId15"/>
    <p:sldId id="834" r:id="rId16"/>
    <p:sldId id="377" r:id="rId17"/>
    <p:sldId id="764" r:id="rId18"/>
    <p:sldId id="765" r:id="rId19"/>
    <p:sldId id="766" r:id="rId20"/>
    <p:sldId id="837" r:id="rId21"/>
    <p:sldId id="838" r:id="rId22"/>
    <p:sldId id="767" r:id="rId23"/>
    <p:sldId id="770" r:id="rId24"/>
    <p:sldId id="771" r:id="rId25"/>
    <p:sldId id="772" r:id="rId26"/>
    <p:sldId id="397" r:id="rId27"/>
    <p:sldId id="773" r:id="rId28"/>
    <p:sldId id="776" r:id="rId29"/>
    <p:sldId id="379" r:id="rId30"/>
    <p:sldId id="83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27E0E5-0673-4BE2-B60E-6265A9C9636D}" v="44" dt="2025-02-13T07:24:10.6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deep" userId="f9c8071f-a744-46f9-b335-1b593dc9f69f" providerId="ADAL" clId="{2080F2B9-6839-4719-BF27-347E4681E8E8}"/>
    <pc:docChg chg="undo custSel addSld modSld">
      <pc:chgData name="Kuldeep" userId="f9c8071f-a744-46f9-b335-1b593dc9f69f" providerId="ADAL" clId="{2080F2B9-6839-4719-BF27-347E4681E8E8}" dt="2023-03-03T05:02:51.608" v="109" actId="11"/>
      <pc:docMkLst>
        <pc:docMk/>
      </pc:docMkLst>
      <pc:sldChg chg="addSp modSp mod setBg">
        <pc:chgData name="Kuldeep" userId="f9c8071f-a744-46f9-b335-1b593dc9f69f" providerId="ADAL" clId="{2080F2B9-6839-4719-BF27-347E4681E8E8}" dt="2023-02-17T10:35:16.923" v="3" actId="255"/>
        <pc:sldMkLst>
          <pc:docMk/>
          <pc:sldMk cId="1441990758" sldId="256"/>
        </pc:sldMkLst>
        <pc:spChg chg="mod">
          <ac:chgData name="Kuldeep" userId="f9c8071f-a744-46f9-b335-1b593dc9f69f" providerId="ADAL" clId="{2080F2B9-6839-4719-BF27-347E4681E8E8}" dt="2023-02-17T10:35:05.367" v="2" actId="26606"/>
          <ac:spMkLst>
            <pc:docMk/>
            <pc:sldMk cId="1441990758" sldId="256"/>
            <ac:spMk id="2" creationId="{6D2890BE-7904-42D4-B879-B91FFED5066E}"/>
          </ac:spMkLst>
        </pc:spChg>
        <pc:spChg chg="mod">
          <ac:chgData name="Kuldeep" userId="f9c8071f-a744-46f9-b335-1b593dc9f69f" providerId="ADAL" clId="{2080F2B9-6839-4719-BF27-347E4681E8E8}" dt="2023-02-17T10:35:16.923" v="3" actId="255"/>
          <ac:spMkLst>
            <pc:docMk/>
            <pc:sldMk cId="1441990758" sldId="256"/>
            <ac:spMk id="5" creationId="{0D179A4E-84D4-467F-8369-92D7C4E09C49}"/>
          </ac:spMkLst>
        </pc:spChg>
        <pc:spChg chg="add">
          <ac:chgData name="Kuldeep" userId="f9c8071f-a744-46f9-b335-1b593dc9f69f" providerId="ADAL" clId="{2080F2B9-6839-4719-BF27-347E4681E8E8}" dt="2023-02-17T10:35:05.367" v="2" actId="26606"/>
          <ac:spMkLst>
            <pc:docMk/>
            <pc:sldMk cId="1441990758" sldId="256"/>
            <ac:spMk id="11" creationId="{C8320351-9FA2-4A26-885B-BB8F3E4902D2}"/>
          </ac:spMkLst>
        </pc:spChg>
        <pc:spChg chg="add">
          <ac:chgData name="Kuldeep" userId="f9c8071f-a744-46f9-b335-1b593dc9f69f" providerId="ADAL" clId="{2080F2B9-6839-4719-BF27-347E4681E8E8}" dt="2023-02-17T10:35:05.367" v="2" actId="26606"/>
          <ac:spMkLst>
            <pc:docMk/>
            <pc:sldMk cId="1441990758" sldId="256"/>
            <ac:spMk id="13" creationId="{68CD2EFB-78C2-4C6E-A6B9-4ED12FAD5B99}"/>
          </ac:spMkLst>
        </pc:spChg>
        <pc:picChg chg="add">
          <ac:chgData name="Kuldeep" userId="f9c8071f-a744-46f9-b335-1b593dc9f69f" providerId="ADAL" clId="{2080F2B9-6839-4719-BF27-347E4681E8E8}" dt="2023-02-17T10:35:05.367" v="2" actId="26606"/>
          <ac:picMkLst>
            <pc:docMk/>
            <pc:sldMk cId="1441990758" sldId="256"/>
            <ac:picMk id="7" creationId="{5F554A6A-D634-A4CA-FCA2-D96EB0F479D6}"/>
          </ac:picMkLst>
        </pc:picChg>
      </pc:sldChg>
      <pc:sldChg chg="addSp delSp modSp mod setBg">
        <pc:chgData name="Kuldeep" userId="f9c8071f-a744-46f9-b335-1b593dc9f69f" providerId="ADAL" clId="{2080F2B9-6839-4719-BF27-347E4681E8E8}" dt="2023-02-23T03:57:51.759" v="79" actId="6549"/>
        <pc:sldMkLst>
          <pc:docMk/>
          <pc:sldMk cId="0" sldId="747"/>
        </pc:sldMkLst>
        <pc:spChg chg="del">
          <ac:chgData name="Kuldeep" userId="f9c8071f-a744-46f9-b335-1b593dc9f69f" providerId="ADAL" clId="{2080F2B9-6839-4719-BF27-347E4681E8E8}" dt="2023-02-17T10:35:27.708" v="4" actId="21"/>
          <ac:spMkLst>
            <pc:docMk/>
            <pc:sldMk cId="0" sldId="747"/>
            <ac:spMk id="9" creationId="{FA67864F-9754-411A-9057-A5C7E69211FE}"/>
          </ac:spMkLst>
        </pc:spChg>
        <pc:spChg chg="add del mod">
          <ac:chgData name="Kuldeep" userId="f9c8071f-a744-46f9-b335-1b593dc9f69f" providerId="ADAL" clId="{2080F2B9-6839-4719-BF27-347E4681E8E8}" dt="2023-02-17T10:35:52.177" v="8" actId="478"/>
          <ac:spMkLst>
            <pc:docMk/>
            <pc:sldMk cId="0" sldId="747"/>
            <ac:spMk id="10" creationId="{C67EDA22-D7F8-4DD0-76BB-147DCBC6F79E}"/>
          </ac:spMkLst>
        </pc:spChg>
        <pc:spChg chg="mod">
          <ac:chgData name="Kuldeep" userId="f9c8071f-a744-46f9-b335-1b593dc9f69f" providerId="ADAL" clId="{2080F2B9-6839-4719-BF27-347E4681E8E8}" dt="2023-02-17T10:35:33.617" v="5" actId="26606"/>
          <ac:spMkLst>
            <pc:docMk/>
            <pc:sldMk cId="0" sldId="747"/>
            <ac:spMk id="859139" creationId="{8AB7412D-A9BE-4879-AD7E-E6689C18E48E}"/>
          </ac:spMkLst>
        </pc:spChg>
        <pc:spChg chg="ord">
          <ac:chgData name="Kuldeep" userId="f9c8071f-a744-46f9-b335-1b593dc9f69f" providerId="ADAL" clId="{2080F2B9-6839-4719-BF27-347E4681E8E8}" dt="2023-02-17T10:35:33.617" v="5" actId="26606"/>
          <ac:spMkLst>
            <pc:docMk/>
            <pc:sldMk cId="0" sldId="747"/>
            <ac:spMk id="859140" creationId="{61CC6A2A-7A20-459D-B6AD-3B2D1D132666}"/>
          </ac:spMkLst>
        </pc:spChg>
        <pc:spChg chg="mod">
          <ac:chgData name="Kuldeep" userId="f9c8071f-a744-46f9-b335-1b593dc9f69f" providerId="ADAL" clId="{2080F2B9-6839-4719-BF27-347E4681E8E8}" dt="2023-02-23T03:57:51.759" v="79" actId="6549"/>
          <ac:spMkLst>
            <pc:docMk/>
            <pc:sldMk cId="0" sldId="747"/>
            <ac:spMk id="859141" creationId="{AA4D35B2-1B29-4914-8422-C6C5AF77E7FA}"/>
          </ac:spMkLst>
        </pc:spChg>
        <pc:spChg chg="add">
          <ac:chgData name="Kuldeep" userId="f9c8071f-a744-46f9-b335-1b593dc9f69f" providerId="ADAL" clId="{2080F2B9-6839-4719-BF27-347E4681E8E8}" dt="2023-02-17T10:35:33.617" v="5" actId="26606"/>
          <ac:spMkLst>
            <pc:docMk/>
            <pc:sldMk cId="0" sldId="747"/>
            <ac:spMk id="859148" creationId="{6897DEB4-4A88-4293-A935-9B25506C1530}"/>
          </ac:spMkLst>
        </pc:spChg>
        <pc:spChg chg="add">
          <ac:chgData name="Kuldeep" userId="f9c8071f-a744-46f9-b335-1b593dc9f69f" providerId="ADAL" clId="{2080F2B9-6839-4719-BF27-347E4681E8E8}" dt="2023-02-17T10:35:33.617" v="5" actId="26606"/>
          <ac:spMkLst>
            <pc:docMk/>
            <pc:sldMk cId="0" sldId="747"/>
            <ac:spMk id="859150" creationId="{FBE42BC3-6707-4CBF-9386-048B994A4F19}"/>
          </ac:spMkLst>
        </pc:spChg>
        <pc:picChg chg="add">
          <ac:chgData name="Kuldeep" userId="f9c8071f-a744-46f9-b335-1b593dc9f69f" providerId="ADAL" clId="{2080F2B9-6839-4719-BF27-347E4681E8E8}" dt="2023-02-17T10:35:33.617" v="5" actId="26606"/>
          <ac:picMkLst>
            <pc:docMk/>
            <pc:sldMk cId="0" sldId="747"/>
            <ac:picMk id="859145" creationId="{7AEB8A2B-D773-24C4-C7B4-8DA9A8E00784}"/>
          </ac:picMkLst>
        </pc:picChg>
      </pc:sldChg>
      <pc:sldChg chg="addSp modSp mod setBg">
        <pc:chgData name="Kuldeep" userId="f9c8071f-a744-46f9-b335-1b593dc9f69f" providerId="ADAL" clId="{2080F2B9-6839-4719-BF27-347E4681E8E8}" dt="2023-02-17T10:36:23.418" v="13" actId="123"/>
        <pc:sldMkLst>
          <pc:docMk/>
          <pc:sldMk cId="0" sldId="748"/>
        </pc:sldMkLst>
        <pc:spChg chg="mod">
          <ac:chgData name="Kuldeep" userId="f9c8071f-a744-46f9-b335-1b593dc9f69f" providerId="ADAL" clId="{2080F2B9-6839-4719-BF27-347E4681E8E8}" dt="2023-02-17T10:36:14.057" v="12" actId="26606"/>
          <ac:spMkLst>
            <pc:docMk/>
            <pc:sldMk cId="0" sldId="748"/>
            <ac:spMk id="860163" creationId="{87751002-65F2-49B9-8A20-AC847A94ABC9}"/>
          </ac:spMkLst>
        </pc:spChg>
        <pc:spChg chg="ord">
          <ac:chgData name="Kuldeep" userId="f9c8071f-a744-46f9-b335-1b593dc9f69f" providerId="ADAL" clId="{2080F2B9-6839-4719-BF27-347E4681E8E8}" dt="2023-02-17T10:36:14.057" v="12" actId="26606"/>
          <ac:spMkLst>
            <pc:docMk/>
            <pc:sldMk cId="0" sldId="748"/>
            <ac:spMk id="860164" creationId="{C4906CC8-DEC7-4B59-B531-133C5CE1DE2C}"/>
          </ac:spMkLst>
        </pc:spChg>
        <pc:spChg chg="mod">
          <ac:chgData name="Kuldeep" userId="f9c8071f-a744-46f9-b335-1b593dc9f69f" providerId="ADAL" clId="{2080F2B9-6839-4719-BF27-347E4681E8E8}" dt="2023-02-17T10:36:23.418" v="13" actId="123"/>
          <ac:spMkLst>
            <pc:docMk/>
            <pc:sldMk cId="0" sldId="748"/>
            <ac:spMk id="860165" creationId="{EF865F8E-C808-41A3-9F1F-44223E221CA0}"/>
          </ac:spMkLst>
        </pc:spChg>
        <pc:picChg chg="add">
          <ac:chgData name="Kuldeep" userId="f9c8071f-a744-46f9-b335-1b593dc9f69f" providerId="ADAL" clId="{2080F2B9-6839-4719-BF27-347E4681E8E8}" dt="2023-02-17T10:36:14.057" v="12" actId="26606"/>
          <ac:picMkLst>
            <pc:docMk/>
            <pc:sldMk cId="0" sldId="748"/>
            <ac:picMk id="860167" creationId="{5B2F05C6-6800-AFFF-1598-226460E1C702}"/>
          </ac:picMkLst>
        </pc:picChg>
        <pc:cxnChg chg="add">
          <ac:chgData name="Kuldeep" userId="f9c8071f-a744-46f9-b335-1b593dc9f69f" providerId="ADAL" clId="{2080F2B9-6839-4719-BF27-347E4681E8E8}" dt="2023-02-17T10:36:14.057" v="12" actId="26606"/>
          <ac:cxnSpMkLst>
            <pc:docMk/>
            <pc:sldMk cId="0" sldId="748"/>
            <ac:cxnSpMk id="860171" creationId="{A7F400EE-A8A5-48AF-B4D6-291B52C6F0B0}"/>
          </ac:cxnSpMkLst>
        </pc:cxnChg>
      </pc:sldChg>
      <pc:sldChg chg="addSp delSp modSp mod setBg">
        <pc:chgData name="Kuldeep" userId="f9c8071f-a744-46f9-b335-1b593dc9f69f" providerId="ADAL" clId="{2080F2B9-6839-4719-BF27-347E4681E8E8}" dt="2023-02-17T10:38:23.535" v="31" actId="1076"/>
        <pc:sldMkLst>
          <pc:docMk/>
          <pc:sldMk cId="0" sldId="749"/>
        </pc:sldMkLst>
        <pc:spChg chg="add mod">
          <ac:chgData name="Kuldeep" userId="f9c8071f-a744-46f9-b335-1b593dc9f69f" providerId="ADAL" clId="{2080F2B9-6839-4719-BF27-347E4681E8E8}" dt="2023-02-17T10:38:06.354" v="27" actId="14100"/>
          <ac:spMkLst>
            <pc:docMk/>
            <pc:sldMk cId="0" sldId="749"/>
            <ac:spMk id="11" creationId="{EC006F3D-1A38-FD14-4516-B25808CF6D89}"/>
          </ac:spMkLst>
        </pc:spChg>
        <pc:spChg chg="mod">
          <ac:chgData name="Kuldeep" userId="f9c8071f-a744-46f9-b335-1b593dc9f69f" providerId="ADAL" clId="{2080F2B9-6839-4719-BF27-347E4681E8E8}" dt="2023-02-17T10:37:48.433" v="23" actId="1076"/>
          <ac:spMkLst>
            <pc:docMk/>
            <pc:sldMk cId="0" sldId="749"/>
            <ac:spMk id="861187" creationId="{C02718D9-2324-435E-A04B-38CF8512D679}"/>
          </ac:spMkLst>
        </pc:spChg>
        <pc:spChg chg="ord">
          <ac:chgData name="Kuldeep" userId="f9c8071f-a744-46f9-b335-1b593dc9f69f" providerId="ADAL" clId="{2080F2B9-6839-4719-BF27-347E4681E8E8}" dt="2023-02-17T10:37:00.653" v="16" actId="26606"/>
          <ac:spMkLst>
            <pc:docMk/>
            <pc:sldMk cId="0" sldId="749"/>
            <ac:spMk id="861188" creationId="{F1F12074-7299-49A4-8D83-42D49DA62EF4}"/>
          </ac:spMkLst>
        </pc:spChg>
        <pc:spChg chg="mod">
          <ac:chgData name="Kuldeep" userId="f9c8071f-a744-46f9-b335-1b593dc9f69f" providerId="ADAL" clId="{2080F2B9-6839-4719-BF27-347E4681E8E8}" dt="2023-02-17T10:38:17.855" v="29" actId="14100"/>
          <ac:spMkLst>
            <pc:docMk/>
            <pc:sldMk cId="0" sldId="749"/>
            <ac:spMk id="861189" creationId="{69E60EAD-8282-4124-AFD4-0D05D760BCB7}"/>
          </ac:spMkLst>
        </pc:spChg>
        <pc:spChg chg="del">
          <ac:chgData name="Kuldeep" userId="f9c8071f-a744-46f9-b335-1b593dc9f69f" providerId="ADAL" clId="{2080F2B9-6839-4719-BF27-347E4681E8E8}" dt="2023-02-17T10:36:54.561" v="15" actId="21"/>
          <ac:spMkLst>
            <pc:docMk/>
            <pc:sldMk cId="0" sldId="749"/>
            <ac:spMk id="861190" creationId="{FB138DA8-3965-4094-BA24-DD823ADBB5BD}"/>
          </ac:spMkLst>
        </pc:spChg>
        <pc:spChg chg="add">
          <ac:chgData name="Kuldeep" userId="f9c8071f-a744-46f9-b335-1b593dc9f69f" providerId="ADAL" clId="{2080F2B9-6839-4719-BF27-347E4681E8E8}" dt="2023-02-17T10:37:00.653" v="16" actId="26606"/>
          <ac:spMkLst>
            <pc:docMk/>
            <pc:sldMk cId="0" sldId="749"/>
            <ac:spMk id="861195" creationId="{8181FC64-B306-4821-98E2-780662EFC486}"/>
          </ac:spMkLst>
        </pc:spChg>
        <pc:spChg chg="add">
          <ac:chgData name="Kuldeep" userId="f9c8071f-a744-46f9-b335-1b593dc9f69f" providerId="ADAL" clId="{2080F2B9-6839-4719-BF27-347E4681E8E8}" dt="2023-02-17T10:37:00.653" v="16" actId="26606"/>
          <ac:spMkLst>
            <pc:docMk/>
            <pc:sldMk cId="0" sldId="749"/>
            <ac:spMk id="861197" creationId="{5871FC61-DD4E-47D4-81FD-8A7E7D12B371}"/>
          </ac:spMkLst>
        </pc:spChg>
        <pc:spChg chg="add">
          <ac:chgData name="Kuldeep" userId="f9c8071f-a744-46f9-b335-1b593dc9f69f" providerId="ADAL" clId="{2080F2B9-6839-4719-BF27-347E4681E8E8}" dt="2023-02-17T10:37:00.653" v="16" actId="26606"/>
          <ac:spMkLst>
            <pc:docMk/>
            <pc:sldMk cId="0" sldId="749"/>
            <ac:spMk id="861199" creationId="{F9EC3F91-A75C-4F74-867E-E4C28C13546B}"/>
          </ac:spMkLst>
        </pc:spChg>
        <pc:spChg chg="add">
          <ac:chgData name="Kuldeep" userId="f9c8071f-a744-46f9-b335-1b593dc9f69f" providerId="ADAL" clId="{2080F2B9-6839-4719-BF27-347E4681E8E8}" dt="2023-02-17T10:37:00.653" v="16" actId="26606"/>
          <ac:spMkLst>
            <pc:docMk/>
            <pc:sldMk cId="0" sldId="749"/>
            <ac:spMk id="861201" creationId="{829A1E2C-5AC8-40FC-99E9-832069D39792}"/>
          </ac:spMkLst>
        </pc:spChg>
        <pc:picChg chg="add mod">
          <ac:chgData name="Kuldeep" userId="f9c8071f-a744-46f9-b335-1b593dc9f69f" providerId="ADAL" clId="{2080F2B9-6839-4719-BF27-347E4681E8E8}" dt="2023-02-17T10:38:23.535" v="31" actId="1076"/>
          <ac:picMkLst>
            <pc:docMk/>
            <pc:sldMk cId="0" sldId="749"/>
            <ac:picMk id="861191" creationId="{A640AA75-A9B4-6402-9DC6-61B9AD36AF6B}"/>
          </ac:picMkLst>
        </pc:picChg>
      </pc:sldChg>
      <pc:sldChg chg="addSp delSp modSp mod setBg">
        <pc:chgData name="Kuldeep" userId="f9c8071f-a744-46f9-b335-1b593dc9f69f" providerId="ADAL" clId="{2080F2B9-6839-4719-BF27-347E4681E8E8}" dt="2023-02-17T10:40:00.181" v="42" actId="1076"/>
        <pc:sldMkLst>
          <pc:docMk/>
          <pc:sldMk cId="0" sldId="750"/>
        </pc:sldMkLst>
        <pc:spChg chg="add mod">
          <ac:chgData name="Kuldeep" userId="f9c8071f-a744-46f9-b335-1b593dc9f69f" providerId="ADAL" clId="{2080F2B9-6839-4719-BF27-347E4681E8E8}" dt="2023-02-17T10:40:00.181" v="42" actId="1076"/>
          <ac:spMkLst>
            <pc:docMk/>
            <pc:sldMk cId="0" sldId="750"/>
            <ac:spMk id="8" creationId="{50F46E47-4341-0365-EED4-4770E84E5642}"/>
          </ac:spMkLst>
        </pc:spChg>
        <pc:spChg chg="mod">
          <ac:chgData name="Kuldeep" userId="f9c8071f-a744-46f9-b335-1b593dc9f69f" providerId="ADAL" clId="{2080F2B9-6839-4719-BF27-347E4681E8E8}" dt="2023-02-17T10:39:42.456" v="37" actId="26606"/>
          <ac:spMkLst>
            <pc:docMk/>
            <pc:sldMk cId="0" sldId="750"/>
            <ac:spMk id="862211" creationId="{F5917C70-B4AE-4006-A958-2066522A1464}"/>
          </ac:spMkLst>
        </pc:spChg>
        <pc:spChg chg="ord">
          <ac:chgData name="Kuldeep" userId="f9c8071f-a744-46f9-b335-1b593dc9f69f" providerId="ADAL" clId="{2080F2B9-6839-4719-BF27-347E4681E8E8}" dt="2023-02-17T10:39:42.456" v="37" actId="26606"/>
          <ac:spMkLst>
            <pc:docMk/>
            <pc:sldMk cId="0" sldId="750"/>
            <ac:spMk id="862212" creationId="{BEBA0694-4676-4500-9076-B5E1313F297F}"/>
          </ac:spMkLst>
        </pc:spChg>
        <pc:spChg chg="del">
          <ac:chgData name="Kuldeep" userId="f9c8071f-a744-46f9-b335-1b593dc9f69f" providerId="ADAL" clId="{2080F2B9-6839-4719-BF27-347E4681E8E8}" dt="2023-02-17T10:39:29.319" v="36" actId="21"/>
          <ac:spMkLst>
            <pc:docMk/>
            <pc:sldMk cId="0" sldId="750"/>
            <ac:spMk id="862213" creationId="{B83A52DB-708B-43DA-BAD3-BC3898CE0B38}"/>
          </ac:spMkLst>
        </pc:spChg>
        <pc:spChg chg="mod">
          <ac:chgData name="Kuldeep" userId="f9c8071f-a744-46f9-b335-1b593dc9f69f" providerId="ADAL" clId="{2080F2B9-6839-4719-BF27-347E4681E8E8}" dt="2023-02-17T10:39:49.355" v="39" actId="14100"/>
          <ac:spMkLst>
            <pc:docMk/>
            <pc:sldMk cId="0" sldId="750"/>
            <ac:spMk id="862214" creationId="{9E98AB38-41BA-430B-9B29-CDB6FD0B80C2}"/>
          </ac:spMkLst>
        </pc:spChg>
        <pc:spChg chg="add">
          <ac:chgData name="Kuldeep" userId="f9c8071f-a744-46f9-b335-1b593dc9f69f" providerId="ADAL" clId="{2080F2B9-6839-4719-BF27-347E4681E8E8}" dt="2023-02-17T10:39:42.456" v="37" actId="26606"/>
          <ac:spMkLst>
            <pc:docMk/>
            <pc:sldMk cId="0" sldId="750"/>
            <ac:spMk id="862220" creationId="{7269EBCC-2006-4BB1-87B8-1E132C787EDF}"/>
          </ac:spMkLst>
        </pc:spChg>
        <pc:picChg chg="add">
          <ac:chgData name="Kuldeep" userId="f9c8071f-a744-46f9-b335-1b593dc9f69f" providerId="ADAL" clId="{2080F2B9-6839-4719-BF27-347E4681E8E8}" dt="2023-02-17T10:39:42.456" v="37" actId="26606"/>
          <ac:picMkLst>
            <pc:docMk/>
            <pc:sldMk cId="0" sldId="750"/>
            <ac:picMk id="862216" creationId="{FCBA64BB-B6BA-CCD0-63D1-ED9A7897DF23}"/>
          </ac:picMkLst>
        </pc:picChg>
      </pc:sldChg>
      <pc:sldChg chg="addSp modSp mod setBg">
        <pc:chgData name="Kuldeep" userId="f9c8071f-a744-46f9-b335-1b593dc9f69f" providerId="ADAL" clId="{2080F2B9-6839-4719-BF27-347E4681E8E8}" dt="2023-02-17T10:36:36.344" v="14" actId="26606"/>
        <pc:sldMkLst>
          <pc:docMk/>
          <pc:sldMk cId="0" sldId="757"/>
        </pc:sldMkLst>
        <pc:spChg chg="mod">
          <ac:chgData name="Kuldeep" userId="f9c8071f-a744-46f9-b335-1b593dc9f69f" providerId="ADAL" clId="{2080F2B9-6839-4719-BF27-347E4681E8E8}" dt="2023-02-17T10:36:36.344" v="14" actId="26606"/>
          <ac:spMkLst>
            <pc:docMk/>
            <pc:sldMk cId="0" sldId="757"/>
            <ac:spMk id="870404" creationId="{33384195-251B-4138-B5E3-D1047651DFEE}"/>
          </ac:spMkLst>
        </pc:spChg>
        <pc:spChg chg="add">
          <ac:chgData name="Kuldeep" userId="f9c8071f-a744-46f9-b335-1b593dc9f69f" providerId="ADAL" clId="{2080F2B9-6839-4719-BF27-347E4681E8E8}" dt="2023-02-17T10:36:36.344" v="14" actId="26606"/>
          <ac:spMkLst>
            <pc:docMk/>
            <pc:sldMk cId="0" sldId="757"/>
            <ac:spMk id="870411" creationId="{76906711-0AFB-47DD-A4B6-4E94B38B8C91}"/>
          </ac:spMkLst>
        </pc:spChg>
        <pc:spChg chg="add">
          <ac:chgData name="Kuldeep" userId="f9c8071f-a744-46f9-b335-1b593dc9f69f" providerId="ADAL" clId="{2080F2B9-6839-4719-BF27-347E4681E8E8}" dt="2023-02-17T10:36:36.344" v="14" actId="26606"/>
          <ac:spMkLst>
            <pc:docMk/>
            <pc:sldMk cId="0" sldId="757"/>
            <ac:spMk id="870413" creationId="{AA91F649-894C-41F6-A21D-3D1AC558E934}"/>
          </ac:spMkLst>
        </pc:spChg>
        <pc:spChg chg="add">
          <ac:chgData name="Kuldeep" userId="f9c8071f-a744-46f9-b335-1b593dc9f69f" providerId="ADAL" clId="{2080F2B9-6839-4719-BF27-347E4681E8E8}" dt="2023-02-17T10:36:36.344" v="14" actId="26606"/>
          <ac:spMkLst>
            <pc:docMk/>
            <pc:sldMk cId="0" sldId="757"/>
            <ac:spMk id="870415" creationId="{56037404-66BD-46B5-9323-1B531319671A}"/>
          </ac:spMkLst>
        </pc:spChg>
        <pc:picChg chg="mod">
          <ac:chgData name="Kuldeep" userId="f9c8071f-a744-46f9-b335-1b593dc9f69f" providerId="ADAL" clId="{2080F2B9-6839-4719-BF27-347E4681E8E8}" dt="2023-02-17T10:36:36.344" v="14" actId="26606"/>
          <ac:picMkLst>
            <pc:docMk/>
            <pc:sldMk cId="0" sldId="757"/>
            <ac:picMk id="870406" creationId="{E5B7C507-12FE-4483-804B-D91AE239D3FB}"/>
          </ac:picMkLst>
        </pc:picChg>
      </pc:sldChg>
      <pc:sldChg chg="addSp delSp modSp mod setBg">
        <pc:chgData name="Kuldeep" userId="f9c8071f-a744-46f9-b335-1b593dc9f69f" providerId="ADAL" clId="{2080F2B9-6839-4719-BF27-347E4681E8E8}" dt="2023-02-17T10:39:00.277" v="35" actId="1076"/>
        <pc:sldMkLst>
          <pc:docMk/>
          <pc:sldMk cId="0" sldId="759"/>
        </pc:sldMkLst>
        <pc:spChg chg="del">
          <ac:chgData name="Kuldeep" userId="f9c8071f-a744-46f9-b335-1b593dc9f69f" providerId="ADAL" clId="{2080F2B9-6839-4719-BF27-347E4681E8E8}" dt="2023-02-17T10:38:45.755" v="32" actId="21"/>
          <ac:spMkLst>
            <pc:docMk/>
            <pc:sldMk cId="0" sldId="759"/>
            <ac:spMk id="2" creationId="{66F1156E-AB88-4CAE-8C60-90111778DEE7}"/>
          </ac:spMkLst>
        </pc:spChg>
        <pc:spChg chg="add mod">
          <ac:chgData name="Kuldeep" userId="f9c8071f-a744-46f9-b335-1b593dc9f69f" providerId="ADAL" clId="{2080F2B9-6839-4719-BF27-347E4681E8E8}" dt="2023-02-17T10:39:00.277" v="35" actId="1076"/>
          <ac:spMkLst>
            <pc:docMk/>
            <pc:sldMk cId="0" sldId="759"/>
            <ac:spMk id="6" creationId="{6B08CCA7-52A1-1A62-E1F7-F807AEF5EE7D}"/>
          </ac:spMkLst>
        </pc:spChg>
        <pc:spChg chg="mod">
          <ac:chgData name="Kuldeep" userId="f9c8071f-a744-46f9-b335-1b593dc9f69f" providerId="ADAL" clId="{2080F2B9-6839-4719-BF27-347E4681E8E8}" dt="2023-02-17T10:38:53.543" v="33" actId="26606"/>
          <ac:spMkLst>
            <pc:docMk/>
            <pc:sldMk cId="0" sldId="759"/>
            <ac:spMk id="872452" creationId="{FFEEC08C-3489-422D-8C72-45B64AE0A2D3}"/>
          </ac:spMkLst>
        </pc:spChg>
        <pc:spChg chg="add">
          <ac:chgData name="Kuldeep" userId="f9c8071f-a744-46f9-b335-1b593dc9f69f" providerId="ADAL" clId="{2080F2B9-6839-4719-BF27-347E4681E8E8}" dt="2023-02-17T10:38:53.543" v="33" actId="26606"/>
          <ac:spMkLst>
            <pc:docMk/>
            <pc:sldMk cId="0" sldId="759"/>
            <ac:spMk id="872459" creationId="{D4771268-CB57-404A-9271-370EB28F6090}"/>
          </ac:spMkLst>
        </pc:spChg>
        <pc:picChg chg="mod">
          <ac:chgData name="Kuldeep" userId="f9c8071f-a744-46f9-b335-1b593dc9f69f" providerId="ADAL" clId="{2080F2B9-6839-4719-BF27-347E4681E8E8}" dt="2023-02-17T10:38:53.543" v="33" actId="26606"/>
          <ac:picMkLst>
            <pc:docMk/>
            <pc:sldMk cId="0" sldId="759"/>
            <ac:picMk id="872454" creationId="{6F761B1D-BB86-46E2-BACA-BAAB1F6C028E}"/>
          </ac:picMkLst>
        </pc:picChg>
      </pc:sldChg>
      <pc:sldChg chg="addSp delSp modSp mod setBg">
        <pc:chgData name="Kuldeep" userId="f9c8071f-a744-46f9-b335-1b593dc9f69f" providerId="ADAL" clId="{2080F2B9-6839-4719-BF27-347E4681E8E8}" dt="2023-02-17T10:41:47.841" v="56" actId="1076"/>
        <pc:sldMkLst>
          <pc:docMk/>
          <pc:sldMk cId="0" sldId="765"/>
        </pc:sldMkLst>
        <pc:spChg chg="add mod">
          <ac:chgData name="Kuldeep" userId="f9c8071f-a744-46f9-b335-1b593dc9f69f" providerId="ADAL" clId="{2080F2B9-6839-4719-BF27-347E4681E8E8}" dt="2023-02-17T10:41:39.350" v="53" actId="6549"/>
          <ac:spMkLst>
            <pc:docMk/>
            <pc:sldMk cId="0" sldId="765"/>
            <ac:spMk id="7" creationId="{B85B2A4F-6219-C4B9-ED77-B8BAAEE7927E}"/>
          </ac:spMkLst>
        </pc:spChg>
        <pc:spChg chg="del">
          <ac:chgData name="Kuldeep" userId="f9c8071f-a744-46f9-b335-1b593dc9f69f" providerId="ADAL" clId="{2080F2B9-6839-4719-BF27-347E4681E8E8}" dt="2023-02-17T10:41:08.725" v="46" actId="21"/>
          <ac:spMkLst>
            <pc:docMk/>
            <pc:sldMk cId="0" sldId="765"/>
            <ac:spMk id="8" creationId="{F99646FA-CA1F-4DD2-B303-9B992064B7CA}"/>
          </ac:spMkLst>
        </pc:spChg>
        <pc:spChg chg="mod">
          <ac:chgData name="Kuldeep" userId="f9c8071f-a744-46f9-b335-1b593dc9f69f" providerId="ADAL" clId="{2080F2B9-6839-4719-BF27-347E4681E8E8}" dt="2023-02-17T10:41:35.170" v="51" actId="26606"/>
          <ac:spMkLst>
            <pc:docMk/>
            <pc:sldMk cId="0" sldId="765"/>
            <ac:spMk id="878596" creationId="{5A95A51D-68E6-4A7F-8137-5481FCE0969D}"/>
          </ac:spMkLst>
        </pc:spChg>
        <pc:spChg chg="add del">
          <ac:chgData name="Kuldeep" userId="f9c8071f-a744-46f9-b335-1b593dc9f69f" providerId="ADAL" clId="{2080F2B9-6839-4719-BF27-347E4681E8E8}" dt="2023-02-17T10:41:35.170" v="51" actId="26606"/>
          <ac:spMkLst>
            <pc:docMk/>
            <pc:sldMk cId="0" sldId="765"/>
            <ac:spMk id="878603" creationId="{665DBBEF-238B-476B-96AB-8AAC3224ECEA}"/>
          </ac:spMkLst>
        </pc:spChg>
        <pc:spChg chg="add del">
          <ac:chgData name="Kuldeep" userId="f9c8071f-a744-46f9-b335-1b593dc9f69f" providerId="ADAL" clId="{2080F2B9-6839-4719-BF27-347E4681E8E8}" dt="2023-02-17T10:41:35.170" v="51" actId="26606"/>
          <ac:spMkLst>
            <pc:docMk/>
            <pc:sldMk cId="0" sldId="765"/>
            <ac:spMk id="878605" creationId="{3FCFB1DE-0B7E-48CC-BA90-B2AB0889F9D6}"/>
          </ac:spMkLst>
        </pc:spChg>
        <pc:spChg chg="add">
          <ac:chgData name="Kuldeep" userId="f9c8071f-a744-46f9-b335-1b593dc9f69f" providerId="ADAL" clId="{2080F2B9-6839-4719-BF27-347E4681E8E8}" dt="2023-02-17T10:41:35.170" v="51" actId="26606"/>
          <ac:spMkLst>
            <pc:docMk/>
            <pc:sldMk cId="0" sldId="765"/>
            <ac:spMk id="878610" creationId="{2B97F24A-32CE-4C1C-A50D-3016B394DCFB}"/>
          </ac:spMkLst>
        </pc:spChg>
        <pc:spChg chg="add">
          <ac:chgData name="Kuldeep" userId="f9c8071f-a744-46f9-b335-1b593dc9f69f" providerId="ADAL" clId="{2080F2B9-6839-4719-BF27-347E4681E8E8}" dt="2023-02-17T10:41:35.170" v="51" actId="26606"/>
          <ac:spMkLst>
            <pc:docMk/>
            <pc:sldMk cId="0" sldId="765"/>
            <ac:spMk id="878612" creationId="{CD8B4F24-440B-49E9-B85D-733523DC064B}"/>
          </ac:spMkLst>
        </pc:spChg>
        <pc:picChg chg="mod ord">
          <ac:chgData name="Kuldeep" userId="f9c8071f-a744-46f9-b335-1b593dc9f69f" providerId="ADAL" clId="{2080F2B9-6839-4719-BF27-347E4681E8E8}" dt="2023-02-17T10:41:47.841" v="56" actId="1076"/>
          <ac:picMkLst>
            <pc:docMk/>
            <pc:sldMk cId="0" sldId="765"/>
            <ac:picMk id="878598" creationId="{15BC8B04-37DF-4D61-8081-24967439C321}"/>
          </ac:picMkLst>
        </pc:picChg>
      </pc:sldChg>
      <pc:sldChg chg="addSp modSp mod setBg">
        <pc:chgData name="Kuldeep" userId="f9c8071f-a744-46f9-b335-1b593dc9f69f" providerId="ADAL" clId="{2080F2B9-6839-4719-BF27-347E4681E8E8}" dt="2023-02-17T10:42:02.065" v="59" actId="1076"/>
        <pc:sldMkLst>
          <pc:docMk/>
          <pc:sldMk cId="0" sldId="766"/>
        </pc:sldMkLst>
        <pc:spChg chg="mod">
          <ac:chgData name="Kuldeep" userId="f9c8071f-a744-46f9-b335-1b593dc9f69f" providerId="ADAL" clId="{2080F2B9-6839-4719-BF27-347E4681E8E8}" dt="2023-02-17T10:41:55.747" v="57" actId="26606"/>
          <ac:spMkLst>
            <pc:docMk/>
            <pc:sldMk cId="0" sldId="766"/>
            <ac:spMk id="879620" creationId="{54C98DBD-B39C-434F-98F0-0AAF992F1E72}"/>
          </ac:spMkLst>
        </pc:spChg>
        <pc:spChg chg="add">
          <ac:chgData name="Kuldeep" userId="f9c8071f-a744-46f9-b335-1b593dc9f69f" providerId="ADAL" clId="{2080F2B9-6839-4719-BF27-347E4681E8E8}" dt="2023-02-17T10:41:55.747" v="57" actId="26606"/>
          <ac:spMkLst>
            <pc:docMk/>
            <pc:sldMk cId="0" sldId="766"/>
            <ac:spMk id="879627" creationId="{D4771268-CB57-404A-9271-370EB28F6090}"/>
          </ac:spMkLst>
        </pc:spChg>
        <pc:picChg chg="mod">
          <ac:chgData name="Kuldeep" userId="f9c8071f-a744-46f9-b335-1b593dc9f69f" providerId="ADAL" clId="{2080F2B9-6839-4719-BF27-347E4681E8E8}" dt="2023-02-17T10:42:02.065" v="59" actId="1076"/>
          <ac:picMkLst>
            <pc:docMk/>
            <pc:sldMk cId="0" sldId="766"/>
            <ac:picMk id="879622" creationId="{4B67FC81-37D9-49FD-8FCC-D76BE0358F09}"/>
          </ac:picMkLst>
        </pc:picChg>
      </pc:sldChg>
      <pc:sldChg chg="addSp modSp mod setBg">
        <pc:chgData name="Kuldeep" userId="f9c8071f-a744-46f9-b335-1b593dc9f69f" providerId="ADAL" clId="{2080F2B9-6839-4719-BF27-347E4681E8E8}" dt="2023-02-17T10:42:25.142" v="67" actId="1076"/>
        <pc:sldMkLst>
          <pc:docMk/>
          <pc:sldMk cId="0" sldId="767"/>
        </pc:sldMkLst>
        <pc:spChg chg="mod">
          <ac:chgData name="Kuldeep" userId="f9c8071f-a744-46f9-b335-1b593dc9f69f" providerId="ADAL" clId="{2080F2B9-6839-4719-BF27-347E4681E8E8}" dt="2023-02-17T10:42:21.064" v="65" actId="14100"/>
          <ac:spMkLst>
            <pc:docMk/>
            <pc:sldMk cId="0" sldId="767"/>
            <ac:spMk id="8" creationId="{6D6D46C8-5132-49D4-A7E6-8FC06C96ACE6}"/>
          </ac:spMkLst>
        </pc:spChg>
        <pc:spChg chg="mod">
          <ac:chgData name="Kuldeep" userId="f9c8071f-a744-46f9-b335-1b593dc9f69f" providerId="ADAL" clId="{2080F2B9-6839-4719-BF27-347E4681E8E8}" dt="2023-02-17T10:42:10.083" v="60" actId="26606"/>
          <ac:spMkLst>
            <pc:docMk/>
            <pc:sldMk cId="0" sldId="767"/>
            <ac:spMk id="880644" creationId="{E867FB72-F10C-49D4-AF46-1BDDA3B8EB48}"/>
          </ac:spMkLst>
        </pc:spChg>
        <pc:spChg chg="add">
          <ac:chgData name="Kuldeep" userId="f9c8071f-a744-46f9-b335-1b593dc9f69f" providerId="ADAL" clId="{2080F2B9-6839-4719-BF27-347E4681E8E8}" dt="2023-02-17T10:42:10.083" v="60" actId="26606"/>
          <ac:spMkLst>
            <pc:docMk/>
            <pc:sldMk cId="0" sldId="767"/>
            <ac:spMk id="880651" creationId="{73DE2CFE-42F2-48F0-8706-5264E012B10C}"/>
          </ac:spMkLst>
        </pc:spChg>
        <pc:picChg chg="mod ord">
          <ac:chgData name="Kuldeep" userId="f9c8071f-a744-46f9-b335-1b593dc9f69f" providerId="ADAL" clId="{2080F2B9-6839-4719-BF27-347E4681E8E8}" dt="2023-02-17T10:42:25.142" v="67" actId="1076"/>
          <ac:picMkLst>
            <pc:docMk/>
            <pc:sldMk cId="0" sldId="767"/>
            <ac:picMk id="880646" creationId="{3737A1D0-70EA-4817-8CAD-996CC78A1133}"/>
          </ac:picMkLst>
        </pc:picChg>
      </pc:sldChg>
      <pc:sldChg chg="addSp modSp mod setBg">
        <pc:chgData name="Kuldeep" userId="f9c8071f-a744-46f9-b335-1b593dc9f69f" providerId="ADAL" clId="{2080F2B9-6839-4719-BF27-347E4681E8E8}" dt="2023-02-17T10:42:31.320" v="68" actId="26606"/>
        <pc:sldMkLst>
          <pc:docMk/>
          <pc:sldMk cId="0" sldId="770"/>
        </pc:sldMkLst>
        <pc:spChg chg="mod">
          <ac:chgData name="Kuldeep" userId="f9c8071f-a744-46f9-b335-1b593dc9f69f" providerId="ADAL" clId="{2080F2B9-6839-4719-BF27-347E4681E8E8}" dt="2023-02-17T10:42:31.320" v="68" actId="26606"/>
          <ac:spMkLst>
            <pc:docMk/>
            <pc:sldMk cId="0" sldId="770"/>
            <ac:spMk id="883716" creationId="{09A78C5C-5D76-424B-9EB9-E13BAB6968B9}"/>
          </ac:spMkLst>
        </pc:spChg>
        <pc:spChg chg="add">
          <ac:chgData name="Kuldeep" userId="f9c8071f-a744-46f9-b335-1b593dc9f69f" providerId="ADAL" clId="{2080F2B9-6839-4719-BF27-347E4681E8E8}" dt="2023-02-17T10:42:31.320" v="68" actId="26606"/>
          <ac:spMkLst>
            <pc:docMk/>
            <pc:sldMk cId="0" sldId="770"/>
            <ac:spMk id="883723" creationId="{BCED4D40-4B67-4331-AC48-79B82B4A47D8}"/>
          </ac:spMkLst>
        </pc:spChg>
        <pc:spChg chg="add">
          <ac:chgData name="Kuldeep" userId="f9c8071f-a744-46f9-b335-1b593dc9f69f" providerId="ADAL" clId="{2080F2B9-6839-4719-BF27-347E4681E8E8}" dt="2023-02-17T10:42:31.320" v="68" actId="26606"/>
          <ac:spMkLst>
            <pc:docMk/>
            <pc:sldMk cId="0" sldId="770"/>
            <ac:spMk id="883725" creationId="{670CEDEF-4F34-412E-84EE-329C1E936AF5}"/>
          </ac:spMkLst>
        </pc:spChg>
        <pc:picChg chg="mod">
          <ac:chgData name="Kuldeep" userId="f9c8071f-a744-46f9-b335-1b593dc9f69f" providerId="ADAL" clId="{2080F2B9-6839-4719-BF27-347E4681E8E8}" dt="2023-02-17T10:42:31.320" v="68" actId="26606"/>
          <ac:picMkLst>
            <pc:docMk/>
            <pc:sldMk cId="0" sldId="770"/>
            <ac:picMk id="883718" creationId="{9A612C64-C563-4141-AB1F-5BB6AAD31430}"/>
          </ac:picMkLst>
        </pc:picChg>
      </pc:sldChg>
      <pc:sldChg chg="addSp modSp mod setBg">
        <pc:chgData name="Kuldeep" userId="f9c8071f-a744-46f9-b335-1b593dc9f69f" providerId="ADAL" clId="{2080F2B9-6839-4719-BF27-347E4681E8E8}" dt="2023-02-17T10:42:44.206" v="69" actId="26606"/>
        <pc:sldMkLst>
          <pc:docMk/>
          <pc:sldMk cId="0" sldId="771"/>
        </pc:sldMkLst>
        <pc:spChg chg="mod">
          <ac:chgData name="Kuldeep" userId="f9c8071f-a744-46f9-b335-1b593dc9f69f" providerId="ADAL" clId="{2080F2B9-6839-4719-BF27-347E4681E8E8}" dt="2023-02-17T10:42:44.206" v="69" actId="26606"/>
          <ac:spMkLst>
            <pc:docMk/>
            <pc:sldMk cId="0" sldId="771"/>
            <ac:spMk id="884740" creationId="{9E62ACA1-9B5D-40BC-9FF3-FAC73F05B6EC}"/>
          </ac:spMkLst>
        </pc:spChg>
        <pc:spChg chg="add">
          <ac:chgData name="Kuldeep" userId="f9c8071f-a744-46f9-b335-1b593dc9f69f" providerId="ADAL" clId="{2080F2B9-6839-4719-BF27-347E4681E8E8}" dt="2023-02-17T10:42:44.206" v="69" actId="26606"/>
          <ac:spMkLst>
            <pc:docMk/>
            <pc:sldMk cId="0" sldId="771"/>
            <ac:spMk id="884747" creationId="{BCED4D40-4B67-4331-AC48-79B82B4A47D8}"/>
          </ac:spMkLst>
        </pc:spChg>
        <pc:spChg chg="add">
          <ac:chgData name="Kuldeep" userId="f9c8071f-a744-46f9-b335-1b593dc9f69f" providerId="ADAL" clId="{2080F2B9-6839-4719-BF27-347E4681E8E8}" dt="2023-02-17T10:42:44.206" v="69" actId="26606"/>
          <ac:spMkLst>
            <pc:docMk/>
            <pc:sldMk cId="0" sldId="771"/>
            <ac:spMk id="884749" creationId="{670CEDEF-4F34-412E-84EE-329C1E936AF5}"/>
          </ac:spMkLst>
        </pc:spChg>
        <pc:picChg chg="mod">
          <ac:chgData name="Kuldeep" userId="f9c8071f-a744-46f9-b335-1b593dc9f69f" providerId="ADAL" clId="{2080F2B9-6839-4719-BF27-347E4681E8E8}" dt="2023-02-17T10:42:44.206" v="69" actId="26606"/>
          <ac:picMkLst>
            <pc:docMk/>
            <pc:sldMk cId="0" sldId="771"/>
            <ac:picMk id="884742" creationId="{0F089C79-CB62-4715-B754-18892F41F59A}"/>
          </ac:picMkLst>
        </pc:picChg>
      </pc:sldChg>
      <pc:sldChg chg="addSp modSp mod setBg">
        <pc:chgData name="Kuldeep" userId="f9c8071f-a744-46f9-b335-1b593dc9f69f" providerId="ADAL" clId="{2080F2B9-6839-4719-BF27-347E4681E8E8}" dt="2023-02-17T10:42:50.874" v="70" actId="26606"/>
        <pc:sldMkLst>
          <pc:docMk/>
          <pc:sldMk cId="0" sldId="772"/>
        </pc:sldMkLst>
        <pc:spChg chg="mod">
          <ac:chgData name="Kuldeep" userId="f9c8071f-a744-46f9-b335-1b593dc9f69f" providerId="ADAL" clId="{2080F2B9-6839-4719-BF27-347E4681E8E8}" dt="2023-02-17T10:42:50.874" v="70" actId="26606"/>
          <ac:spMkLst>
            <pc:docMk/>
            <pc:sldMk cId="0" sldId="772"/>
            <ac:spMk id="885764" creationId="{09257847-28AE-49A1-85D6-737F891E688B}"/>
          </ac:spMkLst>
        </pc:spChg>
        <pc:spChg chg="add">
          <ac:chgData name="Kuldeep" userId="f9c8071f-a744-46f9-b335-1b593dc9f69f" providerId="ADAL" clId="{2080F2B9-6839-4719-BF27-347E4681E8E8}" dt="2023-02-17T10:42:50.874" v="70" actId="26606"/>
          <ac:spMkLst>
            <pc:docMk/>
            <pc:sldMk cId="0" sldId="772"/>
            <ac:spMk id="885771" creationId="{D4771268-CB57-404A-9271-370EB28F6090}"/>
          </ac:spMkLst>
        </pc:spChg>
        <pc:picChg chg="mod">
          <ac:chgData name="Kuldeep" userId="f9c8071f-a744-46f9-b335-1b593dc9f69f" providerId="ADAL" clId="{2080F2B9-6839-4719-BF27-347E4681E8E8}" dt="2023-02-17T10:42:50.874" v="70" actId="26606"/>
          <ac:picMkLst>
            <pc:docMk/>
            <pc:sldMk cId="0" sldId="772"/>
            <ac:picMk id="885766" creationId="{30BC3977-0939-42FA-B2BE-D99C320BFD13}"/>
          </ac:picMkLst>
        </pc:picChg>
      </pc:sldChg>
      <pc:sldChg chg="addSp delSp modSp mod">
        <pc:chgData name="Kuldeep" userId="f9c8071f-a744-46f9-b335-1b593dc9f69f" providerId="ADAL" clId="{2080F2B9-6839-4719-BF27-347E4681E8E8}" dt="2023-02-17T10:43:52.493" v="78" actId="1076"/>
        <pc:sldMkLst>
          <pc:docMk/>
          <pc:sldMk cId="0" sldId="773"/>
        </pc:sldMkLst>
        <pc:spChg chg="add del mod">
          <ac:chgData name="Kuldeep" userId="f9c8071f-a744-46f9-b335-1b593dc9f69f" providerId="ADAL" clId="{2080F2B9-6839-4719-BF27-347E4681E8E8}" dt="2023-02-17T10:43:52.493" v="78" actId="1076"/>
          <ac:spMkLst>
            <pc:docMk/>
            <pc:sldMk cId="0" sldId="773"/>
            <ac:spMk id="8" creationId="{818AEE42-C569-47EA-A557-93867708029E}"/>
          </ac:spMkLst>
        </pc:spChg>
      </pc:sldChg>
      <pc:sldChg chg="addSp modSp mod setBg">
        <pc:chgData name="Kuldeep" userId="f9c8071f-a744-46f9-b335-1b593dc9f69f" providerId="ADAL" clId="{2080F2B9-6839-4719-BF27-347E4681E8E8}" dt="2023-02-17T10:43:44.351" v="77" actId="14100"/>
        <pc:sldMkLst>
          <pc:docMk/>
          <pc:sldMk cId="0" sldId="776"/>
        </pc:sldMkLst>
        <pc:spChg chg="mod">
          <ac:chgData name="Kuldeep" userId="f9c8071f-a744-46f9-b335-1b593dc9f69f" providerId="ADAL" clId="{2080F2B9-6839-4719-BF27-347E4681E8E8}" dt="2023-02-17T10:43:44.351" v="77" actId="14100"/>
          <ac:spMkLst>
            <pc:docMk/>
            <pc:sldMk cId="0" sldId="776"/>
            <ac:spMk id="2" creationId="{B22DAE6F-0EEF-4D55-AC9E-3EA95CB7527D}"/>
          </ac:spMkLst>
        </pc:spChg>
        <pc:spChg chg="mod">
          <ac:chgData name="Kuldeep" userId="f9c8071f-a744-46f9-b335-1b593dc9f69f" providerId="ADAL" clId="{2080F2B9-6839-4719-BF27-347E4681E8E8}" dt="2023-02-17T10:43:27.667" v="73" actId="26606"/>
          <ac:spMkLst>
            <pc:docMk/>
            <pc:sldMk cId="0" sldId="776"/>
            <ac:spMk id="889860" creationId="{2CCE4F9A-89FB-4A3D-B78F-143457D1D057}"/>
          </ac:spMkLst>
        </pc:spChg>
        <pc:spChg chg="add">
          <ac:chgData name="Kuldeep" userId="f9c8071f-a744-46f9-b335-1b593dc9f69f" providerId="ADAL" clId="{2080F2B9-6839-4719-BF27-347E4681E8E8}" dt="2023-02-17T10:43:27.667" v="73" actId="26606"/>
          <ac:spMkLst>
            <pc:docMk/>
            <pc:sldMk cId="0" sldId="776"/>
            <ac:spMk id="889868" creationId="{2B97F24A-32CE-4C1C-A50D-3016B394DCFB}"/>
          </ac:spMkLst>
        </pc:spChg>
        <pc:spChg chg="add">
          <ac:chgData name="Kuldeep" userId="f9c8071f-a744-46f9-b335-1b593dc9f69f" providerId="ADAL" clId="{2080F2B9-6839-4719-BF27-347E4681E8E8}" dt="2023-02-17T10:43:27.667" v="73" actId="26606"/>
          <ac:spMkLst>
            <pc:docMk/>
            <pc:sldMk cId="0" sldId="776"/>
            <ac:spMk id="889870" creationId="{CD8B4F24-440B-49E9-B85D-733523DC064B}"/>
          </ac:spMkLst>
        </pc:spChg>
        <pc:picChg chg="mod ord">
          <ac:chgData name="Kuldeep" userId="f9c8071f-a744-46f9-b335-1b593dc9f69f" providerId="ADAL" clId="{2080F2B9-6839-4719-BF27-347E4681E8E8}" dt="2023-02-17T10:43:27.667" v="73" actId="26606"/>
          <ac:picMkLst>
            <pc:docMk/>
            <pc:sldMk cId="0" sldId="776"/>
            <ac:picMk id="889863" creationId="{17FA88D1-891F-41A3-B6CC-F227B0CAC8C6}"/>
          </ac:picMkLst>
        </pc:picChg>
      </pc:sldChg>
      <pc:sldChg chg="addSp modSp mod setBg">
        <pc:chgData name="Kuldeep" userId="f9c8071f-a744-46f9-b335-1b593dc9f69f" providerId="ADAL" clId="{2080F2B9-6839-4719-BF27-347E4681E8E8}" dt="2023-02-17T10:40:38.336" v="43" actId="26606"/>
        <pc:sldMkLst>
          <pc:docMk/>
          <pc:sldMk cId="0" sldId="800"/>
        </pc:sldMkLst>
        <pc:spChg chg="mod ord">
          <ac:chgData name="Kuldeep" userId="f9c8071f-a744-46f9-b335-1b593dc9f69f" providerId="ADAL" clId="{2080F2B9-6839-4719-BF27-347E4681E8E8}" dt="2023-02-17T10:40:38.336" v="43" actId="26606"/>
          <ac:spMkLst>
            <pc:docMk/>
            <pc:sldMk cId="0" sldId="800"/>
            <ac:spMk id="2" creationId="{21FCFB04-692F-44EC-8533-8B23480C9C3E}"/>
          </ac:spMkLst>
        </pc:spChg>
        <pc:spChg chg="mod">
          <ac:chgData name="Kuldeep" userId="f9c8071f-a744-46f9-b335-1b593dc9f69f" providerId="ADAL" clId="{2080F2B9-6839-4719-BF27-347E4681E8E8}" dt="2023-02-17T10:40:38.336" v="43" actId="26606"/>
          <ac:spMkLst>
            <pc:docMk/>
            <pc:sldMk cId="0" sldId="800"/>
            <ac:spMk id="16" creationId="{A3991D60-486B-461B-A706-14FAB5AFD1C1}"/>
          </ac:spMkLst>
        </pc:spChg>
        <pc:spChg chg="mod">
          <ac:chgData name="Kuldeep" userId="f9c8071f-a744-46f9-b335-1b593dc9f69f" providerId="ADAL" clId="{2080F2B9-6839-4719-BF27-347E4681E8E8}" dt="2023-02-17T10:40:38.336" v="43" actId="26606"/>
          <ac:spMkLst>
            <pc:docMk/>
            <pc:sldMk cId="0" sldId="800"/>
            <ac:spMk id="17" creationId="{9016B084-C857-45F1-95CA-3BDAD0FE8765}"/>
          </ac:spMkLst>
        </pc:spChg>
        <pc:spChg chg="mod">
          <ac:chgData name="Kuldeep" userId="f9c8071f-a744-46f9-b335-1b593dc9f69f" providerId="ADAL" clId="{2080F2B9-6839-4719-BF27-347E4681E8E8}" dt="2023-02-17T10:40:38.336" v="43" actId="26606"/>
          <ac:spMkLst>
            <pc:docMk/>
            <pc:sldMk cId="0" sldId="800"/>
            <ac:spMk id="915467" creationId="{9167EEB7-10F2-4D47-9398-AA879792588E}"/>
          </ac:spMkLst>
        </pc:spChg>
        <pc:spChg chg="add">
          <ac:chgData name="Kuldeep" userId="f9c8071f-a744-46f9-b335-1b593dc9f69f" providerId="ADAL" clId="{2080F2B9-6839-4719-BF27-347E4681E8E8}" dt="2023-02-17T10:40:38.336" v="43" actId="26606"/>
          <ac:spMkLst>
            <pc:docMk/>
            <pc:sldMk cId="0" sldId="800"/>
            <ac:spMk id="915472" creationId="{D4771268-CB57-404A-9271-370EB28F6090}"/>
          </ac:spMkLst>
        </pc:spChg>
      </pc:sldChg>
      <pc:sldChg chg="modSp">
        <pc:chgData name="Kuldeep" userId="f9c8071f-a744-46f9-b335-1b593dc9f69f" providerId="ADAL" clId="{2080F2B9-6839-4719-BF27-347E4681E8E8}" dt="2023-02-17T10:40:53.455" v="45" actId="1076"/>
        <pc:sldMkLst>
          <pc:docMk/>
          <pc:sldMk cId="0" sldId="834"/>
        </pc:sldMkLst>
        <pc:spChg chg="mod">
          <ac:chgData name="Kuldeep" userId="f9c8071f-a744-46f9-b335-1b593dc9f69f" providerId="ADAL" clId="{2080F2B9-6839-4719-BF27-347E4681E8E8}" dt="2023-02-17T10:40:50.515" v="44" actId="1076"/>
          <ac:spMkLst>
            <pc:docMk/>
            <pc:sldMk cId="0" sldId="834"/>
            <ac:spMk id="8" creationId="{E78407AB-F04C-4D6F-B058-C8EF342A24B4}"/>
          </ac:spMkLst>
        </pc:spChg>
        <pc:picChg chg="mod">
          <ac:chgData name="Kuldeep" userId="f9c8071f-a744-46f9-b335-1b593dc9f69f" providerId="ADAL" clId="{2080F2B9-6839-4719-BF27-347E4681E8E8}" dt="2023-02-17T10:40:53.455" v="45" actId="1076"/>
          <ac:picMkLst>
            <pc:docMk/>
            <pc:sldMk cId="0" sldId="834"/>
            <ac:picMk id="951304" creationId="{65BAC946-E3C8-431A-ABF0-2FE12F2DE4A1}"/>
          </ac:picMkLst>
        </pc:picChg>
      </pc:sldChg>
      <pc:sldChg chg="addSp delSp modSp new mod setBg setClrOvrMap">
        <pc:chgData name="Kuldeep" userId="f9c8071f-a744-46f9-b335-1b593dc9f69f" providerId="ADAL" clId="{2080F2B9-6839-4719-BF27-347E4681E8E8}" dt="2023-03-03T05:02:51.608" v="109" actId="11"/>
        <pc:sldMkLst>
          <pc:docMk/>
          <pc:sldMk cId="2163900087" sldId="836"/>
        </pc:sldMkLst>
        <pc:spChg chg="add mod ord">
          <ac:chgData name="Kuldeep" userId="f9c8071f-a744-46f9-b335-1b593dc9f69f" providerId="ADAL" clId="{2080F2B9-6839-4719-BF27-347E4681E8E8}" dt="2023-03-03T05:02:51.608" v="109" actId="11"/>
          <ac:spMkLst>
            <pc:docMk/>
            <pc:sldMk cId="2163900087" sldId="836"/>
            <ac:spMk id="3" creationId="{EB8A9B9C-6597-7B46-C7A2-D6F285FBFF3A}"/>
          </ac:spMkLst>
        </pc:spChg>
        <pc:spChg chg="add mod">
          <ac:chgData name="Kuldeep" userId="f9c8071f-a744-46f9-b335-1b593dc9f69f" providerId="ADAL" clId="{2080F2B9-6839-4719-BF27-347E4681E8E8}" dt="2023-03-03T05:02:38.794" v="107" actId="26606"/>
          <ac:spMkLst>
            <pc:docMk/>
            <pc:sldMk cId="2163900087" sldId="836"/>
            <ac:spMk id="4" creationId="{7774F588-ED3A-E616-A1B3-2B99F110F526}"/>
          </ac:spMkLst>
        </pc:spChg>
        <pc:spChg chg="add">
          <ac:chgData name="Kuldeep" userId="f9c8071f-a744-46f9-b335-1b593dc9f69f" providerId="ADAL" clId="{2080F2B9-6839-4719-BF27-347E4681E8E8}" dt="2023-03-03T05:02:38.794" v="107" actId="26606"/>
          <ac:spMkLst>
            <pc:docMk/>
            <pc:sldMk cId="2163900087" sldId="836"/>
            <ac:spMk id="14" creationId="{C5E6CFF1-2F42-4E10-9A97-F116F46F53FE}"/>
          </ac:spMkLst>
        </pc:spChg>
        <pc:picChg chg="add mod">
          <ac:chgData name="Kuldeep" userId="f9c8071f-a744-46f9-b335-1b593dc9f69f" providerId="ADAL" clId="{2080F2B9-6839-4719-BF27-347E4681E8E8}" dt="2023-03-03T05:02:38.794" v="107" actId="26606"/>
          <ac:picMkLst>
            <pc:docMk/>
            <pc:sldMk cId="2163900087" sldId="836"/>
            <ac:picMk id="5" creationId="{59948897-488F-E20D-C6E2-D4D17DD5F0B9}"/>
          </ac:picMkLst>
        </pc:picChg>
        <pc:cxnChg chg="add del">
          <ac:chgData name="Kuldeep" userId="f9c8071f-a744-46f9-b335-1b593dc9f69f" providerId="ADAL" clId="{2080F2B9-6839-4719-BF27-347E4681E8E8}" dt="2023-03-03T05:02:38.794" v="107" actId="26606"/>
          <ac:cxnSpMkLst>
            <pc:docMk/>
            <pc:sldMk cId="2163900087" sldId="836"/>
            <ac:cxnSpMk id="9" creationId="{A7F400EE-A8A5-48AF-B4D6-291B52C6F0B0}"/>
          </ac:cxnSpMkLst>
        </pc:cxnChg>
        <pc:cxnChg chg="add">
          <ac:chgData name="Kuldeep" userId="f9c8071f-a744-46f9-b335-1b593dc9f69f" providerId="ADAL" clId="{2080F2B9-6839-4719-BF27-347E4681E8E8}" dt="2023-03-03T05:02:38.794" v="107" actId="26606"/>
          <ac:cxnSpMkLst>
            <pc:docMk/>
            <pc:sldMk cId="2163900087" sldId="836"/>
            <ac:cxnSpMk id="16" creationId="{67182200-4859-4C8D-BCBB-55B245C28BA3}"/>
          </ac:cxnSpMkLst>
        </pc:cxnChg>
      </pc:sldChg>
    </pc:docChg>
  </pc:docChgLst>
  <pc:docChgLst>
    <pc:chgData name="Vikas Tyagi." userId="06b802ee-2341-421d-ab2c-04bfa25cb15e" providerId="ADAL" clId="{CD27E0E5-0673-4BE2-B60E-6265A9C9636D}"/>
    <pc:docChg chg="undo custSel addSld delSld modSld sldOrd">
      <pc:chgData name="Vikas Tyagi." userId="06b802ee-2341-421d-ab2c-04bfa25cb15e" providerId="ADAL" clId="{CD27E0E5-0673-4BE2-B60E-6265A9C9636D}" dt="2025-02-13T07:24:10.641" v="112" actId="14100"/>
      <pc:docMkLst>
        <pc:docMk/>
      </pc:docMkLst>
      <pc:sldChg chg="delSp modSp add mod modTransition">
        <pc:chgData name="Vikas Tyagi." userId="06b802ee-2341-421d-ab2c-04bfa25cb15e" providerId="ADAL" clId="{CD27E0E5-0673-4BE2-B60E-6265A9C9636D}" dt="2025-02-13T07:07:09.649" v="30" actId="1076"/>
        <pc:sldMkLst>
          <pc:docMk/>
          <pc:sldMk cId="0" sldId="377"/>
        </pc:sldMkLst>
        <pc:spChg chg="mod">
          <ac:chgData name="Vikas Tyagi." userId="06b802ee-2341-421d-ab2c-04bfa25cb15e" providerId="ADAL" clId="{CD27E0E5-0673-4BE2-B60E-6265A9C9636D}" dt="2025-02-13T07:07:06.081" v="29" actId="1076"/>
          <ac:spMkLst>
            <pc:docMk/>
            <pc:sldMk cId="0" sldId="377"/>
            <ac:spMk id="18441" creationId="{61AACAFE-78F9-EA90-0C5B-F6C79E8E5B4D}"/>
          </ac:spMkLst>
        </pc:spChg>
        <pc:spChg chg="mod">
          <ac:chgData name="Vikas Tyagi." userId="06b802ee-2341-421d-ab2c-04bfa25cb15e" providerId="ADAL" clId="{CD27E0E5-0673-4BE2-B60E-6265A9C9636D}" dt="2025-02-13T07:07:09.649" v="30" actId="1076"/>
          <ac:spMkLst>
            <pc:docMk/>
            <pc:sldMk cId="0" sldId="377"/>
            <ac:spMk id="18442" creationId="{4AB520E7-AA5F-E31F-7858-6F3B0AA645DC}"/>
          </ac:spMkLst>
        </pc:spChg>
        <pc:grpChg chg="del">
          <ac:chgData name="Vikas Tyagi." userId="06b802ee-2341-421d-ab2c-04bfa25cb15e" providerId="ADAL" clId="{CD27E0E5-0673-4BE2-B60E-6265A9C9636D}" dt="2025-02-13T07:06:51.429" v="22" actId="478"/>
          <ac:grpSpMkLst>
            <pc:docMk/>
            <pc:sldMk cId="0" sldId="377"/>
            <ac:grpSpMk id="18434" creationId="{92250CD1-432A-9287-07B4-A360288694A9}"/>
          </ac:grpSpMkLst>
        </pc:grpChg>
        <pc:grpChg chg="del">
          <ac:chgData name="Vikas Tyagi." userId="06b802ee-2341-421d-ab2c-04bfa25cb15e" providerId="ADAL" clId="{CD27E0E5-0673-4BE2-B60E-6265A9C9636D}" dt="2025-02-13T07:06:53.798" v="25" actId="478"/>
          <ac:grpSpMkLst>
            <pc:docMk/>
            <pc:sldMk cId="0" sldId="377"/>
            <ac:grpSpMk id="18435" creationId="{156DD3DB-4020-DAF9-C977-FFF001B4FAE1}"/>
          </ac:grpSpMkLst>
        </pc:grpChg>
        <pc:grpChg chg="del">
          <ac:chgData name="Vikas Tyagi." userId="06b802ee-2341-421d-ab2c-04bfa25cb15e" providerId="ADAL" clId="{CD27E0E5-0673-4BE2-B60E-6265A9C9636D}" dt="2025-02-13T07:06:54.396" v="26" actId="478"/>
          <ac:grpSpMkLst>
            <pc:docMk/>
            <pc:sldMk cId="0" sldId="377"/>
            <ac:grpSpMk id="18436" creationId="{04D70C25-2808-D139-A38A-D7ABC8F53F83}"/>
          </ac:grpSpMkLst>
        </pc:grpChg>
        <pc:grpChg chg="del">
          <ac:chgData name="Vikas Tyagi." userId="06b802ee-2341-421d-ab2c-04bfa25cb15e" providerId="ADAL" clId="{CD27E0E5-0673-4BE2-B60E-6265A9C9636D}" dt="2025-02-13T07:06:50.583" v="21" actId="478"/>
          <ac:grpSpMkLst>
            <pc:docMk/>
            <pc:sldMk cId="0" sldId="377"/>
            <ac:grpSpMk id="18437" creationId="{93CCF5EA-CB2E-5842-B0F9-B6A31764E69E}"/>
          </ac:grpSpMkLst>
        </pc:grpChg>
        <pc:grpChg chg="del">
          <ac:chgData name="Vikas Tyagi." userId="06b802ee-2341-421d-ab2c-04bfa25cb15e" providerId="ADAL" clId="{CD27E0E5-0673-4BE2-B60E-6265A9C9636D}" dt="2025-02-13T07:06:52.179" v="23" actId="478"/>
          <ac:grpSpMkLst>
            <pc:docMk/>
            <pc:sldMk cId="0" sldId="377"/>
            <ac:grpSpMk id="18438" creationId="{C1C5C603-DE66-31D5-F97E-BBF2A6A7A55D}"/>
          </ac:grpSpMkLst>
        </pc:grpChg>
        <pc:grpChg chg="del">
          <ac:chgData name="Vikas Tyagi." userId="06b802ee-2341-421d-ab2c-04bfa25cb15e" providerId="ADAL" clId="{CD27E0E5-0673-4BE2-B60E-6265A9C9636D}" dt="2025-02-13T07:06:52.897" v="24" actId="478"/>
          <ac:grpSpMkLst>
            <pc:docMk/>
            <pc:sldMk cId="0" sldId="377"/>
            <ac:grpSpMk id="18439" creationId="{65E9DBD3-29A3-6E7B-C590-5A7E33D602A8}"/>
          </ac:grpSpMkLst>
        </pc:grpChg>
        <pc:grpChg chg="del">
          <ac:chgData name="Vikas Tyagi." userId="06b802ee-2341-421d-ab2c-04bfa25cb15e" providerId="ADAL" clId="{CD27E0E5-0673-4BE2-B60E-6265A9C9636D}" dt="2025-02-13T07:06:56.027" v="27" actId="478"/>
          <ac:grpSpMkLst>
            <pc:docMk/>
            <pc:sldMk cId="0" sldId="377"/>
            <ac:grpSpMk id="18440" creationId="{E17F8337-D85B-E033-7688-B5CA5558F045}"/>
          </ac:grpSpMkLst>
        </pc:grpChg>
      </pc:sldChg>
      <pc:sldChg chg="delSp modSp add modTransition">
        <pc:chgData name="Vikas Tyagi." userId="06b802ee-2341-421d-ab2c-04bfa25cb15e" providerId="ADAL" clId="{CD27E0E5-0673-4BE2-B60E-6265A9C9636D}" dt="2025-02-13T07:08:22.834" v="36" actId="14100"/>
        <pc:sldMkLst>
          <pc:docMk/>
          <pc:sldMk cId="0" sldId="379"/>
        </pc:sldMkLst>
        <pc:spChg chg="mod">
          <ac:chgData name="Vikas Tyagi." userId="06b802ee-2341-421d-ab2c-04bfa25cb15e" providerId="ADAL" clId="{CD27E0E5-0673-4BE2-B60E-6265A9C9636D}" dt="2025-02-13T07:08:22.834" v="36" actId="14100"/>
          <ac:spMkLst>
            <pc:docMk/>
            <pc:sldMk cId="0" sldId="379"/>
            <ac:spMk id="20490" creationId="{1A4C2ED2-95C9-A2F7-6013-3347251206B3}"/>
          </ac:spMkLst>
        </pc:spChg>
        <pc:grpChg chg="del">
          <ac:chgData name="Vikas Tyagi." userId="06b802ee-2341-421d-ab2c-04bfa25cb15e" providerId="ADAL" clId="{CD27E0E5-0673-4BE2-B60E-6265A9C9636D}" dt="2025-02-13T07:08:12.340" v="32" actId="478"/>
          <ac:grpSpMkLst>
            <pc:docMk/>
            <pc:sldMk cId="0" sldId="379"/>
            <ac:grpSpMk id="20482" creationId="{32685671-4769-E857-B23B-18BFC0C2F504}"/>
          </ac:grpSpMkLst>
        </pc:grpChg>
        <pc:grpChg chg="del">
          <ac:chgData name="Vikas Tyagi." userId="06b802ee-2341-421d-ab2c-04bfa25cb15e" providerId="ADAL" clId="{CD27E0E5-0673-4BE2-B60E-6265A9C9636D}" dt="2025-02-13T07:08:12.340" v="32" actId="478"/>
          <ac:grpSpMkLst>
            <pc:docMk/>
            <pc:sldMk cId="0" sldId="379"/>
            <ac:grpSpMk id="20483" creationId="{52CD7A49-601C-7567-32DF-FE0134A1ECA6}"/>
          </ac:grpSpMkLst>
        </pc:grpChg>
        <pc:grpChg chg="del">
          <ac:chgData name="Vikas Tyagi." userId="06b802ee-2341-421d-ab2c-04bfa25cb15e" providerId="ADAL" clId="{CD27E0E5-0673-4BE2-B60E-6265A9C9636D}" dt="2025-02-13T07:08:12.340" v="32" actId="478"/>
          <ac:grpSpMkLst>
            <pc:docMk/>
            <pc:sldMk cId="0" sldId="379"/>
            <ac:grpSpMk id="20484" creationId="{3E5977FB-1A76-E046-DB6D-C2C55B3ECDC2}"/>
          </ac:grpSpMkLst>
        </pc:grpChg>
        <pc:grpChg chg="del">
          <ac:chgData name="Vikas Tyagi." userId="06b802ee-2341-421d-ab2c-04bfa25cb15e" providerId="ADAL" clId="{CD27E0E5-0673-4BE2-B60E-6265A9C9636D}" dt="2025-02-13T07:08:12.340" v="32" actId="478"/>
          <ac:grpSpMkLst>
            <pc:docMk/>
            <pc:sldMk cId="0" sldId="379"/>
            <ac:grpSpMk id="20485" creationId="{469C1E9B-1310-52CD-DBCC-D7933C4192C9}"/>
          </ac:grpSpMkLst>
        </pc:grpChg>
        <pc:grpChg chg="del">
          <ac:chgData name="Vikas Tyagi." userId="06b802ee-2341-421d-ab2c-04bfa25cb15e" providerId="ADAL" clId="{CD27E0E5-0673-4BE2-B60E-6265A9C9636D}" dt="2025-02-13T07:08:12.340" v="32" actId="478"/>
          <ac:grpSpMkLst>
            <pc:docMk/>
            <pc:sldMk cId="0" sldId="379"/>
            <ac:grpSpMk id="20486" creationId="{1B12D469-AE6C-D11A-5B39-4F230028A490}"/>
          </ac:grpSpMkLst>
        </pc:grpChg>
        <pc:grpChg chg="del">
          <ac:chgData name="Vikas Tyagi." userId="06b802ee-2341-421d-ab2c-04bfa25cb15e" providerId="ADAL" clId="{CD27E0E5-0673-4BE2-B60E-6265A9C9636D}" dt="2025-02-13T07:08:17.551" v="34" actId="478"/>
          <ac:grpSpMkLst>
            <pc:docMk/>
            <pc:sldMk cId="0" sldId="379"/>
            <ac:grpSpMk id="20487" creationId="{34E307EF-928B-B286-9617-4F4D3CCE027A}"/>
          </ac:grpSpMkLst>
        </pc:grpChg>
        <pc:grpChg chg="del">
          <ac:chgData name="Vikas Tyagi." userId="06b802ee-2341-421d-ab2c-04bfa25cb15e" providerId="ADAL" clId="{CD27E0E5-0673-4BE2-B60E-6265A9C9636D}" dt="2025-02-13T07:08:16.714" v="33" actId="478"/>
          <ac:grpSpMkLst>
            <pc:docMk/>
            <pc:sldMk cId="0" sldId="379"/>
            <ac:grpSpMk id="20488" creationId="{835F536E-5376-73DD-32FF-A6C1C6AA766E}"/>
          </ac:grpSpMkLst>
        </pc:grpChg>
      </pc:sldChg>
      <pc:sldChg chg="add del modTransition">
        <pc:chgData name="Vikas Tyagi." userId="06b802ee-2341-421d-ab2c-04bfa25cb15e" providerId="ADAL" clId="{CD27E0E5-0673-4BE2-B60E-6265A9C9636D}" dt="2025-02-13T07:17:16.230" v="73" actId="47"/>
        <pc:sldMkLst>
          <pc:docMk/>
          <pc:sldMk cId="0" sldId="389"/>
        </pc:sldMkLst>
      </pc:sldChg>
      <pc:sldChg chg="delSp add del modTransition">
        <pc:chgData name="Vikas Tyagi." userId="06b802ee-2341-421d-ab2c-04bfa25cb15e" providerId="ADAL" clId="{CD27E0E5-0673-4BE2-B60E-6265A9C9636D}" dt="2025-02-13T07:18:29.154" v="89" actId="47"/>
        <pc:sldMkLst>
          <pc:docMk/>
          <pc:sldMk cId="0" sldId="390"/>
        </pc:sldMkLst>
        <pc:spChg chg="del">
          <ac:chgData name="Vikas Tyagi." userId="06b802ee-2341-421d-ab2c-04bfa25cb15e" providerId="ADAL" clId="{CD27E0E5-0673-4BE2-B60E-6265A9C9636D}" dt="2025-02-13T07:17:37.053" v="78" actId="21"/>
          <ac:spMkLst>
            <pc:docMk/>
            <pc:sldMk cId="0" sldId="390"/>
            <ac:spMk id="32779" creationId="{46227CB3-2FEF-B9C9-196A-DAFE606610B8}"/>
          </ac:spMkLst>
        </pc:spChg>
        <pc:spChg chg="del">
          <ac:chgData name="Vikas Tyagi." userId="06b802ee-2341-421d-ab2c-04bfa25cb15e" providerId="ADAL" clId="{CD27E0E5-0673-4BE2-B60E-6265A9C9636D}" dt="2025-02-13T07:17:37.053" v="78" actId="21"/>
          <ac:spMkLst>
            <pc:docMk/>
            <pc:sldMk cId="0" sldId="390"/>
            <ac:spMk id="32780" creationId="{EA9F8897-AB77-ECD4-61D8-B2347DEB6D9D}"/>
          </ac:spMkLst>
        </pc:spChg>
        <pc:picChg chg="del">
          <ac:chgData name="Vikas Tyagi." userId="06b802ee-2341-421d-ab2c-04bfa25cb15e" providerId="ADAL" clId="{CD27E0E5-0673-4BE2-B60E-6265A9C9636D}" dt="2025-02-13T07:17:37.053" v="78" actId="21"/>
          <ac:picMkLst>
            <pc:docMk/>
            <pc:sldMk cId="0" sldId="390"/>
            <ac:picMk id="32778" creationId="{E79A6BCB-C3E0-15B3-764A-21071C93E1F4}"/>
          </ac:picMkLst>
        </pc:picChg>
      </pc:sldChg>
      <pc:sldChg chg="delSp modSp add mod modTransition">
        <pc:chgData name="Vikas Tyagi." userId="06b802ee-2341-421d-ab2c-04bfa25cb15e" providerId="ADAL" clId="{CD27E0E5-0673-4BE2-B60E-6265A9C9636D}" dt="2025-02-13T07:24:10.641" v="112" actId="14100"/>
        <pc:sldMkLst>
          <pc:docMk/>
          <pc:sldMk cId="0" sldId="397"/>
        </pc:sldMkLst>
        <pc:spChg chg="mod">
          <ac:chgData name="Vikas Tyagi." userId="06b802ee-2341-421d-ab2c-04bfa25cb15e" providerId="ADAL" clId="{CD27E0E5-0673-4BE2-B60E-6265A9C9636D}" dt="2025-02-13T07:24:10.641" v="112" actId="14100"/>
          <ac:spMkLst>
            <pc:docMk/>
            <pc:sldMk cId="0" sldId="397"/>
            <ac:spMk id="38923" creationId="{21BF45E2-09F3-55CF-2A34-F89294FD8237}"/>
          </ac:spMkLst>
        </pc:spChg>
        <pc:grpChg chg="del">
          <ac:chgData name="Vikas Tyagi." userId="06b802ee-2341-421d-ab2c-04bfa25cb15e" providerId="ADAL" clId="{CD27E0E5-0673-4BE2-B60E-6265A9C9636D}" dt="2025-02-13T07:22:37.972" v="94" actId="478"/>
          <ac:grpSpMkLst>
            <pc:docMk/>
            <pc:sldMk cId="0" sldId="397"/>
            <ac:grpSpMk id="38914" creationId="{A3807AA9-F481-62C5-D854-C8662C87B6B0}"/>
          </ac:grpSpMkLst>
        </pc:grpChg>
        <pc:grpChg chg="del">
          <ac:chgData name="Vikas Tyagi." userId="06b802ee-2341-421d-ab2c-04bfa25cb15e" providerId="ADAL" clId="{CD27E0E5-0673-4BE2-B60E-6265A9C9636D}" dt="2025-02-13T07:22:37.972" v="94" actId="478"/>
          <ac:grpSpMkLst>
            <pc:docMk/>
            <pc:sldMk cId="0" sldId="397"/>
            <ac:grpSpMk id="38915" creationId="{F5612B2E-DBA8-36E6-20E5-FE653FE0AC50}"/>
          </ac:grpSpMkLst>
        </pc:grpChg>
        <pc:grpChg chg="del">
          <ac:chgData name="Vikas Tyagi." userId="06b802ee-2341-421d-ab2c-04bfa25cb15e" providerId="ADAL" clId="{CD27E0E5-0673-4BE2-B60E-6265A9C9636D}" dt="2025-02-13T07:22:37.972" v="94" actId="478"/>
          <ac:grpSpMkLst>
            <pc:docMk/>
            <pc:sldMk cId="0" sldId="397"/>
            <ac:grpSpMk id="38916" creationId="{FA770D82-09E1-3DC7-B37B-E4F71B7020CD}"/>
          </ac:grpSpMkLst>
        </pc:grpChg>
        <pc:grpChg chg="del">
          <ac:chgData name="Vikas Tyagi." userId="06b802ee-2341-421d-ab2c-04bfa25cb15e" providerId="ADAL" clId="{CD27E0E5-0673-4BE2-B60E-6265A9C9636D}" dt="2025-02-13T07:22:37.972" v="94" actId="478"/>
          <ac:grpSpMkLst>
            <pc:docMk/>
            <pc:sldMk cId="0" sldId="397"/>
            <ac:grpSpMk id="38917" creationId="{B122D468-712A-0C31-6A9B-E155D581CA07}"/>
          </ac:grpSpMkLst>
        </pc:grpChg>
        <pc:grpChg chg="del">
          <ac:chgData name="Vikas Tyagi." userId="06b802ee-2341-421d-ab2c-04bfa25cb15e" providerId="ADAL" clId="{CD27E0E5-0673-4BE2-B60E-6265A9C9636D}" dt="2025-02-13T07:22:37.972" v="94" actId="478"/>
          <ac:grpSpMkLst>
            <pc:docMk/>
            <pc:sldMk cId="0" sldId="397"/>
            <ac:grpSpMk id="38918" creationId="{5C563683-F368-C744-11FC-439A61B51A31}"/>
          </ac:grpSpMkLst>
        </pc:grpChg>
        <pc:grpChg chg="del">
          <ac:chgData name="Vikas Tyagi." userId="06b802ee-2341-421d-ab2c-04bfa25cb15e" providerId="ADAL" clId="{CD27E0E5-0673-4BE2-B60E-6265A9C9636D}" dt="2025-02-13T07:22:37.972" v="94" actId="478"/>
          <ac:grpSpMkLst>
            <pc:docMk/>
            <pc:sldMk cId="0" sldId="397"/>
            <ac:grpSpMk id="38919" creationId="{C86B3F32-5F8F-AB29-E7E1-AFA0080708BD}"/>
          </ac:grpSpMkLst>
        </pc:grpChg>
        <pc:grpChg chg="del">
          <ac:chgData name="Vikas Tyagi." userId="06b802ee-2341-421d-ab2c-04bfa25cb15e" providerId="ADAL" clId="{CD27E0E5-0673-4BE2-B60E-6265A9C9636D}" dt="2025-02-13T07:22:37.972" v="94" actId="478"/>
          <ac:grpSpMkLst>
            <pc:docMk/>
            <pc:sldMk cId="0" sldId="397"/>
            <ac:grpSpMk id="38920" creationId="{05FE177A-1ABF-911F-F31B-E19E4AA126AB}"/>
          </ac:grpSpMkLst>
        </pc:grpChg>
        <pc:picChg chg="mod">
          <ac:chgData name="Vikas Tyagi." userId="06b802ee-2341-421d-ab2c-04bfa25cb15e" providerId="ADAL" clId="{CD27E0E5-0673-4BE2-B60E-6265A9C9636D}" dt="2025-02-13T07:24:04.983" v="110" actId="1076"/>
          <ac:picMkLst>
            <pc:docMk/>
            <pc:sldMk cId="0" sldId="397"/>
            <ac:picMk id="38922" creationId="{9B0F0B83-466D-520D-8AF2-E1E31C7F4B06}"/>
          </ac:picMkLst>
        </pc:picChg>
      </pc:sldChg>
      <pc:sldChg chg="addSp modSp mod">
        <pc:chgData name="Vikas Tyagi." userId="06b802ee-2341-421d-ab2c-04bfa25cb15e" providerId="ADAL" clId="{CD27E0E5-0673-4BE2-B60E-6265A9C9636D}" dt="2025-02-13T07:11:05.480" v="53" actId="1076"/>
        <pc:sldMkLst>
          <pc:docMk/>
          <pc:sldMk cId="0" sldId="764"/>
        </pc:sldMkLst>
        <pc:spChg chg="add mod">
          <ac:chgData name="Vikas Tyagi." userId="06b802ee-2341-421d-ab2c-04bfa25cb15e" providerId="ADAL" clId="{CD27E0E5-0673-4BE2-B60E-6265A9C9636D}" dt="2025-02-13T07:11:05.480" v="53" actId="1076"/>
          <ac:spMkLst>
            <pc:docMk/>
            <pc:sldMk cId="0" sldId="764"/>
            <ac:spMk id="3" creationId="{CE01F34F-56B8-F3AA-89C8-7654CE2CC280}"/>
          </ac:spMkLst>
        </pc:spChg>
      </pc:sldChg>
      <pc:sldChg chg="ord">
        <pc:chgData name="Vikas Tyagi." userId="06b802ee-2341-421d-ab2c-04bfa25cb15e" providerId="ADAL" clId="{CD27E0E5-0673-4BE2-B60E-6265A9C9636D}" dt="2025-02-13T07:18:38.083" v="91"/>
        <pc:sldMkLst>
          <pc:docMk/>
          <pc:sldMk cId="0" sldId="766"/>
        </pc:sldMkLst>
      </pc:sldChg>
      <pc:sldChg chg="modSp mod">
        <pc:chgData name="Vikas Tyagi." userId="06b802ee-2341-421d-ab2c-04bfa25cb15e" providerId="ADAL" clId="{CD27E0E5-0673-4BE2-B60E-6265A9C9636D}" dt="2025-02-13T07:01:40.137" v="19" actId="13926"/>
        <pc:sldMkLst>
          <pc:docMk/>
          <pc:sldMk cId="0" sldId="767"/>
        </pc:sldMkLst>
        <pc:spChg chg="mod">
          <ac:chgData name="Vikas Tyagi." userId="06b802ee-2341-421d-ab2c-04bfa25cb15e" providerId="ADAL" clId="{CD27E0E5-0673-4BE2-B60E-6265A9C9636D}" dt="2025-02-13T07:01:40.137" v="19" actId="13926"/>
          <ac:spMkLst>
            <pc:docMk/>
            <pc:sldMk cId="0" sldId="767"/>
            <ac:spMk id="8" creationId="{6D6D46C8-5132-49D4-A7E6-8FC06C96ACE6}"/>
          </ac:spMkLst>
        </pc:spChg>
      </pc:sldChg>
      <pc:sldChg chg="modSp mod">
        <pc:chgData name="Vikas Tyagi." userId="06b802ee-2341-421d-ab2c-04bfa25cb15e" providerId="ADAL" clId="{CD27E0E5-0673-4BE2-B60E-6265A9C9636D}" dt="2025-02-13T07:18:55.969" v="92" actId="113"/>
        <pc:sldMkLst>
          <pc:docMk/>
          <pc:sldMk cId="0" sldId="770"/>
        </pc:sldMkLst>
        <pc:spChg chg="mod">
          <ac:chgData name="Vikas Tyagi." userId="06b802ee-2341-421d-ab2c-04bfa25cb15e" providerId="ADAL" clId="{CD27E0E5-0673-4BE2-B60E-6265A9C9636D}" dt="2025-02-13T07:18:55.969" v="92" actId="113"/>
          <ac:spMkLst>
            <pc:docMk/>
            <pc:sldMk cId="0" sldId="770"/>
            <ac:spMk id="883716" creationId="{09A78C5C-5D76-424B-9EB9-E13BAB6968B9}"/>
          </ac:spMkLst>
        </pc:spChg>
      </pc:sldChg>
      <pc:sldChg chg="addSp delSp modSp add mod">
        <pc:chgData name="Vikas Tyagi." userId="06b802ee-2341-421d-ab2c-04bfa25cb15e" providerId="ADAL" clId="{CD27E0E5-0673-4BE2-B60E-6265A9C9636D}" dt="2025-02-13T07:18:06.768" v="86" actId="20577"/>
        <pc:sldMkLst>
          <pc:docMk/>
          <pc:sldMk cId="974283081" sldId="837"/>
        </pc:sldMkLst>
        <pc:spChg chg="add del mod">
          <ac:chgData name="Vikas Tyagi." userId="06b802ee-2341-421d-ab2c-04bfa25cb15e" providerId="ADAL" clId="{CD27E0E5-0673-4BE2-B60E-6265A9C9636D}" dt="2025-02-13T07:16:09.185" v="65" actId="478"/>
          <ac:spMkLst>
            <pc:docMk/>
            <pc:sldMk cId="974283081" sldId="837"/>
            <ac:spMk id="3" creationId="{5EEECEEF-70A8-0A1F-3329-7C0AA89F1FA0}"/>
          </ac:spMkLst>
        </pc:spChg>
        <pc:spChg chg="add mod">
          <ac:chgData name="Vikas Tyagi." userId="06b802ee-2341-421d-ab2c-04bfa25cb15e" providerId="ADAL" clId="{CD27E0E5-0673-4BE2-B60E-6265A9C9636D}" dt="2025-02-13T07:16:40.998" v="69" actId="1076"/>
          <ac:spMkLst>
            <pc:docMk/>
            <pc:sldMk cId="974283081" sldId="837"/>
            <ac:spMk id="5" creationId="{2C76EAA7-1E61-7026-0F57-53F43A02C6E4}"/>
          </ac:spMkLst>
        </pc:spChg>
        <pc:spChg chg="add mod">
          <ac:chgData name="Vikas Tyagi." userId="06b802ee-2341-421d-ab2c-04bfa25cb15e" providerId="ADAL" clId="{CD27E0E5-0673-4BE2-B60E-6265A9C9636D}" dt="2025-02-13T07:16:47.549" v="72" actId="1076"/>
          <ac:spMkLst>
            <pc:docMk/>
            <pc:sldMk cId="974283081" sldId="837"/>
            <ac:spMk id="6" creationId="{2AABF2F3-B468-D51E-E85B-0587BF944404}"/>
          </ac:spMkLst>
        </pc:spChg>
        <pc:spChg chg="del">
          <ac:chgData name="Vikas Tyagi." userId="06b802ee-2341-421d-ab2c-04bfa25cb15e" providerId="ADAL" clId="{CD27E0E5-0673-4BE2-B60E-6265A9C9636D}" dt="2025-02-13T07:13:24.769" v="60" actId="478"/>
          <ac:spMkLst>
            <pc:docMk/>
            <pc:sldMk cId="974283081" sldId="837"/>
            <ac:spMk id="7" creationId="{B85B2A4F-6219-C4B9-ED77-B8BAAEE7927E}"/>
          </ac:spMkLst>
        </pc:spChg>
        <pc:spChg chg="mod">
          <ac:chgData name="Vikas Tyagi." userId="06b802ee-2341-421d-ab2c-04bfa25cb15e" providerId="ADAL" clId="{CD27E0E5-0673-4BE2-B60E-6265A9C9636D}" dt="2025-02-13T07:18:06.768" v="86" actId="20577"/>
          <ac:spMkLst>
            <pc:docMk/>
            <pc:sldMk cId="974283081" sldId="837"/>
            <ac:spMk id="878596" creationId="{5A95A51D-68E6-4A7F-8137-5481FCE0969D}"/>
          </ac:spMkLst>
        </pc:spChg>
        <pc:picChg chg="add mod">
          <ac:chgData name="Vikas Tyagi." userId="06b802ee-2341-421d-ab2c-04bfa25cb15e" providerId="ADAL" clId="{CD27E0E5-0673-4BE2-B60E-6265A9C9636D}" dt="2025-02-13T07:16:44.488" v="71" actId="1076"/>
          <ac:picMkLst>
            <pc:docMk/>
            <pc:sldMk cId="974283081" sldId="837"/>
            <ac:picMk id="4" creationId="{C29D83E0-EFA5-96D8-0899-CB05E03D26AB}"/>
          </ac:picMkLst>
        </pc:picChg>
        <pc:picChg chg="del">
          <ac:chgData name="Vikas Tyagi." userId="06b802ee-2341-421d-ab2c-04bfa25cb15e" providerId="ADAL" clId="{CD27E0E5-0673-4BE2-B60E-6265A9C9636D}" dt="2025-02-13T07:13:18.662" v="57" actId="478"/>
          <ac:picMkLst>
            <pc:docMk/>
            <pc:sldMk cId="974283081" sldId="837"/>
            <ac:picMk id="878598" creationId="{15BC8B04-37DF-4D61-8081-24967439C321}"/>
          </ac:picMkLst>
        </pc:picChg>
      </pc:sldChg>
      <pc:sldChg chg="add del">
        <pc:chgData name="Vikas Tyagi." userId="06b802ee-2341-421d-ab2c-04bfa25cb15e" providerId="ADAL" clId="{CD27E0E5-0673-4BE2-B60E-6265A9C9636D}" dt="2025-02-13T07:13:11.371" v="55" actId="47"/>
        <pc:sldMkLst>
          <pc:docMk/>
          <pc:sldMk cId="2562696589" sldId="837"/>
        </pc:sldMkLst>
      </pc:sldChg>
      <pc:sldChg chg="addSp delSp modSp add mod">
        <pc:chgData name="Vikas Tyagi." userId="06b802ee-2341-421d-ab2c-04bfa25cb15e" providerId="ADAL" clId="{CD27E0E5-0673-4BE2-B60E-6265A9C9636D}" dt="2025-02-13T07:18:22.927" v="88" actId="478"/>
        <pc:sldMkLst>
          <pc:docMk/>
          <pc:sldMk cId="1459115311" sldId="838"/>
        </pc:sldMkLst>
        <pc:spChg chg="del">
          <ac:chgData name="Vikas Tyagi." userId="06b802ee-2341-421d-ab2c-04bfa25cb15e" providerId="ADAL" clId="{CD27E0E5-0673-4BE2-B60E-6265A9C9636D}" dt="2025-02-13T07:17:27.631" v="76" actId="478"/>
          <ac:spMkLst>
            <pc:docMk/>
            <pc:sldMk cId="1459115311" sldId="838"/>
            <ac:spMk id="5" creationId="{2C76EAA7-1E61-7026-0F57-53F43A02C6E4}"/>
          </ac:spMkLst>
        </pc:spChg>
        <pc:spChg chg="del">
          <ac:chgData name="Vikas Tyagi." userId="06b802ee-2341-421d-ab2c-04bfa25cb15e" providerId="ADAL" clId="{CD27E0E5-0673-4BE2-B60E-6265A9C9636D}" dt="2025-02-13T07:17:29.467" v="77" actId="478"/>
          <ac:spMkLst>
            <pc:docMk/>
            <pc:sldMk cId="1459115311" sldId="838"/>
            <ac:spMk id="6" creationId="{2AABF2F3-B468-D51E-E85B-0587BF944404}"/>
          </ac:spMkLst>
        </pc:spChg>
        <pc:spChg chg="add mod">
          <ac:chgData name="Vikas Tyagi." userId="06b802ee-2341-421d-ab2c-04bfa25cb15e" providerId="ADAL" clId="{CD27E0E5-0673-4BE2-B60E-6265A9C9636D}" dt="2025-02-13T07:17:43.505" v="80" actId="1076"/>
          <ac:spMkLst>
            <pc:docMk/>
            <pc:sldMk cId="1459115311" sldId="838"/>
            <ac:spMk id="32779" creationId="{46227CB3-2FEF-B9C9-196A-DAFE606610B8}"/>
          </ac:spMkLst>
        </pc:spChg>
        <pc:spChg chg="add del mod">
          <ac:chgData name="Vikas Tyagi." userId="06b802ee-2341-421d-ab2c-04bfa25cb15e" providerId="ADAL" clId="{CD27E0E5-0673-4BE2-B60E-6265A9C9636D}" dt="2025-02-13T07:18:22.927" v="88" actId="478"/>
          <ac:spMkLst>
            <pc:docMk/>
            <pc:sldMk cId="1459115311" sldId="838"/>
            <ac:spMk id="32780" creationId="{EA9F8897-AB77-ECD4-61D8-B2347DEB6D9D}"/>
          </ac:spMkLst>
        </pc:spChg>
        <pc:spChg chg="mod">
          <ac:chgData name="Vikas Tyagi." userId="06b802ee-2341-421d-ab2c-04bfa25cb15e" providerId="ADAL" clId="{CD27E0E5-0673-4BE2-B60E-6265A9C9636D}" dt="2025-02-13T07:18:12.529" v="87" actId="20577"/>
          <ac:spMkLst>
            <pc:docMk/>
            <pc:sldMk cId="1459115311" sldId="838"/>
            <ac:spMk id="878596" creationId="{5A95A51D-68E6-4A7F-8137-5481FCE0969D}"/>
          </ac:spMkLst>
        </pc:spChg>
        <pc:picChg chg="del">
          <ac:chgData name="Vikas Tyagi." userId="06b802ee-2341-421d-ab2c-04bfa25cb15e" providerId="ADAL" clId="{CD27E0E5-0673-4BE2-B60E-6265A9C9636D}" dt="2025-02-13T07:17:25.817" v="75" actId="478"/>
          <ac:picMkLst>
            <pc:docMk/>
            <pc:sldMk cId="1459115311" sldId="838"/>
            <ac:picMk id="4" creationId="{C29D83E0-EFA5-96D8-0899-CB05E03D26AB}"/>
          </ac:picMkLst>
        </pc:picChg>
        <pc:picChg chg="add mod">
          <ac:chgData name="Vikas Tyagi." userId="06b802ee-2341-421d-ab2c-04bfa25cb15e" providerId="ADAL" clId="{CD27E0E5-0673-4BE2-B60E-6265A9C9636D}" dt="2025-02-13T07:18:00.332" v="85" actId="14100"/>
          <ac:picMkLst>
            <pc:docMk/>
            <pc:sldMk cId="1459115311" sldId="838"/>
            <ac:picMk id="32778" creationId="{E79A6BCB-C3E0-15B3-764A-21071C93E1F4}"/>
          </ac:picMkLst>
        </pc:picChg>
      </pc:sldChg>
    </pc:docChg>
  </pc:docChgLst>
  <pc:docChgLst>
    <pc:chgData name="Kuldeep" userId="f9c8071f-a744-46f9-b335-1b593dc9f69f" providerId="ADAL" clId="{81C40CE0-DDDF-43A8-A417-E93678584CB5}"/>
    <pc:docChg chg="custSel modSld">
      <pc:chgData name="Kuldeep" userId="f9c8071f-a744-46f9-b335-1b593dc9f69f" providerId="ADAL" clId="{81C40CE0-DDDF-43A8-A417-E93678584CB5}" dt="2024-01-29T13:52:28.285" v="2"/>
      <pc:docMkLst>
        <pc:docMk/>
      </pc:docMkLst>
      <pc:sldChg chg="addSp delSp modSp mod addAnim">
        <pc:chgData name="Kuldeep" userId="f9c8071f-a744-46f9-b335-1b593dc9f69f" providerId="ADAL" clId="{81C40CE0-DDDF-43A8-A417-E93678584CB5}" dt="2024-01-29T13:52:28.285" v="2"/>
        <pc:sldMkLst>
          <pc:docMk/>
          <pc:sldMk cId="1441990758" sldId="256"/>
        </pc:sldMkLst>
        <pc:spChg chg="mod">
          <ac:chgData name="Kuldeep" userId="f9c8071f-a744-46f9-b335-1b593dc9f69f" providerId="ADAL" clId="{81C40CE0-DDDF-43A8-A417-E93678584CB5}" dt="2024-01-29T13:52:28.283" v="0" actId="26606"/>
          <ac:spMkLst>
            <pc:docMk/>
            <pc:sldMk cId="1441990758" sldId="256"/>
            <ac:spMk id="2" creationId="{6D2890BE-7904-42D4-B879-B91FFED5066E}"/>
          </ac:spMkLst>
        </pc:spChg>
        <pc:spChg chg="mod">
          <ac:chgData name="Kuldeep" userId="f9c8071f-a744-46f9-b335-1b593dc9f69f" providerId="ADAL" clId="{81C40CE0-DDDF-43A8-A417-E93678584CB5}" dt="2024-01-29T13:52:28.283" v="0" actId="26606"/>
          <ac:spMkLst>
            <pc:docMk/>
            <pc:sldMk cId="1441990758" sldId="256"/>
            <ac:spMk id="5" creationId="{0D179A4E-84D4-467F-8369-92D7C4E09C49}"/>
          </ac:spMkLst>
        </pc:spChg>
        <pc:spChg chg="del">
          <ac:chgData name="Kuldeep" userId="f9c8071f-a744-46f9-b335-1b593dc9f69f" providerId="ADAL" clId="{81C40CE0-DDDF-43A8-A417-E93678584CB5}" dt="2024-01-29T13:52:28.283" v="0" actId="26606"/>
          <ac:spMkLst>
            <pc:docMk/>
            <pc:sldMk cId="1441990758" sldId="256"/>
            <ac:spMk id="11" creationId="{C8320351-9FA2-4A26-885B-BB8F3E4902D2}"/>
          </ac:spMkLst>
        </pc:spChg>
        <pc:spChg chg="del">
          <ac:chgData name="Kuldeep" userId="f9c8071f-a744-46f9-b335-1b593dc9f69f" providerId="ADAL" clId="{81C40CE0-DDDF-43A8-A417-E93678584CB5}" dt="2024-01-29T13:52:28.283" v="0" actId="26606"/>
          <ac:spMkLst>
            <pc:docMk/>
            <pc:sldMk cId="1441990758" sldId="256"/>
            <ac:spMk id="13" creationId="{68CD2EFB-78C2-4C6E-A6B9-4ED12FAD5B99}"/>
          </ac:spMkLst>
        </pc:spChg>
        <pc:spChg chg="add">
          <ac:chgData name="Kuldeep" userId="f9c8071f-a744-46f9-b335-1b593dc9f69f" providerId="ADAL" clId="{81C40CE0-DDDF-43A8-A417-E93678584CB5}" dt="2024-01-29T13:52:28.283" v="0" actId="26606"/>
          <ac:spMkLst>
            <pc:docMk/>
            <pc:sldMk cId="1441990758" sldId="256"/>
            <ac:spMk id="18" creationId="{E91DC736-0EF8-4F87-9146-EBF1D2EE4D3D}"/>
          </ac:spMkLst>
        </pc:spChg>
        <pc:spChg chg="add">
          <ac:chgData name="Kuldeep" userId="f9c8071f-a744-46f9-b335-1b593dc9f69f" providerId="ADAL" clId="{81C40CE0-DDDF-43A8-A417-E93678584CB5}" dt="2024-01-29T13:52:28.283" v="0" actId="26606"/>
          <ac:spMkLst>
            <pc:docMk/>
            <pc:sldMk cId="1441990758" sldId="256"/>
            <ac:spMk id="20" creationId="{097CD68E-23E3-4007-8847-CD0944C4F7BE}"/>
          </ac:spMkLst>
        </pc:spChg>
        <pc:spChg chg="add">
          <ac:chgData name="Kuldeep" userId="f9c8071f-a744-46f9-b335-1b593dc9f69f" providerId="ADAL" clId="{81C40CE0-DDDF-43A8-A417-E93678584CB5}" dt="2024-01-29T13:52:28.283" v="0" actId="26606"/>
          <ac:spMkLst>
            <pc:docMk/>
            <pc:sldMk cId="1441990758" sldId="256"/>
            <ac:spMk id="22" creationId="{AF2F604E-43BE-4DC3-B983-E071523364F8}"/>
          </ac:spMkLst>
        </pc:spChg>
        <pc:spChg chg="add">
          <ac:chgData name="Kuldeep" userId="f9c8071f-a744-46f9-b335-1b593dc9f69f" providerId="ADAL" clId="{81C40CE0-DDDF-43A8-A417-E93678584CB5}" dt="2024-01-29T13:52:28.283" v="0" actId="26606"/>
          <ac:spMkLst>
            <pc:docMk/>
            <pc:sldMk cId="1441990758" sldId="256"/>
            <ac:spMk id="24" creationId="{08C9B587-E65E-4B52-B37C-ABEBB6E87928}"/>
          </ac:spMkLst>
        </pc:spChg>
        <pc:picChg chg="mod">
          <ac:chgData name="Kuldeep" userId="f9c8071f-a744-46f9-b335-1b593dc9f69f" providerId="ADAL" clId="{81C40CE0-DDDF-43A8-A417-E93678584CB5}" dt="2024-01-29T13:52:28.283" v="0" actId="26606"/>
          <ac:picMkLst>
            <pc:docMk/>
            <pc:sldMk cId="1441990758" sldId="256"/>
            <ac:picMk id="7" creationId="{5F554A6A-D634-A4CA-FCA2-D96EB0F479D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3472D-A7BD-4725-B730-7B389C0C4627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166D5-42F9-4155-975C-FE8E94F356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812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FD941B7-8168-4935-94F5-506E07FBDB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E11E4-F1F5-4DA5-AC77-D0B50E56793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71778" name="Rectangle 2">
            <a:extLst>
              <a:ext uri="{FF2B5EF4-FFF2-40B4-BE49-F238E27FC236}">
                <a16:creationId xmlns:a16="http://schemas.microsoft.com/office/drawing/2014/main" id="{509CC92C-0FEB-4C5B-A6D5-5A4DB644F2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1779" name="Rectangle 3">
            <a:extLst>
              <a:ext uri="{FF2B5EF4-FFF2-40B4-BE49-F238E27FC236}">
                <a16:creationId xmlns:a16="http://schemas.microsoft.com/office/drawing/2014/main" id="{C523ACF1-1EB0-47BD-A7B9-5E750F6EE3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8D894C-CF5D-47E2-86F7-02309A552A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F233D2-9AF0-4328-AB35-7CF161F37922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989186" name="Rectangle 2">
            <a:extLst>
              <a:ext uri="{FF2B5EF4-FFF2-40B4-BE49-F238E27FC236}">
                <a16:creationId xmlns:a16="http://schemas.microsoft.com/office/drawing/2014/main" id="{122F5146-170D-40DE-AD9E-30835D9C62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9187" name="Rectangle 3">
            <a:extLst>
              <a:ext uri="{FF2B5EF4-FFF2-40B4-BE49-F238E27FC236}">
                <a16:creationId xmlns:a16="http://schemas.microsoft.com/office/drawing/2014/main" id="{4C69044E-465E-4C9A-9FFF-40FD301BB4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4FA5BAE-00F2-4E86-B890-FD323DF2A3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8A126-3430-41C3-B5C8-146D3E295C3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992258" name="Rectangle 2">
            <a:extLst>
              <a:ext uri="{FF2B5EF4-FFF2-40B4-BE49-F238E27FC236}">
                <a16:creationId xmlns:a16="http://schemas.microsoft.com/office/drawing/2014/main" id="{41CBD83C-521D-4834-A914-5872315D1B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2259" name="Rectangle 3">
            <a:extLst>
              <a:ext uri="{FF2B5EF4-FFF2-40B4-BE49-F238E27FC236}">
                <a16:creationId xmlns:a16="http://schemas.microsoft.com/office/drawing/2014/main" id="{4AD02B01-19EC-4A03-B30C-5B2CC4755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A6C3AD8-71E7-4B54-8A15-B0A172780B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5244ED-6B12-4554-AA20-ADE03ECD559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997378" name="Rectangle 2">
            <a:extLst>
              <a:ext uri="{FF2B5EF4-FFF2-40B4-BE49-F238E27FC236}">
                <a16:creationId xmlns:a16="http://schemas.microsoft.com/office/drawing/2014/main" id="{667441D0-55E4-4359-89CB-092531E26D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7379" name="Rectangle 3">
            <a:extLst>
              <a:ext uri="{FF2B5EF4-FFF2-40B4-BE49-F238E27FC236}">
                <a16:creationId xmlns:a16="http://schemas.microsoft.com/office/drawing/2014/main" id="{33DCC46B-D297-42CF-A050-F0BE8B2DB2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27745E-2FBA-4F40-836A-371A100E6D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C753F7-6AB3-4C74-97AE-75C95E9BC28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001474" name="Rectangle 2">
            <a:extLst>
              <a:ext uri="{FF2B5EF4-FFF2-40B4-BE49-F238E27FC236}">
                <a16:creationId xmlns:a16="http://schemas.microsoft.com/office/drawing/2014/main" id="{D5942243-C0C2-4A63-BD9A-E749EF0A69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1475" name="Rectangle 3">
            <a:extLst>
              <a:ext uri="{FF2B5EF4-FFF2-40B4-BE49-F238E27FC236}">
                <a16:creationId xmlns:a16="http://schemas.microsoft.com/office/drawing/2014/main" id="{1B238A3E-F6E7-4B7F-8CB9-C46F337F06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6C94FFB-1F3D-40D1-AD56-90398E6DD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1C21ED-A539-4ADC-8BE3-4083A99637E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004546" name="Rectangle 2">
            <a:extLst>
              <a:ext uri="{FF2B5EF4-FFF2-40B4-BE49-F238E27FC236}">
                <a16:creationId xmlns:a16="http://schemas.microsoft.com/office/drawing/2014/main" id="{F8E5CB4C-2BF1-4F3F-B16A-38268BEE7D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4547" name="Rectangle 3">
            <a:extLst>
              <a:ext uri="{FF2B5EF4-FFF2-40B4-BE49-F238E27FC236}">
                <a16:creationId xmlns:a16="http://schemas.microsoft.com/office/drawing/2014/main" id="{DCDDD8E7-7134-4674-B2AF-8DAE62EF70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047C5EA-1245-4724-9AF5-D4F496A0E5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CB9227-FEC2-4A25-B8F1-592B29B43EFA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006594" name="Rectangle 2">
            <a:extLst>
              <a:ext uri="{FF2B5EF4-FFF2-40B4-BE49-F238E27FC236}">
                <a16:creationId xmlns:a16="http://schemas.microsoft.com/office/drawing/2014/main" id="{49CD1859-67EE-4F26-8E7D-60B4A644E6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6595" name="Rectangle 3">
            <a:extLst>
              <a:ext uri="{FF2B5EF4-FFF2-40B4-BE49-F238E27FC236}">
                <a16:creationId xmlns:a16="http://schemas.microsoft.com/office/drawing/2014/main" id="{526BF75C-B661-4658-B264-1D17A4F649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6C94FFB-1F3D-40D1-AD56-90398E6DD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1C21ED-A539-4ADC-8BE3-4083A99637E1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004546" name="Rectangle 2">
            <a:extLst>
              <a:ext uri="{FF2B5EF4-FFF2-40B4-BE49-F238E27FC236}">
                <a16:creationId xmlns:a16="http://schemas.microsoft.com/office/drawing/2014/main" id="{F8E5CB4C-2BF1-4F3F-B16A-38268BEE7D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4547" name="Rectangle 3">
            <a:extLst>
              <a:ext uri="{FF2B5EF4-FFF2-40B4-BE49-F238E27FC236}">
                <a16:creationId xmlns:a16="http://schemas.microsoft.com/office/drawing/2014/main" id="{DCDDD8E7-7134-4674-B2AF-8DAE62EF70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205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6C94FFB-1F3D-40D1-AD56-90398E6DD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1C21ED-A539-4ADC-8BE3-4083A99637E1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004546" name="Rectangle 2">
            <a:extLst>
              <a:ext uri="{FF2B5EF4-FFF2-40B4-BE49-F238E27FC236}">
                <a16:creationId xmlns:a16="http://schemas.microsoft.com/office/drawing/2014/main" id="{F8E5CB4C-2BF1-4F3F-B16A-38268BEE7D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4547" name="Rectangle 3">
            <a:extLst>
              <a:ext uri="{FF2B5EF4-FFF2-40B4-BE49-F238E27FC236}">
                <a16:creationId xmlns:a16="http://schemas.microsoft.com/office/drawing/2014/main" id="{DCDDD8E7-7134-4674-B2AF-8DAE62EF70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566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EB008E-78D1-4DAC-9488-7595C6D1E0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37A9B-CE1B-4E92-9B47-EFD6A1F48221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007618" name="Rectangle 2">
            <a:extLst>
              <a:ext uri="{FF2B5EF4-FFF2-40B4-BE49-F238E27FC236}">
                <a16:creationId xmlns:a16="http://schemas.microsoft.com/office/drawing/2014/main" id="{419229D4-B2A0-449B-832F-71916E5E61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7619" name="Rectangle 3">
            <a:extLst>
              <a:ext uri="{FF2B5EF4-FFF2-40B4-BE49-F238E27FC236}">
                <a16:creationId xmlns:a16="http://schemas.microsoft.com/office/drawing/2014/main" id="{728DBF56-885B-402F-8252-1AAF50F81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209BE6-0918-4352-AD1E-B9997598AF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DF423E-CC80-48A1-B34D-B62C9909BE3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017858" name="Rectangle 2">
            <a:extLst>
              <a:ext uri="{FF2B5EF4-FFF2-40B4-BE49-F238E27FC236}">
                <a16:creationId xmlns:a16="http://schemas.microsoft.com/office/drawing/2014/main" id="{C24044E8-0DA3-4700-95C1-415C461BF5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7859" name="Rectangle 3">
            <a:extLst>
              <a:ext uri="{FF2B5EF4-FFF2-40B4-BE49-F238E27FC236}">
                <a16:creationId xmlns:a16="http://schemas.microsoft.com/office/drawing/2014/main" id="{BCEB5229-65B6-4E78-9A83-0381758D37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0ED844-FAB1-4302-BECF-D1F39243BD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E922A6-20D2-40A8-92ED-C14F78837CDB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974850" name="Rectangle 2">
            <a:extLst>
              <a:ext uri="{FF2B5EF4-FFF2-40B4-BE49-F238E27FC236}">
                <a16:creationId xmlns:a16="http://schemas.microsoft.com/office/drawing/2014/main" id="{41D5842E-D24F-4824-B537-FE2FF8CC1B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4851" name="Rectangle 3">
            <a:extLst>
              <a:ext uri="{FF2B5EF4-FFF2-40B4-BE49-F238E27FC236}">
                <a16:creationId xmlns:a16="http://schemas.microsoft.com/office/drawing/2014/main" id="{54AB59A2-97C6-4FFF-9568-6AB9873FB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55A5FB5-36C4-4838-92D0-8B0F5388AA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D690CB-994A-4A79-BFC3-88AD473E014A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018882" name="Rectangle 2">
            <a:extLst>
              <a:ext uri="{FF2B5EF4-FFF2-40B4-BE49-F238E27FC236}">
                <a16:creationId xmlns:a16="http://schemas.microsoft.com/office/drawing/2014/main" id="{A2F24B40-66B3-4BC8-BB72-CB8D4F3857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8883" name="Rectangle 3">
            <a:extLst>
              <a:ext uri="{FF2B5EF4-FFF2-40B4-BE49-F238E27FC236}">
                <a16:creationId xmlns:a16="http://schemas.microsoft.com/office/drawing/2014/main" id="{8276AB39-89B2-4502-A6E5-70CEBEBEFB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582AB17-6965-4C82-9833-F686AC639A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938410-6C9E-4B62-9928-8ECD246866FB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019906" name="Rectangle 2">
            <a:extLst>
              <a:ext uri="{FF2B5EF4-FFF2-40B4-BE49-F238E27FC236}">
                <a16:creationId xmlns:a16="http://schemas.microsoft.com/office/drawing/2014/main" id="{434E9617-297B-46FC-96E5-AACDD7D14A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907" name="Rectangle 3">
            <a:extLst>
              <a:ext uri="{FF2B5EF4-FFF2-40B4-BE49-F238E27FC236}">
                <a16:creationId xmlns:a16="http://schemas.microsoft.com/office/drawing/2014/main" id="{06E6C461-1CE8-43DD-BC34-DF4152F28F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305D8C1-C5A2-4253-9815-253449D049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A8C4C5-A079-4B66-9C86-3C897A75BB80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020930" name="Rectangle 2">
            <a:extLst>
              <a:ext uri="{FF2B5EF4-FFF2-40B4-BE49-F238E27FC236}">
                <a16:creationId xmlns:a16="http://schemas.microsoft.com/office/drawing/2014/main" id="{8C61FC65-072F-4AB5-8F7A-0875A856AE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0931" name="Rectangle 3">
            <a:extLst>
              <a:ext uri="{FF2B5EF4-FFF2-40B4-BE49-F238E27FC236}">
                <a16:creationId xmlns:a16="http://schemas.microsoft.com/office/drawing/2014/main" id="{78966004-EA62-46EF-A97F-CFB596C80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83BE35A-9648-4130-82B6-8CF4B4D25E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4B756-0179-416E-98AB-95C2C1093F2D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031170" name="Rectangle 2">
            <a:extLst>
              <a:ext uri="{FF2B5EF4-FFF2-40B4-BE49-F238E27FC236}">
                <a16:creationId xmlns:a16="http://schemas.microsoft.com/office/drawing/2014/main" id="{DA4CAE4F-BEAE-4DAD-903E-3F4FC13505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1171" name="Rectangle 3">
            <a:extLst>
              <a:ext uri="{FF2B5EF4-FFF2-40B4-BE49-F238E27FC236}">
                <a16:creationId xmlns:a16="http://schemas.microsoft.com/office/drawing/2014/main" id="{C049F36D-F3EB-432D-863A-5A2019031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01B8333-85A0-4ABA-B4B0-7E434F6A80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D0EEFE-8D49-4FD4-8A2B-89D129F27BC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75874" name="Rectangle 2">
            <a:extLst>
              <a:ext uri="{FF2B5EF4-FFF2-40B4-BE49-F238E27FC236}">
                <a16:creationId xmlns:a16="http://schemas.microsoft.com/office/drawing/2014/main" id="{E680A580-7810-4D2D-BEBC-DF2DFCDFC5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5875" name="Rectangle 3">
            <a:extLst>
              <a:ext uri="{FF2B5EF4-FFF2-40B4-BE49-F238E27FC236}">
                <a16:creationId xmlns:a16="http://schemas.microsoft.com/office/drawing/2014/main" id="{24834957-638E-4E92-98A3-F8D5D75209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C065AD9-BF62-4C41-B547-CBA2A78EA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9944D-036C-4B5D-92D8-2FAB4BEA65B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976898" name="Rectangle 2">
            <a:extLst>
              <a:ext uri="{FF2B5EF4-FFF2-40B4-BE49-F238E27FC236}">
                <a16:creationId xmlns:a16="http://schemas.microsoft.com/office/drawing/2014/main" id="{684C06E4-96BC-452E-9EF6-8E2D84AD58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>
            <a:extLst>
              <a:ext uri="{FF2B5EF4-FFF2-40B4-BE49-F238E27FC236}">
                <a16:creationId xmlns:a16="http://schemas.microsoft.com/office/drawing/2014/main" id="{FBB7DD88-ED6C-4E36-B783-E7EE02D6A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74B26B-A8BD-4425-8F4B-483D81288F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5516F-26E9-42F6-ABEA-D0F341E30A1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977922" name="Rectangle 2">
            <a:extLst>
              <a:ext uri="{FF2B5EF4-FFF2-40B4-BE49-F238E27FC236}">
                <a16:creationId xmlns:a16="http://schemas.microsoft.com/office/drawing/2014/main" id="{BDB81202-0942-48A3-A6D3-8B5127BA6D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7923" name="Rectangle 3">
            <a:extLst>
              <a:ext uri="{FF2B5EF4-FFF2-40B4-BE49-F238E27FC236}">
                <a16:creationId xmlns:a16="http://schemas.microsoft.com/office/drawing/2014/main" id="{5B221886-524F-4E73-9937-781AC13E45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0690A14-DB84-4F39-B5EB-EEEB2675D7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B1FE79-D9E0-480A-8E41-05F38510885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82018" name="Rectangle 2">
            <a:extLst>
              <a:ext uri="{FF2B5EF4-FFF2-40B4-BE49-F238E27FC236}">
                <a16:creationId xmlns:a16="http://schemas.microsoft.com/office/drawing/2014/main" id="{0B443BD3-53CB-4636-BB37-628B4E15C2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2019" name="Rectangle 3">
            <a:extLst>
              <a:ext uri="{FF2B5EF4-FFF2-40B4-BE49-F238E27FC236}">
                <a16:creationId xmlns:a16="http://schemas.microsoft.com/office/drawing/2014/main" id="{30092DAF-F9E3-49CB-95C1-FD499168BF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1E7619-791A-465A-92F7-B52421B429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87D81F-19FE-45F1-ADCB-65816CED869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983042" name="Rectangle 2">
            <a:extLst>
              <a:ext uri="{FF2B5EF4-FFF2-40B4-BE49-F238E27FC236}">
                <a16:creationId xmlns:a16="http://schemas.microsoft.com/office/drawing/2014/main" id="{F1CEC8D2-B812-47E3-A3B7-1A485886A4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43" name="Rectangle 3">
            <a:extLst>
              <a:ext uri="{FF2B5EF4-FFF2-40B4-BE49-F238E27FC236}">
                <a16:creationId xmlns:a16="http://schemas.microsoft.com/office/drawing/2014/main" id="{C5A253FD-411B-4C7A-BB5B-D6239DFFC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522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5E9AF9C-826D-4BFB-8123-4BB4187C04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5DC5C-EA82-4BAB-A915-63BA3F6570C6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987138" name="Rectangle 2">
            <a:extLst>
              <a:ext uri="{FF2B5EF4-FFF2-40B4-BE49-F238E27FC236}">
                <a16:creationId xmlns:a16="http://schemas.microsoft.com/office/drawing/2014/main" id="{50B65E1F-C2FF-487C-A06D-BB7F166BE4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7139" name="Rectangle 3">
            <a:extLst>
              <a:ext uri="{FF2B5EF4-FFF2-40B4-BE49-F238E27FC236}">
                <a16:creationId xmlns:a16="http://schemas.microsoft.com/office/drawing/2014/main" id="{2D485E3B-6A1F-4964-88BA-487E4CD2B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FB3F6A2-65DC-40C3-A496-DE52CDC323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FEFDB1-35E8-4EC3-87C2-055EC8EECE5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988162" name="Rectangle 2">
            <a:extLst>
              <a:ext uri="{FF2B5EF4-FFF2-40B4-BE49-F238E27FC236}">
                <a16:creationId xmlns:a16="http://schemas.microsoft.com/office/drawing/2014/main" id="{9A143B56-0DE4-435A-A770-AB86094C1E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8163" name="Rectangle 3">
            <a:extLst>
              <a:ext uri="{FF2B5EF4-FFF2-40B4-BE49-F238E27FC236}">
                <a16:creationId xmlns:a16="http://schemas.microsoft.com/office/drawing/2014/main" id="{69CD5155-675D-418F-BC2F-9F3319DD0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5D29E-46D9-4677-8B51-FD0A9B10A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C63F09-65F9-495C-9C10-E5F6BC86B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8C875-D082-42A2-9D7A-175374161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76289-0152-4AAD-B396-4B87BFD7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D6E67-ABCD-472D-ACAB-509D5A77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946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092F-4C63-44B8-BB25-03DD7359D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D77E3-E894-4582-80AF-7DA989F39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E9C79-7C25-4AC6-8014-7C2B2E863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CFD3E-0C30-4E55-BC11-8274FE380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C58F5-E8FB-414A-B326-4FC6EA14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856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5B83FE-8099-4EAC-9C70-12518DB87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AE8A3-72B3-4502-AC91-12C2982E6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263F-1545-4CB6-B71C-6267310A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C3D85-3754-4C5B-A89F-A80D0FFA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02E97-D1E9-44F3-8AE3-BA43F06D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094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457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124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222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34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554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45ADEF43-805C-4DE3-8220-B5304E0A1D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4844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DBE941-5230-4F87-B714-A059E791AC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77033A-0A76-4A83-B1AB-3334A308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05C30-9308-40A9-8C70-74DC76C6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7437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97E9F-10F1-48A9-B6D2-8F57E175BA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44D10-843B-4632-9FF0-3A0BA09F5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F0BED-F88A-4B98-905F-B2C8BBDAF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758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9345-2404-45CB-AE30-C046EE5FF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E590A-43FA-467B-9849-1969F1AF5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8F5DB-23D5-4AF0-84AE-7F38324AB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4BA21-1371-49E0-919C-F4211CFA6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5BACE-1A76-4702-AF3E-84DACB4FA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4800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068D5-6EA8-4B57-A743-AEEB30600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5ED47-5300-4DD5-A1F2-3CB7C64E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FCC2B-900D-4ED2-BBDD-9EA02F58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4242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4075D-1C3A-422E-A3C4-E0F3C82F9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E4866-FAAC-4ECF-98DF-A7D24CBA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67E6F-58FB-4548-A860-15C4DCBB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1401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6618" y="274643"/>
            <a:ext cx="3291415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7" y="274643"/>
            <a:ext cx="9671051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A35A5-B26C-4F02-977E-8A3F5DD7CC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FA722-5C42-4BD8-A5E6-A34B3E8C6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E2538-C97C-4214-8878-7641DCB84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8752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30DA3-9C1E-4AAF-BDA3-7BC7EB2FF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CC5DB8-7698-4333-AD0F-6F2E92A7D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C0C00-F9C3-4461-AFE9-5B3744D82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8C7F7-1A98-49DD-BE3C-B18159A6C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7D6B4-65F9-48C3-AF62-1247A91E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6865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C7933-E930-1AC8-C07E-AC4D30B52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00EFCB-0001-3668-08C1-986EF5FF9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0160D-8372-BDA6-0136-83DD29EA2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F37D-CD4A-4AB7-A1AB-EC807E001AF2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A66D8-7E99-9D3D-B78A-04E07D3FD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438B8-058C-8EFD-293C-E8979B54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3016-4DBD-411E-B020-7F230A514D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3205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23E6E-F437-E25B-5D7C-CF14A1FC7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423BE-19D4-F594-8035-5031A28B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27E44-5681-6135-FE02-F935263EF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F37D-CD4A-4AB7-A1AB-EC807E001AF2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D1532-1624-DF09-AA32-E60D79E4D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5F22D-18DA-6F0D-8C17-A14A42E4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3016-4DBD-411E-B020-7F230A514D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0329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AC4C-F2CB-83DA-A669-AD305D68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62441-DBE1-998B-DD73-BFE25B138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B6870-37DC-8886-5C1C-600CA49C4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F37D-CD4A-4AB7-A1AB-EC807E001AF2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005B6-DFED-5C5E-5086-B5D7437A9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F6C8B-0421-B667-B93B-68E6102B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3016-4DBD-411E-B020-7F230A514D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6437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AD84-6AE1-5DB8-00D0-0A59405BA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AE6BD-44E2-9600-6F06-F4330C089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EC5B4-9874-FF8F-08EE-F3141F5D3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30AED-81E8-A82F-266B-0AE21BC9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F37D-CD4A-4AB7-A1AB-EC807E001AF2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7CC4C-89FE-1CB6-C82F-F34F402C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5D777-EEE3-2282-C4C3-9DC845DF4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3016-4DBD-411E-B020-7F230A514D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2554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99926-0A66-4117-B769-36BB4DC87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EB8EE-67F9-12D9-7C8E-B131ABCE0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678EC-98F5-B1D2-8C5D-962FE7693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BA03-1A49-8168-7F50-E5862B3C45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84E16C-26E1-BDAF-4E07-1E0283BF0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A9C35F-8581-6134-A90F-B89421B6E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F37D-CD4A-4AB7-A1AB-EC807E001AF2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0CE48A-A8CD-1C72-A5AD-6623A91F3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DA8669-78E7-169C-F64C-72FED0143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3016-4DBD-411E-B020-7F230A514D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7976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14A8D-CF58-E9D4-AA92-C61531071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1024A-5931-E0E6-B355-629B98FBA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F37D-CD4A-4AB7-A1AB-EC807E001AF2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7D3EEB-99F2-67B1-8C30-DC5619DF3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755D3-764F-A257-634A-39DF853EB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3016-4DBD-411E-B020-7F230A514D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587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DB5A3-7145-4EAA-AB8C-EC1175EF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4B0FA-7360-4B83-88B1-BFA63EF67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27690-5AF2-431E-B02F-70574FFF1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20504-94DA-4AB7-B3A7-3217EC2EA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BF484-9FF1-4332-9FE9-9FCB97F5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7401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9ACFDF-ED34-9AAE-B032-B6CC3A5B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206F8F-E252-2706-D217-E8F4A711F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AD9F9-DA0B-B468-7294-34B3D1E23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3406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82400-6808-7731-A032-99DEB9AB5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C2F8C-2B1F-92C9-9B34-F3E04D2BB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33726E-DD4F-87A1-C1BA-289FD9AA9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D0DCC-A74F-BDA4-00B3-00DA975C3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7CBF6-C32F-66C3-B24C-C8F187CE2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481C5-DF4D-C797-4A79-839A66667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1064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3AD41-8706-2201-7FEC-60B1B70D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58D47-9FAB-8A71-83FB-30C660138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F064D-9A24-5AF6-9F2C-6414DBBBB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8DB7EC-DF14-2263-C92B-18E0A7B88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5635B-E094-8028-AACA-5BEAB3B96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2FD9D-B1AF-A8CC-9FF3-447C3783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8716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619BA-D169-F698-0B30-34F58FA4A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184BBB-36B3-C86C-D9CA-CFD85008F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654E3-D018-1907-E6F1-CA85ADE73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01774-AE86-6D1A-3B1E-F00634ABD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5FAAF-0B6B-E0FE-0276-DCA606159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65298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3A37FD-E35A-6203-7383-7126670794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EBE8A6-3767-5F7B-B40A-956A69EC5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D17DA-C062-E6FD-205F-A29B2F20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56599-81A8-CAD6-ED44-65EF0FE29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80394-4322-4E72-87F6-EB30088A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546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F3F44-4FA1-45A2-A9CD-D0155594D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CBA-A7A6-4651-B8BB-0CB5C48230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C62A7-0458-44E9-A6F7-E56B83EF1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F6636-9E3F-4421-A221-0EE3ED41B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3406A-1BAB-4666-A935-05A578220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D7F8D-144D-4673-B4D6-9D725814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601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582F-FB55-4432-B837-7E970281D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8FED7-CDC5-42BB-B3E3-CAC8D9F29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1598F-C161-40DA-A051-A15C4C550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8B41EB-6145-4185-ADEA-9F16C3AD2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703042-B5F0-4BD2-A498-8AF53CAA7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DAB8E1-2984-4FFB-A0B8-056A42DC6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724EBB-76FA-46A9-AB3E-44109A481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32DA82-840C-479E-85C0-FA777BEC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617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04CE-0489-46E8-91FC-8F6CD4B2E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A02578-3684-412B-B98C-58C294739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E1415-B9AB-4D64-B263-4756EE9B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A124B-90B9-43C6-957A-9CFA2FE45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809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F47C95-A13C-4DEC-96B1-A0CC7B65D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222670-35D8-487B-A9C3-9224CD498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580E-2982-4169-BBE4-3F60361C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751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38A16-603E-428E-8D80-86FF531D9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6E1AA-64C2-4135-8487-4DE0CD75A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5705A-83FE-42A1-ACE1-D5494B8EE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D0ADD-BEB7-40A3-AE25-9AA84D738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6B18E-3D31-4CA1-9DB0-AE076E18A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95AB3-103E-41DC-BA0A-1BA92887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9714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42535-8626-440D-A40C-0AEE3F157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8ADDD3-F39B-4C50-9C5B-E88FBB5213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8FA65-BF3B-4658-981C-9ED86A212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E4E48-FEA0-47A5-A028-507DA7DF4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F5204F-8D99-41E0-802E-835E74A16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D36A6-59E0-4593-809A-CD0DBABEE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195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6191E-80A0-471A-A30F-FFAE9B7E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7EBF6-94ED-44B3-9B6A-E40175FB5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C423B-3501-4AE4-B205-CA89761A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26EA3-F184-4D8D-BAF6-483EEA6C13ED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9D65A-1516-4B70-A4F7-A8CEA4AB4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F3EA3-A226-4975-ACA9-7893D6D2C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53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Master Page.jpg">
            <a:extLst>
              <a:ext uri="{FF2B5EF4-FFF2-40B4-BE49-F238E27FC236}">
                <a16:creationId xmlns:a16="http://schemas.microsoft.com/office/drawing/2014/main" id="{E7296316-F494-473C-B75B-F257831E2C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52"/>
          <a:stretch>
            <a:fillRect/>
          </a:stretch>
        </p:blipFill>
        <p:spPr bwMode="auto">
          <a:xfrm>
            <a:off x="-13547" y="30163"/>
            <a:ext cx="822282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Master Page.jpg">
            <a:extLst>
              <a:ext uri="{FF2B5EF4-FFF2-40B4-BE49-F238E27FC236}">
                <a16:creationId xmlns:a16="http://schemas.microsoft.com/office/drawing/2014/main" id="{46414743-9E30-49E6-9FC9-DE51F5A42C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219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Box 1">
            <a:extLst>
              <a:ext uri="{FF2B5EF4-FFF2-40B4-BE49-F238E27FC236}">
                <a16:creationId xmlns:a16="http://schemas.microsoft.com/office/drawing/2014/main" id="{FCAD4768-7A36-4E79-8F80-430151079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3251200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IN" altLang="en-US" sz="2000" b="1">
                <a:latin typeface="Calibri" panose="020F0502020204030204" pitchFamily="34" charset="0"/>
              </a:rPr>
              <a:t>www.bennett.edu.in</a:t>
            </a:r>
          </a:p>
        </p:txBody>
      </p:sp>
      <p:pic>
        <p:nvPicPr>
          <p:cNvPr id="1029" name="Picture 2">
            <a:extLst>
              <a:ext uri="{FF2B5EF4-FFF2-40B4-BE49-F238E27FC236}">
                <a16:creationId xmlns:a16="http://schemas.microsoft.com/office/drawing/2014/main" id="{E4134A5B-0520-44B6-AC91-E2A2C33F23C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80" y="192089"/>
            <a:ext cx="319193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74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D15886-E5BE-92F5-924C-A00A9C77A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4B4CB-ABC9-C466-43BB-84C6A3302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47F82-3208-759F-8E60-136F6D43CB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26EA3-F184-4D8D-BAF6-483EEA6C13ED}" type="datetimeFigureOut">
              <a:rPr lang="en-IN" smtClean="0"/>
              <a:t>12-02-2025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874B9-2FCE-3CB5-83F1-4C1554F74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6B14A-CDF6-B6C8-E468-303535467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935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554A6A-D634-A4CA-FCA2-D96EB0F479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12" r="9089" b="272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2890BE-7904-42D4-B879-B91FFED50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IN" sz="4800"/>
              <a:t>Data Link Layer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D179A4E-84D4-467F-8369-92D7C4E09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IN" sz="2000"/>
              <a:t>Flow Control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99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1" name="Text Box 3">
            <a:extLst>
              <a:ext uri="{FF2B5EF4-FFF2-40B4-BE49-F238E27FC236}">
                <a16:creationId xmlns:a16="http://schemas.microsoft.com/office/drawing/2014/main" id="{F5917C70-B4AE-4006-A958-2066522A1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5430" y="629266"/>
            <a:ext cx="6586491" cy="16766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540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NOISY CHANNELS</a:t>
            </a:r>
          </a:p>
        </p:txBody>
      </p:sp>
      <p:pic>
        <p:nvPicPr>
          <p:cNvPr id="862216" name="Picture 862215" descr="Audio sound board">
            <a:extLst>
              <a:ext uri="{FF2B5EF4-FFF2-40B4-BE49-F238E27FC236}">
                <a16:creationId xmlns:a16="http://schemas.microsoft.com/office/drawing/2014/main" id="{FCBA64BB-B6BA-CCD0-63D1-ED9A7897DF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30" r="1535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862214" name="Rectangle 6">
            <a:extLst>
              <a:ext uri="{FF2B5EF4-FFF2-40B4-BE49-F238E27FC236}">
                <a16:creationId xmlns:a16="http://schemas.microsoft.com/office/drawing/2014/main" id="{9E98AB38-41BA-430B-9B29-CDB6FD0B8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431" y="3875879"/>
            <a:ext cx="6586489" cy="23479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ct val="117000"/>
              <a:buFont typeface="Arial" panose="020B0604020202020204" pitchFamily="34" charset="0"/>
              <a:buChar char="•"/>
            </a:pPr>
            <a:r>
              <a:rPr lang="en-US" altLang="en-US" sz="2400" dirty="0"/>
              <a:t>Stop-and-Wait Automatic Repeat Request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ct val="117000"/>
              <a:buFont typeface="Arial" panose="020B0604020202020204" pitchFamily="34" charset="0"/>
              <a:buChar char="•"/>
            </a:pPr>
            <a:r>
              <a:rPr lang="en-US" altLang="en-US" sz="2400" dirty="0"/>
              <a:t>Go-Back-N Automatic Repeat Request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ct val="117000"/>
              <a:buFont typeface="Arial" panose="020B0604020202020204" pitchFamily="34" charset="0"/>
              <a:buChar char="•"/>
            </a:pPr>
            <a:r>
              <a:rPr lang="en-US" altLang="en-US" sz="2400" dirty="0"/>
              <a:t>Selective Repeat Automatic Repeat Request</a:t>
            </a:r>
          </a:p>
        </p:txBody>
      </p:sp>
      <p:sp>
        <p:nvSpPr>
          <p:cNvPr id="862220" name="Rectangle 862219">
            <a:extLst>
              <a:ext uri="{FF2B5EF4-FFF2-40B4-BE49-F238E27FC236}">
                <a16:creationId xmlns:a16="http://schemas.microsoft.com/office/drawing/2014/main" id="{7269EBCC-2006-4BB1-87B8-1E132C787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1" y="0"/>
            <a:ext cx="1261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2212" name="Text Box 4">
            <a:extLst>
              <a:ext uri="{FF2B5EF4-FFF2-40B4-BE49-F238E27FC236}">
                <a16:creationId xmlns:a16="http://schemas.microsoft.com/office/drawing/2014/main" id="{BEBA0694-4676-4500-9076-B5E1313F2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64008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0F46E47-4341-0365-EED4-4770E84E5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430" y="2074180"/>
            <a:ext cx="604430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Noiseless channels are nonexistent.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endParaRPr lang="en-US" altLang="en-US" sz="2800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Three protocols that use error control.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7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FCFB04-692F-44EC-8533-8B23480C9C3E}"/>
              </a:ext>
            </a:extLst>
          </p:cNvPr>
          <p:cNvSpPr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17000"/>
            </a:pPr>
            <a:r>
              <a:rPr lang="en-US" alt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Stop-and-Wait Automatic Repeat Request</a:t>
            </a:r>
          </a:p>
        </p:txBody>
      </p:sp>
      <p:sp>
        <p:nvSpPr>
          <p:cNvPr id="915467" name="Rectangle 11">
            <a:extLst>
              <a:ext uri="{FF2B5EF4-FFF2-40B4-BE49-F238E27FC236}">
                <a16:creationId xmlns:a16="http://schemas.microsoft.com/office/drawing/2014/main" id="{9167EEB7-10F2-4D47-9398-AA8797925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788" y="642938"/>
            <a:ext cx="6780213" cy="1882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t">
            <a:norm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correction in Stop-and-Wait ARQ is done by keeping a copy of the sent frame and retransmitting of the frame when the timer expires.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A3991D60-486B-461B-A706-14FAB5AFD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788" y="2593975"/>
            <a:ext cx="6780213" cy="16938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t">
            <a:norm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Stop-and-Wait ARQ, sequence numbers to number the frames is used. The sequence numbers are based on modulo-2 arithmetic.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016B084-C857-45F1-95CA-3BDAD0FE8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6788" y="4354513"/>
            <a:ext cx="6780213" cy="18557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t">
            <a:norm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In Stop-and-Wait ARQ, the acknowledgment number always announces in modulo-2 arithmetic the sequence number of the next frame expected.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4" name="Text Box 4">
            <a:extLst>
              <a:ext uri="{FF2B5EF4-FFF2-40B4-BE49-F238E27FC236}">
                <a16:creationId xmlns:a16="http://schemas.microsoft.com/office/drawing/2014/main" id="{3B87B2E8-EE07-40ED-930A-62F32FDB7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4190"/>
            <a:ext cx="63627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i="1" dirty="0">
                <a:latin typeface="Times New Roman" panose="02020603050405020304" pitchFamily="18" charset="0"/>
              </a:rPr>
              <a:t>Design of the Stop-and-Wait ARQ Protocol</a:t>
            </a:r>
          </a:p>
        </p:txBody>
      </p:sp>
      <p:pic>
        <p:nvPicPr>
          <p:cNvPr id="875526" name="Picture 6">
            <a:extLst>
              <a:ext uri="{FF2B5EF4-FFF2-40B4-BE49-F238E27FC236}">
                <a16:creationId xmlns:a16="http://schemas.microsoft.com/office/drawing/2014/main" id="{9599DEF2-5B73-4D53-85EE-6BA4BA129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58" y="1231241"/>
            <a:ext cx="6216650" cy="498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300" name="Text Box 4">
            <a:extLst>
              <a:ext uri="{FF2B5EF4-FFF2-40B4-BE49-F238E27FC236}">
                <a16:creationId xmlns:a16="http://schemas.microsoft.com/office/drawing/2014/main" id="{BED6EEC4-B985-4AEE-9B67-23CA7C053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15" y="364958"/>
            <a:ext cx="33717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i="1" dirty="0">
                <a:latin typeface="Times New Roman" panose="02020603050405020304" pitchFamily="18" charset="0"/>
              </a:rPr>
              <a:t>Flow diagram </a:t>
            </a:r>
          </a:p>
        </p:txBody>
      </p:sp>
      <p:pic>
        <p:nvPicPr>
          <p:cNvPr id="951304" name="Picture 8">
            <a:extLst>
              <a:ext uri="{FF2B5EF4-FFF2-40B4-BE49-F238E27FC236}">
                <a16:creationId xmlns:a16="http://schemas.microsoft.com/office/drawing/2014/main" id="{65BAC946-E3C8-431A-ABF0-2FE12F2DE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734" y="1276517"/>
            <a:ext cx="5895975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E78407AB-F04C-4D6F-B058-C8EF342A2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098" y="1599395"/>
            <a:ext cx="5200538" cy="48936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i="1" dirty="0">
                <a:latin typeface="Times New Roman" panose="02020603050405020304" pitchFamily="18" charset="0"/>
              </a:rPr>
              <a:t>An example of </a:t>
            </a:r>
            <a:r>
              <a:rPr lang="en-US" altLang="en-US" sz="2400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Stop-and-Wait ARQ</a:t>
            </a:r>
            <a:r>
              <a:rPr lang="en-US" altLang="en-US" sz="2400" i="1" dirty="0">
                <a:latin typeface="Times New Roman" panose="02020603050405020304" pitchFamily="18" charset="0"/>
              </a:rPr>
              <a:t>. </a:t>
            </a:r>
          </a:p>
          <a:p>
            <a:pPr algn="just"/>
            <a:endParaRPr lang="en-US" altLang="en-US" sz="2400" i="1" dirty="0">
              <a:latin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</a:rPr>
              <a:t>Frame 0 is sent and acknowledged.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</a:rPr>
              <a:t>Frame 1 is lost and resent after the time-out.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</a:rPr>
              <a:t>The resent frame 1 is acknowledged and the timer stops.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</a:rPr>
              <a:t>Frame 0 is sent and acknowledged, but the acknowledgment is lost.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</a:rPr>
              <a:t>The sender has no idea if the frame or the acknowledgment is lost, so after the time-out, it resends frame 0, which is acknowledged.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2">
            <a:extLst>
              <a:ext uri="{FF2B5EF4-FFF2-40B4-BE49-F238E27FC236}">
                <a16:creationId xmlns:a16="http://schemas.microsoft.com/office/drawing/2014/main" id="{61AACAFE-78F9-EA90-0C5B-F6C79E8E5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4407" y="6320135"/>
            <a:ext cx="39635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ar-SA" b="1" dirty="0"/>
              <a:t>Delayed ACK and lost frame</a:t>
            </a:r>
            <a:endParaRPr lang="ar-SA" altLang="ar-SA" dirty="0"/>
          </a:p>
        </p:txBody>
      </p:sp>
      <p:sp>
        <p:nvSpPr>
          <p:cNvPr id="18442" name="Rectangle 4">
            <a:extLst>
              <a:ext uri="{FF2B5EF4-FFF2-40B4-BE49-F238E27FC236}">
                <a16:creationId xmlns:a16="http://schemas.microsoft.com/office/drawing/2014/main" id="{4AB520E7-AA5F-E31F-7858-6F3B0AA64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348" y="1209368"/>
            <a:ext cx="35496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96888" indent="-4572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ar-SA" sz="2800" i="1" dirty="0"/>
              <a:t>Importance of frame numbering</a:t>
            </a:r>
          </a:p>
        </p:txBody>
      </p:sp>
      <p:pic>
        <p:nvPicPr>
          <p:cNvPr id="18443" name="Picture 2">
            <a:extLst>
              <a:ext uri="{FF2B5EF4-FFF2-40B4-BE49-F238E27FC236}">
                <a16:creationId xmlns:a16="http://schemas.microsoft.com/office/drawing/2014/main" id="{42CCC8B9-35FC-7B6A-83CF-AFB7D5C91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1447800"/>
            <a:ext cx="55816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Rectangle 27">
            <a:extLst>
              <a:ext uri="{FF2B5EF4-FFF2-40B4-BE49-F238E27FC236}">
                <a16:creationId xmlns:a16="http://schemas.microsoft.com/office/drawing/2014/main" id="{C8DC7C59-7564-C07F-3835-1F34B7C0A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76200"/>
            <a:ext cx="381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ar-SA" sz="3200" b="1" i="1" dirty="0"/>
              <a:t>Stop-and-Wait ARQ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2" name="Text Box 4">
            <a:extLst>
              <a:ext uri="{FF2B5EF4-FFF2-40B4-BE49-F238E27FC236}">
                <a16:creationId xmlns:a16="http://schemas.microsoft.com/office/drawing/2014/main" id="{45C051AA-6035-4DA6-917C-6DBA3A4D4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79" y="316831"/>
            <a:ext cx="51026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i="1" dirty="0">
                <a:latin typeface="Times New Roman" panose="02020603050405020304" pitchFamily="18" charset="0"/>
              </a:rPr>
              <a:t>Send window for Go-Back-N ARQ</a:t>
            </a:r>
          </a:p>
        </p:txBody>
      </p:sp>
      <p:pic>
        <p:nvPicPr>
          <p:cNvPr id="877574" name="Picture 6">
            <a:extLst>
              <a:ext uri="{FF2B5EF4-FFF2-40B4-BE49-F238E27FC236}">
                <a16:creationId xmlns:a16="http://schemas.microsoft.com/office/drawing/2014/main" id="{94C0EE41-879A-4097-8BD1-0BC744C3F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05" y="1382981"/>
            <a:ext cx="8537575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A1EC6D21-38D2-4889-9D44-F4EA02BC0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792" y="3218572"/>
            <a:ext cx="2923676" cy="147732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dirty="0"/>
              <a:t>The send window is an abstract concept defining an imaginary box of size </a:t>
            </a:r>
            <a:r>
              <a:rPr lang="en-US" altLang="en-US" b="1" dirty="0"/>
              <a:t>2</a:t>
            </a:r>
            <a:r>
              <a:rPr lang="en-US" altLang="en-US" b="1" i="1" baseline="30000" dirty="0"/>
              <a:t>m</a:t>
            </a:r>
            <a:r>
              <a:rPr lang="en-US" altLang="en-US" b="1" dirty="0"/>
              <a:t> − 1 </a:t>
            </a:r>
            <a:r>
              <a:rPr lang="en-US" altLang="en-US" dirty="0"/>
              <a:t>with three variables: Sf, Sn, and </a:t>
            </a:r>
            <a:r>
              <a:rPr lang="en-US" altLang="en-US" dirty="0" err="1"/>
              <a:t>S</a:t>
            </a:r>
            <a:r>
              <a:rPr lang="en-US" altLang="en-US" baseline="-16000" dirty="0" err="1"/>
              <a:t>size</a:t>
            </a:r>
            <a:r>
              <a:rPr lang="en-US" altLang="en-US" dirty="0"/>
              <a:t>.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542E8AE5-F309-4FE5-9149-83C71A775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20" y="1382981"/>
            <a:ext cx="2923675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dirty="0"/>
              <a:t>In the Go-Back-N Protocol, the sequence numbers are modulo 2</a:t>
            </a:r>
            <a:r>
              <a:rPr lang="en-US" altLang="en-US" i="1" baseline="30000" dirty="0"/>
              <a:t>m</a:t>
            </a:r>
            <a:r>
              <a:rPr lang="en-US" altLang="en-US" dirty="0"/>
              <a:t>, where m is the size of the </a:t>
            </a:r>
            <a:r>
              <a:rPr lang="en-US" altLang="en-US" b="1" dirty="0"/>
              <a:t>sequence number </a:t>
            </a:r>
            <a:r>
              <a:rPr lang="en-US" altLang="en-US" dirty="0"/>
              <a:t>field in bits.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761643C9-9E15-4E4B-ACDC-433361C49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20" y="4915664"/>
            <a:ext cx="2903848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dirty="0"/>
              <a:t>The send window can slide one or more slots when a valid acknowledgment arrives.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01F34F-56B8-F3AA-89C8-7654CE2CC280}"/>
              </a:ext>
            </a:extLst>
          </p:cNvPr>
          <p:cNvSpPr txBox="1"/>
          <p:nvPr/>
        </p:nvSpPr>
        <p:spPr>
          <a:xfrm>
            <a:off x="6624708" y="6047496"/>
            <a:ext cx="2123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i="1" baseline="30000" dirty="0"/>
              <a:t>m = 4</a:t>
            </a:r>
            <a:endParaRPr lang="en-IN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8610" name="Rectangle 87860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8596" name="Text Box 4">
            <a:extLst>
              <a:ext uri="{FF2B5EF4-FFF2-40B4-BE49-F238E27FC236}">
                <a16:creationId xmlns:a16="http://schemas.microsoft.com/office/drawing/2014/main" id="{5A95A51D-68E6-4A7F-8137-5481FCE09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936" y="639520"/>
            <a:ext cx="3429000" cy="17190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8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Receive window for Go-Back-N ARQ</a:t>
            </a:r>
          </a:p>
        </p:txBody>
      </p:sp>
      <p:sp>
        <p:nvSpPr>
          <p:cNvPr id="8786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85B2A4F-6219-C4B9-ED77-B8BAAEE79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The receive window is an abstract concept defining an imaginary box of size 1 with one single variable  R</a:t>
            </a:r>
            <a:r>
              <a:rPr lang="en-US" altLang="en-US" sz="2000" baseline="-16000" dirty="0"/>
              <a:t>n</a:t>
            </a:r>
            <a:r>
              <a:rPr lang="en-US" altLang="en-US" sz="20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The window slides when a correct frame has arrived; sliding occurs one slot at a time.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altLang="en-US" sz="2000" dirty="0"/>
          </a:p>
        </p:txBody>
      </p:sp>
      <p:pic>
        <p:nvPicPr>
          <p:cNvPr id="878598" name="Picture 6">
            <a:extLst>
              <a:ext uri="{FF2B5EF4-FFF2-40B4-BE49-F238E27FC236}">
                <a16:creationId xmlns:a16="http://schemas.microsoft.com/office/drawing/2014/main" id="{15BC8B04-37DF-4D61-8081-24967439C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3887" y="2358592"/>
            <a:ext cx="7756357" cy="341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2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9620" name="Text Box 4">
            <a:extLst>
              <a:ext uri="{FF2B5EF4-FFF2-40B4-BE49-F238E27FC236}">
                <a16:creationId xmlns:a16="http://schemas.microsoft.com/office/drawing/2014/main" id="{54C98DBD-B39C-434F-98F0-0AAF992F1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1967266"/>
            <a:ext cx="2628900" cy="25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6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Design of Go-Back-N ARQ</a:t>
            </a:r>
          </a:p>
        </p:txBody>
      </p:sp>
      <p:pic>
        <p:nvPicPr>
          <p:cNvPr id="879622" name="Picture 6">
            <a:extLst>
              <a:ext uri="{FF2B5EF4-FFF2-40B4-BE49-F238E27FC236}">
                <a16:creationId xmlns:a16="http://schemas.microsoft.com/office/drawing/2014/main" id="{4B67FC81-37D9-49FD-8FCC-D76BE0358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2624" y="516857"/>
            <a:ext cx="7242705" cy="612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8610" name="Rectangle 87860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8596" name="Text Box 4">
            <a:extLst>
              <a:ext uri="{FF2B5EF4-FFF2-40B4-BE49-F238E27FC236}">
                <a16:creationId xmlns:a16="http://schemas.microsoft.com/office/drawing/2014/main" id="{5A95A51D-68E6-4A7F-8137-5481FCE09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936" y="639520"/>
            <a:ext cx="3429000" cy="17190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8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Go-Back-N ARQ</a:t>
            </a:r>
          </a:p>
        </p:txBody>
      </p:sp>
      <p:sp>
        <p:nvSpPr>
          <p:cNvPr id="8786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29D83E0-EFA5-96D8-0899-CB05E03D2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26" y="1060655"/>
            <a:ext cx="4702276" cy="552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4">
            <a:extLst>
              <a:ext uri="{FF2B5EF4-FFF2-40B4-BE49-F238E27FC236}">
                <a16:creationId xmlns:a16="http://schemas.microsoft.com/office/drawing/2014/main" id="{2C76EAA7-1E61-7026-0F57-53F43A02C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9580" y="598692"/>
            <a:ext cx="2535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ar-SA" b="1" dirty="0"/>
              <a:t>Normal operation</a:t>
            </a:r>
            <a:endParaRPr lang="en-US" altLang="ar-SA" dirty="0"/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2AABF2F3-B468-D51E-E85B-0587BF944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498" y="3042455"/>
            <a:ext cx="3352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ar-SA" i="1" dirty="0"/>
              <a:t>How many frame scan be transmitted Without acknowledgment?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ar-SA" i="1" dirty="0"/>
              <a:t>ACK1 is not necessary if ACK2 is sent: Cumulative ACK</a:t>
            </a:r>
          </a:p>
        </p:txBody>
      </p:sp>
    </p:spTree>
    <p:extLst>
      <p:ext uri="{BB962C8B-B14F-4D97-AF65-F5344CB8AC3E}">
        <p14:creationId xmlns:p14="http://schemas.microsoft.com/office/powerpoint/2010/main" val="974283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8610" name="Rectangle 87860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8596" name="Text Box 4">
            <a:extLst>
              <a:ext uri="{FF2B5EF4-FFF2-40B4-BE49-F238E27FC236}">
                <a16:creationId xmlns:a16="http://schemas.microsoft.com/office/drawing/2014/main" id="{5A95A51D-68E6-4A7F-8137-5481FCE09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936" y="639520"/>
            <a:ext cx="3429000" cy="17190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8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Go-Back-N ARQ</a:t>
            </a:r>
          </a:p>
        </p:txBody>
      </p:sp>
      <p:sp>
        <p:nvSpPr>
          <p:cNvPr id="8786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8" name="Picture 2">
            <a:extLst>
              <a:ext uri="{FF2B5EF4-FFF2-40B4-BE49-F238E27FC236}">
                <a16:creationId xmlns:a16="http://schemas.microsoft.com/office/drawing/2014/main" id="{E79A6BCB-C3E0-15B3-764A-21071C93E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34343"/>
            <a:ext cx="4729316" cy="57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Rectangle 24">
            <a:extLst>
              <a:ext uri="{FF2B5EF4-FFF2-40B4-BE49-F238E27FC236}">
                <a16:creationId xmlns:a16="http://schemas.microsoft.com/office/drawing/2014/main" id="{46227CB3-2FEF-B9C9-196A-DAFE60661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4698" y="338137"/>
            <a:ext cx="3228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ar-SA" b="1" dirty="0"/>
              <a:t>Damage or Lost Frame</a:t>
            </a:r>
            <a:endParaRPr lang="en-US" altLang="ar-SA" dirty="0"/>
          </a:p>
        </p:txBody>
      </p:sp>
    </p:spTree>
    <p:extLst>
      <p:ext uri="{BB962C8B-B14F-4D97-AF65-F5344CB8AC3E}">
        <p14:creationId xmlns:p14="http://schemas.microsoft.com/office/powerpoint/2010/main" val="1459115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9148" name="Rectangle 859147">
            <a:extLst>
              <a:ext uri="{FF2B5EF4-FFF2-40B4-BE49-F238E27FC236}">
                <a16:creationId xmlns:a16="http://schemas.microsoft.com/office/drawing/2014/main" id="{6897DEB4-4A88-4293-A935-9B25506C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9150" name="Freeform: Shape 859149">
            <a:extLst>
              <a:ext uri="{FF2B5EF4-FFF2-40B4-BE49-F238E27FC236}">
                <a16:creationId xmlns:a16="http://schemas.microsoft.com/office/drawing/2014/main" id="{FBE42BC3-6707-4CBF-9386-048B994A4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886" y="0"/>
            <a:ext cx="7538114" cy="685800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59139" name="Text Box 3">
            <a:extLst>
              <a:ext uri="{FF2B5EF4-FFF2-40B4-BE49-F238E27FC236}">
                <a16:creationId xmlns:a16="http://schemas.microsoft.com/office/drawing/2014/main" id="{8AB7412D-A9BE-4879-AD7E-E6689C18E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09600"/>
            <a:ext cx="5310116" cy="13228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FLOW  CONTROL</a:t>
            </a:r>
          </a:p>
        </p:txBody>
      </p:sp>
      <p:pic>
        <p:nvPicPr>
          <p:cNvPr id="859145" name="Graphic 859144" descr="Flow">
            <a:extLst>
              <a:ext uri="{FF2B5EF4-FFF2-40B4-BE49-F238E27FC236}">
                <a16:creationId xmlns:a16="http://schemas.microsoft.com/office/drawing/2014/main" id="{7AEB8A2B-D773-24C4-C7B4-8DA9A8E00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427" y="1573971"/>
            <a:ext cx="3720152" cy="3720152"/>
          </a:xfrm>
          <a:prstGeom prst="rect">
            <a:avLst/>
          </a:prstGeom>
        </p:spPr>
      </p:pic>
      <p:sp>
        <p:nvSpPr>
          <p:cNvPr id="859141" name="Rectangle 5">
            <a:extLst>
              <a:ext uri="{FF2B5EF4-FFF2-40B4-BE49-F238E27FC236}">
                <a16:creationId xmlns:a16="http://schemas.microsoft.com/office/drawing/2014/main" id="{AA4D35B2-1B29-4914-8422-C6C5AF77E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194102"/>
            <a:ext cx="5310116" cy="39085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most important responsibilities of the data link layer are flow control and error control. Collectively, these functions are known as data link control.</a:t>
            </a: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Flow control refers to a set of procedures used to restrict  the amount of data that the sender can </a:t>
            </a:r>
            <a:r>
              <a:rPr lang="en-US" altLang="en-US" sz="2000"/>
              <a:t>send before </a:t>
            </a:r>
            <a:r>
              <a:rPr lang="en-US" altLang="en-US" sz="2000" dirty="0"/>
              <a:t>waiting for acknowledgment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59140" name="Text Box 4">
            <a:extLst>
              <a:ext uri="{FF2B5EF4-FFF2-40B4-BE49-F238E27FC236}">
                <a16:creationId xmlns:a16="http://schemas.microsoft.com/office/drawing/2014/main" id="{61CC6A2A-7A20-459D-B6AD-3B2D1D132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64008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0644" name="Text Box 4">
            <a:extLst>
              <a:ext uri="{FF2B5EF4-FFF2-40B4-BE49-F238E27FC236}">
                <a16:creationId xmlns:a16="http://schemas.microsoft.com/office/drawing/2014/main" id="{E867FB72-F10C-49D4-AF46-1BDDA3B8E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2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Window size for Go-Back-N ARQ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6D6D46C8-5132-49D4-A7E6-8FC06C96A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951" y="3355130"/>
            <a:ext cx="2901664" cy="2427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highlight>
                  <a:srgbClr val="FF0000"/>
                </a:highlight>
              </a:rPr>
              <a:t>In Go-Back-N ARQ, the size of the send window must be less than 2</a:t>
            </a:r>
            <a:r>
              <a:rPr lang="en-US" altLang="en-US" sz="2000" baseline="30000" dirty="0">
                <a:highlight>
                  <a:srgbClr val="FF0000"/>
                </a:highlight>
              </a:rPr>
              <a:t>m </a:t>
            </a:r>
            <a:r>
              <a:rPr lang="en-US" altLang="en-US" sz="2000" dirty="0">
                <a:highlight>
                  <a:srgbClr val="FF0000"/>
                </a:highlight>
              </a:rPr>
              <a:t>?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the size of the receiver window is always 1.</a:t>
            </a:r>
          </a:p>
        </p:txBody>
      </p:sp>
      <p:pic>
        <p:nvPicPr>
          <p:cNvPr id="880646" name="Picture 6" descr="Diagram&#10;&#10;Description automatically generated">
            <a:extLst>
              <a:ext uri="{FF2B5EF4-FFF2-40B4-BE49-F238E27FC236}">
                <a16:creationId xmlns:a16="http://schemas.microsoft.com/office/drawing/2014/main" id="{3737A1D0-70EA-4817-8CAD-996CC78A1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6137" y="952500"/>
            <a:ext cx="7431866" cy="519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3723" name="Rectangle 883722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3716" name="Text Box 4">
            <a:extLst>
              <a:ext uri="{FF2B5EF4-FFF2-40B4-BE49-F238E27FC236}">
                <a16:creationId xmlns:a16="http://schemas.microsoft.com/office/drawing/2014/main" id="{09A78C5C-5D76-424B-9EB9-E13BAB696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81" y="417576"/>
            <a:ext cx="10909640" cy="12493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51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Send window for </a:t>
            </a:r>
            <a:r>
              <a:rPr lang="en-US" altLang="en-US" sz="5100" b="1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Selective Repeat ARQ</a:t>
            </a:r>
          </a:p>
        </p:txBody>
      </p:sp>
      <p:sp>
        <p:nvSpPr>
          <p:cNvPr id="883725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3718" name="Picture 6">
            <a:extLst>
              <a:ext uri="{FF2B5EF4-FFF2-40B4-BE49-F238E27FC236}">
                <a16:creationId xmlns:a16="http://schemas.microsoft.com/office/drawing/2014/main" id="{9A612C64-C563-4141-AB1F-5BB6AAD31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2898021"/>
            <a:ext cx="11548872" cy="305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4747" name="Rectangle 884746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4740" name="Text Box 4">
            <a:extLst>
              <a:ext uri="{FF2B5EF4-FFF2-40B4-BE49-F238E27FC236}">
                <a16:creationId xmlns:a16="http://schemas.microsoft.com/office/drawing/2014/main" id="{9E62ACA1-9B5D-40BC-9FF3-FAC73F05B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81" y="417576"/>
            <a:ext cx="10909640" cy="12493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51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Receive window for Selective Repeat ARQ</a:t>
            </a:r>
          </a:p>
        </p:txBody>
      </p:sp>
      <p:sp>
        <p:nvSpPr>
          <p:cNvPr id="884749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4742" name="Picture 6">
            <a:extLst>
              <a:ext uri="{FF2B5EF4-FFF2-40B4-BE49-F238E27FC236}">
                <a16:creationId xmlns:a16="http://schemas.microsoft.com/office/drawing/2014/main" id="{0F089C79-CB62-4715-B754-18892F41F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2791263"/>
            <a:ext cx="11548872" cy="327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7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5764" name="Text Box 4">
            <a:extLst>
              <a:ext uri="{FF2B5EF4-FFF2-40B4-BE49-F238E27FC236}">
                <a16:creationId xmlns:a16="http://schemas.microsoft.com/office/drawing/2014/main" id="{09257847-28AE-49A1-85D6-737F891E6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1967266"/>
            <a:ext cx="2628900" cy="25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6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Design of Selective Repeat ARQ</a:t>
            </a:r>
          </a:p>
        </p:txBody>
      </p:sp>
      <p:pic>
        <p:nvPicPr>
          <p:cNvPr id="885766" name="Picture 6">
            <a:extLst>
              <a:ext uri="{FF2B5EF4-FFF2-40B4-BE49-F238E27FC236}">
                <a16:creationId xmlns:a16="http://schemas.microsoft.com/office/drawing/2014/main" id="{30BC3977-0939-42FA-B2BE-D99C320BF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6730" y="643466"/>
            <a:ext cx="6601872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1" name="Rectangle 2">
            <a:extLst>
              <a:ext uri="{FF2B5EF4-FFF2-40B4-BE49-F238E27FC236}">
                <a16:creationId xmlns:a16="http://schemas.microsoft.com/office/drawing/2014/main" id="{7D9054E2-7863-B460-9234-EBC75BC2F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825" y="160339"/>
            <a:ext cx="38659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i="1"/>
              <a:t>Selective Repeat ARQ</a:t>
            </a:r>
            <a:endParaRPr lang="ar-SA" altLang="en-US" sz="3200" b="1" i="1"/>
          </a:p>
        </p:txBody>
      </p:sp>
      <p:pic>
        <p:nvPicPr>
          <p:cNvPr id="38922" name="Picture 2">
            <a:extLst>
              <a:ext uri="{FF2B5EF4-FFF2-40B4-BE49-F238E27FC236}">
                <a16:creationId xmlns:a16="http://schemas.microsoft.com/office/drawing/2014/main" id="{9B0F0B83-466D-520D-8AF2-E1E31C7F4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947" y="1504950"/>
            <a:ext cx="68961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3" name="Rectangle 1">
            <a:extLst>
              <a:ext uri="{FF2B5EF4-FFF2-40B4-BE49-F238E27FC236}">
                <a16:creationId xmlns:a16="http://schemas.microsoft.com/office/drawing/2014/main" id="{21BF45E2-09F3-55CF-2A34-F89294FD8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41" y="2066846"/>
            <a:ext cx="42244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m=3</a:t>
            </a:r>
          </a:p>
          <a:p>
            <a:pPr eaLnBrk="1" hangingPunct="1"/>
            <a:r>
              <a:rPr lang="en-US" altLang="en-US" sz="2000" dirty="0"/>
              <a:t>Sequences no=</a:t>
            </a:r>
            <a:r>
              <a:rPr lang="en-US" altLang="en-US" sz="1600" b="1" dirty="0"/>
              <a:t> 2</a:t>
            </a:r>
            <a:r>
              <a:rPr lang="en-US" altLang="en-US" sz="1600" b="1" i="1" baseline="30000" dirty="0"/>
              <a:t>m</a:t>
            </a:r>
            <a:r>
              <a:rPr lang="en-US" altLang="en-US" sz="2000" dirty="0"/>
              <a:t> =8 : 0,1,2 ,3,4,5,6,7</a:t>
            </a:r>
          </a:p>
          <a:p>
            <a:pPr eaLnBrk="1" hangingPunct="1"/>
            <a:r>
              <a:rPr lang="en-US" altLang="en-US" sz="2000" dirty="0"/>
              <a:t>Window size =</a:t>
            </a:r>
            <a:r>
              <a:rPr lang="en-US" altLang="en-US" sz="1600" b="1" dirty="0"/>
              <a:t> 2</a:t>
            </a:r>
            <a:r>
              <a:rPr lang="en-US" altLang="en-US" sz="1600" b="1" i="1" baseline="30000" dirty="0"/>
              <a:t>m-1</a:t>
            </a:r>
            <a:r>
              <a:rPr lang="en-US" altLang="en-US" sz="2000" b="1" i="1" baseline="30000" dirty="0"/>
              <a:t> </a:t>
            </a:r>
            <a:r>
              <a:rPr lang="en-US" altLang="en-US" sz="2000" dirty="0"/>
              <a:t> =4</a:t>
            </a:r>
            <a:endParaRPr lang="ar-SA" altLang="en-US" sz="2000" dirty="0"/>
          </a:p>
        </p:txBody>
      </p:sp>
      <p:sp>
        <p:nvSpPr>
          <p:cNvPr id="38924" name="Rectangle 3">
            <a:extLst>
              <a:ext uri="{FF2B5EF4-FFF2-40B4-BE49-F238E27FC236}">
                <a16:creationId xmlns:a16="http://schemas.microsoft.com/office/drawing/2014/main" id="{E8203BCC-96EE-75AE-34AB-8F4D43947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5226" y="776288"/>
            <a:ext cx="2644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/>
              <a:t>Lost Frame</a:t>
            </a:r>
            <a:endParaRPr lang="ar-SA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8" name="Text Box 4">
            <a:extLst>
              <a:ext uri="{FF2B5EF4-FFF2-40B4-BE49-F238E27FC236}">
                <a16:creationId xmlns:a16="http://schemas.microsoft.com/office/drawing/2014/main" id="{89EFCF4C-C7AB-4509-850C-B545983D0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718" y="314980"/>
            <a:ext cx="52452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i="1" dirty="0">
                <a:latin typeface="Times New Roman" panose="02020603050405020304" pitchFamily="18" charset="0"/>
              </a:rPr>
              <a:t>Selective Repeat ARQ, window size</a:t>
            </a:r>
          </a:p>
        </p:txBody>
      </p:sp>
      <p:pic>
        <p:nvPicPr>
          <p:cNvPr id="886790" name="Picture 6">
            <a:extLst>
              <a:ext uri="{FF2B5EF4-FFF2-40B4-BE49-F238E27FC236}">
                <a16:creationId xmlns:a16="http://schemas.microsoft.com/office/drawing/2014/main" id="{B05A68F1-37AC-4EE8-8A4A-8E3B37850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9" y="1496595"/>
            <a:ext cx="7630017" cy="414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818AEE42-C569-47EA-A557-938677080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649" y="1819240"/>
            <a:ext cx="2937710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/>
              <a:t>In Selective Repeat ARQ, the size of the sender and receiver window must be at most one-half of 2</a:t>
            </a:r>
            <a:r>
              <a:rPr lang="en-US" altLang="en-US" sz="2400" baseline="30000" dirty="0"/>
              <a:t>m</a:t>
            </a:r>
            <a:r>
              <a:rPr lang="en-US" altLang="en-US" sz="2400" dirty="0"/>
              <a:t>.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53F0BAA7-4BD4-4899-833F-982C81E8D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74" y="4700298"/>
            <a:ext cx="4193622" cy="98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72DD7207-88F1-4600-9BA2-D8DB210AC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74" y="4217089"/>
            <a:ext cx="41936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</a:rPr>
              <a:t>Delivery of data in Selective Repeat ARQ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9868" name="Rectangle 88986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9860" name="Text Box 4">
            <a:extLst>
              <a:ext uri="{FF2B5EF4-FFF2-40B4-BE49-F238E27FC236}">
                <a16:creationId xmlns:a16="http://schemas.microsoft.com/office/drawing/2014/main" id="{2CCE4F9A-89FB-4A3D-B78F-143457D1D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936" y="639520"/>
            <a:ext cx="3429000" cy="17190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8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Design of piggybacking in Go-Back-N ARQ</a:t>
            </a:r>
          </a:p>
        </p:txBody>
      </p:sp>
      <p:sp>
        <p:nvSpPr>
          <p:cNvPr id="88987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2DAE6F-0EEF-4D55-AC9E-3EA95CB7527D}"/>
              </a:ext>
            </a:extLst>
          </p:cNvPr>
          <p:cNvSpPr/>
          <p:nvPr/>
        </p:nvSpPr>
        <p:spPr>
          <a:xfrm>
            <a:off x="126609" y="2807208"/>
            <a:ext cx="4262511" cy="35190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 real life, data frames are normally flowing in both directions: from node A to node B and from node B to node A.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control information also needs to flow in both directions. A technique called </a:t>
            </a:r>
            <a:r>
              <a:rPr lang="en-US" sz="1600" b="1" dirty="0"/>
              <a:t>piggybacking </a:t>
            </a:r>
            <a:r>
              <a:rPr lang="en-US" sz="1600" dirty="0"/>
              <a:t>is used to improve the efficiency of the bidirectional protocols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Each node now has two windows: one send window and one receive window. Both also need to use a timer. </a:t>
            </a: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Both are involved in three types of events: request, arrival, and time-out.</a:t>
            </a:r>
          </a:p>
        </p:txBody>
      </p:sp>
      <p:pic>
        <p:nvPicPr>
          <p:cNvPr id="889863" name="Picture 7">
            <a:extLst>
              <a:ext uri="{FF2B5EF4-FFF2-40B4-BE49-F238E27FC236}">
                <a16:creationId xmlns:a16="http://schemas.microsoft.com/office/drawing/2014/main" id="{17FA88D1-891F-41A3-B6CC-F227B0CAC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674464"/>
            <a:ext cx="6903720" cy="550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1">
            <a:extLst>
              <a:ext uri="{FF2B5EF4-FFF2-40B4-BE49-F238E27FC236}">
                <a16:creationId xmlns:a16="http://schemas.microsoft.com/office/drawing/2014/main" id="{18D1871A-E043-0311-7C3D-F9A2B8E28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166688"/>
            <a:ext cx="5776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ar-SA" b="1" dirty="0"/>
              <a:t>Piggybacking ( Bidirectional transmission)</a:t>
            </a:r>
            <a:endParaRPr lang="ar-SA" altLang="ar-SA" dirty="0"/>
          </a:p>
        </p:txBody>
      </p:sp>
      <p:sp>
        <p:nvSpPr>
          <p:cNvPr id="20490" name="Rectangle 3">
            <a:extLst>
              <a:ext uri="{FF2B5EF4-FFF2-40B4-BE49-F238E27FC236}">
                <a16:creationId xmlns:a16="http://schemas.microsoft.com/office/drawing/2014/main" id="{1A4C2ED2-95C9-A2F7-6013-334725120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942" y="1052513"/>
            <a:ext cx="1113011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ヒラギノ明朝 ProN W3" pitchFamily="-32" charset="-128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ar-SA" sz="2800" i="1" dirty="0"/>
              <a:t>Is a method to combine a data frame with an acknowledgment. </a:t>
            </a:r>
          </a:p>
          <a:p>
            <a:pPr eaLnBrk="1" hangingPunct="1"/>
            <a:r>
              <a:rPr lang="en-US" altLang="ar-SA" sz="2800" i="1" dirty="0"/>
              <a:t>It can save bandwidth because data frame and an ACK frame can combined into just one frame</a:t>
            </a:r>
          </a:p>
        </p:txBody>
      </p:sp>
      <p:pic>
        <p:nvPicPr>
          <p:cNvPr id="20491" name="Picture 2">
            <a:extLst>
              <a:ext uri="{FF2B5EF4-FFF2-40B4-BE49-F238E27FC236}">
                <a16:creationId xmlns:a16="http://schemas.microsoft.com/office/drawing/2014/main" id="{C7965BBE-D259-5226-ECCC-1CC322BF7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6" y="2913064"/>
            <a:ext cx="7324725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59948897-488F-E20D-C6E2-D4D17DD5F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74F588-ED3A-E616-A1B3-2B99F110F526}"/>
              </a:ext>
            </a:extLst>
          </p:cNvPr>
          <p:cNvSpPr txBox="1"/>
          <p:nvPr/>
        </p:nvSpPr>
        <p:spPr>
          <a:xfrm>
            <a:off x="838201" y="1065862"/>
            <a:ext cx="3313164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B8A9B9C-6597-7B46-C7A2-D6F285FBFF3A}"/>
              </a:ext>
            </a:extLst>
          </p:cNvPr>
          <p:cNvSpPr txBox="1"/>
          <p:nvPr/>
        </p:nvSpPr>
        <p:spPr>
          <a:xfrm>
            <a:off x="5155379" y="1065862"/>
            <a:ext cx="5744685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0" i="0" dirty="0">
                <a:solidFill>
                  <a:srgbClr val="FFFFFF"/>
                </a:solidFill>
                <a:effectLst/>
              </a:rPr>
              <a:t>In Go-Back-N window, when the timer of the packet times out, several packets have to be resent even some may have arrived safe. Whereas in Selective Repeat window, the sender resends ___________</a:t>
            </a:r>
          </a:p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000" b="0" i="0" dirty="0">
                <a:solidFill>
                  <a:srgbClr val="FFFFFF"/>
                </a:solidFill>
                <a:effectLst/>
              </a:rPr>
              <a:t>Packet which are not lost</a:t>
            </a:r>
          </a:p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000" b="0" i="0" dirty="0">
                <a:solidFill>
                  <a:srgbClr val="FFFFFF"/>
                </a:solidFill>
                <a:effectLst/>
              </a:rPr>
              <a:t>Only those packets which are lost or corrupted</a:t>
            </a:r>
          </a:p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000" b="0" i="0" dirty="0">
                <a:solidFill>
                  <a:srgbClr val="FFFFFF"/>
                </a:solidFill>
                <a:effectLst/>
              </a:rPr>
              <a:t>Packet from starting</a:t>
            </a:r>
          </a:p>
          <a:p>
            <a:pPr marL="685800" indent="-457200">
              <a:lnSpc>
                <a:spcPct val="90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2000" b="0" i="0" dirty="0">
                <a:solidFill>
                  <a:srgbClr val="FFFFFF"/>
                </a:solidFill>
                <a:effectLst/>
              </a:rPr>
              <a:t>All the packets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00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3" name="Text Box 3">
            <a:extLst>
              <a:ext uri="{FF2B5EF4-FFF2-40B4-BE49-F238E27FC236}">
                <a16:creationId xmlns:a16="http://schemas.microsoft.com/office/drawing/2014/main" id="{87751002-65F2-49B9-8A20-AC847A94A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5430" y="629268"/>
            <a:ext cx="6586491" cy="12861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40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Flow Control Protocols</a:t>
            </a:r>
          </a:p>
        </p:txBody>
      </p:sp>
      <p:sp>
        <p:nvSpPr>
          <p:cNvPr id="860165" name="Rectangle 5">
            <a:extLst>
              <a:ext uri="{FF2B5EF4-FFF2-40B4-BE49-F238E27FC236}">
                <a16:creationId xmlns:a16="http://schemas.microsoft.com/office/drawing/2014/main" id="{EF865F8E-C808-41A3-9F1F-44223E221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431" y="2438400"/>
            <a:ext cx="6586489" cy="37854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How the data link layer can combine framing, flow control, and error control to achieve the delivery of data from one node to another. 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The protocols are normally implemented in software by using one of the common programming languages. </a:t>
            </a:r>
          </a:p>
        </p:txBody>
      </p:sp>
      <p:pic>
        <p:nvPicPr>
          <p:cNvPr id="860167" name="Picture 860166" descr="Close-up of a server network panel with lights and cables">
            <a:extLst>
              <a:ext uri="{FF2B5EF4-FFF2-40B4-BE49-F238E27FC236}">
                <a16:creationId xmlns:a16="http://schemas.microsoft.com/office/drawing/2014/main" id="{5B2F05C6-6800-AFFF-1598-226460E1C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00" r="4468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860171" name="Straight Connector 8601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5F9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0164" name="Text Box 4">
            <a:extLst>
              <a:ext uri="{FF2B5EF4-FFF2-40B4-BE49-F238E27FC236}">
                <a16:creationId xmlns:a16="http://schemas.microsoft.com/office/drawing/2014/main" id="{C4906CC8-DEC7-4B59-B531-133C5CE1D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64008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0411" name="Rectangle 870410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413" name="Freeform: Shape 870412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70404" name="Text Box 4">
            <a:extLst>
              <a:ext uri="{FF2B5EF4-FFF2-40B4-BE49-F238E27FC236}">
                <a16:creationId xmlns:a16="http://schemas.microsoft.com/office/drawing/2014/main" id="{33384195-251B-4138-B5E3-D1047651D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81" y="390525"/>
            <a:ext cx="10909640" cy="15103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Types of protocols</a:t>
            </a:r>
          </a:p>
        </p:txBody>
      </p:sp>
      <p:sp>
        <p:nvSpPr>
          <p:cNvPr id="870415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0406" name="Picture 6">
            <a:extLst>
              <a:ext uri="{FF2B5EF4-FFF2-40B4-BE49-F238E27FC236}">
                <a16:creationId xmlns:a16="http://schemas.microsoft.com/office/drawing/2014/main" id="{E5B7C507-12FE-4483-804B-D91AE239D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3650" y="3067050"/>
            <a:ext cx="6761652" cy="301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1195" name="Rectangle 861194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61191" name="Picture 861190" descr="Audio sound board">
            <a:extLst>
              <a:ext uri="{FF2B5EF4-FFF2-40B4-BE49-F238E27FC236}">
                <a16:creationId xmlns:a16="http://schemas.microsoft.com/office/drawing/2014/main" id="{A640AA75-A9B4-6402-9DC6-61B9AD36A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4" r="-1" b="-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861197" name="Freeform: Shape 861196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861199" name="Freeform: Shape 861198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861201" name="Freeform: Shape 861200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61187" name="Text Box 3">
            <a:extLst>
              <a:ext uri="{FF2B5EF4-FFF2-40B4-BE49-F238E27FC236}">
                <a16:creationId xmlns:a16="http://schemas.microsoft.com/office/drawing/2014/main" id="{C02718D9-2324-435E-A04B-38CF8512D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9245" y="340091"/>
            <a:ext cx="3633746" cy="15884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NOISELESS CHANNELS</a:t>
            </a:r>
          </a:p>
        </p:txBody>
      </p:sp>
      <p:sp>
        <p:nvSpPr>
          <p:cNvPr id="861189" name="Rectangle 5">
            <a:extLst>
              <a:ext uri="{FF2B5EF4-FFF2-40B4-BE49-F238E27FC236}">
                <a16:creationId xmlns:a16="http://schemas.microsoft.com/office/drawing/2014/main" id="{69E60EAD-8282-4124-AFD4-0D05D760B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0824" y="2106206"/>
            <a:ext cx="3716936" cy="27000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Let us first assume we have an ideal channel in which no frames are lost, duplicated, or corrupted.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Two protocols for this type of channel.</a:t>
            </a:r>
          </a:p>
        </p:txBody>
      </p:sp>
      <p:sp>
        <p:nvSpPr>
          <p:cNvPr id="861188" name="Text Box 4">
            <a:extLst>
              <a:ext uri="{FF2B5EF4-FFF2-40B4-BE49-F238E27FC236}">
                <a16:creationId xmlns:a16="http://schemas.microsoft.com/office/drawing/2014/main" id="{F1F12074-7299-49A4-8D83-42D49DA62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64008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C006F3D-1A38-FD14-4516-B25808CF6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013" y="4294862"/>
            <a:ext cx="3795924" cy="113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SzPct val="117000"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Simplest Protocol</a:t>
            </a: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117000"/>
              <a:buFont typeface="Arial" panose="020B0604020202020204" pitchFamily="34" charset="0"/>
              <a:buChar char="•"/>
            </a:pPr>
            <a:r>
              <a:rPr lang="fr-FR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Stop-and-</a:t>
            </a:r>
            <a:r>
              <a:rPr lang="fr-FR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Wait</a:t>
            </a:r>
            <a:r>
              <a:rPr lang="fr-FR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Protocol</a:t>
            </a:r>
            <a:endParaRPr lang="en-US" altLang="en-US" sz="24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428" name="Text Box 4">
            <a:extLst>
              <a:ext uri="{FF2B5EF4-FFF2-40B4-BE49-F238E27FC236}">
                <a16:creationId xmlns:a16="http://schemas.microsoft.com/office/drawing/2014/main" id="{C8EEE216-4FAA-43B7-907C-1323ED9FE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68" y="143097"/>
            <a:ext cx="52913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i="1" dirty="0">
                <a:latin typeface="Times New Roman" panose="02020603050405020304" pitchFamily="18" charset="0"/>
              </a:rPr>
              <a:t>The design of the simplest protocol </a:t>
            </a:r>
          </a:p>
          <a:p>
            <a:r>
              <a:rPr lang="en-US" altLang="en-US" sz="2800" i="1" dirty="0">
                <a:latin typeface="Times New Roman" panose="02020603050405020304" pitchFamily="18" charset="0"/>
              </a:rPr>
              <a:t>with no flow or error control</a:t>
            </a:r>
          </a:p>
        </p:txBody>
      </p:sp>
      <p:pic>
        <p:nvPicPr>
          <p:cNvPr id="871430" name="Picture 6">
            <a:extLst>
              <a:ext uri="{FF2B5EF4-FFF2-40B4-BE49-F238E27FC236}">
                <a16:creationId xmlns:a16="http://schemas.microsoft.com/office/drawing/2014/main" id="{C27734AF-A1FB-43D1-A668-DB8C1F221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0542"/>
            <a:ext cx="6201125" cy="38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03F377-5BAD-4212-BB10-D54B6834A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253" y="1760542"/>
            <a:ext cx="5769375" cy="192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30DFD8-DB52-4371-A2EF-BAA6A1476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766" y="4032454"/>
            <a:ext cx="5784862" cy="19521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0C99F1-6E48-4E94-A7F1-51C853CFEDC4}"/>
              </a:ext>
            </a:extLst>
          </p:cNvPr>
          <p:cNvSpPr/>
          <p:nvPr/>
        </p:nvSpPr>
        <p:spPr>
          <a:xfrm>
            <a:off x="6202451" y="3674949"/>
            <a:ext cx="4666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latin typeface="Times New Roman" panose="02020603050405020304" pitchFamily="18" charset="0"/>
              </a:rPr>
              <a:t>Receiver-site algorithm for the simplest protocol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2B2D61-DCE6-4FD9-94F5-A8593DA9EF31}"/>
              </a:ext>
            </a:extLst>
          </p:cNvPr>
          <p:cNvSpPr/>
          <p:nvPr/>
        </p:nvSpPr>
        <p:spPr>
          <a:xfrm>
            <a:off x="6354851" y="1351435"/>
            <a:ext cx="4499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latin typeface="Times New Roman" panose="02020603050405020304" pitchFamily="18" charset="0"/>
              </a:rPr>
              <a:t>Sender-site algorithm for the simplest protocol</a:t>
            </a: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2452" name="Text Box 4">
            <a:extLst>
              <a:ext uri="{FF2B5EF4-FFF2-40B4-BE49-F238E27FC236}">
                <a16:creationId xmlns:a16="http://schemas.microsoft.com/office/drawing/2014/main" id="{FFEEC08C-3489-422D-8C72-45B64AE0A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1967266"/>
            <a:ext cx="2628900" cy="25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6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Simplest protocol :Flow diagram  </a:t>
            </a:r>
          </a:p>
        </p:txBody>
      </p:sp>
      <p:pic>
        <p:nvPicPr>
          <p:cNvPr id="872454" name="Picture 6">
            <a:extLst>
              <a:ext uri="{FF2B5EF4-FFF2-40B4-BE49-F238E27FC236}">
                <a16:creationId xmlns:a16="http://schemas.microsoft.com/office/drawing/2014/main" id="{6F761B1D-BB86-46E2-BACA-BAAB1F6C0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366311"/>
            <a:ext cx="6780700" cy="412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08CCA7-52A1-1A62-E1F7-F807AEF5EE7D}"/>
              </a:ext>
            </a:extLst>
          </p:cNvPr>
          <p:cNvSpPr/>
          <p:nvPr/>
        </p:nvSpPr>
        <p:spPr>
          <a:xfrm>
            <a:off x="5444498" y="200512"/>
            <a:ext cx="3446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</a:rPr>
              <a:t>No flow or error control</a:t>
            </a:r>
            <a:endParaRPr lang="en-IN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6" name="Text Box 4">
            <a:extLst>
              <a:ext uri="{FF2B5EF4-FFF2-40B4-BE49-F238E27FC236}">
                <a16:creationId xmlns:a16="http://schemas.microsoft.com/office/drawing/2014/main" id="{10676EC7-DDF4-4AF7-A23F-E77FFA67E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075" y="238779"/>
            <a:ext cx="50531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i="1" dirty="0">
                <a:latin typeface="Times New Roman" panose="02020603050405020304" pitchFamily="18" charset="0"/>
              </a:rPr>
              <a:t>Design of Stop-and-Wait Protocol</a:t>
            </a:r>
          </a:p>
        </p:txBody>
      </p:sp>
      <p:pic>
        <p:nvPicPr>
          <p:cNvPr id="873478" name="Picture 6">
            <a:extLst>
              <a:ext uri="{FF2B5EF4-FFF2-40B4-BE49-F238E27FC236}">
                <a16:creationId xmlns:a16="http://schemas.microsoft.com/office/drawing/2014/main" id="{BE85008A-DCFD-4EC9-BE7E-7805C923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5" y="1720767"/>
            <a:ext cx="5738050" cy="405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B3A2BF-C95B-41B7-99A4-9EE0C8257C55}"/>
              </a:ext>
            </a:extLst>
          </p:cNvPr>
          <p:cNvSpPr/>
          <p:nvPr/>
        </p:nvSpPr>
        <p:spPr>
          <a:xfrm>
            <a:off x="6999281" y="6194713"/>
            <a:ext cx="4322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latin typeface="Times New Roman" panose="02020603050405020304" pitchFamily="18" charset="0"/>
              </a:rPr>
              <a:t>Receiver-site algorithm for the stop and wait</a:t>
            </a:r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FF310E-CC99-4FC4-97AA-BE660921B293}"/>
              </a:ext>
            </a:extLst>
          </p:cNvPr>
          <p:cNvSpPr/>
          <p:nvPr/>
        </p:nvSpPr>
        <p:spPr>
          <a:xfrm>
            <a:off x="7073701" y="1104394"/>
            <a:ext cx="4155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latin typeface="Times New Roman" panose="02020603050405020304" pitchFamily="18" charset="0"/>
              </a:rPr>
              <a:t>Sender-site algorithm for the stop and wait</a:t>
            </a:r>
            <a:endParaRPr lang="en-IN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AB15CE9-21B4-44F6-B21A-E31057266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957" y="1400855"/>
            <a:ext cx="5310282" cy="315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3A7192BB-532C-4340-BCA7-282E29349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47" y="4385631"/>
            <a:ext cx="5310282" cy="191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025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500" name="Text Box 4">
            <a:extLst>
              <a:ext uri="{FF2B5EF4-FFF2-40B4-BE49-F238E27FC236}">
                <a16:creationId xmlns:a16="http://schemas.microsoft.com/office/drawing/2014/main" id="{ECE7EB4B-FC31-48B9-8078-B00D96C96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4622"/>
            <a:ext cx="67408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 dirty="0">
                <a:latin typeface="Times New Roman" panose="02020603050405020304" pitchFamily="18" charset="0"/>
              </a:rPr>
              <a:t>Stop-and-Wait Protocol :Flow diagram </a:t>
            </a:r>
          </a:p>
        </p:txBody>
      </p:sp>
      <p:pic>
        <p:nvPicPr>
          <p:cNvPr id="874502" name="Picture 6">
            <a:extLst>
              <a:ext uri="{FF2B5EF4-FFF2-40B4-BE49-F238E27FC236}">
                <a16:creationId xmlns:a16="http://schemas.microsoft.com/office/drawing/2014/main" id="{738C573A-3FEA-4A04-8D4E-28657DC89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36558"/>
            <a:ext cx="5237162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>
            <a:extLst>
              <a:ext uri="{FF2B5EF4-FFF2-40B4-BE49-F238E27FC236}">
                <a16:creationId xmlns:a16="http://schemas.microsoft.com/office/drawing/2014/main" id="{09F10548-9814-484B-AD90-EFA5F14CC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84" y="1498898"/>
            <a:ext cx="4806616" cy="48320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</a:rPr>
              <a:t>The sender sends one frame and waits for feedback from the receiver.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altLang="en-US" sz="2800" dirty="0">
              <a:latin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</a:rPr>
              <a:t>When the ACK arrives, the sender sends the next frame.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altLang="en-US" sz="2800" dirty="0">
              <a:latin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</a:rPr>
              <a:t>Sending two frames in the protocol involves the sender in four events and the receiver in two events.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nett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nnett_Theme1" id="{10768733-9802-446A-BE7D-5E2DA191152B}" vid="{A6FFC5FF-7D20-47F2-BBC9-A7F5DE2FE71C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41400</TotalTime>
  <Words>909</Words>
  <Application>Microsoft Office PowerPoint</Application>
  <PresentationFormat>Widescreen</PresentationFormat>
  <Paragraphs>124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Meiryo</vt:lpstr>
      <vt:lpstr>Arial</vt:lpstr>
      <vt:lpstr>Calibri</vt:lpstr>
      <vt:lpstr>Calibri Light</vt:lpstr>
      <vt:lpstr>Times New Roman</vt:lpstr>
      <vt:lpstr>Wingdings</vt:lpstr>
      <vt:lpstr>Office Theme</vt:lpstr>
      <vt:lpstr>Bennett_Theme1</vt:lpstr>
      <vt:lpstr>1_Office Theme</vt:lpstr>
      <vt:lpstr>Data Link Layer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Kuldeep</dc:creator>
  <cp:lastModifiedBy>Vikas Tyagi.</cp:lastModifiedBy>
  <cp:revision>154</cp:revision>
  <dcterms:created xsi:type="dcterms:W3CDTF">2019-01-16T00:48:33Z</dcterms:created>
  <dcterms:modified xsi:type="dcterms:W3CDTF">2025-02-13T07:24:17Z</dcterms:modified>
</cp:coreProperties>
</file>