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2"/>
  </p:notesMasterIdLst>
  <p:sldIdLst>
    <p:sldId id="256" r:id="rId4"/>
    <p:sldId id="834" r:id="rId5"/>
    <p:sldId id="835" r:id="rId6"/>
    <p:sldId id="535" r:id="rId7"/>
    <p:sldId id="838" r:id="rId8"/>
    <p:sldId id="839" r:id="rId9"/>
    <p:sldId id="840" r:id="rId10"/>
    <p:sldId id="841" r:id="rId11"/>
    <p:sldId id="842" r:id="rId12"/>
    <p:sldId id="844" r:id="rId13"/>
    <p:sldId id="845" r:id="rId14"/>
    <p:sldId id="846" r:id="rId15"/>
    <p:sldId id="847" r:id="rId16"/>
    <p:sldId id="851" r:id="rId17"/>
    <p:sldId id="853" r:id="rId18"/>
    <p:sldId id="852" r:id="rId19"/>
    <p:sldId id="280"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08703-79E0-40A0-A27E-63201DDA53F1}" v="9" dt="2025-02-18T14:21:16.48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as Tyagi." userId="06b802ee-2341-421d-ab2c-04bfa25cb15e" providerId="ADAL" clId="{1AE08703-79E0-40A0-A27E-63201DDA53F1}"/>
    <pc:docChg chg="custSel addSld delSld modSld">
      <pc:chgData name="Vikas Tyagi." userId="06b802ee-2341-421d-ab2c-04bfa25cb15e" providerId="ADAL" clId="{1AE08703-79E0-40A0-A27E-63201DDA53F1}" dt="2025-02-19T04:04:36.434" v="55" actId="20577"/>
      <pc:docMkLst>
        <pc:docMk/>
      </pc:docMkLst>
      <pc:sldChg chg="modSp add mod">
        <pc:chgData name="Vikas Tyagi." userId="06b802ee-2341-421d-ab2c-04bfa25cb15e" providerId="ADAL" clId="{1AE08703-79E0-40A0-A27E-63201DDA53F1}" dt="2025-02-18T14:21:16.480" v="44" actId="14100"/>
        <pc:sldMkLst>
          <pc:docMk/>
          <pc:sldMk cId="0" sldId="280"/>
        </pc:sldMkLst>
        <pc:spChg chg="mod">
          <ac:chgData name="Vikas Tyagi." userId="06b802ee-2341-421d-ab2c-04bfa25cb15e" providerId="ADAL" clId="{1AE08703-79E0-40A0-A27E-63201DDA53F1}" dt="2025-02-18T14:20:57.203" v="40" actId="14100"/>
          <ac:spMkLst>
            <pc:docMk/>
            <pc:sldMk cId="0" sldId="280"/>
            <ac:spMk id="31746" creationId="{955CC213-E6C1-F9A1-1458-18E85B6B29FF}"/>
          </ac:spMkLst>
        </pc:spChg>
        <pc:spChg chg="mod">
          <ac:chgData name="Vikas Tyagi." userId="06b802ee-2341-421d-ab2c-04bfa25cb15e" providerId="ADAL" clId="{1AE08703-79E0-40A0-A27E-63201DDA53F1}" dt="2025-02-18T14:21:16.480" v="44" actId="14100"/>
          <ac:spMkLst>
            <pc:docMk/>
            <pc:sldMk cId="0" sldId="280"/>
            <ac:spMk id="31747" creationId="{EA8F4999-5115-1667-BDF7-9C1383988CF0}"/>
          </ac:spMkLst>
        </pc:spChg>
      </pc:sldChg>
      <pc:sldChg chg="modSp add mod">
        <pc:chgData name="Vikas Tyagi." userId="06b802ee-2341-421d-ab2c-04bfa25cb15e" providerId="ADAL" clId="{1AE08703-79E0-40A0-A27E-63201DDA53F1}" dt="2025-02-19T04:04:36.434" v="55" actId="20577"/>
        <pc:sldMkLst>
          <pc:docMk/>
          <pc:sldMk cId="0" sldId="287"/>
        </pc:sldMkLst>
        <pc:spChg chg="mod">
          <ac:chgData name="Vikas Tyagi." userId="06b802ee-2341-421d-ab2c-04bfa25cb15e" providerId="ADAL" clId="{1AE08703-79E0-40A0-A27E-63201DDA53F1}" dt="2025-02-19T04:04:36.434" v="55" actId="20577"/>
          <ac:spMkLst>
            <pc:docMk/>
            <pc:sldMk cId="0" sldId="287"/>
            <ac:spMk id="40962" creationId="{B9060945-762F-14F5-0160-6531786BB074}"/>
          </ac:spMkLst>
        </pc:spChg>
      </pc:sldChg>
      <pc:sldChg chg="modSp">
        <pc:chgData name="Vikas Tyagi." userId="06b802ee-2341-421d-ab2c-04bfa25cb15e" providerId="ADAL" clId="{1AE08703-79E0-40A0-A27E-63201DDA53F1}" dt="2025-02-14T09:36:12.176" v="0" actId="1036"/>
        <pc:sldMkLst>
          <pc:docMk/>
          <pc:sldMk cId="0" sldId="841"/>
        </pc:sldMkLst>
        <pc:picChg chg="mod">
          <ac:chgData name="Vikas Tyagi." userId="06b802ee-2341-421d-ab2c-04bfa25cb15e" providerId="ADAL" clId="{1AE08703-79E0-40A0-A27E-63201DDA53F1}" dt="2025-02-14T09:36:12.176" v="0" actId="1036"/>
          <ac:picMkLst>
            <pc:docMk/>
            <pc:sldMk cId="0" sldId="841"/>
            <ac:picMk id="30723" creationId="{0DA9F575-D121-44CB-BF3A-205BCE312BA7}"/>
          </ac:picMkLst>
        </pc:picChg>
      </pc:sldChg>
      <pc:sldChg chg="modSp mod">
        <pc:chgData name="Vikas Tyagi." userId="06b802ee-2341-421d-ab2c-04bfa25cb15e" providerId="ADAL" clId="{1AE08703-79E0-40A0-A27E-63201DDA53F1}" dt="2025-02-14T09:44:12.784" v="19" actId="20577"/>
        <pc:sldMkLst>
          <pc:docMk/>
          <pc:sldMk cId="0" sldId="845"/>
        </pc:sldMkLst>
        <pc:spChg chg="mod">
          <ac:chgData name="Vikas Tyagi." userId="06b802ee-2341-421d-ab2c-04bfa25cb15e" providerId="ADAL" clId="{1AE08703-79E0-40A0-A27E-63201DDA53F1}" dt="2025-02-14T09:44:12.784" v="19" actId="20577"/>
          <ac:spMkLst>
            <pc:docMk/>
            <pc:sldMk cId="0" sldId="845"/>
            <ac:spMk id="4" creationId="{5145337D-EC4E-4DBD-B529-72E3B3830B13}"/>
          </ac:spMkLst>
        </pc:spChg>
      </pc:sldChg>
      <pc:sldChg chg="addSp delSp modSp mod">
        <pc:chgData name="Vikas Tyagi." userId="06b802ee-2341-421d-ab2c-04bfa25cb15e" providerId="ADAL" clId="{1AE08703-79E0-40A0-A27E-63201DDA53F1}" dt="2025-02-18T13:39:52.857" v="30" actId="14100"/>
        <pc:sldMkLst>
          <pc:docMk/>
          <pc:sldMk cId="0" sldId="851"/>
        </pc:sldMkLst>
        <pc:spChg chg="del">
          <ac:chgData name="Vikas Tyagi." userId="06b802ee-2341-421d-ab2c-04bfa25cb15e" providerId="ADAL" clId="{1AE08703-79E0-40A0-A27E-63201DDA53F1}" dt="2025-02-18T13:39:41.889" v="26" actId="478"/>
          <ac:spMkLst>
            <pc:docMk/>
            <pc:sldMk cId="0" sldId="851"/>
            <ac:spMk id="2" creationId="{343A49CD-E1C8-405C-B8E4-6E96238F6E97}"/>
          </ac:spMkLst>
        </pc:spChg>
        <pc:spChg chg="del">
          <ac:chgData name="Vikas Tyagi." userId="06b802ee-2341-421d-ab2c-04bfa25cb15e" providerId="ADAL" clId="{1AE08703-79E0-40A0-A27E-63201DDA53F1}" dt="2025-02-18T13:39:41.889" v="26" actId="478"/>
          <ac:spMkLst>
            <pc:docMk/>
            <pc:sldMk cId="0" sldId="851"/>
            <ac:spMk id="59394" creationId="{32F9D60B-5698-458A-8643-58A8CFE8895A}"/>
          </ac:spMkLst>
        </pc:spChg>
        <pc:spChg chg="del">
          <ac:chgData name="Vikas Tyagi." userId="06b802ee-2341-421d-ab2c-04bfa25cb15e" providerId="ADAL" clId="{1AE08703-79E0-40A0-A27E-63201DDA53F1}" dt="2025-02-18T13:39:41.889" v="26" actId="478"/>
          <ac:spMkLst>
            <pc:docMk/>
            <pc:sldMk cId="0" sldId="851"/>
            <ac:spMk id="59406" creationId="{700E0F77-E936-4985-B7B1-B9823486AC33}"/>
          </ac:spMkLst>
        </pc:spChg>
        <pc:spChg chg="del">
          <ac:chgData name="Vikas Tyagi." userId="06b802ee-2341-421d-ab2c-04bfa25cb15e" providerId="ADAL" clId="{1AE08703-79E0-40A0-A27E-63201DDA53F1}" dt="2025-02-18T13:39:41.889" v="26" actId="478"/>
          <ac:spMkLst>
            <pc:docMk/>
            <pc:sldMk cId="0" sldId="851"/>
            <ac:spMk id="59408" creationId="{95C8260E-968F-44E8-A823-ABB431311926}"/>
          </ac:spMkLst>
        </pc:spChg>
        <pc:spChg chg="del">
          <ac:chgData name="Vikas Tyagi." userId="06b802ee-2341-421d-ab2c-04bfa25cb15e" providerId="ADAL" clId="{1AE08703-79E0-40A0-A27E-63201DDA53F1}" dt="2025-02-18T13:39:41.889" v="26" actId="478"/>
          <ac:spMkLst>
            <pc:docMk/>
            <pc:sldMk cId="0" sldId="851"/>
            <ac:spMk id="59410" creationId="{2C1BBA94-3F40-40AA-8BB9-E69E25E537C1}"/>
          </ac:spMkLst>
        </pc:spChg>
        <pc:spChg chg="del">
          <ac:chgData name="Vikas Tyagi." userId="06b802ee-2341-421d-ab2c-04bfa25cb15e" providerId="ADAL" clId="{1AE08703-79E0-40A0-A27E-63201DDA53F1}" dt="2025-02-18T13:39:41.889" v="26" actId="478"/>
          <ac:spMkLst>
            <pc:docMk/>
            <pc:sldMk cId="0" sldId="851"/>
            <ac:spMk id="59412" creationId="{FE43805F-24A6-46A4-B19B-54F28347355C}"/>
          </ac:spMkLst>
        </pc:spChg>
        <pc:picChg chg="add mod">
          <ac:chgData name="Vikas Tyagi." userId="06b802ee-2341-421d-ab2c-04bfa25cb15e" providerId="ADAL" clId="{1AE08703-79E0-40A0-A27E-63201DDA53F1}" dt="2025-02-18T13:39:52.857" v="30" actId="14100"/>
          <ac:picMkLst>
            <pc:docMk/>
            <pc:sldMk cId="0" sldId="851"/>
            <ac:picMk id="4" creationId="{816FD351-0100-2176-87CD-ADAEB9D45F0B}"/>
          </ac:picMkLst>
        </pc:picChg>
        <pc:picChg chg="del">
          <ac:chgData name="Vikas Tyagi." userId="06b802ee-2341-421d-ab2c-04bfa25cb15e" providerId="ADAL" clId="{1AE08703-79E0-40A0-A27E-63201DDA53F1}" dt="2025-02-18T13:39:41.889" v="26" actId="478"/>
          <ac:picMkLst>
            <pc:docMk/>
            <pc:sldMk cId="0" sldId="851"/>
            <ac:picMk id="6" creationId="{B22E9EF9-51F6-47DB-A0FF-7A1C9BA37310}"/>
          </ac:picMkLst>
        </pc:picChg>
      </pc:sldChg>
      <pc:sldChg chg="add">
        <pc:chgData name="Vikas Tyagi." userId="06b802ee-2341-421d-ab2c-04bfa25cb15e" providerId="ADAL" clId="{1AE08703-79E0-40A0-A27E-63201DDA53F1}" dt="2025-02-18T13:39:32.929" v="25" actId="2890"/>
        <pc:sldMkLst>
          <pc:docMk/>
          <pc:sldMk cId="1245824830" sldId="852"/>
        </pc:sldMkLst>
      </pc:sldChg>
      <pc:sldChg chg="delSp add del mod">
        <pc:chgData name="Vikas Tyagi." userId="06b802ee-2341-421d-ab2c-04bfa25cb15e" providerId="ADAL" clId="{1AE08703-79E0-40A0-A27E-63201DDA53F1}" dt="2025-02-18T13:39:27.429" v="24" actId="47"/>
        <pc:sldMkLst>
          <pc:docMk/>
          <pc:sldMk cId="4190999932" sldId="852"/>
        </pc:sldMkLst>
        <pc:spChg chg="del">
          <ac:chgData name="Vikas Tyagi." userId="06b802ee-2341-421d-ab2c-04bfa25cb15e" providerId="ADAL" clId="{1AE08703-79E0-40A0-A27E-63201DDA53F1}" dt="2025-02-18T13:39:16.442" v="22" actId="478"/>
          <ac:spMkLst>
            <pc:docMk/>
            <pc:sldMk cId="4190999932" sldId="852"/>
            <ac:spMk id="9" creationId="{D33AE661-6A53-4BF6-77D8-8213BAC8EEDC}"/>
          </ac:spMkLst>
        </pc:spChg>
        <pc:spChg chg="del">
          <ac:chgData name="Vikas Tyagi." userId="06b802ee-2341-421d-ab2c-04bfa25cb15e" providerId="ADAL" clId="{1AE08703-79E0-40A0-A27E-63201DDA53F1}" dt="2025-02-18T13:39:19.226" v="23" actId="478"/>
          <ac:spMkLst>
            <pc:docMk/>
            <pc:sldMk cId="4190999932" sldId="852"/>
            <ac:spMk id="10" creationId="{933193FA-F2E3-EA40-3AFE-20E564BFEFFD}"/>
          </ac:spMkLst>
        </pc:spChg>
        <pc:picChg chg="del">
          <ac:chgData name="Vikas Tyagi." userId="06b802ee-2341-421d-ab2c-04bfa25cb15e" providerId="ADAL" clId="{1AE08703-79E0-40A0-A27E-63201DDA53F1}" dt="2025-02-18T13:39:09.992" v="21" actId="478"/>
          <ac:picMkLst>
            <pc:docMk/>
            <pc:sldMk cId="4190999932" sldId="852"/>
            <ac:picMk id="49155" creationId="{21B70688-0C25-4EE2-861A-34CA97BFFBA4}"/>
          </ac:picMkLst>
        </pc:picChg>
      </pc:sldChg>
      <pc:sldChg chg="addSp modSp add mod">
        <pc:chgData name="Vikas Tyagi." userId="06b802ee-2341-421d-ab2c-04bfa25cb15e" providerId="ADAL" clId="{1AE08703-79E0-40A0-A27E-63201DDA53F1}" dt="2025-02-18T13:40:55.684" v="37" actId="1076"/>
        <pc:sldMkLst>
          <pc:docMk/>
          <pc:sldMk cId="2149093717" sldId="853"/>
        </pc:sldMkLst>
        <pc:picChg chg="add mod">
          <ac:chgData name="Vikas Tyagi." userId="06b802ee-2341-421d-ab2c-04bfa25cb15e" providerId="ADAL" clId="{1AE08703-79E0-40A0-A27E-63201DDA53F1}" dt="2025-02-18T13:40:18.521" v="33" actId="1076"/>
          <ac:picMkLst>
            <pc:docMk/>
            <pc:sldMk cId="2149093717" sldId="853"/>
            <ac:picMk id="3" creationId="{161B21AD-380B-FE43-D4CA-1543FE384A2E}"/>
          </ac:picMkLst>
        </pc:picChg>
        <pc:picChg chg="add mod">
          <ac:chgData name="Vikas Tyagi." userId="06b802ee-2341-421d-ab2c-04bfa25cb15e" providerId="ADAL" clId="{1AE08703-79E0-40A0-A27E-63201DDA53F1}" dt="2025-02-18T13:40:37.446" v="35" actId="1076"/>
          <ac:picMkLst>
            <pc:docMk/>
            <pc:sldMk cId="2149093717" sldId="853"/>
            <ac:picMk id="6" creationId="{78BB1AD3-45F2-50C2-BCF2-7397469C6C06}"/>
          </ac:picMkLst>
        </pc:picChg>
        <pc:picChg chg="add mod">
          <ac:chgData name="Vikas Tyagi." userId="06b802ee-2341-421d-ab2c-04bfa25cb15e" providerId="ADAL" clId="{1AE08703-79E0-40A0-A27E-63201DDA53F1}" dt="2025-02-18T13:40:55.684" v="37" actId="1076"/>
          <ac:picMkLst>
            <pc:docMk/>
            <pc:sldMk cId="2149093717" sldId="853"/>
            <ac:picMk id="8" creationId="{4A7F5D4A-9D1A-CB6F-CBB6-30437FF4744F}"/>
          </ac:picMkLst>
        </pc:picChg>
      </pc:sldChg>
    </pc:docChg>
  </pc:docChgLst>
  <pc:docChgLst>
    <pc:chgData name="Kuldeep" userId="f9c8071f-a744-46f9-b335-1b593dc9f69f" providerId="ADAL" clId="{A3B99525-804E-450F-8CEE-1DF73AEC47D8}"/>
    <pc:docChg chg="custSel modSld">
      <pc:chgData name="Kuldeep" userId="f9c8071f-a744-46f9-b335-1b593dc9f69f" providerId="ADAL" clId="{A3B99525-804E-450F-8CEE-1DF73AEC47D8}" dt="2024-02-02T10:16:12.518" v="14" actId="255"/>
      <pc:docMkLst>
        <pc:docMk/>
      </pc:docMkLst>
      <pc:sldChg chg="addSp delSp modSp mod setBg setClrOvrMap">
        <pc:chgData name="Kuldeep" userId="f9c8071f-a744-46f9-b335-1b593dc9f69f" providerId="ADAL" clId="{A3B99525-804E-450F-8CEE-1DF73AEC47D8}" dt="2024-02-02T10:13:21.676" v="0" actId="26606"/>
        <pc:sldMkLst>
          <pc:docMk/>
          <pc:sldMk cId="1441990758" sldId="256"/>
        </pc:sldMkLst>
        <pc:spChg chg="mod">
          <ac:chgData name="Kuldeep" userId="f9c8071f-a744-46f9-b335-1b593dc9f69f" providerId="ADAL" clId="{A3B99525-804E-450F-8CEE-1DF73AEC47D8}" dt="2024-02-02T10:13:21.676" v="0" actId="26606"/>
          <ac:spMkLst>
            <pc:docMk/>
            <pc:sldMk cId="1441990758" sldId="256"/>
            <ac:spMk id="2" creationId="{6D2890BE-7904-42D4-B879-B91FFED5066E}"/>
          </ac:spMkLst>
        </pc:spChg>
        <pc:spChg chg="mod">
          <ac:chgData name="Kuldeep" userId="f9c8071f-a744-46f9-b335-1b593dc9f69f" providerId="ADAL" clId="{A3B99525-804E-450F-8CEE-1DF73AEC47D8}" dt="2024-02-02T10:13:21.676" v="0" actId="26606"/>
          <ac:spMkLst>
            <pc:docMk/>
            <pc:sldMk cId="1441990758" sldId="256"/>
            <ac:spMk id="5" creationId="{0D179A4E-84D4-467F-8369-92D7C4E09C49}"/>
          </ac:spMkLst>
        </pc:spChg>
        <pc:spChg chg="del">
          <ac:chgData name="Kuldeep" userId="f9c8071f-a744-46f9-b335-1b593dc9f69f" providerId="ADAL" clId="{A3B99525-804E-450F-8CEE-1DF73AEC47D8}" dt="2024-02-02T10:13:21.676" v="0" actId="26606"/>
          <ac:spMkLst>
            <pc:docMk/>
            <pc:sldMk cId="1441990758" sldId="256"/>
            <ac:spMk id="11" creationId="{E49CC64F-7275-4E33-961B-0C5CDC439875}"/>
          </ac:spMkLst>
        </pc:spChg>
        <pc:spChg chg="add">
          <ac:chgData name="Kuldeep" userId="f9c8071f-a744-46f9-b335-1b593dc9f69f" providerId="ADAL" clId="{A3B99525-804E-450F-8CEE-1DF73AEC47D8}" dt="2024-02-02T10:13:21.676" v="0" actId="26606"/>
          <ac:spMkLst>
            <pc:docMk/>
            <pc:sldMk cId="1441990758" sldId="256"/>
            <ac:spMk id="16" creationId="{47942995-B07F-4636-9A06-C6A104B260A8}"/>
          </ac:spMkLst>
        </pc:spChg>
        <pc:spChg chg="add">
          <ac:chgData name="Kuldeep" userId="f9c8071f-a744-46f9-b335-1b593dc9f69f" providerId="ADAL" clId="{A3B99525-804E-450F-8CEE-1DF73AEC47D8}" dt="2024-02-02T10:13:21.676" v="0" actId="26606"/>
          <ac:spMkLst>
            <pc:docMk/>
            <pc:sldMk cId="1441990758" sldId="256"/>
            <ac:spMk id="23" creationId="{B81933D1-5615-42C7-9C0B-4EB7105CCE2D}"/>
          </ac:spMkLst>
        </pc:spChg>
        <pc:spChg chg="add">
          <ac:chgData name="Kuldeep" userId="f9c8071f-a744-46f9-b335-1b593dc9f69f" providerId="ADAL" clId="{A3B99525-804E-450F-8CEE-1DF73AEC47D8}" dt="2024-02-02T10:13:21.676" v="0" actId="26606"/>
          <ac:spMkLst>
            <pc:docMk/>
            <pc:sldMk cId="1441990758" sldId="256"/>
            <ac:spMk id="25" creationId="{19C9EAEA-39D0-4B0E-A0EB-51E7B26740B1}"/>
          </ac:spMkLst>
        </pc:spChg>
        <pc:grpChg chg="add">
          <ac:chgData name="Kuldeep" userId="f9c8071f-a744-46f9-b335-1b593dc9f69f" providerId="ADAL" clId="{A3B99525-804E-450F-8CEE-1DF73AEC47D8}" dt="2024-02-02T10:13:21.676" v="0" actId="26606"/>
          <ac:grpSpMkLst>
            <pc:docMk/>
            <pc:sldMk cId="1441990758" sldId="256"/>
            <ac:grpSpMk id="18" creationId="{032D8612-31EB-44CF-A1D0-14FD4C705424}"/>
          </ac:grpSpMkLst>
        </pc:grpChg>
        <pc:picChg chg="mod">
          <ac:chgData name="Kuldeep" userId="f9c8071f-a744-46f9-b335-1b593dc9f69f" providerId="ADAL" clId="{A3B99525-804E-450F-8CEE-1DF73AEC47D8}" dt="2024-02-02T10:13:21.676" v="0" actId="26606"/>
          <ac:picMkLst>
            <pc:docMk/>
            <pc:sldMk cId="1441990758" sldId="256"/>
            <ac:picMk id="7" creationId="{794DE540-85AC-4133-A8D9-F3EDB08FD475}"/>
          </ac:picMkLst>
        </pc:picChg>
      </pc:sldChg>
      <pc:sldChg chg="addSp delSp modSp mod">
        <pc:chgData name="Kuldeep" userId="f9c8071f-a744-46f9-b335-1b593dc9f69f" providerId="ADAL" clId="{A3B99525-804E-450F-8CEE-1DF73AEC47D8}" dt="2024-02-02T10:15:23.247" v="10" actId="123"/>
        <pc:sldMkLst>
          <pc:docMk/>
          <pc:sldMk cId="0" sldId="535"/>
        </pc:sldMkLst>
        <pc:spChg chg="mod">
          <ac:chgData name="Kuldeep" userId="f9c8071f-a744-46f9-b335-1b593dc9f69f" providerId="ADAL" clId="{A3B99525-804E-450F-8CEE-1DF73AEC47D8}" dt="2024-02-02T10:15:13.706" v="7" actId="26606"/>
          <ac:spMkLst>
            <pc:docMk/>
            <pc:sldMk cId="0" sldId="535"/>
            <ac:spMk id="10242" creationId="{E4B105F9-8B7A-49E7-97EA-A9916819A804}"/>
          </ac:spMkLst>
        </pc:spChg>
        <pc:spChg chg="mod">
          <ac:chgData name="Kuldeep" userId="f9c8071f-a744-46f9-b335-1b593dc9f69f" providerId="ADAL" clId="{A3B99525-804E-450F-8CEE-1DF73AEC47D8}" dt="2024-02-02T10:15:13.706" v="7" actId="26606"/>
          <ac:spMkLst>
            <pc:docMk/>
            <pc:sldMk cId="0" sldId="535"/>
            <ac:spMk id="565251" creationId="{0045E4E4-09F6-425D-AFA6-AC92113D79D3}"/>
          </ac:spMkLst>
        </pc:spChg>
        <pc:spChg chg="mod">
          <ac:chgData name="Kuldeep" userId="f9c8071f-a744-46f9-b335-1b593dc9f69f" providerId="ADAL" clId="{A3B99525-804E-450F-8CEE-1DF73AEC47D8}" dt="2024-02-02T10:15:23.247" v="10" actId="123"/>
          <ac:spMkLst>
            <pc:docMk/>
            <pc:sldMk cId="0" sldId="535"/>
            <ac:spMk id="565253" creationId="{38A6A044-5424-49FB-81BC-87889A61935E}"/>
          </ac:spMkLst>
        </pc:spChg>
        <pc:spChg chg="del">
          <ac:chgData name="Kuldeep" userId="f9c8071f-a744-46f9-b335-1b593dc9f69f" providerId="ADAL" clId="{A3B99525-804E-450F-8CEE-1DF73AEC47D8}" dt="2024-02-02T10:15:13.706" v="7" actId="26606"/>
          <ac:spMkLst>
            <pc:docMk/>
            <pc:sldMk cId="0" sldId="535"/>
            <ac:spMk id="565259" creationId="{B4147794-66B7-4CDE-BC75-BBDC48B2FCEB}"/>
          </ac:spMkLst>
        </pc:spChg>
        <pc:spChg chg="del">
          <ac:chgData name="Kuldeep" userId="f9c8071f-a744-46f9-b335-1b593dc9f69f" providerId="ADAL" clId="{A3B99525-804E-450F-8CEE-1DF73AEC47D8}" dt="2024-02-02T10:15:13.706" v="7" actId="26606"/>
          <ac:spMkLst>
            <pc:docMk/>
            <pc:sldMk cId="0" sldId="535"/>
            <ac:spMk id="565261" creationId="{41202E79-1236-4DF8-9921-F47A0B079C13}"/>
          </ac:spMkLst>
        </pc:spChg>
        <pc:spChg chg="add">
          <ac:chgData name="Kuldeep" userId="f9c8071f-a744-46f9-b335-1b593dc9f69f" providerId="ADAL" clId="{A3B99525-804E-450F-8CEE-1DF73AEC47D8}" dt="2024-02-02T10:15:13.706" v="7" actId="26606"/>
          <ac:spMkLst>
            <pc:docMk/>
            <pc:sldMk cId="0" sldId="535"/>
            <ac:spMk id="565266" creationId="{201CC55D-ED54-4C5C-95E6-10947BD1103B}"/>
          </ac:spMkLst>
        </pc:spChg>
        <pc:spChg chg="add">
          <ac:chgData name="Kuldeep" userId="f9c8071f-a744-46f9-b335-1b593dc9f69f" providerId="ADAL" clId="{A3B99525-804E-450F-8CEE-1DF73AEC47D8}" dt="2024-02-02T10:15:13.706" v="7" actId="26606"/>
          <ac:spMkLst>
            <pc:docMk/>
            <pc:sldMk cId="0" sldId="535"/>
            <ac:spMk id="565272" creationId="{3873B707-463F-40B0-8227-E8CC6C67EB25}"/>
          </ac:spMkLst>
        </pc:spChg>
        <pc:spChg chg="add">
          <ac:chgData name="Kuldeep" userId="f9c8071f-a744-46f9-b335-1b593dc9f69f" providerId="ADAL" clId="{A3B99525-804E-450F-8CEE-1DF73AEC47D8}" dt="2024-02-02T10:15:13.706" v="7" actId="26606"/>
          <ac:spMkLst>
            <pc:docMk/>
            <pc:sldMk cId="0" sldId="535"/>
            <ac:spMk id="565274" creationId="{C13237C8-E62C-4F0D-A318-BD6FB6C2D138}"/>
          </ac:spMkLst>
        </pc:spChg>
        <pc:spChg chg="add">
          <ac:chgData name="Kuldeep" userId="f9c8071f-a744-46f9-b335-1b593dc9f69f" providerId="ADAL" clId="{A3B99525-804E-450F-8CEE-1DF73AEC47D8}" dt="2024-02-02T10:15:13.706" v="7" actId="26606"/>
          <ac:spMkLst>
            <pc:docMk/>
            <pc:sldMk cId="0" sldId="535"/>
            <ac:spMk id="565276" creationId="{19C9EAEA-39D0-4B0E-A0EB-51E7B26740B1}"/>
          </ac:spMkLst>
        </pc:spChg>
        <pc:grpChg chg="add">
          <ac:chgData name="Kuldeep" userId="f9c8071f-a744-46f9-b335-1b593dc9f69f" providerId="ADAL" clId="{A3B99525-804E-450F-8CEE-1DF73AEC47D8}" dt="2024-02-02T10:15:13.706" v="7" actId="26606"/>
          <ac:grpSpMkLst>
            <pc:docMk/>
            <pc:sldMk cId="0" sldId="535"/>
            <ac:grpSpMk id="565268" creationId="{1DE889C7-FAD6-4397-98E2-05D503484459}"/>
          </ac:grpSpMkLst>
        </pc:grpChg>
        <pc:picChg chg="mod ord">
          <ac:chgData name="Kuldeep" userId="f9c8071f-a744-46f9-b335-1b593dc9f69f" providerId="ADAL" clId="{A3B99525-804E-450F-8CEE-1DF73AEC47D8}" dt="2024-02-02T10:15:13.706" v="7" actId="26606"/>
          <ac:picMkLst>
            <pc:docMk/>
            <pc:sldMk cId="0" sldId="535"/>
            <ac:picMk id="565255" creationId="{ED724405-0B5C-3ED4-2D9A-3572D23DD83A}"/>
          </ac:picMkLst>
        </pc:picChg>
      </pc:sldChg>
      <pc:sldChg chg="modSp mod">
        <pc:chgData name="Kuldeep" userId="f9c8071f-a744-46f9-b335-1b593dc9f69f" providerId="ADAL" clId="{A3B99525-804E-450F-8CEE-1DF73AEC47D8}" dt="2024-02-02T10:13:56.820" v="3" actId="207"/>
        <pc:sldMkLst>
          <pc:docMk/>
          <pc:sldMk cId="0" sldId="834"/>
        </pc:sldMkLst>
        <pc:graphicFrameChg chg="mod modGraphic">
          <ac:chgData name="Kuldeep" userId="f9c8071f-a744-46f9-b335-1b593dc9f69f" providerId="ADAL" clId="{A3B99525-804E-450F-8CEE-1DF73AEC47D8}" dt="2024-02-02T10:13:56.820" v="3" actId="207"/>
          <ac:graphicFrameMkLst>
            <pc:docMk/>
            <pc:sldMk cId="0" sldId="834"/>
            <ac:graphicFrameMk id="4" creationId="{B4B7FAD8-D631-41A7-BBC8-1E35E46C08DF}"/>
          </ac:graphicFrameMkLst>
        </pc:graphicFrameChg>
      </pc:sldChg>
      <pc:sldChg chg="addSp delSp modSp mod">
        <pc:chgData name="Kuldeep" userId="f9c8071f-a744-46f9-b335-1b593dc9f69f" providerId="ADAL" clId="{A3B99525-804E-450F-8CEE-1DF73AEC47D8}" dt="2024-02-02T10:16:12.518" v="14" actId="255"/>
        <pc:sldMkLst>
          <pc:docMk/>
          <pc:sldMk cId="0" sldId="851"/>
        </pc:sldMkLst>
        <pc:spChg chg="mod ord">
          <ac:chgData name="Kuldeep" userId="f9c8071f-a744-46f9-b335-1b593dc9f69f" providerId="ADAL" clId="{A3B99525-804E-450F-8CEE-1DF73AEC47D8}" dt="2024-02-02T10:16:12.518" v="14" actId="255"/>
          <ac:spMkLst>
            <pc:docMk/>
            <pc:sldMk cId="0" sldId="851"/>
            <ac:spMk id="2" creationId="{343A49CD-E1C8-405C-B8E4-6E96238F6E97}"/>
          </ac:spMkLst>
        </pc:spChg>
        <pc:spChg chg="mod">
          <ac:chgData name="Kuldeep" userId="f9c8071f-a744-46f9-b335-1b593dc9f69f" providerId="ADAL" clId="{A3B99525-804E-450F-8CEE-1DF73AEC47D8}" dt="2024-02-02T10:15:59.993" v="11" actId="26606"/>
          <ac:spMkLst>
            <pc:docMk/>
            <pc:sldMk cId="0" sldId="851"/>
            <ac:spMk id="59394" creationId="{32F9D60B-5698-458A-8643-58A8CFE8895A}"/>
          </ac:spMkLst>
        </pc:spChg>
        <pc:spChg chg="del">
          <ac:chgData name="Kuldeep" userId="f9c8071f-a744-46f9-b335-1b593dc9f69f" providerId="ADAL" clId="{A3B99525-804E-450F-8CEE-1DF73AEC47D8}" dt="2024-02-02T10:15:59.993" v="11" actId="26606"/>
          <ac:spMkLst>
            <pc:docMk/>
            <pc:sldMk cId="0" sldId="851"/>
            <ac:spMk id="59399" creationId="{5E39A796-BE83-48B1-B33F-35C4A32AAB57}"/>
          </ac:spMkLst>
        </pc:spChg>
        <pc:spChg chg="del">
          <ac:chgData name="Kuldeep" userId="f9c8071f-a744-46f9-b335-1b593dc9f69f" providerId="ADAL" clId="{A3B99525-804E-450F-8CEE-1DF73AEC47D8}" dt="2024-02-02T10:15:59.993" v="11" actId="26606"/>
          <ac:spMkLst>
            <pc:docMk/>
            <pc:sldMk cId="0" sldId="851"/>
            <ac:spMk id="59401" creationId="{72F84B47-E267-4194-8194-831DB7B5547F}"/>
          </ac:spMkLst>
        </pc:spChg>
        <pc:spChg chg="add">
          <ac:chgData name="Kuldeep" userId="f9c8071f-a744-46f9-b335-1b593dc9f69f" providerId="ADAL" clId="{A3B99525-804E-450F-8CEE-1DF73AEC47D8}" dt="2024-02-02T10:15:59.993" v="11" actId="26606"/>
          <ac:spMkLst>
            <pc:docMk/>
            <pc:sldMk cId="0" sldId="851"/>
            <ac:spMk id="59406" creationId="{700E0F77-E936-4985-B7B1-B9823486AC33}"/>
          </ac:spMkLst>
        </pc:spChg>
        <pc:spChg chg="add">
          <ac:chgData name="Kuldeep" userId="f9c8071f-a744-46f9-b335-1b593dc9f69f" providerId="ADAL" clId="{A3B99525-804E-450F-8CEE-1DF73AEC47D8}" dt="2024-02-02T10:15:59.993" v="11" actId="26606"/>
          <ac:spMkLst>
            <pc:docMk/>
            <pc:sldMk cId="0" sldId="851"/>
            <ac:spMk id="59408" creationId="{95C8260E-968F-44E8-A823-ABB431311926}"/>
          </ac:spMkLst>
        </pc:spChg>
        <pc:spChg chg="add">
          <ac:chgData name="Kuldeep" userId="f9c8071f-a744-46f9-b335-1b593dc9f69f" providerId="ADAL" clId="{A3B99525-804E-450F-8CEE-1DF73AEC47D8}" dt="2024-02-02T10:15:59.993" v="11" actId="26606"/>
          <ac:spMkLst>
            <pc:docMk/>
            <pc:sldMk cId="0" sldId="851"/>
            <ac:spMk id="59410" creationId="{2C1BBA94-3F40-40AA-8BB9-E69E25E537C1}"/>
          </ac:spMkLst>
        </pc:spChg>
        <pc:spChg chg="add">
          <ac:chgData name="Kuldeep" userId="f9c8071f-a744-46f9-b335-1b593dc9f69f" providerId="ADAL" clId="{A3B99525-804E-450F-8CEE-1DF73AEC47D8}" dt="2024-02-02T10:15:59.993" v="11" actId="26606"/>
          <ac:spMkLst>
            <pc:docMk/>
            <pc:sldMk cId="0" sldId="851"/>
            <ac:spMk id="59412" creationId="{FE43805F-24A6-46A4-B19B-54F28347355C}"/>
          </ac:spMkLst>
        </pc:spChg>
        <pc:picChg chg="mod">
          <ac:chgData name="Kuldeep" userId="f9c8071f-a744-46f9-b335-1b593dc9f69f" providerId="ADAL" clId="{A3B99525-804E-450F-8CEE-1DF73AEC47D8}" dt="2024-02-02T10:15:59.993" v="11" actId="26606"/>
          <ac:picMkLst>
            <pc:docMk/>
            <pc:sldMk cId="0" sldId="851"/>
            <ac:picMk id="6" creationId="{B22E9EF9-51F6-47DB-A0FF-7A1C9BA37310}"/>
          </ac:picMkLst>
        </pc:picChg>
      </pc:sldChg>
    </pc:docChg>
  </pc:docChgLst>
  <pc:docChgLst>
    <pc:chgData name="Kuldeep" userId="f9c8071f-a744-46f9-b335-1b593dc9f69f" providerId="ADAL" clId="{FD409212-E682-430A-82B2-FFEF3E83966F}"/>
    <pc:docChg chg="undo custSel modSld">
      <pc:chgData name="Kuldeep" userId="f9c8071f-a744-46f9-b335-1b593dc9f69f" providerId="ADAL" clId="{FD409212-E682-430A-82B2-FFEF3E83966F}" dt="2023-03-01T11:11:12.762" v="30" actId="123"/>
      <pc:docMkLst>
        <pc:docMk/>
      </pc:docMkLst>
      <pc:sldChg chg="addSp modSp mod setBg setClrOvrMap">
        <pc:chgData name="Kuldeep" userId="f9c8071f-a744-46f9-b335-1b593dc9f69f" providerId="ADAL" clId="{FD409212-E682-430A-82B2-FFEF3E83966F}" dt="2023-02-26T09:05:49.808" v="1" actId="26606"/>
        <pc:sldMkLst>
          <pc:docMk/>
          <pc:sldMk cId="1441990758" sldId="256"/>
        </pc:sldMkLst>
        <pc:spChg chg="mod">
          <ac:chgData name="Kuldeep" userId="f9c8071f-a744-46f9-b335-1b593dc9f69f" providerId="ADAL" clId="{FD409212-E682-430A-82B2-FFEF3E83966F}" dt="2023-02-26T09:05:49.808" v="1" actId="26606"/>
          <ac:spMkLst>
            <pc:docMk/>
            <pc:sldMk cId="1441990758" sldId="256"/>
            <ac:spMk id="2" creationId="{6D2890BE-7904-42D4-B879-B91FFED5066E}"/>
          </ac:spMkLst>
        </pc:spChg>
        <pc:spChg chg="mod">
          <ac:chgData name="Kuldeep" userId="f9c8071f-a744-46f9-b335-1b593dc9f69f" providerId="ADAL" clId="{FD409212-E682-430A-82B2-FFEF3E83966F}" dt="2023-02-26T09:05:49.808" v="1" actId="26606"/>
          <ac:spMkLst>
            <pc:docMk/>
            <pc:sldMk cId="1441990758" sldId="256"/>
            <ac:spMk id="5" creationId="{0D179A4E-84D4-467F-8369-92D7C4E09C49}"/>
          </ac:spMkLst>
        </pc:spChg>
        <pc:spChg chg="add">
          <ac:chgData name="Kuldeep" userId="f9c8071f-a744-46f9-b335-1b593dc9f69f" providerId="ADAL" clId="{FD409212-E682-430A-82B2-FFEF3E83966F}" dt="2023-02-26T09:05:49.808" v="1" actId="26606"/>
          <ac:spMkLst>
            <pc:docMk/>
            <pc:sldMk cId="1441990758" sldId="256"/>
            <ac:spMk id="11" creationId="{E49CC64F-7275-4E33-961B-0C5CDC439875}"/>
          </ac:spMkLst>
        </pc:spChg>
        <pc:picChg chg="add">
          <ac:chgData name="Kuldeep" userId="f9c8071f-a744-46f9-b335-1b593dc9f69f" providerId="ADAL" clId="{FD409212-E682-430A-82B2-FFEF3E83966F}" dt="2023-02-26T09:05:49.808" v="1" actId="26606"/>
          <ac:picMkLst>
            <pc:docMk/>
            <pc:sldMk cId="1441990758" sldId="256"/>
            <ac:picMk id="7" creationId="{794DE540-85AC-4133-A8D9-F3EDB08FD475}"/>
          </ac:picMkLst>
        </pc:picChg>
      </pc:sldChg>
      <pc:sldChg chg="addSp delSp modSp mod setBg">
        <pc:chgData name="Kuldeep" userId="f9c8071f-a744-46f9-b335-1b593dc9f69f" providerId="ADAL" clId="{FD409212-E682-430A-82B2-FFEF3E83966F}" dt="2023-02-26T09:08:32.449" v="11" actId="26606"/>
        <pc:sldMkLst>
          <pc:docMk/>
          <pc:sldMk cId="0" sldId="535"/>
        </pc:sldMkLst>
        <pc:spChg chg="mod ord">
          <ac:chgData name="Kuldeep" userId="f9c8071f-a744-46f9-b335-1b593dc9f69f" providerId="ADAL" clId="{FD409212-E682-430A-82B2-FFEF3E83966F}" dt="2023-02-26T09:08:32.449" v="11" actId="26606"/>
          <ac:spMkLst>
            <pc:docMk/>
            <pc:sldMk cId="0" sldId="535"/>
            <ac:spMk id="10242" creationId="{E4B105F9-8B7A-49E7-97EA-A9916819A804}"/>
          </ac:spMkLst>
        </pc:spChg>
        <pc:spChg chg="ord">
          <ac:chgData name="Kuldeep" userId="f9c8071f-a744-46f9-b335-1b593dc9f69f" providerId="ADAL" clId="{FD409212-E682-430A-82B2-FFEF3E83966F}" dt="2023-02-26T09:08:32.449" v="11" actId="26606"/>
          <ac:spMkLst>
            <pc:docMk/>
            <pc:sldMk cId="0" sldId="535"/>
            <ac:spMk id="10244" creationId="{56883BAF-07F4-4487-AAF5-BE11806C7184}"/>
          </ac:spMkLst>
        </pc:spChg>
        <pc:spChg chg="del mod">
          <ac:chgData name="Kuldeep" userId="f9c8071f-a744-46f9-b335-1b593dc9f69f" providerId="ADAL" clId="{FD409212-E682-430A-82B2-FFEF3E83966F}" dt="2023-02-26T09:08:08.408" v="8" actId="478"/>
          <ac:spMkLst>
            <pc:docMk/>
            <pc:sldMk cId="0" sldId="535"/>
            <ac:spMk id="10246" creationId="{E47C8E97-75AA-4950-80B0-C2EA3158CF6E}"/>
          </ac:spMkLst>
        </pc:spChg>
        <pc:spChg chg="mod">
          <ac:chgData name="Kuldeep" userId="f9c8071f-a744-46f9-b335-1b593dc9f69f" providerId="ADAL" clId="{FD409212-E682-430A-82B2-FFEF3E83966F}" dt="2023-02-26T09:08:32.449" v="11" actId="26606"/>
          <ac:spMkLst>
            <pc:docMk/>
            <pc:sldMk cId="0" sldId="535"/>
            <ac:spMk id="565251" creationId="{0045E4E4-09F6-425D-AFA6-AC92113D79D3}"/>
          </ac:spMkLst>
        </pc:spChg>
        <pc:spChg chg="mod">
          <ac:chgData name="Kuldeep" userId="f9c8071f-a744-46f9-b335-1b593dc9f69f" providerId="ADAL" clId="{FD409212-E682-430A-82B2-FFEF3E83966F}" dt="2023-02-26T09:08:32.449" v="11" actId="26606"/>
          <ac:spMkLst>
            <pc:docMk/>
            <pc:sldMk cId="0" sldId="535"/>
            <ac:spMk id="565253" creationId="{38A6A044-5424-49FB-81BC-87889A61935E}"/>
          </ac:spMkLst>
        </pc:spChg>
        <pc:spChg chg="add">
          <ac:chgData name="Kuldeep" userId="f9c8071f-a744-46f9-b335-1b593dc9f69f" providerId="ADAL" clId="{FD409212-E682-430A-82B2-FFEF3E83966F}" dt="2023-02-26T09:08:32.449" v="11" actId="26606"/>
          <ac:spMkLst>
            <pc:docMk/>
            <pc:sldMk cId="0" sldId="535"/>
            <ac:spMk id="565259" creationId="{B4147794-66B7-4CDE-BC75-BBDC48B2FCEB}"/>
          </ac:spMkLst>
        </pc:spChg>
        <pc:spChg chg="add">
          <ac:chgData name="Kuldeep" userId="f9c8071f-a744-46f9-b335-1b593dc9f69f" providerId="ADAL" clId="{FD409212-E682-430A-82B2-FFEF3E83966F}" dt="2023-02-26T09:08:32.449" v="11" actId="26606"/>
          <ac:spMkLst>
            <pc:docMk/>
            <pc:sldMk cId="0" sldId="535"/>
            <ac:spMk id="565261" creationId="{41202E79-1236-4DF8-9921-F47A0B079C13}"/>
          </ac:spMkLst>
        </pc:spChg>
        <pc:picChg chg="add">
          <ac:chgData name="Kuldeep" userId="f9c8071f-a744-46f9-b335-1b593dc9f69f" providerId="ADAL" clId="{FD409212-E682-430A-82B2-FFEF3E83966F}" dt="2023-02-26T09:08:32.449" v="11" actId="26606"/>
          <ac:picMkLst>
            <pc:docMk/>
            <pc:sldMk cId="0" sldId="535"/>
            <ac:picMk id="565255" creationId="{ED724405-0B5C-3ED4-2D9A-3572D23DD83A}"/>
          </ac:picMkLst>
        </pc:picChg>
      </pc:sldChg>
      <pc:sldChg chg="addSp modSp mod setBg setClrOvrMap">
        <pc:chgData name="Kuldeep" userId="f9c8071f-a744-46f9-b335-1b593dc9f69f" providerId="ADAL" clId="{FD409212-E682-430A-82B2-FFEF3E83966F}" dt="2023-02-26T09:06:28.513" v="2" actId="26606"/>
        <pc:sldMkLst>
          <pc:docMk/>
          <pc:sldMk cId="0" sldId="834"/>
        </pc:sldMkLst>
        <pc:spChg chg="mod">
          <ac:chgData name="Kuldeep" userId="f9c8071f-a744-46f9-b335-1b593dc9f69f" providerId="ADAL" clId="{FD409212-E682-430A-82B2-FFEF3E83966F}" dt="2023-02-26T09:06:28.513" v="2" actId="26606"/>
          <ac:spMkLst>
            <pc:docMk/>
            <pc:sldMk cId="0" sldId="834"/>
            <ac:spMk id="2" creationId="{32F5897E-5AC1-41FF-B2B4-6D20F2042F62}"/>
          </ac:spMkLst>
        </pc:spChg>
        <pc:spChg chg="mod">
          <ac:chgData name="Kuldeep" userId="f9c8071f-a744-46f9-b335-1b593dc9f69f" providerId="ADAL" clId="{FD409212-E682-430A-82B2-FFEF3E83966F}" dt="2023-02-26T09:06:28.513" v="2" actId="26606"/>
          <ac:spMkLst>
            <pc:docMk/>
            <pc:sldMk cId="0" sldId="834"/>
            <ac:spMk id="6146" creationId="{E537696C-1ABF-47E0-AA16-AAAAAFE5DCAC}"/>
          </ac:spMkLst>
        </pc:spChg>
        <pc:spChg chg="add">
          <ac:chgData name="Kuldeep" userId="f9c8071f-a744-46f9-b335-1b593dc9f69f" providerId="ADAL" clId="{FD409212-E682-430A-82B2-FFEF3E83966F}" dt="2023-02-26T09:06:28.513" v="2" actId="26606"/>
          <ac:spMkLst>
            <pc:docMk/>
            <pc:sldMk cId="0" sldId="834"/>
            <ac:spMk id="6151" creationId="{4F74D28C-3268-4E35-8EE1-D92CB4A85A7D}"/>
          </ac:spMkLst>
        </pc:spChg>
        <pc:spChg chg="add">
          <ac:chgData name="Kuldeep" userId="f9c8071f-a744-46f9-b335-1b593dc9f69f" providerId="ADAL" clId="{FD409212-E682-430A-82B2-FFEF3E83966F}" dt="2023-02-26T09:06:28.513" v="2" actId="26606"/>
          <ac:spMkLst>
            <pc:docMk/>
            <pc:sldMk cId="0" sldId="834"/>
            <ac:spMk id="6153" creationId="{58D44E42-C462-4105-BC86-FE75B4E3C4AF}"/>
          </ac:spMkLst>
        </pc:spChg>
        <pc:graphicFrameChg chg="mod ord modGraphic">
          <ac:chgData name="Kuldeep" userId="f9c8071f-a744-46f9-b335-1b593dc9f69f" providerId="ADAL" clId="{FD409212-E682-430A-82B2-FFEF3E83966F}" dt="2023-02-26T09:06:28.513" v="2" actId="26606"/>
          <ac:graphicFrameMkLst>
            <pc:docMk/>
            <pc:sldMk cId="0" sldId="834"/>
            <ac:graphicFrameMk id="4" creationId="{B4B7FAD8-D631-41A7-BBC8-1E35E46C08DF}"/>
          </ac:graphicFrameMkLst>
        </pc:graphicFrameChg>
      </pc:sldChg>
      <pc:sldChg chg="addSp delSp modSp mod setBg setClrOvrMap">
        <pc:chgData name="Kuldeep" userId="f9c8071f-a744-46f9-b335-1b593dc9f69f" providerId="ADAL" clId="{FD409212-E682-430A-82B2-FFEF3E83966F}" dt="2023-02-26T09:07:43.448" v="5" actId="26606"/>
        <pc:sldMkLst>
          <pc:docMk/>
          <pc:sldMk cId="0" sldId="835"/>
        </pc:sldMkLst>
        <pc:spChg chg="mod">
          <ac:chgData name="Kuldeep" userId="f9c8071f-a744-46f9-b335-1b593dc9f69f" providerId="ADAL" clId="{FD409212-E682-430A-82B2-FFEF3E83966F}" dt="2023-02-26T09:07:43.448" v="5" actId="26606"/>
          <ac:spMkLst>
            <pc:docMk/>
            <pc:sldMk cId="0" sldId="835"/>
            <ac:spMk id="4" creationId="{9FE7A026-A14A-496D-94B7-3407186F20BB}"/>
          </ac:spMkLst>
        </pc:spChg>
        <pc:spChg chg="mod ord">
          <ac:chgData name="Kuldeep" userId="f9c8071f-a744-46f9-b335-1b593dc9f69f" providerId="ADAL" clId="{FD409212-E682-430A-82B2-FFEF3E83966F}" dt="2023-02-26T09:07:43.448" v="5" actId="26606"/>
          <ac:spMkLst>
            <pc:docMk/>
            <pc:sldMk cId="0" sldId="835"/>
            <ac:spMk id="8194" creationId="{01CB615B-7DED-42E7-8C50-F276F4495AD9}"/>
          </ac:spMkLst>
        </pc:spChg>
        <pc:spChg chg="add del">
          <ac:chgData name="Kuldeep" userId="f9c8071f-a744-46f9-b335-1b593dc9f69f" providerId="ADAL" clId="{FD409212-E682-430A-82B2-FFEF3E83966F}" dt="2023-02-26T09:07:43.448" v="4" actId="26606"/>
          <ac:spMkLst>
            <pc:docMk/>
            <pc:sldMk cId="0" sldId="835"/>
            <ac:spMk id="8200" creationId="{C7FA33FF-088D-4F16-95A2-2C64D353DEA8}"/>
          </ac:spMkLst>
        </pc:spChg>
        <pc:spChg chg="add del">
          <ac:chgData name="Kuldeep" userId="f9c8071f-a744-46f9-b335-1b593dc9f69f" providerId="ADAL" clId="{FD409212-E682-430A-82B2-FFEF3E83966F}" dt="2023-02-26T09:07:43.448" v="4" actId="26606"/>
          <ac:spMkLst>
            <pc:docMk/>
            <pc:sldMk cId="0" sldId="835"/>
            <ac:spMk id="8202" creationId="{A376EFB1-01CF-419F-ABF1-2AF02BBFCBD1}"/>
          </ac:spMkLst>
        </pc:spChg>
        <pc:spChg chg="add del">
          <ac:chgData name="Kuldeep" userId="f9c8071f-a744-46f9-b335-1b593dc9f69f" providerId="ADAL" clId="{FD409212-E682-430A-82B2-FFEF3E83966F}" dt="2023-02-26T09:07:43.448" v="4" actId="26606"/>
          <ac:spMkLst>
            <pc:docMk/>
            <pc:sldMk cId="0" sldId="835"/>
            <ac:spMk id="8204" creationId="{FF9DEA15-78BD-4750-AA18-B9F28A6D5AB8}"/>
          </ac:spMkLst>
        </pc:spChg>
        <pc:spChg chg="add">
          <ac:chgData name="Kuldeep" userId="f9c8071f-a744-46f9-b335-1b593dc9f69f" providerId="ADAL" clId="{FD409212-E682-430A-82B2-FFEF3E83966F}" dt="2023-02-26T09:07:43.448" v="5" actId="26606"/>
          <ac:spMkLst>
            <pc:docMk/>
            <pc:sldMk cId="0" sldId="835"/>
            <ac:spMk id="8206" creationId="{F5493CFF-E43B-4B10-ACE1-C8A1246629EA}"/>
          </ac:spMkLst>
        </pc:spChg>
        <pc:picChg chg="mod ord">
          <ac:chgData name="Kuldeep" userId="f9c8071f-a744-46f9-b335-1b593dc9f69f" providerId="ADAL" clId="{FD409212-E682-430A-82B2-FFEF3E83966F}" dt="2023-02-26T09:07:43.448" v="5" actId="26606"/>
          <ac:picMkLst>
            <pc:docMk/>
            <pc:sldMk cId="0" sldId="835"/>
            <ac:picMk id="8195" creationId="{8FDAF0A3-A0B5-4062-AA6E-45996FF207E7}"/>
          </ac:picMkLst>
        </pc:picChg>
      </pc:sldChg>
      <pc:sldChg chg="modSp">
        <pc:chgData name="Kuldeep" userId="f9c8071f-a744-46f9-b335-1b593dc9f69f" providerId="ADAL" clId="{FD409212-E682-430A-82B2-FFEF3E83966F}" dt="2023-02-26T09:08:47.639" v="12" actId="1076"/>
        <pc:sldMkLst>
          <pc:docMk/>
          <pc:sldMk cId="0" sldId="838"/>
        </pc:sldMkLst>
        <pc:spChg chg="mod">
          <ac:chgData name="Kuldeep" userId="f9c8071f-a744-46f9-b335-1b593dc9f69f" providerId="ADAL" clId="{FD409212-E682-430A-82B2-FFEF3E83966F}" dt="2023-02-26T09:05:44.379" v="0"/>
          <ac:spMkLst>
            <pc:docMk/>
            <pc:sldMk cId="0" sldId="838"/>
            <ac:spMk id="12290" creationId="{8AF46404-F5F7-4B98-AEAA-D47625A6C7A3}"/>
          </ac:spMkLst>
        </pc:spChg>
        <pc:picChg chg="mod">
          <ac:chgData name="Kuldeep" userId="f9c8071f-a744-46f9-b335-1b593dc9f69f" providerId="ADAL" clId="{FD409212-E682-430A-82B2-FFEF3E83966F}" dt="2023-02-26T09:08:47.639" v="12" actId="1076"/>
          <ac:picMkLst>
            <pc:docMk/>
            <pc:sldMk cId="0" sldId="838"/>
            <ac:picMk id="12292" creationId="{AC1FD6DF-BE91-48E1-A6EA-D1DD1E861674}"/>
          </ac:picMkLst>
        </pc:picChg>
      </pc:sldChg>
      <pc:sldChg chg="addSp modSp mod setBg">
        <pc:chgData name="Kuldeep" userId="f9c8071f-a744-46f9-b335-1b593dc9f69f" providerId="ADAL" clId="{FD409212-E682-430A-82B2-FFEF3E83966F}" dt="2023-03-01T11:11:12.762" v="30" actId="123"/>
        <pc:sldMkLst>
          <pc:docMk/>
          <pc:sldMk cId="0" sldId="839"/>
        </pc:sldMkLst>
        <pc:spChg chg="mod">
          <ac:chgData name="Kuldeep" userId="f9c8071f-a744-46f9-b335-1b593dc9f69f" providerId="ADAL" clId="{FD409212-E682-430A-82B2-FFEF3E83966F}" dt="2023-03-01T11:11:12.762" v="30" actId="123"/>
          <ac:spMkLst>
            <pc:docMk/>
            <pc:sldMk cId="0" sldId="839"/>
            <ac:spMk id="2" creationId="{2EA86FEF-ACF5-477C-BE06-8C526F5CA327}"/>
          </ac:spMkLst>
        </pc:spChg>
        <pc:spChg chg="mod">
          <ac:chgData name="Kuldeep" userId="f9c8071f-a744-46f9-b335-1b593dc9f69f" providerId="ADAL" clId="{FD409212-E682-430A-82B2-FFEF3E83966F}" dt="2023-02-26T09:08:54.968" v="13" actId="26606"/>
          <ac:spMkLst>
            <pc:docMk/>
            <pc:sldMk cId="0" sldId="839"/>
            <ac:spMk id="14338" creationId="{16EE7022-5D18-4C7F-95C3-0AA0811A0352}"/>
          </ac:spMkLst>
        </pc:spChg>
        <pc:spChg chg="add">
          <ac:chgData name="Kuldeep" userId="f9c8071f-a744-46f9-b335-1b593dc9f69f" providerId="ADAL" clId="{FD409212-E682-430A-82B2-FFEF3E83966F}" dt="2023-02-26T09:08:54.968" v="13" actId="26606"/>
          <ac:spMkLst>
            <pc:docMk/>
            <pc:sldMk cId="0" sldId="839"/>
            <ac:spMk id="14344" creationId="{5E39A796-BE83-48B1-B33F-35C4A32AAB57}"/>
          </ac:spMkLst>
        </pc:spChg>
        <pc:spChg chg="add">
          <ac:chgData name="Kuldeep" userId="f9c8071f-a744-46f9-b335-1b593dc9f69f" providerId="ADAL" clId="{FD409212-E682-430A-82B2-FFEF3E83966F}" dt="2023-02-26T09:08:54.968" v="13" actId="26606"/>
          <ac:spMkLst>
            <pc:docMk/>
            <pc:sldMk cId="0" sldId="839"/>
            <ac:spMk id="14346" creationId="{72F84B47-E267-4194-8194-831DB7B5547F}"/>
          </ac:spMkLst>
        </pc:spChg>
        <pc:picChg chg="mod ord">
          <ac:chgData name="Kuldeep" userId="f9c8071f-a744-46f9-b335-1b593dc9f69f" providerId="ADAL" clId="{FD409212-E682-430A-82B2-FFEF3E83966F}" dt="2023-02-26T09:08:54.968" v="13" actId="26606"/>
          <ac:picMkLst>
            <pc:docMk/>
            <pc:sldMk cId="0" sldId="839"/>
            <ac:picMk id="14339" creationId="{D450CFE4-E736-4673-83A1-C697E3DC9CD2}"/>
          </ac:picMkLst>
        </pc:picChg>
      </pc:sldChg>
      <pc:sldChg chg="addSp modSp mod setBg">
        <pc:chgData name="Kuldeep" userId="f9c8071f-a744-46f9-b335-1b593dc9f69f" providerId="ADAL" clId="{FD409212-E682-430A-82B2-FFEF3E83966F}" dt="2023-02-26T09:09:17.096" v="14" actId="26606"/>
        <pc:sldMkLst>
          <pc:docMk/>
          <pc:sldMk cId="0" sldId="841"/>
        </pc:sldMkLst>
        <pc:spChg chg="mod">
          <ac:chgData name="Kuldeep" userId="f9c8071f-a744-46f9-b335-1b593dc9f69f" providerId="ADAL" clId="{FD409212-E682-430A-82B2-FFEF3E83966F}" dt="2023-02-26T09:09:17.096" v="14" actId="26606"/>
          <ac:spMkLst>
            <pc:docMk/>
            <pc:sldMk cId="0" sldId="841"/>
            <ac:spMk id="2" creationId="{3D66E971-76E4-4ED6-8365-BA1A878A84F5}"/>
          </ac:spMkLst>
        </pc:spChg>
        <pc:spChg chg="mod">
          <ac:chgData name="Kuldeep" userId="f9c8071f-a744-46f9-b335-1b593dc9f69f" providerId="ADAL" clId="{FD409212-E682-430A-82B2-FFEF3E83966F}" dt="2023-02-26T09:09:17.096" v="14" actId="26606"/>
          <ac:spMkLst>
            <pc:docMk/>
            <pc:sldMk cId="0" sldId="841"/>
            <ac:spMk id="30722" creationId="{6A85BF6C-CC6C-45CB-9D6D-214A099941FA}"/>
          </ac:spMkLst>
        </pc:spChg>
        <pc:spChg chg="add">
          <ac:chgData name="Kuldeep" userId="f9c8071f-a744-46f9-b335-1b593dc9f69f" providerId="ADAL" clId="{FD409212-E682-430A-82B2-FFEF3E83966F}" dt="2023-02-26T09:09:17.096" v="14" actId="26606"/>
          <ac:spMkLst>
            <pc:docMk/>
            <pc:sldMk cId="0" sldId="841"/>
            <ac:spMk id="30728" creationId="{42A5316D-ED2F-4F89-B4B4-8D9240B1A348}"/>
          </ac:spMkLst>
        </pc:spChg>
        <pc:picChg chg="mod">
          <ac:chgData name="Kuldeep" userId="f9c8071f-a744-46f9-b335-1b593dc9f69f" providerId="ADAL" clId="{FD409212-E682-430A-82B2-FFEF3E83966F}" dt="2023-02-26T09:09:17.096" v="14" actId="26606"/>
          <ac:picMkLst>
            <pc:docMk/>
            <pc:sldMk cId="0" sldId="841"/>
            <ac:picMk id="30723" creationId="{0DA9F575-D121-44CB-BF3A-205BCE312BA7}"/>
          </ac:picMkLst>
        </pc:picChg>
      </pc:sldChg>
      <pc:sldChg chg="addSp modSp mod setBg">
        <pc:chgData name="Kuldeep" userId="f9c8071f-a744-46f9-b335-1b593dc9f69f" providerId="ADAL" clId="{FD409212-E682-430A-82B2-FFEF3E83966F}" dt="2023-02-26T09:09:24.391" v="15" actId="26606"/>
        <pc:sldMkLst>
          <pc:docMk/>
          <pc:sldMk cId="0" sldId="846"/>
        </pc:sldMkLst>
        <pc:spChg chg="mod">
          <ac:chgData name="Kuldeep" userId="f9c8071f-a744-46f9-b335-1b593dc9f69f" providerId="ADAL" clId="{FD409212-E682-430A-82B2-FFEF3E83966F}" dt="2023-02-26T09:09:24.391" v="15" actId="26606"/>
          <ac:spMkLst>
            <pc:docMk/>
            <pc:sldMk cId="0" sldId="846"/>
            <ac:spMk id="47106" creationId="{6CA7AB71-FFC5-4B6A-BD2F-73A692FE06DF}"/>
          </ac:spMkLst>
        </pc:spChg>
        <pc:spChg chg="add">
          <ac:chgData name="Kuldeep" userId="f9c8071f-a744-46f9-b335-1b593dc9f69f" providerId="ADAL" clId="{FD409212-E682-430A-82B2-FFEF3E83966F}" dt="2023-02-26T09:09:24.391" v="15" actId="26606"/>
          <ac:spMkLst>
            <pc:docMk/>
            <pc:sldMk cId="0" sldId="846"/>
            <ac:spMk id="47112" creationId="{47942995-B07F-4636-9A06-C6A104B260A8}"/>
          </ac:spMkLst>
        </pc:spChg>
        <pc:spChg chg="add">
          <ac:chgData name="Kuldeep" userId="f9c8071f-a744-46f9-b335-1b593dc9f69f" providerId="ADAL" clId="{FD409212-E682-430A-82B2-FFEF3E83966F}" dt="2023-02-26T09:09:24.391" v="15" actId="26606"/>
          <ac:spMkLst>
            <pc:docMk/>
            <pc:sldMk cId="0" sldId="846"/>
            <ac:spMk id="47119" creationId="{B81933D1-5615-42C7-9C0B-4EB7105CCE2D}"/>
          </ac:spMkLst>
        </pc:spChg>
        <pc:spChg chg="add">
          <ac:chgData name="Kuldeep" userId="f9c8071f-a744-46f9-b335-1b593dc9f69f" providerId="ADAL" clId="{FD409212-E682-430A-82B2-FFEF3E83966F}" dt="2023-02-26T09:09:24.391" v="15" actId="26606"/>
          <ac:spMkLst>
            <pc:docMk/>
            <pc:sldMk cId="0" sldId="846"/>
            <ac:spMk id="47121" creationId="{19C9EAEA-39D0-4B0E-A0EB-51E7B26740B1}"/>
          </ac:spMkLst>
        </pc:spChg>
        <pc:grpChg chg="add">
          <ac:chgData name="Kuldeep" userId="f9c8071f-a744-46f9-b335-1b593dc9f69f" providerId="ADAL" clId="{FD409212-E682-430A-82B2-FFEF3E83966F}" dt="2023-02-26T09:09:24.391" v="15" actId="26606"/>
          <ac:grpSpMkLst>
            <pc:docMk/>
            <pc:sldMk cId="0" sldId="846"/>
            <ac:grpSpMk id="47114" creationId="{032D8612-31EB-44CF-A1D0-14FD4C705424}"/>
          </ac:grpSpMkLst>
        </pc:grpChg>
        <pc:picChg chg="mod">
          <ac:chgData name="Kuldeep" userId="f9c8071f-a744-46f9-b335-1b593dc9f69f" providerId="ADAL" clId="{FD409212-E682-430A-82B2-FFEF3E83966F}" dt="2023-02-26T09:09:24.391" v="15" actId="26606"/>
          <ac:picMkLst>
            <pc:docMk/>
            <pc:sldMk cId="0" sldId="846"/>
            <ac:picMk id="47107" creationId="{70A7FE0B-6E2F-4785-BE72-505DF0CA84A4}"/>
          </ac:picMkLst>
        </pc:picChg>
      </pc:sldChg>
      <pc:sldChg chg="addSp delSp modSp mod setBg">
        <pc:chgData name="Kuldeep" userId="f9c8071f-a744-46f9-b335-1b593dc9f69f" providerId="ADAL" clId="{FD409212-E682-430A-82B2-FFEF3E83966F}" dt="2023-02-26T09:11:42.691" v="29" actId="27636"/>
        <pc:sldMkLst>
          <pc:docMk/>
          <pc:sldMk cId="0" sldId="847"/>
        </pc:sldMkLst>
        <pc:spChg chg="mod">
          <ac:chgData name="Kuldeep" userId="f9c8071f-a744-46f9-b335-1b593dc9f69f" providerId="ADAL" clId="{FD409212-E682-430A-82B2-FFEF3E83966F}" dt="2023-02-26T09:11:42.691" v="29" actId="27636"/>
          <ac:spMkLst>
            <pc:docMk/>
            <pc:sldMk cId="0" sldId="847"/>
            <ac:spMk id="4" creationId="{0F81D804-5DFB-459E-A961-8D9CE57866ED}"/>
          </ac:spMkLst>
        </pc:spChg>
        <pc:spChg chg="del">
          <ac:chgData name="Kuldeep" userId="f9c8071f-a744-46f9-b335-1b593dc9f69f" providerId="ADAL" clId="{FD409212-E682-430A-82B2-FFEF3E83966F}" dt="2023-02-26T09:11:07.481" v="21" actId="21"/>
          <ac:spMkLst>
            <pc:docMk/>
            <pc:sldMk cId="0" sldId="847"/>
            <ac:spMk id="5" creationId="{F962F017-DCAA-463A-8927-2508690AE176}"/>
          </ac:spMkLst>
        </pc:spChg>
        <pc:spChg chg="del">
          <ac:chgData name="Kuldeep" userId="f9c8071f-a744-46f9-b335-1b593dc9f69f" providerId="ADAL" clId="{FD409212-E682-430A-82B2-FFEF3E83966F}" dt="2023-02-26T09:11:07.481" v="21" actId="21"/>
          <ac:spMkLst>
            <pc:docMk/>
            <pc:sldMk cId="0" sldId="847"/>
            <ac:spMk id="6" creationId="{D823A1D6-6912-4085-AFB2-CBFEF19371DC}"/>
          </ac:spMkLst>
        </pc:spChg>
        <pc:spChg chg="add mod">
          <ac:chgData name="Kuldeep" userId="f9c8071f-a744-46f9-b335-1b593dc9f69f" providerId="ADAL" clId="{FD409212-E682-430A-82B2-FFEF3E83966F}" dt="2023-02-26T09:11:27.650" v="25" actId="1076"/>
          <ac:spMkLst>
            <pc:docMk/>
            <pc:sldMk cId="0" sldId="847"/>
            <ac:spMk id="9" creationId="{D33AE661-6A53-4BF6-77D8-8213BAC8EEDC}"/>
          </ac:spMkLst>
        </pc:spChg>
        <pc:spChg chg="add mod">
          <ac:chgData name="Kuldeep" userId="f9c8071f-a744-46f9-b335-1b593dc9f69f" providerId="ADAL" clId="{FD409212-E682-430A-82B2-FFEF3E83966F}" dt="2023-02-26T09:11:34.210" v="26" actId="1076"/>
          <ac:spMkLst>
            <pc:docMk/>
            <pc:sldMk cId="0" sldId="847"/>
            <ac:spMk id="10" creationId="{933193FA-F2E3-EA40-3AFE-20E564BFEFFD}"/>
          </ac:spMkLst>
        </pc:spChg>
        <pc:spChg chg="mod">
          <ac:chgData name="Kuldeep" userId="f9c8071f-a744-46f9-b335-1b593dc9f69f" providerId="ADAL" clId="{FD409212-E682-430A-82B2-FFEF3E83966F}" dt="2023-02-26T09:11:16.602" v="22" actId="26606"/>
          <ac:spMkLst>
            <pc:docMk/>
            <pc:sldMk cId="0" sldId="847"/>
            <ac:spMk id="49154" creationId="{64257636-2145-421D-B18D-0158138A357F}"/>
          </ac:spMkLst>
        </pc:spChg>
        <pc:spChg chg="add">
          <ac:chgData name="Kuldeep" userId="f9c8071f-a744-46f9-b335-1b593dc9f69f" providerId="ADAL" clId="{FD409212-E682-430A-82B2-FFEF3E83966F}" dt="2023-02-26T09:11:16.602" v="22" actId="26606"/>
          <ac:spMkLst>
            <pc:docMk/>
            <pc:sldMk cId="0" sldId="847"/>
            <ac:spMk id="49160" creationId="{5E39A796-BE83-48B1-B33F-35C4A32AAB57}"/>
          </ac:spMkLst>
        </pc:spChg>
        <pc:spChg chg="add">
          <ac:chgData name="Kuldeep" userId="f9c8071f-a744-46f9-b335-1b593dc9f69f" providerId="ADAL" clId="{FD409212-E682-430A-82B2-FFEF3E83966F}" dt="2023-02-26T09:11:16.602" v="22" actId="26606"/>
          <ac:spMkLst>
            <pc:docMk/>
            <pc:sldMk cId="0" sldId="847"/>
            <ac:spMk id="49162" creationId="{72F84B47-E267-4194-8194-831DB7B5547F}"/>
          </ac:spMkLst>
        </pc:spChg>
        <pc:picChg chg="mod ord">
          <ac:chgData name="Kuldeep" userId="f9c8071f-a744-46f9-b335-1b593dc9f69f" providerId="ADAL" clId="{FD409212-E682-430A-82B2-FFEF3E83966F}" dt="2023-02-26T09:11:19.834" v="23" actId="1076"/>
          <ac:picMkLst>
            <pc:docMk/>
            <pc:sldMk cId="0" sldId="847"/>
            <ac:picMk id="49155" creationId="{21B70688-0C25-4EE2-861A-34CA97BFFBA4}"/>
          </ac:picMkLst>
        </pc:picChg>
      </pc:sldChg>
      <pc:sldChg chg="addSp modSp mod setBg">
        <pc:chgData name="Kuldeep" userId="f9c8071f-a744-46f9-b335-1b593dc9f69f" providerId="ADAL" clId="{FD409212-E682-430A-82B2-FFEF3E83966F}" dt="2023-02-26T09:10:27.432" v="20" actId="123"/>
        <pc:sldMkLst>
          <pc:docMk/>
          <pc:sldMk cId="0" sldId="851"/>
        </pc:sldMkLst>
        <pc:spChg chg="mod">
          <ac:chgData name="Kuldeep" userId="f9c8071f-a744-46f9-b335-1b593dc9f69f" providerId="ADAL" clId="{FD409212-E682-430A-82B2-FFEF3E83966F}" dt="2023-02-26T09:10:27.432" v="20" actId="123"/>
          <ac:spMkLst>
            <pc:docMk/>
            <pc:sldMk cId="0" sldId="851"/>
            <ac:spMk id="2" creationId="{343A49CD-E1C8-405C-B8E4-6E96238F6E97}"/>
          </ac:spMkLst>
        </pc:spChg>
        <pc:spChg chg="mod">
          <ac:chgData name="Kuldeep" userId="f9c8071f-a744-46f9-b335-1b593dc9f69f" providerId="ADAL" clId="{FD409212-E682-430A-82B2-FFEF3E83966F}" dt="2023-02-26T09:09:57.987" v="16" actId="26606"/>
          <ac:spMkLst>
            <pc:docMk/>
            <pc:sldMk cId="0" sldId="851"/>
            <ac:spMk id="59394" creationId="{32F9D60B-5698-458A-8643-58A8CFE8895A}"/>
          </ac:spMkLst>
        </pc:spChg>
        <pc:spChg chg="add">
          <ac:chgData name="Kuldeep" userId="f9c8071f-a744-46f9-b335-1b593dc9f69f" providerId="ADAL" clId="{FD409212-E682-430A-82B2-FFEF3E83966F}" dt="2023-02-26T09:09:57.987" v="16" actId="26606"/>
          <ac:spMkLst>
            <pc:docMk/>
            <pc:sldMk cId="0" sldId="851"/>
            <ac:spMk id="59399" creationId="{5E39A796-BE83-48B1-B33F-35C4A32AAB57}"/>
          </ac:spMkLst>
        </pc:spChg>
        <pc:spChg chg="add">
          <ac:chgData name="Kuldeep" userId="f9c8071f-a744-46f9-b335-1b593dc9f69f" providerId="ADAL" clId="{FD409212-E682-430A-82B2-FFEF3E83966F}" dt="2023-02-26T09:09:57.987" v="16" actId="26606"/>
          <ac:spMkLst>
            <pc:docMk/>
            <pc:sldMk cId="0" sldId="851"/>
            <ac:spMk id="59401" creationId="{72F84B47-E267-4194-8194-831DB7B5547F}"/>
          </ac:spMkLst>
        </pc:spChg>
        <pc:picChg chg="mod">
          <ac:chgData name="Kuldeep" userId="f9c8071f-a744-46f9-b335-1b593dc9f69f" providerId="ADAL" clId="{FD409212-E682-430A-82B2-FFEF3E83966F}" dt="2023-02-26T09:09:57.987" v="16" actId="26606"/>
          <ac:picMkLst>
            <pc:docMk/>
            <pc:sldMk cId="0" sldId="851"/>
            <ac:picMk id="6" creationId="{B22E9EF9-51F6-47DB-A0FF-7A1C9BA373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472D-A7BD-4725-B730-7B389C0C4627}" type="datetimeFigureOut">
              <a:rPr lang="en-IN" smtClean="0"/>
              <a:t>13-02-2025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66D5-42F9-4155-975C-FE8E94F3562E}" type="slidenum">
              <a:rPr lang="en-IN" smtClean="0"/>
              <a:t>‹#›</a:t>
            </a:fld>
            <a:endParaRPr lang="en-IN"/>
          </a:p>
        </p:txBody>
      </p:sp>
    </p:spTree>
    <p:extLst>
      <p:ext uri="{BB962C8B-B14F-4D97-AF65-F5344CB8AC3E}">
        <p14:creationId xmlns:p14="http://schemas.microsoft.com/office/powerpoint/2010/main" val="232812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80090E1-BC2A-46CA-9E49-1AAF1C9BE841}"/>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D9259EEC-D255-44C2-BCB6-F29062AE9CCF}" type="slidenum">
              <a:rPr lang="en-US" altLang="en-US" sz="1200" b="0" i="0" baseline="0"/>
              <a:pPr/>
              <a:t>2</a:t>
            </a:fld>
            <a:endParaRPr lang="en-US" altLang="en-US" sz="1200" b="0" i="0" baseline="0"/>
          </a:p>
        </p:txBody>
      </p:sp>
      <p:sp>
        <p:nvSpPr>
          <p:cNvPr id="7171" name="Rectangle 2">
            <a:extLst>
              <a:ext uri="{FF2B5EF4-FFF2-40B4-BE49-F238E27FC236}">
                <a16:creationId xmlns:a16="http://schemas.microsoft.com/office/drawing/2014/main" id="{3A94AC51-646D-44F9-8ED4-3EFC9D4E91B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0512950-3CF1-4C3C-A016-F8036F19CCF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36547C7-291F-43BD-B42B-D13FF407CCA0}"/>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50BF5776-ABEC-40C1-9632-E834C6850666}" type="slidenum">
              <a:rPr lang="en-US" altLang="en-US" sz="1200" b="0" i="0" baseline="0"/>
              <a:pPr/>
              <a:t>11</a:t>
            </a:fld>
            <a:endParaRPr lang="en-US" altLang="en-US" sz="1200" b="0" i="0" baseline="0"/>
          </a:p>
        </p:txBody>
      </p:sp>
      <p:sp>
        <p:nvSpPr>
          <p:cNvPr id="46083" name="Rectangle 2">
            <a:extLst>
              <a:ext uri="{FF2B5EF4-FFF2-40B4-BE49-F238E27FC236}">
                <a16:creationId xmlns:a16="http://schemas.microsoft.com/office/drawing/2014/main" id="{C6A54628-8FA5-4530-8F1B-8F540C681AB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5068A77-00E9-4B98-85AB-658CBE2216E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DE6EDF7-A24F-43F2-9AD2-23B94A715731}"/>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AF4877C0-4A06-419F-A143-1D8C64A4D22C}" type="slidenum">
              <a:rPr lang="en-US" altLang="en-US" sz="1200" b="0" i="0" baseline="0"/>
              <a:pPr/>
              <a:t>12</a:t>
            </a:fld>
            <a:endParaRPr lang="en-US" altLang="en-US" sz="1200" b="0" i="0" baseline="0"/>
          </a:p>
        </p:txBody>
      </p:sp>
      <p:sp>
        <p:nvSpPr>
          <p:cNvPr id="48131" name="Rectangle 2">
            <a:extLst>
              <a:ext uri="{FF2B5EF4-FFF2-40B4-BE49-F238E27FC236}">
                <a16:creationId xmlns:a16="http://schemas.microsoft.com/office/drawing/2014/main" id="{5FCB57E9-71B2-40A8-8EE8-789C3A88E74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2D54D66-EE45-43AA-B8EC-7751BA7EB8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DC422EA-9E2D-4FD7-BD8D-FDEE4FE14C50}"/>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BC2F3666-1307-450D-A235-1B6AB22B908E}" type="slidenum">
              <a:rPr lang="en-US" altLang="en-US" sz="1200" b="0" i="0" baseline="0"/>
              <a:pPr/>
              <a:t>13</a:t>
            </a:fld>
            <a:endParaRPr lang="en-US" altLang="en-US" sz="1200" b="0" i="0" baseline="0"/>
          </a:p>
        </p:txBody>
      </p:sp>
      <p:sp>
        <p:nvSpPr>
          <p:cNvPr id="50179" name="Rectangle 2">
            <a:extLst>
              <a:ext uri="{FF2B5EF4-FFF2-40B4-BE49-F238E27FC236}">
                <a16:creationId xmlns:a16="http://schemas.microsoft.com/office/drawing/2014/main" id="{D46B88D5-31DC-4C47-B564-CD61EADA590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5253D63-334B-48D3-B7F6-D7A2907DD30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6BAC12E-94AB-440E-AB99-C843A8DD56DD}"/>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71B37E74-6896-4198-800C-DCF76450A751}" type="slidenum">
              <a:rPr lang="en-US" altLang="en-US" sz="1200" b="0" i="0" baseline="0"/>
              <a:pPr/>
              <a:t>14</a:t>
            </a:fld>
            <a:endParaRPr lang="en-US" altLang="en-US" sz="1200" b="0" i="0" baseline="0"/>
          </a:p>
        </p:txBody>
      </p:sp>
      <p:sp>
        <p:nvSpPr>
          <p:cNvPr id="60419" name="Rectangle 2">
            <a:extLst>
              <a:ext uri="{FF2B5EF4-FFF2-40B4-BE49-F238E27FC236}">
                <a16:creationId xmlns:a16="http://schemas.microsoft.com/office/drawing/2014/main" id="{380195A1-47D4-4870-A59B-95423159484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7E60EF1-2121-4499-B0A7-2EFE64FA32C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6BAC12E-94AB-440E-AB99-C843A8DD56DD}"/>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71B37E74-6896-4198-800C-DCF76450A751}" type="slidenum">
              <a:rPr lang="en-US" altLang="en-US" sz="1200" b="0" i="0" baseline="0"/>
              <a:pPr/>
              <a:t>15</a:t>
            </a:fld>
            <a:endParaRPr lang="en-US" altLang="en-US" sz="1200" b="0" i="0" baseline="0"/>
          </a:p>
        </p:txBody>
      </p:sp>
      <p:sp>
        <p:nvSpPr>
          <p:cNvPr id="60419" name="Rectangle 2">
            <a:extLst>
              <a:ext uri="{FF2B5EF4-FFF2-40B4-BE49-F238E27FC236}">
                <a16:creationId xmlns:a16="http://schemas.microsoft.com/office/drawing/2014/main" id="{380195A1-47D4-4870-A59B-95423159484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7E60EF1-2121-4499-B0A7-2EFE64FA32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4463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6BAC12E-94AB-440E-AB99-C843A8DD56DD}"/>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71B37E74-6896-4198-800C-DCF76450A751}" type="slidenum">
              <a:rPr lang="en-US" altLang="en-US" sz="1200" b="0" i="0" baseline="0"/>
              <a:pPr/>
              <a:t>16</a:t>
            </a:fld>
            <a:endParaRPr lang="en-US" altLang="en-US" sz="1200" b="0" i="0" baseline="0"/>
          </a:p>
        </p:txBody>
      </p:sp>
      <p:sp>
        <p:nvSpPr>
          <p:cNvPr id="60419" name="Rectangle 2">
            <a:extLst>
              <a:ext uri="{FF2B5EF4-FFF2-40B4-BE49-F238E27FC236}">
                <a16:creationId xmlns:a16="http://schemas.microsoft.com/office/drawing/2014/main" id="{380195A1-47D4-4870-A59B-95423159484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7E60EF1-2121-4499-B0A7-2EFE64FA32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9454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712A8D9-4F6F-4665-8F96-645DA8100205}"/>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ACD2BB27-9527-415D-BFE0-AE281DE8CCC2}" type="slidenum">
              <a:rPr lang="en-US" altLang="en-US" sz="1200" b="0" i="0" baseline="0"/>
              <a:pPr/>
              <a:t>3</a:t>
            </a:fld>
            <a:endParaRPr lang="en-US" altLang="en-US" sz="1200" b="0" i="0" baseline="0"/>
          </a:p>
        </p:txBody>
      </p:sp>
      <p:sp>
        <p:nvSpPr>
          <p:cNvPr id="9219" name="Rectangle 2">
            <a:extLst>
              <a:ext uri="{FF2B5EF4-FFF2-40B4-BE49-F238E27FC236}">
                <a16:creationId xmlns:a16="http://schemas.microsoft.com/office/drawing/2014/main" id="{E9AAFE36-7732-4EE0-A1A7-0A3BBEA38AC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05EDBF7-A547-4AB7-BE62-71C4AD498A9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C0E2C8D-07DB-4AA9-9DDA-BBFF09B013D8}"/>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6E4AB7F9-0197-4B16-AA20-593A8C9A975A}" type="slidenum">
              <a:rPr lang="en-US" altLang="en-US" sz="1200" b="0" i="0" baseline="0"/>
              <a:pPr/>
              <a:t>4</a:t>
            </a:fld>
            <a:endParaRPr lang="en-US" altLang="en-US" sz="1200" b="0" i="0" baseline="0"/>
          </a:p>
        </p:txBody>
      </p:sp>
      <p:sp>
        <p:nvSpPr>
          <p:cNvPr id="11267" name="Rectangle 2">
            <a:extLst>
              <a:ext uri="{FF2B5EF4-FFF2-40B4-BE49-F238E27FC236}">
                <a16:creationId xmlns:a16="http://schemas.microsoft.com/office/drawing/2014/main" id="{AD6577C2-3FC7-41FC-A5C1-7FAD3B1F3B5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7C76986-F81F-48D6-B759-C8A780AD035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3E38687-A6D4-4BA1-85E0-95074129C83E}"/>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5BAEAF67-8966-4A14-9BFC-23E7B4C175B6}" type="slidenum">
              <a:rPr lang="en-US" altLang="en-US" sz="1200" b="0" i="0" baseline="0"/>
              <a:pPr/>
              <a:t>5</a:t>
            </a:fld>
            <a:endParaRPr lang="en-US" altLang="en-US" sz="1200" b="0" i="0" baseline="0"/>
          </a:p>
        </p:txBody>
      </p:sp>
      <p:sp>
        <p:nvSpPr>
          <p:cNvPr id="13315" name="Rectangle 2">
            <a:extLst>
              <a:ext uri="{FF2B5EF4-FFF2-40B4-BE49-F238E27FC236}">
                <a16:creationId xmlns:a16="http://schemas.microsoft.com/office/drawing/2014/main" id="{F8E6FACB-5BAD-4531-B29C-22BA84ED0FD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2279DCE-B520-4A2C-8234-2A2E0DDEAD9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F925A18-B4D6-4082-B8F4-922EE5880778}"/>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E5058F12-2FE4-4758-8A20-ABD508D28676}" type="slidenum">
              <a:rPr lang="en-US" altLang="en-US" sz="1200" b="0" i="0" baseline="0"/>
              <a:pPr/>
              <a:t>6</a:t>
            </a:fld>
            <a:endParaRPr lang="en-US" altLang="en-US" sz="1200" b="0" i="0" baseline="0"/>
          </a:p>
        </p:txBody>
      </p:sp>
      <p:sp>
        <p:nvSpPr>
          <p:cNvPr id="15363" name="Rectangle 2">
            <a:extLst>
              <a:ext uri="{FF2B5EF4-FFF2-40B4-BE49-F238E27FC236}">
                <a16:creationId xmlns:a16="http://schemas.microsoft.com/office/drawing/2014/main" id="{6CB49838-B705-4B12-8CD7-4DC24676049C}"/>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16F521D-69D6-434B-8255-3786D18FEE6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FA481E9-4B87-4B9E-87F6-3F080DBF9470}"/>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744C144F-F265-407E-ADDC-8C12C2CCAC7F}" type="slidenum">
              <a:rPr lang="en-US" altLang="en-US" sz="1200" b="0" i="0" baseline="0"/>
              <a:pPr/>
              <a:t>7</a:t>
            </a:fld>
            <a:endParaRPr lang="en-US" altLang="en-US" sz="1200" b="0" i="0" baseline="0"/>
          </a:p>
        </p:txBody>
      </p:sp>
      <p:sp>
        <p:nvSpPr>
          <p:cNvPr id="21507" name="Rectangle 2">
            <a:extLst>
              <a:ext uri="{FF2B5EF4-FFF2-40B4-BE49-F238E27FC236}">
                <a16:creationId xmlns:a16="http://schemas.microsoft.com/office/drawing/2014/main" id="{7E93C3E7-5677-45B5-923C-3385B13D5BF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6D388CE-782D-4745-94AA-747F8286BA1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626A80C-840C-49AA-8453-C913D5BC1AA2}"/>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F701F734-8EFF-4C04-99EC-32E49EAE7120}" type="slidenum">
              <a:rPr lang="en-US" altLang="en-US" sz="1200" b="0" i="0" baseline="0"/>
              <a:pPr/>
              <a:t>8</a:t>
            </a:fld>
            <a:endParaRPr lang="en-US" altLang="en-US" sz="1200" b="0" i="0" baseline="0"/>
          </a:p>
        </p:txBody>
      </p:sp>
      <p:sp>
        <p:nvSpPr>
          <p:cNvPr id="31747" name="Rectangle 2">
            <a:extLst>
              <a:ext uri="{FF2B5EF4-FFF2-40B4-BE49-F238E27FC236}">
                <a16:creationId xmlns:a16="http://schemas.microsoft.com/office/drawing/2014/main" id="{FB2ADAE3-9E84-4EAF-BA7B-FC388BBB74F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FEE57F2-9C81-4648-AEAA-73A66DE4940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965A097-AE4E-4D86-BF91-A78C77C3C0BE}"/>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BF13B54F-5B11-4FC6-A0F5-95A30A3D682C}" type="slidenum">
              <a:rPr lang="en-US" altLang="en-US" sz="1200" b="0" i="0" baseline="0"/>
              <a:pPr/>
              <a:t>9</a:t>
            </a:fld>
            <a:endParaRPr lang="en-US" altLang="en-US" sz="1200" b="0" i="0" baseline="0"/>
          </a:p>
        </p:txBody>
      </p:sp>
      <p:sp>
        <p:nvSpPr>
          <p:cNvPr id="35843" name="Rectangle 2">
            <a:extLst>
              <a:ext uri="{FF2B5EF4-FFF2-40B4-BE49-F238E27FC236}">
                <a16:creationId xmlns:a16="http://schemas.microsoft.com/office/drawing/2014/main" id="{4AC07A91-5C24-4ACC-86E5-15EA1294813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385810B-4F69-4138-8C92-C7E100258C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738F3AE-0795-4BC3-84C4-0D2A5E560160}"/>
              </a:ext>
            </a:extLst>
          </p:cNvPr>
          <p:cNvSpPr>
            <a:spLocks noGrp="1" noChangeArrowheads="1"/>
          </p:cNvSpPr>
          <p:nvPr>
            <p:ph type="sldNum" sz="quarter" idx="5"/>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fld id="{F94D4B8B-0FC9-4418-98EA-D9AD5E69E5B0}" type="slidenum">
              <a:rPr lang="en-US" altLang="en-US" sz="1200" b="0" i="0" baseline="0"/>
              <a:pPr/>
              <a:t>10</a:t>
            </a:fld>
            <a:endParaRPr lang="en-US" altLang="en-US" sz="1200" b="0" i="0" baseline="0"/>
          </a:p>
        </p:txBody>
      </p:sp>
      <p:sp>
        <p:nvSpPr>
          <p:cNvPr id="44035" name="Rectangle 2">
            <a:extLst>
              <a:ext uri="{FF2B5EF4-FFF2-40B4-BE49-F238E27FC236}">
                <a16:creationId xmlns:a16="http://schemas.microsoft.com/office/drawing/2014/main" id="{7F6625C8-1474-4F32-80CB-6A1070E28D2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65F3CD4-B045-4190-A631-AA449D57F35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D29E-46D9-4677-8B51-FD0A9B10A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FC63F09-65F9-495C-9C10-E5F6BC86B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A18C875-D082-42A2-9D7A-1753741611A7}"/>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09776289-0152-4AAD-B396-4B87BFD772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6D6E67-ABCD-472D-ACAB-509D5A77F8C3}"/>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159946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092F-4C63-44B8-BB25-03DD7359D3C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D77E3-E894-4582-80AF-7DA989F395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FE9C79-7C25-4AC6-8014-7C2B2E863BD6}"/>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AD4CFD3E-0C30-4E55-BC11-8274FE3802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0C58F5-E8FB-414A-B326-4FC6EA149F35}"/>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20385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B83FE-8099-4EAC-9C70-12518DB87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2AE8A3-72B3-4502-AC91-12C2982E67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2B263F-1545-4CB6-B71C-6267310A38AF}"/>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EA1C3D85-3754-4C5B-A89F-A80D0FFA7A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502E97-D1E9-44F3-8AE3-BA43F06D70CC}"/>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12309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45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2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22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3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554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31484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13-02-2025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46743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13-02-2025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86758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9345-2404-45CB-AE30-C046EE5FFDE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2E590A-43FA-467B-9849-1969F1AF56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48F5DB-23D5-4AF0-84AE-7F38324ABDD7}"/>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B314BA21-1371-49E0-919C-F4211CFA6C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C5BACE-1A76-4702-AF3E-84DACB4FA57C}"/>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212480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13-02-2025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83424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13-02-2025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8140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13-02-2025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15875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526865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A836-2C58-56D0-0302-544D5B8F9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D28DFA2-4D31-EB4C-0F3F-882F08886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F500AD-CF62-A90A-7DF9-183ADAE61FA8}"/>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5" name="Footer Placeholder 4">
            <a:extLst>
              <a:ext uri="{FF2B5EF4-FFF2-40B4-BE49-F238E27FC236}">
                <a16:creationId xmlns:a16="http://schemas.microsoft.com/office/drawing/2014/main" id="{1319893B-755D-FF47-B293-E12DF024F0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ED7116-FB82-D48A-3037-B57464A08BD6}"/>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2373539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6701-2A13-3E84-0974-4BE107B2D4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EFDDAA4-BB12-F751-9A8E-47A9D1880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383B60-0AB9-4466-E2FF-AFE78ADBB13D}"/>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5" name="Footer Placeholder 4">
            <a:extLst>
              <a:ext uri="{FF2B5EF4-FFF2-40B4-BE49-F238E27FC236}">
                <a16:creationId xmlns:a16="http://schemas.microsoft.com/office/drawing/2014/main" id="{84D6085C-654D-45AD-FDC9-33B3A97B42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0B6CF3-A1D5-B1C2-E1C0-14A3B8BAFE21}"/>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195705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F83D-B991-BDC7-C506-8EABA4099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20F319A-7AAE-C066-5167-4959DFF3F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D7F9C5-F22D-CBC6-6002-14CE17524538}"/>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5" name="Footer Placeholder 4">
            <a:extLst>
              <a:ext uri="{FF2B5EF4-FFF2-40B4-BE49-F238E27FC236}">
                <a16:creationId xmlns:a16="http://schemas.microsoft.com/office/drawing/2014/main" id="{E25DA53E-37C0-3206-3132-D0F584BACA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774D67-1759-E041-0232-5FB27BAF9E85}"/>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103786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30B6-5494-3B2B-AF64-6C6EFA33B96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F4B58B4-4E8B-264B-BB2E-D8A336399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BDDDAD6-618F-048C-6536-9CD29CEA7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C6E8D4E-7336-EF03-E2BD-DBD02DA32F61}"/>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6" name="Footer Placeholder 5">
            <a:extLst>
              <a:ext uri="{FF2B5EF4-FFF2-40B4-BE49-F238E27FC236}">
                <a16:creationId xmlns:a16="http://schemas.microsoft.com/office/drawing/2014/main" id="{B54E4759-8A4A-F43E-7FBA-D5AB917D52D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7E9116-D898-AAFE-E009-E464D6EDC029}"/>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636693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79E0-00A6-F04F-3D5E-40365D27E15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AA0EF2-A3E8-21DC-3ADA-903E4D6B4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2AAF9-A959-90E1-8DAE-2804236EC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D931766-CB36-91BC-6739-564C630E3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5B872-0A5F-11E3-DB8A-4E9F88254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ED8C4D1-4E9C-80F6-A1AA-64DD10B98490}"/>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8" name="Footer Placeholder 7">
            <a:extLst>
              <a:ext uri="{FF2B5EF4-FFF2-40B4-BE49-F238E27FC236}">
                <a16:creationId xmlns:a16="http://schemas.microsoft.com/office/drawing/2014/main" id="{4FC717A6-4368-9F65-D386-1A8234044CC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35F992-4906-FE6C-EC77-3731A9285EC8}"/>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1211949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1FF7-5A6D-471B-3B01-0EF77E1B061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8CB32B0-9DD5-5EB3-9F3F-190EF7548FE2}"/>
              </a:ext>
            </a:extLst>
          </p:cNvPr>
          <p:cNvSpPr>
            <a:spLocks noGrp="1"/>
          </p:cNvSpPr>
          <p:nvPr>
            <p:ph type="dt" sz="half" idx="10"/>
          </p:nvPr>
        </p:nvSpPr>
        <p:spPr/>
        <p:txBody>
          <a:bodyPr/>
          <a:lstStyle/>
          <a:p>
            <a:fld id="{35172052-7385-4AAE-BFCF-D09EDD900E1F}" type="datetimeFigureOut">
              <a:rPr lang="en-IN" smtClean="0"/>
              <a:t>13-02-2025</a:t>
            </a:fld>
            <a:endParaRPr lang="en-IN"/>
          </a:p>
        </p:txBody>
      </p:sp>
      <p:sp>
        <p:nvSpPr>
          <p:cNvPr id="4" name="Footer Placeholder 3">
            <a:extLst>
              <a:ext uri="{FF2B5EF4-FFF2-40B4-BE49-F238E27FC236}">
                <a16:creationId xmlns:a16="http://schemas.microsoft.com/office/drawing/2014/main" id="{25FB1776-0323-B140-DD01-E3A918E141F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5051A91-DFC0-283D-A536-75E69E8F9901}"/>
              </a:ext>
            </a:extLst>
          </p:cNvPr>
          <p:cNvSpPr>
            <a:spLocks noGrp="1"/>
          </p:cNvSpPr>
          <p:nvPr>
            <p:ph type="sldNum" sz="quarter" idx="12"/>
          </p:nvPr>
        </p:nvSpPr>
        <p:spPr/>
        <p:txBody>
          <a:bodyPr/>
          <a:lstStyle/>
          <a:p>
            <a:fld id="{BD7EF982-98C3-4277-82DC-63594019DC35}" type="slidenum">
              <a:rPr lang="en-IN" smtClean="0"/>
              <a:t>‹#›</a:t>
            </a:fld>
            <a:endParaRPr lang="en-IN"/>
          </a:p>
        </p:txBody>
      </p:sp>
    </p:spTree>
    <p:extLst>
      <p:ext uri="{BB962C8B-B14F-4D97-AF65-F5344CB8AC3E}">
        <p14:creationId xmlns:p14="http://schemas.microsoft.com/office/powerpoint/2010/main" val="10761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B5A3-7145-4EAA-AB8C-EC1175EF1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B4B0FA-7360-4B83-88B1-BFA63EF67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827690-5AF2-431E-B02F-70574FFF170D}"/>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32A20504-94DA-4AB7-B3A7-3217EC2EA9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FBF484-9FF1-4332-9FE9-9FCB97F517B8}"/>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182740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B0509-0E4D-9E5F-F9CC-7E84BFFD3AE0}"/>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3" name="Footer Placeholder 2">
            <a:extLst>
              <a:ext uri="{FF2B5EF4-FFF2-40B4-BE49-F238E27FC236}">
                <a16:creationId xmlns:a16="http://schemas.microsoft.com/office/drawing/2014/main" id="{6AAC0687-379B-7D72-4B73-511252ED7BF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60D5C6C-582D-28DD-88A0-AA36D2398335}"/>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791971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2333-064A-2CEA-76DC-60F4E724C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F115876-ED30-F6D1-32D3-C1811A30E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D1BCAFF-35F6-3194-6017-116E7D3B7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F1963-7934-5D4D-9A4F-10DC939D7008}"/>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6" name="Footer Placeholder 5">
            <a:extLst>
              <a:ext uri="{FF2B5EF4-FFF2-40B4-BE49-F238E27FC236}">
                <a16:creationId xmlns:a16="http://schemas.microsoft.com/office/drawing/2014/main" id="{9A8AA6E0-714A-DFE2-A401-91A56D4872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3E9A9AC-8C44-5F27-6DC5-6615FD642C06}"/>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34943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CCD5-E031-B1F4-AF7D-816F4995F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677CD61-6A70-EAFF-224E-9E030DD50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2FBB3F4-A73A-F9C6-9F7F-464BA10B3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A5D03-AE6C-1F73-9121-3B7035CEFDDD}"/>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6" name="Footer Placeholder 5">
            <a:extLst>
              <a:ext uri="{FF2B5EF4-FFF2-40B4-BE49-F238E27FC236}">
                <a16:creationId xmlns:a16="http://schemas.microsoft.com/office/drawing/2014/main" id="{F8C1E42B-0BF0-ECF0-E5B1-FF513B9C13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CAEEB3-A23F-5DB3-F4F0-BC28D77EF786}"/>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547578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2079-332E-DE6B-797D-E8822424C6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417126-DE88-F0B0-D2DC-402CCFA91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E4EE82-9CD4-0428-42EE-16CEB45973E2}"/>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5" name="Footer Placeholder 4">
            <a:extLst>
              <a:ext uri="{FF2B5EF4-FFF2-40B4-BE49-F238E27FC236}">
                <a16:creationId xmlns:a16="http://schemas.microsoft.com/office/drawing/2014/main" id="{FD4ACCA9-6ECB-8A70-B6C9-6D2DFD94BC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2DE7FC-FB06-368F-5A62-1B733A79B561}"/>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2581137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22ED8-EA3F-6216-1D44-C6DF70709F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D080C2E-4B5C-3D2F-6577-73F7D6EC16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44B277-A464-77B3-DE48-91AF3F8BAEB2}"/>
              </a:ext>
            </a:extLst>
          </p:cNvPr>
          <p:cNvSpPr>
            <a:spLocks noGrp="1"/>
          </p:cNvSpPr>
          <p:nvPr>
            <p:ph type="dt" sz="half" idx="10"/>
          </p:nvPr>
        </p:nvSpPr>
        <p:spPr/>
        <p:txBody>
          <a:bodyPr/>
          <a:lstStyle/>
          <a:p>
            <a:fld id="{A7AB05DB-D40F-4343-AE36-EBA452E164C1}" type="datetimeFigureOut">
              <a:rPr lang="en-IN" smtClean="0"/>
              <a:t>13-02-2025</a:t>
            </a:fld>
            <a:endParaRPr lang="en-IN"/>
          </a:p>
        </p:txBody>
      </p:sp>
      <p:sp>
        <p:nvSpPr>
          <p:cNvPr id="5" name="Footer Placeholder 4">
            <a:extLst>
              <a:ext uri="{FF2B5EF4-FFF2-40B4-BE49-F238E27FC236}">
                <a16:creationId xmlns:a16="http://schemas.microsoft.com/office/drawing/2014/main" id="{5C95A9C5-FAD3-7D2D-7B45-B4AF753A10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C1F80C-AFFA-4583-C1F5-5FDDCD85B6C0}"/>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01287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F44-4FA1-45A2-A9CD-D0155594DC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95A5CBA-A7A6-4651-B8BB-0CB5C48230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D8C62A7-0458-44E9-A6F7-E56B83EF11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76F6636-9E3F-4421-A221-0EE3ED41BFE2}"/>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6" name="Footer Placeholder 5">
            <a:extLst>
              <a:ext uri="{FF2B5EF4-FFF2-40B4-BE49-F238E27FC236}">
                <a16:creationId xmlns:a16="http://schemas.microsoft.com/office/drawing/2014/main" id="{FE53406A-1BAB-4666-A935-05A578220F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2D7F8D-144D-4673-B4D6-9D725814B07D}"/>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327601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582F-FB55-4432-B837-7E970281DE5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58FED7-CDC5-42BB-B3E3-CAC8D9F29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A1598F-C161-40DA-A051-A15C4C550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B8B41EB-6145-4185-ADEA-9F16C3AD2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703042-B5F0-4BD2-A498-8AF53CAA71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0DAB8E1-2984-4FFB-A0B8-056A42DC6C8B}"/>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8" name="Footer Placeholder 7">
            <a:extLst>
              <a:ext uri="{FF2B5EF4-FFF2-40B4-BE49-F238E27FC236}">
                <a16:creationId xmlns:a16="http://schemas.microsoft.com/office/drawing/2014/main" id="{51724EBB-76FA-46A9-AB3E-44109A481A7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32DA82-840C-479E-85C0-FA777BEC356E}"/>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244617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4CE-0489-46E8-91FC-8F6CD4B2EC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1A02578-3684-412B-B98C-58C294739F8C}"/>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4" name="Footer Placeholder 3">
            <a:extLst>
              <a:ext uri="{FF2B5EF4-FFF2-40B4-BE49-F238E27FC236}">
                <a16:creationId xmlns:a16="http://schemas.microsoft.com/office/drawing/2014/main" id="{84EE1415-B9AB-4D64-B263-4756EE9BF4C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24A124B-90B9-43C6-957A-9CFA2FE452B5}"/>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214809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47C95-A13C-4DEC-96B1-A0CC7B65D2F1}"/>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3" name="Footer Placeholder 2">
            <a:extLst>
              <a:ext uri="{FF2B5EF4-FFF2-40B4-BE49-F238E27FC236}">
                <a16:creationId xmlns:a16="http://schemas.microsoft.com/office/drawing/2014/main" id="{86222670-35D8-487B-A9C3-9224CD49880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F51580E-2982-4169-BBE4-3F60361C75DD}"/>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379751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8A16-603E-428E-8D80-86FF531D9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796E1AA-64C2-4135-8487-4DE0CD75AB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B05705A-83FE-42A1-ACE1-D5494B8EE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AD0ADD-BEB7-40A3-AE25-9AA84D73832C}"/>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6" name="Footer Placeholder 5">
            <a:extLst>
              <a:ext uri="{FF2B5EF4-FFF2-40B4-BE49-F238E27FC236}">
                <a16:creationId xmlns:a16="http://schemas.microsoft.com/office/drawing/2014/main" id="{47B6B18E-3D31-4CA1-9DB0-AE076E18A2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C95AB3-103E-41DC-BA0A-1BA92887F173}"/>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132971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2535-8626-440D-A40C-0AEE3F15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38ADDD3-F39B-4C50-9C5B-E88FBB521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888FA65-BF3B-4658-981C-9ED86A212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5E4E48-FEA0-47A5-A028-507DA7DF4869}"/>
              </a:ext>
            </a:extLst>
          </p:cNvPr>
          <p:cNvSpPr>
            <a:spLocks noGrp="1"/>
          </p:cNvSpPr>
          <p:nvPr>
            <p:ph type="dt" sz="half" idx="10"/>
          </p:nvPr>
        </p:nvSpPr>
        <p:spPr/>
        <p:txBody>
          <a:bodyPr/>
          <a:lstStyle/>
          <a:p>
            <a:fld id="{2D726EA3-F184-4D8D-BAF6-483EEA6C13ED}" type="datetimeFigureOut">
              <a:rPr lang="en-IN" smtClean="0"/>
              <a:t>13-02-2025</a:t>
            </a:fld>
            <a:endParaRPr lang="en-IN"/>
          </a:p>
        </p:txBody>
      </p:sp>
      <p:sp>
        <p:nvSpPr>
          <p:cNvPr id="6" name="Footer Placeholder 5">
            <a:extLst>
              <a:ext uri="{FF2B5EF4-FFF2-40B4-BE49-F238E27FC236}">
                <a16:creationId xmlns:a16="http://schemas.microsoft.com/office/drawing/2014/main" id="{E8F5204F-8D99-41E0-802E-835E74A16C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8D36A6-59E0-4593-809A-CD0DBABEE1E7}"/>
              </a:ext>
            </a:extLst>
          </p:cNvPr>
          <p:cNvSpPr>
            <a:spLocks noGrp="1"/>
          </p:cNvSpPr>
          <p:nvPr>
            <p:ph type="sldNum" sz="quarter" idx="12"/>
          </p:nvPr>
        </p:nvSpPr>
        <p:spPr/>
        <p:txBody>
          <a:bodyPr/>
          <a:lstStyle/>
          <a:p>
            <a:fld id="{F5D7400D-AFC6-4336-A96F-080EBAADB7FD}" type="slidenum">
              <a:rPr lang="en-IN" smtClean="0"/>
              <a:t>‹#›</a:t>
            </a:fld>
            <a:endParaRPr lang="en-IN"/>
          </a:p>
        </p:txBody>
      </p:sp>
    </p:spTree>
    <p:extLst>
      <p:ext uri="{BB962C8B-B14F-4D97-AF65-F5344CB8AC3E}">
        <p14:creationId xmlns:p14="http://schemas.microsoft.com/office/powerpoint/2010/main" val="155195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6191E-80A0-471A-A30F-FFAE9B7ED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817EBF6-94ED-44B3-9B6A-E40175FB5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BC423B-3501-4AE4-B205-CA89761A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B239D65A-1516-4B70-A4F7-A8CEA4AB4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46F3EA3-A226-4975-ACA9-7893D6D2C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400D-AFC6-4336-A96F-080EBAADB7FD}" type="slidenum">
              <a:rPr lang="en-IN" smtClean="0"/>
              <a:t>‹#›</a:t>
            </a:fld>
            <a:endParaRPr lang="en-IN"/>
          </a:p>
        </p:txBody>
      </p:sp>
    </p:spTree>
    <p:extLst>
      <p:ext uri="{BB962C8B-B14F-4D97-AF65-F5344CB8AC3E}">
        <p14:creationId xmlns:p14="http://schemas.microsoft.com/office/powerpoint/2010/main" val="23153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74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A4276-66C4-CF2A-ED62-99BCF6F60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29BEB5-5748-3FC6-0214-7D0494245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3D8D11-834D-566A-142C-8690D7083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26EA3-F184-4D8D-BAF6-483EEA6C13ED}" type="datetimeFigureOut">
              <a:rPr lang="en-IN" smtClean="0"/>
              <a:t>13-02-2025</a:t>
            </a:fld>
            <a:endParaRPr lang="en-IN"/>
          </a:p>
        </p:txBody>
      </p:sp>
      <p:sp>
        <p:nvSpPr>
          <p:cNvPr id="5" name="Footer Placeholder 4">
            <a:extLst>
              <a:ext uri="{FF2B5EF4-FFF2-40B4-BE49-F238E27FC236}">
                <a16:creationId xmlns:a16="http://schemas.microsoft.com/office/drawing/2014/main" id="{BF1390BB-D833-28C8-D95C-C3A0007E1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FE2A59-77A3-97E7-D964-47B7F6E64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400D-AFC6-4336-A96F-080EBAADB7FD}" type="slidenum">
              <a:rPr lang="en-IN" smtClean="0"/>
              <a:t>‹#›</a:t>
            </a:fld>
            <a:endParaRPr lang="en-IN"/>
          </a:p>
        </p:txBody>
      </p:sp>
    </p:spTree>
    <p:extLst>
      <p:ext uri="{BB962C8B-B14F-4D97-AF65-F5344CB8AC3E}">
        <p14:creationId xmlns:p14="http://schemas.microsoft.com/office/powerpoint/2010/main" val="2455480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1113810" y="2960716"/>
            <a:ext cx="4036334" cy="2387600"/>
          </a:xfrm>
        </p:spPr>
        <p:txBody>
          <a:bodyPr anchor="t">
            <a:normAutofit/>
          </a:bodyPr>
          <a:lstStyle/>
          <a:p>
            <a:pPr algn="l"/>
            <a:r>
              <a:rPr lang="en-IN" sz="5400"/>
              <a:t>Data Link Layer</a:t>
            </a:r>
          </a:p>
        </p:txBody>
      </p:sp>
      <p:sp>
        <p:nvSpPr>
          <p:cNvPr id="5" name="Subtitle 4">
            <a:extLst>
              <a:ext uri="{FF2B5EF4-FFF2-40B4-BE49-F238E27FC236}">
                <a16:creationId xmlns:a16="http://schemas.microsoft.com/office/drawing/2014/main" id="{0D179A4E-84D4-467F-8369-92D7C4E09C49}"/>
              </a:ext>
            </a:extLst>
          </p:cNvPr>
          <p:cNvSpPr>
            <a:spLocks noGrp="1"/>
          </p:cNvSpPr>
          <p:nvPr>
            <p:ph type="subTitle" idx="1"/>
          </p:nvPr>
        </p:nvSpPr>
        <p:spPr>
          <a:xfrm>
            <a:off x="1113809" y="953037"/>
            <a:ext cx="4036333" cy="1709849"/>
          </a:xfrm>
        </p:spPr>
        <p:txBody>
          <a:bodyPr anchor="b">
            <a:normAutofit/>
          </a:bodyPr>
          <a:lstStyle/>
          <a:p>
            <a:pPr algn="l"/>
            <a:r>
              <a:rPr lang="en-US" altLang="en-US" sz="2000">
                <a:latin typeface="Arial" panose="020B0604020202020204" pitchFamily="34" charset="0"/>
              </a:rPr>
              <a:t>MAC- Random Access Protocols</a:t>
            </a:r>
          </a:p>
          <a:p>
            <a:pPr algn="l"/>
            <a:endParaRPr lang="en-IN" sz="2000"/>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94DE540-85AC-4133-A8D9-F3EDB08FD475}"/>
              </a:ext>
            </a:extLst>
          </p:cNvPr>
          <p:cNvPicPr>
            <a:picLocks noChangeAspect="1"/>
          </p:cNvPicPr>
          <p:nvPr/>
        </p:nvPicPr>
        <p:blipFill rotWithShape="1">
          <a:blip r:embed="rId2"/>
          <a:srcRect l="76" r="2" b="2"/>
          <a:stretch/>
        </p:blipFill>
        <p:spPr>
          <a:xfrm>
            <a:off x="5922492" y="698771"/>
            <a:ext cx="5536001" cy="5401705"/>
          </a:xfrm>
          <a:prstGeom prst="rect">
            <a:avLst/>
          </a:prstGeom>
        </p:spPr>
      </p:pic>
    </p:spTree>
    <p:extLst>
      <p:ext uri="{BB962C8B-B14F-4D97-AF65-F5344CB8AC3E}">
        <p14:creationId xmlns:p14="http://schemas.microsoft.com/office/powerpoint/2010/main" val="144199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2560DD80-4049-462C-AF48-239D47D2AFB1}"/>
              </a:ext>
            </a:extLst>
          </p:cNvPr>
          <p:cNvSpPr txBox="1">
            <a:spLocks noChangeArrowheads="1"/>
          </p:cNvSpPr>
          <p:nvPr/>
        </p:nvSpPr>
        <p:spPr bwMode="auto">
          <a:xfrm>
            <a:off x="6096000" y="4517279"/>
            <a:ext cx="40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baseline="0" dirty="0"/>
              <a:t>Vulnerable time in CSMA</a:t>
            </a:r>
          </a:p>
        </p:txBody>
      </p:sp>
      <p:pic>
        <p:nvPicPr>
          <p:cNvPr id="43011" name="Picture 7">
            <a:extLst>
              <a:ext uri="{FF2B5EF4-FFF2-40B4-BE49-F238E27FC236}">
                <a16:creationId xmlns:a16="http://schemas.microsoft.com/office/drawing/2014/main" id="{ECCF4F25-A0CD-4F48-8BF6-A80462B26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257" y="1628776"/>
            <a:ext cx="7739743" cy="288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a:extLst>
              <a:ext uri="{FF2B5EF4-FFF2-40B4-BE49-F238E27FC236}">
                <a16:creationId xmlns:a16="http://schemas.microsoft.com/office/drawing/2014/main" id="{85AB3D11-5DF7-4F01-885B-9B3432BD2C1F}"/>
              </a:ext>
            </a:extLst>
          </p:cNvPr>
          <p:cNvSpPr txBox="1">
            <a:spLocks noChangeArrowheads="1"/>
          </p:cNvSpPr>
          <p:nvPr/>
        </p:nvSpPr>
        <p:spPr bwMode="auto">
          <a:xfrm>
            <a:off x="1" y="242822"/>
            <a:ext cx="63717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baseline="0" dirty="0"/>
              <a:t> </a:t>
            </a:r>
            <a:r>
              <a:rPr lang="en-US" altLang="en-US" i="0" baseline="0" dirty="0"/>
              <a:t>Carrier Sense Multiple Access </a:t>
            </a:r>
            <a:r>
              <a:rPr lang="en-US" altLang="en-US" baseline="0" dirty="0"/>
              <a:t>(CSMA)</a:t>
            </a:r>
          </a:p>
        </p:txBody>
      </p:sp>
      <p:sp>
        <p:nvSpPr>
          <p:cNvPr id="2" name="Rectangle 1">
            <a:extLst>
              <a:ext uri="{FF2B5EF4-FFF2-40B4-BE49-F238E27FC236}">
                <a16:creationId xmlns:a16="http://schemas.microsoft.com/office/drawing/2014/main" id="{210E3D53-064B-4568-94B9-4765126E3CA1}"/>
              </a:ext>
            </a:extLst>
          </p:cNvPr>
          <p:cNvSpPr/>
          <p:nvPr/>
        </p:nvSpPr>
        <p:spPr>
          <a:xfrm>
            <a:off x="185057" y="1624179"/>
            <a:ext cx="4267200" cy="3416320"/>
          </a:xfrm>
          <a:prstGeom prst="rect">
            <a:avLst/>
          </a:prstGeom>
        </p:spPr>
        <p:txBody>
          <a:bodyPr wrap="square">
            <a:spAutoFit/>
          </a:bodyPr>
          <a:lstStyle/>
          <a:p>
            <a:r>
              <a:rPr lang="en-IN" sz="2400" dirty="0">
                <a:latin typeface="Times New Roman" panose="02020603050405020304" pitchFamily="18" charset="0"/>
              </a:rPr>
              <a:t>Carrier sense multiple access (CSMA) requires that each</a:t>
            </a:r>
          </a:p>
          <a:p>
            <a:r>
              <a:rPr lang="en-IN" sz="2400" dirty="0">
                <a:latin typeface="Times New Roman" panose="02020603050405020304" pitchFamily="18" charset="0"/>
              </a:rPr>
              <a:t>station first listen to the medium (or check the state of the medium) before sending. </a:t>
            </a:r>
          </a:p>
          <a:p>
            <a:endParaRPr lang="en-IN" sz="2400" dirty="0">
              <a:latin typeface="Times New Roman" panose="02020603050405020304" pitchFamily="18" charset="0"/>
            </a:endParaRPr>
          </a:p>
          <a:p>
            <a:r>
              <a:rPr lang="en-IN" sz="2400" dirty="0">
                <a:latin typeface="Times New Roman" panose="02020603050405020304" pitchFamily="18" charset="0"/>
              </a:rPr>
              <a:t>In other words, CSMA is based on the principle "sense before transmit" or "listen before talk."</a:t>
            </a:r>
            <a:endParaRPr lang="en-IN"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16E50819-EB6C-4D20-A01A-7517CB31BE39}"/>
              </a:ext>
            </a:extLst>
          </p:cNvPr>
          <p:cNvSpPr txBox="1">
            <a:spLocks noChangeArrowheads="1"/>
          </p:cNvSpPr>
          <p:nvPr/>
        </p:nvSpPr>
        <p:spPr bwMode="auto">
          <a:xfrm>
            <a:off x="380372" y="150759"/>
            <a:ext cx="59121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baseline="0" dirty="0"/>
              <a:t>Behavior of three persistence methods </a:t>
            </a:r>
          </a:p>
          <a:p>
            <a:r>
              <a:rPr lang="en-US" altLang="en-US" baseline="0" dirty="0"/>
              <a:t>of CSMA</a:t>
            </a:r>
          </a:p>
        </p:txBody>
      </p:sp>
      <p:pic>
        <p:nvPicPr>
          <p:cNvPr id="45059" name="Picture 7">
            <a:extLst>
              <a:ext uri="{FF2B5EF4-FFF2-40B4-BE49-F238E27FC236}">
                <a16:creationId xmlns:a16="http://schemas.microsoft.com/office/drawing/2014/main" id="{293A4F9F-0129-4853-B18D-AA5A4B2E7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109" y="1223050"/>
            <a:ext cx="4925267" cy="523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145337D-EC4E-4DBD-B529-72E3B3830B13}"/>
              </a:ext>
            </a:extLst>
          </p:cNvPr>
          <p:cNvSpPr/>
          <p:nvPr/>
        </p:nvSpPr>
        <p:spPr>
          <a:xfrm>
            <a:off x="199570" y="1234069"/>
            <a:ext cx="6441539" cy="5262979"/>
          </a:xfrm>
          <a:prstGeom prst="rect">
            <a:avLst/>
          </a:prstGeom>
        </p:spPr>
        <p:txBody>
          <a:bodyPr wrap="square">
            <a:spAutoFit/>
          </a:bodyPr>
          <a:lstStyle/>
          <a:p>
            <a:pPr marL="342900" indent="-342900">
              <a:buFont typeface="Arial" panose="020B0604020202020204" pitchFamily="34" charset="0"/>
              <a:buChar char="•"/>
            </a:pPr>
            <a:r>
              <a:rPr lang="en-IN" sz="2400" dirty="0">
                <a:latin typeface="Times New Roman" panose="02020603050405020304" pitchFamily="18" charset="0"/>
              </a:rPr>
              <a:t>1-persistent:- </a:t>
            </a:r>
            <a:r>
              <a:rPr lang="en-IN" sz="2000" dirty="0">
                <a:latin typeface="Times New Roman" panose="02020603050405020304" pitchFamily="18" charset="0"/>
              </a:rPr>
              <a:t>Sense the channel before sending the data</a:t>
            </a:r>
          </a:p>
          <a:p>
            <a:r>
              <a:rPr lang="en-IN" sz="2000" dirty="0">
                <a:latin typeface="Times New Roman" panose="02020603050405020304" pitchFamily="18" charset="0"/>
              </a:rPr>
              <a:t>If channel is idle- immediately send the data</a:t>
            </a:r>
          </a:p>
          <a:p>
            <a:r>
              <a:rPr lang="en-IN" sz="2000" dirty="0">
                <a:latin typeface="Times New Roman" panose="02020603050405020304" pitchFamily="18" charset="0"/>
              </a:rPr>
              <a:t>If channel is busy- Continuously sense the channel, as soon as channel is free, send the data</a:t>
            </a:r>
          </a:p>
          <a:p>
            <a:endParaRPr lang="en-IN" sz="2400" dirty="0">
              <a:latin typeface="Times New Roman" panose="02020603050405020304" pitchFamily="18" charset="0"/>
            </a:endParaRPr>
          </a:p>
          <a:p>
            <a:pPr marL="342900" indent="-342900">
              <a:buFont typeface="Arial" panose="020B0604020202020204" pitchFamily="34" charset="0"/>
              <a:buChar char="•"/>
            </a:pPr>
            <a:r>
              <a:rPr lang="en-IN" sz="2400" dirty="0">
                <a:latin typeface="Times New Roman" panose="02020603050405020304" pitchFamily="18" charset="0"/>
              </a:rPr>
              <a:t>Nonpersistent/ 0- persistent:- </a:t>
            </a:r>
            <a:r>
              <a:rPr lang="en-IN" sz="2000" dirty="0">
                <a:latin typeface="Times New Roman" panose="02020603050405020304" pitchFamily="18" charset="0"/>
              </a:rPr>
              <a:t>Sense the channel before sending the data</a:t>
            </a:r>
          </a:p>
          <a:p>
            <a:r>
              <a:rPr lang="en-IN" sz="2000" dirty="0">
                <a:latin typeface="Times New Roman" panose="02020603050405020304" pitchFamily="18" charset="0"/>
              </a:rPr>
              <a:t>If channel is idle- immediately send the data</a:t>
            </a:r>
          </a:p>
          <a:p>
            <a:r>
              <a:rPr lang="en-IN" sz="2000" dirty="0">
                <a:latin typeface="Times New Roman" panose="02020603050405020304" pitchFamily="18" charset="0"/>
              </a:rPr>
              <a:t>If channel is busy- wait for random amount of time and again send the data</a:t>
            </a:r>
          </a:p>
          <a:p>
            <a:endParaRPr lang="en-IN" sz="2000" dirty="0">
              <a:latin typeface="Times New Roman" panose="02020603050405020304" pitchFamily="18" charset="0"/>
            </a:endParaRPr>
          </a:p>
          <a:p>
            <a:pPr marL="342900" indent="-342900">
              <a:buFont typeface="Arial" panose="020B0604020202020204" pitchFamily="34" charset="0"/>
              <a:buChar char="•"/>
            </a:pPr>
            <a:r>
              <a:rPr lang="en-IN" sz="2400" dirty="0">
                <a:latin typeface="Times New Roman" panose="02020603050405020304" pitchFamily="18" charset="0"/>
              </a:rPr>
              <a:t>P-persistent:- </a:t>
            </a:r>
            <a:r>
              <a:rPr lang="en-IN" sz="2000" dirty="0">
                <a:latin typeface="Times New Roman" panose="02020603050405020304" pitchFamily="18" charset="0"/>
              </a:rPr>
              <a:t>Time is divided into slots, </a:t>
            </a:r>
          </a:p>
          <a:p>
            <a:r>
              <a:rPr lang="en-IN" sz="2000" dirty="0">
                <a:latin typeface="Times New Roman" panose="02020603050405020304" pitchFamily="18" charset="0"/>
              </a:rPr>
              <a:t>sense the channel before sending the data</a:t>
            </a:r>
          </a:p>
          <a:p>
            <a:r>
              <a:rPr lang="en-IN" sz="2000" dirty="0">
                <a:latin typeface="Times New Roman" panose="02020603050405020304" pitchFamily="18" charset="0"/>
              </a:rPr>
              <a:t>If channel is idle- send the data with p probability</a:t>
            </a:r>
          </a:p>
          <a:p>
            <a:r>
              <a:rPr lang="en-IN" sz="2000" dirty="0">
                <a:latin typeface="Times New Roman" panose="02020603050405020304" pitchFamily="18" charset="0"/>
              </a:rPr>
              <a:t>If channel is busy- wait for next slot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ext Box 4">
            <a:extLst>
              <a:ext uri="{FF2B5EF4-FFF2-40B4-BE49-F238E27FC236}">
                <a16:creationId xmlns:a16="http://schemas.microsoft.com/office/drawing/2014/main" id="{6CA7AB71-FFC5-4B6A-BD2F-73A692FE06DF}"/>
              </a:ext>
            </a:extLst>
          </p:cNvPr>
          <p:cNvSpPr txBox="1">
            <a:spLocks noChangeArrowheads="1"/>
          </p:cNvSpPr>
          <p:nvPr/>
        </p:nvSpPr>
        <p:spPr bwMode="auto">
          <a:xfrm>
            <a:off x="1113810" y="2960716"/>
            <a:ext cx="40363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sz="4200" kern="1200" baseline="0">
                <a:solidFill>
                  <a:schemeClr val="tx1"/>
                </a:solidFill>
                <a:latin typeface="+mj-lt"/>
                <a:ea typeface="+mj-ea"/>
                <a:cs typeface="+mj-cs"/>
              </a:rPr>
              <a:t>Flow diagram for three persistence methods</a:t>
            </a:r>
          </a:p>
        </p:txBody>
      </p:sp>
      <p:grpSp>
        <p:nvGrpSpPr>
          <p:cNvPr id="47114" name="Group 471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7115" name="Rectangle 471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6" name="Rectangle 471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7" name="Rectangle 471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19" name="Rectangle 471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21" name="Rectangle 471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7" name="Picture 7">
            <a:extLst>
              <a:ext uri="{FF2B5EF4-FFF2-40B4-BE49-F238E27FC236}">
                <a16:creationId xmlns:a16="http://schemas.microsoft.com/office/drawing/2014/main" id="{70A7FE0B-6E2F-4785-BE72-505DF0CA84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2492" y="709127"/>
            <a:ext cx="5536001" cy="53809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64257636-2145-421D-B18D-0158138A357F}"/>
              </a:ext>
            </a:extLst>
          </p:cNvPr>
          <p:cNvSpPr txBox="1">
            <a:spLocks noChangeArrowheads="1"/>
          </p:cNvSpPr>
          <p:nvPr/>
        </p:nvSpPr>
        <p:spPr bwMode="auto">
          <a:xfrm>
            <a:off x="648929" y="629266"/>
            <a:ext cx="3505495" cy="16223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sz="4400" kern="1200" baseline="0">
                <a:solidFill>
                  <a:schemeClr val="tx1"/>
                </a:solidFill>
                <a:latin typeface="+mj-lt"/>
                <a:ea typeface="+mj-ea"/>
                <a:cs typeface="+mj-cs"/>
              </a:rPr>
              <a:t> CSMA/CD</a:t>
            </a:r>
          </a:p>
        </p:txBody>
      </p:sp>
      <p:sp>
        <p:nvSpPr>
          <p:cNvPr id="4" name="Rectangle 3">
            <a:extLst>
              <a:ext uri="{FF2B5EF4-FFF2-40B4-BE49-F238E27FC236}">
                <a16:creationId xmlns:a16="http://schemas.microsoft.com/office/drawing/2014/main" id="{0F81D804-5DFB-459E-A961-8D9CE57866ED}"/>
              </a:ext>
            </a:extLst>
          </p:cNvPr>
          <p:cNvSpPr/>
          <p:nvPr/>
        </p:nvSpPr>
        <p:spPr>
          <a:xfrm>
            <a:off x="648931" y="2438400"/>
            <a:ext cx="3505494" cy="3785419"/>
          </a:xfrm>
          <a:prstGeom prst="rect">
            <a:avLst/>
          </a:prstGeom>
        </p:spPr>
        <p:txBody>
          <a:bodyPr vert="horz" lIns="91440" tIns="45720" rIns="91440" bIns="45720" rtlCol="0">
            <a:normAutofit lnSpcReduction="10000"/>
          </a:bodyPr>
          <a:lstStyle/>
          <a:p>
            <a:pPr marL="342900" indent="-228600" algn="just">
              <a:lnSpc>
                <a:spcPct val="90000"/>
              </a:lnSpc>
              <a:spcAft>
                <a:spcPts val="600"/>
              </a:spcAft>
              <a:buFont typeface="Arial" panose="020B0604020202020204" pitchFamily="34" charset="0"/>
              <a:buChar char="•"/>
            </a:pPr>
            <a:r>
              <a:rPr lang="en-US" altLang="en-US" sz="1600" dirty="0"/>
              <a:t>It tells the station what to do when a collision is detected.</a:t>
            </a:r>
            <a:endParaRPr lang="en-US" sz="1600" dirty="0"/>
          </a:p>
          <a:p>
            <a:pPr marL="342900" indent="-228600" algn="just">
              <a:lnSpc>
                <a:spcPct val="90000"/>
              </a:lnSpc>
              <a:spcAft>
                <a:spcPts val="600"/>
              </a:spcAft>
              <a:buFont typeface="Arial" panose="020B0604020202020204" pitchFamily="34" charset="0"/>
              <a:buChar char="•"/>
            </a:pPr>
            <a:r>
              <a:rPr lang="en-US" sz="1600" dirty="0"/>
              <a:t>Stations sense the channel, if channel is free-  send  the data </a:t>
            </a:r>
          </a:p>
          <a:p>
            <a:pPr marL="342900" indent="-228600" algn="just">
              <a:lnSpc>
                <a:spcPct val="90000"/>
              </a:lnSpc>
              <a:spcAft>
                <a:spcPts val="600"/>
              </a:spcAft>
              <a:buFont typeface="Arial" panose="020B0604020202020204" pitchFamily="34" charset="0"/>
              <a:buChar char="•"/>
            </a:pPr>
            <a:r>
              <a:rPr lang="en-US" sz="1600" dirty="0"/>
              <a:t>if collision occurs, detect the collision, wait for random amount of time and again send the data.</a:t>
            </a:r>
          </a:p>
          <a:p>
            <a:pPr marL="342900" indent="-228600" algn="just">
              <a:lnSpc>
                <a:spcPct val="90000"/>
              </a:lnSpc>
              <a:spcAft>
                <a:spcPts val="600"/>
              </a:spcAft>
              <a:buFont typeface="Arial" panose="020B0604020202020204" pitchFamily="34" charset="0"/>
              <a:buChar char="•"/>
            </a:pPr>
            <a:r>
              <a:rPr lang="en-US" sz="1600" dirty="0"/>
              <a:t>For </a:t>
            </a:r>
            <a:r>
              <a:rPr lang="en-US" sz="1600" i="1" dirty="0" err="1"/>
              <a:t>CSMAlCD</a:t>
            </a:r>
            <a:r>
              <a:rPr lang="en-US" sz="1600" i="1" dirty="0"/>
              <a:t> </a:t>
            </a:r>
            <a:r>
              <a:rPr lang="en-US" sz="1600" dirty="0"/>
              <a:t>to work, restriction on the frame size is needed. Before sending the last bit of the frame, the sending station must detect a collision, if any, and abort the transmission.</a:t>
            </a:r>
          </a:p>
          <a:p>
            <a:pPr marL="342900" indent="-228600" algn="just">
              <a:lnSpc>
                <a:spcPct val="90000"/>
              </a:lnSpc>
              <a:spcAft>
                <a:spcPts val="600"/>
              </a:spcAft>
              <a:buFont typeface="Arial" panose="020B0604020202020204" pitchFamily="34" charset="0"/>
              <a:buChar char="•"/>
            </a:pPr>
            <a:r>
              <a:rPr lang="en-US" sz="1600" dirty="0"/>
              <a:t>Frame transmission time </a:t>
            </a:r>
            <a:r>
              <a:rPr lang="en-US" sz="1600" i="1" dirty="0" err="1"/>
              <a:t>T</a:t>
            </a:r>
            <a:r>
              <a:rPr lang="en-US" sz="1600" dirty="0" err="1"/>
              <a:t>fr</a:t>
            </a:r>
            <a:r>
              <a:rPr lang="en-US" sz="1600" dirty="0"/>
              <a:t> must be at least two times the maximum propagation time </a:t>
            </a:r>
            <a:r>
              <a:rPr lang="en-US" sz="1600" i="1" dirty="0"/>
              <a:t>Tp.</a:t>
            </a:r>
            <a:endParaRPr lang="en-US" sz="1600" dirty="0"/>
          </a:p>
          <a:p>
            <a:pPr marL="342900" indent="-228600">
              <a:lnSpc>
                <a:spcPct val="90000"/>
              </a:lnSpc>
              <a:spcAft>
                <a:spcPts val="600"/>
              </a:spcAft>
              <a:buFont typeface="Arial" panose="020B0604020202020204" pitchFamily="34" charset="0"/>
              <a:buChar char="•"/>
            </a:pPr>
            <a:endParaRPr lang="en-US" sz="1400" dirty="0"/>
          </a:p>
        </p:txBody>
      </p:sp>
      <p:sp>
        <p:nvSpPr>
          <p:cNvPr id="49160" name="Rectangle 4915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5" name="Picture 7">
            <a:extLst>
              <a:ext uri="{FF2B5EF4-FFF2-40B4-BE49-F238E27FC236}">
                <a16:creationId xmlns:a16="http://schemas.microsoft.com/office/drawing/2014/main" id="{21B70688-0C25-4EE2-861A-34CA97BFFB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88455" y="1180122"/>
            <a:ext cx="6019331" cy="173724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
            <a:extLst>
              <a:ext uri="{FF2B5EF4-FFF2-40B4-BE49-F238E27FC236}">
                <a16:creationId xmlns:a16="http://schemas.microsoft.com/office/drawing/2014/main" id="{D33AE661-6A53-4BF6-77D8-8213BAC8EEDC}"/>
              </a:ext>
            </a:extLst>
          </p:cNvPr>
          <p:cNvSpPr txBox="1">
            <a:spLocks noChangeArrowheads="1"/>
          </p:cNvSpPr>
          <p:nvPr/>
        </p:nvSpPr>
        <p:spPr bwMode="auto">
          <a:xfrm>
            <a:off x="6764216" y="2917364"/>
            <a:ext cx="4110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sz="2000" baseline="0" dirty="0"/>
              <a:t>Collision of the first bit in CSMA/CD</a:t>
            </a:r>
          </a:p>
        </p:txBody>
      </p:sp>
      <p:sp>
        <p:nvSpPr>
          <p:cNvPr id="10" name="TextBox 9">
            <a:extLst>
              <a:ext uri="{FF2B5EF4-FFF2-40B4-BE49-F238E27FC236}">
                <a16:creationId xmlns:a16="http://schemas.microsoft.com/office/drawing/2014/main" id="{933193FA-F2E3-EA40-3AFE-20E564BFEFFD}"/>
              </a:ext>
            </a:extLst>
          </p:cNvPr>
          <p:cNvSpPr txBox="1"/>
          <p:nvPr/>
        </p:nvSpPr>
        <p:spPr>
          <a:xfrm>
            <a:off x="6764216" y="4749389"/>
            <a:ext cx="3904343" cy="923330"/>
          </a:xfrm>
          <a:prstGeom prst="rect">
            <a:avLst/>
          </a:prstGeom>
          <a:noFill/>
          <a:ln>
            <a:solidFill>
              <a:srgbClr val="00B050"/>
            </a:solidFill>
          </a:ln>
        </p:spPr>
        <p:txBody>
          <a:bodyPr wrap="square" rtlCol="0">
            <a:spAutoFit/>
          </a:bodyPr>
          <a:lstStyle/>
          <a:p>
            <a:pPr algn="ctr"/>
            <a:r>
              <a:rPr lang="en-IN" dirty="0"/>
              <a:t>Minimum frame size= 2</a:t>
            </a:r>
            <a:r>
              <a:rPr lang="en-IN" i="1" dirty="0">
                <a:latin typeface="Times New Roman" panose="02020603050405020304" pitchFamily="18" charset="0"/>
              </a:rPr>
              <a:t> </a:t>
            </a:r>
            <a:r>
              <a:rPr lang="en-IN" i="1" dirty="0" err="1">
                <a:latin typeface="Times New Roman" panose="02020603050405020304" pitchFamily="18" charset="0"/>
              </a:rPr>
              <a:t>T</a:t>
            </a:r>
            <a:r>
              <a:rPr lang="en-IN" sz="1100" i="1" dirty="0" err="1">
                <a:latin typeface="Arial" panose="020B0604020202020204" pitchFamily="34" charset="0"/>
              </a:rPr>
              <a:t>p</a:t>
            </a:r>
            <a:r>
              <a:rPr lang="en-IN" sz="1100" i="1" dirty="0">
                <a:latin typeface="Arial" panose="020B0604020202020204" pitchFamily="34" charset="0"/>
              </a:rPr>
              <a:t> </a:t>
            </a:r>
            <a:r>
              <a:rPr lang="en-IN" dirty="0"/>
              <a:t>*data rate</a:t>
            </a:r>
          </a:p>
          <a:p>
            <a:endParaRPr lang="en-IN" dirty="0"/>
          </a:p>
          <a:p>
            <a:pPr algn="ctr"/>
            <a:r>
              <a:rPr lang="en-IN" dirty="0" err="1"/>
              <a:t>Tp</a:t>
            </a:r>
            <a:r>
              <a:rPr lang="en-IN" dirty="0"/>
              <a:t>= propagation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FD351-0100-2176-87CD-ADAEB9D45F0B}"/>
              </a:ext>
            </a:extLst>
          </p:cNvPr>
          <p:cNvPicPr>
            <a:picLocks noChangeAspect="1"/>
          </p:cNvPicPr>
          <p:nvPr/>
        </p:nvPicPr>
        <p:blipFill>
          <a:blip r:embed="rId3"/>
          <a:stretch>
            <a:fillRect/>
          </a:stretch>
        </p:blipFill>
        <p:spPr>
          <a:xfrm>
            <a:off x="1190658" y="783533"/>
            <a:ext cx="10127581" cy="9410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FD351-0100-2176-87CD-ADAEB9D45F0B}"/>
              </a:ext>
            </a:extLst>
          </p:cNvPr>
          <p:cNvPicPr>
            <a:picLocks noChangeAspect="1"/>
          </p:cNvPicPr>
          <p:nvPr/>
        </p:nvPicPr>
        <p:blipFill>
          <a:blip r:embed="rId3"/>
          <a:stretch>
            <a:fillRect/>
          </a:stretch>
        </p:blipFill>
        <p:spPr>
          <a:xfrm>
            <a:off x="1190658" y="783533"/>
            <a:ext cx="10127581" cy="941059"/>
          </a:xfrm>
          <a:prstGeom prst="rect">
            <a:avLst/>
          </a:prstGeom>
        </p:spPr>
      </p:pic>
      <p:pic>
        <p:nvPicPr>
          <p:cNvPr id="3" name="Picture 2">
            <a:extLst>
              <a:ext uri="{FF2B5EF4-FFF2-40B4-BE49-F238E27FC236}">
                <a16:creationId xmlns:a16="http://schemas.microsoft.com/office/drawing/2014/main" id="{161B21AD-380B-FE43-D4CA-1543FE384A2E}"/>
              </a:ext>
            </a:extLst>
          </p:cNvPr>
          <p:cNvPicPr>
            <a:picLocks noChangeAspect="1"/>
          </p:cNvPicPr>
          <p:nvPr/>
        </p:nvPicPr>
        <p:blipFill>
          <a:blip r:embed="rId4"/>
          <a:stretch>
            <a:fillRect/>
          </a:stretch>
        </p:blipFill>
        <p:spPr>
          <a:xfrm>
            <a:off x="1138809" y="1962749"/>
            <a:ext cx="5115639" cy="514422"/>
          </a:xfrm>
          <a:prstGeom prst="rect">
            <a:avLst/>
          </a:prstGeom>
        </p:spPr>
      </p:pic>
      <p:pic>
        <p:nvPicPr>
          <p:cNvPr id="6" name="Picture 5">
            <a:extLst>
              <a:ext uri="{FF2B5EF4-FFF2-40B4-BE49-F238E27FC236}">
                <a16:creationId xmlns:a16="http://schemas.microsoft.com/office/drawing/2014/main" id="{78BB1AD3-45F2-50C2-BCF2-7397469C6C06}"/>
              </a:ext>
            </a:extLst>
          </p:cNvPr>
          <p:cNvPicPr>
            <a:picLocks noChangeAspect="1"/>
          </p:cNvPicPr>
          <p:nvPr/>
        </p:nvPicPr>
        <p:blipFill>
          <a:blip r:embed="rId5"/>
          <a:stretch>
            <a:fillRect/>
          </a:stretch>
        </p:blipFill>
        <p:spPr>
          <a:xfrm>
            <a:off x="1328285" y="2609693"/>
            <a:ext cx="6487430" cy="2248214"/>
          </a:xfrm>
          <a:prstGeom prst="rect">
            <a:avLst/>
          </a:prstGeom>
        </p:spPr>
      </p:pic>
      <p:pic>
        <p:nvPicPr>
          <p:cNvPr id="8" name="Picture 7">
            <a:extLst>
              <a:ext uri="{FF2B5EF4-FFF2-40B4-BE49-F238E27FC236}">
                <a16:creationId xmlns:a16="http://schemas.microsoft.com/office/drawing/2014/main" id="{4A7F5D4A-9D1A-CB6F-CBB6-30437FF4744F}"/>
              </a:ext>
            </a:extLst>
          </p:cNvPr>
          <p:cNvPicPr>
            <a:picLocks noChangeAspect="1"/>
          </p:cNvPicPr>
          <p:nvPr/>
        </p:nvPicPr>
        <p:blipFill>
          <a:blip r:embed="rId6"/>
          <a:stretch>
            <a:fillRect/>
          </a:stretch>
        </p:blipFill>
        <p:spPr>
          <a:xfrm>
            <a:off x="1441882" y="4971787"/>
            <a:ext cx="7459116" cy="1886213"/>
          </a:xfrm>
          <a:prstGeom prst="rect">
            <a:avLst/>
          </a:prstGeom>
        </p:spPr>
      </p:pic>
    </p:spTree>
    <p:extLst>
      <p:ext uri="{BB962C8B-B14F-4D97-AF65-F5344CB8AC3E}">
        <p14:creationId xmlns:p14="http://schemas.microsoft.com/office/powerpoint/2010/main" val="214909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6" name="Rectangle 59405">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Text Box 4">
            <a:extLst>
              <a:ext uri="{FF2B5EF4-FFF2-40B4-BE49-F238E27FC236}">
                <a16:creationId xmlns:a16="http://schemas.microsoft.com/office/drawing/2014/main" id="{32F9D60B-5698-458A-8643-58A8CFE8895A}"/>
              </a:ext>
            </a:extLst>
          </p:cNvPr>
          <p:cNvSpPr txBox="1">
            <a:spLocks noChangeArrowheads="1"/>
          </p:cNvSpPr>
          <p:nvPr/>
        </p:nvSpPr>
        <p:spPr bwMode="auto">
          <a:xfrm>
            <a:off x="517889" y="4883544"/>
            <a:ext cx="3876086" cy="15569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sz="3200" kern="1200" baseline="0">
                <a:solidFill>
                  <a:schemeClr val="tx1"/>
                </a:solidFill>
                <a:latin typeface="+mj-lt"/>
                <a:ea typeface="+mj-ea"/>
                <a:cs typeface="+mj-cs"/>
              </a:rPr>
              <a:t>CSMA/CA</a:t>
            </a:r>
          </a:p>
        </p:txBody>
      </p:sp>
      <p:sp>
        <p:nvSpPr>
          <p:cNvPr id="59408" name="Rectangle 5940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10" name="Rectangle 5940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a:extLst>
              <a:ext uri="{FF2B5EF4-FFF2-40B4-BE49-F238E27FC236}">
                <a16:creationId xmlns:a16="http://schemas.microsoft.com/office/drawing/2014/main" id="{B22E9EF9-51F6-47DB-A0FF-7A1C9BA373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9205" y="1114087"/>
            <a:ext cx="10369645" cy="23681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12" name="Rectangle 5941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3A49CD-E1C8-405C-B8E4-6E96238F6E97}"/>
              </a:ext>
            </a:extLst>
          </p:cNvPr>
          <p:cNvSpPr/>
          <p:nvPr/>
        </p:nvSpPr>
        <p:spPr>
          <a:xfrm>
            <a:off x="4911865" y="4712677"/>
            <a:ext cx="6837769" cy="2011679"/>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600" dirty="0"/>
              <a:t>Collisions are avoided through the use of CSMA/CA's three strategies: the interframe space, the contention window, and acknowledgments</a:t>
            </a:r>
          </a:p>
          <a:p>
            <a:pPr marL="742950" lvl="1" indent="-228600">
              <a:lnSpc>
                <a:spcPct val="90000"/>
              </a:lnSpc>
              <a:spcAft>
                <a:spcPts val="600"/>
              </a:spcAft>
              <a:buFont typeface="Arial" panose="020B0604020202020204" pitchFamily="34" charset="0"/>
              <a:buChar char="•"/>
            </a:pPr>
            <a:r>
              <a:rPr lang="en-US" sz="1600" dirty="0"/>
              <a:t>When channel is free, the station does not send immediately. It waits for a period of time called the interframe space or IFS.</a:t>
            </a:r>
          </a:p>
          <a:p>
            <a:pPr marL="742950" lvl="1" indent="-228600">
              <a:lnSpc>
                <a:spcPct val="90000"/>
              </a:lnSpc>
              <a:spcAft>
                <a:spcPts val="600"/>
              </a:spcAft>
              <a:buFont typeface="Arial" panose="020B0604020202020204" pitchFamily="34" charset="0"/>
              <a:buChar char="•"/>
            </a:pPr>
            <a:r>
              <a:rPr lang="en-US" sz="1600" dirty="0"/>
              <a:t>The contention window is an amount of time divided into slots</a:t>
            </a:r>
          </a:p>
          <a:p>
            <a:pPr marL="742950" lvl="1" indent="-228600">
              <a:lnSpc>
                <a:spcPct val="90000"/>
              </a:lnSpc>
              <a:spcAft>
                <a:spcPts val="600"/>
              </a:spcAft>
              <a:buFont typeface="Arial" panose="020B0604020202020204" pitchFamily="34" charset="0"/>
              <a:buChar char="•"/>
            </a:pPr>
            <a:r>
              <a:rPr lang="en-US" sz="1600" dirty="0"/>
              <a:t>The positive acknowledgment and the time-out timer can help guarantee that the receiver has received the frame.</a:t>
            </a:r>
          </a:p>
        </p:txBody>
      </p:sp>
    </p:spTree>
    <p:extLst>
      <p:ext uri="{BB962C8B-B14F-4D97-AF65-F5344CB8AC3E}">
        <p14:creationId xmlns:p14="http://schemas.microsoft.com/office/powerpoint/2010/main" val="12458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FCD15-C32A-4C52-C54F-B6834C0C886F}"/>
              </a:ext>
            </a:extLst>
          </p:cNvPr>
          <p:cNvSpPr>
            <a:spLocks noGrp="1"/>
          </p:cNvSpPr>
          <p:nvPr>
            <p:ph type="sldNum" sz="quarter" idx="12"/>
          </p:nvPr>
        </p:nvSpPr>
        <p:spPr/>
        <p:txBody>
          <a:bodyPr/>
          <a:lstStyle/>
          <a:p>
            <a:fld id="{3A8E9303-FF77-40D4-94E9-5482DD269504}" type="slidenum">
              <a:rPr lang="en-US" altLang="en-US"/>
              <a:pPr/>
              <a:t>17</a:t>
            </a:fld>
            <a:endParaRPr lang="en-US" altLang="en-US"/>
          </a:p>
        </p:txBody>
      </p:sp>
      <p:sp>
        <p:nvSpPr>
          <p:cNvPr id="31746" name="Rectangle 1026">
            <a:extLst>
              <a:ext uri="{FF2B5EF4-FFF2-40B4-BE49-F238E27FC236}">
                <a16:creationId xmlns:a16="http://schemas.microsoft.com/office/drawing/2014/main" id="{955CC213-E6C1-F9A1-1458-18E85B6B29FF}"/>
              </a:ext>
            </a:extLst>
          </p:cNvPr>
          <p:cNvSpPr>
            <a:spLocks noGrp="1" noChangeArrowheads="1"/>
          </p:cNvSpPr>
          <p:nvPr>
            <p:ph type="title"/>
          </p:nvPr>
        </p:nvSpPr>
        <p:spPr>
          <a:xfrm>
            <a:off x="538480" y="228600"/>
            <a:ext cx="10129520" cy="685800"/>
          </a:xfrm>
          <a:noFill/>
          <a:extLst>
            <a:ext uri="{909E8E84-426E-40DD-AFC4-6F175D3DCCD1}">
              <a14:hiddenFill xmlns:a14="http://schemas.microsoft.com/office/drawing/2010/main">
                <a:solidFill>
                  <a:srgbClr val="993366"/>
                </a:solidFill>
              </a14:hiddenFill>
            </a:ext>
          </a:extLst>
        </p:spPr>
        <p:txBody>
          <a:bodyPr/>
          <a:lstStyle/>
          <a:p>
            <a:r>
              <a:rPr lang="en-US" altLang="en-US" sz="3200" dirty="0"/>
              <a:t>CSMA/CA (CSMA with collision Avoidance)</a:t>
            </a:r>
          </a:p>
        </p:txBody>
      </p:sp>
      <p:sp>
        <p:nvSpPr>
          <p:cNvPr id="31747" name="Rectangle 1027">
            <a:extLst>
              <a:ext uri="{FF2B5EF4-FFF2-40B4-BE49-F238E27FC236}">
                <a16:creationId xmlns:a16="http://schemas.microsoft.com/office/drawing/2014/main" id="{EA8F4999-5115-1667-BDF7-9C1383988CF0}"/>
              </a:ext>
            </a:extLst>
          </p:cNvPr>
          <p:cNvSpPr>
            <a:spLocks noGrp="1" noChangeArrowheads="1"/>
          </p:cNvSpPr>
          <p:nvPr>
            <p:ph type="body" idx="1"/>
          </p:nvPr>
        </p:nvSpPr>
        <p:spPr bwMode="auto">
          <a:xfrm>
            <a:off x="538480" y="1219200"/>
            <a:ext cx="10901680" cy="5029200"/>
          </a:xfrm>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90000"/>
              </a:lnSpc>
            </a:pPr>
            <a:r>
              <a:rPr lang="en-US" altLang="en-US" sz="2400" dirty="0"/>
              <a:t>All terminals listen to the same medium as CSMA/CD.</a:t>
            </a:r>
          </a:p>
          <a:p>
            <a:pPr>
              <a:lnSpc>
                <a:spcPct val="90000"/>
              </a:lnSpc>
            </a:pPr>
            <a:r>
              <a:rPr lang="en-US" altLang="en-US" sz="2400" dirty="0"/>
              <a:t>Terminal ready to transmit senses the medium.</a:t>
            </a:r>
          </a:p>
          <a:p>
            <a:pPr>
              <a:lnSpc>
                <a:spcPct val="90000"/>
              </a:lnSpc>
            </a:pPr>
            <a:r>
              <a:rPr lang="en-US" altLang="en-US" sz="2400" dirty="0"/>
              <a:t>If medium is busy it waits until the end of current transmission.</a:t>
            </a:r>
          </a:p>
          <a:p>
            <a:pPr>
              <a:lnSpc>
                <a:spcPct val="90000"/>
              </a:lnSpc>
            </a:pPr>
            <a:r>
              <a:rPr lang="en-US" altLang="en-US" sz="2400" dirty="0"/>
              <a:t>It again waits for an additional predetermined time period DIFS (Distributed inter frame Space).</a:t>
            </a:r>
          </a:p>
          <a:p>
            <a:pPr>
              <a:lnSpc>
                <a:spcPct val="90000"/>
              </a:lnSpc>
            </a:pPr>
            <a:r>
              <a:rPr lang="en-US" altLang="en-US" sz="2400" dirty="0"/>
              <a:t>Then picks up a random number of slots (the initial value of backoff counter) within a contention window to wait before transmitting its frame. </a:t>
            </a:r>
          </a:p>
          <a:p>
            <a:pPr>
              <a:lnSpc>
                <a:spcPct val="90000"/>
              </a:lnSpc>
            </a:pPr>
            <a:r>
              <a:rPr lang="en-US" altLang="en-US" sz="2400" dirty="0"/>
              <a:t>If there are transmissions by other terminals during this time period (backoff time), the terminal freezes its counter.</a:t>
            </a:r>
          </a:p>
          <a:p>
            <a:pPr>
              <a:lnSpc>
                <a:spcPct val="90000"/>
              </a:lnSpc>
            </a:pPr>
            <a:r>
              <a:rPr lang="en-US" altLang="en-US" sz="2400" dirty="0"/>
              <a:t>It resumes count down after other terminals finish transmission + DIFS. The terminal can start its transmission when the counter reaches to zero.</a:t>
            </a:r>
          </a:p>
          <a:p>
            <a:pPr>
              <a:lnSpc>
                <a:spcPct val="90000"/>
              </a:lnSpc>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39DF5-B7A9-994F-5A86-F5F0B425EF25}"/>
              </a:ext>
            </a:extLst>
          </p:cNvPr>
          <p:cNvSpPr>
            <a:spLocks noGrp="1"/>
          </p:cNvSpPr>
          <p:nvPr>
            <p:ph type="sldNum" sz="quarter" idx="12"/>
          </p:nvPr>
        </p:nvSpPr>
        <p:spPr/>
        <p:txBody>
          <a:bodyPr/>
          <a:lstStyle/>
          <a:p>
            <a:fld id="{0EEDD4DD-9FF3-4831-B3CF-20871D3F463A}" type="slidenum">
              <a:rPr lang="en-US" altLang="en-US"/>
              <a:pPr/>
              <a:t>18</a:t>
            </a:fld>
            <a:endParaRPr lang="en-US" altLang="en-US"/>
          </a:p>
        </p:txBody>
      </p:sp>
      <p:sp>
        <p:nvSpPr>
          <p:cNvPr id="40962" name="Rectangle 2">
            <a:extLst>
              <a:ext uri="{FF2B5EF4-FFF2-40B4-BE49-F238E27FC236}">
                <a16:creationId xmlns:a16="http://schemas.microsoft.com/office/drawing/2014/main" id="{B9060945-762F-14F5-0160-6531786BB074}"/>
              </a:ext>
            </a:extLst>
          </p:cNvPr>
          <p:cNvSpPr>
            <a:spLocks noGrp="1" noChangeArrowheads="1"/>
          </p:cNvSpPr>
          <p:nvPr>
            <p:ph type="title"/>
          </p:nvPr>
        </p:nvSpPr>
        <p:spPr/>
        <p:txBody>
          <a:bodyPr/>
          <a:lstStyle/>
          <a:p>
            <a:r>
              <a:rPr lang="en-US" altLang="en-US" dirty="0"/>
              <a:t>CSMA/CA with RTS/CTS</a:t>
            </a:r>
          </a:p>
        </p:txBody>
      </p:sp>
      <p:sp>
        <p:nvSpPr>
          <p:cNvPr id="40963" name="Line 3">
            <a:extLst>
              <a:ext uri="{FF2B5EF4-FFF2-40B4-BE49-F238E27FC236}">
                <a16:creationId xmlns:a16="http://schemas.microsoft.com/office/drawing/2014/main" id="{493C42D4-52A0-A951-8C4A-838661D34913}"/>
              </a:ext>
            </a:extLst>
          </p:cNvPr>
          <p:cNvSpPr>
            <a:spLocks noChangeShapeType="1"/>
          </p:cNvSpPr>
          <p:nvPr/>
        </p:nvSpPr>
        <p:spPr bwMode="auto">
          <a:xfrm>
            <a:off x="2438400" y="2133600"/>
            <a:ext cx="7620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64" name="Line 4">
            <a:extLst>
              <a:ext uri="{FF2B5EF4-FFF2-40B4-BE49-F238E27FC236}">
                <a16:creationId xmlns:a16="http://schemas.microsoft.com/office/drawing/2014/main" id="{D2772DA3-9210-A852-A06B-73D5926836FC}"/>
              </a:ext>
            </a:extLst>
          </p:cNvPr>
          <p:cNvSpPr>
            <a:spLocks noChangeShapeType="1"/>
          </p:cNvSpPr>
          <p:nvPr/>
        </p:nvSpPr>
        <p:spPr bwMode="auto">
          <a:xfrm>
            <a:off x="4191000" y="1676400"/>
            <a:ext cx="0" cy="34099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65" name="Line 5">
            <a:extLst>
              <a:ext uri="{FF2B5EF4-FFF2-40B4-BE49-F238E27FC236}">
                <a16:creationId xmlns:a16="http://schemas.microsoft.com/office/drawing/2014/main" id="{153B93FE-413F-692D-E697-16540DA268A8}"/>
              </a:ext>
            </a:extLst>
          </p:cNvPr>
          <p:cNvSpPr>
            <a:spLocks noChangeShapeType="1"/>
          </p:cNvSpPr>
          <p:nvPr/>
        </p:nvSpPr>
        <p:spPr bwMode="auto">
          <a:xfrm>
            <a:off x="2565400" y="1676400"/>
            <a:ext cx="0" cy="457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66" name="Line 6">
            <a:extLst>
              <a:ext uri="{FF2B5EF4-FFF2-40B4-BE49-F238E27FC236}">
                <a16:creationId xmlns:a16="http://schemas.microsoft.com/office/drawing/2014/main" id="{A936A486-4A3A-F952-1745-BAAF34D528C4}"/>
              </a:ext>
            </a:extLst>
          </p:cNvPr>
          <p:cNvSpPr>
            <a:spLocks noChangeShapeType="1"/>
          </p:cNvSpPr>
          <p:nvPr/>
        </p:nvSpPr>
        <p:spPr bwMode="auto">
          <a:xfrm>
            <a:off x="2552700" y="1905000"/>
            <a:ext cx="9144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67" name="Text Box 7">
            <a:extLst>
              <a:ext uri="{FF2B5EF4-FFF2-40B4-BE49-F238E27FC236}">
                <a16:creationId xmlns:a16="http://schemas.microsoft.com/office/drawing/2014/main" id="{A910C143-3D60-9D6D-F350-3959649926EB}"/>
              </a:ext>
            </a:extLst>
          </p:cNvPr>
          <p:cNvSpPr txBox="1">
            <a:spLocks noChangeArrowheads="1"/>
          </p:cNvSpPr>
          <p:nvPr/>
        </p:nvSpPr>
        <p:spPr bwMode="auto">
          <a:xfrm>
            <a:off x="2857500" y="1524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solidFill>
                  <a:schemeClr val="folHlink"/>
                </a:solidFill>
                <a:latin typeface="Times New Roman" panose="02020603050405020304" pitchFamily="18" charset="0"/>
              </a:rPr>
              <a:t>DIFS</a:t>
            </a:r>
          </a:p>
        </p:txBody>
      </p:sp>
      <p:sp>
        <p:nvSpPr>
          <p:cNvPr id="40968" name="Line 8">
            <a:extLst>
              <a:ext uri="{FF2B5EF4-FFF2-40B4-BE49-F238E27FC236}">
                <a16:creationId xmlns:a16="http://schemas.microsoft.com/office/drawing/2014/main" id="{C34EE877-5D7A-2214-9551-989B253D9954}"/>
              </a:ext>
            </a:extLst>
          </p:cNvPr>
          <p:cNvSpPr>
            <a:spLocks noChangeShapeType="1"/>
          </p:cNvSpPr>
          <p:nvPr/>
        </p:nvSpPr>
        <p:spPr bwMode="auto">
          <a:xfrm>
            <a:off x="4191000" y="1828800"/>
            <a:ext cx="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69" name="Line 9">
            <a:extLst>
              <a:ext uri="{FF2B5EF4-FFF2-40B4-BE49-F238E27FC236}">
                <a16:creationId xmlns:a16="http://schemas.microsoft.com/office/drawing/2014/main" id="{9B06E111-21CF-F674-472F-04AAC13F8E67}"/>
              </a:ext>
            </a:extLst>
          </p:cNvPr>
          <p:cNvSpPr>
            <a:spLocks noChangeShapeType="1"/>
          </p:cNvSpPr>
          <p:nvPr/>
        </p:nvSpPr>
        <p:spPr bwMode="auto">
          <a:xfrm>
            <a:off x="3124200" y="3200400"/>
            <a:ext cx="7010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0" name="Line 10">
            <a:extLst>
              <a:ext uri="{FF2B5EF4-FFF2-40B4-BE49-F238E27FC236}">
                <a16:creationId xmlns:a16="http://schemas.microsoft.com/office/drawing/2014/main" id="{0E315950-AE25-748A-3D75-D61277BF516B}"/>
              </a:ext>
            </a:extLst>
          </p:cNvPr>
          <p:cNvSpPr>
            <a:spLocks noChangeShapeType="1"/>
          </p:cNvSpPr>
          <p:nvPr/>
        </p:nvSpPr>
        <p:spPr bwMode="auto">
          <a:xfrm>
            <a:off x="4572000" y="2133600"/>
            <a:ext cx="0" cy="1066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1" name="Line 11">
            <a:extLst>
              <a:ext uri="{FF2B5EF4-FFF2-40B4-BE49-F238E27FC236}">
                <a16:creationId xmlns:a16="http://schemas.microsoft.com/office/drawing/2014/main" id="{03715A8C-5B97-1036-A8BA-E92AC4B6E795}"/>
              </a:ext>
            </a:extLst>
          </p:cNvPr>
          <p:cNvSpPr>
            <a:spLocks noChangeShapeType="1"/>
          </p:cNvSpPr>
          <p:nvPr/>
        </p:nvSpPr>
        <p:spPr bwMode="auto">
          <a:xfrm>
            <a:off x="7239000" y="3009900"/>
            <a:ext cx="0" cy="83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2" name="Line 12">
            <a:extLst>
              <a:ext uri="{FF2B5EF4-FFF2-40B4-BE49-F238E27FC236}">
                <a16:creationId xmlns:a16="http://schemas.microsoft.com/office/drawing/2014/main" id="{1DE3AE29-E9BF-EC36-A877-734FC5296611}"/>
              </a:ext>
            </a:extLst>
          </p:cNvPr>
          <p:cNvSpPr>
            <a:spLocks noChangeShapeType="1"/>
          </p:cNvSpPr>
          <p:nvPr/>
        </p:nvSpPr>
        <p:spPr bwMode="auto">
          <a:xfrm>
            <a:off x="4191000" y="2362200"/>
            <a:ext cx="3810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3" name="Line 13">
            <a:extLst>
              <a:ext uri="{FF2B5EF4-FFF2-40B4-BE49-F238E27FC236}">
                <a16:creationId xmlns:a16="http://schemas.microsoft.com/office/drawing/2014/main" id="{9D19894C-5920-62C8-3862-9E107B480A95}"/>
              </a:ext>
            </a:extLst>
          </p:cNvPr>
          <p:cNvSpPr>
            <a:spLocks noChangeShapeType="1"/>
          </p:cNvSpPr>
          <p:nvPr/>
        </p:nvSpPr>
        <p:spPr bwMode="auto">
          <a:xfrm>
            <a:off x="7239000" y="3429000"/>
            <a:ext cx="9144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4" name="Line 14">
            <a:extLst>
              <a:ext uri="{FF2B5EF4-FFF2-40B4-BE49-F238E27FC236}">
                <a16:creationId xmlns:a16="http://schemas.microsoft.com/office/drawing/2014/main" id="{E7851D0F-FE3E-D113-0C3B-BE52481C62B1}"/>
              </a:ext>
            </a:extLst>
          </p:cNvPr>
          <p:cNvSpPr>
            <a:spLocks noChangeShapeType="1"/>
          </p:cNvSpPr>
          <p:nvPr/>
        </p:nvSpPr>
        <p:spPr bwMode="auto">
          <a:xfrm>
            <a:off x="3200400" y="4648200"/>
            <a:ext cx="693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5" name="Line 15">
            <a:extLst>
              <a:ext uri="{FF2B5EF4-FFF2-40B4-BE49-F238E27FC236}">
                <a16:creationId xmlns:a16="http://schemas.microsoft.com/office/drawing/2014/main" id="{402F55C8-AD85-C3AA-1536-A7AC1D99E2E3}"/>
              </a:ext>
            </a:extLst>
          </p:cNvPr>
          <p:cNvSpPr>
            <a:spLocks noChangeShapeType="1"/>
          </p:cNvSpPr>
          <p:nvPr/>
        </p:nvSpPr>
        <p:spPr bwMode="auto">
          <a:xfrm>
            <a:off x="8077200" y="3200400"/>
            <a:ext cx="0" cy="1828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6" name="Line 16">
            <a:extLst>
              <a:ext uri="{FF2B5EF4-FFF2-40B4-BE49-F238E27FC236}">
                <a16:creationId xmlns:a16="http://schemas.microsoft.com/office/drawing/2014/main" id="{829F8D52-BF6D-B6C7-4418-91C266BB5FDA}"/>
              </a:ext>
            </a:extLst>
          </p:cNvPr>
          <p:cNvSpPr>
            <a:spLocks noChangeShapeType="1"/>
          </p:cNvSpPr>
          <p:nvPr/>
        </p:nvSpPr>
        <p:spPr bwMode="auto">
          <a:xfrm>
            <a:off x="8839200" y="3962400"/>
            <a:ext cx="0" cy="381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7" name="Line 17">
            <a:extLst>
              <a:ext uri="{FF2B5EF4-FFF2-40B4-BE49-F238E27FC236}">
                <a16:creationId xmlns:a16="http://schemas.microsoft.com/office/drawing/2014/main" id="{4F766642-27C4-B205-4BE4-3F5AB3995B10}"/>
              </a:ext>
            </a:extLst>
          </p:cNvPr>
          <p:cNvSpPr>
            <a:spLocks noChangeShapeType="1"/>
          </p:cNvSpPr>
          <p:nvPr/>
        </p:nvSpPr>
        <p:spPr bwMode="auto">
          <a:xfrm>
            <a:off x="8077200" y="4038600"/>
            <a:ext cx="7620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78" name="Rectangle 18">
            <a:extLst>
              <a:ext uri="{FF2B5EF4-FFF2-40B4-BE49-F238E27FC236}">
                <a16:creationId xmlns:a16="http://schemas.microsoft.com/office/drawing/2014/main" id="{8599CD31-23A6-A55E-D25B-79D48BF646DC}"/>
              </a:ext>
            </a:extLst>
          </p:cNvPr>
          <p:cNvSpPr>
            <a:spLocks noChangeArrowheads="1"/>
          </p:cNvSpPr>
          <p:nvPr/>
        </p:nvSpPr>
        <p:spPr bwMode="auto">
          <a:xfrm>
            <a:off x="8077200" y="4191001"/>
            <a:ext cx="152400" cy="466725"/>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endParaRPr>
          </a:p>
        </p:txBody>
      </p:sp>
      <p:sp>
        <p:nvSpPr>
          <p:cNvPr id="40979" name="Rectangle 19">
            <a:extLst>
              <a:ext uri="{FF2B5EF4-FFF2-40B4-BE49-F238E27FC236}">
                <a16:creationId xmlns:a16="http://schemas.microsoft.com/office/drawing/2014/main" id="{6CD671F3-6070-C56D-89FE-22DA97D4B71B}"/>
              </a:ext>
            </a:extLst>
          </p:cNvPr>
          <p:cNvSpPr>
            <a:spLocks noChangeArrowheads="1"/>
          </p:cNvSpPr>
          <p:nvPr/>
        </p:nvSpPr>
        <p:spPr bwMode="auto">
          <a:xfrm>
            <a:off x="8686800" y="4191001"/>
            <a:ext cx="152400" cy="466725"/>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0" name="Rectangle 20">
            <a:extLst>
              <a:ext uri="{FF2B5EF4-FFF2-40B4-BE49-F238E27FC236}">
                <a16:creationId xmlns:a16="http://schemas.microsoft.com/office/drawing/2014/main" id="{53023B1C-F5ED-F2F6-BCD3-0E8234309ED1}"/>
              </a:ext>
            </a:extLst>
          </p:cNvPr>
          <p:cNvSpPr>
            <a:spLocks noChangeArrowheads="1"/>
          </p:cNvSpPr>
          <p:nvPr/>
        </p:nvSpPr>
        <p:spPr bwMode="auto">
          <a:xfrm>
            <a:off x="8382000" y="4191001"/>
            <a:ext cx="152400" cy="466725"/>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1" name="Rectangle 21">
            <a:extLst>
              <a:ext uri="{FF2B5EF4-FFF2-40B4-BE49-F238E27FC236}">
                <a16:creationId xmlns:a16="http://schemas.microsoft.com/office/drawing/2014/main" id="{7741F705-6390-3878-5F00-7350923BA245}"/>
              </a:ext>
            </a:extLst>
          </p:cNvPr>
          <p:cNvSpPr>
            <a:spLocks noChangeArrowheads="1"/>
          </p:cNvSpPr>
          <p:nvPr/>
        </p:nvSpPr>
        <p:spPr bwMode="auto">
          <a:xfrm>
            <a:off x="8534400" y="4191001"/>
            <a:ext cx="152400" cy="466725"/>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2" name="Rectangle 22">
            <a:extLst>
              <a:ext uri="{FF2B5EF4-FFF2-40B4-BE49-F238E27FC236}">
                <a16:creationId xmlns:a16="http://schemas.microsoft.com/office/drawing/2014/main" id="{9158D7C3-DC72-6830-23B6-D2E49B2D684A}"/>
              </a:ext>
            </a:extLst>
          </p:cNvPr>
          <p:cNvSpPr>
            <a:spLocks noChangeArrowheads="1"/>
          </p:cNvSpPr>
          <p:nvPr/>
        </p:nvSpPr>
        <p:spPr bwMode="auto">
          <a:xfrm>
            <a:off x="8229600" y="4191001"/>
            <a:ext cx="152400" cy="466725"/>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3" name="Text Box 23">
            <a:extLst>
              <a:ext uri="{FF2B5EF4-FFF2-40B4-BE49-F238E27FC236}">
                <a16:creationId xmlns:a16="http://schemas.microsoft.com/office/drawing/2014/main" id="{0EF77D1D-8C04-C175-DD32-658EF270CC7F}"/>
              </a:ext>
            </a:extLst>
          </p:cNvPr>
          <p:cNvSpPr txBox="1">
            <a:spLocks noChangeArrowheads="1"/>
          </p:cNvSpPr>
          <p:nvPr/>
        </p:nvSpPr>
        <p:spPr bwMode="auto">
          <a:xfrm>
            <a:off x="8839200" y="4191000"/>
            <a:ext cx="1828800" cy="369332"/>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Times New Roman" panose="02020603050405020304" pitchFamily="18" charset="0"/>
              </a:rPr>
              <a:t>Next Frame</a:t>
            </a:r>
          </a:p>
        </p:txBody>
      </p:sp>
      <p:sp>
        <p:nvSpPr>
          <p:cNvPr id="40984" name="Text Box 24">
            <a:extLst>
              <a:ext uri="{FF2B5EF4-FFF2-40B4-BE49-F238E27FC236}">
                <a16:creationId xmlns:a16="http://schemas.microsoft.com/office/drawing/2014/main" id="{94498C81-E393-B2B9-DE57-2098315DB3C3}"/>
              </a:ext>
            </a:extLst>
          </p:cNvPr>
          <p:cNvSpPr txBox="1">
            <a:spLocks noChangeArrowheads="1"/>
          </p:cNvSpPr>
          <p:nvPr/>
        </p:nvSpPr>
        <p:spPr bwMode="auto">
          <a:xfrm>
            <a:off x="4572000" y="2895601"/>
            <a:ext cx="533400" cy="314325"/>
          </a:xfrm>
          <a:prstGeom prst="rect">
            <a:avLst/>
          </a:prstGeom>
          <a:solidFill>
            <a:srgbClr val="CC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latin typeface="Times New Roman" panose="02020603050405020304" pitchFamily="18" charset="0"/>
              </a:rPr>
              <a:t>CTS</a:t>
            </a:r>
          </a:p>
        </p:txBody>
      </p:sp>
      <p:sp>
        <p:nvSpPr>
          <p:cNvPr id="40985" name="Text Box 25">
            <a:extLst>
              <a:ext uri="{FF2B5EF4-FFF2-40B4-BE49-F238E27FC236}">
                <a16:creationId xmlns:a16="http://schemas.microsoft.com/office/drawing/2014/main" id="{F7FF9E87-BDA7-7AC3-B95C-A27EEAB0E866}"/>
              </a:ext>
            </a:extLst>
          </p:cNvPr>
          <p:cNvSpPr txBox="1">
            <a:spLocks noChangeArrowheads="1"/>
          </p:cNvSpPr>
          <p:nvPr/>
        </p:nvSpPr>
        <p:spPr bwMode="auto">
          <a:xfrm>
            <a:off x="3581400" y="1828801"/>
            <a:ext cx="609600" cy="314325"/>
          </a:xfrm>
          <a:prstGeom prst="rect">
            <a:avLst/>
          </a:prstGeom>
          <a:solidFill>
            <a:srgbClr val="CC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latin typeface="Times New Roman" panose="02020603050405020304" pitchFamily="18" charset="0"/>
              </a:rPr>
              <a:t>RTS</a:t>
            </a:r>
          </a:p>
        </p:txBody>
      </p:sp>
      <p:sp>
        <p:nvSpPr>
          <p:cNvPr id="40986" name="Text Box 26">
            <a:extLst>
              <a:ext uri="{FF2B5EF4-FFF2-40B4-BE49-F238E27FC236}">
                <a16:creationId xmlns:a16="http://schemas.microsoft.com/office/drawing/2014/main" id="{4CB324BC-ED76-749B-6ED6-0B9CF2414EA8}"/>
              </a:ext>
            </a:extLst>
          </p:cNvPr>
          <p:cNvSpPr txBox="1">
            <a:spLocks noChangeArrowheads="1"/>
          </p:cNvSpPr>
          <p:nvPr/>
        </p:nvSpPr>
        <p:spPr bwMode="auto">
          <a:xfrm>
            <a:off x="2362200" y="4419601"/>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folHlink"/>
                </a:solidFill>
                <a:latin typeface="Times New Roman" panose="02020603050405020304" pitchFamily="18" charset="0"/>
              </a:rPr>
              <a:t>Other</a:t>
            </a:r>
          </a:p>
        </p:txBody>
      </p:sp>
      <p:sp>
        <p:nvSpPr>
          <p:cNvPr id="40987" name="Text Box 27">
            <a:extLst>
              <a:ext uri="{FF2B5EF4-FFF2-40B4-BE49-F238E27FC236}">
                <a16:creationId xmlns:a16="http://schemas.microsoft.com/office/drawing/2014/main" id="{F66A94AE-CFC8-78F2-C014-27ACDB0D9947}"/>
              </a:ext>
            </a:extLst>
          </p:cNvPr>
          <p:cNvSpPr txBox="1">
            <a:spLocks noChangeArrowheads="1"/>
          </p:cNvSpPr>
          <p:nvPr/>
        </p:nvSpPr>
        <p:spPr bwMode="auto">
          <a:xfrm>
            <a:off x="1638300" y="1828801"/>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chemeClr val="folHlink"/>
                </a:solidFill>
                <a:latin typeface="Times New Roman" panose="02020603050405020304" pitchFamily="18" charset="0"/>
              </a:rPr>
              <a:t>Source</a:t>
            </a:r>
          </a:p>
        </p:txBody>
      </p:sp>
      <p:sp>
        <p:nvSpPr>
          <p:cNvPr id="40988" name="Text Box 28">
            <a:extLst>
              <a:ext uri="{FF2B5EF4-FFF2-40B4-BE49-F238E27FC236}">
                <a16:creationId xmlns:a16="http://schemas.microsoft.com/office/drawing/2014/main" id="{13A08075-2E68-21F0-CA5A-472EEEA8632D}"/>
              </a:ext>
            </a:extLst>
          </p:cNvPr>
          <p:cNvSpPr txBox="1">
            <a:spLocks noChangeArrowheads="1"/>
          </p:cNvSpPr>
          <p:nvPr/>
        </p:nvSpPr>
        <p:spPr bwMode="auto">
          <a:xfrm>
            <a:off x="1752600" y="29718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chemeClr val="folHlink"/>
                </a:solidFill>
                <a:latin typeface="Times New Roman" panose="02020603050405020304" pitchFamily="18" charset="0"/>
              </a:rPr>
              <a:t>Destination</a:t>
            </a:r>
          </a:p>
        </p:txBody>
      </p:sp>
      <p:sp>
        <p:nvSpPr>
          <p:cNvPr id="40989" name="Text Box 29">
            <a:extLst>
              <a:ext uri="{FF2B5EF4-FFF2-40B4-BE49-F238E27FC236}">
                <a16:creationId xmlns:a16="http://schemas.microsoft.com/office/drawing/2014/main" id="{92CE4199-0B92-9146-B396-EEC087C7BBDC}"/>
              </a:ext>
            </a:extLst>
          </p:cNvPr>
          <p:cNvSpPr txBox="1">
            <a:spLocks noChangeArrowheads="1"/>
          </p:cNvSpPr>
          <p:nvPr/>
        </p:nvSpPr>
        <p:spPr bwMode="auto">
          <a:xfrm>
            <a:off x="7391400" y="3505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solidFill>
                  <a:schemeClr val="folHlink"/>
                </a:solidFill>
                <a:latin typeface="Times New Roman" panose="02020603050405020304" pitchFamily="18" charset="0"/>
              </a:rPr>
              <a:t>DIFS </a:t>
            </a:r>
          </a:p>
        </p:txBody>
      </p:sp>
      <p:sp>
        <p:nvSpPr>
          <p:cNvPr id="40990" name="Text Box 30">
            <a:extLst>
              <a:ext uri="{FF2B5EF4-FFF2-40B4-BE49-F238E27FC236}">
                <a16:creationId xmlns:a16="http://schemas.microsoft.com/office/drawing/2014/main" id="{01BD4F21-8107-1C5F-53EC-7CE32F60C041}"/>
              </a:ext>
            </a:extLst>
          </p:cNvPr>
          <p:cNvSpPr txBox="1">
            <a:spLocks noChangeArrowheads="1"/>
          </p:cNvSpPr>
          <p:nvPr/>
        </p:nvSpPr>
        <p:spPr bwMode="auto">
          <a:xfrm>
            <a:off x="3962400" y="2362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solidFill>
                  <a:schemeClr val="folHlink"/>
                </a:solidFill>
                <a:latin typeface="Times New Roman" panose="02020603050405020304" pitchFamily="18" charset="0"/>
              </a:rPr>
              <a:t>SIFS</a:t>
            </a:r>
          </a:p>
        </p:txBody>
      </p:sp>
      <p:sp>
        <p:nvSpPr>
          <p:cNvPr id="40991" name="Text Box 31">
            <a:extLst>
              <a:ext uri="{FF2B5EF4-FFF2-40B4-BE49-F238E27FC236}">
                <a16:creationId xmlns:a16="http://schemas.microsoft.com/office/drawing/2014/main" id="{10D0C876-68E5-8111-A638-E74E6033256A}"/>
              </a:ext>
            </a:extLst>
          </p:cNvPr>
          <p:cNvSpPr txBox="1">
            <a:spLocks noChangeArrowheads="1"/>
          </p:cNvSpPr>
          <p:nvPr/>
        </p:nvSpPr>
        <p:spPr bwMode="auto">
          <a:xfrm>
            <a:off x="8077200" y="36576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folHlink"/>
                </a:solidFill>
                <a:latin typeface="Times New Roman" panose="02020603050405020304" pitchFamily="18" charset="0"/>
              </a:rPr>
              <a:t>Contention window</a:t>
            </a:r>
          </a:p>
        </p:txBody>
      </p:sp>
      <p:sp>
        <p:nvSpPr>
          <p:cNvPr id="40992" name="Line 32">
            <a:extLst>
              <a:ext uri="{FF2B5EF4-FFF2-40B4-BE49-F238E27FC236}">
                <a16:creationId xmlns:a16="http://schemas.microsoft.com/office/drawing/2014/main" id="{71E53841-47DD-5D07-9541-7F9E5A0E9AF8}"/>
              </a:ext>
            </a:extLst>
          </p:cNvPr>
          <p:cNvSpPr>
            <a:spLocks noChangeShapeType="1"/>
          </p:cNvSpPr>
          <p:nvPr/>
        </p:nvSpPr>
        <p:spPr bwMode="auto">
          <a:xfrm>
            <a:off x="4191000" y="4876800"/>
            <a:ext cx="38862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93" name="Line 33">
            <a:extLst>
              <a:ext uri="{FF2B5EF4-FFF2-40B4-BE49-F238E27FC236}">
                <a16:creationId xmlns:a16="http://schemas.microsoft.com/office/drawing/2014/main" id="{72F3C3E2-7BB3-3DF2-8E4A-51567481472C}"/>
              </a:ext>
            </a:extLst>
          </p:cNvPr>
          <p:cNvSpPr>
            <a:spLocks noChangeShapeType="1"/>
          </p:cNvSpPr>
          <p:nvPr/>
        </p:nvSpPr>
        <p:spPr bwMode="auto">
          <a:xfrm>
            <a:off x="8077200" y="4876800"/>
            <a:ext cx="25908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94" name="Text Box 34">
            <a:extLst>
              <a:ext uri="{FF2B5EF4-FFF2-40B4-BE49-F238E27FC236}">
                <a16:creationId xmlns:a16="http://schemas.microsoft.com/office/drawing/2014/main" id="{30048990-1FD9-0B3C-DE36-0A9B1631DEB7}"/>
              </a:ext>
            </a:extLst>
          </p:cNvPr>
          <p:cNvSpPr txBox="1">
            <a:spLocks noChangeArrowheads="1"/>
          </p:cNvSpPr>
          <p:nvPr/>
        </p:nvSpPr>
        <p:spPr bwMode="auto">
          <a:xfrm>
            <a:off x="4419600" y="5029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folHlink"/>
                </a:solidFill>
                <a:latin typeface="Times New Roman" panose="02020603050405020304" pitchFamily="18" charset="0"/>
              </a:rPr>
              <a:t>Defer access</a:t>
            </a:r>
          </a:p>
        </p:txBody>
      </p:sp>
      <p:sp>
        <p:nvSpPr>
          <p:cNvPr id="40995" name="Text Box 35">
            <a:extLst>
              <a:ext uri="{FF2B5EF4-FFF2-40B4-BE49-F238E27FC236}">
                <a16:creationId xmlns:a16="http://schemas.microsoft.com/office/drawing/2014/main" id="{8B0B5273-D03B-FFE2-C37A-E8639CD465F9}"/>
              </a:ext>
            </a:extLst>
          </p:cNvPr>
          <p:cNvSpPr txBox="1">
            <a:spLocks noChangeArrowheads="1"/>
          </p:cNvSpPr>
          <p:nvPr/>
        </p:nvSpPr>
        <p:spPr bwMode="auto">
          <a:xfrm>
            <a:off x="7924800" y="4953001"/>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folHlink"/>
                </a:solidFill>
                <a:latin typeface="Times New Roman" panose="02020603050405020304" pitchFamily="18" charset="0"/>
              </a:rPr>
              <a:t>Backoff after defer</a:t>
            </a:r>
          </a:p>
        </p:txBody>
      </p:sp>
      <p:sp>
        <p:nvSpPr>
          <p:cNvPr id="40996" name="Line 36">
            <a:extLst>
              <a:ext uri="{FF2B5EF4-FFF2-40B4-BE49-F238E27FC236}">
                <a16:creationId xmlns:a16="http://schemas.microsoft.com/office/drawing/2014/main" id="{092166A8-C254-5558-8CB0-D5C9A318E42B}"/>
              </a:ext>
            </a:extLst>
          </p:cNvPr>
          <p:cNvSpPr>
            <a:spLocks noChangeShapeType="1"/>
          </p:cNvSpPr>
          <p:nvPr/>
        </p:nvSpPr>
        <p:spPr bwMode="auto">
          <a:xfrm>
            <a:off x="8458200" y="4191000"/>
            <a:ext cx="16764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97" name="Line 37">
            <a:extLst>
              <a:ext uri="{FF2B5EF4-FFF2-40B4-BE49-F238E27FC236}">
                <a16:creationId xmlns:a16="http://schemas.microsoft.com/office/drawing/2014/main" id="{82A94419-B19B-E4E4-8408-CB3A858B2CB9}"/>
              </a:ext>
            </a:extLst>
          </p:cNvPr>
          <p:cNvSpPr>
            <a:spLocks noChangeShapeType="1"/>
          </p:cNvSpPr>
          <p:nvPr/>
        </p:nvSpPr>
        <p:spPr bwMode="auto">
          <a:xfrm>
            <a:off x="5105400" y="1752600"/>
            <a:ext cx="0" cy="1447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98" name="Line 38">
            <a:extLst>
              <a:ext uri="{FF2B5EF4-FFF2-40B4-BE49-F238E27FC236}">
                <a16:creationId xmlns:a16="http://schemas.microsoft.com/office/drawing/2014/main" id="{AF985083-34FB-5168-D261-09038667AFA5}"/>
              </a:ext>
            </a:extLst>
          </p:cNvPr>
          <p:cNvSpPr>
            <a:spLocks noChangeShapeType="1"/>
          </p:cNvSpPr>
          <p:nvPr/>
        </p:nvSpPr>
        <p:spPr bwMode="auto">
          <a:xfrm>
            <a:off x="5105400" y="1905000"/>
            <a:ext cx="3810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999" name="Text Box 39">
            <a:extLst>
              <a:ext uri="{FF2B5EF4-FFF2-40B4-BE49-F238E27FC236}">
                <a16:creationId xmlns:a16="http://schemas.microsoft.com/office/drawing/2014/main" id="{82FD0178-888C-D9F4-8B81-BC6CEE44CD76}"/>
              </a:ext>
            </a:extLst>
          </p:cNvPr>
          <p:cNvSpPr txBox="1">
            <a:spLocks noChangeArrowheads="1"/>
          </p:cNvSpPr>
          <p:nvPr/>
        </p:nvSpPr>
        <p:spPr bwMode="auto">
          <a:xfrm>
            <a:off x="4876800" y="1600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solidFill>
                  <a:schemeClr val="folHlink"/>
                </a:solidFill>
                <a:latin typeface="Times New Roman" panose="02020603050405020304" pitchFamily="18" charset="0"/>
              </a:rPr>
              <a:t>SIFS</a:t>
            </a:r>
          </a:p>
        </p:txBody>
      </p:sp>
      <p:sp>
        <p:nvSpPr>
          <p:cNvPr id="41000" name="Text Box 40">
            <a:extLst>
              <a:ext uri="{FF2B5EF4-FFF2-40B4-BE49-F238E27FC236}">
                <a16:creationId xmlns:a16="http://schemas.microsoft.com/office/drawing/2014/main" id="{22E8483A-3C2C-B666-0238-753B22E6AAB8}"/>
              </a:ext>
            </a:extLst>
          </p:cNvPr>
          <p:cNvSpPr txBox="1">
            <a:spLocks noChangeArrowheads="1"/>
          </p:cNvSpPr>
          <p:nvPr/>
        </p:nvSpPr>
        <p:spPr bwMode="auto">
          <a:xfrm>
            <a:off x="5486400" y="1752600"/>
            <a:ext cx="762000" cy="376238"/>
          </a:xfrm>
          <a:prstGeom prst="rect">
            <a:avLst/>
          </a:prstGeom>
          <a:solidFill>
            <a:srgbClr val="CC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Times New Roman" panose="02020603050405020304" pitchFamily="18" charset="0"/>
              </a:rPr>
              <a:t>Data</a:t>
            </a:r>
          </a:p>
        </p:txBody>
      </p:sp>
      <p:sp>
        <p:nvSpPr>
          <p:cNvPr id="41001" name="Line 41">
            <a:extLst>
              <a:ext uri="{FF2B5EF4-FFF2-40B4-BE49-F238E27FC236}">
                <a16:creationId xmlns:a16="http://schemas.microsoft.com/office/drawing/2014/main" id="{A6889A15-744F-FC7B-A261-D532E58DB507}"/>
              </a:ext>
            </a:extLst>
          </p:cNvPr>
          <p:cNvSpPr>
            <a:spLocks noChangeShapeType="1"/>
          </p:cNvSpPr>
          <p:nvPr/>
        </p:nvSpPr>
        <p:spPr bwMode="auto">
          <a:xfrm>
            <a:off x="6248400" y="1828800"/>
            <a:ext cx="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02" name="Text Box 42">
            <a:extLst>
              <a:ext uri="{FF2B5EF4-FFF2-40B4-BE49-F238E27FC236}">
                <a16:creationId xmlns:a16="http://schemas.microsoft.com/office/drawing/2014/main" id="{4368EAFB-537C-FE85-E98E-88069A2B0271}"/>
              </a:ext>
            </a:extLst>
          </p:cNvPr>
          <p:cNvSpPr txBox="1">
            <a:spLocks noChangeArrowheads="1"/>
          </p:cNvSpPr>
          <p:nvPr/>
        </p:nvSpPr>
        <p:spPr bwMode="auto">
          <a:xfrm>
            <a:off x="6096000" y="2438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solidFill>
                  <a:schemeClr val="folHlink"/>
                </a:solidFill>
                <a:latin typeface="Times New Roman" panose="02020603050405020304" pitchFamily="18" charset="0"/>
              </a:rPr>
              <a:t>SIFS</a:t>
            </a:r>
          </a:p>
        </p:txBody>
      </p:sp>
      <p:sp>
        <p:nvSpPr>
          <p:cNvPr id="41003" name="Line 43">
            <a:extLst>
              <a:ext uri="{FF2B5EF4-FFF2-40B4-BE49-F238E27FC236}">
                <a16:creationId xmlns:a16="http://schemas.microsoft.com/office/drawing/2014/main" id="{C85BB118-2821-3910-4A1B-58756590D1FB}"/>
              </a:ext>
            </a:extLst>
          </p:cNvPr>
          <p:cNvSpPr>
            <a:spLocks noChangeShapeType="1"/>
          </p:cNvSpPr>
          <p:nvPr/>
        </p:nvSpPr>
        <p:spPr bwMode="auto">
          <a:xfrm>
            <a:off x="6248400" y="2362200"/>
            <a:ext cx="3810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04" name="Line 44">
            <a:extLst>
              <a:ext uri="{FF2B5EF4-FFF2-40B4-BE49-F238E27FC236}">
                <a16:creationId xmlns:a16="http://schemas.microsoft.com/office/drawing/2014/main" id="{DA34760B-36A5-6FE0-316D-735D1C0C2364}"/>
              </a:ext>
            </a:extLst>
          </p:cNvPr>
          <p:cNvSpPr>
            <a:spLocks noChangeShapeType="1"/>
          </p:cNvSpPr>
          <p:nvPr/>
        </p:nvSpPr>
        <p:spPr bwMode="auto">
          <a:xfrm>
            <a:off x="6629400" y="2133600"/>
            <a:ext cx="0" cy="1066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05" name="Text Box 45">
            <a:extLst>
              <a:ext uri="{FF2B5EF4-FFF2-40B4-BE49-F238E27FC236}">
                <a16:creationId xmlns:a16="http://schemas.microsoft.com/office/drawing/2014/main" id="{A5417964-804E-DBFB-6680-AB945B400DAD}"/>
              </a:ext>
            </a:extLst>
          </p:cNvPr>
          <p:cNvSpPr txBox="1">
            <a:spLocks noChangeArrowheads="1"/>
          </p:cNvSpPr>
          <p:nvPr/>
        </p:nvSpPr>
        <p:spPr bwMode="auto">
          <a:xfrm>
            <a:off x="6629400" y="2895601"/>
            <a:ext cx="609600" cy="314325"/>
          </a:xfrm>
          <a:prstGeom prst="rect">
            <a:avLst/>
          </a:prstGeom>
          <a:solidFill>
            <a:srgbClr val="CC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latin typeface="Times New Roman" panose="02020603050405020304" pitchFamily="18" charset="0"/>
              </a:rPr>
              <a:t>ACK</a:t>
            </a:r>
          </a:p>
        </p:txBody>
      </p:sp>
      <p:sp>
        <p:nvSpPr>
          <p:cNvPr id="41006" name="Text Box 46">
            <a:extLst>
              <a:ext uri="{FF2B5EF4-FFF2-40B4-BE49-F238E27FC236}">
                <a16:creationId xmlns:a16="http://schemas.microsoft.com/office/drawing/2014/main" id="{E2AF1F81-4AD6-37F5-08A4-F09DB00BC300}"/>
              </a:ext>
            </a:extLst>
          </p:cNvPr>
          <p:cNvSpPr txBox="1">
            <a:spLocks noChangeArrowheads="1"/>
          </p:cNvSpPr>
          <p:nvPr/>
        </p:nvSpPr>
        <p:spPr bwMode="auto">
          <a:xfrm>
            <a:off x="9677400" y="16764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folHlink"/>
                </a:solidFill>
                <a:latin typeface="Times New Roman" panose="02020603050405020304" pitchFamily="18" charset="0"/>
              </a:rPr>
              <a:t>Time</a:t>
            </a:r>
          </a:p>
        </p:txBody>
      </p:sp>
      <p:sp>
        <p:nvSpPr>
          <p:cNvPr id="52226" name="Rectangle 2">
            <a:extLst>
              <a:ext uri="{FF2B5EF4-FFF2-40B4-BE49-F238E27FC236}">
                <a16:creationId xmlns:a16="http://schemas.microsoft.com/office/drawing/2014/main" id="{99539056-89C7-928D-F9FC-9312A572DB4D}"/>
              </a:ext>
            </a:extLst>
          </p:cNvPr>
          <p:cNvSpPr>
            <a:spLocks noChangeArrowheads="1"/>
          </p:cNvSpPr>
          <p:nvPr/>
        </p:nvSpPr>
        <p:spPr bwMode="auto">
          <a:xfrm>
            <a:off x="3436938" y="1833564"/>
            <a:ext cx="152400" cy="306387"/>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E537696C-1ABF-47E0-AA16-AAAAAFE5DCAC}"/>
              </a:ext>
            </a:extLst>
          </p:cNvPr>
          <p:cNvSpPr txBox="1">
            <a:spLocks noChangeArrowheads="1"/>
          </p:cNvSpPr>
          <p:nvPr/>
        </p:nvSpPr>
        <p:spPr bwMode="auto">
          <a:xfrm>
            <a:off x="801099" y="1396289"/>
            <a:ext cx="4906281"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kern="1200" baseline="0">
                <a:solidFill>
                  <a:schemeClr val="tx1"/>
                </a:solidFill>
                <a:latin typeface="+mj-lt"/>
                <a:ea typeface="+mj-ea"/>
                <a:cs typeface="+mj-cs"/>
              </a:rPr>
              <a:t>Data link layer divided into two </a:t>
            </a:r>
          </a:p>
          <a:p>
            <a:pPr>
              <a:lnSpc>
                <a:spcPct val="90000"/>
              </a:lnSpc>
              <a:spcBef>
                <a:spcPct val="0"/>
              </a:spcBef>
              <a:spcAft>
                <a:spcPts val="600"/>
              </a:spcAft>
            </a:pPr>
            <a:r>
              <a:rPr lang="en-US" altLang="en-US" kern="1200" baseline="0">
                <a:solidFill>
                  <a:schemeClr val="tx1"/>
                </a:solidFill>
                <a:latin typeface="+mj-lt"/>
                <a:ea typeface="+mj-ea"/>
                <a:cs typeface="+mj-cs"/>
              </a:rPr>
              <a:t>functionality-oriented sublayers</a:t>
            </a:r>
          </a:p>
        </p:txBody>
      </p:sp>
      <p:sp>
        <p:nvSpPr>
          <p:cNvPr id="2" name="Rectangle 1">
            <a:extLst>
              <a:ext uri="{FF2B5EF4-FFF2-40B4-BE49-F238E27FC236}">
                <a16:creationId xmlns:a16="http://schemas.microsoft.com/office/drawing/2014/main" id="{32F5897E-5AC1-41FF-B2B4-6D20F2042F62}"/>
              </a:ext>
            </a:extLst>
          </p:cNvPr>
          <p:cNvSpPr/>
          <p:nvPr/>
        </p:nvSpPr>
        <p:spPr>
          <a:xfrm>
            <a:off x="805543" y="2871982"/>
            <a:ext cx="5006336" cy="318168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a:t>The upper sublayer is responsible for data link control</a:t>
            </a:r>
          </a:p>
          <a:p>
            <a:pPr marL="285750" indent="-228600">
              <a:lnSpc>
                <a:spcPct val="90000"/>
              </a:lnSpc>
              <a:spcAft>
                <a:spcPts val="600"/>
              </a:spcAft>
              <a:buFont typeface="Arial" panose="020B0604020202020204" pitchFamily="34" charset="0"/>
              <a:buChar char="•"/>
            </a:pPr>
            <a:r>
              <a:rPr lang="en-US"/>
              <a:t>Lower sublayer is responsible for resolving access to the shared media</a:t>
            </a:r>
          </a:p>
        </p:txBody>
      </p:sp>
      <p:sp>
        <p:nvSpPr>
          <p:cNvPr id="6151" name="Freeform: Shape 615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3" name="Freeform: Shape 615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4B7FAD8-D631-41A7-BBC8-1E35E46C08DF}"/>
              </a:ext>
            </a:extLst>
          </p:cNvPr>
          <p:cNvGraphicFramePr>
            <a:graphicFrameLocks noGrp="1"/>
          </p:cNvGraphicFramePr>
          <p:nvPr>
            <p:extLst>
              <p:ext uri="{D42A27DB-BD31-4B8C-83A1-F6EECF244321}">
                <p14:modId xmlns:p14="http://schemas.microsoft.com/office/powerpoint/2010/main" val="468384276"/>
              </p:ext>
            </p:extLst>
          </p:nvPr>
        </p:nvGraphicFramePr>
        <p:xfrm>
          <a:off x="6794695" y="1554090"/>
          <a:ext cx="5111556" cy="2286390"/>
        </p:xfrm>
        <a:graphic>
          <a:graphicData uri="http://schemas.openxmlformats.org/drawingml/2006/table">
            <a:tbl>
              <a:tblPr firstRow="1" bandRow="1">
                <a:tableStyleId>{8EC20E35-A176-4012-BC5E-935CFFF8708E}</a:tableStyleId>
              </a:tblPr>
              <a:tblGrid>
                <a:gridCol w="2222696">
                  <a:extLst>
                    <a:ext uri="{9D8B030D-6E8A-4147-A177-3AD203B41FA5}">
                      <a16:colId xmlns:a16="http://schemas.microsoft.com/office/drawing/2014/main" val="1721151712"/>
                    </a:ext>
                  </a:extLst>
                </a:gridCol>
                <a:gridCol w="2888860">
                  <a:extLst>
                    <a:ext uri="{9D8B030D-6E8A-4147-A177-3AD203B41FA5}">
                      <a16:colId xmlns:a16="http://schemas.microsoft.com/office/drawing/2014/main" val="1274722274"/>
                    </a:ext>
                  </a:extLst>
                </a:gridCol>
              </a:tblGrid>
              <a:tr h="718962">
                <a:tc rowSpan="2">
                  <a:txBody>
                    <a:bodyPr/>
                    <a:lstStyle/>
                    <a:p>
                      <a:pPr algn="ctr"/>
                      <a:endParaRPr lang="en-IN" sz="2600" b="1">
                        <a:solidFill>
                          <a:schemeClr val="tx1"/>
                        </a:solidFill>
                      </a:endParaRPr>
                    </a:p>
                    <a:p>
                      <a:pPr algn="ctr"/>
                      <a:r>
                        <a:rPr lang="en-IN" sz="2900" b="1">
                          <a:solidFill>
                            <a:schemeClr val="tx1"/>
                          </a:solidFill>
                        </a:rPr>
                        <a:t>Data Link Layer</a:t>
                      </a:r>
                    </a:p>
                  </a:txBody>
                  <a:tcPr marL="66915" marR="66915" marT="33457" marB="334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a:solidFill>
                            <a:schemeClr val="tx1"/>
                          </a:solidFill>
                        </a:rPr>
                        <a:t>Data Link Control (DLC) </a:t>
                      </a:r>
                    </a:p>
                  </a:txBody>
                  <a:tcPr marL="66915" marR="66915" marT="33457" marB="33457"/>
                </a:tc>
                <a:extLst>
                  <a:ext uri="{0D108BD9-81ED-4DB2-BD59-A6C34878D82A}">
                    <a16:rowId xmlns:a16="http://schemas.microsoft.com/office/drawing/2014/main" val="2069657278"/>
                  </a:ext>
                </a:extLst>
              </a:tr>
              <a:tr h="1567428">
                <a:tc vMerge="1">
                  <a:txBody>
                    <a:bodyPr/>
                    <a:lstStyle/>
                    <a:p>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kern="1200" dirty="0">
                          <a:solidFill>
                            <a:srgbClr val="FFC000"/>
                          </a:solidFill>
                        </a:rPr>
                        <a:t>Media Access Control (MAC) </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b="1" kern="1200" dirty="0">
                          <a:solidFill>
                            <a:srgbClr val="FF0000"/>
                          </a:solidFill>
                        </a:rPr>
                        <a:t>Multiple access resolution</a:t>
                      </a:r>
                    </a:p>
                    <a:p>
                      <a:endParaRPr lang="en-IN" sz="2000" b="1" kern="1200" dirty="0">
                        <a:solidFill>
                          <a:schemeClr val="lt1"/>
                        </a:solidFill>
                        <a:latin typeface="+mn-lt"/>
                        <a:ea typeface="+mn-ea"/>
                        <a:cs typeface="+mn-cs"/>
                      </a:endParaRPr>
                    </a:p>
                  </a:txBody>
                  <a:tcPr marL="66915" marR="66915" marT="33457" marB="33457"/>
                </a:tc>
                <a:extLst>
                  <a:ext uri="{0D108BD9-81ED-4DB2-BD59-A6C34878D82A}">
                    <a16:rowId xmlns:a16="http://schemas.microsoft.com/office/drawing/2014/main" val="3713648717"/>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Picture 7">
            <a:extLst>
              <a:ext uri="{FF2B5EF4-FFF2-40B4-BE49-F238E27FC236}">
                <a16:creationId xmlns:a16="http://schemas.microsoft.com/office/drawing/2014/main" id="{8FDAF0A3-A0B5-4062-AA6E-45996FF207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690564"/>
            <a:ext cx="6891187" cy="3452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6" name="Rectangle 8199">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Text Box 4">
            <a:extLst>
              <a:ext uri="{FF2B5EF4-FFF2-40B4-BE49-F238E27FC236}">
                <a16:creationId xmlns:a16="http://schemas.microsoft.com/office/drawing/2014/main" id="{01CB615B-7DED-42E7-8C50-F276F4495AD9}"/>
              </a:ext>
            </a:extLst>
          </p:cNvPr>
          <p:cNvSpPr txBox="1">
            <a:spLocks noChangeArrowheads="1"/>
          </p:cNvSpPr>
          <p:nvPr/>
        </p:nvSpPr>
        <p:spPr bwMode="auto">
          <a:xfrm>
            <a:off x="8502650" y="643467"/>
            <a:ext cx="3117850" cy="25563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sz="4400" kern="1200" baseline="0">
                <a:solidFill>
                  <a:schemeClr val="bg1"/>
                </a:solidFill>
                <a:latin typeface="+mj-lt"/>
                <a:ea typeface="+mj-ea"/>
                <a:cs typeface="+mj-cs"/>
              </a:rPr>
              <a:t>Taxonomy of multiple-access protocols </a:t>
            </a:r>
          </a:p>
        </p:txBody>
      </p:sp>
      <p:sp>
        <p:nvSpPr>
          <p:cNvPr id="4" name="Rectangle 29">
            <a:extLst>
              <a:ext uri="{FF2B5EF4-FFF2-40B4-BE49-F238E27FC236}">
                <a16:creationId xmlns:a16="http://schemas.microsoft.com/office/drawing/2014/main" id="{9FE7A026-A14A-496D-94B7-3407186F20BB}"/>
              </a:ext>
            </a:extLst>
          </p:cNvPr>
          <p:cNvSpPr>
            <a:spLocks noChangeArrowheads="1"/>
          </p:cNvSpPr>
          <p:nvPr/>
        </p:nvSpPr>
        <p:spPr bwMode="auto">
          <a:xfrm>
            <a:off x="8502649" y="3358608"/>
            <a:ext cx="3045883" cy="28312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marL="342900" indent="-228600">
              <a:lnSpc>
                <a:spcPct val="90000"/>
              </a:lnSpc>
              <a:spcAft>
                <a:spcPts val="600"/>
              </a:spcAft>
              <a:buFont typeface="Arial" panose="020B0604020202020204" pitchFamily="34" charset="0"/>
              <a:buChar char="•"/>
            </a:pPr>
            <a:r>
              <a:rPr lang="en-US" altLang="en-US" sz="1400" i="0" baseline="0">
                <a:solidFill>
                  <a:schemeClr val="bg1"/>
                </a:solidFill>
                <a:latin typeface="+mn-lt"/>
              </a:rPr>
              <a:t>CSMA-</a:t>
            </a:r>
            <a:r>
              <a:rPr lang="en-US" altLang="en-US" sz="1400" b="0" i="0" baseline="0">
                <a:solidFill>
                  <a:schemeClr val="bg1"/>
                </a:solidFill>
                <a:latin typeface="+mn-lt"/>
              </a:rPr>
              <a:t> Carrier Sense Multiple Access</a:t>
            </a:r>
          </a:p>
          <a:p>
            <a:pPr marL="342900" indent="-228600">
              <a:lnSpc>
                <a:spcPct val="90000"/>
              </a:lnSpc>
              <a:spcAft>
                <a:spcPts val="600"/>
              </a:spcAft>
              <a:buClr>
                <a:schemeClr val="tx1"/>
              </a:buClr>
              <a:buSzPct val="117000"/>
              <a:buFont typeface="Arial" panose="020B0604020202020204" pitchFamily="34" charset="0"/>
              <a:buChar char="•"/>
            </a:pPr>
            <a:r>
              <a:rPr lang="en-US" altLang="en-US" sz="1400" i="0" baseline="0">
                <a:solidFill>
                  <a:schemeClr val="bg1"/>
                </a:solidFill>
                <a:latin typeface="+mn-lt"/>
              </a:rPr>
              <a:t>CSMA/CD- </a:t>
            </a:r>
            <a:r>
              <a:rPr lang="en-US" altLang="en-US" sz="1400" b="0" i="0" baseline="0">
                <a:solidFill>
                  <a:schemeClr val="bg1"/>
                </a:solidFill>
                <a:latin typeface="+mn-lt"/>
              </a:rPr>
              <a:t>Carrier Sense Multiple Access with Collision Detection</a:t>
            </a:r>
          </a:p>
          <a:p>
            <a:pPr marL="342900" indent="-228600">
              <a:lnSpc>
                <a:spcPct val="90000"/>
              </a:lnSpc>
              <a:spcAft>
                <a:spcPts val="600"/>
              </a:spcAft>
              <a:buClr>
                <a:schemeClr val="tx1"/>
              </a:buClr>
              <a:buSzPct val="117000"/>
              <a:buFont typeface="Arial" panose="020B0604020202020204" pitchFamily="34" charset="0"/>
              <a:buChar char="•"/>
            </a:pPr>
            <a:r>
              <a:rPr lang="en-US" altLang="en-US" sz="1400" i="0" baseline="0">
                <a:solidFill>
                  <a:schemeClr val="bg1"/>
                </a:solidFill>
                <a:latin typeface="+mn-lt"/>
              </a:rPr>
              <a:t>CSMA/CA-</a:t>
            </a:r>
            <a:r>
              <a:rPr lang="en-US" altLang="en-US" sz="1400" b="0" i="0" baseline="0">
                <a:solidFill>
                  <a:schemeClr val="bg1"/>
                </a:solidFill>
                <a:latin typeface="+mn-lt"/>
              </a:rPr>
              <a:t> Carrier Sense Multiple Access with Collision Avoidance</a:t>
            </a:r>
          </a:p>
          <a:p>
            <a:pPr marL="342900" indent="-228600">
              <a:lnSpc>
                <a:spcPct val="90000"/>
              </a:lnSpc>
              <a:spcAft>
                <a:spcPts val="600"/>
              </a:spcAft>
              <a:buClr>
                <a:schemeClr val="tx1"/>
              </a:buClr>
              <a:buSzPct val="117000"/>
              <a:buFont typeface="Arial" panose="020B0604020202020204" pitchFamily="34" charset="0"/>
              <a:buChar char="•"/>
            </a:pPr>
            <a:r>
              <a:rPr lang="en-US" altLang="en-US" sz="1400" b="0" i="0" baseline="0">
                <a:solidFill>
                  <a:schemeClr val="bg1"/>
                </a:solidFill>
                <a:latin typeface="+mn-lt"/>
              </a:rPr>
              <a:t>FDMA- Frequency Division Multiple Access </a:t>
            </a:r>
          </a:p>
          <a:p>
            <a:pPr marL="342900" indent="-228600">
              <a:lnSpc>
                <a:spcPct val="90000"/>
              </a:lnSpc>
              <a:spcAft>
                <a:spcPts val="600"/>
              </a:spcAft>
              <a:buClr>
                <a:schemeClr val="tx1"/>
              </a:buClr>
              <a:buSzPct val="117000"/>
              <a:buFont typeface="Arial" panose="020B0604020202020204" pitchFamily="34" charset="0"/>
              <a:buChar char="•"/>
            </a:pPr>
            <a:r>
              <a:rPr lang="en-US" altLang="en-US" sz="1400" b="0" i="0" baseline="0">
                <a:solidFill>
                  <a:schemeClr val="bg1"/>
                </a:solidFill>
                <a:latin typeface="+mn-lt"/>
              </a:rPr>
              <a:t>TDMA-  Time Division Multiple Access</a:t>
            </a:r>
          </a:p>
          <a:p>
            <a:pPr marL="342900" indent="-228600">
              <a:lnSpc>
                <a:spcPct val="90000"/>
              </a:lnSpc>
              <a:spcAft>
                <a:spcPts val="600"/>
              </a:spcAft>
              <a:buClr>
                <a:schemeClr val="tx1"/>
              </a:buClr>
              <a:buSzPct val="117000"/>
              <a:buFont typeface="Arial" panose="020B0604020202020204" pitchFamily="34" charset="0"/>
              <a:buChar char="•"/>
            </a:pPr>
            <a:r>
              <a:rPr lang="en-US" altLang="en-US" sz="1400" b="0" i="0" baseline="0">
                <a:solidFill>
                  <a:schemeClr val="bg1"/>
                </a:solidFill>
                <a:latin typeface="+mn-lt"/>
              </a:rPr>
              <a:t>CDMA- Code Division Multiple Access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65266" name="Rectangle 56526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51" name="Text Box 3">
            <a:extLst>
              <a:ext uri="{FF2B5EF4-FFF2-40B4-BE49-F238E27FC236}">
                <a16:creationId xmlns:a16="http://schemas.microsoft.com/office/drawing/2014/main" id="{0045E4E4-09F6-425D-AFA6-AC92113D79D3}"/>
              </a:ext>
            </a:extLst>
          </p:cNvPr>
          <p:cNvSpPr txBox="1">
            <a:spLocks noChangeArrowheads="1"/>
          </p:cNvSpPr>
          <p:nvPr/>
        </p:nvSpPr>
        <p:spPr bwMode="auto">
          <a:xfrm>
            <a:off x="589560" y="856180"/>
            <a:ext cx="4560584" cy="11280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Bef>
                <a:spcPct val="0"/>
              </a:spcBef>
              <a:spcAft>
                <a:spcPts val="600"/>
              </a:spcAft>
              <a:defRPr/>
            </a:pPr>
            <a:r>
              <a:rPr lang="en-US" altLang="en-US" sz="4000">
                <a:effectLst>
                  <a:outerShdw blurRad="38100" dist="38100" dir="2700000" algn="tl">
                    <a:srgbClr val="C0C0C0"/>
                  </a:outerShdw>
                </a:effectLst>
                <a:latin typeface="+mj-lt"/>
                <a:ea typeface="+mj-ea"/>
                <a:cs typeface="+mj-cs"/>
              </a:rPr>
              <a:t>RANDOM ACCESS</a:t>
            </a:r>
          </a:p>
        </p:txBody>
      </p:sp>
      <p:grpSp>
        <p:nvGrpSpPr>
          <p:cNvPr id="565268" name="Group 56526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65269" name="Rectangle 56526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70" name="Rectangle 56526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5272" name="Rectangle 56527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53" name="Rectangle 5">
            <a:extLst>
              <a:ext uri="{FF2B5EF4-FFF2-40B4-BE49-F238E27FC236}">
                <a16:creationId xmlns:a16="http://schemas.microsoft.com/office/drawing/2014/main" id="{38A6A044-5424-49FB-81BC-87889A61935E}"/>
              </a:ext>
            </a:extLst>
          </p:cNvPr>
          <p:cNvSpPr>
            <a:spLocks noChangeArrowheads="1"/>
          </p:cNvSpPr>
          <p:nvPr/>
        </p:nvSpPr>
        <p:spPr bwMode="auto">
          <a:xfrm>
            <a:off x="0" y="2251754"/>
            <a:ext cx="5685809" cy="42029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defRPr/>
            </a:pPr>
            <a:r>
              <a:rPr lang="en-US" altLang="en-US" sz="1600" dirty="0">
                <a:effectLst>
                  <a:outerShdw blurRad="38100" dist="38100" dir="2700000" algn="tl">
                    <a:srgbClr val="C0C0C0"/>
                  </a:outerShdw>
                </a:effectLst>
              </a:rPr>
              <a:t>In random access or contention methods, no station is superior to another station and none is assigned the control over another. No station permits, or does not permit, another station to send. </a:t>
            </a:r>
          </a:p>
          <a:p>
            <a:pPr indent="-228600" algn="just">
              <a:lnSpc>
                <a:spcPct val="90000"/>
              </a:lnSpc>
              <a:spcAft>
                <a:spcPts val="600"/>
              </a:spcAft>
              <a:buFont typeface="Arial" panose="020B0604020202020204" pitchFamily="34" charset="0"/>
              <a:buChar char="•"/>
              <a:defRPr/>
            </a:pPr>
            <a:r>
              <a:rPr lang="en-US" altLang="en-US" sz="1600" dirty="0">
                <a:effectLst>
                  <a:outerShdw blurRad="38100" dist="38100" dir="2700000" algn="tl">
                    <a:srgbClr val="C0C0C0"/>
                  </a:outerShdw>
                </a:effectLst>
              </a:rPr>
              <a:t>Stations uses a procedure defined by the protocol to make a decision on whether or not to send. </a:t>
            </a:r>
          </a:p>
          <a:p>
            <a:pPr indent="-228600">
              <a:lnSpc>
                <a:spcPct val="90000"/>
              </a:lnSpc>
              <a:spcAft>
                <a:spcPts val="600"/>
              </a:spcAft>
              <a:buFont typeface="Arial" panose="020B0604020202020204" pitchFamily="34" charset="0"/>
              <a:buChar char="•"/>
              <a:defRPr/>
            </a:pPr>
            <a:endParaRPr lang="en-US" altLang="en-US" sz="1600" dirty="0">
              <a:effectLst>
                <a:outerShdw blurRad="38100" dist="38100" dir="2700000" algn="tl">
                  <a:srgbClr val="C0C0C0"/>
                </a:outerShdw>
              </a:effectLst>
            </a:endParaRPr>
          </a:p>
          <a:p>
            <a:pPr marL="342900" indent="-228600">
              <a:lnSpc>
                <a:spcPct val="90000"/>
              </a:lnSpc>
              <a:spcAft>
                <a:spcPts val="600"/>
              </a:spcAft>
              <a:buFont typeface="Arial" panose="020B0604020202020204" pitchFamily="34" charset="0"/>
              <a:buChar char="•"/>
            </a:pPr>
            <a:r>
              <a:rPr lang="en-US" altLang="en-US" sz="1600" i="0" baseline="0" dirty="0"/>
              <a:t>ALOHA- </a:t>
            </a:r>
            <a:r>
              <a:rPr lang="en-US" altLang="en-US" sz="1600" b="0" i="0" baseline="0" dirty="0"/>
              <a:t>Pure ALOHA and Slotted ALOHA</a:t>
            </a:r>
          </a:p>
          <a:p>
            <a:pPr marL="342900" indent="-228600">
              <a:lnSpc>
                <a:spcPct val="90000"/>
              </a:lnSpc>
              <a:spcAft>
                <a:spcPts val="600"/>
              </a:spcAft>
              <a:buFont typeface="Arial" panose="020B0604020202020204" pitchFamily="34" charset="0"/>
              <a:buChar char="•"/>
            </a:pPr>
            <a:r>
              <a:rPr lang="en-US" altLang="en-US" sz="1600" i="0" baseline="0" dirty="0"/>
              <a:t>Carrier Sense Multiple Access- </a:t>
            </a:r>
            <a:r>
              <a:rPr lang="en-US" altLang="en-US" sz="1600" b="0" i="0" baseline="0" dirty="0"/>
              <a:t>S</a:t>
            </a:r>
            <a:r>
              <a:rPr lang="en-US" sz="1600" b="0" i="0" baseline="0" dirty="0"/>
              <a:t>tation sense the medium before transmitting</a:t>
            </a:r>
            <a:endParaRPr lang="en-US" altLang="en-US" sz="1600" b="0" i="0" baseline="0" dirty="0"/>
          </a:p>
          <a:p>
            <a:pPr marL="342900" indent="-228600">
              <a:lnSpc>
                <a:spcPct val="90000"/>
              </a:lnSpc>
              <a:spcAft>
                <a:spcPts val="600"/>
              </a:spcAft>
              <a:buClr>
                <a:schemeClr val="tx1"/>
              </a:buClr>
              <a:buSzPct val="117000"/>
              <a:buFont typeface="Arial" panose="020B0604020202020204" pitchFamily="34" charset="0"/>
              <a:buChar char="•"/>
            </a:pPr>
            <a:r>
              <a:rPr lang="en-US" altLang="en-US" sz="1600" i="0" baseline="0" dirty="0"/>
              <a:t>Carrier Sense Multiple Access with Collision Detection- </a:t>
            </a:r>
            <a:r>
              <a:rPr lang="en-US" altLang="en-US" sz="1600" b="0" i="0" baseline="0" dirty="0"/>
              <a:t>It tells the station what to do when a collision is detected.</a:t>
            </a:r>
          </a:p>
          <a:p>
            <a:pPr marL="342900" indent="-228600">
              <a:lnSpc>
                <a:spcPct val="90000"/>
              </a:lnSpc>
              <a:spcAft>
                <a:spcPts val="600"/>
              </a:spcAft>
              <a:buClr>
                <a:schemeClr val="tx1"/>
              </a:buClr>
              <a:buSzPct val="117000"/>
              <a:buFont typeface="Arial" panose="020B0604020202020204" pitchFamily="34" charset="0"/>
              <a:buChar char="•"/>
            </a:pPr>
            <a:r>
              <a:rPr lang="en-US" altLang="en-US" sz="1600" i="0" baseline="0" dirty="0"/>
              <a:t>Carrier Sense Multiple Access with Collision Avoidance- </a:t>
            </a:r>
            <a:r>
              <a:rPr lang="en-US" altLang="en-US" sz="1600" b="0" i="0" baseline="0" dirty="0"/>
              <a:t>It tries to avoid the collision</a:t>
            </a:r>
          </a:p>
          <a:p>
            <a:pPr indent="-228600">
              <a:lnSpc>
                <a:spcPct val="90000"/>
              </a:lnSpc>
              <a:spcAft>
                <a:spcPts val="600"/>
              </a:spcAft>
              <a:buFont typeface="Arial" panose="020B0604020202020204" pitchFamily="34" charset="0"/>
              <a:buChar char="•"/>
              <a:defRPr/>
            </a:pPr>
            <a:endParaRPr lang="en-US" altLang="en-US" sz="1600" dirty="0">
              <a:effectLst>
                <a:outerShdw blurRad="38100" dist="38100" dir="2700000" algn="tl">
                  <a:srgbClr val="C0C0C0"/>
                </a:outerShdw>
              </a:effectLst>
            </a:endParaRPr>
          </a:p>
        </p:txBody>
      </p:sp>
      <p:sp>
        <p:nvSpPr>
          <p:cNvPr id="565274" name="Rectangle 56527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76" name="Rectangle 56527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5255" name="Picture 565254" descr="101010 data lines to infinity">
            <a:extLst>
              <a:ext uri="{FF2B5EF4-FFF2-40B4-BE49-F238E27FC236}">
                <a16:creationId xmlns:a16="http://schemas.microsoft.com/office/drawing/2014/main" id="{ED724405-0B5C-3ED4-2D9A-3572D23DD83A}"/>
              </a:ext>
            </a:extLst>
          </p:cNvPr>
          <p:cNvPicPr>
            <a:picLocks noChangeAspect="1"/>
          </p:cNvPicPr>
          <p:nvPr/>
        </p:nvPicPr>
        <p:blipFill rotWithShape="1">
          <a:blip r:embed="rId3"/>
          <a:srcRect l="16603" r="16602" b="-1"/>
          <a:stretch/>
        </p:blipFill>
        <p:spPr>
          <a:xfrm>
            <a:off x="5977788" y="799352"/>
            <a:ext cx="5425410" cy="5259296"/>
          </a:xfrm>
          <a:prstGeom prst="rect">
            <a:avLst/>
          </a:prstGeom>
        </p:spPr>
      </p:pic>
      <p:sp>
        <p:nvSpPr>
          <p:cNvPr id="10242" name="Slide Number Placeholder 1">
            <a:extLst>
              <a:ext uri="{FF2B5EF4-FFF2-40B4-BE49-F238E27FC236}">
                <a16:creationId xmlns:a16="http://schemas.microsoft.com/office/drawing/2014/main" id="{E4B105F9-8B7A-49E7-97EA-A9916819A804}"/>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spcAft>
                <a:spcPts val="600"/>
              </a:spcAft>
              <a:defRPr/>
            </a:pPr>
            <a:r>
              <a:rPr lang="en-US" altLang="en-US" sz="1200" b="0" i="0" baseline="0">
                <a:solidFill>
                  <a:prstClr val="black">
                    <a:tint val="75000"/>
                  </a:prstClr>
                </a:solidFill>
                <a:latin typeface="Calibri" panose="020F0502020204030204"/>
              </a:rPr>
              <a:t>12.</a:t>
            </a:r>
            <a:fld id="{2BACA165-BBB4-4397-BAEA-839CB8CC7247}" type="slidenum">
              <a:rPr lang="en-US" altLang="en-US" sz="1200" b="0" i="0" baseline="0">
                <a:solidFill>
                  <a:prstClr val="black">
                    <a:tint val="75000"/>
                  </a:prstClr>
                </a:solidFill>
                <a:latin typeface="Calibri" panose="020F0502020204030204"/>
              </a:rPr>
              <a:pPr>
                <a:spcAft>
                  <a:spcPts val="600"/>
                </a:spcAft>
                <a:defRPr/>
              </a:pPr>
              <a:t>4</a:t>
            </a:fld>
            <a:endParaRPr lang="en-US" altLang="en-US" sz="1200" b="0" i="0" baseline="0">
              <a:solidFill>
                <a:prstClr val="black">
                  <a:tint val="75000"/>
                </a:prstClr>
              </a:solidFill>
              <a:latin typeface="Calibri" panose="020F0502020204030204"/>
            </a:endParaRPr>
          </a:p>
        </p:txBody>
      </p:sp>
      <p:sp>
        <p:nvSpPr>
          <p:cNvPr id="10244" name="Text Box 4">
            <a:extLst>
              <a:ext uri="{FF2B5EF4-FFF2-40B4-BE49-F238E27FC236}">
                <a16:creationId xmlns:a16="http://schemas.microsoft.com/office/drawing/2014/main" id="{56883BAF-07F4-4487-AAF5-BE11806C7184}"/>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endParaRPr lang="en-US" altLang="en-US" sz="1800" i="0" baseline="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8AF46404-F5F7-4B98-AEAA-D47625A6C7A3}"/>
              </a:ext>
            </a:extLst>
          </p:cNvPr>
          <p:cNvSpPr>
            <a:spLocks noGrp="1"/>
          </p:cNvSpPr>
          <p:nvPr>
            <p:ph type="sldNum" sz="quarter" idx="12"/>
          </p:nvPr>
        </p:nvSpPr>
        <p:spPr>
          <a:noFill/>
        </p:spPr>
        <p:txBody>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sz="2000" i="0" baseline="0">
                <a:solidFill>
                  <a:schemeClr val="bg2"/>
                </a:solidFill>
                <a:latin typeface="Arial" panose="020B0604020202020204" pitchFamily="34" charset="0"/>
              </a:rPr>
              <a:t>12.</a:t>
            </a:r>
            <a:fld id="{B346EC21-55DB-4D7D-AFA7-7261997B9F4A}" type="slidenum">
              <a:rPr lang="en-US" altLang="en-US" sz="2000" i="0" baseline="0">
                <a:solidFill>
                  <a:schemeClr val="bg2"/>
                </a:solidFill>
                <a:latin typeface="Arial" panose="020B0604020202020204" pitchFamily="34" charset="0"/>
              </a:rPr>
              <a:pPr/>
              <a:t>5</a:t>
            </a:fld>
            <a:endParaRPr lang="en-US" altLang="en-US" sz="2000" i="0" baseline="0">
              <a:solidFill>
                <a:schemeClr val="bg2"/>
              </a:solidFill>
              <a:latin typeface="Arial" panose="020B0604020202020204" pitchFamily="34" charset="0"/>
            </a:endParaRPr>
          </a:p>
        </p:txBody>
      </p:sp>
      <p:sp>
        <p:nvSpPr>
          <p:cNvPr id="12291" name="Text Box 4">
            <a:extLst>
              <a:ext uri="{FF2B5EF4-FFF2-40B4-BE49-F238E27FC236}">
                <a16:creationId xmlns:a16="http://schemas.microsoft.com/office/drawing/2014/main" id="{C047AD6E-1BED-40E1-80A2-1ADC9607731E}"/>
              </a:ext>
            </a:extLst>
          </p:cNvPr>
          <p:cNvSpPr txBox="1">
            <a:spLocks noChangeArrowheads="1"/>
          </p:cNvSpPr>
          <p:nvPr/>
        </p:nvSpPr>
        <p:spPr bwMode="auto">
          <a:xfrm>
            <a:off x="145366" y="320101"/>
            <a:ext cx="60666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sz="3200" baseline="0" dirty="0"/>
              <a:t>Frames in a pure ALOHA network</a:t>
            </a:r>
          </a:p>
        </p:txBody>
      </p:sp>
      <p:pic>
        <p:nvPicPr>
          <p:cNvPr id="12292" name="Picture 7">
            <a:extLst>
              <a:ext uri="{FF2B5EF4-FFF2-40B4-BE49-F238E27FC236}">
                <a16:creationId xmlns:a16="http://schemas.microsoft.com/office/drawing/2014/main" id="{AC1FD6DF-BE91-48E1-A6EA-D1DD1E861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961" y="2136694"/>
            <a:ext cx="8374722" cy="394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35219A7-D6C3-46E2-BDA5-30718CE29016}"/>
              </a:ext>
            </a:extLst>
          </p:cNvPr>
          <p:cNvSpPr/>
          <p:nvPr/>
        </p:nvSpPr>
        <p:spPr>
          <a:xfrm>
            <a:off x="181317" y="1323260"/>
            <a:ext cx="11494868" cy="646331"/>
          </a:xfrm>
          <a:prstGeom prst="rect">
            <a:avLst/>
          </a:prstGeom>
        </p:spPr>
        <p:txBody>
          <a:bodyPr wrap="square">
            <a:spAutoFit/>
          </a:bodyPr>
          <a:lstStyle/>
          <a:p>
            <a:pPr marL="285750" indent="-285750">
              <a:buFont typeface="Arial" panose="020B0604020202020204" pitchFamily="34" charset="0"/>
              <a:buChar char="•"/>
            </a:pPr>
            <a:r>
              <a:rPr lang="en-IN" dirty="0">
                <a:latin typeface="Times New Roman" panose="02020603050405020304" pitchFamily="18" charset="0"/>
              </a:rPr>
              <a:t>The medium is shared between the stations. When a station sends data, another station may attempt to do so at the same time. The data from the two stations collide and become garbled.</a:t>
            </a:r>
            <a:endParaRPr lang="fr-FR" altLang="en-US" dirty="0">
              <a:latin typeface="Times New Roman" panose="02020603050405020304" pitchFamily="18" charset="0"/>
            </a:endParaRPr>
          </a:p>
        </p:txBody>
      </p:sp>
      <p:sp>
        <p:nvSpPr>
          <p:cNvPr id="3" name="Rectangle 2">
            <a:extLst>
              <a:ext uri="{FF2B5EF4-FFF2-40B4-BE49-F238E27FC236}">
                <a16:creationId xmlns:a16="http://schemas.microsoft.com/office/drawing/2014/main" id="{E3808D4D-D15C-41F6-917D-F36A64824FF5}"/>
              </a:ext>
            </a:extLst>
          </p:cNvPr>
          <p:cNvSpPr/>
          <p:nvPr/>
        </p:nvSpPr>
        <p:spPr>
          <a:xfrm>
            <a:off x="181317" y="2136694"/>
            <a:ext cx="3068320" cy="4247317"/>
          </a:xfrm>
          <a:prstGeom prst="rect">
            <a:avLst/>
          </a:prstGeom>
        </p:spPr>
        <p:txBody>
          <a:bodyPr wrap="square">
            <a:spAutoFit/>
          </a:bodyPr>
          <a:lstStyle/>
          <a:p>
            <a:pPr marL="342900" indent="-342900" algn="just">
              <a:buFont typeface="Arial" panose="020B0604020202020204" pitchFamily="34" charset="0"/>
              <a:buChar char="•"/>
            </a:pPr>
            <a:r>
              <a:rPr lang="en-IN" dirty="0">
                <a:latin typeface="Times New Roman" panose="02020603050405020304" pitchFamily="18" charset="0"/>
              </a:rPr>
              <a:t>There are four stations (unrealistic assumption) that contend with one another for access to the shared channel.</a:t>
            </a:r>
          </a:p>
          <a:p>
            <a:pPr algn="just"/>
            <a:endParaRPr lang="en-IN" dirty="0">
              <a:latin typeface="Times New Roman" panose="02020603050405020304" pitchFamily="18" charset="0"/>
            </a:endParaRPr>
          </a:p>
          <a:p>
            <a:pPr marL="342900" indent="-342900" algn="just">
              <a:buFont typeface="Arial" panose="020B0604020202020204" pitchFamily="34" charset="0"/>
              <a:buChar char="•"/>
            </a:pPr>
            <a:r>
              <a:rPr lang="en-IN" dirty="0">
                <a:latin typeface="Times New Roman" panose="02020603050405020304" pitchFamily="18" charset="0"/>
              </a:rPr>
              <a:t>Only two frames survive: frame 1.1 from station 1 and frame 3.2 from station 3. We need to mention that even if one bit of a frame coexists on the channel with one bit from another frame, there is a collision and both will be destroyed.</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6EE7022-5D18-4C7F-95C3-0AA0811A0352}"/>
              </a:ext>
            </a:extLst>
          </p:cNvPr>
          <p:cNvSpPr txBox="1">
            <a:spLocks noChangeArrowheads="1"/>
          </p:cNvSpPr>
          <p:nvPr/>
        </p:nvSpPr>
        <p:spPr bwMode="auto">
          <a:xfrm>
            <a:off x="648929" y="629266"/>
            <a:ext cx="3505495" cy="16223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nSpc>
                <a:spcPct val="90000"/>
              </a:lnSpc>
              <a:spcBef>
                <a:spcPct val="0"/>
              </a:spcBef>
              <a:spcAft>
                <a:spcPts val="600"/>
              </a:spcAft>
            </a:pPr>
            <a:r>
              <a:rPr lang="en-US" altLang="en-US" sz="3700" kern="1200" baseline="0">
                <a:solidFill>
                  <a:schemeClr val="tx1"/>
                </a:solidFill>
                <a:latin typeface="+mj-lt"/>
                <a:ea typeface="+mj-ea"/>
                <a:cs typeface="+mj-cs"/>
              </a:rPr>
              <a:t>Procedure for pure ALOHA protocol</a:t>
            </a:r>
          </a:p>
        </p:txBody>
      </p:sp>
      <p:sp>
        <p:nvSpPr>
          <p:cNvPr id="2" name="Rectangle 1">
            <a:extLst>
              <a:ext uri="{FF2B5EF4-FFF2-40B4-BE49-F238E27FC236}">
                <a16:creationId xmlns:a16="http://schemas.microsoft.com/office/drawing/2014/main" id="{2EA86FEF-ACF5-477C-BE06-8C526F5CA327}"/>
              </a:ext>
            </a:extLst>
          </p:cNvPr>
          <p:cNvSpPr/>
          <p:nvPr/>
        </p:nvSpPr>
        <p:spPr>
          <a:xfrm>
            <a:off x="648931" y="2438400"/>
            <a:ext cx="3505494" cy="3785419"/>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r>
              <a:rPr lang="en-US" sz="1600" dirty="0"/>
              <a:t>The original ALOHA protocol is called pure ALOHA. This is a simple, but elegant protocol. </a:t>
            </a:r>
          </a:p>
          <a:p>
            <a:pPr marL="285750" indent="-228600" algn="just">
              <a:lnSpc>
                <a:spcPct val="90000"/>
              </a:lnSpc>
              <a:spcAft>
                <a:spcPts val="600"/>
              </a:spcAft>
              <a:buFont typeface="Arial" panose="020B0604020202020204" pitchFamily="34" charset="0"/>
              <a:buChar char="•"/>
            </a:pPr>
            <a:r>
              <a:rPr lang="en-US" sz="1600" dirty="0"/>
              <a:t>The idea is that each station sends a frame whenever it has a frame to send.</a:t>
            </a:r>
          </a:p>
          <a:p>
            <a:pPr marL="285750" indent="-228600" algn="just">
              <a:lnSpc>
                <a:spcPct val="90000"/>
              </a:lnSpc>
              <a:spcAft>
                <a:spcPts val="600"/>
              </a:spcAft>
              <a:buFont typeface="Arial" panose="020B0604020202020204" pitchFamily="34" charset="0"/>
              <a:buChar char="•"/>
            </a:pPr>
            <a:r>
              <a:rPr lang="en-US" sz="1600" dirty="0"/>
              <a:t>However, since there is only one channel to share, there is the possibility of collision between frames from different stations.</a:t>
            </a:r>
          </a:p>
          <a:p>
            <a:pPr marL="285750" indent="-228600" algn="just">
              <a:lnSpc>
                <a:spcPct val="90000"/>
              </a:lnSpc>
              <a:spcAft>
                <a:spcPts val="600"/>
              </a:spcAft>
              <a:buFont typeface="Arial" panose="020B0604020202020204" pitchFamily="34" charset="0"/>
              <a:buChar char="•"/>
            </a:pPr>
            <a:r>
              <a:rPr lang="en-US" sz="1600" dirty="0"/>
              <a:t>when the time-out period passes, each station waits a random amount of time before resending its frame. This time is called back-off time TB.</a:t>
            </a:r>
          </a:p>
          <a:p>
            <a:pPr marL="285750" indent="-228600">
              <a:lnSpc>
                <a:spcPct val="90000"/>
              </a:lnSpc>
              <a:spcAft>
                <a:spcPts val="600"/>
              </a:spcAft>
              <a:buFont typeface="Arial" panose="020B0604020202020204" pitchFamily="34" charset="0"/>
              <a:buChar char="•"/>
            </a:pPr>
            <a:endParaRPr lang="en-US" sz="1600" dirty="0"/>
          </a:p>
        </p:txBody>
      </p:sp>
      <p:sp>
        <p:nvSpPr>
          <p:cNvPr id="14344" name="Rectangle 1434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Picture 8">
            <a:extLst>
              <a:ext uri="{FF2B5EF4-FFF2-40B4-BE49-F238E27FC236}">
                <a16:creationId xmlns:a16="http://schemas.microsoft.com/office/drawing/2014/main" id="{D450CFE4-E736-4673-83A1-C697E3DC9C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085043"/>
            <a:ext cx="6019331" cy="468466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64D92EA8-34E9-4CBC-BC6F-FC266854288D}"/>
              </a:ext>
            </a:extLst>
          </p:cNvPr>
          <p:cNvSpPr txBox="1">
            <a:spLocks noChangeArrowheads="1"/>
          </p:cNvSpPr>
          <p:nvPr/>
        </p:nvSpPr>
        <p:spPr bwMode="auto">
          <a:xfrm>
            <a:off x="267287" y="395068"/>
            <a:ext cx="5547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sz="2400" baseline="0" dirty="0"/>
              <a:t>Vulnerable time for pure ALOHA protocol</a:t>
            </a:r>
          </a:p>
        </p:txBody>
      </p:sp>
      <p:pic>
        <p:nvPicPr>
          <p:cNvPr id="20483" name="Picture 8">
            <a:extLst>
              <a:ext uri="{FF2B5EF4-FFF2-40B4-BE49-F238E27FC236}">
                <a16:creationId xmlns:a16="http://schemas.microsoft.com/office/drawing/2014/main" id="{0FCCD2CA-F73D-4D68-B318-414E72791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182" y="1362296"/>
            <a:ext cx="6992937"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a:extLst>
              <a:ext uri="{FF2B5EF4-FFF2-40B4-BE49-F238E27FC236}">
                <a16:creationId xmlns:a16="http://schemas.microsoft.com/office/drawing/2014/main" id="{BE84B604-F09F-463B-9079-054D6080DD4F}"/>
              </a:ext>
            </a:extLst>
          </p:cNvPr>
          <p:cNvSpPr>
            <a:spLocks noChangeArrowheads="1"/>
          </p:cNvSpPr>
          <p:nvPr/>
        </p:nvSpPr>
        <p:spPr bwMode="auto">
          <a:xfrm>
            <a:off x="85103" y="2580153"/>
            <a:ext cx="5056164" cy="3693319"/>
          </a:xfrm>
          <a:prstGeom prst="rect">
            <a:avLst/>
          </a:prstGeom>
          <a:noFill/>
          <a:ln>
            <a:noFill/>
          </a:ln>
          <a:effectLst/>
        </p:spPr>
        <p:txBody>
          <a:bodyPr wrap="squar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marL="342900" indent="-342900" algn="ctr">
              <a:buFont typeface="Arial" panose="020B0604020202020204" pitchFamily="34" charset="0"/>
              <a:buChar char="•"/>
            </a:pPr>
            <a:r>
              <a:rPr lang="en-US" altLang="en-US" sz="2400" i="0" baseline="0" dirty="0">
                <a:latin typeface="Arial" panose="020B0604020202020204" pitchFamily="34" charset="0"/>
              </a:rPr>
              <a:t>The throughput for pure ALOHA is </a:t>
            </a:r>
            <a:br>
              <a:rPr lang="en-US" altLang="en-US" i="0" baseline="0" dirty="0">
                <a:latin typeface="Arial" panose="020B0604020202020204" pitchFamily="34" charset="0"/>
              </a:rPr>
            </a:br>
            <a:r>
              <a:rPr lang="en-US" altLang="en-US" i="0" baseline="0" dirty="0">
                <a:solidFill>
                  <a:schemeClr val="hlink"/>
                </a:solidFill>
                <a:latin typeface="Arial" panose="020B0604020202020204" pitchFamily="34" charset="0"/>
              </a:rPr>
              <a:t>S = G × e </a:t>
            </a:r>
            <a:r>
              <a:rPr lang="en-US" altLang="en-US" i="0" baseline="30000" dirty="0">
                <a:solidFill>
                  <a:schemeClr val="hlink"/>
                </a:solidFill>
                <a:latin typeface="Arial" panose="020B0604020202020204" pitchFamily="34" charset="0"/>
              </a:rPr>
              <a:t>−2G  </a:t>
            </a:r>
            <a:endParaRPr lang="en-US" altLang="en-US" i="0" baseline="0" dirty="0">
              <a:solidFill>
                <a:schemeClr val="hlink"/>
              </a:solidFill>
              <a:latin typeface="Arial" panose="020B0604020202020204" pitchFamily="34" charset="0"/>
            </a:endParaRPr>
          </a:p>
          <a:p>
            <a:pPr algn="ctr"/>
            <a:r>
              <a:rPr lang="en-US" altLang="en-US" sz="1800" i="0" baseline="0" dirty="0">
                <a:latin typeface="Arial" panose="020B0604020202020204" pitchFamily="34" charset="0"/>
              </a:rPr>
              <a:t>Where G is the total load on the channel per frame time</a:t>
            </a:r>
          </a:p>
          <a:p>
            <a:pPr algn="ctr"/>
            <a:endParaRPr lang="en-US" altLang="en-US" sz="1800" i="0" baseline="0" dirty="0">
              <a:latin typeface="Arial" panose="020B0604020202020204" pitchFamily="34" charset="0"/>
            </a:endParaRPr>
          </a:p>
          <a:p>
            <a:pPr marL="342900" indent="-342900" algn="just">
              <a:buFont typeface="Arial" panose="020B0604020202020204" pitchFamily="34" charset="0"/>
              <a:buChar char="•"/>
            </a:pPr>
            <a:r>
              <a:rPr lang="en-US" altLang="en-US" sz="2400" i="0" baseline="0" dirty="0">
                <a:latin typeface="Arial" panose="020B0604020202020204" pitchFamily="34" charset="0"/>
              </a:rPr>
              <a:t>The maximum throughput</a:t>
            </a:r>
          </a:p>
          <a:p>
            <a:pPr algn="ctr"/>
            <a:r>
              <a:rPr lang="en-US" altLang="en-US" i="0" baseline="0" dirty="0" err="1">
                <a:solidFill>
                  <a:schemeClr val="hlink"/>
                </a:solidFill>
                <a:latin typeface="Arial" panose="020B0604020202020204" pitchFamily="34" charset="0"/>
              </a:rPr>
              <a:t>S</a:t>
            </a:r>
            <a:r>
              <a:rPr lang="en-US" altLang="en-US" i="0" baseline="-18000" dirty="0" err="1">
                <a:solidFill>
                  <a:schemeClr val="hlink"/>
                </a:solidFill>
                <a:latin typeface="Arial" panose="020B0604020202020204" pitchFamily="34" charset="0"/>
              </a:rPr>
              <a:t>max</a:t>
            </a:r>
            <a:r>
              <a:rPr lang="en-US" altLang="en-US" i="0" baseline="0" dirty="0">
                <a:solidFill>
                  <a:schemeClr val="hlink"/>
                </a:solidFill>
                <a:latin typeface="Arial" panose="020B0604020202020204" pitchFamily="34" charset="0"/>
              </a:rPr>
              <a:t> = 0.184 </a:t>
            </a:r>
          </a:p>
          <a:p>
            <a:pPr algn="ctr"/>
            <a:endParaRPr lang="en-US" altLang="en-US" i="0" baseline="0" dirty="0">
              <a:solidFill>
                <a:schemeClr val="hlink"/>
              </a:solidFill>
              <a:latin typeface="Arial" panose="020B0604020202020204" pitchFamily="34" charset="0"/>
            </a:endParaRPr>
          </a:p>
          <a:p>
            <a:pPr algn="ctr"/>
            <a:r>
              <a:rPr lang="en-US" altLang="en-US" sz="2400" i="0" baseline="0" dirty="0">
                <a:latin typeface="Arial" panose="020B0604020202020204" pitchFamily="34" charset="0"/>
              </a:rPr>
              <a:t>when G= (1/2)</a:t>
            </a:r>
          </a:p>
        </p:txBody>
      </p:sp>
      <p:sp>
        <p:nvSpPr>
          <p:cNvPr id="2" name="Rectangle 1">
            <a:extLst>
              <a:ext uri="{FF2B5EF4-FFF2-40B4-BE49-F238E27FC236}">
                <a16:creationId xmlns:a16="http://schemas.microsoft.com/office/drawing/2014/main" id="{6ADD41D7-23EA-448D-B533-273AEA96DA1A}"/>
              </a:ext>
            </a:extLst>
          </p:cNvPr>
          <p:cNvSpPr/>
          <p:nvPr/>
        </p:nvSpPr>
        <p:spPr>
          <a:xfrm>
            <a:off x="-6813" y="1119815"/>
            <a:ext cx="5547801" cy="1200329"/>
          </a:xfrm>
          <a:prstGeom prst="rect">
            <a:avLst/>
          </a:prstGeom>
        </p:spPr>
        <p:txBody>
          <a:bodyPr wrap="square">
            <a:spAutoFit/>
          </a:bodyPr>
          <a:lstStyle/>
          <a:p>
            <a:pPr marL="285750" indent="-285750" algn="just">
              <a:buFont typeface="Arial" panose="020B0604020202020204" pitchFamily="34" charset="0"/>
              <a:buChar char="•"/>
            </a:pPr>
            <a:r>
              <a:rPr lang="en-IN" sz="2400" dirty="0">
                <a:latin typeface="Times New Roman" panose="02020603050405020304" pitchFamily="18" charset="0"/>
              </a:rPr>
              <a:t>Vulnerable time, during which a collision may occur in pure ALOHA, is 2 times the frame transmission time.</a:t>
            </a:r>
            <a:endParaRPr lang="en-I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Rectangle 30727">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Text Box 4">
            <a:extLst>
              <a:ext uri="{FF2B5EF4-FFF2-40B4-BE49-F238E27FC236}">
                <a16:creationId xmlns:a16="http://schemas.microsoft.com/office/drawing/2014/main" id="{6A85BF6C-CC6C-45CB-9D6D-214A099941FA}"/>
              </a:ext>
            </a:extLst>
          </p:cNvPr>
          <p:cNvSpPr txBox="1">
            <a:spLocks noChangeArrowheads="1"/>
          </p:cNvSpPr>
          <p:nvPr/>
        </p:nvSpPr>
        <p:spPr bwMode="auto">
          <a:xfrm>
            <a:off x="694510" y="1487272"/>
            <a:ext cx="2743200" cy="2743200"/>
          </a:xfrm>
          <a:prstGeom prst="ellipse">
            <a:avLst/>
          </a:prstGeom>
          <a:solidFill>
            <a:srgbClr val="262626"/>
          </a:solidFill>
          <a:ln w="174625" cmpd="thinThick">
            <a:solidFill>
              <a:srgbClr val="262626"/>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algn="ctr">
              <a:lnSpc>
                <a:spcPct val="90000"/>
              </a:lnSpc>
              <a:spcBef>
                <a:spcPct val="0"/>
              </a:spcBef>
              <a:spcAft>
                <a:spcPts val="600"/>
              </a:spcAft>
            </a:pPr>
            <a:r>
              <a:rPr lang="en-US" altLang="en-US" sz="2600" kern="1200" baseline="0">
                <a:solidFill>
                  <a:srgbClr val="FFFFFF"/>
                </a:solidFill>
                <a:latin typeface="+mj-lt"/>
                <a:ea typeface="+mj-ea"/>
                <a:cs typeface="+mj-cs"/>
              </a:rPr>
              <a:t>Frames in a slotted ALOHA network</a:t>
            </a:r>
          </a:p>
        </p:txBody>
      </p:sp>
      <p:pic>
        <p:nvPicPr>
          <p:cNvPr id="30723" name="Picture 7">
            <a:extLst>
              <a:ext uri="{FF2B5EF4-FFF2-40B4-BE49-F238E27FC236}">
                <a16:creationId xmlns:a16="http://schemas.microsoft.com/office/drawing/2014/main" id="{0DA9F575-D121-44CB-BF3A-205BCE312B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323131"/>
            <a:ext cx="6612077" cy="30911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D66E971-76E4-4ED6-8365-BA1A878A84F5}"/>
              </a:ext>
            </a:extLst>
          </p:cNvPr>
          <p:cNvSpPr/>
          <p:nvPr/>
        </p:nvSpPr>
        <p:spPr>
          <a:xfrm>
            <a:off x="4038600" y="4884873"/>
            <a:ext cx="7188199" cy="129209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a:t>Slotted ALOHA was invented to improve the efficiency of pure  ALOHA.</a:t>
            </a:r>
          </a:p>
          <a:p>
            <a:pPr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In slotted ALOHA time is divided into slots of Tfr  sec and force the station to send only at the beginning of the time slot.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EE25A51A-83D0-4234-8454-C2A915EC51DE}"/>
              </a:ext>
            </a:extLst>
          </p:cNvPr>
          <p:cNvSpPr txBox="1">
            <a:spLocks noChangeArrowheads="1"/>
          </p:cNvSpPr>
          <p:nvPr/>
        </p:nvSpPr>
        <p:spPr bwMode="auto">
          <a:xfrm>
            <a:off x="-111076" y="310661"/>
            <a:ext cx="67168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r>
              <a:rPr lang="en-US" altLang="en-US" baseline="0" dirty="0"/>
              <a:t>Vulnerable time for slotted ALOHA protocol</a:t>
            </a:r>
          </a:p>
        </p:txBody>
      </p:sp>
      <p:pic>
        <p:nvPicPr>
          <p:cNvPr id="34819" name="Picture 7">
            <a:extLst>
              <a:ext uri="{FF2B5EF4-FFF2-40B4-BE49-F238E27FC236}">
                <a16:creationId xmlns:a16="http://schemas.microsoft.com/office/drawing/2014/main" id="{293206F6-92BF-4273-8E04-33052108D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871" y="1428311"/>
            <a:ext cx="7632700" cy="436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a:extLst>
              <a:ext uri="{FF2B5EF4-FFF2-40B4-BE49-F238E27FC236}">
                <a16:creationId xmlns:a16="http://schemas.microsoft.com/office/drawing/2014/main" id="{DA5CC3F2-9C2D-4F2E-869D-D9E04E14704F}"/>
              </a:ext>
            </a:extLst>
          </p:cNvPr>
          <p:cNvSpPr>
            <a:spLocks noChangeArrowheads="1"/>
          </p:cNvSpPr>
          <p:nvPr/>
        </p:nvSpPr>
        <p:spPr bwMode="auto">
          <a:xfrm>
            <a:off x="203201" y="1428312"/>
            <a:ext cx="3759200" cy="4585871"/>
          </a:xfrm>
          <a:prstGeom prst="rect">
            <a:avLst/>
          </a:prstGeom>
          <a:noFill/>
          <a:ln>
            <a:noFill/>
          </a:ln>
          <a:effectLst/>
        </p:spPr>
        <p:txBody>
          <a:bodyPr wrap="square">
            <a:spAutoFit/>
          </a:bodyPr>
          <a:lstStyle>
            <a:lvl1pPr>
              <a:defRPr sz="2800" b="1" i="1" baseline="-10000">
                <a:solidFill>
                  <a:schemeClr val="tx1"/>
                </a:solidFill>
                <a:latin typeface="Times New Roman" panose="02020603050405020304" pitchFamily="18" charset="0"/>
              </a:defRPr>
            </a:lvl1pPr>
            <a:lvl2pPr marL="742950" indent="-285750">
              <a:defRPr sz="2800" b="1" i="1" baseline="-10000">
                <a:solidFill>
                  <a:schemeClr val="tx1"/>
                </a:solidFill>
                <a:latin typeface="Times New Roman" panose="02020603050405020304" pitchFamily="18" charset="0"/>
              </a:defRPr>
            </a:lvl2pPr>
            <a:lvl3pPr marL="1143000" indent="-228600">
              <a:defRPr sz="2800" b="1" i="1" baseline="-10000">
                <a:solidFill>
                  <a:schemeClr val="tx1"/>
                </a:solidFill>
                <a:latin typeface="Times New Roman" panose="02020603050405020304" pitchFamily="18" charset="0"/>
              </a:defRPr>
            </a:lvl3pPr>
            <a:lvl4pPr marL="1600200" indent="-228600">
              <a:defRPr sz="2800" b="1" i="1" baseline="-10000">
                <a:solidFill>
                  <a:schemeClr val="tx1"/>
                </a:solidFill>
                <a:latin typeface="Times New Roman" panose="02020603050405020304" pitchFamily="18" charset="0"/>
              </a:defRPr>
            </a:lvl4pPr>
            <a:lvl5pPr marL="2057400" indent="-228600">
              <a:defRPr sz="2800" b="1" i="1" baseline="-1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00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IN" sz="2000" b="0" i="0" baseline="0" dirty="0">
                <a:cs typeface="Times New Roman" panose="02020603050405020304" pitchFamily="18" charset="0"/>
              </a:rPr>
              <a:t>Vulnerable time for slotted ALOHA is one-half that of</a:t>
            </a:r>
          </a:p>
          <a:p>
            <a:r>
              <a:rPr lang="en-IN" sz="2000" b="0" i="0" baseline="0" dirty="0">
                <a:cs typeface="Times New Roman" panose="02020603050405020304" pitchFamily="18" charset="0"/>
              </a:rPr>
              <a:t>     pure ALOHA.</a:t>
            </a:r>
            <a:endParaRPr lang="en-US" altLang="en-US" sz="2000" b="0" i="0" baseline="0" dirty="0">
              <a:cs typeface="Times New Roman" panose="02020603050405020304" pitchFamily="18" charset="0"/>
            </a:endParaRPr>
          </a:p>
          <a:p>
            <a:pPr algn="ctr"/>
            <a:endParaRPr lang="en-US" altLang="en-US" sz="2400" i="0" baseline="0" dirty="0">
              <a:latin typeface="Arial" panose="020B0604020202020204" pitchFamily="34" charset="0"/>
            </a:endParaRPr>
          </a:p>
          <a:p>
            <a:pPr marL="342900" indent="-342900" algn="ctr">
              <a:buFont typeface="Arial" panose="020B0604020202020204" pitchFamily="34" charset="0"/>
              <a:buChar char="•"/>
            </a:pPr>
            <a:r>
              <a:rPr lang="en-US" altLang="en-US" sz="2400" i="0" baseline="0" dirty="0">
                <a:latin typeface="Arial" panose="020B0604020202020204" pitchFamily="34" charset="0"/>
              </a:rPr>
              <a:t>The throughput for slotted ALOHA is </a:t>
            </a:r>
            <a:br>
              <a:rPr lang="en-US" altLang="en-US" sz="3200" i="0" baseline="0" dirty="0">
                <a:latin typeface="Arial" panose="020B0604020202020204" pitchFamily="34" charset="0"/>
              </a:rPr>
            </a:br>
            <a:r>
              <a:rPr lang="en-US" altLang="en-US" i="0" baseline="0" dirty="0">
                <a:solidFill>
                  <a:schemeClr val="hlink"/>
                </a:solidFill>
                <a:latin typeface="Arial" panose="020B0604020202020204" pitchFamily="34" charset="0"/>
              </a:rPr>
              <a:t>S = G × e</a:t>
            </a:r>
            <a:r>
              <a:rPr lang="en-US" altLang="en-US" i="0" baseline="30000" dirty="0">
                <a:solidFill>
                  <a:schemeClr val="hlink"/>
                </a:solidFill>
                <a:latin typeface="Arial" panose="020B0604020202020204" pitchFamily="34" charset="0"/>
              </a:rPr>
              <a:t>−G</a:t>
            </a:r>
            <a:r>
              <a:rPr lang="en-US" altLang="en-US" i="0" baseline="0" dirty="0">
                <a:latin typeface="Arial" panose="020B0604020202020204" pitchFamily="34" charset="0"/>
              </a:rPr>
              <a:t> </a:t>
            </a:r>
            <a:endParaRPr lang="en-US" altLang="en-US" sz="3200" i="0" baseline="0" dirty="0">
              <a:latin typeface="Arial" panose="020B0604020202020204" pitchFamily="34" charset="0"/>
            </a:endParaRPr>
          </a:p>
          <a:p>
            <a:pPr algn="ctr"/>
            <a:endParaRPr lang="en-US" altLang="en-US" sz="3200" i="0" baseline="0" dirty="0">
              <a:latin typeface="Arial" panose="020B0604020202020204" pitchFamily="34" charset="0"/>
            </a:endParaRPr>
          </a:p>
          <a:p>
            <a:pPr marL="342900" indent="-342900" algn="ctr">
              <a:buFont typeface="Arial" panose="020B0604020202020204" pitchFamily="34" charset="0"/>
              <a:buChar char="•"/>
            </a:pPr>
            <a:r>
              <a:rPr lang="en-US" altLang="en-US" sz="2400" i="0" baseline="0" dirty="0">
                <a:latin typeface="Arial" panose="020B0604020202020204" pitchFamily="34" charset="0"/>
              </a:rPr>
              <a:t>The maximum throughput </a:t>
            </a:r>
            <a:br>
              <a:rPr lang="en-US" altLang="en-US" sz="3200" i="0" baseline="0" dirty="0">
                <a:latin typeface="Arial" panose="020B0604020202020204" pitchFamily="34" charset="0"/>
              </a:rPr>
            </a:br>
            <a:r>
              <a:rPr lang="en-US" altLang="en-US" i="0" baseline="0" dirty="0" err="1">
                <a:solidFill>
                  <a:schemeClr val="hlink"/>
                </a:solidFill>
                <a:latin typeface="Arial" panose="020B0604020202020204" pitchFamily="34" charset="0"/>
              </a:rPr>
              <a:t>S</a:t>
            </a:r>
            <a:r>
              <a:rPr lang="en-US" altLang="en-US" i="0" baseline="-18000" dirty="0" err="1">
                <a:solidFill>
                  <a:schemeClr val="hlink"/>
                </a:solidFill>
                <a:latin typeface="Arial" panose="020B0604020202020204" pitchFamily="34" charset="0"/>
              </a:rPr>
              <a:t>max</a:t>
            </a:r>
            <a:r>
              <a:rPr lang="en-US" altLang="en-US" i="0" baseline="0" dirty="0">
                <a:solidFill>
                  <a:schemeClr val="hlink"/>
                </a:solidFill>
                <a:latin typeface="Arial" panose="020B0604020202020204" pitchFamily="34" charset="0"/>
              </a:rPr>
              <a:t> = 0.368</a:t>
            </a:r>
            <a:r>
              <a:rPr lang="en-US" altLang="en-US" i="0" baseline="0" dirty="0">
                <a:latin typeface="Arial" panose="020B0604020202020204" pitchFamily="34" charset="0"/>
              </a:rPr>
              <a:t> </a:t>
            </a:r>
            <a:endParaRPr lang="en-US" altLang="en-US" sz="3200" i="0" baseline="0" dirty="0">
              <a:latin typeface="Arial" panose="020B0604020202020204" pitchFamily="34" charset="0"/>
            </a:endParaRPr>
          </a:p>
          <a:p>
            <a:pPr algn="ctr"/>
            <a:r>
              <a:rPr lang="en-US" altLang="en-US" sz="2400" i="0" baseline="0" dirty="0">
                <a:latin typeface="Arial" panose="020B0604020202020204" pitchFamily="34" charset="0"/>
              </a:rPr>
              <a:t>when G =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35089</TotalTime>
  <Words>1123</Words>
  <Application>Microsoft Office PowerPoint</Application>
  <PresentationFormat>Widescreen</PresentationFormat>
  <Paragraphs>138</Paragraphs>
  <Slides>18</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Times New Roman</vt:lpstr>
      <vt:lpstr>Office Theme</vt:lpstr>
      <vt:lpstr>Bennett_Theme1</vt:lpstr>
      <vt:lpstr>1_Office Theme</vt:lpstr>
      <vt:lpstr>Data Link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CSMA/CA (CSMA with collision Avoidance)</vt:lpstr>
      <vt:lpstr>CSMA/CA with RTS/CTS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148</cp:revision>
  <dcterms:created xsi:type="dcterms:W3CDTF">2019-01-16T00:48:33Z</dcterms:created>
  <dcterms:modified xsi:type="dcterms:W3CDTF">2025-02-19T04:04:45Z</dcterms:modified>
</cp:coreProperties>
</file>