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9" r:id="rId3"/>
    <p:sldMasterId id="2147483702" r:id="rId4"/>
  </p:sldMasterIdLst>
  <p:notesMasterIdLst>
    <p:notesMasterId r:id="rId48"/>
  </p:notesMasterIdLst>
  <p:sldIdLst>
    <p:sldId id="256" r:id="rId5"/>
    <p:sldId id="892" r:id="rId6"/>
    <p:sldId id="362" r:id="rId7"/>
    <p:sldId id="372" r:id="rId8"/>
    <p:sldId id="393" r:id="rId9"/>
    <p:sldId id="535" r:id="rId10"/>
    <p:sldId id="901" r:id="rId11"/>
    <p:sldId id="371" r:id="rId12"/>
    <p:sldId id="836" r:id="rId13"/>
    <p:sldId id="902" r:id="rId14"/>
    <p:sldId id="898" r:id="rId15"/>
    <p:sldId id="899" r:id="rId16"/>
    <p:sldId id="869" r:id="rId17"/>
    <p:sldId id="897" r:id="rId18"/>
    <p:sldId id="382" r:id="rId19"/>
    <p:sldId id="838" r:id="rId20"/>
    <p:sldId id="383" r:id="rId21"/>
    <p:sldId id="377" r:id="rId22"/>
    <p:sldId id="345" r:id="rId23"/>
    <p:sldId id="283" r:id="rId24"/>
    <p:sldId id="840" r:id="rId25"/>
    <p:sldId id="900" r:id="rId26"/>
    <p:sldId id="842" r:id="rId27"/>
    <p:sldId id="284" r:id="rId28"/>
    <p:sldId id="376" r:id="rId29"/>
    <p:sldId id="346" r:id="rId30"/>
    <p:sldId id="347" r:id="rId31"/>
    <p:sldId id="348" r:id="rId32"/>
    <p:sldId id="903" r:id="rId33"/>
    <p:sldId id="349" r:id="rId34"/>
    <p:sldId id="351" r:id="rId35"/>
    <p:sldId id="389" r:id="rId36"/>
    <p:sldId id="350" r:id="rId37"/>
    <p:sldId id="753" r:id="rId38"/>
    <p:sldId id="855" r:id="rId39"/>
    <p:sldId id="859" r:id="rId40"/>
    <p:sldId id="386" r:id="rId41"/>
    <p:sldId id="387" r:id="rId42"/>
    <p:sldId id="388" r:id="rId43"/>
    <p:sldId id="391" r:id="rId44"/>
    <p:sldId id="392" r:id="rId45"/>
    <p:sldId id="395" r:id="rId46"/>
    <p:sldId id="841" r:id="rId4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85B54-18AD-4751-8DC1-18A4DF9DC634}" v="10" dt="2025-02-20T06:37:02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3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as Tyagi." userId="06b802ee-2341-421d-ab2c-04bfa25cb15e" providerId="ADAL" clId="{BCB85B54-18AD-4751-8DC1-18A4DF9DC634}"/>
    <pc:docChg chg="custSel addSld modSld sldOrd">
      <pc:chgData name="Vikas Tyagi." userId="06b802ee-2341-421d-ab2c-04bfa25cb15e" providerId="ADAL" clId="{BCB85B54-18AD-4751-8DC1-18A4DF9DC634}" dt="2025-02-20T06:37:07.974" v="26" actId="207"/>
      <pc:docMkLst>
        <pc:docMk/>
      </pc:docMkLst>
      <pc:sldChg chg="add">
        <pc:chgData name="Vikas Tyagi." userId="06b802ee-2341-421d-ab2c-04bfa25cb15e" providerId="ADAL" clId="{BCB85B54-18AD-4751-8DC1-18A4DF9DC634}" dt="2025-02-20T06:31:11.805" v="15"/>
        <pc:sldMkLst>
          <pc:docMk/>
          <pc:sldMk cId="0" sldId="283"/>
        </pc:sldMkLst>
      </pc:sldChg>
      <pc:sldChg chg="add">
        <pc:chgData name="Vikas Tyagi." userId="06b802ee-2341-421d-ab2c-04bfa25cb15e" providerId="ADAL" clId="{BCB85B54-18AD-4751-8DC1-18A4DF9DC634}" dt="2025-02-20T06:35:17.183" v="18"/>
        <pc:sldMkLst>
          <pc:docMk/>
          <pc:sldMk cId="0" sldId="284"/>
        </pc:sldMkLst>
      </pc:sldChg>
      <pc:sldChg chg="delSp add setBg">
        <pc:chgData name="Vikas Tyagi." userId="06b802ee-2341-421d-ab2c-04bfa25cb15e" providerId="ADAL" clId="{BCB85B54-18AD-4751-8DC1-18A4DF9DC634}" dt="2025-02-20T06:31:22.790" v="16" actId="478"/>
        <pc:sldMkLst>
          <pc:docMk/>
          <pc:sldMk cId="0" sldId="345"/>
        </pc:sldMkLst>
        <pc:spChg chg="del">
          <ac:chgData name="Vikas Tyagi." userId="06b802ee-2341-421d-ab2c-04bfa25cb15e" providerId="ADAL" clId="{BCB85B54-18AD-4751-8DC1-18A4DF9DC634}" dt="2025-02-20T06:31:22.790" v="16" actId="478"/>
          <ac:spMkLst>
            <pc:docMk/>
            <pc:sldMk cId="0" sldId="345"/>
            <ac:spMk id="12293" creationId="{11DB957E-1389-C264-1A71-5F236BB8D512}"/>
          </ac:spMkLst>
        </pc:spChg>
      </pc:sldChg>
      <pc:sldChg chg="modSp add mod setBg">
        <pc:chgData name="Vikas Tyagi." userId="06b802ee-2341-421d-ab2c-04bfa25cb15e" providerId="ADAL" clId="{BCB85B54-18AD-4751-8DC1-18A4DF9DC634}" dt="2025-02-20T06:35:32.406" v="19" actId="207"/>
        <pc:sldMkLst>
          <pc:docMk/>
          <pc:sldMk cId="0" sldId="346"/>
        </pc:sldMkLst>
        <pc:spChg chg="mod">
          <ac:chgData name="Vikas Tyagi." userId="06b802ee-2341-421d-ab2c-04bfa25cb15e" providerId="ADAL" clId="{BCB85B54-18AD-4751-8DC1-18A4DF9DC634}" dt="2025-02-20T06:35:32.406" v="19" actId="207"/>
          <ac:spMkLst>
            <pc:docMk/>
            <pc:sldMk cId="0" sldId="346"/>
            <ac:spMk id="16389" creationId="{FA791BBC-D0E2-E617-30DC-D03DBF2B7032}"/>
          </ac:spMkLst>
        </pc:spChg>
      </pc:sldChg>
      <pc:sldChg chg="modSp add mod setBg">
        <pc:chgData name="Vikas Tyagi." userId="06b802ee-2341-421d-ab2c-04bfa25cb15e" providerId="ADAL" clId="{BCB85B54-18AD-4751-8DC1-18A4DF9DC634}" dt="2025-02-20T06:35:39.629" v="20" actId="207"/>
        <pc:sldMkLst>
          <pc:docMk/>
          <pc:sldMk cId="0" sldId="347"/>
        </pc:sldMkLst>
        <pc:spChg chg="mod">
          <ac:chgData name="Vikas Tyagi." userId="06b802ee-2341-421d-ab2c-04bfa25cb15e" providerId="ADAL" clId="{BCB85B54-18AD-4751-8DC1-18A4DF9DC634}" dt="2025-02-20T06:35:39.629" v="20" actId="207"/>
          <ac:spMkLst>
            <pc:docMk/>
            <pc:sldMk cId="0" sldId="347"/>
            <ac:spMk id="17411" creationId="{85CCA341-EF29-2BE1-99B0-950C73973E80}"/>
          </ac:spMkLst>
        </pc:spChg>
      </pc:sldChg>
      <pc:sldChg chg="modSp add mod setBg">
        <pc:chgData name="Vikas Tyagi." userId="06b802ee-2341-421d-ab2c-04bfa25cb15e" providerId="ADAL" clId="{BCB85B54-18AD-4751-8DC1-18A4DF9DC634}" dt="2025-02-20T06:35:52.533" v="21" actId="207"/>
        <pc:sldMkLst>
          <pc:docMk/>
          <pc:sldMk cId="0" sldId="348"/>
        </pc:sldMkLst>
        <pc:spChg chg="mod">
          <ac:chgData name="Vikas Tyagi." userId="06b802ee-2341-421d-ab2c-04bfa25cb15e" providerId="ADAL" clId="{BCB85B54-18AD-4751-8DC1-18A4DF9DC634}" dt="2025-02-20T06:35:52.533" v="21" actId="207"/>
          <ac:spMkLst>
            <pc:docMk/>
            <pc:sldMk cId="0" sldId="348"/>
            <ac:spMk id="18435" creationId="{D3BFC827-34A3-28DB-8071-76297F1E3F02}"/>
          </ac:spMkLst>
        </pc:spChg>
      </pc:sldChg>
      <pc:sldChg chg="modSp add mod setBg">
        <pc:chgData name="Vikas Tyagi." userId="06b802ee-2341-421d-ab2c-04bfa25cb15e" providerId="ADAL" clId="{BCB85B54-18AD-4751-8DC1-18A4DF9DC634}" dt="2025-02-20T06:36:09.946" v="23" actId="207"/>
        <pc:sldMkLst>
          <pc:docMk/>
          <pc:sldMk cId="0" sldId="349"/>
        </pc:sldMkLst>
        <pc:spChg chg="mod">
          <ac:chgData name="Vikas Tyagi." userId="06b802ee-2341-421d-ab2c-04bfa25cb15e" providerId="ADAL" clId="{BCB85B54-18AD-4751-8DC1-18A4DF9DC634}" dt="2025-02-20T06:36:09.946" v="23" actId="207"/>
          <ac:spMkLst>
            <pc:docMk/>
            <pc:sldMk cId="0" sldId="349"/>
            <ac:spMk id="20485" creationId="{9508A014-D00C-3ED6-BBF7-F778537F12D7}"/>
          </ac:spMkLst>
        </pc:spChg>
      </pc:sldChg>
      <pc:sldChg chg="modSp add mod setBg">
        <pc:chgData name="Vikas Tyagi." userId="06b802ee-2341-421d-ab2c-04bfa25cb15e" providerId="ADAL" clId="{BCB85B54-18AD-4751-8DC1-18A4DF9DC634}" dt="2025-02-20T06:36:17.305" v="24" actId="207"/>
        <pc:sldMkLst>
          <pc:docMk/>
          <pc:sldMk cId="0" sldId="350"/>
        </pc:sldMkLst>
        <pc:spChg chg="mod">
          <ac:chgData name="Vikas Tyagi." userId="06b802ee-2341-421d-ab2c-04bfa25cb15e" providerId="ADAL" clId="{BCB85B54-18AD-4751-8DC1-18A4DF9DC634}" dt="2025-02-20T06:36:17.305" v="24" actId="207"/>
          <ac:spMkLst>
            <pc:docMk/>
            <pc:sldMk cId="0" sldId="350"/>
            <ac:spMk id="21507" creationId="{7FB959E4-2010-9C14-CAA4-4B4F8B2BB489}"/>
          </ac:spMkLst>
        </pc:spChg>
      </pc:sldChg>
      <pc:sldChg chg="modSp add mod setBg">
        <pc:chgData name="Vikas Tyagi." userId="06b802ee-2341-421d-ab2c-04bfa25cb15e" providerId="ADAL" clId="{BCB85B54-18AD-4751-8DC1-18A4DF9DC634}" dt="2025-02-20T06:37:07.974" v="26" actId="207"/>
        <pc:sldMkLst>
          <pc:docMk/>
          <pc:sldMk cId="0" sldId="351"/>
        </pc:sldMkLst>
        <pc:spChg chg="mod">
          <ac:chgData name="Vikas Tyagi." userId="06b802ee-2341-421d-ab2c-04bfa25cb15e" providerId="ADAL" clId="{BCB85B54-18AD-4751-8DC1-18A4DF9DC634}" dt="2025-02-20T06:37:07.974" v="26" actId="207"/>
          <ac:spMkLst>
            <pc:docMk/>
            <pc:sldMk cId="0" sldId="351"/>
            <ac:spMk id="22531" creationId="{2B79A398-DE36-C65D-339F-FB77FA325739}"/>
          </ac:spMkLst>
        </pc:spChg>
      </pc:sldChg>
      <pc:sldChg chg="delSp modSp mod ord">
        <pc:chgData name="Vikas Tyagi." userId="06b802ee-2341-421d-ab2c-04bfa25cb15e" providerId="ADAL" clId="{BCB85B54-18AD-4751-8DC1-18A4DF9DC634}" dt="2025-02-19T17:17:28.670" v="6"/>
        <pc:sldMkLst>
          <pc:docMk/>
          <pc:sldMk cId="4030454664" sldId="371"/>
        </pc:sldMkLst>
        <pc:spChg chg="mod">
          <ac:chgData name="Vikas Tyagi." userId="06b802ee-2341-421d-ab2c-04bfa25cb15e" providerId="ADAL" clId="{BCB85B54-18AD-4751-8DC1-18A4DF9DC634}" dt="2025-02-19T17:16:51.112" v="0" actId="207"/>
          <ac:spMkLst>
            <pc:docMk/>
            <pc:sldMk cId="4030454664" sldId="371"/>
            <ac:spMk id="2" creationId="{D5C5C328-DB6C-4807-8846-178514AA64C5}"/>
          </ac:spMkLst>
        </pc:spChg>
        <pc:spChg chg="del mod">
          <ac:chgData name="Vikas Tyagi." userId="06b802ee-2341-421d-ab2c-04bfa25cb15e" providerId="ADAL" clId="{BCB85B54-18AD-4751-8DC1-18A4DF9DC634}" dt="2025-02-19T17:17:04.457" v="2" actId="478"/>
          <ac:spMkLst>
            <pc:docMk/>
            <pc:sldMk cId="4030454664" sldId="371"/>
            <ac:spMk id="6" creationId="{F6CC1137-3B92-4F8B-82F5-E40D2859365E}"/>
          </ac:spMkLst>
        </pc:spChg>
      </pc:sldChg>
      <pc:sldChg chg="add">
        <pc:chgData name="Vikas Tyagi." userId="06b802ee-2341-421d-ab2c-04bfa25cb15e" providerId="ADAL" clId="{BCB85B54-18AD-4751-8DC1-18A4DF9DC634}" dt="2025-02-20T06:35:17.183" v="18"/>
        <pc:sldMkLst>
          <pc:docMk/>
          <pc:sldMk cId="0" sldId="376"/>
        </pc:sldMkLst>
      </pc:sldChg>
      <pc:sldChg chg="add">
        <pc:chgData name="Vikas Tyagi." userId="06b802ee-2341-421d-ab2c-04bfa25cb15e" providerId="ADAL" clId="{BCB85B54-18AD-4751-8DC1-18A4DF9DC634}" dt="2025-02-20T06:32:31.709" v="17"/>
        <pc:sldMkLst>
          <pc:docMk/>
          <pc:sldMk cId="0" sldId="377"/>
        </pc:sldMkLst>
      </pc:sldChg>
      <pc:sldChg chg="modSp mod">
        <pc:chgData name="Vikas Tyagi." userId="06b802ee-2341-421d-ab2c-04bfa25cb15e" providerId="ADAL" clId="{BCB85B54-18AD-4751-8DC1-18A4DF9DC634}" dt="2025-02-20T06:27:17.625" v="12" actId="1076"/>
        <pc:sldMkLst>
          <pc:docMk/>
          <pc:sldMk cId="2246056898" sldId="382"/>
        </pc:sldMkLst>
        <pc:spChg chg="mod">
          <ac:chgData name="Vikas Tyagi." userId="06b802ee-2341-421d-ab2c-04bfa25cb15e" providerId="ADAL" clId="{BCB85B54-18AD-4751-8DC1-18A4DF9DC634}" dt="2025-02-20T06:27:17.625" v="12" actId="1076"/>
          <ac:spMkLst>
            <pc:docMk/>
            <pc:sldMk cId="2246056898" sldId="382"/>
            <ac:spMk id="3" creationId="{36CB630C-7001-4AE3-9C70-E912BB8BDB38}"/>
          </ac:spMkLst>
        </pc:spChg>
      </pc:sldChg>
      <pc:sldChg chg="modSp mod">
        <pc:chgData name="Vikas Tyagi." userId="06b802ee-2341-421d-ab2c-04bfa25cb15e" providerId="ADAL" clId="{BCB85B54-18AD-4751-8DC1-18A4DF9DC634}" dt="2025-02-20T06:28:34.184" v="14"/>
        <pc:sldMkLst>
          <pc:docMk/>
          <pc:sldMk cId="244536380" sldId="383"/>
        </pc:sldMkLst>
        <pc:spChg chg="mod">
          <ac:chgData name="Vikas Tyagi." userId="06b802ee-2341-421d-ab2c-04bfa25cb15e" providerId="ADAL" clId="{BCB85B54-18AD-4751-8DC1-18A4DF9DC634}" dt="2025-02-20T06:28:34.184" v="14"/>
          <ac:spMkLst>
            <pc:docMk/>
            <pc:sldMk cId="244536380" sldId="383"/>
            <ac:spMk id="2" creationId="{6846F5CF-DCB2-4CD3-B22C-9BD7CF478821}"/>
          </ac:spMkLst>
        </pc:spChg>
      </pc:sldChg>
      <pc:sldChg chg="add">
        <pc:chgData name="Vikas Tyagi." userId="06b802ee-2341-421d-ab2c-04bfa25cb15e" providerId="ADAL" clId="{BCB85B54-18AD-4751-8DC1-18A4DF9DC634}" dt="2025-02-20T06:37:02.743" v="25"/>
        <pc:sldMkLst>
          <pc:docMk/>
          <pc:sldMk cId="0" sldId="389"/>
        </pc:sldMkLst>
      </pc:sldChg>
      <pc:sldChg chg="delSp add mod delAnim">
        <pc:chgData name="Vikas Tyagi." userId="06b802ee-2341-421d-ab2c-04bfa25cb15e" providerId="ADAL" clId="{BCB85B54-18AD-4751-8DC1-18A4DF9DC634}" dt="2025-02-19T17:17:25.038" v="4" actId="478"/>
        <pc:sldMkLst>
          <pc:docMk/>
          <pc:sldMk cId="3830642182" sldId="901"/>
        </pc:sldMkLst>
        <pc:picChg chg="del">
          <ac:chgData name="Vikas Tyagi." userId="06b802ee-2341-421d-ab2c-04bfa25cb15e" providerId="ADAL" clId="{BCB85B54-18AD-4751-8DC1-18A4DF9DC634}" dt="2025-02-19T17:17:25.038" v="4" actId="478"/>
          <ac:picMkLst>
            <pc:docMk/>
            <pc:sldMk cId="3830642182" sldId="901"/>
            <ac:picMk id="7" creationId="{9D1D38B7-1681-4917-8467-58B729B894F1}"/>
          </ac:picMkLst>
        </pc:picChg>
      </pc:sldChg>
      <pc:sldChg chg="addSp delSp add">
        <pc:chgData name="Vikas Tyagi." userId="06b802ee-2341-421d-ab2c-04bfa25cb15e" providerId="ADAL" clId="{BCB85B54-18AD-4751-8DC1-18A4DF9DC634}" dt="2025-02-20T06:16:54.716" v="11"/>
        <pc:sldMkLst>
          <pc:docMk/>
          <pc:sldMk cId="2268143756" sldId="902"/>
        </pc:sldMkLst>
        <pc:spChg chg="del">
          <ac:chgData name="Vikas Tyagi." userId="06b802ee-2341-421d-ab2c-04bfa25cb15e" providerId="ADAL" clId="{BCB85B54-18AD-4751-8DC1-18A4DF9DC634}" dt="2025-02-20T06:15:41.699" v="8" actId="478"/>
          <ac:spMkLst>
            <pc:docMk/>
            <pc:sldMk cId="2268143756" sldId="902"/>
            <ac:spMk id="2" creationId="{DE1216AC-2BBE-4F6E-84F7-5ABB597BBBDF}"/>
          </ac:spMkLst>
        </pc:spChg>
        <pc:spChg chg="del">
          <ac:chgData name="Vikas Tyagi." userId="06b802ee-2341-421d-ab2c-04bfa25cb15e" providerId="ADAL" clId="{BCB85B54-18AD-4751-8DC1-18A4DF9DC634}" dt="2025-02-20T06:15:41.699" v="8" actId="478"/>
          <ac:spMkLst>
            <pc:docMk/>
            <pc:sldMk cId="2268143756" sldId="902"/>
            <ac:spMk id="3" creationId="{4803BF02-8546-4A1D-9E67-E5035457B700}"/>
          </ac:spMkLst>
        </pc:spChg>
        <pc:spChg chg="del">
          <ac:chgData name="Vikas Tyagi." userId="06b802ee-2341-421d-ab2c-04bfa25cb15e" providerId="ADAL" clId="{BCB85B54-18AD-4751-8DC1-18A4DF9DC634}" dt="2025-02-20T06:15:41.699" v="8" actId="478"/>
          <ac:spMkLst>
            <pc:docMk/>
            <pc:sldMk cId="2268143756" sldId="902"/>
            <ac:spMk id="8" creationId="{0E465C8A-A131-4786-8FB7-80FEF08368E9}"/>
          </ac:spMkLst>
        </pc:spChg>
        <pc:spChg chg="del">
          <ac:chgData name="Vikas Tyagi." userId="06b802ee-2341-421d-ab2c-04bfa25cb15e" providerId="ADAL" clId="{BCB85B54-18AD-4751-8DC1-18A4DF9DC634}" dt="2025-02-20T06:15:41.699" v="8" actId="478"/>
          <ac:spMkLst>
            <pc:docMk/>
            <pc:sldMk cId="2268143756" sldId="902"/>
            <ac:spMk id="1080324" creationId="{A1C0DB9B-4906-4370-A64F-6FD6BC1B4EA8}"/>
          </ac:spMkLst>
        </pc:spChg>
        <pc:picChg chg="add del">
          <ac:chgData name="Vikas Tyagi." userId="06b802ee-2341-421d-ab2c-04bfa25cb15e" providerId="ADAL" clId="{BCB85B54-18AD-4751-8DC1-18A4DF9DC634}" dt="2025-02-20T06:16:33.915" v="10" actId="478"/>
          <ac:picMkLst>
            <pc:docMk/>
            <pc:sldMk cId="2268143756" sldId="902"/>
            <ac:picMk id="1026" creationId="{74BB1A21-606D-32DF-CEB2-00A2E8498222}"/>
          </ac:picMkLst>
        </pc:picChg>
        <pc:picChg chg="add">
          <ac:chgData name="Vikas Tyagi." userId="06b802ee-2341-421d-ab2c-04bfa25cb15e" providerId="ADAL" clId="{BCB85B54-18AD-4751-8DC1-18A4DF9DC634}" dt="2025-02-20T06:16:54.716" v="11"/>
          <ac:picMkLst>
            <pc:docMk/>
            <pc:sldMk cId="2268143756" sldId="902"/>
            <ac:picMk id="1028" creationId="{A094DF24-E790-2796-9D25-16AA25D7170D}"/>
          </ac:picMkLst>
        </pc:picChg>
        <pc:picChg chg="del">
          <ac:chgData name="Vikas Tyagi." userId="06b802ee-2341-421d-ab2c-04bfa25cb15e" providerId="ADAL" clId="{BCB85B54-18AD-4751-8DC1-18A4DF9DC634}" dt="2025-02-20T06:15:41.699" v="8" actId="478"/>
          <ac:picMkLst>
            <pc:docMk/>
            <pc:sldMk cId="2268143756" sldId="902"/>
            <ac:picMk id="1080326" creationId="{624C62BB-FAFD-471B-9018-0C7C97AB312C}"/>
          </ac:picMkLst>
        </pc:picChg>
      </pc:sldChg>
      <pc:sldChg chg="add">
        <pc:chgData name="Vikas Tyagi." userId="06b802ee-2341-421d-ab2c-04bfa25cb15e" providerId="ADAL" clId="{BCB85B54-18AD-4751-8DC1-18A4DF9DC634}" dt="2025-02-20T06:35:17.183" v="18"/>
        <pc:sldMkLst>
          <pc:docMk/>
          <pc:sldMk cId="0" sldId="903"/>
        </pc:sldMkLst>
      </pc:sldChg>
    </pc:docChg>
  </pc:docChgLst>
  <pc:docChgLst>
    <pc:chgData name="Kuldeep" userId="f9c8071f-a744-46f9-b335-1b593dc9f69f" providerId="ADAL" clId="{F4EDC747-C859-44FD-9DC6-113F8F494E39}"/>
    <pc:docChg chg="undo custSel addSld delSld modSld sldOrd">
      <pc:chgData name="Kuldeep" userId="f9c8071f-a744-46f9-b335-1b593dc9f69f" providerId="ADAL" clId="{F4EDC747-C859-44FD-9DC6-113F8F494E39}" dt="2023-03-06T03:57:12.083" v="69" actId="6549"/>
      <pc:docMkLst>
        <pc:docMk/>
      </pc:docMkLst>
      <pc:sldChg chg="modSp del mod">
        <pc:chgData name="Kuldeep" userId="f9c8071f-a744-46f9-b335-1b593dc9f69f" providerId="ADAL" clId="{F4EDC747-C859-44FD-9DC6-113F8F494E39}" dt="2023-03-01T10:51:33.016" v="24" actId="47"/>
        <pc:sldMkLst>
          <pc:docMk/>
          <pc:sldMk cId="3803730834" sldId="394"/>
        </pc:sldMkLst>
        <pc:spChg chg="mod">
          <ac:chgData name="Kuldeep" userId="f9c8071f-a744-46f9-b335-1b593dc9f69f" providerId="ADAL" clId="{F4EDC747-C859-44FD-9DC6-113F8F494E39}" dt="2023-03-01T10:45:52.943" v="22" actId="20577"/>
          <ac:spMkLst>
            <pc:docMk/>
            <pc:sldMk cId="3803730834" sldId="394"/>
            <ac:spMk id="2" creationId="{D9832BCF-C758-4866-9573-93CE9C4C0DE4}"/>
          </ac:spMkLst>
        </pc:spChg>
      </pc:sldChg>
      <pc:sldChg chg="modSp mod">
        <pc:chgData name="Kuldeep" userId="f9c8071f-a744-46f9-b335-1b593dc9f69f" providerId="ADAL" clId="{F4EDC747-C859-44FD-9DC6-113F8F494E39}" dt="2023-03-01T10:47:11.233" v="23" actId="6549"/>
        <pc:sldMkLst>
          <pc:docMk/>
          <pc:sldMk cId="579347621" sldId="395"/>
        </pc:sldMkLst>
        <pc:spChg chg="mod">
          <ac:chgData name="Kuldeep" userId="f9c8071f-a744-46f9-b335-1b593dc9f69f" providerId="ADAL" clId="{F4EDC747-C859-44FD-9DC6-113F8F494E39}" dt="2023-03-01T10:47:11.233" v="23" actId="6549"/>
          <ac:spMkLst>
            <pc:docMk/>
            <pc:sldMk cId="579347621" sldId="395"/>
            <ac:spMk id="2" creationId="{E3A7524B-BB1E-4A47-81DE-D0F4C56ED28F}"/>
          </ac:spMkLst>
        </pc:spChg>
      </pc:sldChg>
      <pc:sldChg chg="addSp delSp add del setBg delDesignElem">
        <pc:chgData name="Kuldeep" userId="f9c8071f-a744-46f9-b335-1b593dc9f69f" providerId="ADAL" clId="{F4EDC747-C859-44FD-9DC6-113F8F494E39}" dt="2023-03-01T10:41:03.867" v="7"/>
        <pc:sldMkLst>
          <pc:docMk/>
          <pc:sldMk cId="0" sldId="753"/>
        </pc:sldMkLst>
        <pc:spChg chg="add del">
          <ac:chgData name="Kuldeep" userId="f9c8071f-a744-46f9-b335-1b593dc9f69f" providerId="ADAL" clId="{F4EDC747-C859-44FD-9DC6-113F8F494E39}" dt="2023-03-01T10:41:03.829" v="6"/>
          <ac:spMkLst>
            <pc:docMk/>
            <pc:sldMk cId="0" sldId="753"/>
            <ac:spMk id="11" creationId="{327D73B4-9F5C-4A64-A179-51B9500CB8B5}"/>
          </ac:spMkLst>
        </pc:spChg>
        <pc:spChg chg="add del">
          <ac:chgData name="Kuldeep" userId="f9c8071f-a744-46f9-b335-1b593dc9f69f" providerId="ADAL" clId="{F4EDC747-C859-44FD-9DC6-113F8F494E39}" dt="2023-03-01T10:41:03.829" v="6"/>
          <ac:spMkLst>
            <pc:docMk/>
            <pc:sldMk cId="0" sldId="753"/>
            <ac:spMk id="13" creationId="{C1F06963-6374-4B48-844F-071A9BAAAE02}"/>
          </ac:spMkLst>
        </pc:spChg>
        <pc:spChg chg="add del">
          <ac:chgData name="Kuldeep" userId="f9c8071f-a744-46f9-b335-1b593dc9f69f" providerId="ADAL" clId="{F4EDC747-C859-44FD-9DC6-113F8F494E39}" dt="2023-03-01T10:41:03.829" v="6"/>
          <ac:spMkLst>
            <pc:docMk/>
            <pc:sldMk cId="0" sldId="753"/>
            <ac:spMk id="15" creationId="{6CB927A4-E432-4310-9CD5-E89FF5063179}"/>
          </ac:spMkLst>
        </pc:spChg>
        <pc:spChg chg="add del">
          <ac:chgData name="Kuldeep" userId="f9c8071f-a744-46f9-b335-1b593dc9f69f" providerId="ADAL" clId="{F4EDC747-C859-44FD-9DC6-113F8F494E39}" dt="2023-03-01T10:41:03.829" v="6"/>
          <ac:spMkLst>
            <pc:docMk/>
            <pc:sldMk cId="0" sldId="753"/>
            <ac:spMk id="17" creationId="{1453BF6C-B012-48B7-B4E8-6D7AC7C27D02}"/>
          </ac:spMkLst>
        </pc:spChg>
        <pc:spChg chg="add del">
          <ac:chgData name="Kuldeep" userId="f9c8071f-a744-46f9-b335-1b593dc9f69f" providerId="ADAL" clId="{F4EDC747-C859-44FD-9DC6-113F8F494E39}" dt="2023-03-01T10:41:03.829" v="6"/>
          <ac:spMkLst>
            <pc:docMk/>
            <pc:sldMk cId="0" sldId="753"/>
            <ac:spMk id="19" creationId="{E3020543-B24B-4EC4-8FFC-8DD88EEA91A8}"/>
          </ac:spMkLst>
        </pc:spChg>
        <pc:cxnChg chg="add del">
          <ac:chgData name="Kuldeep" userId="f9c8071f-a744-46f9-b335-1b593dc9f69f" providerId="ADAL" clId="{F4EDC747-C859-44FD-9DC6-113F8F494E39}" dt="2023-03-01T10:41:03.829" v="6"/>
          <ac:cxnSpMkLst>
            <pc:docMk/>
            <pc:sldMk cId="0" sldId="753"/>
            <ac:cxnSpMk id="21" creationId="{C49DA8F6-BCC1-4447-B54C-57856834B94B}"/>
          </ac:cxnSpMkLst>
        </pc:cxnChg>
      </pc:sldChg>
      <pc:sldChg chg="del">
        <pc:chgData name="Kuldeep" userId="f9c8071f-a744-46f9-b335-1b593dc9f69f" providerId="ADAL" clId="{F4EDC747-C859-44FD-9DC6-113F8F494E39}" dt="2023-02-28T11:01:53.749" v="0" actId="2696"/>
        <pc:sldMkLst>
          <pc:docMk/>
          <pc:sldMk cId="0" sldId="813"/>
        </pc:sldMkLst>
      </pc:sldChg>
      <pc:sldChg chg="del">
        <pc:chgData name="Kuldeep" userId="f9c8071f-a744-46f9-b335-1b593dc9f69f" providerId="ADAL" clId="{F4EDC747-C859-44FD-9DC6-113F8F494E39}" dt="2023-02-28T11:01:53.749" v="0" actId="2696"/>
        <pc:sldMkLst>
          <pc:docMk/>
          <pc:sldMk cId="0" sldId="834"/>
        </pc:sldMkLst>
      </pc:sldChg>
      <pc:sldChg chg="del">
        <pc:chgData name="Kuldeep" userId="f9c8071f-a744-46f9-b335-1b593dc9f69f" providerId="ADAL" clId="{F4EDC747-C859-44FD-9DC6-113F8F494E39}" dt="2023-02-28T11:01:53.749" v="0" actId="2696"/>
        <pc:sldMkLst>
          <pc:docMk/>
          <pc:sldMk cId="0" sldId="849"/>
        </pc:sldMkLst>
      </pc:sldChg>
      <pc:sldChg chg="del">
        <pc:chgData name="Kuldeep" userId="f9c8071f-a744-46f9-b335-1b593dc9f69f" providerId="ADAL" clId="{F4EDC747-C859-44FD-9DC6-113F8F494E39}" dt="2023-02-28T11:01:53.749" v="0" actId="2696"/>
        <pc:sldMkLst>
          <pc:docMk/>
          <pc:sldMk cId="0" sldId="850"/>
        </pc:sldMkLst>
      </pc:sldChg>
      <pc:sldChg chg="del">
        <pc:chgData name="Kuldeep" userId="f9c8071f-a744-46f9-b335-1b593dc9f69f" providerId="ADAL" clId="{F4EDC747-C859-44FD-9DC6-113F8F494E39}" dt="2023-02-28T11:01:53.749" v="0" actId="2696"/>
        <pc:sldMkLst>
          <pc:docMk/>
          <pc:sldMk cId="0" sldId="852"/>
        </pc:sldMkLst>
      </pc:sldChg>
      <pc:sldChg chg="del">
        <pc:chgData name="Kuldeep" userId="f9c8071f-a744-46f9-b335-1b593dc9f69f" providerId="ADAL" clId="{F4EDC747-C859-44FD-9DC6-113F8F494E39}" dt="2023-02-28T11:01:53.749" v="0" actId="2696"/>
        <pc:sldMkLst>
          <pc:docMk/>
          <pc:sldMk cId="0" sldId="853"/>
        </pc:sldMkLst>
      </pc:sldChg>
      <pc:sldChg chg="modSp add del mod">
        <pc:chgData name="Kuldeep" userId="f9c8071f-a744-46f9-b335-1b593dc9f69f" providerId="ADAL" clId="{F4EDC747-C859-44FD-9DC6-113F8F494E39}" dt="2023-03-01T10:42:50.239" v="14" actId="207"/>
        <pc:sldMkLst>
          <pc:docMk/>
          <pc:sldMk cId="71565927" sldId="855"/>
        </pc:sldMkLst>
        <pc:spChg chg="mod">
          <ac:chgData name="Kuldeep" userId="f9c8071f-a744-46f9-b335-1b593dc9f69f" providerId="ADAL" clId="{F4EDC747-C859-44FD-9DC6-113F8F494E39}" dt="2023-03-01T10:42:50.239" v="14" actId="207"/>
          <ac:spMkLst>
            <pc:docMk/>
            <pc:sldMk cId="71565927" sldId="855"/>
            <ac:spMk id="2" creationId="{62219B4A-51A3-4BD4-8F8C-94A81923C21E}"/>
          </ac:spMkLst>
        </pc:spChg>
      </pc:sldChg>
      <pc:sldChg chg="modSp add del mod">
        <pc:chgData name="Kuldeep" userId="f9c8071f-a744-46f9-b335-1b593dc9f69f" providerId="ADAL" clId="{F4EDC747-C859-44FD-9DC6-113F8F494E39}" dt="2023-03-01T10:43:35.652" v="21" actId="20577"/>
        <pc:sldMkLst>
          <pc:docMk/>
          <pc:sldMk cId="3624060390" sldId="859"/>
        </pc:sldMkLst>
        <pc:spChg chg="mod">
          <ac:chgData name="Kuldeep" userId="f9c8071f-a744-46f9-b335-1b593dc9f69f" providerId="ADAL" clId="{F4EDC747-C859-44FD-9DC6-113F8F494E39}" dt="2023-03-01T10:41:52.676" v="8" actId="14100"/>
          <ac:spMkLst>
            <pc:docMk/>
            <pc:sldMk cId="3624060390" sldId="859"/>
            <ac:spMk id="3" creationId="{428B16F8-2A9F-4E4E-850D-F32E326896D7}"/>
          </ac:spMkLst>
        </pc:spChg>
        <pc:spChg chg="mod">
          <ac:chgData name="Kuldeep" userId="f9c8071f-a744-46f9-b335-1b593dc9f69f" providerId="ADAL" clId="{F4EDC747-C859-44FD-9DC6-113F8F494E39}" dt="2023-03-01T10:43:17.168" v="15" actId="1076"/>
          <ac:spMkLst>
            <pc:docMk/>
            <pc:sldMk cId="3624060390" sldId="859"/>
            <ac:spMk id="8" creationId="{FFEA5110-27B5-4BDB-88C1-7A1D86D4E9DA}"/>
          </ac:spMkLst>
        </pc:spChg>
        <pc:spChg chg="mod">
          <ac:chgData name="Kuldeep" userId="f9c8071f-a744-46f9-b335-1b593dc9f69f" providerId="ADAL" clId="{F4EDC747-C859-44FD-9DC6-113F8F494E39}" dt="2023-03-01T10:43:20.060" v="16" actId="1076"/>
          <ac:spMkLst>
            <pc:docMk/>
            <pc:sldMk cId="3624060390" sldId="859"/>
            <ac:spMk id="10" creationId="{09F2CA0D-66DA-40EA-9D5A-AF05D87A65F5}"/>
          </ac:spMkLst>
        </pc:spChg>
        <pc:spChg chg="mod">
          <ac:chgData name="Kuldeep" userId="f9c8071f-a744-46f9-b335-1b593dc9f69f" providerId="ADAL" clId="{F4EDC747-C859-44FD-9DC6-113F8F494E39}" dt="2023-03-01T10:43:32.566" v="19" actId="20577"/>
          <ac:spMkLst>
            <pc:docMk/>
            <pc:sldMk cId="3624060390" sldId="859"/>
            <ac:spMk id="11" creationId="{09271DA2-B9F0-4CB8-8ADD-E0AD3D24FE6C}"/>
          </ac:spMkLst>
        </pc:spChg>
        <pc:spChg chg="mod">
          <ac:chgData name="Kuldeep" userId="f9c8071f-a744-46f9-b335-1b593dc9f69f" providerId="ADAL" clId="{F4EDC747-C859-44FD-9DC6-113F8F494E39}" dt="2023-03-01T10:43:35.652" v="21" actId="20577"/>
          <ac:spMkLst>
            <pc:docMk/>
            <pc:sldMk cId="3624060390" sldId="859"/>
            <ac:spMk id="12" creationId="{30FFFC2A-25C6-4C9A-825E-C291F672956E}"/>
          </ac:spMkLst>
        </pc:spChg>
      </pc:sldChg>
      <pc:sldChg chg="del">
        <pc:chgData name="Kuldeep" userId="f9c8071f-a744-46f9-b335-1b593dc9f69f" providerId="ADAL" clId="{F4EDC747-C859-44FD-9DC6-113F8F494E39}" dt="2023-02-28T11:01:53.749" v="0" actId="2696"/>
        <pc:sldMkLst>
          <pc:docMk/>
          <pc:sldMk cId="1843102609" sldId="893"/>
        </pc:sldMkLst>
      </pc:sldChg>
      <pc:sldChg chg="del">
        <pc:chgData name="Kuldeep" userId="f9c8071f-a744-46f9-b335-1b593dc9f69f" providerId="ADAL" clId="{F4EDC747-C859-44FD-9DC6-113F8F494E39}" dt="2023-02-28T11:01:53.749" v="0" actId="2696"/>
        <pc:sldMkLst>
          <pc:docMk/>
          <pc:sldMk cId="3115633199" sldId="894"/>
        </pc:sldMkLst>
      </pc:sldChg>
      <pc:sldChg chg="del">
        <pc:chgData name="Kuldeep" userId="f9c8071f-a744-46f9-b335-1b593dc9f69f" providerId="ADAL" clId="{F4EDC747-C859-44FD-9DC6-113F8F494E39}" dt="2023-02-28T11:01:53.749" v="0" actId="2696"/>
        <pc:sldMkLst>
          <pc:docMk/>
          <pc:sldMk cId="4021996438" sldId="895"/>
        </pc:sldMkLst>
      </pc:sldChg>
      <pc:sldChg chg="del">
        <pc:chgData name="Kuldeep" userId="f9c8071f-a744-46f9-b335-1b593dc9f69f" providerId="ADAL" clId="{F4EDC747-C859-44FD-9DC6-113F8F494E39}" dt="2023-02-28T11:01:53.749" v="0" actId="2696"/>
        <pc:sldMkLst>
          <pc:docMk/>
          <pc:sldMk cId="3899441955" sldId="896"/>
        </pc:sldMkLst>
      </pc:sldChg>
      <pc:sldChg chg="addSp delSp add del ord setBg delDesignElem">
        <pc:chgData name="Kuldeep" userId="f9c8071f-a744-46f9-b335-1b593dc9f69f" providerId="ADAL" clId="{F4EDC747-C859-44FD-9DC6-113F8F494E39}" dt="2023-03-06T03:47:40.374" v="26"/>
        <pc:sldMkLst>
          <pc:docMk/>
          <pc:sldMk cId="0" sldId="900"/>
        </pc:sldMkLst>
        <pc:spChg chg="add del">
          <ac:chgData name="Kuldeep" userId="f9c8071f-a744-46f9-b335-1b593dc9f69f" providerId="ADAL" clId="{F4EDC747-C859-44FD-9DC6-113F8F494E39}" dt="2023-03-01T10:41:03.829" v="6"/>
          <ac:spMkLst>
            <pc:docMk/>
            <pc:sldMk cId="0" sldId="900"/>
            <ac:spMk id="74" creationId="{327D73B4-9F5C-4A64-A179-51B9500CB8B5}"/>
          </ac:spMkLst>
        </pc:spChg>
        <pc:spChg chg="add del">
          <ac:chgData name="Kuldeep" userId="f9c8071f-a744-46f9-b335-1b593dc9f69f" providerId="ADAL" clId="{F4EDC747-C859-44FD-9DC6-113F8F494E39}" dt="2023-03-01T10:41:03.829" v="6"/>
          <ac:spMkLst>
            <pc:docMk/>
            <pc:sldMk cId="0" sldId="900"/>
            <ac:spMk id="76" creationId="{C1F06963-6374-4B48-844F-071A9BAAAE02}"/>
          </ac:spMkLst>
        </pc:spChg>
        <pc:spChg chg="add del">
          <ac:chgData name="Kuldeep" userId="f9c8071f-a744-46f9-b335-1b593dc9f69f" providerId="ADAL" clId="{F4EDC747-C859-44FD-9DC6-113F8F494E39}" dt="2023-03-01T10:41:03.829" v="6"/>
          <ac:spMkLst>
            <pc:docMk/>
            <pc:sldMk cId="0" sldId="900"/>
            <ac:spMk id="78" creationId="{6CB927A4-E432-4310-9CD5-E89FF5063179}"/>
          </ac:spMkLst>
        </pc:spChg>
        <pc:spChg chg="add del">
          <ac:chgData name="Kuldeep" userId="f9c8071f-a744-46f9-b335-1b593dc9f69f" providerId="ADAL" clId="{F4EDC747-C859-44FD-9DC6-113F8F494E39}" dt="2023-03-01T10:41:03.829" v="6"/>
          <ac:spMkLst>
            <pc:docMk/>
            <pc:sldMk cId="0" sldId="900"/>
            <ac:spMk id="80" creationId="{1453BF6C-B012-48B7-B4E8-6D7AC7C27D02}"/>
          </ac:spMkLst>
        </pc:spChg>
        <pc:spChg chg="add del">
          <ac:chgData name="Kuldeep" userId="f9c8071f-a744-46f9-b335-1b593dc9f69f" providerId="ADAL" clId="{F4EDC747-C859-44FD-9DC6-113F8F494E39}" dt="2023-03-01T10:41:03.829" v="6"/>
          <ac:spMkLst>
            <pc:docMk/>
            <pc:sldMk cId="0" sldId="900"/>
            <ac:spMk id="82" creationId="{E3020543-B24B-4EC4-8FFC-8DD88EEA91A8}"/>
          </ac:spMkLst>
        </pc:spChg>
        <pc:cxnChg chg="add del">
          <ac:chgData name="Kuldeep" userId="f9c8071f-a744-46f9-b335-1b593dc9f69f" providerId="ADAL" clId="{F4EDC747-C859-44FD-9DC6-113F8F494E39}" dt="2023-03-01T10:41:03.829" v="6"/>
          <ac:cxnSpMkLst>
            <pc:docMk/>
            <pc:sldMk cId="0" sldId="900"/>
            <ac:cxnSpMk id="84" creationId="{C49DA8F6-BCC1-4447-B54C-57856834B94B}"/>
          </ac:cxnSpMkLst>
        </pc:cxnChg>
      </pc:sldChg>
      <pc:sldChg chg="new del">
        <pc:chgData name="Kuldeep" userId="f9c8071f-a744-46f9-b335-1b593dc9f69f" providerId="ADAL" clId="{F4EDC747-C859-44FD-9DC6-113F8F494E39}" dt="2023-03-01T10:40:36.026" v="2" actId="47"/>
        <pc:sldMkLst>
          <pc:docMk/>
          <pc:sldMk cId="3475207217" sldId="900"/>
        </pc:sldMkLst>
      </pc:sldChg>
      <pc:sldChg chg="addSp delSp modSp new mod setBg setClrOvrMap">
        <pc:chgData name="Kuldeep" userId="f9c8071f-a744-46f9-b335-1b593dc9f69f" providerId="ADAL" clId="{F4EDC747-C859-44FD-9DC6-113F8F494E39}" dt="2023-03-06T03:57:12.083" v="69" actId="6549"/>
        <pc:sldMkLst>
          <pc:docMk/>
          <pc:sldMk cId="3321789316" sldId="901"/>
        </pc:sldMkLst>
        <pc:spChg chg="add mod">
          <ac:chgData name="Kuldeep" userId="f9c8071f-a744-46f9-b335-1b593dc9f69f" providerId="ADAL" clId="{F4EDC747-C859-44FD-9DC6-113F8F494E39}" dt="2023-03-06T03:56:40.521" v="48" actId="26606"/>
          <ac:spMkLst>
            <pc:docMk/>
            <pc:sldMk cId="3321789316" sldId="901"/>
            <ac:spMk id="3" creationId="{77FD4D2F-26A7-4DF3-2134-514EFF78B749}"/>
          </ac:spMkLst>
        </pc:spChg>
        <pc:spChg chg="add del mod">
          <ac:chgData name="Kuldeep" userId="f9c8071f-a744-46f9-b335-1b593dc9f69f" providerId="ADAL" clId="{F4EDC747-C859-44FD-9DC6-113F8F494E39}" dt="2023-03-06T03:56:34.152" v="45" actId="21"/>
          <ac:spMkLst>
            <pc:docMk/>
            <pc:sldMk cId="3321789316" sldId="901"/>
            <ac:spMk id="4" creationId="{E9337BB8-8605-A4B0-B542-B4AA482C4EDF}"/>
          </ac:spMkLst>
        </pc:spChg>
        <pc:spChg chg="add del">
          <ac:chgData name="Kuldeep" userId="f9c8071f-a744-46f9-b335-1b593dc9f69f" providerId="ADAL" clId="{F4EDC747-C859-44FD-9DC6-113F8F494E39}" dt="2023-03-06T03:56:40.521" v="48" actId="26606"/>
          <ac:spMkLst>
            <pc:docMk/>
            <pc:sldMk cId="3321789316" sldId="901"/>
            <ac:spMk id="8" creationId="{AD21898E-86C0-4C8A-A76C-DF33E844C87A}"/>
          </ac:spMkLst>
        </pc:spChg>
        <pc:spChg chg="add del">
          <ac:chgData name="Kuldeep" userId="f9c8071f-a744-46f9-b335-1b593dc9f69f" providerId="ADAL" clId="{F4EDC747-C859-44FD-9DC6-113F8F494E39}" dt="2023-03-06T03:56:40.521" v="48" actId="26606"/>
          <ac:spMkLst>
            <pc:docMk/>
            <pc:sldMk cId="3321789316" sldId="901"/>
            <ac:spMk id="10" creationId="{5C8F04BD-D093-45D0-B54C-50FDB308B4EE}"/>
          </ac:spMkLst>
        </pc:spChg>
        <pc:spChg chg="add mod">
          <ac:chgData name="Kuldeep" userId="f9c8071f-a744-46f9-b335-1b593dc9f69f" providerId="ADAL" clId="{F4EDC747-C859-44FD-9DC6-113F8F494E39}" dt="2023-03-06T03:57:12.083" v="69" actId="6549"/>
          <ac:spMkLst>
            <pc:docMk/>
            <pc:sldMk cId="3321789316" sldId="901"/>
            <ac:spMk id="12" creationId="{EA282E6E-8BA4-5643-5877-41FF13F42674}"/>
          </ac:spMkLst>
        </pc:spChg>
        <pc:spChg chg="add del">
          <ac:chgData name="Kuldeep" userId="f9c8071f-a744-46f9-b335-1b593dc9f69f" providerId="ADAL" clId="{F4EDC747-C859-44FD-9DC6-113F8F494E39}" dt="2023-03-06T03:56:40.515" v="47" actId="26606"/>
          <ac:spMkLst>
            <pc:docMk/>
            <pc:sldMk cId="3321789316" sldId="901"/>
            <ac:spMk id="15" creationId="{DFF2AC85-FAA0-4844-813F-83C04D7382E2}"/>
          </ac:spMkLst>
        </pc:spChg>
        <pc:spChg chg="add del">
          <ac:chgData name="Kuldeep" userId="f9c8071f-a744-46f9-b335-1b593dc9f69f" providerId="ADAL" clId="{F4EDC747-C859-44FD-9DC6-113F8F494E39}" dt="2023-03-06T03:56:40.515" v="47" actId="26606"/>
          <ac:spMkLst>
            <pc:docMk/>
            <pc:sldMk cId="3321789316" sldId="901"/>
            <ac:spMk id="17" creationId="{89CC0F1E-BAA2-47B1-8F83-7ECB9FD9E009}"/>
          </ac:spMkLst>
        </pc:spChg>
        <pc:spChg chg="add">
          <ac:chgData name="Kuldeep" userId="f9c8071f-a744-46f9-b335-1b593dc9f69f" providerId="ADAL" clId="{F4EDC747-C859-44FD-9DC6-113F8F494E39}" dt="2023-03-06T03:56:40.521" v="48" actId="26606"/>
          <ac:spMkLst>
            <pc:docMk/>
            <pc:sldMk cId="3321789316" sldId="901"/>
            <ac:spMk id="19" creationId="{479F5F2B-8B58-4140-AE6A-51F6C67B18D9}"/>
          </ac:spMkLst>
        </pc:spChg>
        <pc:spChg chg="add">
          <ac:chgData name="Kuldeep" userId="f9c8071f-a744-46f9-b335-1b593dc9f69f" providerId="ADAL" clId="{F4EDC747-C859-44FD-9DC6-113F8F494E39}" dt="2023-03-06T03:56:40.521" v="48" actId="26606"/>
          <ac:spMkLst>
            <pc:docMk/>
            <pc:sldMk cId="3321789316" sldId="901"/>
            <ac:spMk id="20" creationId="{7CB4857B-ED7C-444D-9F04-2F885114A1C2}"/>
          </ac:spMkLst>
        </pc:spChg>
        <pc:spChg chg="add">
          <ac:chgData name="Kuldeep" userId="f9c8071f-a744-46f9-b335-1b593dc9f69f" providerId="ADAL" clId="{F4EDC747-C859-44FD-9DC6-113F8F494E39}" dt="2023-03-06T03:56:40.521" v="48" actId="26606"/>
          <ac:spMkLst>
            <pc:docMk/>
            <pc:sldMk cId="3321789316" sldId="901"/>
            <ac:spMk id="21" creationId="{D18046FB-44EA-4FD8-A585-EA09A319B2D0}"/>
          </ac:spMkLst>
        </pc:spChg>
      </pc:sldChg>
    </pc:docChg>
  </pc:docChgLst>
  <pc:docChgLst>
    <pc:chgData name="Kuldeep" userId="f9c8071f-a744-46f9-b335-1b593dc9f69f" providerId="ADAL" clId="{C4FB0040-7C25-4E5C-931C-F6A753F0C6C0}"/>
    <pc:docChg chg="delSld">
      <pc:chgData name="Kuldeep" userId="f9c8071f-a744-46f9-b335-1b593dc9f69f" providerId="ADAL" clId="{C4FB0040-7C25-4E5C-931C-F6A753F0C6C0}" dt="2024-02-10T03:10:14.814" v="0" actId="47"/>
      <pc:docMkLst>
        <pc:docMk/>
      </pc:docMkLst>
      <pc:sldChg chg="del">
        <pc:chgData name="Kuldeep" userId="f9c8071f-a744-46f9-b335-1b593dc9f69f" providerId="ADAL" clId="{C4FB0040-7C25-4E5C-931C-F6A753F0C6C0}" dt="2024-02-10T03:10:14.814" v="0" actId="47"/>
        <pc:sldMkLst>
          <pc:docMk/>
          <pc:sldMk cId="3321789316" sldId="901"/>
        </pc:sldMkLst>
      </pc:sldChg>
    </pc:docChg>
  </pc:docChgLst>
  <pc:docChgLst>
    <pc:chgData name="Kuldeep" userId="f9c8071f-a744-46f9-b335-1b593dc9f69f" providerId="ADAL" clId="{416BE28A-1C53-42EA-91E8-BAED6AA46A64}"/>
    <pc:docChg chg="custSel modSld">
      <pc:chgData name="Kuldeep" userId="f9c8071f-a744-46f9-b335-1b593dc9f69f" providerId="ADAL" clId="{416BE28A-1C53-42EA-91E8-BAED6AA46A64}" dt="2024-02-02T10:31:53.711" v="1" actId="26606"/>
      <pc:docMkLst>
        <pc:docMk/>
      </pc:docMkLst>
      <pc:sldChg chg="addSp delSp modSp mod setBg setClrOvrMap">
        <pc:chgData name="Kuldeep" userId="f9c8071f-a744-46f9-b335-1b593dc9f69f" providerId="ADAL" clId="{416BE28A-1C53-42EA-91E8-BAED6AA46A64}" dt="2024-02-02T10:31:46.384" v="0" actId="26606"/>
        <pc:sldMkLst>
          <pc:docMk/>
          <pc:sldMk cId="1441990758" sldId="256"/>
        </pc:sldMkLst>
        <pc:spChg chg="mod">
          <ac:chgData name="Kuldeep" userId="f9c8071f-a744-46f9-b335-1b593dc9f69f" providerId="ADAL" clId="{416BE28A-1C53-42EA-91E8-BAED6AA46A64}" dt="2024-02-02T10:31:46.384" v="0" actId="26606"/>
          <ac:spMkLst>
            <pc:docMk/>
            <pc:sldMk cId="1441990758" sldId="256"/>
            <ac:spMk id="2" creationId="{6D2890BE-7904-42D4-B879-B91FFED5066E}"/>
          </ac:spMkLst>
        </pc:spChg>
        <pc:spChg chg="del">
          <ac:chgData name="Kuldeep" userId="f9c8071f-a744-46f9-b335-1b593dc9f69f" providerId="ADAL" clId="{416BE28A-1C53-42EA-91E8-BAED6AA46A64}" dt="2024-02-02T10:31:46.384" v="0" actId="26606"/>
          <ac:spMkLst>
            <pc:docMk/>
            <pc:sldMk cId="1441990758" sldId="256"/>
            <ac:spMk id="8" creationId="{71B2258F-86CA-4D4D-8270-BC05FCDEBFB3}"/>
          </ac:spMkLst>
        </pc:spChg>
        <pc:spChg chg="add">
          <ac:chgData name="Kuldeep" userId="f9c8071f-a744-46f9-b335-1b593dc9f69f" providerId="ADAL" clId="{416BE28A-1C53-42EA-91E8-BAED6AA46A64}" dt="2024-02-02T10:31:46.384" v="0" actId="26606"/>
          <ac:spMkLst>
            <pc:docMk/>
            <pc:sldMk cId="1441990758" sldId="256"/>
            <ac:spMk id="13" creationId="{E91DC736-0EF8-4F87-9146-EBF1D2EE4D3D}"/>
          </ac:spMkLst>
        </pc:spChg>
        <pc:spChg chg="add">
          <ac:chgData name="Kuldeep" userId="f9c8071f-a744-46f9-b335-1b593dc9f69f" providerId="ADAL" clId="{416BE28A-1C53-42EA-91E8-BAED6AA46A64}" dt="2024-02-02T10:31:46.384" v="0" actId="26606"/>
          <ac:spMkLst>
            <pc:docMk/>
            <pc:sldMk cId="1441990758" sldId="256"/>
            <ac:spMk id="15" creationId="{097CD68E-23E3-4007-8847-CD0944C4F7BE}"/>
          </ac:spMkLst>
        </pc:spChg>
        <pc:spChg chg="add">
          <ac:chgData name="Kuldeep" userId="f9c8071f-a744-46f9-b335-1b593dc9f69f" providerId="ADAL" clId="{416BE28A-1C53-42EA-91E8-BAED6AA46A64}" dt="2024-02-02T10:31:46.384" v="0" actId="26606"/>
          <ac:spMkLst>
            <pc:docMk/>
            <pc:sldMk cId="1441990758" sldId="256"/>
            <ac:spMk id="17" creationId="{AF2F604E-43BE-4DC3-B983-E071523364F8}"/>
          </ac:spMkLst>
        </pc:spChg>
        <pc:spChg chg="add">
          <ac:chgData name="Kuldeep" userId="f9c8071f-a744-46f9-b335-1b593dc9f69f" providerId="ADAL" clId="{416BE28A-1C53-42EA-91E8-BAED6AA46A64}" dt="2024-02-02T10:31:46.384" v="0" actId="26606"/>
          <ac:spMkLst>
            <pc:docMk/>
            <pc:sldMk cId="1441990758" sldId="256"/>
            <ac:spMk id="19" creationId="{08C9B587-E65E-4B52-B37C-ABEBB6E87928}"/>
          </ac:spMkLst>
        </pc:spChg>
        <pc:picChg chg="mod">
          <ac:chgData name="Kuldeep" userId="f9c8071f-a744-46f9-b335-1b593dc9f69f" providerId="ADAL" clId="{416BE28A-1C53-42EA-91E8-BAED6AA46A64}" dt="2024-02-02T10:31:46.384" v="0" actId="26606"/>
          <ac:picMkLst>
            <pc:docMk/>
            <pc:sldMk cId="1441990758" sldId="256"/>
            <ac:picMk id="5" creationId="{4DCC22EB-28D6-3226-6480-9B2E97D066AC}"/>
          </ac:picMkLst>
        </pc:picChg>
      </pc:sldChg>
      <pc:sldChg chg="addSp delSp modSp mod setClrOvrMap">
        <pc:chgData name="Kuldeep" userId="f9c8071f-a744-46f9-b335-1b593dc9f69f" providerId="ADAL" clId="{416BE28A-1C53-42EA-91E8-BAED6AA46A64}" dt="2024-02-02T10:31:53.711" v="1" actId="26606"/>
        <pc:sldMkLst>
          <pc:docMk/>
          <pc:sldMk cId="0" sldId="892"/>
        </pc:sldMkLst>
        <pc:spChg chg="mod">
          <ac:chgData name="Kuldeep" userId="f9c8071f-a744-46f9-b335-1b593dc9f69f" providerId="ADAL" clId="{416BE28A-1C53-42EA-91E8-BAED6AA46A64}" dt="2024-02-02T10:31:53.711" v="1" actId="26606"/>
          <ac:spMkLst>
            <pc:docMk/>
            <pc:sldMk cId="0" sldId="892"/>
            <ac:spMk id="6" creationId="{6CE96654-276C-4302-98A4-0CE9DFB6E0E5}"/>
          </ac:spMkLst>
        </pc:spChg>
        <pc:spChg chg="del">
          <ac:chgData name="Kuldeep" userId="f9c8071f-a744-46f9-b335-1b593dc9f69f" providerId="ADAL" clId="{416BE28A-1C53-42EA-91E8-BAED6AA46A64}" dt="2024-02-02T10:31:53.711" v="1" actId="26606"/>
          <ac:spMkLst>
            <pc:docMk/>
            <pc:sldMk cId="0" sldId="892"/>
            <ac:spMk id="13" creationId="{9228552E-C8B1-4A80-8448-0787CE0FC704}"/>
          </ac:spMkLst>
        </pc:spChg>
        <pc:spChg chg="add">
          <ac:chgData name="Kuldeep" userId="f9c8071f-a744-46f9-b335-1b593dc9f69f" providerId="ADAL" clId="{416BE28A-1C53-42EA-91E8-BAED6AA46A64}" dt="2024-02-02T10:31:53.711" v="1" actId="26606"/>
          <ac:spMkLst>
            <pc:docMk/>
            <pc:sldMk cId="0" sldId="892"/>
            <ac:spMk id="18" creationId="{257363FD-7E77-4145-9483-331A807ADF0E}"/>
          </ac:spMkLst>
        </pc:spChg>
        <pc:graphicFrameChg chg="mod modGraphic">
          <ac:chgData name="Kuldeep" userId="f9c8071f-a744-46f9-b335-1b593dc9f69f" providerId="ADAL" clId="{416BE28A-1C53-42EA-91E8-BAED6AA46A64}" dt="2024-02-02T10:31:53.711" v="1" actId="26606"/>
          <ac:graphicFrameMkLst>
            <pc:docMk/>
            <pc:sldMk cId="0" sldId="892"/>
            <ac:graphicFrameMk id="8" creationId="{A8D4BBA2-B5F0-B3A3-539B-2DA1D95C181D}"/>
          </ac:graphicFrameMkLst>
        </pc:graphicFrameChg>
        <pc:picChg chg="mod">
          <ac:chgData name="Kuldeep" userId="f9c8071f-a744-46f9-b335-1b593dc9f69f" providerId="ADAL" clId="{416BE28A-1C53-42EA-91E8-BAED6AA46A64}" dt="2024-02-02T10:31:53.711" v="1" actId="26606"/>
          <ac:picMkLst>
            <pc:docMk/>
            <pc:sldMk cId="0" sldId="892"/>
            <ac:picMk id="9" creationId="{7494F371-2E6F-F08E-A4DE-06FC9165E39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20B01-93BC-4B11-ABCA-459489A5AF44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191BDF7-43BC-4AF2-ACEE-5A7D477D9286}">
      <dgm:prSet/>
      <dgm:spPr/>
      <dgm:t>
        <a:bodyPr/>
        <a:lstStyle/>
        <a:p>
          <a:r>
            <a:rPr lang="en-US"/>
            <a:t>Logical Addressing: </a:t>
          </a:r>
          <a:r>
            <a:rPr lang="en-IN"/>
            <a:t>The network layer adds a header that includes the logical addresses of the sender and receiver to the packet coming from the upper layer.</a:t>
          </a:r>
          <a:endParaRPr lang="en-US"/>
        </a:p>
      </dgm:t>
    </dgm:pt>
    <dgm:pt modelId="{5C74A111-6AF9-43AA-9033-71F6E5A5C857}" type="parTrans" cxnId="{064DEE8C-82BC-4DD4-A79C-662E955CB213}">
      <dgm:prSet/>
      <dgm:spPr/>
      <dgm:t>
        <a:bodyPr/>
        <a:lstStyle/>
        <a:p>
          <a:endParaRPr lang="en-US"/>
        </a:p>
      </dgm:t>
    </dgm:pt>
    <dgm:pt modelId="{0BD42C18-B035-4338-B78D-1E0F65918EDB}" type="sibTrans" cxnId="{064DEE8C-82BC-4DD4-A79C-662E955CB213}">
      <dgm:prSet/>
      <dgm:spPr/>
      <dgm:t>
        <a:bodyPr/>
        <a:lstStyle/>
        <a:p>
          <a:endParaRPr lang="en-US"/>
        </a:p>
      </dgm:t>
    </dgm:pt>
    <dgm:pt modelId="{01DAF40B-DDBD-4F58-8167-2FB34526F354}">
      <dgm:prSet/>
      <dgm:spPr/>
      <dgm:t>
        <a:bodyPr/>
        <a:lstStyle/>
        <a:p>
          <a:r>
            <a:rPr lang="en-US"/>
            <a:t>Routing: </a:t>
          </a:r>
          <a:r>
            <a:rPr lang="en-IN"/>
            <a:t>When independent networks or links are connected together to create an internetwork, routers or switches route packets to their final destination.</a:t>
          </a:r>
          <a:br>
            <a:rPr lang="en-US"/>
          </a:br>
          <a:endParaRPr lang="en-US"/>
        </a:p>
      </dgm:t>
    </dgm:pt>
    <dgm:pt modelId="{58D637E9-72A0-48C7-AE7F-4028A7B81987}" type="parTrans" cxnId="{1FFDD4DD-EE2C-4DB4-97B1-9841AD068E75}">
      <dgm:prSet/>
      <dgm:spPr/>
      <dgm:t>
        <a:bodyPr/>
        <a:lstStyle/>
        <a:p>
          <a:endParaRPr lang="en-US"/>
        </a:p>
      </dgm:t>
    </dgm:pt>
    <dgm:pt modelId="{45BF34CA-5666-4364-B969-EAE2CE6E4D23}" type="sibTrans" cxnId="{1FFDD4DD-EE2C-4DB4-97B1-9841AD068E75}">
      <dgm:prSet/>
      <dgm:spPr/>
      <dgm:t>
        <a:bodyPr/>
        <a:lstStyle/>
        <a:p>
          <a:endParaRPr lang="en-US"/>
        </a:p>
      </dgm:t>
    </dgm:pt>
    <dgm:pt modelId="{905CC5F6-E1F4-406C-ACFE-3F18B672C4EB}">
      <dgm:prSet/>
      <dgm:spPr/>
      <dgm:t>
        <a:bodyPr/>
        <a:lstStyle/>
        <a:p>
          <a:r>
            <a:rPr lang="en-IN" dirty="0"/>
            <a:t>The network layer is responsible for the delivery of individual packets from the source host to the destination host</a:t>
          </a:r>
          <a:endParaRPr lang="en-US" dirty="0"/>
        </a:p>
      </dgm:t>
    </dgm:pt>
    <dgm:pt modelId="{23975B24-3E31-460B-8F4C-99F598D56FAB}" type="parTrans" cxnId="{4D48160A-068F-4CA9-B378-721A9EE50892}">
      <dgm:prSet/>
      <dgm:spPr/>
      <dgm:t>
        <a:bodyPr/>
        <a:lstStyle/>
        <a:p>
          <a:endParaRPr lang="en-US"/>
        </a:p>
      </dgm:t>
    </dgm:pt>
    <dgm:pt modelId="{FD70266F-EE43-4219-8707-8A4AFDB480CF}" type="sibTrans" cxnId="{4D48160A-068F-4CA9-B378-721A9EE50892}">
      <dgm:prSet/>
      <dgm:spPr/>
      <dgm:t>
        <a:bodyPr/>
        <a:lstStyle/>
        <a:p>
          <a:endParaRPr lang="en-US"/>
        </a:p>
      </dgm:t>
    </dgm:pt>
    <dgm:pt modelId="{A73E5F54-D089-4BC4-8AD3-B53AC7E5B358}" type="pres">
      <dgm:prSet presAssocID="{DE620B01-93BC-4B11-ABCA-459489A5AF44}" presName="vert0" presStyleCnt="0">
        <dgm:presLayoutVars>
          <dgm:dir/>
          <dgm:animOne val="branch"/>
          <dgm:animLvl val="lvl"/>
        </dgm:presLayoutVars>
      </dgm:prSet>
      <dgm:spPr/>
    </dgm:pt>
    <dgm:pt modelId="{7E04E799-30CE-4E43-B9FE-4CAE61F3D751}" type="pres">
      <dgm:prSet presAssocID="{A191BDF7-43BC-4AF2-ACEE-5A7D477D9286}" presName="thickLine" presStyleLbl="alignNode1" presStyleIdx="0" presStyleCnt="3"/>
      <dgm:spPr/>
    </dgm:pt>
    <dgm:pt modelId="{CB9B51A6-9197-49A7-A696-11F8043E4D1E}" type="pres">
      <dgm:prSet presAssocID="{A191BDF7-43BC-4AF2-ACEE-5A7D477D9286}" presName="horz1" presStyleCnt="0"/>
      <dgm:spPr/>
    </dgm:pt>
    <dgm:pt modelId="{EE13DEF2-C743-4774-BF65-3ACF9EBB7500}" type="pres">
      <dgm:prSet presAssocID="{A191BDF7-43BC-4AF2-ACEE-5A7D477D9286}" presName="tx1" presStyleLbl="revTx" presStyleIdx="0" presStyleCnt="3"/>
      <dgm:spPr/>
    </dgm:pt>
    <dgm:pt modelId="{5D3558BF-D13A-4555-A201-CAB1ED4CD939}" type="pres">
      <dgm:prSet presAssocID="{A191BDF7-43BC-4AF2-ACEE-5A7D477D9286}" presName="vert1" presStyleCnt="0"/>
      <dgm:spPr/>
    </dgm:pt>
    <dgm:pt modelId="{3F8B69A5-32FF-4A6E-9CEA-6BF146AE4AC0}" type="pres">
      <dgm:prSet presAssocID="{01DAF40B-DDBD-4F58-8167-2FB34526F354}" presName="thickLine" presStyleLbl="alignNode1" presStyleIdx="1" presStyleCnt="3"/>
      <dgm:spPr/>
    </dgm:pt>
    <dgm:pt modelId="{1A047128-AB76-451F-8396-52F319C85AB5}" type="pres">
      <dgm:prSet presAssocID="{01DAF40B-DDBD-4F58-8167-2FB34526F354}" presName="horz1" presStyleCnt="0"/>
      <dgm:spPr/>
    </dgm:pt>
    <dgm:pt modelId="{3AFA5FB0-CAC6-47E8-908C-710BF93223AC}" type="pres">
      <dgm:prSet presAssocID="{01DAF40B-DDBD-4F58-8167-2FB34526F354}" presName="tx1" presStyleLbl="revTx" presStyleIdx="1" presStyleCnt="3"/>
      <dgm:spPr/>
    </dgm:pt>
    <dgm:pt modelId="{8CB526A2-9413-4654-A2B2-CC3B0C9AE14C}" type="pres">
      <dgm:prSet presAssocID="{01DAF40B-DDBD-4F58-8167-2FB34526F354}" presName="vert1" presStyleCnt="0"/>
      <dgm:spPr/>
    </dgm:pt>
    <dgm:pt modelId="{AABB6702-4E91-4359-B1EC-97FE8BEECD61}" type="pres">
      <dgm:prSet presAssocID="{905CC5F6-E1F4-406C-ACFE-3F18B672C4EB}" presName="thickLine" presStyleLbl="alignNode1" presStyleIdx="2" presStyleCnt="3"/>
      <dgm:spPr/>
    </dgm:pt>
    <dgm:pt modelId="{3CACCB4D-47AA-46CD-9198-068BC8322690}" type="pres">
      <dgm:prSet presAssocID="{905CC5F6-E1F4-406C-ACFE-3F18B672C4EB}" presName="horz1" presStyleCnt="0"/>
      <dgm:spPr/>
    </dgm:pt>
    <dgm:pt modelId="{279C5A87-36CF-4263-9613-ED7A453491EC}" type="pres">
      <dgm:prSet presAssocID="{905CC5F6-E1F4-406C-ACFE-3F18B672C4EB}" presName="tx1" presStyleLbl="revTx" presStyleIdx="2" presStyleCnt="3"/>
      <dgm:spPr/>
    </dgm:pt>
    <dgm:pt modelId="{C9D91734-49FA-4EF0-A1DE-697AD1FBEB5F}" type="pres">
      <dgm:prSet presAssocID="{905CC5F6-E1F4-406C-ACFE-3F18B672C4EB}" presName="vert1" presStyleCnt="0"/>
      <dgm:spPr/>
    </dgm:pt>
  </dgm:ptLst>
  <dgm:cxnLst>
    <dgm:cxn modelId="{9E1DE206-B7FB-41C3-90F9-BB60A8DFE1C8}" type="presOf" srcId="{DE620B01-93BC-4B11-ABCA-459489A5AF44}" destId="{A73E5F54-D089-4BC4-8AD3-B53AC7E5B358}" srcOrd="0" destOrd="0" presId="urn:microsoft.com/office/officeart/2008/layout/LinedList"/>
    <dgm:cxn modelId="{4D48160A-068F-4CA9-B378-721A9EE50892}" srcId="{DE620B01-93BC-4B11-ABCA-459489A5AF44}" destId="{905CC5F6-E1F4-406C-ACFE-3F18B672C4EB}" srcOrd="2" destOrd="0" parTransId="{23975B24-3E31-460B-8F4C-99F598D56FAB}" sibTransId="{FD70266F-EE43-4219-8707-8A4AFDB480CF}"/>
    <dgm:cxn modelId="{064DEE8C-82BC-4DD4-A79C-662E955CB213}" srcId="{DE620B01-93BC-4B11-ABCA-459489A5AF44}" destId="{A191BDF7-43BC-4AF2-ACEE-5A7D477D9286}" srcOrd="0" destOrd="0" parTransId="{5C74A111-6AF9-43AA-9033-71F6E5A5C857}" sibTransId="{0BD42C18-B035-4338-B78D-1E0F65918EDB}"/>
    <dgm:cxn modelId="{1B6C1EA1-5FBD-4046-832A-E371D9742C2A}" type="presOf" srcId="{A191BDF7-43BC-4AF2-ACEE-5A7D477D9286}" destId="{EE13DEF2-C743-4774-BF65-3ACF9EBB7500}" srcOrd="0" destOrd="0" presId="urn:microsoft.com/office/officeart/2008/layout/LinedList"/>
    <dgm:cxn modelId="{50A31BAC-1156-4FDE-B734-63FFF3A881C7}" type="presOf" srcId="{01DAF40B-DDBD-4F58-8167-2FB34526F354}" destId="{3AFA5FB0-CAC6-47E8-908C-710BF93223AC}" srcOrd="0" destOrd="0" presId="urn:microsoft.com/office/officeart/2008/layout/LinedList"/>
    <dgm:cxn modelId="{514BFFBE-AF8B-4B62-BE6C-DA57E1EB3A90}" type="presOf" srcId="{905CC5F6-E1F4-406C-ACFE-3F18B672C4EB}" destId="{279C5A87-36CF-4263-9613-ED7A453491EC}" srcOrd="0" destOrd="0" presId="urn:microsoft.com/office/officeart/2008/layout/LinedList"/>
    <dgm:cxn modelId="{1FFDD4DD-EE2C-4DB4-97B1-9841AD068E75}" srcId="{DE620B01-93BC-4B11-ABCA-459489A5AF44}" destId="{01DAF40B-DDBD-4F58-8167-2FB34526F354}" srcOrd="1" destOrd="0" parTransId="{58D637E9-72A0-48C7-AE7F-4028A7B81987}" sibTransId="{45BF34CA-5666-4364-B969-EAE2CE6E4D23}"/>
    <dgm:cxn modelId="{88E1FC36-6059-4545-8B10-C8FC12CBCC16}" type="presParOf" srcId="{A73E5F54-D089-4BC4-8AD3-B53AC7E5B358}" destId="{7E04E799-30CE-4E43-B9FE-4CAE61F3D751}" srcOrd="0" destOrd="0" presId="urn:microsoft.com/office/officeart/2008/layout/LinedList"/>
    <dgm:cxn modelId="{33751F6F-B527-433E-BA3E-50091BD43CAA}" type="presParOf" srcId="{A73E5F54-D089-4BC4-8AD3-B53AC7E5B358}" destId="{CB9B51A6-9197-49A7-A696-11F8043E4D1E}" srcOrd="1" destOrd="0" presId="urn:microsoft.com/office/officeart/2008/layout/LinedList"/>
    <dgm:cxn modelId="{33A354E4-197E-48A3-B980-663CF9F07784}" type="presParOf" srcId="{CB9B51A6-9197-49A7-A696-11F8043E4D1E}" destId="{EE13DEF2-C743-4774-BF65-3ACF9EBB7500}" srcOrd="0" destOrd="0" presId="urn:microsoft.com/office/officeart/2008/layout/LinedList"/>
    <dgm:cxn modelId="{5CBB4CD4-A3B2-46BD-89B0-95A4EFF8CE17}" type="presParOf" srcId="{CB9B51A6-9197-49A7-A696-11F8043E4D1E}" destId="{5D3558BF-D13A-4555-A201-CAB1ED4CD939}" srcOrd="1" destOrd="0" presId="urn:microsoft.com/office/officeart/2008/layout/LinedList"/>
    <dgm:cxn modelId="{44479F5F-2FC7-460D-ABCB-34BC89795B85}" type="presParOf" srcId="{A73E5F54-D089-4BC4-8AD3-B53AC7E5B358}" destId="{3F8B69A5-32FF-4A6E-9CEA-6BF146AE4AC0}" srcOrd="2" destOrd="0" presId="urn:microsoft.com/office/officeart/2008/layout/LinedList"/>
    <dgm:cxn modelId="{AB958AFE-4B9F-475E-ADEE-4E4085D1EF0A}" type="presParOf" srcId="{A73E5F54-D089-4BC4-8AD3-B53AC7E5B358}" destId="{1A047128-AB76-451F-8396-52F319C85AB5}" srcOrd="3" destOrd="0" presId="urn:microsoft.com/office/officeart/2008/layout/LinedList"/>
    <dgm:cxn modelId="{BE4347E4-E33D-48A2-8BD7-83DC1246BDC7}" type="presParOf" srcId="{1A047128-AB76-451F-8396-52F319C85AB5}" destId="{3AFA5FB0-CAC6-47E8-908C-710BF93223AC}" srcOrd="0" destOrd="0" presId="urn:microsoft.com/office/officeart/2008/layout/LinedList"/>
    <dgm:cxn modelId="{FC4B56E8-FD32-4809-8285-588A59BF88F9}" type="presParOf" srcId="{1A047128-AB76-451F-8396-52F319C85AB5}" destId="{8CB526A2-9413-4654-A2B2-CC3B0C9AE14C}" srcOrd="1" destOrd="0" presId="urn:microsoft.com/office/officeart/2008/layout/LinedList"/>
    <dgm:cxn modelId="{69BA082B-E1F3-4EC5-B1B2-0906D8A24EA7}" type="presParOf" srcId="{A73E5F54-D089-4BC4-8AD3-B53AC7E5B358}" destId="{AABB6702-4E91-4359-B1EC-97FE8BEECD61}" srcOrd="4" destOrd="0" presId="urn:microsoft.com/office/officeart/2008/layout/LinedList"/>
    <dgm:cxn modelId="{080D51ED-A7FF-4F10-9396-8F14B507EDF9}" type="presParOf" srcId="{A73E5F54-D089-4BC4-8AD3-B53AC7E5B358}" destId="{3CACCB4D-47AA-46CD-9198-068BC8322690}" srcOrd="5" destOrd="0" presId="urn:microsoft.com/office/officeart/2008/layout/LinedList"/>
    <dgm:cxn modelId="{95D7AAB2-D089-47BF-A2DB-F9286EF3BF81}" type="presParOf" srcId="{3CACCB4D-47AA-46CD-9198-068BC8322690}" destId="{279C5A87-36CF-4263-9613-ED7A453491EC}" srcOrd="0" destOrd="0" presId="urn:microsoft.com/office/officeart/2008/layout/LinedList"/>
    <dgm:cxn modelId="{6503E04B-97B3-4351-95CC-19040CBF01E5}" type="presParOf" srcId="{3CACCB4D-47AA-46CD-9198-068BC8322690}" destId="{C9D91734-49FA-4EF0-A1DE-697AD1FBEB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4E799-30CE-4E43-B9FE-4CAE61F3D751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3DEF2-C743-4774-BF65-3ACF9EBB7500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Logical Addressing: </a:t>
          </a:r>
          <a:r>
            <a:rPr lang="en-IN" sz="2500" kern="1200"/>
            <a:t>The network layer adds a header that includes the logical addresses of the sender and receiver to the packet coming from the upper layer.</a:t>
          </a:r>
          <a:endParaRPr lang="en-US" sz="2500" kern="1200"/>
        </a:p>
      </dsp:txBody>
      <dsp:txXfrm>
        <a:off x="0" y="2124"/>
        <a:ext cx="10515600" cy="1449029"/>
      </dsp:txXfrm>
    </dsp:sp>
    <dsp:sp modelId="{3F8B69A5-32FF-4A6E-9CEA-6BF146AE4AC0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A5FB0-CAC6-47E8-908C-710BF93223AC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Routing: </a:t>
          </a:r>
          <a:r>
            <a:rPr lang="en-IN" sz="2500" kern="1200"/>
            <a:t>When independent networks or links are connected together to create an internetwork, routers or switches route packets to their final destination.</a:t>
          </a:r>
          <a:br>
            <a:rPr lang="en-US" sz="2500" kern="1200"/>
          </a:br>
          <a:endParaRPr lang="en-US" sz="2500" kern="1200"/>
        </a:p>
      </dsp:txBody>
      <dsp:txXfrm>
        <a:off x="0" y="1451154"/>
        <a:ext cx="10515600" cy="1449029"/>
      </dsp:txXfrm>
    </dsp:sp>
    <dsp:sp modelId="{AABB6702-4E91-4359-B1EC-97FE8BEECD61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C5A87-36CF-4263-9613-ED7A453491EC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The network layer is responsible for the delivery of individual packets from the source host to the destination host</a:t>
          </a:r>
          <a:endParaRPr lang="en-US" sz="2500" kern="1200" dirty="0"/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4F70A-A0A9-46FB-9CC9-413A4FF22F45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E27F5-3BE2-448C-A866-97416DDF74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01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597833-6E35-469F-8638-5F9CC3D56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BA31E-C637-4538-A441-B0D15303A1C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04226" name="Rectangle 2">
            <a:extLst>
              <a:ext uri="{FF2B5EF4-FFF2-40B4-BE49-F238E27FC236}">
                <a16:creationId xmlns:a16="http://schemas.microsoft.com/office/drawing/2014/main" id="{B70CB29E-52F1-406C-ACF2-B86D89A04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>
            <a:extLst>
              <a:ext uri="{FF2B5EF4-FFF2-40B4-BE49-F238E27FC236}">
                <a16:creationId xmlns:a16="http://schemas.microsoft.com/office/drawing/2014/main" id="{FF07A30A-984A-4167-A290-A83E27389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40C04B-900A-400F-BFA9-804D39119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291B7-F76F-4DD3-857F-A8B78635F01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093634" name="Rectangle 2">
            <a:extLst>
              <a:ext uri="{FF2B5EF4-FFF2-40B4-BE49-F238E27FC236}">
                <a16:creationId xmlns:a16="http://schemas.microsoft.com/office/drawing/2014/main" id="{7EC1718A-0A77-44A6-8B82-0959ED6404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>
            <a:extLst>
              <a:ext uri="{FF2B5EF4-FFF2-40B4-BE49-F238E27FC236}">
                <a16:creationId xmlns:a16="http://schemas.microsoft.com/office/drawing/2014/main" id="{24483537-E6C3-4EB6-BEC4-82CD10EF4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0D45BB-E48B-4D65-BF93-3444DBA81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05DFD-A676-46DF-B067-25036F399D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5634" name="Rectangle 2">
            <a:extLst>
              <a:ext uri="{FF2B5EF4-FFF2-40B4-BE49-F238E27FC236}">
                <a16:creationId xmlns:a16="http://schemas.microsoft.com/office/drawing/2014/main" id="{0D2E8505-70F9-49C8-928E-BBA9AE643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>
            <a:extLst>
              <a:ext uri="{FF2B5EF4-FFF2-40B4-BE49-F238E27FC236}">
                <a16:creationId xmlns:a16="http://schemas.microsoft.com/office/drawing/2014/main" id="{C50E0FB3-63B3-4982-8B72-F35CA6723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0D45BB-E48B-4D65-BF93-3444DBA81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05DFD-A676-46DF-B067-25036F399D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5634" name="Rectangle 2">
            <a:extLst>
              <a:ext uri="{FF2B5EF4-FFF2-40B4-BE49-F238E27FC236}">
                <a16:creationId xmlns:a16="http://schemas.microsoft.com/office/drawing/2014/main" id="{0D2E8505-70F9-49C8-928E-BBA9AE643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>
            <a:extLst>
              <a:ext uri="{FF2B5EF4-FFF2-40B4-BE49-F238E27FC236}">
                <a16:creationId xmlns:a16="http://schemas.microsoft.com/office/drawing/2014/main" id="{C50E0FB3-63B3-4982-8B72-F35CA6723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014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0D45BB-E48B-4D65-BF93-3444DBA81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05DFD-A676-46DF-B067-25036F399D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5634" name="Rectangle 2">
            <a:extLst>
              <a:ext uri="{FF2B5EF4-FFF2-40B4-BE49-F238E27FC236}">
                <a16:creationId xmlns:a16="http://schemas.microsoft.com/office/drawing/2014/main" id="{0D2E8505-70F9-49C8-928E-BBA9AE643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>
            <a:extLst>
              <a:ext uri="{FF2B5EF4-FFF2-40B4-BE49-F238E27FC236}">
                <a16:creationId xmlns:a16="http://schemas.microsoft.com/office/drawing/2014/main" id="{C50E0FB3-63B3-4982-8B72-F35CA6723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770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EDE32-2D67-4B73-BFB0-5DB40B3ED81C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394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EDE32-2D67-4B73-BFB0-5DB40B3ED81C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7698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EDE32-2D67-4B73-BFB0-5DB40B3ED81C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1214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EDE32-2D67-4B73-BFB0-5DB40B3ED81C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430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A763A7-621D-4E36-A0D6-F164FC476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6BB81-46F7-43D6-864E-59DF17B1A47A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091586" name="Rectangle 2">
            <a:extLst>
              <a:ext uri="{FF2B5EF4-FFF2-40B4-BE49-F238E27FC236}">
                <a16:creationId xmlns:a16="http://schemas.microsoft.com/office/drawing/2014/main" id="{BA5E3118-5FF6-4BDE-90AA-813DE23B04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1587" name="Rectangle 3">
            <a:extLst>
              <a:ext uri="{FF2B5EF4-FFF2-40B4-BE49-F238E27FC236}">
                <a16:creationId xmlns:a16="http://schemas.microsoft.com/office/drawing/2014/main" id="{A9C00EA3-84DC-415C-B4F7-9B8AA3929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D36484-E6DC-4F05-853C-E8E9E2FA8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016FBE-23CE-4C6D-8E72-0C57C2DB7BD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64610" name="Rectangle 2">
            <a:extLst>
              <a:ext uri="{FF2B5EF4-FFF2-40B4-BE49-F238E27FC236}">
                <a16:creationId xmlns:a16="http://schemas.microsoft.com/office/drawing/2014/main" id="{1DC1F2E1-0632-44C0-9E9B-6671BDF699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>
            <a:extLst>
              <a:ext uri="{FF2B5EF4-FFF2-40B4-BE49-F238E27FC236}">
                <a16:creationId xmlns:a16="http://schemas.microsoft.com/office/drawing/2014/main" id="{253D5CE9-7E9F-40CD-8398-21A78A884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977815-E115-4A87-833B-550224D01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4BE95-B1EF-449B-A2B6-3965EE4CD80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81346" name="Rectangle 2">
            <a:extLst>
              <a:ext uri="{FF2B5EF4-FFF2-40B4-BE49-F238E27FC236}">
                <a16:creationId xmlns:a16="http://schemas.microsoft.com/office/drawing/2014/main" id="{9F7B792D-34E1-4D80-B76E-3EB373C1C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>
            <a:extLst>
              <a:ext uri="{FF2B5EF4-FFF2-40B4-BE49-F238E27FC236}">
                <a16:creationId xmlns:a16="http://schemas.microsoft.com/office/drawing/2014/main" id="{E73074B9-2498-4A07-91D9-C94359C10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977815-E115-4A87-833B-550224D01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4BE95-B1EF-449B-A2B6-3965EE4CD80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81346" name="Rectangle 2">
            <a:extLst>
              <a:ext uri="{FF2B5EF4-FFF2-40B4-BE49-F238E27FC236}">
                <a16:creationId xmlns:a16="http://schemas.microsoft.com/office/drawing/2014/main" id="{9F7B792D-34E1-4D80-B76E-3EB373C1C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>
            <a:extLst>
              <a:ext uri="{FF2B5EF4-FFF2-40B4-BE49-F238E27FC236}">
                <a16:creationId xmlns:a16="http://schemas.microsoft.com/office/drawing/2014/main" id="{E73074B9-2498-4A07-91D9-C94359C10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424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3BFE75-8926-4955-9BC9-F5D2E4327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A4754-C6CA-4677-8B6D-A4E2E6FD0D4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55074" name="Rectangle 2">
            <a:extLst>
              <a:ext uri="{FF2B5EF4-FFF2-40B4-BE49-F238E27FC236}">
                <a16:creationId xmlns:a16="http://schemas.microsoft.com/office/drawing/2014/main" id="{7014CB46-3B4E-408A-942B-F70331050A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5075" name="Rectangle 3">
            <a:extLst>
              <a:ext uri="{FF2B5EF4-FFF2-40B4-BE49-F238E27FC236}">
                <a16:creationId xmlns:a16="http://schemas.microsoft.com/office/drawing/2014/main" id="{1D112C49-23BC-41E1-BC24-223D2D86B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568EE7-3B67-4105-B3B5-ED1875B125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C2FF9-E578-4A2D-BBA7-D86D4C4FBD3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85442" name="Rectangle 2">
            <a:extLst>
              <a:ext uri="{FF2B5EF4-FFF2-40B4-BE49-F238E27FC236}">
                <a16:creationId xmlns:a16="http://schemas.microsoft.com/office/drawing/2014/main" id="{B0A09CF5-5708-40EB-8B05-EC9968A400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43" name="Rectangle 3">
            <a:extLst>
              <a:ext uri="{FF2B5EF4-FFF2-40B4-BE49-F238E27FC236}">
                <a16:creationId xmlns:a16="http://schemas.microsoft.com/office/drawing/2014/main" id="{8EC66910-EDCE-4AF8-8D45-60BAFE7C3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EDE32-2D67-4B73-BFB0-5DB40B3ED81C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2582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2B8B99-BAFF-41BC-AF34-90E0AE2419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C4C9DE-5401-40B3-848E-C8F14993E2B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89538" name="Rectangle 2">
            <a:extLst>
              <a:ext uri="{FF2B5EF4-FFF2-40B4-BE49-F238E27FC236}">
                <a16:creationId xmlns:a16="http://schemas.microsoft.com/office/drawing/2014/main" id="{B078A058-69FB-4564-B11D-3BF596A99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>
            <a:extLst>
              <a:ext uri="{FF2B5EF4-FFF2-40B4-BE49-F238E27FC236}">
                <a16:creationId xmlns:a16="http://schemas.microsoft.com/office/drawing/2014/main" id="{D1C2B84A-0B74-431B-B47B-76AF00288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84F531-FDC6-4E31-AE7B-AF5A4CFE84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D592-EFFE-401D-9942-D93F091EEF8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4610" name="Rectangle 2">
            <a:extLst>
              <a:ext uri="{FF2B5EF4-FFF2-40B4-BE49-F238E27FC236}">
                <a16:creationId xmlns:a16="http://schemas.microsoft.com/office/drawing/2014/main" id="{EA3AA4C7-E7DE-41AC-A7B8-6074C3673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>
            <a:extLst>
              <a:ext uri="{FF2B5EF4-FFF2-40B4-BE49-F238E27FC236}">
                <a16:creationId xmlns:a16="http://schemas.microsoft.com/office/drawing/2014/main" id="{F125E540-D9B4-428E-8916-AFB8993DD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3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4075D-1C3A-422E-A3C4-E0F3C82F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E4866-FAAC-4ECF-98DF-A7D24CBA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67E6F-58FB-4548-A860-15C4DCBB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55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6618" y="274643"/>
            <a:ext cx="329141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7" y="274643"/>
            <a:ext cx="967105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35A5-B26C-4F02-977E-8A3F5DD7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FA722-5C42-4BD8-A5E6-A34B3E8C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E2538-C97C-4214-8878-7641DCB8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529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0DA3-9C1E-4AAF-BDA3-7BC7EB2FF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C5DB8-7698-4333-AD0F-6F2E92A7D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C0C00-F9C3-4461-AFE9-5B3744D8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8C7F7-1A98-49DD-BE3C-B18159A6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7D6B4-65F9-48C3-AF62-1247A91E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162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5F207C-0D34-4D97-84BB-ADB3DA2AB7D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D9A36B-7963-45E6-8351-14CA1D882E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1016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19.</a:t>
            </a:r>
            <a:fld id="{19FB26FA-4A48-47DA-839F-A19A16A5F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701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63CCD71-6852-44AB-BE79-2068902C72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20.</a:t>
            </a:r>
            <a:fld id="{6E40A860-3EBF-418B-AEC5-A4535D307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57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055CB-351D-44F1-B161-C47D87F3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F5F76-2DBE-4244-907C-70475758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8F0F7-3BA3-42C8-AAF5-70B7CA3B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9C27-A9F7-48A4-B2F9-969F9CA3A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491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28585-40D9-4B3A-B502-05BDC3F1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CA3FC-7FDA-40D8-9919-5CBBC48C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A6332-0C38-4C44-840C-29E52753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68B9-E25D-44CA-A4D3-A058547B3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695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0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0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A5594-B217-4B7E-809E-280F439C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8991D-5866-4FC2-B6F3-34CCC845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19C95-FED8-46AD-A764-4A40A299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3CCD-3E46-4AC9-923F-4DACA478B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068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05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280" y="1600201"/>
            <a:ext cx="5405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09EE1B-1F50-4D2A-B6A7-7C0BD02E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D3341F-9CED-425E-A920-292D265B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FEFA06-337E-4601-A5CF-96AB7751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309A-3B13-4B94-9CC1-F56466556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51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214" y="1535113"/>
            <a:ext cx="5388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214" y="2174875"/>
            <a:ext cx="5388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EB89F1-7B8C-4D3E-A847-F977D4F1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0ECC9E-9094-4703-A35D-51AF7F4B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FD163B-5C23-43FC-9175-1C400C91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3232-B3FC-4F13-B5AF-7C4299E2E8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8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75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4C5249-616D-44D4-84DF-B9F5BCFB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597713-A5DF-412D-BD21-D58F62C5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82B004-534B-4615-9C6A-017BEF66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A13F-EBC7-4A29-88A4-5DEE86326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86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2D2226-CB1A-4032-8226-D3466109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896137-E349-4A92-9220-A10043C1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DC473D-8979-4839-9E3F-C1233D86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CBB5-4697-4A3A-AD9D-7B8B3EF94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5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5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FAED13-B65E-497D-AFB4-D90F655E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39A71B-F314-4B90-9A6E-10443729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F1D9AD-ED9E-4701-BF6B-6F1A6F72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02F3-8511-4B62-979F-48201D8FF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181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9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94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9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C05475-0BFA-4247-A107-C56BA2D4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B3AE0F-B799-415F-995A-7E65D180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222057-7DDA-46E8-B870-D55BD21E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298F-D1C2-41CB-AD93-C26D235AF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93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756B0-29BF-4CF8-941A-1C488BE2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5BB5-22C0-43CB-9C71-9494D359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CD425-FEEF-40BA-AD6A-71740D4E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ADA1-08A8-4D19-9059-F2AD6ABB1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519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6704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ADEC5-5457-4F44-8357-60ECBD2A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E7126-C0E6-4450-A0C8-61967D53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9C8BA-D6D2-4379-9BB8-09C331F0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E89B-D711-4004-B597-B80953F54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031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E78E-7CFD-F72F-F01D-63F1121FE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7D8BA-1FFE-43C4-189B-938514C8C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1A937-3410-1120-4631-29F9E25B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45B-5E4D-43F9-82FE-67A45FFCBD03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BC9CC-2F26-0B07-F4B4-CAB79153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AB96C-F124-A859-B1E0-E350FC76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4C08-95AE-487D-BB56-58C5C30D90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0568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1D04-34AF-BABB-2A0A-1A6989FF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28299-03BB-B49D-20AF-90A0300B8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9D41C-DAB3-82CD-D31A-302569BE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45B-5E4D-43F9-82FE-67A45FFCBD03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2DFE6-5F97-9A0C-D105-1099F95A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F897-D7A8-66F7-B08E-C652E3DE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4C08-95AE-487D-BB56-58C5C30D90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1479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ED3E-D584-5ECE-BB27-F2D10F04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3AC2E-3991-D7E8-C555-EA06BED4D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675FD-D398-1850-864D-7E85422C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45B-5E4D-43F9-82FE-67A45FFCBD03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5416F-CE6B-D231-457A-D3442653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DCFE0-E7D8-0C06-DE77-8ECC1355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4C08-95AE-487D-BB56-58C5C30D90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7274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B78C-10AF-D766-5576-8D4926EE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8B304-091F-DD37-182B-55CFF610D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83190-164C-B369-690A-3E88F19DE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8035A-8F70-EEF6-D174-15EE13E53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45B-5E4D-43F9-82FE-67A45FFCBD03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CA62-E052-2017-1760-F6CCD47B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2BEEE-CDB1-652B-8042-B4D35503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4C08-95AE-487D-BB56-58C5C30D90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128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220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E994-CC44-114F-23BC-34CC96F0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1C484-17F3-C84E-514C-005B6EB81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E21DB-8EB4-64AA-5508-9B2A16D6E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CE455-929C-9F49-9DC1-A2EA8DC07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3CF2E-8149-A63D-5BD6-0912B4FDA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B93B5-D1C8-702C-BDFB-943B56D0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45B-5E4D-43F9-82FE-67A45FFCBD03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988A2-589D-2738-934C-74F2FD94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11610-CE1D-C5DB-7F10-30A0E6D8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4C08-95AE-487D-BB56-58C5C30D90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619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D9E3-FDD4-65AD-8E8C-D1DB56DF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35050-A476-1034-A648-1851D522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645B-5E4D-43F9-82FE-67A45FFCBD03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1B40F-2619-E798-A311-3A8928EA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AE545-AA9F-4F74-BE55-F1D6A133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4C08-95AE-487D-BB56-58C5C30D90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5117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BB4E2-4A9D-F256-35BE-06BD60A3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C6D15C-F32D-59B1-C08A-228A6CAE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881A2-2D79-7396-AC74-7BF97E53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9352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2EBA-3FAC-FE3B-1DA1-0A39D670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F3A1-DCCF-DEB3-0B1C-DE416DB39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9BEF5-CF65-A5DB-256F-41A98E8F0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12014-6A3B-BC0F-58AC-B1334C968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F449B-DAB8-EB01-AA7A-FBF6B079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FAADC-EE48-ECBF-A8FF-771E872D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0742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A25F-8861-BF7E-5A17-9ED73244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8D6E3-656A-8EC0-3474-1DA2F1C3B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D340A-20DA-591A-766B-CB8084104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96539-0915-FE8B-4B55-C8BE36CC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1F918-911D-68DC-4AF6-A9287337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3842C-CCE6-C408-A318-B656FEC3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7252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A34F6-C46A-C684-D96A-749138A9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B2C11-E36F-F98A-730E-1AE315B36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C4FC9-2675-47AB-59B3-EC90D030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25D4F-57D3-5266-BD33-E706EB8F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DCF3F-9418-83AD-1F12-4142DF90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8300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12525A-BD39-A0A7-051B-22824EF58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62C7C-2DA5-8B5B-61C5-146CDE2B6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5CCBC-6DC6-10C1-48E8-A953FEE1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D850E-E1FB-820B-7FD4-0D8A4EBB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70D97-046F-2F8A-5350-2C608898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8334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5F207C-0D34-4D97-84BB-ADB3DA2AB7D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D9A36B-7963-45E6-8351-14CA1D882E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1016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19.</a:t>
            </a:r>
            <a:fld id="{19FB26FA-4A48-47DA-839F-A19A16A5F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435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D29E-46D9-4677-8B51-FD0A9B10A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63F09-65F9-495C-9C10-E5F6BC86B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8C875-D082-42A2-9D7A-17537416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76289-0152-4AAD-B396-4B87BFD7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D6E67-ABCD-472D-ACAB-509D5A77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695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9345-2404-45CB-AE30-C046EE5F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590A-43FA-467B-9849-1969F1AF5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F5DB-23D5-4AF0-84AE-7F38324A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4BA21-1371-49E0-919C-F4211CFA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5BACE-1A76-4702-AF3E-84DACB4F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23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477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B5A3-7145-4EAA-AB8C-EC1175EF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4B0FA-7360-4B83-88B1-BFA63EF67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27690-5AF2-431E-B02F-70574FFF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20504-94DA-4AB7-B3A7-3217EC2E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BF484-9FF1-4332-9FE9-9FCB97F5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156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3F44-4FA1-45A2-A9CD-D0155594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CBA-A7A6-4651-B8BB-0CB5C4823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C62A7-0458-44E9-A6F7-E56B83EF1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F6636-9E3F-4421-A221-0EE3ED41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3406A-1BAB-4666-A935-05A57822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D7F8D-144D-4673-B4D6-9D725814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6832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582F-FB55-4432-B837-7E970281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8FED7-CDC5-42BB-B3E3-CAC8D9F29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1598F-C161-40DA-A051-A15C4C550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B41EB-6145-4185-ADEA-9F16C3AD2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03042-B5F0-4BD2-A498-8AF53CAA7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AB8E1-2984-4FFB-A0B8-056A42DC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24EBB-76FA-46A9-AB3E-44109A48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2DA82-840C-479E-85C0-FA777BEC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1772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04CE-0489-46E8-91FC-8F6CD4B2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02578-3684-412B-B98C-58C29473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E1415-B9AB-4D64-B263-4756EE9B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A124B-90B9-43C6-957A-9CFA2FE4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100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47C95-A13C-4DEC-96B1-A0CC7B65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22670-35D8-487B-A9C3-9224CD49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580E-2982-4169-BBE4-3F60361C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7246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8A16-603E-428E-8D80-86FF531D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6E1AA-64C2-4135-8487-4DE0CD75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5705A-83FE-42A1-ACE1-D5494B8EE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D0ADD-BEB7-40A3-AE25-9AA84D73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6B18E-3D31-4CA1-9DB0-AE076E18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95AB3-103E-41DC-BA0A-1BA92887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978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2535-8626-440D-A40C-0AEE3F15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ADDD3-F39B-4C50-9C5B-E88FBB521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8FA65-BF3B-4658-981C-9ED86A212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E4E48-FEA0-47A5-A028-507DA7DF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5204F-8D99-41E0-802E-835E74A1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D36A6-59E0-4593-809A-CD0DBABE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9097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092F-4C63-44B8-BB25-03DD7359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D77E3-E894-4582-80AF-7DA989F39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E9C79-7C25-4AC6-8014-7C2B2E86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CFD3E-0C30-4E55-BC11-8274FE38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C58F5-E8FB-414A-B326-4FC6EA14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3090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B83FE-8099-4EAC-9C70-12518DB87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AE8A3-72B3-4502-AC91-12C2982E6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263F-1545-4CB6-B71C-6267310A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C3D85-3754-4C5B-A89F-A80D0FFA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02E97-D1E9-44F3-8AE3-BA43F06D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55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46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5ADEF43-805C-4DE3-8220-B5304E0A1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147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BE941-5230-4F87-B714-A059E791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7033A-0A76-4A83-B1AB-3334A308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5C30-9308-40A9-8C70-74DC76C6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469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97E9F-10F1-48A9-B6D2-8F57E175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44D10-843B-4632-9FF0-3A0BA09F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F0BED-F88A-4B98-905F-B2C8BBDA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304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068D5-6EA8-4B57-A743-AEEB3060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5ED47-5300-4DD5-A1F2-3CB7C64E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FCC2B-900D-4ED2-BBDD-9EA02F58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928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aster Page.jpg">
            <a:extLst>
              <a:ext uri="{FF2B5EF4-FFF2-40B4-BE49-F238E27FC236}">
                <a16:creationId xmlns:a16="http://schemas.microsoft.com/office/drawing/2014/main" id="{E7296316-F494-473C-B75B-F257831E2C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2"/>
          <a:stretch>
            <a:fillRect/>
          </a:stretch>
        </p:blipFill>
        <p:spPr bwMode="auto">
          <a:xfrm>
            <a:off x="-13547" y="30163"/>
            <a:ext cx="82228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Master Page.jpg">
            <a:extLst>
              <a:ext uri="{FF2B5EF4-FFF2-40B4-BE49-F238E27FC236}">
                <a16:creationId xmlns:a16="http://schemas.microsoft.com/office/drawing/2014/main" id="{46414743-9E30-49E6-9FC9-DE51F5A42C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1">
            <a:extLst>
              <a:ext uri="{FF2B5EF4-FFF2-40B4-BE49-F238E27FC236}">
                <a16:creationId xmlns:a16="http://schemas.microsoft.com/office/drawing/2014/main" id="{FCAD4768-7A36-4E79-8F80-4301510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5120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IN" altLang="en-US" sz="2000" b="1">
                <a:latin typeface="Calibri" panose="020F0502020204030204" pitchFamily="34" charset="0"/>
              </a:rPr>
              <a:t>www.bennett.edu.in</a:t>
            </a:r>
          </a:p>
        </p:txBody>
      </p:sp>
      <p:pic>
        <p:nvPicPr>
          <p:cNvPr id="1029" name="Picture 2">
            <a:extLst>
              <a:ext uri="{FF2B5EF4-FFF2-40B4-BE49-F238E27FC236}">
                <a16:creationId xmlns:a16="http://schemas.microsoft.com/office/drawing/2014/main" id="{E4134A5B-0520-44B6-AC91-E2A2C33F23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80" y="192089"/>
            <a:ext cx="319193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27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7" r:id="rId13"/>
    <p:sldLayoutId id="214748368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08D3788-A2E7-4C1E-B2EF-D028A9EEEB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2B2C853-FA8F-47BE-90CB-450DC04FB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2D352-E447-4B9B-8F10-222CB8386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1DF95-E1CD-40DE-8BDE-A628BF6EF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F4B6E-D688-4EF8-B95A-B4D64D2C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15B990-6E3D-45E4-B956-23B29FC38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63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48C65C-0922-2646-5D30-808D38CC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AAFE3-3B3A-700D-ABD0-770FBD88D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11C5-D7D7-D271-8FCB-2723C77AE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1645B-5E4D-43F9-82FE-67A45FFCBD03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F0240-B96D-A507-CDA3-2CA91F420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7CF2C-056E-7961-AB2B-CA00E3F45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84C08-95AE-487D-BB56-58C5C30D90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068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6191E-80A0-471A-A30F-FFAE9B7E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7EBF6-94ED-44B3-9B6A-E40175FB5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C423B-3501-4AE4-B205-CA89761A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6EA3-F184-4D8D-BAF6-483EEA6C13ED}" type="datetimeFigureOut">
              <a:rPr lang="en-IN" smtClean="0"/>
              <a:t>14-02-2025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D65A-1516-4B70-A4F7-A8CEA4AB4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F3EA3-A226-4975-ACA9-7893D6D2C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046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DCC22EB-28D6-3226-6480-9B2E97D066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1" t="9091" r="3260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890BE-7904-42D4-B879-B91FFED5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IN" sz="4800"/>
              <a:t>Network Layer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990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mmary of Classful addressing">
            <a:extLst>
              <a:ext uri="{FF2B5EF4-FFF2-40B4-BE49-F238E27FC236}">
                <a16:creationId xmlns:a16="http://schemas.microsoft.com/office/drawing/2014/main" id="{A094DF24-E790-2796-9D25-16AA25D71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813"/>
            <a:ext cx="12192000" cy="477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4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07F4A1E-08D0-FEC0-B0FA-B68C1EF40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164" y="586822"/>
            <a:ext cx="6002636" cy="16459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i="1" dirty="0">
                <a:latin typeface="+mn-lt"/>
                <a:cs typeface="+mn-cs"/>
              </a:rPr>
              <a:t>Number of blocks and block size in classful IPv4 addressing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02E48CF-F72C-A899-28C1-DBFAEF75C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784" y="2835279"/>
            <a:ext cx="11164824" cy="328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79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63E717B-0640-6A98-650B-6BF30D10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462" y="630936"/>
            <a:ext cx="7074409" cy="1463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800" i="1" dirty="0">
                <a:solidFill>
                  <a:srgbClr val="FFFFFF"/>
                </a:solidFill>
                <a:latin typeface="+mn-lt"/>
                <a:cs typeface="+mn-cs"/>
              </a:rPr>
              <a:t>Default masks for classful addressing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3D6AB56-066D-1D43-6381-29012421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3540100"/>
            <a:ext cx="10917936" cy="21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336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344434-B055-42E5-ADFF-77D17F79C5A6}"/>
              </a:ext>
            </a:extLst>
          </p:cNvPr>
          <p:cNvSpPr/>
          <p:nvPr/>
        </p:nvSpPr>
        <p:spPr>
          <a:xfrm>
            <a:off x="804673" y="1445494"/>
            <a:ext cx="3616856" cy="4376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Classless Addressing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07B4CFD-E5B9-455E-9ADF-47B18070A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399032"/>
            <a:ext cx="5501834" cy="4471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baseline="0" dirty="0">
                <a:solidFill>
                  <a:schemeClr val="bg1"/>
                </a:solidFill>
                <a:latin typeface="+mn-lt"/>
                <a:cs typeface="+mn-cs"/>
              </a:rPr>
              <a:t>In classful addressing, a large part of the available addresses were wasted. </a:t>
            </a:r>
            <a:r>
              <a:rPr lang="en-US" altLang="en-US" sz="2200" dirty="0">
                <a:solidFill>
                  <a:schemeClr val="bg1"/>
                </a:solidFill>
                <a:latin typeface="+mn-lt"/>
                <a:cs typeface="+mn-cs"/>
              </a:rPr>
              <a:t>It is replaced with classless addressing.</a:t>
            </a:r>
            <a:endParaRPr lang="en-US" altLang="en-US" sz="2200" baseline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n-lt"/>
                <a:cs typeface="+mn-cs"/>
              </a:rPr>
              <a:t>To overcome address depletion and give more organizations access to the Internet, classless addressing was designed and implemented.</a:t>
            </a: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  <a:latin typeface="+mn-lt"/>
                <a:cs typeface="+mn-cs"/>
              </a:rPr>
              <a:t>In IPv4 addressing, a block of addresses can be defined as x.y.z.t /</a:t>
            </a:r>
            <a:r>
              <a:rPr lang="en-US" altLang="en-US" sz="2200" i="1" dirty="0">
                <a:solidFill>
                  <a:schemeClr val="bg1"/>
                </a:solidFill>
                <a:latin typeface="+mn-lt"/>
                <a:cs typeface="+mn-cs"/>
              </a:rPr>
              <a:t>n </a:t>
            </a:r>
            <a:r>
              <a:rPr lang="en-US" altLang="en-US" sz="2200" dirty="0">
                <a:solidFill>
                  <a:schemeClr val="bg1"/>
                </a:solidFill>
                <a:latin typeface="+mn-lt"/>
                <a:cs typeface="+mn-cs"/>
              </a:rPr>
              <a:t>(Classless Inter-Domain Routing(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+mn-cs"/>
              </a:rPr>
              <a:t>CIDR) notation</a:t>
            </a:r>
            <a:r>
              <a:rPr lang="en-US" altLang="en-US" sz="2200" i="1" dirty="0">
                <a:solidFill>
                  <a:schemeClr val="bg1"/>
                </a:solidFill>
                <a:latin typeface="+mn-lt"/>
                <a:cs typeface="+mn-cs"/>
              </a:rPr>
              <a:t>)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200" dirty="0">
                <a:solidFill>
                  <a:schemeClr val="bg1"/>
                </a:solidFill>
                <a:latin typeface="+mn-lt"/>
                <a:cs typeface="+mn-cs"/>
              </a:rPr>
              <a:t>	Where x.y.z.t defines one of the addresses and the /</a:t>
            </a:r>
            <a:r>
              <a:rPr lang="en-US" altLang="en-US" sz="2200" i="1" dirty="0">
                <a:solidFill>
                  <a:schemeClr val="bg1"/>
                </a:solidFill>
                <a:latin typeface="+mn-lt"/>
                <a:cs typeface="+mn-cs"/>
              </a:rPr>
              <a:t>n</a:t>
            </a:r>
            <a:r>
              <a:rPr lang="en-US" altLang="en-US" sz="2200" dirty="0">
                <a:solidFill>
                  <a:schemeClr val="bg1"/>
                </a:solidFill>
                <a:latin typeface="+mn-lt"/>
                <a:cs typeface="+mn-cs"/>
              </a:rPr>
              <a:t> defines the mask.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200" baseline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AF6926-4F80-F134-2F18-538BBAADDFD0}"/>
              </a:ext>
            </a:extLst>
          </p:cNvPr>
          <p:cNvSpPr txBox="1"/>
          <p:nvPr/>
        </p:nvSpPr>
        <p:spPr>
          <a:xfrm>
            <a:off x="4942369" y="2302707"/>
            <a:ext cx="7085508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To simplify the handling of addresses, the Internet authorities impose, three restrictions on classless address blocks: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+mn-lt"/>
                <a:cs typeface="+mn-cs"/>
              </a:rPr>
              <a:t>	1. The addresses in a block must be contiguous, one after 	another.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+mn-lt"/>
                <a:cs typeface="+mn-cs"/>
              </a:rPr>
              <a:t>	2. The number of addresses in a block must be a power of 	2 (I, 2, 4, 8, ... 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+mn-lt"/>
                <a:cs typeface="+mn-cs"/>
              </a:rPr>
              <a:t>	3. The first address must be evenly divisible by the 	number of addresses.</a:t>
            </a:r>
            <a:endParaRPr lang="en-US" altLang="en-US" sz="2000" dirty="0">
              <a:latin typeface="+mn-lt"/>
              <a:cs typeface="+mn-cs"/>
            </a:endParaRPr>
          </a:p>
          <a:p>
            <a:pPr marL="57150" eaLnBrk="1" hangingPunct="1">
              <a:lnSpc>
                <a:spcPct val="90000"/>
              </a:lnSpc>
              <a:spcAft>
                <a:spcPts val="600"/>
              </a:spcAft>
            </a:pPr>
            <a:endParaRPr lang="en-US" altLang="en-US" sz="2000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+mn-cs"/>
              </a:rPr>
              <a:t>The first address in the block can be found by setting the rightmost 32 − n bits to 0s</a:t>
            </a: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26B78444-63B2-1A4A-BDA5-745D85B46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67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351660-C9E6-F739-102D-D473A2550E76}"/>
              </a:ext>
            </a:extLst>
          </p:cNvPr>
          <p:cNvSpPr txBox="1"/>
          <p:nvPr/>
        </p:nvSpPr>
        <p:spPr>
          <a:xfrm>
            <a:off x="5492798" y="961632"/>
            <a:ext cx="479045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Classless Addressing</a:t>
            </a:r>
          </a:p>
        </p:txBody>
      </p:sp>
    </p:spTree>
    <p:extLst>
      <p:ext uri="{BB962C8B-B14F-4D97-AF65-F5344CB8AC3E}">
        <p14:creationId xmlns:p14="http://schemas.microsoft.com/office/powerpoint/2010/main" val="2424897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8E78-A2B6-4B4E-8383-97992605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204194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Q2</a:t>
            </a:r>
            <a:br>
              <a:rPr lang="en-US" sz="5400" dirty="0"/>
            </a:br>
            <a:endParaRPr lang="en-IN" sz="5400" dirty="0"/>
          </a:p>
        </p:txBody>
      </p:sp>
      <p:pic>
        <p:nvPicPr>
          <p:cNvPr id="25" name="Picture 15" descr="Complex maths formulae on a blackboard">
            <a:extLst>
              <a:ext uri="{FF2B5EF4-FFF2-40B4-BE49-F238E27FC236}">
                <a16:creationId xmlns:a16="http://schemas.microsoft.com/office/drawing/2014/main" id="{17CE789A-3B76-4C9A-B300-0E1879D77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74" r="1825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B630C-7001-4AE3-9C70-E912BB8BD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5021" y="2202121"/>
            <a:ext cx="6895475" cy="4153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Solution: </a:t>
            </a:r>
          </a:p>
          <a:p>
            <a:pPr marL="0" indent="0">
              <a:buNone/>
            </a:pPr>
            <a:r>
              <a:rPr lang="en-US" sz="1800" dirty="0"/>
              <a:t>The binary representation of the given address is</a:t>
            </a:r>
          </a:p>
          <a:p>
            <a:pPr marL="0" indent="0">
              <a:buNone/>
            </a:pPr>
            <a:r>
              <a:rPr lang="en-US" sz="1800" dirty="0"/>
              <a:t>11001101   00010000   00100101   00100111</a:t>
            </a:r>
          </a:p>
          <a:p>
            <a:pPr marL="0" indent="0">
              <a:buNone/>
            </a:pPr>
            <a:r>
              <a:rPr lang="en-US" sz="1800" dirty="0"/>
              <a:t> If we set 32−28 rightmost bits to 0, we get </a:t>
            </a:r>
          </a:p>
          <a:p>
            <a:pPr marL="0" indent="0">
              <a:buNone/>
            </a:pPr>
            <a:r>
              <a:rPr lang="en-US" sz="1800" dirty="0"/>
              <a:t> 11001101    00010000    00100101   0010000 or 205.16.37.32.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binary representation of the given address is</a:t>
            </a:r>
          </a:p>
          <a:p>
            <a:pPr marL="0" indent="0">
              <a:buNone/>
            </a:pPr>
            <a:r>
              <a:rPr lang="en-US" sz="1800" dirty="0"/>
              <a:t>11001101    00010000    00100101    00100111</a:t>
            </a:r>
          </a:p>
          <a:p>
            <a:pPr marL="0" indent="0">
              <a:buNone/>
            </a:pPr>
            <a:r>
              <a:rPr lang="en-US" sz="1800" dirty="0"/>
              <a:t>If we set 32 − 28 rightmost bits to 1, we get </a:t>
            </a:r>
          </a:p>
          <a:p>
            <a:pPr marL="0" indent="0">
              <a:buNone/>
            </a:pPr>
            <a:r>
              <a:rPr lang="en-US" sz="1800" dirty="0"/>
              <a:t>11001101 00010000 00100101 00101111 or 205.16.37.47</a:t>
            </a:r>
          </a:p>
          <a:p>
            <a:pPr marL="0" indent="0">
              <a:buNone/>
            </a:pPr>
            <a:endParaRPr lang="en-US" sz="1200" dirty="0"/>
          </a:p>
          <a:p>
            <a:endParaRPr lang="en-IN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F77FE-4B09-3D60-20EE-3ACDAEEADFB3}"/>
              </a:ext>
            </a:extLst>
          </p:cNvPr>
          <p:cNvSpPr txBox="1"/>
          <p:nvPr/>
        </p:nvSpPr>
        <p:spPr>
          <a:xfrm>
            <a:off x="4485484" y="1071713"/>
            <a:ext cx="72026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A block of addresses is granted to a small organization. We know that one of the addresses is 205.16.37.39/28. What is the first and last address in the block?</a:t>
            </a:r>
          </a:p>
        </p:txBody>
      </p:sp>
    </p:spTree>
    <p:extLst>
      <p:ext uri="{BB962C8B-B14F-4D97-AF65-F5344CB8AC3E}">
        <p14:creationId xmlns:p14="http://schemas.microsoft.com/office/powerpoint/2010/main" val="224605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0" name="Text Box 4">
            <a:extLst>
              <a:ext uri="{FF2B5EF4-FFF2-40B4-BE49-F238E27FC236}">
                <a16:creationId xmlns:a16="http://schemas.microsoft.com/office/drawing/2014/main" id="{DE4F82D4-CD7F-41D7-A8CC-A37D9E42E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00" y="384764"/>
            <a:ext cx="9465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A network configuration for the block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205.16.37.32/28</a:t>
            </a:r>
          </a:p>
        </p:txBody>
      </p:sp>
      <p:pic>
        <p:nvPicPr>
          <p:cNvPr id="1084423" name="Picture 7">
            <a:extLst>
              <a:ext uri="{FF2B5EF4-FFF2-40B4-BE49-F238E27FC236}">
                <a16:creationId xmlns:a16="http://schemas.microsoft.com/office/drawing/2014/main" id="{785C0512-E380-426F-A4DA-56521067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286000"/>
            <a:ext cx="801687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DD672A2A-1767-43B3-8A08-7CDBDC0AD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5023976"/>
            <a:ext cx="1160584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en-US" sz="2400" baseline="0" dirty="0"/>
              <a:t>The first address in a block is normally not assigned to any device; it is used as the network address that represents the organization to the rest of the world.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958297-CBD0-4B80-8F88-2A67D8B487F0}"/>
              </a:ext>
            </a:extLst>
          </p:cNvPr>
          <p:cNvSpPr/>
          <p:nvPr/>
        </p:nvSpPr>
        <p:spPr>
          <a:xfrm>
            <a:off x="663500" y="1502839"/>
            <a:ext cx="7340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i="1" dirty="0">
                <a:latin typeface="Times New Roman" panose="02020603050405020304" pitchFamily="18" charset="0"/>
              </a:rPr>
              <a:t>A block of </a:t>
            </a:r>
            <a:r>
              <a:rPr lang="en-IN" sz="2400" dirty="0">
                <a:latin typeface="Times New Roman" panose="02020603050405020304" pitchFamily="18" charset="0"/>
              </a:rPr>
              <a:t>16 </a:t>
            </a:r>
            <a:r>
              <a:rPr lang="en-IN" sz="2400" i="1" dirty="0">
                <a:latin typeface="Times New Roman" panose="02020603050405020304" pitchFamily="18" charset="0"/>
              </a:rPr>
              <a:t>addresses granted to a small organization</a:t>
            </a:r>
            <a:endParaRPr lang="en-IN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F5CF-DCB2-4CD3-B22C-9BD7CF47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and Last Address: AND/OR Operations</a:t>
            </a:r>
            <a:br>
              <a:rPr lang="en-US" dirty="0"/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205.16.37.39/28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22D41-BAC1-4520-96F5-97B360677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first address can be found by ANDing the given addresses with the mask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4B91E-F0E0-4C5A-9734-53D4E4F83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466694"/>
            <a:ext cx="8157155" cy="1444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F2E622-6731-4D62-BC03-BBE128AEF5A8}"/>
              </a:ext>
            </a:extLst>
          </p:cNvPr>
          <p:cNvSpPr txBox="1"/>
          <p:nvPr/>
        </p:nvSpPr>
        <p:spPr>
          <a:xfrm>
            <a:off x="838199" y="4046508"/>
            <a:ext cx="10515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last address can be found by </a:t>
            </a:r>
            <a:r>
              <a:rPr lang="en-US" sz="2400" dirty="0" err="1"/>
              <a:t>ORing</a:t>
            </a:r>
            <a:r>
              <a:rPr lang="en-US" sz="2400" dirty="0"/>
              <a:t> the given addresses with the complement of the mask. </a:t>
            </a:r>
            <a:endParaRPr lang="en-I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B99945-150E-474D-9D93-42C6DE939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041901"/>
            <a:ext cx="882167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A50E411-C115-5F2E-4EE3-DC828A7D5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862014"/>
            <a:ext cx="8686800" cy="53101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>
                <a:solidFill>
                  <a:schemeClr val="bg1"/>
                </a:solidFill>
                <a:latin typeface="Times" panose="02020603050405020304" pitchFamily="18" charset="0"/>
              </a:rPr>
              <a:t>Short-Cut Method</a:t>
            </a:r>
            <a:endParaRPr lang="en-US" altLang="en-US" sz="3600" b="0" u="sng" dirty="0">
              <a:solidFill>
                <a:schemeClr val="bg1"/>
              </a:solidFill>
              <a:latin typeface="Times" panose="02020603050405020304" pitchFamily="18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Times" panose="02020603050405020304" pitchFamily="18" charset="0"/>
              </a:rPr>
              <a:t>**</a:t>
            </a:r>
            <a:r>
              <a:rPr lang="en-US" altLang="en-US" sz="3600" b="0" dirty="0">
                <a:solidFill>
                  <a:schemeClr val="bg1"/>
                </a:solidFill>
                <a:latin typeface="Times" panose="02020603050405020304" pitchFamily="18" charset="0"/>
              </a:rPr>
              <a:t> If the byte in the mask is 255, copy the byte in the address.</a:t>
            </a:r>
            <a:endParaRPr lang="en-US" altLang="en-US" sz="3600" dirty="0">
              <a:solidFill>
                <a:schemeClr val="bg1"/>
              </a:solidFill>
              <a:latin typeface="Times" panose="02020603050405020304" pitchFamily="18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Times" panose="02020603050405020304" pitchFamily="18" charset="0"/>
              </a:rPr>
              <a:t>**</a:t>
            </a:r>
            <a:r>
              <a:rPr lang="en-US" altLang="en-US" sz="3600" b="0" dirty="0">
                <a:solidFill>
                  <a:schemeClr val="bg1"/>
                </a:solidFill>
                <a:latin typeface="Times" panose="02020603050405020304" pitchFamily="18" charset="0"/>
              </a:rPr>
              <a:t> If the byte in the mask is 0, replace the byte in the address with 0.</a:t>
            </a:r>
            <a:endParaRPr lang="en-US" altLang="en-US" sz="3600" dirty="0">
              <a:solidFill>
                <a:schemeClr val="bg1"/>
              </a:solidFill>
              <a:latin typeface="Times" panose="02020603050405020304" pitchFamily="18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Times" panose="02020603050405020304" pitchFamily="18" charset="0"/>
              </a:rPr>
              <a:t>**</a:t>
            </a:r>
            <a:r>
              <a:rPr lang="en-US" altLang="en-US" sz="3600" b="0" dirty="0">
                <a:solidFill>
                  <a:schemeClr val="bg1"/>
                </a:solidFill>
                <a:latin typeface="Times" panose="02020603050405020304" pitchFamily="18" charset="0"/>
              </a:rPr>
              <a:t> If the byte in the mask is neither 255 nor 0, we write the mask and the address in binary and apply the AND operation.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89B64BF7-F019-5467-1C0A-4104A0B5F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4" y="249239"/>
            <a:ext cx="2121093" cy="5847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Example 2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A6143CB-B37A-C6B8-316D-C9DF103B5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393825"/>
            <a:ext cx="8458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0">
                <a:latin typeface="Times" panose="02020603050405020304" pitchFamily="18" charset="0"/>
              </a:rPr>
              <a:t>What is the subnetwork address if the destination address is 19.30.84.5 and the mask is 255.255.192.0?</a:t>
            </a:r>
          </a:p>
        </p:txBody>
      </p:sp>
      <p:sp>
        <p:nvSpPr>
          <p:cNvPr id="177156" name="Text Box 4">
            <a:extLst>
              <a:ext uri="{FF2B5EF4-FFF2-40B4-BE49-F238E27FC236}">
                <a16:creationId xmlns:a16="http://schemas.microsoft.com/office/drawing/2014/main" id="{96583DDE-EF36-C3F8-4B34-1BF2E9CF4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389314"/>
            <a:ext cx="1665841" cy="584775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Solution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94F371-2E6F-F08E-A4DE-06FC9165E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CE96654-276C-4302-98A4-0CE9DFB6E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4400" baseline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Network Layer Tasks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8D4BBA2-B5F0-B3A3-539B-2DA1D95C181D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810105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B2358069-C456-49CB-BAEF-390AD7D0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717676"/>
            <a:ext cx="799147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>
            <a:extLst>
              <a:ext uri="{FF2B5EF4-FFF2-40B4-BE49-F238E27FC236}">
                <a16:creationId xmlns:a16="http://schemas.microsoft.com/office/drawing/2014/main" id="{F324BB2C-F2B9-686D-83D2-2BCDF807D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1" y="95250"/>
            <a:ext cx="2125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chemeClr val="accent2"/>
                </a:solidFill>
              </a:rPr>
              <a:t> Example 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8523" name="Rectangle 108852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516" name="Text Box 4">
            <a:extLst>
              <a:ext uri="{FF2B5EF4-FFF2-40B4-BE49-F238E27FC236}">
                <a16:creationId xmlns:a16="http://schemas.microsoft.com/office/drawing/2014/main" id="{F1C5F231-B875-4E6F-A73B-8E0E95478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36" y="502920"/>
            <a:ext cx="3419856" cy="1463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0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Two-Level Hierarchy: No Subnetting</a:t>
            </a:r>
            <a:endParaRPr lang="en-US" altLang="en-US" sz="3000" i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88525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9B8805C-F084-487B-929F-FACE30DBB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baseline="0">
                <a:latin typeface="+mn-lt"/>
                <a:cs typeface="+mn-cs"/>
              </a:rPr>
              <a:t>Each address in the block can be considered as a two-level hierarchical structure the leftmost </a:t>
            </a:r>
            <a:r>
              <a:rPr lang="en-US" altLang="en-US" sz="2200" i="1" baseline="0">
                <a:latin typeface="+mn-lt"/>
                <a:cs typeface="+mn-cs"/>
              </a:rPr>
              <a:t>n</a:t>
            </a:r>
            <a:r>
              <a:rPr lang="en-US" altLang="en-US" sz="2200" baseline="0">
                <a:latin typeface="+mn-lt"/>
                <a:cs typeface="+mn-cs"/>
              </a:rPr>
              <a:t> bits (prefix) define the network; the rightmost 32 − n bits define the host.</a:t>
            </a:r>
          </a:p>
        </p:txBody>
      </p:sp>
      <p:pic>
        <p:nvPicPr>
          <p:cNvPr id="1088518" name="Picture 6">
            <a:extLst>
              <a:ext uri="{FF2B5EF4-FFF2-40B4-BE49-F238E27FC236}">
                <a16:creationId xmlns:a16="http://schemas.microsoft.com/office/drawing/2014/main" id="{AB263E6D-9BBC-4A93-BD9D-B215E4E1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2732569"/>
            <a:ext cx="10917936" cy="30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5251" name="Text Box 3">
            <a:extLst>
              <a:ext uri="{FF2B5EF4-FFF2-40B4-BE49-F238E27FC236}">
                <a16:creationId xmlns:a16="http://schemas.microsoft.com/office/drawing/2014/main" id="{0AE9B736-DE78-4BDF-8C14-0FF1F3168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072" y="1289765"/>
            <a:ext cx="3651101" cy="4270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What is Subnetting?</a:t>
            </a:r>
          </a:p>
        </p:txBody>
      </p:sp>
      <p:sp>
        <p:nvSpPr>
          <p:cNvPr id="7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5253" name="Rectangle 5">
            <a:extLst>
              <a:ext uri="{FF2B5EF4-FFF2-40B4-BE49-F238E27FC236}">
                <a16:creationId xmlns:a16="http://schemas.microsoft.com/office/drawing/2014/main" id="{F8030106-74E3-49D5-BD14-E2AE98177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814" y="506271"/>
            <a:ext cx="5466511" cy="58379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Subnetting is the process of </a:t>
            </a:r>
            <a:r>
              <a:rPr kumimoji="0" lang="en-I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dividing a network into multiple logical sub-networks.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5252" name="Text Box 4">
            <a:extLst>
              <a:ext uri="{FF2B5EF4-FFF2-40B4-BE49-F238E27FC236}">
                <a16:creationId xmlns:a16="http://schemas.microsoft.com/office/drawing/2014/main" id="{FEE0ABDD-D3BC-46BB-A4FF-337908AA2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71DA98A-9612-405D-81C0-C5ADC561DD2D}"/>
              </a:ext>
            </a:extLst>
          </p:cNvPr>
          <p:cNvSpPr/>
          <p:nvPr/>
        </p:nvSpPr>
        <p:spPr>
          <a:xfrm>
            <a:off x="5791199" y="4813300"/>
            <a:ext cx="1196061" cy="12065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7130522-D6A5-4286-B99B-CC1CFE3BB302}"/>
              </a:ext>
            </a:extLst>
          </p:cNvPr>
          <p:cNvSpPr/>
          <p:nvPr/>
        </p:nvSpPr>
        <p:spPr>
          <a:xfrm>
            <a:off x="7074954" y="5321007"/>
            <a:ext cx="274931" cy="335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55DF67B-5464-4DDC-A9D6-9D3206B7F4BE}"/>
              </a:ext>
            </a:extLst>
          </p:cNvPr>
          <p:cNvSpPr/>
          <p:nvPr/>
        </p:nvSpPr>
        <p:spPr>
          <a:xfrm>
            <a:off x="8781554" y="5263429"/>
            <a:ext cx="274931" cy="335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218A83-7E1D-4B43-A4BD-B9C11CEF223E}"/>
              </a:ext>
            </a:extLst>
          </p:cNvPr>
          <p:cNvGrpSpPr/>
          <p:nvPr/>
        </p:nvGrpSpPr>
        <p:grpSpPr>
          <a:xfrm>
            <a:off x="7440125" y="4813300"/>
            <a:ext cx="1196061" cy="1206500"/>
            <a:chOff x="7440125" y="4813300"/>
            <a:chExt cx="1196061" cy="12065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0B0E78-7935-4410-B0DE-5885A8A26156}"/>
                </a:ext>
              </a:extLst>
            </p:cNvPr>
            <p:cNvCxnSpPr>
              <a:stCxn id="12" idx="0"/>
              <a:endCxn id="12" idx="4"/>
            </p:cNvCxnSpPr>
            <p:nvPr/>
          </p:nvCxnSpPr>
          <p:spPr>
            <a:xfrm>
              <a:off x="8038156" y="4813300"/>
              <a:ext cx="0" cy="1206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16C4A1-BAF2-4BE5-917B-CAE63A09CBAD}"/>
                </a:ext>
              </a:extLst>
            </p:cNvPr>
            <p:cNvGrpSpPr/>
            <p:nvPr/>
          </p:nvGrpSpPr>
          <p:grpSpPr>
            <a:xfrm>
              <a:off x="7440125" y="4813300"/>
              <a:ext cx="1196061" cy="1206500"/>
              <a:chOff x="7440125" y="4813300"/>
              <a:chExt cx="1196061" cy="12065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B48170C-7015-4F89-9F9F-C23E34BD73EA}"/>
                  </a:ext>
                </a:extLst>
              </p:cNvPr>
              <p:cNvSpPr/>
              <p:nvPr/>
            </p:nvSpPr>
            <p:spPr>
              <a:xfrm>
                <a:off x="7440125" y="4813300"/>
                <a:ext cx="1196061" cy="12065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	2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4C383D-AD86-4DF7-B478-AB3E87581D7B}"/>
                  </a:ext>
                </a:extLst>
              </p:cNvPr>
              <p:cNvSpPr txBox="1"/>
              <p:nvPr/>
            </p:nvSpPr>
            <p:spPr>
              <a:xfrm>
                <a:off x="7620000" y="5431064"/>
                <a:ext cx="327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D2E593-E998-4E68-A55D-7A79670966CC}"/>
                  </a:ext>
                </a:extLst>
              </p:cNvPr>
              <p:cNvSpPr txBox="1"/>
              <p:nvPr/>
            </p:nvSpPr>
            <p:spPr>
              <a:xfrm>
                <a:off x="8149621" y="5420371"/>
                <a:ext cx="327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F0E2B6-74D9-4FFF-873E-FCF6433F872A}"/>
              </a:ext>
            </a:extLst>
          </p:cNvPr>
          <p:cNvGrpSpPr/>
          <p:nvPr/>
        </p:nvGrpSpPr>
        <p:grpSpPr>
          <a:xfrm>
            <a:off x="9217271" y="4797425"/>
            <a:ext cx="1196061" cy="1222375"/>
            <a:chOff x="9217271" y="4797425"/>
            <a:chExt cx="1196061" cy="122237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CAD2059-B71A-4873-9A56-BF86D58F9B19}"/>
                </a:ext>
              </a:extLst>
            </p:cNvPr>
            <p:cNvSpPr/>
            <p:nvPr/>
          </p:nvSpPr>
          <p:spPr>
            <a:xfrm>
              <a:off x="9217271" y="4797425"/>
              <a:ext cx="1196061" cy="12065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F238C0E-5AC2-4A3D-8BC8-8520D80FA0E8}"/>
                </a:ext>
              </a:extLst>
            </p:cNvPr>
            <p:cNvCxnSpPr>
              <a:stCxn id="13" idx="2"/>
              <a:endCxn id="13" idx="6"/>
            </p:cNvCxnSpPr>
            <p:nvPr/>
          </p:nvCxnSpPr>
          <p:spPr>
            <a:xfrm>
              <a:off x="9217271" y="5400675"/>
              <a:ext cx="119606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6E7510D-79C4-4F5A-9A42-B561B80FE566}"/>
                </a:ext>
              </a:extLst>
            </p:cNvPr>
            <p:cNvCxnSpPr/>
            <p:nvPr/>
          </p:nvCxnSpPr>
          <p:spPr>
            <a:xfrm>
              <a:off x="9819800" y="4813300"/>
              <a:ext cx="0" cy="1206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D7EB95-ECEC-4524-8510-74995D2C7256}"/>
                </a:ext>
              </a:extLst>
            </p:cNvPr>
            <p:cNvSpPr txBox="1"/>
            <p:nvPr/>
          </p:nvSpPr>
          <p:spPr>
            <a:xfrm>
              <a:off x="9394099" y="4922322"/>
              <a:ext cx="327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79C39E-5721-449F-86DD-32D97E963C6B}"/>
                </a:ext>
              </a:extLst>
            </p:cNvPr>
            <p:cNvSpPr txBox="1"/>
            <p:nvPr/>
          </p:nvSpPr>
          <p:spPr>
            <a:xfrm>
              <a:off x="9854822" y="4940183"/>
              <a:ext cx="327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279AA6-0469-47D1-97F2-65729FC9DB75}"/>
                </a:ext>
              </a:extLst>
            </p:cNvPr>
            <p:cNvSpPr txBox="1"/>
            <p:nvPr/>
          </p:nvSpPr>
          <p:spPr>
            <a:xfrm>
              <a:off x="9432370" y="5487968"/>
              <a:ext cx="327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5F6826-1453-4A29-AAC0-8048C9EB1CD9}"/>
                </a:ext>
              </a:extLst>
            </p:cNvPr>
            <p:cNvSpPr txBox="1"/>
            <p:nvPr/>
          </p:nvSpPr>
          <p:spPr>
            <a:xfrm>
              <a:off x="9914478" y="5487968"/>
              <a:ext cx="327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2" name="Text Box 4">
            <a:extLst>
              <a:ext uri="{FF2B5EF4-FFF2-40B4-BE49-F238E27FC236}">
                <a16:creationId xmlns:a16="http://schemas.microsoft.com/office/drawing/2014/main" id="{20F390F1-EC6C-4A11-8726-B7CFC65E0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459" y="4279092"/>
            <a:ext cx="44634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>
                <a:latin typeface="Times New Roman" panose="02020603050405020304" pitchFamily="18" charset="0"/>
              </a:rPr>
              <a:t>Three-level hierarchy in an IPv4 address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pic>
        <p:nvPicPr>
          <p:cNvPr id="1092614" name="Picture 6">
            <a:extLst>
              <a:ext uri="{FF2B5EF4-FFF2-40B4-BE49-F238E27FC236}">
                <a16:creationId xmlns:a16="http://schemas.microsoft.com/office/drawing/2014/main" id="{440C5321-AFF4-40EE-BEC5-7AFE0AE2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65" y="2223011"/>
            <a:ext cx="10217863" cy="205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9754B4-1C2C-4525-AF38-2E078E015FAF}"/>
              </a:ext>
            </a:extLst>
          </p:cNvPr>
          <p:cNvSpPr/>
          <p:nvPr/>
        </p:nvSpPr>
        <p:spPr>
          <a:xfrm>
            <a:off x="548872" y="1312058"/>
            <a:ext cx="11267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If </a:t>
            </a:r>
            <a:r>
              <a:rPr lang="en-IN" sz="2400" dirty="0">
                <a:latin typeface="Times New Roman" panose="02020603050405020304" pitchFamily="18" charset="0"/>
              </a:rPr>
              <a:t>an organization was granted a large block in class A or B, it could divide the addresses into several contiguous groups and assign each group to </a:t>
            </a:r>
            <a:r>
              <a:rPr lang="en-I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smaller networks </a:t>
            </a:r>
            <a:r>
              <a:rPr lang="en-IN" sz="2400" dirty="0">
                <a:latin typeface="Times New Roman" panose="02020603050405020304" pitchFamily="18" charset="0"/>
              </a:rPr>
              <a:t>(called subnets)</a:t>
            </a:r>
            <a:endParaRPr lang="en-I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514326-9355-4514-9951-2855D75B7212}"/>
              </a:ext>
            </a:extLst>
          </p:cNvPr>
          <p:cNvSpPr/>
          <p:nvPr/>
        </p:nvSpPr>
        <p:spPr>
          <a:xfrm>
            <a:off x="1120821" y="273980"/>
            <a:ext cx="5061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Subnetting and </a:t>
            </a:r>
            <a:r>
              <a:rPr lang="en-IN" sz="32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Supernetting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9317D-6F43-4D03-B8B4-4CA6472C68A6}"/>
              </a:ext>
            </a:extLst>
          </p:cNvPr>
          <p:cNvSpPr/>
          <p:nvPr/>
        </p:nvSpPr>
        <p:spPr>
          <a:xfrm>
            <a:off x="726830" y="4807278"/>
            <a:ext cx="10916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</a:rPr>
              <a:t>In </a:t>
            </a:r>
            <a:r>
              <a:rPr lang="en-IN" sz="2400" dirty="0" err="1">
                <a:latin typeface="Times New Roman" panose="02020603050405020304" pitchFamily="18" charset="0"/>
              </a:rPr>
              <a:t>supernetting</a:t>
            </a:r>
            <a:r>
              <a:rPr lang="en-IN" sz="2400" dirty="0">
                <a:latin typeface="Times New Roman" panose="02020603050405020304" pitchFamily="18" charset="0"/>
              </a:rPr>
              <a:t>, an organization can combine several class C blocks to create a larger range of addresses.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Times New Roman" panose="02020603050405020304" pitchFamily="18" charset="0"/>
              </a:rPr>
              <a:t>Supernetting</a:t>
            </a:r>
            <a:r>
              <a:rPr lang="en-IN" sz="2400" dirty="0">
                <a:latin typeface="Times New Roman" panose="02020603050405020304" pitchFamily="18" charset="0"/>
              </a:rPr>
              <a:t> decreases the number of 1s in the mask.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F527ADC5-C48F-EE48-2832-CEDA93833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0"/>
            <a:ext cx="1614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accent2"/>
                </a:solidFill>
              </a:rPr>
              <a:t>Figure  5-7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D3521307-228F-2F00-7BC0-853246460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6" y="2311400"/>
            <a:ext cx="686276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9D905D8C-B2E7-348E-49DD-FB9ACBCA8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6" y="228600"/>
            <a:ext cx="6276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accent2"/>
                </a:solidFill>
              </a:rPr>
              <a:t>Comparison of a default mask and </a:t>
            </a:r>
          </a:p>
          <a:p>
            <a:pPr algn="ctr"/>
            <a:r>
              <a:rPr lang="en-US" altLang="en-US" sz="3200">
                <a:solidFill>
                  <a:schemeClr val="accent2"/>
                </a:solidFill>
              </a:rPr>
              <a:t>a subnet mask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030DA6B2-4BE4-A025-23FB-0A6D933EB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790826"/>
            <a:ext cx="7620000" cy="124777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  <a:defRPr/>
            </a:pPr>
            <a:r>
              <a:rPr lang="en-US" sz="36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The number of subnets must be </a:t>
            </a:r>
            <a:br>
              <a:rPr lang="en-US" sz="36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sz="36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 power of 2. 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47A52036-F8A9-FA5F-4BB0-F9CF5B25B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1050"/>
            <a:ext cx="2057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>
            <a:extLst>
              <a:ext uri="{FF2B5EF4-FFF2-40B4-BE49-F238E27FC236}">
                <a16:creationId xmlns:a16="http://schemas.microsoft.com/office/drawing/2014/main" id="{377D0A90-DDA3-8A9B-062C-7B4758DDD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4" y="249239"/>
            <a:ext cx="2121093" cy="5847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Example 3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6F64401-2C9C-CC4F-AF57-FE0306C30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393825"/>
            <a:ext cx="8458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0">
                <a:latin typeface="Times" panose="02020603050405020304" pitchFamily="18" charset="0"/>
              </a:rPr>
              <a:t>A company is granted the site address 201.70.64.0 (class C). The company needs six subnets. Design the subnets. </a:t>
            </a:r>
          </a:p>
        </p:txBody>
      </p:sp>
      <p:sp>
        <p:nvSpPr>
          <p:cNvPr id="181252" name="Text Box 4">
            <a:extLst>
              <a:ext uri="{FF2B5EF4-FFF2-40B4-BE49-F238E27FC236}">
                <a16:creationId xmlns:a16="http://schemas.microsoft.com/office/drawing/2014/main" id="{1F991206-3F6F-24BD-92F9-CA0E4944B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389314"/>
            <a:ext cx="1665841" cy="584775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Solution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FA791BBC-D0E2-E617-30DC-D03DBF2B7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262439"/>
            <a:ext cx="8610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0" dirty="0">
                <a:latin typeface="Times" panose="02020603050405020304" pitchFamily="18" charset="0"/>
              </a:rPr>
              <a:t>The number of 1s in the default </a:t>
            </a:r>
            <a:br>
              <a:rPr lang="en-US" altLang="en-US" sz="3600" b="0" dirty="0">
                <a:latin typeface="Times" panose="02020603050405020304" pitchFamily="18" charset="0"/>
              </a:rPr>
            </a:br>
            <a:r>
              <a:rPr lang="en-US" altLang="en-US" sz="3600" b="0" dirty="0">
                <a:latin typeface="Times" panose="02020603050405020304" pitchFamily="18" charset="0"/>
              </a:rPr>
              <a:t>mask is 24 (class C).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>
            <a:extLst>
              <a:ext uri="{FF2B5EF4-FFF2-40B4-BE49-F238E27FC236}">
                <a16:creationId xmlns:a16="http://schemas.microsoft.com/office/drawing/2014/main" id="{6177F670-A61E-BB9B-42C7-7C7B6DA97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04801"/>
            <a:ext cx="3919663" cy="584775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Solution (Continued)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5CCA341-EF29-2BE1-99B0-950C73973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57300"/>
            <a:ext cx="8610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0" dirty="0">
                <a:latin typeface="Times" panose="02020603050405020304" pitchFamily="18" charset="0"/>
              </a:rPr>
              <a:t>The company needs six subnets. This number 6 is not a power of 2. The next number that is a power of 2 is 8 (2</a:t>
            </a:r>
            <a:r>
              <a:rPr lang="en-US" altLang="en-US" sz="3600" b="0" baseline="30000" dirty="0">
                <a:latin typeface="Times" panose="02020603050405020304" pitchFamily="18" charset="0"/>
              </a:rPr>
              <a:t>3</a:t>
            </a:r>
            <a:r>
              <a:rPr lang="en-US" altLang="en-US" sz="3600" b="0" dirty="0">
                <a:latin typeface="Times" panose="02020603050405020304" pitchFamily="18" charset="0"/>
              </a:rPr>
              <a:t>). We need 3 more 1s in the subnet mask. The total number of 1s in the subnet mask is 27 (24 </a:t>
            </a:r>
            <a:r>
              <a:rPr lang="en-US" altLang="en-US" sz="3600" b="0" dirty="0">
                <a:latin typeface="Symbol" panose="05050102010706020507" pitchFamily="18" charset="2"/>
              </a:rPr>
              <a:t>+</a:t>
            </a:r>
            <a:r>
              <a:rPr lang="en-US" altLang="en-US" sz="3600" b="0" dirty="0">
                <a:latin typeface="Times" panose="02020603050405020304" pitchFamily="18" charset="0"/>
              </a:rPr>
              <a:t> 3).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0" dirty="0">
                <a:latin typeface="Times" panose="02020603050405020304" pitchFamily="18" charset="0"/>
              </a:rPr>
              <a:t>The total number of 0s is 5 (32 </a:t>
            </a:r>
            <a:r>
              <a:rPr lang="en-US" altLang="en-US" sz="3600" b="0" dirty="0">
                <a:latin typeface="Symbol" panose="05050102010706020507" pitchFamily="18" charset="2"/>
              </a:rPr>
              <a:t>-</a:t>
            </a:r>
            <a:r>
              <a:rPr lang="en-US" altLang="en-US" sz="3600" b="0" dirty="0">
                <a:latin typeface="Times" panose="02020603050405020304" pitchFamily="18" charset="0"/>
              </a:rPr>
              <a:t> 27). The mask is 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3600" b="0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>
            <a:extLst>
              <a:ext uri="{FF2B5EF4-FFF2-40B4-BE49-F238E27FC236}">
                <a16:creationId xmlns:a16="http://schemas.microsoft.com/office/drawing/2014/main" id="{8751764E-D33C-CFF6-6976-51463832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04801"/>
            <a:ext cx="3919663" cy="584775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Solution (Continued)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3BFC827-34A3-28DB-8071-76297F1E3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57301"/>
            <a:ext cx="86106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altLang="en-US" sz="3600" u="sng" dirty="0">
                <a:latin typeface="Times" panose="02020603050405020304" pitchFamily="18" charset="0"/>
              </a:rPr>
              <a:t>11111111 11111111 11111111</a:t>
            </a:r>
            <a:r>
              <a:rPr lang="en-US" altLang="en-US" sz="3600" b="0" dirty="0">
                <a:latin typeface="Times" panose="02020603050405020304" pitchFamily="18" charset="0"/>
              </a:rPr>
              <a:t> </a:t>
            </a:r>
            <a:r>
              <a:rPr lang="en-US" altLang="en-US" sz="3600" u="sng" dirty="0">
                <a:latin typeface="Times" panose="02020603050405020304" pitchFamily="18" charset="0"/>
              </a:rPr>
              <a:t>111</a:t>
            </a:r>
            <a:r>
              <a:rPr lang="en-US" altLang="en-US" sz="3600" b="0" dirty="0">
                <a:latin typeface="Times" panose="02020603050405020304" pitchFamily="18" charset="0"/>
              </a:rPr>
              <a:t>00000</a:t>
            </a:r>
          </a:p>
          <a:p>
            <a:pPr algn="ctr" eaLnBrk="1" hangingPunct="1">
              <a:spcBef>
                <a:spcPts val="100"/>
              </a:spcBef>
              <a:spcAft>
                <a:spcPts val="100"/>
              </a:spcAft>
            </a:pPr>
            <a:r>
              <a:rPr lang="en-US" altLang="en-US" sz="3600" b="0" dirty="0">
                <a:latin typeface="Times" panose="02020603050405020304" pitchFamily="18" charset="0"/>
              </a:rPr>
              <a:t>or </a:t>
            </a:r>
          </a:p>
          <a:p>
            <a:pPr algn="ctr" eaLnBrk="1" hangingPunct="1">
              <a:spcBef>
                <a:spcPct val="50000"/>
              </a:spcBef>
              <a:spcAft>
                <a:spcPts val="700"/>
              </a:spcAft>
            </a:pPr>
            <a:r>
              <a:rPr lang="en-US" altLang="en-US" sz="3600" dirty="0">
                <a:latin typeface="Times" panose="02020603050405020304" pitchFamily="18" charset="0"/>
              </a:rPr>
              <a:t>255.255.255.224</a:t>
            </a:r>
          </a:p>
          <a:p>
            <a:pPr lvl="2" algn="just" eaLnBrk="1" hangingPunct="1">
              <a:spcBef>
                <a:spcPct val="50000"/>
              </a:spcBef>
            </a:pPr>
            <a:r>
              <a:rPr lang="en-US" altLang="en-US" sz="3600" b="0" dirty="0">
                <a:latin typeface="Times" panose="02020603050405020304" pitchFamily="18" charset="0"/>
              </a:rPr>
              <a:t>The number of subnets is 8.</a:t>
            </a:r>
            <a:endParaRPr lang="en-US" altLang="en-US" sz="3600" dirty="0">
              <a:latin typeface="Times" panose="02020603050405020304" pitchFamily="18" charset="0"/>
            </a:endParaRPr>
          </a:p>
          <a:p>
            <a:pPr lvl="2" algn="just" eaLnBrk="1" hangingPunct="1">
              <a:spcBef>
                <a:spcPts val="200"/>
              </a:spcBef>
            </a:pPr>
            <a:r>
              <a:rPr lang="en-US" altLang="en-US" sz="3600" b="0" dirty="0">
                <a:latin typeface="Times" panose="02020603050405020304" pitchFamily="18" charset="0"/>
              </a:rPr>
              <a:t>The number of addresses in each subnet is 2</a:t>
            </a:r>
            <a:r>
              <a:rPr lang="en-US" altLang="en-US" sz="3600" b="0" baseline="30000" dirty="0">
                <a:latin typeface="Times" panose="02020603050405020304" pitchFamily="18" charset="0"/>
              </a:rPr>
              <a:t>5</a:t>
            </a:r>
            <a:r>
              <a:rPr lang="en-US" altLang="en-US" sz="3600" b="0" dirty="0">
                <a:latin typeface="Times" panose="02020603050405020304" pitchFamily="18" charset="0"/>
              </a:rPr>
              <a:t> (5 is the number of 0s) or 32.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0E0794BC-BCDB-9F81-8579-CDECB2C60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822326"/>
            <a:ext cx="7188200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D8124B-D7F9-4A26-9A4E-7428CB32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none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Number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3">
                <a:extLst>
                  <a:ext uri="{FF2B5EF4-FFF2-40B4-BE49-F238E27FC236}">
                    <a16:creationId xmlns:a16="http://schemas.microsoft.com/office/drawing/2014/main" id="{924D61A7-23B1-4CAF-993C-0A5EC2C5E1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200" y="2470248"/>
                <a:ext cx="4048344" cy="35362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>
                  <a:defRPr sz="4400" b="0" i="0" u="sng">
                    <a:solidFill>
                      <a:srgbClr val="1F487C"/>
                    </a:solidFill>
                    <a:latin typeface="Carlito"/>
                    <a:ea typeface="+mj-ea"/>
                    <a:cs typeface="Carlito"/>
                  </a:defRPr>
                </a:lvl1pPr>
              </a:lstStyle>
              <a:p>
                <a:pPr marL="571500" indent="-228600" eaLnBrk="1" hangingPunct="1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u="non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Unary</a:t>
                </a:r>
              </a:p>
              <a:p>
                <a:pPr marL="571500" indent="-228600" eaLnBrk="1" hangingPunct="1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u="non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Binary</a:t>
                </a:r>
              </a:p>
              <a:p>
                <a:pPr marL="571500" indent="-228600" eaLnBrk="1" hangingPunct="1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u="non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Octal</a:t>
                </a:r>
              </a:p>
              <a:p>
                <a:pPr marL="571500" indent="-228600" eaLnBrk="1" hangingPunct="1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u="non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Decimal</a:t>
                </a:r>
              </a:p>
              <a:p>
                <a:pPr marL="571500" indent="-228600" eaLnBrk="1" hangingPunct="1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u="non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Hexadecimal</a:t>
                </a:r>
              </a:p>
              <a:p>
                <a:pPr marL="571500" indent="-228600" eaLnBrk="1" hangingPunct="1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400" u="none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571500" indent="-228600" eaLnBrk="1" hangingPunct="1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u="non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Ex. Convert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u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u="none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2400" b="0" i="1" u="none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215</m:t>
                            </m:r>
                          </m:e>
                        </m:d>
                      </m:e>
                      <m:sub>
                        <m:r>
                          <a:rPr lang="en-US" sz="2400" b="0" i="1" u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u="non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into decimal, hexadecimal and binary</a:t>
                </a:r>
              </a:p>
            </p:txBody>
          </p:sp>
        </mc:Choice>
        <mc:Fallback xmlns="">
          <p:sp>
            <p:nvSpPr>
              <p:cNvPr id="3" name="Title 3">
                <a:extLst>
                  <a:ext uri="{FF2B5EF4-FFF2-40B4-BE49-F238E27FC236}">
                    <a16:creationId xmlns:a16="http://schemas.microsoft.com/office/drawing/2014/main" id="{924D61A7-23B1-4CAF-993C-0A5EC2C5E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2470248"/>
                <a:ext cx="4048344" cy="3536236"/>
              </a:xfrm>
              <a:prstGeom prst="rect">
                <a:avLst/>
              </a:prstGeom>
              <a:blipFill>
                <a:blip r:embed="rId2"/>
                <a:stretch>
                  <a:fillRect t="-2414" r="-1807" b="-32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2CC3D70C-94FC-43EE-95BF-D669893BB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95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>
            <a:extLst>
              <a:ext uri="{FF2B5EF4-FFF2-40B4-BE49-F238E27FC236}">
                <a16:creationId xmlns:a16="http://schemas.microsoft.com/office/drawing/2014/main" id="{D63D8879-6A21-207B-0975-A2D1981E7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4" y="249239"/>
            <a:ext cx="2121093" cy="5847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Example 4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54FAB02-0EF2-DA0C-4A19-6E484849E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393825"/>
            <a:ext cx="8458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0">
                <a:latin typeface="Times" panose="02020603050405020304" pitchFamily="18" charset="0"/>
              </a:rPr>
              <a:t>A company is granted the site address 181.56.0.0 (class B). The company needs 1000 subnets. Design the subnets.</a:t>
            </a:r>
          </a:p>
        </p:txBody>
      </p:sp>
      <p:sp>
        <p:nvSpPr>
          <p:cNvPr id="184324" name="Text Box 4">
            <a:extLst>
              <a:ext uri="{FF2B5EF4-FFF2-40B4-BE49-F238E27FC236}">
                <a16:creationId xmlns:a16="http://schemas.microsoft.com/office/drawing/2014/main" id="{E3E0DD36-C060-8464-E356-D4DB2727A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389314"/>
            <a:ext cx="1665841" cy="584775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Solution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9508A014-D00C-3ED6-BBF7-F778537F1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262439"/>
            <a:ext cx="8610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0" dirty="0">
                <a:latin typeface="Times" panose="02020603050405020304" pitchFamily="18" charset="0"/>
              </a:rPr>
              <a:t>The number of 1s in the default mask is 16 (class B).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>
            <a:extLst>
              <a:ext uri="{FF2B5EF4-FFF2-40B4-BE49-F238E27FC236}">
                <a16:creationId xmlns:a16="http://schemas.microsoft.com/office/drawing/2014/main" id="{849D6BA3-5078-F839-37AC-9FDFBB2C1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04801"/>
            <a:ext cx="3919663" cy="584775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Solution (Continued)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B79A398-DE36-C65D-339F-FB77FA325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57301"/>
            <a:ext cx="86106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700"/>
              </a:spcBef>
            </a:pPr>
            <a:r>
              <a:rPr lang="en-US" altLang="en-US" sz="3600" b="0" dirty="0">
                <a:latin typeface="Times" panose="02020603050405020304" pitchFamily="18" charset="0"/>
              </a:rPr>
              <a:t>The mask is</a:t>
            </a:r>
          </a:p>
          <a:p>
            <a:pPr algn="just" eaLnBrk="1" hangingPunct="1">
              <a:spcBef>
                <a:spcPts val="700"/>
              </a:spcBef>
            </a:pPr>
            <a:r>
              <a:rPr lang="en-US" altLang="en-US" sz="3600" dirty="0">
                <a:latin typeface="Times" panose="02020603050405020304" pitchFamily="18" charset="0"/>
              </a:rPr>
              <a:t>    </a:t>
            </a:r>
            <a:r>
              <a:rPr lang="en-US" altLang="en-US" sz="3600" b="0" u="sng" dirty="0">
                <a:latin typeface="Times" panose="02020603050405020304" pitchFamily="18" charset="0"/>
              </a:rPr>
              <a:t>11111111 11111111 11111111</a:t>
            </a:r>
            <a:r>
              <a:rPr lang="en-US" altLang="en-US" sz="3600" dirty="0">
                <a:latin typeface="Times" panose="02020603050405020304" pitchFamily="18" charset="0"/>
              </a:rPr>
              <a:t> </a:t>
            </a:r>
            <a:r>
              <a:rPr lang="en-US" altLang="en-US" sz="3600" b="0" u="sng" dirty="0">
                <a:latin typeface="Times" panose="02020603050405020304" pitchFamily="18" charset="0"/>
              </a:rPr>
              <a:t>11</a:t>
            </a:r>
            <a:r>
              <a:rPr lang="en-US" altLang="en-US" sz="3600" b="0" dirty="0">
                <a:latin typeface="Times" panose="02020603050405020304" pitchFamily="18" charset="0"/>
              </a:rPr>
              <a:t>000000</a:t>
            </a:r>
          </a:p>
          <a:p>
            <a:pPr algn="just" eaLnBrk="1" hangingPunct="1">
              <a:spcBef>
                <a:spcPts val="700"/>
              </a:spcBef>
            </a:pPr>
            <a:r>
              <a:rPr lang="en-US" altLang="en-US" sz="3600" b="0" dirty="0">
                <a:latin typeface="Times" panose="02020603050405020304" pitchFamily="18" charset="0"/>
              </a:rPr>
              <a:t>                                 or </a:t>
            </a:r>
          </a:p>
          <a:p>
            <a:pPr algn="just" eaLnBrk="1" hangingPunct="1">
              <a:spcBef>
                <a:spcPts val="700"/>
              </a:spcBef>
            </a:pPr>
            <a:r>
              <a:rPr lang="en-US" altLang="en-US" sz="3600" b="0" dirty="0">
                <a:latin typeface="Times" panose="02020603050405020304" pitchFamily="18" charset="0"/>
              </a:rPr>
              <a:t>                    </a:t>
            </a:r>
            <a:r>
              <a:rPr lang="en-US" altLang="en-US" sz="3600" dirty="0">
                <a:latin typeface="Times" panose="02020603050405020304" pitchFamily="18" charset="0"/>
              </a:rPr>
              <a:t>255.255.255.192.</a:t>
            </a:r>
          </a:p>
          <a:p>
            <a:pPr algn="just" eaLnBrk="1" hangingPunct="1">
              <a:spcBef>
                <a:spcPts val="700"/>
              </a:spcBef>
            </a:pPr>
            <a:r>
              <a:rPr lang="en-US" altLang="en-US" sz="3600" b="0" dirty="0">
                <a:latin typeface="Times" panose="02020603050405020304" pitchFamily="18" charset="0"/>
              </a:rPr>
              <a:t>The number of subnets is 1024.</a:t>
            </a:r>
          </a:p>
          <a:p>
            <a:pPr algn="just" eaLnBrk="1" hangingPunct="1">
              <a:spcBef>
                <a:spcPts val="700"/>
              </a:spcBef>
            </a:pPr>
            <a:r>
              <a:rPr lang="en-US" altLang="en-US" sz="3600" b="0" dirty="0">
                <a:latin typeface="Times" panose="02020603050405020304" pitchFamily="18" charset="0"/>
              </a:rPr>
              <a:t>The number of addresses in each subnet is 2</a:t>
            </a:r>
            <a:r>
              <a:rPr lang="en-US" altLang="en-US" sz="3600" b="0" baseline="30000" dirty="0">
                <a:latin typeface="Times" panose="02020603050405020304" pitchFamily="18" charset="0"/>
              </a:rPr>
              <a:t>6</a:t>
            </a:r>
            <a:r>
              <a:rPr lang="en-US" altLang="en-US" sz="3600" b="0" dirty="0">
                <a:latin typeface="Times" panose="02020603050405020304" pitchFamily="18" charset="0"/>
              </a:rPr>
              <a:t> (6 is the number of 0s) or 64.</a:t>
            </a:r>
          </a:p>
          <a:p>
            <a:pPr algn="just" eaLnBrk="1" hangingPunct="1">
              <a:spcBef>
                <a:spcPts val="700"/>
              </a:spcBef>
            </a:pPr>
            <a:r>
              <a:rPr lang="en-US" altLang="en-US" sz="3600" b="0" dirty="0">
                <a:latin typeface="Times" panose="02020603050405020304" pitchFamily="18" charset="0"/>
              </a:rPr>
              <a:t>See Figure 5.9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92457E41-41DD-1647-3518-47915C89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9" y="496889"/>
            <a:ext cx="6218237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>
            <a:extLst>
              <a:ext uri="{FF2B5EF4-FFF2-40B4-BE49-F238E27FC236}">
                <a16:creationId xmlns:a16="http://schemas.microsoft.com/office/drawing/2014/main" id="{BA455F68-42C7-FD7C-5E29-342C30959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04801"/>
            <a:ext cx="3919663" cy="584775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Solution (Continued)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FB959E4-2010-9C14-CAA4-4B4F8B2BB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57300"/>
            <a:ext cx="861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700"/>
              </a:spcBef>
            </a:pPr>
            <a:r>
              <a:rPr lang="en-US" altLang="en-US" sz="3600" b="0" dirty="0">
                <a:latin typeface="Times" panose="02020603050405020304" pitchFamily="18" charset="0"/>
              </a:rPr>
              <a:t>The company needs 1000 subnets. This number is not a power of 2. The next number that is a power of 2 is 1024 (2</a:t>
            </a:r>
            <a:r>
              <a:rPr lang="en-US" altLang="en-US" sz="3600" b="0" baseline="30000" dirty="0">
                <a:latin typeface="Times" panose="02020603050405020304" pitchFamily="18" charset="0"/>
              </a:rPr>
              <a:t>10</a:t>
            </a:r>
            <a:r>
              <a:rPr lang="en-US" altLang="en-US" sz="3600" b="0" dirty="0">
                <a:latin typeface="Times" panose="02020603050405020304" pitchFamily="18" charset="0"/>
              </a:rPr>
              <a:t>). We need 10 more 1s in the subnet mask.</a:t>
            </a:r>
          </a:p>
          <a:p>
            <a:pPr algn="just" eaLnBrk="1" hangingPunct="1">
              <a:spcBef>
                <a:spcPts val="700"/>
              </a:spcBef>
            </a:pPr>
            <a:r>
              <a:rPr lang="en-US" altLang="en-US" sz="3600" b="0" dirty="0">
                <a:latin typeface="Times" panose="02020603050405020304" pitchFamily="18" charset="0"/>
              </a:rPr>
              <a:t>The total number of 1s in the subnet mask is 26 (16 </a:t>
            </a:r>
            <a:r>
              <a:rPr lang="en-US" altLang="en-US" sz="3600" b="0" dirty="0">
                <a:latin typeface="Symbol" panose="05050102010706020507" pitchFamily="18" charset="2"/>
              </a:rPr>
              <a:t>+</a:t>
            </a:r>
            <a:r>
              <a:rPr lang="en-US" altLang="en-US" sz="3600" b="0" dirty="0">
                <a:latin typeface="Times" panose="02020603050405020304" pitchFamily="18" charset="0"/>
              </a:rPr>
              <a:t> 10).</a:t>
            </a:r>
          </a:p>
          <a:p>
            <a:pPr algn="just" eaLnBrk="1" hangingPunct="1">
              <a:spcBef>
                <a:spcPts val="700"/>
              </a:spcBef>
            </a:pPr>
            <a:r>
              <a:rPr lang="en-US" altLang="en-US" sz="3600" b="0" dirty="0">
                <a:latin typeface="Times" panose="02020603050405020304" pitchFamily="18" charset="0"/>
              </a:rPr>
              <a:t>The total number of 0s is 6 (32 </a:t>
            </a:r>
            <a:r>
              <a:rPr lang="en-US" altLang="en-US" sz="3600" b="0" dirty="0">
                <a:latin typeface="Symbol" panose="05050102010706020507" pitchFamily="18" charset="2"/>
              </a:rPr>
              <a:t>-</a:t>
            </a:r>
            <a:r>
              <a:rPr lang="en-US" altLang="en-US" sz="3600" b="0" dirty="0">
                <a:latin typeface="Times" panose="02020603050405020304" pitchFamily="18" charset="0"/>
              </a:rPr>
              <a:t> 26).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219B4A-51A3-4BD4-8F8C-94A81923C21E}"/>
              </a:ext>
            </a:extLst>
          </p:cNvPr>
          <p:cNvSpPr/>
          <p:nvPr/>
        </p:nvSpPr>
        <p:spPr>
          <a:xfrm>
            <a:off x="1245072" y="1289765"/>
            <a:ext cx="3651101" cy="4270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Subnetting Types</a:t>
            </a:r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F32E444-DBE0-493F-A557-777E5610794D}"/>
              </a:ext>
            </a:extLst>
          </p:cNvPr>
          <p:cNvSpPr txBox="1">
            <a:spLocks noChangeArrowheads="1"/>
          </p:cNvSpPr>
          <p:nvPr/>
        </p:nvSpPr>
        <p:spPr>
          <a:xfrm>
            <a:off x="6297233" y="518400"/>
            <a:ext cx="4771607" cy="583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Fixed Length Subnet Mask (FLSM)-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strategy allows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all subnet masks to be the same size.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Variable Length Subnet Mask (VLSM)-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This strategy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allows all subnet masks to be variable sizes.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219B4A-51A3-4BD4-8F8C-94A81923C21E}"/>
              </a:ext>
            </a:extLst>
          </p:cNvPr>
          <p:cNvSpPr/>
          <p:nvPr/>
        </p:nvSpPr>
        <p:spPr>
          <a:xfrm>
            <a:off x="0" y="46955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Que.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There is a requirement in a university to setup five Computer Labs (Lab1- 7 PCs; Lab2- 14 PCs; Lab3- 28 PCs; Lab4- 14 PCs; Lab5- 11 PCs  ) in different departments for a Class C IPV4 address - 200.15.5.0/24, using Fixed Length Subnet Mask (FLSM).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B16F8-2A9F-4E4E-850D-F32E326896D7}"/>
              </a:ext>
            </a:extLst>
          </p:cNvPr>
          <p:cNvSpPr txBox="1"/>
          <p:nvPr/>
        </p:nvSpPr>
        <p:spPr>
          <a:xfrm>
            <a:off x="562789" y="1420340"/>
            <a:ext cx="11351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Address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Decimal-  200.15.5.0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Binary- 11001000.00001111.00000101.00000000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 Mask- 255.255.255.0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DD6F6-8ED3-4C1D-8477-EF73B360F01C}"/>
              </a:ext>
            </a:extLst>
          </p:cNvPr>
          <p:cNvSpPr txBox="1"/>
          <p:nvPr/>
        </p:nvSpPr>
        <p:spPr>
          <a:xfrm>
            <a:off x="562789" y="3093544"/>
            <a:ext cx="10959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setting up five departments, We need five subnetworks to be setup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Therefore, 3 bits need to be borrowed from host bits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3bits, 2^3 =8 subnets can be created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B4351-CC53-43D5-8FB6-0B173978D0C6}"/>
              </a:ext>
            </a:extLst>
          </p:cNvPr>
          <p:cNvSpPr txBox="1"/>
          <p:nvPr/>
        </p:nvSpPr>
        <p:spPr>
          <a:xfrm>
            <a:off x="3488868" y="4397417"/>
            <a:ext cx="549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11001000.00001111.00000101.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DBBCF2-9985-4CBE-9B1E-7656BD4EA82C}"/>
              </a:ext>
            </a:extLst>
          </p:cNvPr>
          <p:cNvSpPr txBox="1"/>
          <p:nvPr/>
        </p:nvSpPr>
        <p:spPr>
          <a:xfrm>
            <a:off x="758732" y="5155805"/>
            <a:ext cx="11244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Subnet Mask-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11111111. 11111111. 11111111.11100000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255.255.255.224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No. of Host in each subnet=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2^5= 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Usable IP address in each subnet=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32-2=30 </a:t>
            </a:r>
          </a:p>
        </p:txBody>
      </p:sp>
    </p:spTree>
    <p:extLst>
      <p:ext uri="{BB962C8B-B14F-4D97-AF65-F5344CB8AC3E}">
        <p14:creationId xmlns:p14="http://schemas.microsoft.com/office/powerpoint/2010/main" val="715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8B16F8-2A9F-4E4E-850D-F32E326896D7}"/>
              </a:ext>
            </a:extLst>
          </p:cNvPr>
          <p:cNvSpPr txBox="1"/>
          <p:nvPr/>
        </p:nvSpPr>
        <p:spPr>
          <a:xfrm>
            <a:off x="112846" y="86367"/>
            <a:ext cx="11943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Address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Decimal-  200.15.5.0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Binary- 11001000.00001111.00000101.00000000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B4351-CC53-43D5-8FB6-0B173978D0C6}"/>
              </a:ext>
            </a:extLst>
          </p:cNvPr>
          <p:cNvSpPr txBox="1"/>
          <p:nvPr/>
        </p:nvSpPr>
        <p:spPr>
          <a:xfrm>
            <a:off x="319678" y="1527217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 1- 11001000.00001111.00000101.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A5110-27B5-4BDB-88C1-7A1D86D4E9DA}"/>
              </a:ext>
            </a:extLst>
          </p:cNvPr>
          <p:cNvSpPr txBox="1"/>
          <p:nvPr/>
        </p:nvSpPr>
        <p:spPr>
          <a:xfrm>
            <a:off x="377368" y="2669152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 2- 11001000.00001111.00000101.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001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F2CA0D-66DA-40EA-9D5A-AF05D87A65F5}"/>
              </a:ext>
            </a:extLst>
          </p:cNvPr>
          <p:cNvSpPr txBox="1"/>
          <p:nvPr/>
        </p:nvSpPr>
        <p:spPr>
          <a:xfrm>
            <a:off x="377368" y="3353720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 3- 11001000.00001111.00000101.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010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71DA2-B9F0-4CB8-8ADD-E0AD3D24FE6C}"/>
              </a:ext>
            </a:extLst>
          </p:cNvPr>
          <p:cNvSpPr txBox="1"/>
          <p:nvPr/>
        </p:nvSpPr>
        <p:spPr>
          <a:xfrm>
            <a:off x="377368" y="4069344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 4- 11001000.00001111.00000101.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011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FFC2A-25C6-4C9A-825E-C291F672956E}"/>
              </a:ext>
            </a:extLst>
          </p:cNvPr>
          <p:cNvSpPr txBox="1"/>
          <p:nvPr/>
        </p:nvSpPr>
        <p:spPr>
          <a:xfrm>
            <a:off x="377368" y="4784969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 5- 11001000.00001111.00000101.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4A32BE-7CF7-4E8F-81C5-CFF158E2AE20}"/>
              </a:ext>
            </a:extLst>
          </p:cNvPr>
          <p:cNvSpPr txBox="1"/>
          <p:nvPr/>
        </p:nvSpPr>
        <p:spPr>
          <a:xfrm>
            <a:off x="377368" y="5926904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 8- 11001000.00001111.00000101.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111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00000</a:t>
            </a:r>
          </a:p>
        </p:txBody>
      </p:sp>
    </p:spTree>
    <p:extLst>
      <p:ext uri="{BB962C8B-B14F-4D97-AF65-F5344CB8AC3E}">
        <p14:creationId xmlns:p14="http://schemas.microsoft.com/office/powerpoint/2010/main" val="36240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0B55-A3FD-4E79-BF95-34860BA4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IPs?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FE580-1E35-4189-BB4C-E7444C0AD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 address ranges controlled by IANA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AEF95-ECC3-486F-B5D3-C035D681A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765" y="2242619"/>
            <a:ext cx="3566469" cy="1353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7FF642-E812-47D3-9751-8FD9738E85DC}"/>
              </a:ext>
            </a:extLst>
          </p:cNvPr>
          <p:cNvSpPr txBox="1"/>
          <p:nvPr/>
        </p:nvSpPr>
        <p:spPr>
          <a:xfrm>
            <a:off x="838200" y="3995388"/>
            <a:ext cx="94000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Internet Assigned Number Authority</a:t>
            </a:r>
          </a:p>
          <a:p>
            <a:r>
              <a:rPr lang="en-US" dirty="0"/>
              <a:t>Roots go back to 1972, ARPANET, UCLA</a:t>
            </a:r>
          </a:p>
          <a:p>
            <a:r>
              <a:rPr lang="en-US" dirty="0"/>
              <a:t>Today, part of ICANN</a:t>
            </a:r>
          </a:p>
          <a:p>
            <a:endParaRPr lang="en-US" dirty="0"/>
          </a:p>
          <a:p>
            <a:r>
              <a:rPr lang="en-US" b="1" dirty="0"/>
              <a:t>IANA grants IPs to regional authorities</a:t>
            </a:r>
          </a:p>
          <a:p>
            <a:r>
              <a:rPr lang="en-US" dirty="0"/>
              <a:t>ARIN (American Registry of Internet Numbers) may grant you a range of IPs</a:t>
            </a:r>
          </a:p>
          <a:p>
            <a:r>
              <a:rPr lang="en-US" dirty="0"/>
              <a:t>You may then advertise routes to your new IP range</a:t>
            </a:r>
          </a:p>
          <a:p>
            <a:r>
              <a:rPr lang="en-US" dirty="0"/>
              <a:t>There are now secondary markets, auctions, …</a:t>
            </a:r>
          </a:p>
        </p:txBody>
      </p:sp>
    </p:spTree>
    <p:extLst>
      <p:ext uri="{BB962C8B-B14F-4D97-AF65-F5344CB8AC3E}">
        <p14:creationId xmlns:p14="http://schemas.microsoft.com/office/powerpoint/2010/main" val="2203255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07E9-00B5-4BE3-B688-F6429DC6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Classless Addressing: The Two Level Hierarchy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3312B9-6E4C-4362-8036-8E4768FB1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8466" y="1491175"/>
            <a:ext cx="7095067" cy="50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60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07E9-00B5-4BE3-B688-F6429DC6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Classless Addressing: Class Sizes and Issues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99ACF3-3E97-49EB-879F-8D0F70881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7266" y="1490134"/>
            <a:ext cx="8517467" cy="46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2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D8124B-D7F9-4A26-9A4E-7428CB32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u="none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Binary Number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69D1C-04B6-46AE-9216-ED16B26A35B5}"/>
              </a:ext>
            </a:extLst>
          </p:cNvPr>
          <p:cNvSpPr txBox="1"/>
          <p:nvPr/>
        </p:nvSpPr>
        <p:spPr>
          <a:xfrm>
            <a:off x="293914" y="2438400"/>
            <a:ext cx="401682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If n bit space is divided into k parts, then the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Total possible numbers in k parts = 2^k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Size of each part  = 2^n/2^k = 2^(n-k)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C033CFB-10CA-4C1D-86DE-E37AD95ED69F}"/>
              </a:ext>
            </a:extLst>
          </p:cNvPr>
          <p:cNvGraphicFramePr>
            <a:graphicFrameLocks noGrp="1"/>
          </p:cNvGraphicFramePr>
          <p:nvPr/>
        </p:nvGraphicFramePr>
        <p:xfrm>
          <a:off x="5634792" y="807593"/>
          <a:ext cx="5561471" cy="523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43">
                  <a:extLst>
                    <a:ext uri="{9D8B030D-6E8A-4147-A177-3AD203B41FA5}">
                      <a16:colId xmlns:a16="http://schemas.microsoft.com/office/drawing/2014/main" val="4105672300"/>
                    </a:ext>
                  </a:extLst>
                </a:gridCol>
                <a:gridCol w="1927314">
                  <a:extLst>
                    <a:ext uri="{9D8B030D-6E8A-4147-A177-3AD203B41FA5}">
                      <a16:colId xmlns:a16="http://schemas.microsoft.com/office/drawing/2014/main" val="419020352"/>
                    </a:ext>
                  </a:extLst>
                </a:gridCol>
                <a:gridCol w="1927314">
                  <a:extLst>
                    <a:ext uri="{9D8B030D-6E8A-4147-A177-3AD203B41FA5}">
                      <a16:colId xmlns:a16="http://schemas.microsoft.com/office/drawing/2014/main" val="2788062824"/>
                    </a:ext>
                  </a:extLst>
                </a:gridCol>
              </a:tblGrid>
              <a:tr h="582175">
                <a:tc>
                  <a:txBody>
                    <a:bodyPr/>
                    <a:lstStyle/>
                    <a:p>
                      <a:r>
                        <a:rPr lang="en-IN" sz="2700"/>
                        <a:t>1 bit</a:t>
                      </a:r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r>
                        <a:rPr lang="en-IN" sz="2700"/>
                        <a:t>2 bits</a:t>
                      </a:r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r>
                        <a:rPr lang="en-IN" sz="2700"/>
                        <a:t>3 bits</a:t>
                      </a:r>
                    </a:p>
                  </a:txBody>
                  <a:tcPr marL="135358" marR="135358" marT="67680" marB="67680"/>
                </a:tc>
                <a:extLst>
                  <a:ext uri="{0D108BD9-81ED-4DB2-BD59-A6C34878D82A}">
                    <a16:rowId xmlns:a16="http://schemas.microsoft.com/office/drawing/2014/main" val="2645308994"/>
                  </a:ext>
                </a:extLst>
              </a:tr>
              <a:tr h="582175">
                <a:tc>
                  <a:txBody>
                    <a:bodyPr/>
                    <a:lstStyle/>
                    <a:p>
                      <a:r>
                        <a:rPr lang="en-IN" sz="2700"/>
                        <a:t>0</a:t>
                      </a:r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r>
                        <a:rPr lang="en-IN" sz="2700"/>
                        <a:t>00</a:t>
                      </a:r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r>
                        <a:rPr lang="en-IN" sz="2700"/>
                        <a:t>000</a:t>
                      </a:r>
                    </a:p>
                  </a:txBody>
                  <a:tcPr marL="135358" marR="135358" marT="67680" marB="67680"/>
                </a:tc>
                <a:extLst>
                  <a:ext uri="{0D108BD9-81ED-4DB2-BD59-A6C34878D82A}">
                    <a16:rowId xmlns:a16="http://schemas.microsoft.com/office/drawing/2014/main" val="3162916129"/>
                  </a:ext>
                </a:extLst>
              </a:tr>
              <a:tr h="582175">
                <a:tc>
                  <a:txBody>
                    <a:bodyPr/>
                    <a:lstStyle/>
                    <a:p>
                      <a:r>
                        <a:rPr lang="en-IN" sz="2700"/>
                        <a:t>1</a:t>
                      </a:r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r>
                        <a:rPr lang="en-IN" sz="2700"/>
                        <a:t>01</a:t>
                      </a:r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r>
                        <a:rPr lang="en-IN" sz="2700"/>
                        <a:t>001</a:t>
                      </a:r>
                    </a:p>
                  </a:txBody>
                  <a:tcPr marL="135358" marR="135358" marT="67680" marB="67680"/>
                </a:tc>
                <a:extLst>
                  <a:ext uri="{0D108BD9-81ED-4DB2-BD59-A6C34878D82A}">
                    <a16:rowId xmlns:a16="http://schemas.microsoft.com/office/drawing/2014/main" val="3356956313"/>
                  </a:ext>
                </a:extLst>
              </a:tr>
              <a:tr h="582175">
                <a:tc>
                  <a:txBody>
                    <a:bodyPr/>
                    <a:lstStyle/>
                    <a:p>
                      <a:endParaRPr lang="en-IN" sz="2700"/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r>
                        <a:rPr lang="en-IN" sz="2700"/>
                        <a:t>10</a:t>
                      </a:r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r>
                        <a:rPr lang="en-IN" sz="2700"/>
                        <a:t>010</a:t>
                      </a:r>
                    </a:p>
                  </a:txBody>
                  <a:tcPr marL="135358" marR="135358" marT="67680" marB="67680"/>
                </a:tc>
                <a:extLst>
                  <a:ext uri="{0D108BD9-81ED-4DB2-BD59-A6C34878D82A}">
                    <a16:rowId xmlns:a16="http://schemas.microsoft.com/office/drawing/2014/main" val="2832181138"/>
                  </a:ext>
                </a:extLst>
              </a:tr>
              <a:tr h="582175">
                <a:tc>
                  <a:txBody>
                    <a:bodyPr/>
                    <a:lstStyle/>
                    <a:p>
                      <a:endParaRPr lang="en-IN" sz="2700"/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r>
                        <a:rPr lang="en-IN" sz="2700"/>
                        <a:t>11</a:t>
                      </a:r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r>
                        <a:rPr lang="en-IN" sz="2700"/>
                        <a:t>011</a:t>
                      </a:r>
                    </a:p>
                  </a:txBody>
                  <a:tcPr marL="135358" marR="135358" marT="67680" marB="67680"/>
                </a:tc>
                <a:extLst>
                  <a:ext uri="{0D108BD9-81ED-4DB2-BD59-A6C34878D82A}">
                    <a16:rowId xmlns:a16="http://schemas.microsoft.com/office/drawing/2014/main" val="678059672"/>
                  </a:ext>
                </a:extLst>
              </a:tr>
              <a:tr h="582175">
                <a:tc>
                  <a:txBody>
                    <a:bodyPr/>
                    <a:lstStyle/>
                    <a:p>
                      <a:endParaRPr lang="en-IN" sz="2700"/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endParaRPr lang="en-IN" sz="2700"/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r>
                        <a:rPr lang="en-IN" sz="2700"/>
                        <a:t>100</a:t>
                      </a:r>
                    </a:p>
                  </a:txBody>
                  <a:tcPr marL="135358" marR="135358" marT="67680" marB="67680"/>
                </a:tc>
                <a:extLst>
                  <a:ext uri="{0D108BD9-81ED-4DB2-BD59-A6C34878D82A}">
                    <a16:rowId xmlns:a16="http://schemas.microsoft.com/office/drawing/2014/main" val="2579243077"/>
                  </a:ext>
                </a:extLst>
              </a:tr>
              <a:tr h="582175">
                <a:tc>
                  <a:txBody>
                    <a:bodyPr/>
                    <a:lstStyle/>
                    <a:p>
                      <a:endParaRPr lang="en-IN" sz="2700"/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endParaRPr lang="en-IN" sz="2700"/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r>
                        <a:rPr lang="en-IN" sz="2700"/>
                        <a:t>101</a:t>
                      </a:r>
                    </a:p>
                  </a:txBody>
                  <a:tcPr marL="135358" marR="135358" marT="67680" marB="67680"/>
                </a:tc>
                <a:extLst>
                  <a:ext uri="{0D108BD9-81ED-4DB2-BD59-A6C34878D82A}">
                    <a16:rowId xmlns:a16="http://schemas.microsoft.com/office/drawing/2014/main" val="2328335498"/>
                  </a:ext>
                </a:extLst>
              </a:tr>
              <a:tr h="582175">
                <a:tc>
                  <a:txBody>
                    <a:bodyPr/>
                    <a:lstStyle/>
                    <a:p>
                      <a:endParaRPr lang="en-IN" sz="2700"/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endParaRPr lang="en-IN" sz="2700"/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r>
                        <a:rPr lang="en-IN" sz="2700"/>
                        <a:t>110</a:t>
                      </a:r>
                    </a:p>
                  </a:txBody>
                  <a:tcPr marL="135358" marR="135358" marT="67680" marB="67680"/>
                </a:tc>
                <a:extLst>
                  <a:ext uri="{0D108BD9-81ED-4DB2-BD59-A6C34878D82A}">
                    <a16:rowId xmlns:a16="http://schemas.microsoft.com/office/drawing/2014/main" val="1636763725"/>
                  </a:ext>
                </a:extLst>
              </a:tr>
              <a:tr h="582175">
                <a:tc>
                  <a:txBody>
                    <a:bodyPr/>
                    <a:lstStyle/>
                    <a:p>
                      <a:endParaRPr lang="en-IN" sz="2700"/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endParaRPr lang="en-IN" sz="2700"/>
                    </a:p>
                  </a:txBody>
                  <a:tcPr marL="135358" marR="135358" marT="67680" marB="67680"/>
                </a:tc>
                <a:tc>
                  <a:txBody>
                    <a:bodyPr/>
                    <a:lstStyle/>
                    <a:p>
                      <a:r>
                        <a:rPr lang="en-IN" sz="2700"/>
                        <a:t>111</a:t>
                      </a:r>
                    </a:p>
                  </a:txBody>
                  <a:tcPr marL="135358" marR="135358" marT="67680" marB="67680"/>
                </a:tc>
                <a:extLst>
                  <a:ext uri="{0D108BD9-81ED-4DB2-BD59-A6C34878D82A}">
                    <a16:rowId xmlns:a16="http://schemas.microsoft.com/office/drawing/2014/main" val="3759355326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6B00A13-34A2-4541-B66E-341788D556AF}"/>
              </a:ext>
            </a:extLst>
          </p:cNvPr>
          <p:cNvGraphicFramePr>
            <a:graphicFrameLocks noGrp="1"/>
          </p:cNvGraphicFramePr>
          <p:nvPr/>
        </p:nvGraphicFramePr>
        <p:xfrm>
          <a:off x="604729" y="4913619"/>
          <a:ext cx="339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599">
                  <a:extLst>
                    <a:ext uri="{9D8B030D-6E8A-4147-A177-3AD203B41FA5}">
                      <a16:colId xmlns:a16="http://schemas.microsoft.com/office/drawing/2014/main" val="474942415"/>
                    </a:ext>
                  </a:extLst>
                </a:gridCol>
                <a:gridCol w="1697599">
                  <a:extLst>
                    <a:ext uri="{9D8B030D-6E8A-4147-A177-3AD203B41FA5}">
                      <a16:colId xmlns:a16="http://schemas.microsoft.com/office/drawing/2014/main" val="2930105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n-k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2363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3D8AC9-E07F-4A63-B258-B509ABE6F675}"/>
              </a:ext>
            </a:extLst>
          </p:cNvPr>
          <p:cNvSpPr txBox="1"/>
          <p:nvPr/>
        </p:nvSpPr>
        <p:spPr>
          <a:xfrm>
            <a:off x="1814732" y="4449373"/>
            <a:ext cx="1477108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n bits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5962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07E9-00B5-4BE3-B688-F6429DC6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Classless Addressing: N-Level Subnet Hierarchy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11E657-45FF-433E-9A6D-9CE9D5EA4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6526" y="464481"/>
            <a:ext cx="7341490" cy="550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74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07E9-00B5-4BE3-B688-F6429DC6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Classless Addressing Examples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2DFC0B-E19A-4B81-8EDC-57E366972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classless addressing scheme, a network has a /20 CIDR block assigned to it. What is the maximum number of 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useful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addresses that can be assigned to a host?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eriod"/>
            </a:pPr>
            <a:r>
              <a:rPr lang="en-IN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4096</a:t>
            </a:r>
            <a:endParaRPr lang="en-IN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eriod"/>
            </a:pPr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4094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LcPeriod"/>
            </a:pPr>
            <a:r>
              <a:rPr lang="en-IN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4098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IN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2048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762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7524B-BB1E-4A47-81DE-D0F4C56E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/>
              <a:t>Classless Addressing Example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E9001-AFEC-48FB-8C0D-4A7F4526C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Aft>
                <a:spcPts val="75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a class B network address 130.50.0.0. The last 7 bits of the host id are allotted for host number and the remaining 9 bits are reserved for subnet number. How many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usable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subnets and usable number of hosts in each subnet are possible with the above addressing scheme?</a:t>
            </a:r>
            <a:endParaRPr lang="en-I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alphaL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128, 512</a:t>
            </a:r>
            <a:endParaRPr lang="en-IN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alphaL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512, 128</a:t>
            </a:r>
            <a:endParaRPr lang="en-IN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alphaL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126, 510</a:t>
            </a:r>
            <a:endParaRPr lang="en-IN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alphaLcPeriod"/>
            </a:pP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None of these</a:t>
            </a:r>
          </a:p>
        </p:txBody>
      </p:sp>
    </p:spTree>
    <p:extLst>
      <p:ext uri="{BB962C8B-B14F-4D97-AF65-F5344CB8AC3E}">
        <p14:creationId xmlns:p14="http://schemas.microsoft.com/office/powerpoint/2010/main" val="579347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4" name="Text Box 4">
            <a:extLst>
              <a:ext uri="{FF2B5EF4-FFF2-40B4-BE49-F238E27FC236}">
                <a16:creationId xmlns:a16="http://schemas.microsoft.com/office/drawing/2014/main" id="{348D2F2C-6D8C-4267-8715-2AFEC596E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84" y="117949"/>
            <a:ext cx="97403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Configuration and addresses in 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subnetted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network</a:t>
            </a:r>
          </a:p>
        </p:txBody>
      </p:sp>
      <p:pic>
        <p:nvPicPr>
          <p:cNvPr id="1090566" name="Picture 6">
            <a:extLst>
              <a:ext uri="{FF2B5EF4-FFF2-40B4-BE49-F238E27FC236}">
                <a16:creationId xmlns:a16="http://schemas.microsoft.com/office/drawing/2014/main" id="{E5EAE0C1-161F-4AA4-AA89-76DCA960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81" y="1459287"/>
            <a:ext cx="6118272" cy="507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35F1D8-891E-40D7-82AA-5E4B96BE4DCC}"/>
              </a:ext>
            </a:extLst>
          </p:cNvPr>
          <p:cNvSpPr/>
          <p:nvPr/>
        </p:nvSpPr>
        <p:spPr>
          <a:xfrm>
            <a:off x="0" y="1239879"/>
            <a:ext cx="56962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>
                <a:latin typeface="Times New Roman" panose="02020603050405020304" pitchFamily="18" charset="0"/>
              </a:rPr>
              <a:t>suppose an organization is given the block 17.12.14.0/26, which contains 64 addresses. </a:t>
            </a:r>
          </a:p>
          <a:p>
            <a:pPr algn="just"/>
            <a:r>
              <a:rPr lang="en-IN" sz="2000" dirty="0">
                <a:latin typeface="Times New Roman" panose="02020603050405020304" pitchFamily="18" charset="0"/>
              </a:rPr>
              <a:t>The organization has three offices and needs to divide the addresses into three subblocks of 32, 16, and 16 addresses</a:t>
            </a:r>
            <a:r>
              <a:rPr lang="en-IN" dirty="0">
                <a:latin typeface="Times New Roman" panose="02020603050405020304" pitchFamily="18" charset="0"/>
              </a:rPr>
              <a:t>.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88ABCA-B16C-4680-95F5-32EE6269ACDD}"/>
              </a:ext>
            </a:extLst>
          </p:cNvPr>
          <p:cNvSpPr/>
          <p:nvPr/>
        </p:nvSpPr>
        <p:spPr>
          <a:xfrm>
            <a:off x="-1" y="2977362"/>
            <a:ext cx="58503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Times New Roman" panose="02020603050405020304" pitchFamily="18" charset="0"/>
              </a:rPr>
              <a:t>Suppose the mask for the first subnet is n1, then 2^</a:t>
            </a:r>
            <a:r>
              <a:rPr lang="en-IN" sz="1100" dirty="0">
                <a:latin typeface="Times New Roman" panose="02020603050405020304" pitchFamily="18" charset="0"/>
              </a:rPr>
              <a:t>32- n1 </a:t>
            </a:r>
            <a:r>
              <a:rPr lang="en-IN" sz="1600" dirty="0">
                <a:latin typeface="Times New Roman" panose="02020603050405020304" pitchFamily="18" charset="0"/>
              </a:rPr>
              <a:t>must be 32, which means that n1 </a:t>
            </a:r>
            <a:r>
              <a:rPr lang="en-IN" sz="2400" dirty="0">
                <a:latin typeface="Times New Roman" panose="02020603050405020304" pitchFamily="18" charset="0"/>
              </a:rPr>
              <a:t>=</a:t>
            </a:r>
            <a:r>
              <a:rPr lang="en-IN" sz="1600" dirty="0">
                <a:latin typeface="Times New Roman" panose="02020603050405020304" pitchFamily="18" charset="0"/>
              </a:rPr>
              <a:t>27.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Times New Roman" panose="02020603050405020304" pitchFamily="18" charset="0"/>
              </a:rPr>
              <a:t>Suppose the mask for the second subnet is n2, then 2^</a:t>
            </a:r>
            <a:r>
              <a:rPr lang="en-IN" sz="1100" dirty="0">
                <a:latin typeface="Times New Roman" panose="02020603050405020304" pitchFamily="18" charset="0"/>
              </a:rPr>
              <a:t>32- n2 </a:t>
            </a:r>
            <a:r>
              <a:rPr lang="en-IN" sz="1600" dirty="0">
                <a:latin typeface="Times New Roman" panose="02020603050405020304" pitchFamily="18" charset="0"/>
              </a:rPr>
              <a:t>must be 16, which means that n2 </a:t>
            </a:r>
            <a:r>
              <a:rPr lang="en-IN" sz="1600" dirty="0"/>
              <a:t>= </a:t>
            </a:r>
            <a:r>
              <a:rPr lang="en-IN" sz="1600" dirty="0">
                <a:latin typeface="Times New Roman" panose="02020603050405020304" pitchFamily="18" charset="0"/>
              </a:rPr>
              <a:t>28.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Times New Roman" panose="02020603050405020304" pitchFamily="18" charset="0"/>
              </a:rPr>
              <a:t>Suppose the mask for the third subnet is n3, then 2^</a:t>
            </a:r>
            <a:r>
              <a:rPr lang="en-IN" sz="1100" dirty="0">
                <a:latin typeface="Times New Roman" panose="02020603050405020304" pitchFamily="18" charset="0"/>
              </a:rPr>
              <a:t>32- n3 </a:t>
            </a:r>
            <a:r>
              <a:rPr lang="en-IN" sz="1600" dirty="0">
                <a:latin typeface="Times New Roman" panose="02020603050405020304" pitchFamily="18" charset="0"/>
              </a:rPr>
              <a:t>must be 16, which means that n3 </a:t>
            </a:r>
            <a:r>
              <a:rPr lang="en-IN" sz="2400" dirty="0">
                <a:latin typeface="Times New Roman" panose="02020603050405020304" pitchFamily="18" charset="0"/>
              </a:rPr>
              <a:t>=</a:t>
            </a:r>
            <a:r>
              <a:rPr lang="en-IN" sz="1600" dirty="0">
                <a:latin typeface="Times New Roman" panose="02020603050405020304" pitchFamily="18" charset="0"/>
              </a:rPr>
              <a:t>28.</a:t>
            </a:r>
            <a:endParaRPr lang="en-IN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34E1C-BCF2-4740-AC20-FCE63889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854"/>
            <a:ext cx="12192000" cy="1325563"/>
          </a:xfrm>
        </p:spPr>
        <p:txBody>
          <a:bodyPr>
            <a:normAutofit/>
          </a:bodyPr>
          <a:lstStyle/>
          <a:p>
            <a:r>
              <a:rPr lang="en-IN" sz="4200" dirty="0"/>
              <a:t>IP Addressing Schemes : Static Partitioning (ARPANET)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6B7A7E-C204-4731-9219-8FC3D23FD6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249">
                  <a:extLst>
                    <a:ext uri="{9D8B030D-6E8A-4147-A177-3AD203B41FA5}">
                      <a16:colId xmlns:a16="http://schemas.microsoft.com/office/drawing/2014/main" val="3478083835"/>
                    </a:ext>
                  </a:extLst>
                </a:gridCol>
                <a:gridCol w="7935351">
                  <a:extLst>
                    <a:ext uri="{9D8B030D-6E8A-4147-A177-3AD203B41FA5}">
                      <a16:colId xmlns:a16="http://schemas.microsoft.com/office/drawing/2014/main" val="1190137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24 bits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017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NID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HID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410151"/>
                  </a:ext>
                </a:extLst>
              </a:tr>
            </a:tbl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93FFAE7B-78D1-43BE-85B8-37C061009761}"/>
              </a:ext>
            </a:extLst>
          </p:cNvPr>
          <p:cNvSpPr/>
          <p:nvPr/>
        </p:nvSpPr>
        <p:spPr>
          <a:xfrm rot="5400000">
            <a:off x="5786510" y="-2381006"/>
            <a:ext cx="618979" cy="105156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59B4D-F4C7-4500-83FE-F01BA52EF356}"/>
              </a:ext>
            </a:extLst>
          </p:cNvPr>
          <p:cNvSpPr txBox="1"/>
          <p:nvPr/>
        </p:nvSpPr>
        <p:spPr>
          <a:xfrm>
            <a:off x="5148775" y="3186285"/>
            <a:ext cx="203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32 bits IPv4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FAAC8-3CCA-4AED-8B98-723C7CA02C6F}"/>
              </a:ext>
            </a:extLst>
          </p:cNvPr>
          <p:cNvSpPr txBox="1"/>
          <p:nvPr/>
        </p:nvSpPr>
        <p:spPr>
          <a:xfrm>
            <a:off x="838198" y="3910818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Total number of network addresses = 2^8 = 256</a:t>
            </a:r>
          </a:p>
          <a:p>
            <a:endParaRPr lang="en-IN" dirty="0"/>
          </a:p>
          <a:p>
            <a:r>
              <a:rPr lang="en-IN" dirty="0"/>
              <a:t>Total number of hosts with one network = 2^24 = 16 M (approx.)</a:t>
            </a:r>
          </a:p>
        </p:txBody>
      </p:sp>
    </p:spTree>
    <p:extLst>
      <p:ext uri="{BB962C8B-B14F-4D97-AF65-F5344CB8AC3E}">
        <p14:creationId xmlns:p14="http://schemas.microsoft.com/office/powerpoint/2010/main" val="149147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1" name="Text Box 3">
            <a:extLst>
              <a:ext uri="{FF2B5EF4-FFF2-40B4-BE49-F238E27FC236}">
                <a16:creationId xmlns:a16="http://schemas.microsoft.com/office/drawing/2014/main" id="{CC56E8DA-10B7-4067-809F-63791B9F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1" y="803325"/>
            <a:ext cx="5314536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4400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IPv4 ADDRESSES</a:t>
            </a:r>
          </a:p>
        </p:txBody>
      </p:sp>
      <p:sp>
        <p:nvSpPr>
          <p:cNvPr id="565253" name="Rectangle 5">
            <a:extLst>
              <a:ext uri="{FF2B5EF4-FFF2-40B4-BE49-F238E27FC236}">
                <a16:creationId xmlns:a16="http://schemas.microsoft.com/office/drawing/2014/main" id="{F8A59CE8-64F6-4A49-BDB2-A501AD560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79018"/>
            <a:ext cx="5314543" cy="33759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 IPv4 address is a 32-bit address that uniquely and universally defines the connection of a device (for example, a computer or a router) to the Internet.</a:t>
            </a:r>
          </a:p>
        </p:txBody>
      </p:sp>
      <p:sp>
        <p:nvSpPr>
          <p:cNvPr id="565260" name="Freeform: Shape 56525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5262" name="Freeform: Shape 56526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5257" name="Graphic 565256" descr="Computer">
            <a:extLst>
              <a:ext uri="{FF2B5EF4-FFF2-40B4-BE49-F238E27FC236}">
                <a16:creationId xmlns:a16="http://schemas.microsoft.com/office/drawing/2014/main" id="{56EBBCA2-5A34-CD24-CCEF-4A465C7F4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151E369F-DBAE-EBC1-6A12-40A8ECCCF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74B1CC78-DC10-AA49-5B37-BB2E977F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00" y="3289217"/>
            <a:ext cx="636404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aseline="0" dirty="0"/>
              <a:t>The address space of IPv4 is 2</a:t>
            </a:r>
            <a:r>
              <a:rPr lang="en-US" altLang="en-US" sz="2400" baseline="30000" dirty="0"/>
              <a:t>32</a:t>
            </a:r>
            <a:r>
              <a:rPr lang="en-US" altLang="en-US" sz="2400" baseline="0" dirty="0"/>
              <a:t>  or  4,294,967,296</a:t>
            </a:r>
            <a:r>
              <a:rPr lang="en-US" altLang="en-US" baseline="0" dirty="0"/>
              <a:t>.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AEE29DE-EE6A-0CAF-AD8B-87094829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417742"/>
            <a:ext cx="5754467" cy="134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51E9C258-D589-11B5-8C01-89DA26D10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812" y="5766475"/>
            <a:ext cx="53708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</a:rPr>
              <a:t>Dotted-decimal notation and binary notation for an IPv4 address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C328-DB6C-4807-8846-178514AA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10112515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dirty="0"/>
              <a:t>Q1. Change the following IPv4 addresses from binary notation to dotted-decimal notation.</a:t>
            </a:r>
            <a:br>
              <a:rPr lang="en-US" sz="2300" dirty="0"/>
            </a:br>
            <a:endParaRPr lang="en-US" sz="23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C7952E-C14D-41B7-BD26-244DDE62F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787" y="2243354"/>
            <a:ext cx="5559480" cy="7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C328-DB6C-4807-8846-178514AA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10112515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dirty="0"/>
              <a:t>Q1. Change the following IPv4 addresses from binary notation to dotted-decimal notation.</a:t>
            </a:r>
            <a:br>
              <a:rPr lang="en-US" sz="2300" dirty="0"/>
            </a:br>
            <a:endParaRPr lang="en-US" sz="23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C7952E-C14D-41B7-BD26-244DDE62F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787" y="2243354"/>
            <a:ext cx="5559480" cy="708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1D38B7-1681-4917-8467-58B729B89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522" y="3999423"/>
            <a:ext cx="5546955" cy="165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4" name="Text Box 4">
            <a:extLst>
              <a:ext uri="{FF2B5EF4-FFF2-40B4-BE49-F238E27FC236}">
                <a16:creationId xmlns:a16="http://schemas.microsoft.com/office/drawing/2014/main" id="{A1C0DB9B-4906-4370-A64F-6FD6BC1B4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22" y="3044397"/>
            <a:ext cx="22265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i="1" dirty="0">
                <a:latin typeface="Times New Roman" panose="02020603050405020304" pitchFamily="18" charset="0"/>
              </a:rPr>
              <a:t>Classes in binary and dotted-decimal notation</a:t>
            </a:r>
          </a:p>
        </p:txBody>
      </p:sp>
      <p:pic>
        <p:nvPicPr>
          <p:cNvPr id="1080326" name="Picture 6">
            <a:extLst>
              <a:ext uri="{FF2B5EF4-FFF2-40B4-BE49-F238E27FC236}">
                <a16:creationId xmlns:a16="http://schemas.microsoft.com/office/drawing/2014/main" id="{624C62BB-FAFD-471B-9018-0C7C97AB3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22" y="2416595"/>
            <a:ext cx="6558003" cy="227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0E465C8A-A131-4786-8FB7-80FEF0836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12" y="1281968"/>
            <a:ext cx="1151382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IPv4 addressing, at its inception, used the concept of classes. This architecture is called classful addressing.</a:t>
            </a:r>
            <a:endParaRPr lang="en-US" altLang="en-US" baseline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baseline="0" dirty="0"/>
              <a:t>In classful addressing, the address space is divided into five classes: A, B, C, D, and 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1216AC-2BBE-4F6E-84F7-5ABB597BBBDF}"/>
              </a:ext>
            </a:extLst>
          </p:cNvPr>
          <p:cNvSpPr/>
          <p:nvPr/>
        </p:nvSpPr>
        <p:spPr>
          <a:xfrm>
            <a:off x="1927273" y="288170"/>
            <a:ext cx="5233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</a:rPr>
              <a:t>Classful addressing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03BF02-8546-4A1D-9E67-E5035457B700}"/>
              </a:ext>
            </a:extLst>
          </p:cNvPr>
          <p:cNvSpPr/>
          <p:nvPr/>
        </p:nvSpPr>
        <p:spPr>
          <a:xfrm>
            <a:off x="500407" y="5068200"/>
            <a:ext cx="11203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</a:rPr>
              <a:t>In classful addressing, an IP address in class </a:t>
            </a:r>
            <a:r>
              <a:rPr lang="en-IN" dirty="0">
                <a:latin typeface="Times New Roman" panose="02020603050405020304" pitchFamily="18" charset="0"/>
              </a:rPr>
              <a:t>A, </a:t>
            </a:r>
            <a:r>
              <a:rPr lang="en-IN" sz="2000" dirty="0">
                <a:latin typeface="Times New Roman" panose="02020603050405020304" pitchFamily="18" charset="0"/>
              </a:rPr>
              <a:t>B, or C is divided into </a:t>
            </a:r>
            <a:r>
              <a:rPr lang="en-IN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netid</a:t>
            </a:r>
            <a:r>
              <a:rPr lang="en-IN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and </a:t>
            </a:r>
            <a:r>
              <a:rPr lang="en-IN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hostid</a:t>
            </a:r>
            <a:r>
              <a:rPr lang="en-IN" sz="2000" dirty="0">
                <a:latin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</a:rPr>
              <a:t>A mask (also called the default mask), a 32-bit number made of contiguous 1s followed by contiguous 0s.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nett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nnett_Theme1" id="{10768733-9802-446A-BE7D-5E2DA191152B}" vid="{A6FFC5FF-7D20-47F2-BBC9-A7F5DE2FE71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Bennett_Theme1</Template>
  <TotalTime>24095</TotalTime>
  <Words>1871</Words>
  <Application>Microsoft Office PowerPoint</Application>
  <PresentationFormat>Widescreen</PresentationFormat>
  <Paragraphs>221</Paragraphs>
  <Slides>43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Symbol</vt:lpstr>
      <vt:lpstr>Times</vt:lpstr>
      <vt:lpstr>Times New Roman</vt:lpstr>
      <vt:lpstr>Bennett_Theme1</vt:lpstr>
      <vt:lpstr>Custom Design</vt:lpstr>
      <vt:lpstr>Office Theme</vt:lpstr>
      <vt:lpstr>1_Office Theme</vt:lpstr>
      <vt:lpstr>Network Layer</vt:lpstr>
      <vt:lpstr>PowerPoint Presentation</vt:lpstr>
      <vt:lpstr>Number System</vt:lpstr>
      <vt:lpstr>Binary Number System</vt:lpstr>
      <vt:lpstr>IP Addressing Schemes : Static Partitioning (ARPANET)</vt:lpstr>
      <vt:lpstr>PowerPoint Presentation</vt:lpstr>
      <vt:lpstr>Q1. Change the following IPv4 addresses from binary notation to dotted-decimal notation. </vt:lpstr>
      <vt:lpstr>Q1. Change the following IPv4 addresses from binary notation to dotted-decimal notation.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Q2 </vt:lpstr>
      <vt:lpstr>PowerPoint Presentation</vt:lpstr>
      <vt:lpstr>First and Last Address: AND/OR Operations 205.16.37.39/28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Get IPs?</vt:lpstr>
      <vt:lpstr>Classless Addressing: The Two Level Hierarchy</vt:lpstr>
      <vt:lpstr>Classless Addressing: Class Sizes and Issues</vt:lpstr>
      <vt:lpstr>Classless Addressing: N-Level Subnet Hierarchy</vt:lpstr>
      <vt:lpstr>Classless Addressing Examples</vt:lpstr>
      <vt:lpstr>Classless Addressing 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Kuldeep</dc:creator>
  <cp:lastModifiedBy>Vikas Tyagi.</cp:lastModifiedBy>
  <cp:revision>187</cp:revision>
  <dcterms:created xsi:type="dcterms:W3CDTF">2019-01-02T17:52:09Z</dcterms:created>
  <dcterms:modified xsi:type="dcterms:W3CDTF">2025-02-20T06:37:11Z</dcterms:modified>
</cp:coreProperties>
</file>